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316" r:id="rId5"/>
    <p:sldId id="318" r:id="rId6"/>
    <p:sldId id="260" r:id="rId7"/>
    <p:sldId id="319" r:id="rId8"/>
    <p:sldId id="299" r:id="rId9"/>
    <p:sldId id="298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10" r:id="rId19"/>
    <p:sldId id="314" r:id="rId20"/>
    <p:sldId id="315" r:id="rId21"/>
    <p:sldId id="311" r:id="rId22"/>
    <p:sldId id="313" r:id="rId23"/>
    <p:sldId id="320" r:id="rId24"/>
    <p:sldId id="300" r:id="rId25"/>
    <p:sldId id="321" r:id="rId26"/>
    <p:sldId id="360" r:id="rId27"/>
    <p:sldId id="337" r:id="rId28"/>
    <p:sldId id="338" r:id="rId29"/>
    <p:sldId id="340" r:id="rId30"/>
    <p:sldId id="342" r:id="rId31"/>
    <p:sldId id="343" r:id="rId32"/>
    <p:sldId id="322" r:id="rId33"/>
    <p:sldId id="324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52" r:id="rId43"/>
    <p:sldId id="353" r:id="rId44"/>
    <p:sldId id="354" r:id="rId45"/>
    <p:sldId id="355" r:id="rId46"/>
    <p:sldId id="356" r:id="rId47"/>
    <p:sldId id="357" r:id="rId48"/>
    <p:sldId id="326" r:id="rId49"/>
    <p:sldId id="358" r:id="rId50"/>
    <p:sldId id="325" r:id="rId51"/>
    <p:sldId id="359" r:id="rId52"/>
    <p:sldId id="328" r:id="rId53"/>
    <p:sldId id="330" r:id="rId54"/>
    <p:sldId id="331" r:id="rId55"/>
    <p:sldId id="332" r:id="rId56"/>
    <p:sldId id="333" r:id="rId57"/>
    <p:sldId id="334" r:id="rId58"/>
    <p:sldId id="335" r:id="rId59"/>
    <p:sldId id="336" r:id="rId60"/>
    <p:sldId id="275" r:id="rId61"/>
  </p:sldIdLst>
  <p:sldSz cx="12192000" cy="6858000"/>
  <p:notesSz cx="6858000" cy="9144000"/>
  <p:embeddedFontLs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Varela Round" panose="00000500000000000000" pitchFamily="2" charset="-79"/>
      <p:regular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6" roundtripDataSignature="AMtx7mjVAp0669xlZZdN5cjoSy+qGcDV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D9D0F3-2199-473D-AE0D-BFBF3AA64FCB}">
  <a:tblStyle styleId="{D2D9D0F3-2199-473D-AE0D-BFBF3AA64FCB}" styleName="Table_0">
    <a:wholeTbl>
      <a:tcTxStyle b="off" i="off">
        <a:font>
          <a:latin typeface="Varela Round"/>
          <a:ea typeface="Varela Round"/>
          <a:cs typeface="Varela Round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3" autoAdjust="0"/>
    <p:restoredTop sz="93677" autoAdjust="0"/>
  </p:normalViewPr>
  <p:slideViewPr>
    <p:cSldViewPr snapToGrid="0">
      <p:cViewPr varScale="1">
        <p:scale>
          <a:sx n="73" d="100"/>
          <a:sy n="73" d="100"/>
        </p:scale>
        <p:origin x="1027" y="67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4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0510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689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034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754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9137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5921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0111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5212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10042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2673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02619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8938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4669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7734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2e488cb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2e488cb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82e488cbc7_0_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2309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1604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438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5046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" name="Google Shape;19;p16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16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1" name="Google Shape;21;p16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" name="Google Shape;26;p17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17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17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18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-260562" y="181684"/>
            <a:ext cx="1500590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-488825" y="468418"/>
            <a:ext cx="1714510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18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20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20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6" name="Google Shape;96;p2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7" name="Google Shape;97;p2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" name="Google Shape;101;p27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27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9" r:id="rId5"/>
    <p:sldLayoutId id="214748366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u.ac.il/~csedu/itzuv/itzuv_ch8_tree.pdf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>
            <a:spLocks noGrp="1"/>
          </p:cNvSpPr>
          <p:nvPr>
            <p:ph type="ctrTitle"/>
          </p:nvPr>
        </p:nvSpPr>
        <p:spPr>
          <a:xfrm>
            <a:off x="1" y="2693893"/>
            <a:ext cx="12192000" cy="147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 dirty="0"/>
              <a:t>מערכת שידורים לאומית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651907" y="701914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 </a:t>
            </a:r>
            <a:endParaRPr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2"/>
          </p:nvPr>
        </p:nvSpPr>
        <p:spPr>
          <a:xfrm>
            <a:off x="651906" y="1568171"/>
            <a:ext cx="9173673" cy="157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he-IL" dirty="0"/>
              <a:t> צומת ראשון של העץ נקרא </a:t>
            </a:r>
            <a:r>
              <a:rPr lang="he-IL" b="1" u="sng" dirty="0">
                <a:solidFill>
                  <a:srgbClr val="FF0000"/>
                </a:solidFill>
              </a:rPr>
              <a:t>שורש </a:t>
            </a:r>
            <a:r>
              <a:rPr lang="he-IL" dirty="0"/>
              <a:t>העץ </a:t>
            </a:r>
            <a:r>
              <a:rPr lang="en-US" dirty="0"/>
              <a:t>Root</a:t>
            </a:r>
            <a:endParaRPr lang="he-IL" dirty="0"/>
          </a:p>
          <a:p>
            <a:pPr marL="592148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לצומת העוקב בעץ נקרא </a:t>
            </a:r>
            <a:r>
              <a:rPr lang="he-IL" b="1" u="sng" dirty="0">
                <a:solidFill>
                  <a:srgbClr val="FF0000"/>
                </a:solidFill>
              </a:rPr>
              <a:t>בן</a:t>
            </a:r>
            <a:r>
              <a:rPr lang="he-IL" dirty="0"/>
              <a:t> </a:t>
            </a:r>
            <a:r>
              <a:rPr lang="en-US" dirty="0"/>
              <a:t>child</a:t>
            </a:r>
            <a:endParaRPr lang="he-IL" dirty="0"/>
          </a:p>
          <a:p>
            <a:pPr marL="592148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לצומת הקודם בעץ נקרא </a:t>
            </a:r>
            <a:r>
              <a:rPr lang="he-IL" b="1" u="sng" dirty="0">
                <a:solidFill>
                  <a:srgbClr val="FF0000"/>
                </a:solidFill>
              </a:rPr>
              <a:t>אב</a:t>
            </a:r>
            <a:r>
              <a:rPr lang="he-IL" b="1" u="sng" dirty="0"/>
              <a:t> </a:t>
            </a:r>
            <a:r>
              <a:rPr lang="en-US" dirty="0"/>
              <a:t>father</a:t>
            </a:r>
            <a:endParaRPr lang="he-IL" dirty="0"/>
          </a:p>
        </p:txBody>
      </p:sp>
      <p:sp>
        <p:nvSpPr>
          <p:cNvPr id="141" name="אליפסה 140">
            <a:extLst>
              <a:ext uri="{FF2B5EF4-FFF2-40B4-BE49-F238E27FC236}">
                <a16:creationId xmlns:a16="http://schemas.microsoft.com/office/drawing/2014/main" id="{2A36AA53-0E84-4607-ADE9-7848EE3135E2}"/>
              </a:ext>
            </a:extLst>
          </p:cNvPr>
          <p:cNvSpPr/>
          <p:nvPr/>
        </p:nvSpPr>
        <p:spPr>
          <a:xfrm>
            <a:off x="4025835" y="3323830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D1A2ECF-72B4-4E78-BAF3-E5984788FD4A}"/>
              </a:ext>
            </a:extLst>
          </p:cNvPr>
          <p:cNvSpPr txBox="1"/>
          <p:nvPr/>
        </p:nvSpPr>
        <p:spPr>
          <a:xfrm>
            <a:off x="4038998" y="3364394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10</a:t>
            </a:r>
            <a:endParaRPr lang="he-IL" dirty="0"/>
          </a:p>
        </p:txBody>
      </p:sp>
      <p:sp>
        <p:nvSpPr>
          <p:cNvPr id="49" name="אליפסה 48">
            <a:extLst>
              <a:ext uri="{FF2B5EF4-FFF2-40B4-BE49-F238E27FC236}">
                <a16:creationId xmlns:a16="http://schemas.microsoft.com/office/drawing/2014/main" id="{A2882940-B4FF-4018-BA28-9C7E4480BED9}"/>
              </a:ext>
            </a:extLst>
          </p:cNvPr>
          <p:cNvSpPr/>
          <p:nvPr/>
        </p:nvSpPr>
        <p:spPr>
          <a:xfrm>
            <a:off x="4776387" y="379626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71F4013-818D-489E-8936-09B7B62FC9F4}"/>
              </a:ext>
            </a:extLst>
          </p:cNvPr>
          <p:cNvSpPr txBox="1"/>
          <p:nvPr/>
        </p:nvSpPr>
        <p:spPr>
          <a:xfrm>
            <a:off x="4796611" y="3864244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22</a:t>
            </a:r>
            <a:endParaRPr lang="he-IL" dirty="0"/>
          </a:p>
        </p:txBody>
      </p:sp>
      <p:sp>
        <p:nvSpPr>
          <p:cNvPr id="51" name="אליפסה 50">
            <a:extLst>
              <a:ext uri="{FF2B5EF4-FFF2-40B4-BE49-F238E27FC236}">
                <a16:creationId xmlns:a16="http://schemas.microsoft.com/office/drawing/2014/main" id="{DC7B1BA0-B6D2-410C-9559-B294C4C34387}"/>
              </a:ext>
            </a:extLst>
          </p:cNvPr>
          <p:cNvSpPr/>
          <p:nvPr/>
        </p:nvSpPr>
        <p:spPr>
          <a:xfrm>
            <a:off x="3333339" y="377275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654502B-A7B7-43DD-9E8F-89D275C064F3}"/>
              </a:ext>
            </a:extLst>
          </p:cNvPr>
          <p:cNvSpPr txBox="1"/>
          <p:nvPr/>
        </p:nvSpPr>
        <p:spPr>
          <a:xfrm>
            <a:off x="3333339" y="3812183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11</a:t>
            </a:r>
            <a:endParaRPr lang="he-IL" dirty="0"/>
          </a:p>
        </p:txBody>
      </p:sp>
      <p:sp>
        <p:nvSpPr>
          <p:cNvPr id="53" name="אליפסה 52">
            <a:extLst>
              <a:ext uri="{FF2B5EF4-FFF2-40B4-BE49-F238E27FC236}">
                <a16:creationId xmlns:a16="http://schemas.microsoft.com/office/drawing/2014/main" id="{5ACC2278-4078-48A3-B9E9-5F5C9049BC02}"/>
              </a:ext>
            </a:extLst>
          </p:cNvPr>
          <p:cNvSpPr/>
          <p:nvPr/>
        </p:nvSpPr>
        <p:spPr>
          <a:xfrm>
            <a:off x="2851432" y="4319132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AD441CE-85C3-4F68-87A8-F0C7ED497D3C}"/>
              </a:ext>
            </a:extLst>
          </p:cNvPr>
          <p:cNvSpPr txBox="1"/>
          <p:nvPr/>
        </p:nvSpPr>
        <p:spPr>
          <a:xfrm>
            <a:off x="2909390" y="433268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5</a:t>
            </a:r>
            <a:endParaRPr lang="he-IL" dirty="0"/>
          </a:p>
        </p:txBody>
      </p:sp>
      <p:sp>
        <p:nvSpPr>
          <p:cNvPr id="55" name="אליפסה 54">
            <a:extLst>
              <a:ext uri="{FF2B5EF4-FFF2-40B4-BE49-F238E27FC236}">
                <a16:creationId xmlns:a16="http://schemas.microsoft.com/office/drawing/2014/main" id="{0BFADE2C-4D61-4AA9-BCD3-D76189AFEC55}"/>
              </a:ext>
            </a:extLst>
          </p:cNvPr>
          <p:cNvSpPr/>
          <p:nvPr/>
        </p:nvSpPr>
        <p:spPr>
          <a:xfrm>
            <a:off x="3416235" y="4898858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CFFB1A8-D77F-45A9-908D-581CB0BF44C9}"/>
              </a:ext>
            </a:extLst>
          </p:cNvPr>
          <p:cNvSpPr txBox="1"/>
          <p:nvPr/>
        </p:nvSpPr>
        <p:spPr>
          <a:xfrm>
            <a:off x="3416235" y="491701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</a:t>
            </a:r>
            <a:endParaRPr lang="he-IL" dirty="0"/>
          </a:p>
        </p:txBody>
      </p:sp>
      <p:sp>
        <p:nvSpPr>
          <p:cNvPr id="57" name="אליפסה 56">
            <a:extLst>
              <a:ext uri="{FF2B5EF4-FFF2-40B4-BE49-F238E27FC236}">
                <a16:creationId xmlns:a16="http://schemas.microsoft.com/office/drawing/2014/main" id="{1CE80E36-BD17-4CF2-B7C9-4EC8CB377F22}"/>
              </a:ext>
            </a:extLst>
          </p:cNvPr>
          <p:cNvSpPr/>
          <p:nvPr/>
        </p:nvSpPr>
        <p:spPr>
          <a:xfrm>
            <a:off x="5230489" y="4435588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07DAD0B-FB89-41D1-9C3C-245460EA2099}"/>
              </a:ext>
            </a:extLst>
          </p:cNvPr>
          <p:cNvSpPr txBox="1"/>
          <p:nvPr/>
        </p:nvSpPr>
        <p:spPr>
          <a:xfrm>
            <a:off x="5249617" y="4512449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0</a:t>
            </a:r>
            <a:endParaRPr lang="he-IL" dirty="0"/>
          </a:p>
        </p:txBody>
      </p:sp>
      <p:sp>
        <p:nvSpPr>
          <p:cNvPr id="59" name="אליפסה 58">
            <a:extLst>
              <a:ext uri="{FF2B5EF4-FFF2-40B4-BE49-F238E27FC236}">
                <a16:creationId xmlns:a16="http://schemas.microsoft.com/office/drawing/2014/main" id="{D87342CF-C080-453A-BCCE-6ADBC96E13B4}"/>
              </a:ext>
            </a:extLst>
          </p:cNvPr>
          <p:cNvSpPr/>
          <p:nvPr/>
        </p:nvSpPr>
        <p:spPr>
          <a:xfrm>
            <a:off x="2381069" y="493828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DBB233D-2A32-4C3F-A91F-82F845D98D47}"/>
              </a:ext>
            </a:extLst>
          </p:cNvPr>
          <p:cNvSpPr txBox="1"/>
          <p:nvPr/>
        </p:nvSpPr>
        <p:spPr>
          <a:xfrm>
            <a:off x="2381069" y="497771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40</a:t>
            </a:r>
            <a:endParaRPr lang="he-IL" dirty="0"/>
          </a:p>
        </p:txBody>
      </p:sp>
      <p:sp>
        <p:nvSpPr>
          <p:cNvPr id="61" name="אליפסה 60">
            <a:extLst>
              <a:ext uri="{FF2B5EF4-FFF2-40B4-BE49-F238E27FC236}">
                <a16:creationId xmlns:a16="http://schemas.microsoft.com/office/drawing/2014/main" id="{4289E578-7427-4F21-A338-A3BABC6958D5}"/>
              </a:ext>
            </a:extLst>
          </p:cNvPr>
          <p:cNvSpPr/>
          <p:nvPr/>
        </p:nvSpPr>
        <p:spPr>
          <a:xfrm>
            <a:off x="2851432" y="5512591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7C9035-D945-4E29-805C-199A67AFA138}"/>
              </a:ext>
            </a:extLst>
          </p:cNvPr>
          <p:cNvSpPr txBox="1"/>
          <p:nvPr/>
        </p:nvSpPr>
        <p:spPr>
          <a:xfrm>
            <a:off x="2851432" y="5552019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12</a:t>
            </a:r>
            <a:endParaRPr lang="he-IL" dirty="0"/>
          </a:p>
        </p:txBody>
      </p:sp>
      <p:sp>
        <p:nvSpPr>
          <p:cNvPr id="63" name="אליפסה 62">
            <a:extLst>
              <a:ext uri="{FF2B5EF4-FFF2-40B4-BE49-F238E27FC236}">
                <a16:creationId xmlns:a16="http://schemas.microsoft.com/office/drawing/2014/main" id="{47A3DFDD-F8BE-4483-83AE-4B3944D05489}"/>
              </a:ext>
            </a:extLst>
          </p:cNvPr>
          <p:cNvSpPr/>
          <p:nvPr/>
        </p:nvSpPr>
        <p:spPr>
          <a:xfrm>
            <a:off x="4532636" y="440204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FD85DC0-6D79-4721-8987-246C4EF3F725}"/>
              </a:ext>
            </a:extLst>
          </p:cNvPr>
          <p:cNvSpPr txBox="1"/>
          <p:nvPr/>
        </p:nvSpPr>
        <p:spPr>
          <a:xfrm>
            <a:off x="4540710" y="4434060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15</a:t>
            </a:r>
            <a:endParaRPr lang="he-IL" dirty="0"/>
          </a:p>
        </p:txBody>
      </p:sp>
      <p:sp>
        <p:nvSpPr>
          <p:cNvPr id="65" name="אליפסה 64">
            <a:extLst>
              <a:ext uri="{FF2B5EF4-FFF2-40B4-BE49-F238E27FC236}">
                <a16:creationId xmlns:a16="http://schemas.microsoft.com/office/drawing/2014/main" id="{81923480-1E99-416B-8992-693BBBBF7EBB}"/>
              </a:ext>
            </a:extLst>
          </p:cNvPr>
          <p:cNvSpPr/>
          <p:nvPr/>
        </p:nvSpPr>
        <p:spPr>
          <a:xfrm>
            <a:off x="4281914" y="5007831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F939274-6F23-498A-9ED4-D5B5BFD22214}"/>
              </a:ext>
            </a:extLst>
          </p:cNvPr>
          <p:cNvSpPr txBox="1"/>
          <p:nvPr/>
        </p:nvSpPr>
        <p:spPr>
          <a:xfrm>
            <a:off x="4360705" y="5027221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7</a:t>
            </a:r>
            <a:endParaRPr lang="he-IL" dirty="0"/>
          </a:p>
        </p:txBody>
      </p:sp>
      <p:sp>
        <p:nvSpPr>
          <p:cNvPr id="67" name="אליפסה 66">
            <a:extLst>
              <a:ext uri="{FF2B5EF4-FFF2-40B4-BE49-F238E27FC236}">
                <a16:creationId xmlns:a16="http://schemas.microsoft.com/office/drawing/2014/main" id="{09BC043D-DD9D-4234-AC17-1E92D660D003}"/>
              </a:ext>
            </a:extLst>
          </p:cNvPr>
          <p:cNvSpPr/>
          <p:nvPr/>
        </p:nvSpPr>
        <p:spPr>
          <a:xfrm>
            <a:off x="4006671" y="557108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E79171A-D801-4DA7-BD25-54A1A1DAA687}"/>
              </a:ext>
            </a:extLst>
          </p:cNvPr>
          <p:cNvSpPr txBox="1"/>
          <p:nvPr/>
        </p:nvSpPr>
        <p:spPr>
          <a:xfrm>
            <a:off x="4074326" y="562225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3</a:t>
            </a:r>
            <a:endParaRPr lang="he-IL" dirty="0"/>
          </a:p>
        </p:txBody>
      </p:sp>
      <p:sp>
        <p:nvSpPr>
          <p:cNvPr id="69" name="אליפסה 68">
            <a:extLst>
              <a:ext uri="{FF2B5EF4-FFF2-40B4-BE49-F238E27FC236}">
                <a16:creationId xmlns:a16="http://schemas.microsoft.com/office/drawing/2014/main" id="{DCE72131-FD4A-4E05-A451-59216FD38577}"/>
              </a:ext>
            </a:extLst>
          </p:cNvPr>
          <p:cNvSpPr/>
          <p:nvPr/>
        </p:nvSpPr>
        <p:spPr>
          <a:xfrm>
            <a:off x="4697089" y="553165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69A845D-4365-49FE-9465-3A4C884B5021}"/>
              </a:ext>
            </a:extLst>
          </p:cNvPr>
          <p:cNvSpPr txBox="1"/>
          <p:nvPr/>
        </p:nvSpPr>
        <p:spPr>
          <a:xfrm>
            <a:off x="4697089" y="557108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</a:t>
            </a:r>
            <a:endParaRPr lang="he-IL" dirty="0"/>
          </a:p>
        </p:txBody>
      </p:sp>
      <p:cxnSp>
        <p:nvCxnSpPr>
          <p:cNvPr id="146" name="מחבר חץ ישר 145">
            <a:extLst>
              <a:ext uri="{FF2B5EF4-FFF2-40B4-BE49-F238E27FC236}">
                <a16:creationId xmlns:a16="http://schemas.microsoft.com/office/drawing/2014/main" id="{CB38C017-AB77-4C66-955B-A0CC90695EF0}"/>
              </a:ext>
            </a:extLst>
          </p:cNvPr>
          <p:cNvCxnSpPr>
            <a:cxnSpLocks/>
          </p:cNvCxnSpPr>
          <p:nvPr/>
        </p:nvCxnSpPr>
        <p:spPr>
          <a:xfrm flipH="1">
            <a:off x="3713186" y="3550260"/>
            <a:ext cx="325812" cy="293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מחבר חץ ישר 72">
            <a:extLst>
              <a:ext uri="{FF2B5EF4-FFF2-40B4-BE49-F238E27FC236}">
                <a16:creationId xmlns:a16="http://schemas.microsoft.com/office/drawing/2014/main" id="{F0553558-14D8-40F1-8D38-650F282AF108}"/>
              </a:ext>
            </a:extLst>
          </p:cNvPr>
          <p:cNvCxnSpPr>
            <a:cxnSpLocks/>
          </p:cNvCxnSpPr>
          <p:nvPr/>
        </p:nvCxnSpPr>
        <p:spPr>
          <a:xfrm flipH="1">
            <a:off x="3241003" y="4138329"/>
            <a:ext cx="186312" cy="238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מחבר חץ ישר 74">
            <a:extLst>
              <a:ext uri="{FF2B5EF4-FFF2-40B4-BE49-F238E27FC236}">
                <a16:creationId xmlns:a16="http://schemas.microsoft.com/office/drawing/2014/main" id="{6C1E1600-C1CB-4AB2-BEF1-AF5163576CE2}"/>
              </a:ext>
            </a:extLst>
          </p:cNvPr>
          <p:cNvCxnSpPr>
            <a:cxnSpLocks/>
            <a:endCxn id="49" idx="2"/>
          </p:cNvCxnSpPr>
          <p:nvPr/>
        </p:nvCxnSpPr>
        <p:spPr>
          <a:xfrm>
            <a:off x="4396328" y="3660107"/>
            <a:ext cx="380059" cy="32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מחבר חץ ישר 76">
            <a:extLst>
              <a:ext uri="{FF2B5EF4-FFF2-40B4-BE49-F238E27FC236}">
                <a16:creationId xmlns:a16="http://schemas.microsoft.com/office/drawing/2014/main" id="{33EE6E70-C144-4F47-AE69-D4B69BDBD4BD}"/>
              </a:ext>
            </a:extLst>
          </p:cNvPr>
          <p:cNvCxnSpPr>
            <a:cxnSpLocks/>
          </p:cNvCxnSpPr>
          <p:nvPr/>
        </p:nvCxnSpPr>
        <p:spPr>
          <a:xfrm flipH="1">
            <a:off x="2764313" y="4670375"/>
            <a:ext cx="230897" cy="30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מחבר חץ ישר 79">
            <a:extLst>
              <a:ext uri="{FF2B5EF4-FFF2-40B4-BE49-F238E27FC236}">
                <a16:creationId xmlns:a16="http://schemas.microsoft.com/office/drawing/2014/main" id="{7B763D8F-CF47-47DE-A092-15358F787B23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5109962" y="4155220"/>
            <a:ext cx="328115" cy="280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מחבר חץ ישר 82">
            <a:extLst>
              <a:ext uri="{FF2B5EF4-FFF2-40B4-BE49-F238E27FC236}">
                <a16:creationId xmlns:a16="http://schemas.microsoft.com/office/drawing/2014/main" id="{DF3F2853-BEA9-4049-AB63-9DAB7A40C8E8}"/>
              </a:ext>
            </a:extLst>
          </p:cNvPr>
          <p:cNvCxnSpPr>
            <a:cxnSpLocks/>
          </p:cNvCxnSpPr>
          <p:nvPr/>
        </p:nvCxnSpPr>
        <p:spPr>
          <a:xfrm flipH="1">
            <a:off x="3147921" y="5201148"/>
            <a:ext cx="279394" cy="34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מחבר חץ ישר 85">
            <a:extLst>
              <a:ext uri="{FF2B5EF4-FFF2-40B4-BE49-F238E27FC236}">
                <a16:creationId xmlns:a16="http://schemas.microsoft.com/office/drawing/2014/main" id="{795F0449-AF18-4310-8271-C2CAA1BA663A}"/>
              </a:ext>
            </a:extLst>
          </p:cNvPr>
          <p:cNvCxnSpPr>
            <a:cxnSpLocks/>
          </p:cNvCxnSpPr>
          <p:nvPr/>
        </p:nvCxnSpPr>
        <p:spPr>
          <a:xfrm>
            <a:off x="3252092" y="4628905"/>
            <a:ext cx="238609" cy="295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מחבר חץ ישר 88">
            <a:extLst>
              <a:ext uri="{FF2B5EF4-FFF2-40B4-BE49-F238E27FC236}">
                <a16:creationId xmlns:a16="http://schemas.microsoft.com/office/drawing/2014/main" id="{A50C54C0-BBC5-489C-B5E9-A053CDAF7952}"/>
              </a:ext>
            </a:extLst>
          </p:cNvPr>
          <p:cNvCxnSpPr>
            <a:cxnSpLocks/>
            <a:endCxn id="63" idx="0"/>
          </p:cNvCxnSpPr>
          <p:nvPr/>
        </p:nvCxnSpPr>
        <p:spPr>
          <a:xfrm flipH="1">
            <a:off x="4740224" y="4134281"/>
            <a:ext cx="54794" cy="267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מחבר חץ ישר 90">
            <a:extLst>
              <a:ext uri="{FF2B5EF4-FFF2-40B4-BE49-F238E27FC236}">
                <a16:creationId xmlns:a16="http://schemas.microsoft.com/office/drawing/2014/main" id="{7A525935-6FC8-49EB-8C4B-6821EFED0DE5}"/>
              </a:ext>
            </a:extLst>
          </p:cNvPr>
          <p:cNvCxnSpPr>
            <a:cxnSpLocks/>
            <a:endCxn id="66" idx="0"/>
          </p:cNvCxnSpPr>
          <p:nvPr/>
        </p:nvCxnSpPr>
        <p:spPr>
          <a:xfrm flipH="1">
            <a:off x="4568293" y="4780111"/>
            <a:ext cx="84114" cy="24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מחבר חץ ישר 92">
            <a:extLst>
              <a:ext uri="{FF2B5EF4-FFF2-40B4-BE49-F238E27FC236}">
                <a16:creationId xmlns:a16="http://schemas.microsoft.com/office/drawing/2014/main" id="{618C8A49-B620-4B93-A5A8-2A8B659FB1C3}"/>
              </a:ext>
            </a:extLst>
          </p:cNvPr>
          <p:cNvCxnSpPr>
            <a:cxnSpLocks/>
            <a:endCxn id="68" idx="0"/>
          </p:cNvCxnSpPr>
          <p:nvPr/>
        </p:nvCxnSpPr>
        <p:spPr>
          <a:xfrm flipH="1">
            <a:off x="4281914" y="5388297"/>
            <a:ext cx="132604" cy="233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מחבר חץ ישר 94">
            <a:extLst>
              <a:ext uri="{FF2B5EF4-FFF2-40B4-BE49-F238E27FC236}">
                <a16:creationId xmlns:a16="http://schemas.microsoft.com/office/drawing/2014/main" id="{0D910811-4EE7-4E2A-9A94-24C6B52C4539}"/>
              </a:ext>
            </a:extLst>
          </p:cNvPr>
          <p:cNvCxnSpPr>
            <a:cxnSpLocks/>
          </p:cNvCxnSpPr>
          <p:nvPr/>
        </p:nvCxnSpPr>
        <p:spPr>
          <a:xfrm>
            <a:off x="4656071" y="5371281"/>
            <a:ext cx="116001" cy="223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מחבר חץ ישר 2">
            <a:extLst>
              <a:ext uri="{FF2B5EF4-FFF2-40B4-BE49-F238E27FC236}">
                <a16:creationId xmlns:a16="http://schemas.microsoft.com/office/drawing/2014/main" id="{CD0105DA-CDBE-4B16-8005-AFBF257550A2}"/>
              </a:ext>
            </a:extLst>
          </p:cNvPr>
          <p:cNvCxnSpPr>
            <a:stCxn id="144" idx="3"/>
          </p:cNvCxnSpPr>
          <p:nvPr/>
        </p:nvCxnSpPr>
        <p:spPr>
          <a:xfrm>
            <a:off x="4454173" y="3518283"/>
            <a:ext cx="2831406" cy="31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2F539754-8818-4231-8F64-B5A268D0357C}"/>
              </a:ext>
            </a:extLst>
          </p:cNvPr>
          <p:cNvCxnSpPr>
            <a:stCxn id="50" idx="3"/>
          </p:cNvCxnSpPr>
          <p:nvPr/>
        </p:nvCxnSpPr>
        <p:spPr>
          <a:xfrm flipV="1">
            <a:off x="5211786" y="3989584"/>
            <a:ext cx="2350884" cy="28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039799FB-DC4C-4EF3-A4FD-319E0767932D}"/>
              </a:ext>
            </a:extLst>
          </p:cNvPr>
          <p:cNvCxnSpPr>
            <a:stCxn id="53" idx="2"/>
          </p:cNvCxnSpPr>
          <p:nvPr/>
        </p:nvCxnSpPr>
        <p:spPr>
          <a:xfrm flipH="1">
            <a:off x="1762234" y="4512449"/>
            <a:ext cx="10891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13FD8D1-C928-4031-A61A-1CF8EE1F58EA}"/>
              </a:ext>
            </a:extLst>
          </p:cNvPr>
          <p:cNvSpPr txBox="1"/>
          <p:nvPr/>
        </p:nvSpPr>
        <p:spPr>
          <a:xfrm>
            <a:off x="7285579" y="3369845"/>
            <a:ext cx="136698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שורש העץ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CA3684-15D7-41C1-AA84-2B0E3FB5126D}"/>
              </a:ext>
            </a:extLst>
          </p:cNvPr>
          <p:cNvSpPr txBox="1"/>
          <p:nvPr/>
        </p:nvSpPr>
        <p:spPr>
          <a:xfrm>
            <a:off x="7516488" y="3824845"/>
            <a:ext cx="314829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צומת עם ערך 22 הוא הבן של שורש העץ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8AA7E9-840B-4D0F-8DFC-8CB36E80DD1B}"/>
              </a:ext>
            </a:extLst>
          </p:cNvPr>
          <p:cNvSpPr txBox="1"/>
          <p:nvPr/>
        </p:nvSpPr>
        <p:spPr>
          <a:xfrm>
            <a:off x="246395" y="4100007"/>
            <a:ext cx="21493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אבא של צומת עם ערך 40 ושל צומת עם ערך 9 </a:t>
            </a:r>
          </a:p>
        </p:txBody>
      </p:sp>
      <p:sp>
        <p:nvSpPr>
          <p:cNvPr id="48" name="Google Shape;134;p5">
            <a:extLst>
              <a:ext uri="{FF2B5EF4-FFF2-40B4-BE49-F238E27FC236}">
                <a16:creationId xmlns:a16="http://schemas.microsoft.com/office/drawing/2014/main" id="{94C6B792-BB4B-473F-8AAF-5636954FF0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474488" y="840243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he-IL" dirty="0"/>
              <a:t>מושגים והגדרות ביחס למבנה של עץ בינארי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2985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-474488" y="840243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he-IL" dirty="0"/>
              <a:t>מושגים והגדרות ביחס למבנה של עץ בינארי 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 </a:t>
            </a:r>
            <a:endParaRPr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2"/>
          </p:nvPr>
        </p:nvSpPr>
        <p:spPr>
          <a:xfrm>
            <a:off x="515272" y="1757359"/>
            <a:ext cx="9173673" cy="157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he-IL" dirty="0"/>
              <a:t> צומת ללא בנים נקרא</a:t>
            </a:r>
            <a:r>
              <a:rPr lang="he-IL" u="sng" dirty="0">
                <a:solidFill>
                  <a:srgbClr val="FF0000"/>
                </a:solidFill>
              </a:rPr>
              <a:t> </a:t>
            </a:r>
            <a:r>
              <a:rPr lang="he-IL" b="1" u="sng" dirty="0">
                <a:solidFill>
                  <a:srgbClr val="FF0000"/>
                </a:solidFill>
              </a:rPr>
              <a:t>עלה</a:t>
            </a:r>
            <a:r>
              <a:rPr lang="he-IL" u="sng" dirty="0">
                <a:solidFill>
                  <a:srgbClr val="FF0000"/>
                </a:solidFill>
              </a:rPr>
              <a:t> </a:t>
            </a:r>
            <a:r>
              <a:rPr lang="en-US" dirty="0"/>
              <a:t>leaf</a:t>
            </a:r>
            <a:endParaRPr lang="he-IL" dirty="0"/>
          </a:p>
          <a:p>
            <a:pPr marL="592148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כמה עלים יש בעץ?   </a:t>
            </a:r>
          </a:p>
        </p:txBody>
      </p:sp>
      <p:sp>
        <p:nvSpPr>
          <p:cNvPr id="141" name="אליפסה 140">
            <a:extLst>
              <a:ext uri="{FF2B5EF4-FFF2-40B4-BE49-F238E27FC236}">
                <a16:creationId xmlns:a16="http://schemas.microsoft.com/office/drawing/2014/main" id="{2A36AA53-0E84-4607-ADE9-7848EE3135E2}"/>
              </a:ext>
            </a:extLst>
          </p:cNvPr>
          <p:cNvSpPr/>
          <p:nvPr/>
        </p:nvSpPr>
        <p:spPr>
          <a:xfrm>
            <a:off x="3889201" y="3513018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D1A2ECF-72B4-4E78-BAF3-E5984788FD4A}"/>
              </a:ext>
            </a:extLst>
          </p:cNvPr>
          <p:cNvSpPr txBox="1"/>
          <p:nvPr/>
        </p:nvSpPr>
        <p:spPr>
          <a:xfrm>
            <a:off x="3902364" y="355358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10</a:t>
            </a:r>
            <a:endParaRPr lang="he-IL" dirty="0"/>
          </a:p>
        </p:txBody>
      </p:sp>
      <p:sp>
        <p:nvSpPr>
          <p:cNvPr id="49" name="אליפסה 48">
            <a:extLst>
              <a:ext uri="{FF2B5EF4-FFF2-40B4-BE49-F238E27FC236}">
                <a16:creationId xmlns:a16="http://schemas.microsoft.com/office/drawing/2014/main" id="{A2882940-B4FF-4018-BA28-9C7E4480BED9}"/>
              </a:ext>
            </a:extLst>
          </p:cNvPr>
          <p:cNvSpPr/>
          <p:nvPr/>
        </p:nvSpPr>
        <p:spPr>
          <a:xfrm>
            <a:off x="4639753" y="398545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71F4013-818D-489E-8936-09B7B62FC9F4}"/>
              </a:ext>
            </a:extLst>
          </p:cNvPr>
          <p:cNvSpPr txBox="1"/>
          <p:nvPr/>
        </p:nvSpPr>
        <p:spPr>
          <a:xfrm>
            <a:off x="4659977" y="405343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22</a:t>
            </a:r>
            <a:endParaRPr lang="he-IL" dirty="0"/>
          </a:p>
        </p:txBody>
      </p:sp>
      <p:sp>
        <p:nvSpPr>
          <p:cNvPr id="51" name="אליפסה 50">
            <a:extLst>
              <a:ext uri="{FF2B5EF4-FFF2-40B4-BE49-F238E27FC236}">
                <a16:creationId xmlns:a16="http://schemas.microsoft.com/office/drawing/2014/main" id="{DC7B1BA0-B6D2-410C-9559-B294C4C34387}"/>
              </a:ext>
            </a:extLst>
          </p:cNvPr>
          <p:cNvSpPr/>
          <p:nvPr/>
        </p:nvSpPr>
        <p:spPr>
          <a:xfrm>
            <a:off x="3196705" y="3961943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654502B-A7B7-43DD-9E8F-89D275C064F3}"/>
              </a:ext>
            </a:extLst>
          </p:cNvPr>
          <p:cNvSpPr txBox="1"/>
          <p:nvPr/>
        </p:nvSpPr>
        <p:spPr>
          <a:xfrm>
            <a:off x="3196705" y="4001371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11</a:t>
            </a:r>
            <a:endParaRPr lang="he-IL" dirty="0"/>
          </a:p>
        </p:txBody>
      </p:sp>
      <p:sp>
        <p:nvSpPr>
          <p:cNvPr id="53" name="אליפסה 52">
            <a:extLst>
              <a:ext uri="{FF2B5EF4-FFF2-40B4-BE49-F238E27FC236}">
                <a16:creationId xmlns:a16="http://schemas.microsoft.com/office/drawing/2014/main" id="{5ACC2278-4078-48A3-B9E9-5F5C9049BC02}"/>
              </a:ext>
            </a:extLst>
          </p:cNvPr>
          <p:cNvSpPr/>
          <p:nvPr/>
        </p:nvSpPr>
        <p:spPr>
          <a:xfrm>
            <a:off x="2714798" y="4508320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AD441CE-85C3-4F68-87A8-F0C7ED497D3C}"/>
              </a:ext>
            </a:extLst>
          </p:cNvPr>
          <p:cNvSpPr txBox="1"/>
          <p:nvPr/>
        </p:nvSpPr>
        <p:spPr>
          <a:xfrm>
            <a:off x="2772756" y="45218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5</a:t>
            </a:r>
            <a:endParaRPr lang="he-IL" dirty="0"/>
          </a:p>
        </p:txBody>
      </p:sp>
      <p:sp>
        <p:nvSpPr>
          <p:cNvPr id="55" name="אליפסה 54">
            <a:extLst>
              <a:ext uri="{FF2B5EF4-FFF2-40B4-BE49-F238E27FC236}">
                <a16:creationId xmlns:a16="http://schemas.microsoft.com/office/drawing/2014/main" id="{0BFADE2C-4D61-4AA9-BCD3-D76189AFEC55}"/>
              </a:ext>
            </a:extLst>
          </p:cNvPr>
          <p:cNvSpPr/>
          <p:nvPr/>
        </p:nvSpPr>
        <p:spPr>
          <a:xfrm>
            <a:off x="3279601" y="508804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CFFB1A8-D77F-45A9-908D-581CB0BF44C9}"/>
              </a:ext>
            </a:extLst>
          </p:cNvPr>
          <p:cNvSpPr txBox="1"/>
          <p:nvPr/>
        </p:nvSpPr>
        <p:spPr>
          <a:xfrm>
            <a:off x="3279601" y="5106200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</a:t>
            </a:r>
            <a:endParaRPr lang="he-IL" dirty="0"/>
          </a:p>
        </p:txBody>
      </p:sp>
      <p:sp>
        <p:nvSpPr>
          <p:cNvPr id="57" name="אליפסה 56">
            <a:extLst>
              <a:ext uri="{FF2B5EF4-FFF2-40B4-BE49-F238E27FC236}">
                <a16:creationId xmlns:a16="http://schemas.microsoft.com/office/drawing/2014/main" id="{1CE80E36-BD17-4CF2-B7C9-4EC8CB377F22}"/>
              </a:ext>
            </a:extLst>
          </p:cNvPr>
          <p:cNvSpPr/>
          <p:nvPr/>
        </p:nvSpPr>
        <p:spPr>
          <a:xfrm>
            <a:off x="5093855" y="462477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07DAD0B-FB89-41D1-9C3C-245460EA2099}"/>
              </a:ext>
            </a:extLst>
          </p:cNvPr>
          <p:cNvSpPr txBox="1"/>
          <p:nvPr/>
        </p:nvSpPr>
        <p:spPr>
          <a:xfrm>
            <a:off x="5112983" y="470163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0</a:t>
            </a:r>
            <a:endParaRPr lang="he-IL" dirty="0"/>
          </a:p>
        </p:txBody>
      </p:sp>
      <p:sp>
        <p:nvSpPr>
          <p:cNvPr id="59" name="אליפסה 58">
            <a:extLst>
              <a:ext uri="{FF2B5EF4-FFF2-40B4-BE49-F238E27FC236}">
                <a16:creationId xmlns:a16="http://schemas.microsoft.com/office/drawing/2014/main" id="{D87342CF-C080-453A-BCCE-6ADBC96E13B4}"/>
              </a:ext>
            </a:extLst>
          </p:cNvPr>
          <p:cNvSpPr/>
          <p:nvPr/>
        </p:nvSpPr>
        <p:spPr>
          <a:xfrm>
            <a:off x="2244435" y="51274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DBB233D-2A32-4C3F-A91F-82F845D98D47}"/>
              </a:ext>
            </a:extLst>
          </p:cNvPr>
          <p:cNvSpPr txBox="1"/>
          <p:nvPr/>
        </p:nvSpPr>
        <p:spPr>
          <a:xfrm>
            <a:off x="2244435" y="5166903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40</a:t>
            </a:r>
            <a:endParaRPr lang="he-IL" dirty="0"/>
          </a:p>
        </p:txBody>
      </p:sp>
      <p:sp>
        <p:nvSpPr>
          <p:cNvPr id="61" name="אליפסה 60">
            <a:extLst>
              <a:ext uri="{FF2B5EF4-FFF2-40B4-BE49-F238E27FC236}">
                <a16:creationId xmlns:a16="http://schemas.microsoft.com/office/drawing/2014/main" id="{4289E578-7427-4F21-A338-A3BABC6958D5}"/>
              </a:ext>
            </a:extLst>
          </p:cNvPr>
          <p:cNvSpPr/>
          <p:nvPr/>
        </p:nvSpPr>
        <p:spPr>
          <a:xfrm>
            <a:off x="2714798" y="570177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7C9035-D945-4E29-805C-199A67AFA138}"/>
              </a:ext>
            </a:extLst>
          </p:cNvPr>
          <p:cNvSpPr txBox="1"/>
          <p:nvPr/>
        </p:nvSpPr>
        <p:spPr>
          <a:xfrm>
            <a:off x="2714798" y="574120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12</a:t>
            </a:r>
            <a:endParaRPr lang="he-IL" dirty="0"/>
          </a:p>
        </p:txBody>
      </p:sp>
      <p:sp>
        <p:nvSpPr>
          <p:cNvPr id="63" name="אליפסה 62">
            <a:extLst>
              <a:ext uri="{FF2B5EF4-FFF2-40B4-BE49-F238E27FC236}">
                <a16:creationId xmlns:a16="http://schemas.microsoft.com/office/drawing/2014/main" id="{47A3DFDD-F8BE-4483-83AE-4B3944D05489}"/>
              </a:ext>
            </a:extLst>
          </p:cNvPr>
          <p:cNvSpPr/>
          <p:nvPr/>
        </p:nvSpPr>
        <p:spPr>
          <a:xfrm>
            <a:off x="4396002" y="459123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FD85DC0-6D79-4721-8987-246C4EF3F725}"/>
              </a:ext>
            </a:extLst>
          </p:cNvPr>
          <p:cNvSpPr txBox="1"/>
          <p:nvPr/>
        </p:nvSpPr>
        <p:spPr>
          <a:xfrm>
            <a:off x="4404076" y="4623248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15</a:t>
            </a:r>
            <a:endParaRPr lang="he-IL" dirty="0"/>
          </a:p>
        </p:txBody>
      </p:sp>
      <p:sp>
        <p:nvSpPr>
          <p:cNvPr id="65" name="אליפסה 64">
            <a:extLst>
              <a:ext uri="{FF2B5EF4-FFF2-40B4-BE49-F238E27FC236}">
                <a16:creationId xmlns:a16="http://schemas.microsoft.com/office/drawing/2014/main" id="{81923480-1E99-416B-8992-693BBBBF7EBB}"/>
              </a:ext>
            </a:extLst>
          </p:cNvPr>
          <p:cNvSpPr/>
          <p:nvPr/>
        </p:nvSpPr>
        <p:spPr>
          <a:xfrm>
            <a:off x="4145280" y="519701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F939274-6F23-498A-9ED4-D5B5BFD22214}"/>
              </a:ext>
            </a:extLst>
          </p:cNvPr>
          <p:cNvSpPr txBox="1"/>
          <p:nvPr/>
        </p:nvSpPr>
        <p:spPr>
          <a:xfrm>
            <a:off x="4224071" y="5216409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7</a:t>
            </a:r>
            <a:endParaRPr lang="he-IL" dirty="0"/>
          </a:p>
        </p:txBody>
      </p:sp>
      <p:sp>
        <p:nvSpPr>
          <p:cNvPr id="67" name="אליפסה 66">
            <a:extLst>
              <a:ext uri="{FF2B5EF4-FFF2-40B4-BE49-F238E27FC236}">
                <a16:creationId xmlns:a16="http://schemas.microsoft.com/office/drawing/2014/main" id="{09BC043D-DD9D-4234-AC17-1E92D660D003}"/>
              </a:ext>
            </a:extLst>
          </p:cNvPr>
          <p:cNvSpPr/>
          <p:nvPr/>
        </p:nvSpPr>
        <p:spPr>
          <a:xfrm>
            <a:off x="3870037" y="57602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E79171A-D801-4DA7-BD25-54A1A1DAA687}"/>
              </a:ext>
            </a:extLst>
          </p:cNvPr>
          <p:cNvSpPr txBox="1"/>
          <p:nvPr/>
        </p:nvSpPr>
        <p:spPr>
          <a:xfrm>
            <a:off x="3937692" y="581144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3</a:t>
            </a:r>
            <a:endParaRPr lang="he-IL" dirty="0"/>
          </a:p>
        </p:txBody>
      </p:sp>
      <p:sp>
        <p:nvSpPr>
          <p:cNvPr id="69" name="אליפסה 68">
            <a:extLst>
              <a:ext uri="{FF2B5EF4-FFF2-40B4-BE49-F238E27FC236}">
                <a16:creationId xmlns:a16="http://schemas.microsoft.com/office/drawing/2014/main" id="{DCE72131-FD4A-4E05-A451-59216FD38577}"/>
              </a:ext>
            </a:extLst>
          </p:cNvPr>
          <p:cNvSpPr/>
          <p:nvPr/>
        </p:nvSpPr>
        <p:spPr>
          <a:xfrm>
            <a:off x="4560455" y="572084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69A845D-4365-49FE-9465-3A4C884B5021}"/>
              </a:ext>
            </a:extLst>
          </p:cNvPr>
          <p:cNvSpPr txBox="1"/>
          <p:nvPr/>
        </p:nvSpPr>
        <p:spPr>
          <a:xfrm>
            <a:off x="4560455" y="57602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</a:t>
            </a:r>
            <a:endParaRPr lang="he-IL" dirty="0"/>
          </a:p>
        </p:txBody>
      </p:sp>
      <p:cxnSp>
        <p:nvCxnSpPr>
          <p:cNvPr id="146" name="מחבר חץ ישר 145">
            <a:extLst>
              <a:ext uri="{FF2B5EF4-FFF2-40B4-BE49-F238E27FC236}">
                <a16:creationId xmlns:a16="http://schemas.microsoft.com/office/drawing/2014/main" id="{CB38C017-AB77-4C66-955B-A0CC90695EF0}"/>
              </a:ext>
            </a:extLst>
          </p:cNvPr>
          <p:cNvCxnSpPr>
            <a:cxnSpLocks/>
          </p:cNvCxnSpPr>
          <p:nvPr/>
        </p:nvCxnSpPr>
        <p:spPr>
          <a:xfrm flipH="1">
            <a:off x="3576552" y="3739448"/>
            <a:ext cx="325812" cy="293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מחבר חץ ישר 72">
            <a:extLst>
              <a:ext uri="{FF2B5EF4-FFF2-40B4-BE49-F238E27FC236}">
                <a16:creationId xmlns:a16="http://schemas.microsoft.com/office/drawing/2014/main" id="{F0553558-14D8-40F1-8D38-650F282AF108}"/>
              </a:ext>
            </a:extLst>
          </p:cNvPr>
          <p:cNvCxnSpPr>
            <a:cxnSpLocks/>
          </p:cNvCxnSpPr>
          <p:nvPr/>
        </p:nvCxnSpPr>
        <p:spPr>
          <a:xfrm flipH="1">
            <a:off x="3104369" y="4327517"/>
            <a:ext cx="186312" cy="238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מחבר חץ ישר 74">
            <a:extLst>
              <a:ext uri="{FF2B5EF4-FFF2-40B4-BE49-F238E27FC236}">
                <a16:creationId xmlns:a16="http://schemas.microsoft.com/office/drawing/2014/main" id="{6C1E1600-C1CB-4AB2-BEF1-AF5163576CE2}"/>
              </a:ext>
            </a:extLst>
          </p:cNvPr>
          <p:cNvCxnSpPr>
            <a:cxnSpLocks/>
            <a:endCxn id="49" idx="2"/>
          </p:cNvCxnSpPr>
          <p:nvPr/>
        </p:nvCxnSpPr>
        <p:spPr>
          <a:xfrm>
            <a:off x="4259694" y="3849295"/>
            <a:ext cx="380059" cy="32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מחבר חץ ישר 76">
            <a:extLst>
              <a:ext uri="{FF2B5EF4-FFF2-40B4-BE49-F238E27FC236}">
                <a16:creationId xmlns:a16="http://schemas.microsoft.com/office/drawing/2014/main" id="{33EE6E70-C144-4F47-AE69-D4B69BDBD4BD}"/>
              </a:ext>
            </a:extLst>
          </p:cNvPr>
          <p:cNvCxnSpPr>
            <a:cxnSpLocks/>
          </p:cNvCxnSpPr>
          <p:nvPr/>
        </p:nvCxnSpPr>
        <p:spPr>
          <a:xfrm flipH="1">
            <a:off x="2627679" y="4859563"/>
            <a:ext cx="230897" cy="30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מחבר חץ ישר 79">
            <a:extLst>
              <a:ext uri="{FF2B5EF4-FFF2-40B4-BE49-F238E27FC236}">
                <a16:creationId xmlns:a16="http://schemas.microsoft.com/office/drawing/2014/main" id="{7B763D8F-CF47-47DE-A092-15358F787B23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4973328" y="4344408"/>
            <a:ext cx="328115" cy="280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מחבר חץ ישר 82">
            <a:extLst>
              <a:ext uri="{FF2B5EF4-FFF2-40B4-BE49-F238E27FC236}">
                <a16:creationId xmlns:a16="http://schemas.microsoft.com/office/drawing/2014/main" id="{DF3F2853-BEA9-4049-AB63-9DAB7A40C8E8}"/>
              </a:ext>
            </a:extLst>
          </p:cNvPr>
          <p:cNvCxnSpPr>
            <a:cxnSpLocks/>
          </p:cNvCxnSpPr>
          <p:nvPr/>
        </p:nvCxnSpPr>
        <p:spPr>
          <a:xfrm flipH="1">
            <a:off x="3011287" y="5390336"/>
            <a:ext cx="279394" cy="34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מחבר חץ ישר 85">
            <a:extLst>
              <a:ext uri="{FF2B5EF4-FFF2-40B4-BE49-F238E27FC236}">
                <a16:creationId xmlns:a16="http://schemas.microsoft.com/office/drawing/2014/main" id="{795F0449-AF18-4310-8271-C2CAA1BA663A}"/>
              </a:ext>
            </a:extLst>
          </p:cNvPr>
          <p:cNvCxnSpPr>
            <a:cxnSpLocks/>
          </p:cNvCxnSpPr>
          <p:nvPr/>
        </p:nvCxnSpPr>
        <p:spPr>
          <a:xfrm>
            <a:off x="3115458" y="4818093"/>
            <a:ext cx="238609" cy="295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מחבר חץ ישר 88">
            <a:extLst>
              <a:ext uri="{FF2B5EF4-FFF2-40B4-BE49-F238E27FC236}">
                <a16:creationId xmlns:a16="http://schemas.microsoft.com/office/drawing/2014/main" id="{A50C54C0-BBC5-489C-B5E9-A053CDAF7952}"/>
              </a:ext>
            </a:extLst>
          </p:cNvPr>
          <p:cNvCxnSpPr>
            <a:cxnSpLocks/>
            <a:endCxn id="63" idx="0"/>
          </p:cNvCxnSpPr>
          <p:nvPr/>
        </p:nvCxnSpPr>
        <p:spPr>
          <a:xfrm flipH="1">
            <a:off x="4603590" y="4323469"/>
            <a:ext cx="54794" cy="267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מחבר חץ ישר 90">
            <a:extLst>
              <a:ext uri="{FF2B5EF4-FFF2-40B4-BE49-F238E27FC236}">
                <a16:creationId xmlns:a16="http://schemas.microsoft.com/office/drawing/2014/main" id="{7A525935-6FC8-49EB-8C4B-6821EFED0DE5}"/>
              </a:ext>
            </a:extLst>
          </p:cNvPr>
          <p:cNvCxnSpPr>
            <a:cxnSpLocks/>
            <a:endCxn id="66" idx="0"/>
          </p:cNvCxnSpPr>
          <p:nvPr/>
        </p:nvCxnSpPr>
        <p:spPr>
          <a:xfrm flipH="1">
            <a:off x="4431659" y="4969299"/>
            <a:ext cx="84114" cy="24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מחבר חץ ישר 92">
            <a:extLst>
              <a:ext uri="{FF2B5EF4-FFF2-40B4-BE49-F238E27FC236}">
                <a16:creationId xmlns:a16="http://schemas.microsoft.com/office/drawing/2014/main" id="{618C8A49-B620-4B93-A5A8-2A8B659FB1C3}"/>
              </a:ext>
            </a:extLst>
          </p:cNvPr>
          <p:cNvCxnSpPr>
            <a:cxnSpLocks/>
            <a:endCxn id="68" idx="0"/>
          </p:cNvCxnSpPr>
          <p:nvPr/>
        </p:nvCxnSpPr>
        <p:spPr>
          <a:xfrm flipH="1">
            <a:off x="4145280" y="5577485"/>
            <a:ext cx="132604" cy="233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מחבר חץ ישר 94">
            <a:extLst>
              <a:ext uri="{FF2B5EF4-FFF2-40B4-BE49-F238E27FC236}">
                <a16:creationId xmlns:a16="http://schemas.microsoft.com/office/drawing/2014/main" id="{0D910811-4EE7-4E2A-9A94-24C6B52C4539}"/>
              </a:ext>
            </a:extLst>
          </p:cNvPr>
          <p:cNvCxnSpPr>
            <a:cxnSpLocks/>
          </p:cNvCxnSpPr>
          <p:nvPr/>
        </p:nvCxnSpPr>
        <p:spPr>
          <a:xfrm>
            <a:off x="4519437" y="5560469"/>
            <a:ext cx="116001" cy="223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CD0F1FA-9D37-4C57-ABE5-374B90CDC579}"/>
              </a:ext>
            </a:extLst>
          </p:cNvPr>
          <p:cNvSpPr txBox="1"/>
          <p:nvPr/>
        </p:nvSpPr>
        <p:spPr>
          <a:xfrm>
            <a:off x="1792495" y="5301918"/>
            <a:ext cx="7462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עלה </a:t>
            </a:r>
          </a:p>
        </p:txBody>
      </p:sp>
    </p:spTree>
    <p:extLst>
      <p:ext uri="{BB962C8B-B14F-4D97-AF65-F5344CB8AC3E}">
        <p14:creationId xmlns:p14="http://schemas.microsoft.com/office/powerpoint/2010/main" val="3099160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-474488" y="840243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he-IL" dirty="0"/>
              <a:t>מושגים והגדרות ביחס למבנה של עץ בינארי 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 </a:t>
            </a:r>
            <a:endParaRPr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2"/>
          </p:nvPr>
        </p:nvSpPr>
        <p:spPr>
          <a:xfrm>
            <a:off x="515272" y="1757359"/>
            <a:ext cx="9173673" cy="157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he-IL" dirty="0"/>
              <a:t> צומת ללא בנים נקרא </a:t>
            </a:r>
            <a:r>
              <a:rPr lang="he-IL" b="1" u="sng" dirty="0">
                <a:solidFill>
                  <a:srgbClr val="FF0000"/>
                </a:solidFill>
              </a:rPr>
              <a:t>עלה</a:t>
            </a:r>
            <a:r>
              <a:rPr lang="he-IL" dirty="0"/>
              <a:t> </a:t>
            </a:r>
            <a:r>
              <a:rPr lang="en-US" dirty="0"/>
              <a:t>leaf</a:t>
            </a:r>
            <a:endParaRPr lang="he-IL" dirty="0"/>
          </a:p>
          <a:p>
            <a:pPr marL="592148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כמה עלים יש בעץ?   5</a:t>
            </a:r>
          </a:p>
        </p:txBody>
      </p:sp>
      <p:sp>
        <p:nvSpPr>
          <p:cNvPr id="141" name="אליפסה 140">
            <a:extLst>
              <a:ext uri="{FF2B5EF4-FFF2-40B4-BE49-F238E27FC236}">
                <a16:creationId xmlns:a16="http://schemas.microsoft.com/office/drawing/2014/main" id="{2A36AA53-0E84-4607-ADE9-7848EE3135E2}"/>
              </a:ext>
            </a:extLst>
          </p:cNvPr>
          <p:cNvSpPr/>
          <p:nvPr/>
        </p:nvSpPr>
        <p:spPr>
          <a:xfrm>
            <a:off x="3889201" y="3513018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D1A2ECF-72B4-4E78-BAF3-E5984788FD4A}"/>
              </a:ext>
            </a:extLst>
          </p:cNvPr>
          <p:cNvSpPr txBox="1"/>
          <p:nvPr/>
        </p:nvSpPr>
        <p:spPr>
          <a:xfrm>
            <a:off x="3902364" y="355358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10</a:t>
            </a:r>
            <a:endParaRPr lang="he-IL" dirty="0"/>
          </a:p>
        </p:txBody>
      </p:sp>
      <p:sp>
        <p:nvSpPr>
          <p:cNvPr id="49" name="אליפסה 48">
            <a:extLst>
              <a:ext uri="{FF2B5EF4-FFF2-40B4-BE49-F238E27FC236}">
                <a16:creationId xmlns:a16="http://schemas.microsoft.com/office/drawing/2014/main" id="{A2882940-B4FF-4018-BA28-9C7E4480BED9}"/>
              </a:ext>
            </a:extLst>
          </p:cNvPr>
          <p:cNvSpPr/>
          <p:nvPr/>
        </p:nvSpPr>
        <p:spPr>
          <a:xfrm>
            <a:off x="4639753" y="398545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71F4013-818D-489E-8936-09B7B62FC9F4}"/>
              </a:ext>
            </a:extLst>
          </p:cNvPr>
          <p:cNvSpPr txBox="1"/>
          <p:nvPr/>
        </p:nvSpPr>
        <p:spPr>
          <a:xfrm>
            <a:off x="4659977" y="405343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22</a:t>
            </a:r>
            <a:endParaRPr lang="he-IL" dirty="0"/>
          </a:p>
        </p:txBody>
      </p:sp>
      <p:sp>
        <p:nvSpPr>
          <p:cNvPr id="51" name="אליפסה 50">
            <a:extLst>
              <a:ext uri="{FF2B5EF4-FFF2-40B4-BE49-F238E27FC236}">
                <a16:creationId xmlns:a16="http://schemas.microsoft.com/office/drawing/2014/main" id="{DC7B1BA0-B6D2-410C-9559-B294C4C34387}"/>
              </a:ext>
            </a:extLst>
          </p:cNvPr>
          <p:cNvSpPr/>
          <p:nvPr/>
        </p:nvSpPr>
        <p:spPr>
          <a:xfrm>
            <a:off x="3196705" y="3961943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654502B-A7B7-43DD-9E8F-89D275C064F3}"/>
              </a:ext>
            </a:extLst>
          </p:cNvPr>
          <p:cNvSpPr txBox="1"/>
          <p:nvPr/>
        </p:nvSpPr>
        <p:spPr>
          <a:xfrm>
            <a:off x="3196705" y="4001371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11</a:t>
            </a:r>
            <a:endParaRPr lang="he-IL" dirty="0"/>
          </a:p>
        </p:txBody>
      </p:sp>
      <p:sp>
        <p:nvSpPr>
          <p:cNvPr id="53" name="אליפסה 52">
            <a:extLst>
              <a:ext uri="{FF2B5EF4-FFF2-40B4-BE49-F238E27FC236}">
                <a16:creationId xmlns:a16="http://schemas.microsoft.com/office/drawing/2014/main" id="{5ACC2278-4078-48A3-B9E9-5F5C9049BC02}"/>
              </a:ext>
            </a:extLst>
          </p:cNvPr>
          <p:cNvSpPr/>
          <p:nvPr/>
        </p:nvSpPr>
        <p:spPr>
          <a:xfrm>
            <a:off x="2714798" y="4508320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AD441CE-85C3-4F68-87A8-F0C7ED497D3C}"/>
              </a:ext>
            </a:extLst>
          </p:cNvPr>
          <p:cNvSpPr txBox="1"/>
          <p:nvPr/>
        </p:nvSpPr>
        <p:spPr>
          <a:xfrm>
            <a:off x="2772756" y="45218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5</a:t>
            </a:r>
            <a:endParaRPr lang="he-IL" dirty="0"/>
          </a:p>
        </p:txBody>
      </p:sp>
      <p:sp>
        <p:nvSpPr>
          <p:cNvPr id="55" name="אליפסה 54">
            <a:extLst>
              <a:ext uri="{FF2B5EF4-FFF2-40B4-BE49-F238E27FC236}">
                <a16:creationId xmlns:a16="http://schemas.microsoft.com/office/drawing/2014/main" id="{0BFADE2C-4D61-4AA9-BCD3-D76189AFEC55}"/>
              </a:ext>
            </a:extLst>
          </p:cNvPr>
          <p:cNvSpPr/>
          <p:nvPr/>
        </p:nvSpPr>
        <p:spPr>
          <a:xfrm>
            <a:off x="3279601" y="508804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CFFB1A8-D77F-45A9-908D-581CB0BF44C9}"/>
              </a:ext>
            </a:extLst>
          </p:cNvPr>
          <p:cNvSpPr txBox="1"/>
          <p:nvPr/>
        </p:nvSpPr>
        <p:spPr>
          <a:xfrm>
            <a:off x="3279601" y="5106200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</a:t>
            </a:r>
            <a:endParaRPr lang="he-IL" dirty="0"/>
          </a:p>
        </p:txBody>
      </p:sp>
      <p:sp>
        <p:nvSpPr>
          <p:cNvPr id="57" name="אליפסה 56">
            <a:extLst>
              <a:ext uri="{FF2B5EF4-FFF2-40B4-BE49-F238E27FC236}">
                <a16:creationId xmlns:a16="http://schemas.microsoft.com/office/drawing/2014/main" id="{1CE80E36-BD17-4CF2-B7C9-4EC8CB377F22}"/>
              </a:ext>
            </a:extLst>
          </p:cNvPr>
          <p:cNvSpPr/>
          <p:nvPr/>
        </p:nvSpPr>
        <p:spPr>
          <a:xfrm>
            <a:off x="5093855" y="462477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07DAD0B-FB89-41D1-9C3C-245460EA2099}"/>
              </a:ext>
            </a:extLst>
          </p:cNvPr>
          <p:cNvSpPr txBox="1"/>
          <p:nvPr/>
        </p:nvSpPr>
        <p:spPr>
          <a:xfrm>
            <a:off x="5112983" y="470163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0</a:t>
            </a:r>
            <a:endParaRPr lang="he-IL" dirty="0"/>
          </a:p>
        </p:txBody>
      </p:sp>
      <p:sp>
        <p:nvSpPr>
          <p:cNvPr id="59" name="אליפסה 58">
            <a:extLst>
              <a:ext uri="{FF2B5EF4-FFF2-40B4-BE49-F238E27FC236}">
                <a16:creationId xmlns:a16="http://schemas.microsoft.com/office/drawing/2014/main" id="{D87342CF-C080-453A-BCCE-6ADBC96E13B4}"/>
              </a:ext>
            </a:extLst>
          </p:cNvPr>
          <p:cNvSpPr/>
          <p:nvPr/>
        </p:nvSpPr>
        <p:spPr>
          <a:xfrm>
            <a:off x="2244435" y="51274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DBB233D-2A32-4C3F-A91F-82F845D98D47}"/>
              </a:ext>
            </a:extLst>
          </p:cNvPr>
          <p:cNvSpPr txBox="1"/>
          <p:nvPr/>
        </p:nvSpPr>
        <p:spPr>
          <a:xfrm>
            <a:off x="2244435" y="5166903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40</a:t>
            </a:r>
            <a:endParaRPr lang="he-IL" dirty="0"/>
          </a:p>
        </p:txBody>
      </p:sp>
      <p:sp>
        <p:nvSpPr>
          <p:cNvPr id="61" name="אליפסה 60">
            <a:extLst>
              <a:ext uri="{FF2B5EF4-FFF2-40B4-BE49-F238E27FC236}">
                <a16:creationId xmlns:a16="http://schemas.microsoft.com/office/drawing/2014/main" id="{4289E578-7427-4F21-A338-A3BABC6958D5}"/>
              </a:ext>
            </a:extLst>
          </p:cNvPr>
          <p:cNvSpPr/>
          <p:nvPr/>
        </p:nvSpPr>
        <p:spPr>
          <a:xfrm>
            <a:off x="2714798" y="570177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7C9035-D945-4E29-805C-199A67AFA138}"/>
              </a:ext>
            </a:extLst>
          </p:cNvPr>
          <p:cNvSpPr txBox="1"/>
          <p:nvPr/>
        </p:nvSpPr>
        <p:spPr>
          <a:xfrm>
            <a:off x="2714798" y="574120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12</a:t>
            </a:r>
            <a:endParaRPr lang="he-IL" dirty="0"/>
          </a:p>
        </p:txBody>
      </p:sp>
      <p:sp>
        <p:nvSpPr>
          <p:cNvPr id="63" name="אליפסה 62">
            <a:extLst>
              <a:ext uri="{FF2B5EF4-FFF2-40B4-BE49-F238E27FC236}">
                <a16:creationId xmlns:a16="http://schemas.microsoft.com/office/drawing/2014/main" id="{47A3DFDD-F8BE-4483-83AE-4B3944D05489}"/>
              </a:ext>
            </a:extLst>
          </p:cNvPr>
          <p:cNvSpPr/>
          <p:nvPr/>
        </p:nvSpPr>
        <p:spPr>
          <a:xfrm>
            <a:off x="4396002" y="459123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FD85DC0-6D79-4721-8987-246C4EF3F725}"/>
              </a:ext>
            </a:extLst>
          </p:cNvPr>
          <p:cNvSpPr txBox="1"/>
          <p:nvPr/>
        </p:nvSpPr>
        <p:spPr>
          <a:xfrm>
            <a:off x="4404076" y="4623248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15</a:t>
            </a:r>
            <a:endParaRPr lang="he-IL" dirty="0"/>
          </a:p>
        </p:txBody>
      </p:sp>
      <p:sp>
        <p:nvSpPr>
          <p:cNvPr id="65" name="אליפסה 64">
            <a:extLst>
              <a:ext uri="{FF2B5EF4-FFF2-40B4-BE49-F238E27FC236}">
                <a16:creationId xmlns:a16="http://schemas.microsoft.com/office/drawing/2014/main" id="{81923480-1E99-416B-8992-693BBBBF7EBB}"/>
              </a:ext>
            </a:extLst>
          </p:cNvPr>
          <p:cNvSpPr/>
          <p:nvPr/>
        </p:nvSpPr>
        <p:spPr>
          <a:xfrm>
            <a:off x="4145280" y="519701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F939274-6F23-498A-9ED4-D5B5BFD22214}"/>
              </a:ext>
            </a:extLst>
          </p:cNvPr>
          <p:cNvSpPr txBox="1"/>
          <p:nvPr/>
        </p:nvSpPr>
        <p:spPr>
          <a:xfrm>
            <a:off x="4224071" y="5216409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7</a:t>
            </a:r>
            <a:endParaRPr lang="he-IL" dirty="0"/>
          </a:p>
        </p:txBody>
      </p:sp>
      <p:sp>
        <p:nvSpPr>
          <p:cNvPr id="67" name="אליפסה 66">
            <a:extLst>
              <a:ext uri="{FF2B5EF4-FFF2-40B4-BE49-F238E27FC236}">
                <a16:creationId xmlns:a16="http://schemas.microsoft.com/office/drawing/2014/main" id="{09BC043D-DD9D-4234-AC17-1E92D660D003}"/>
              </a:ext>
            </a:extLst>
          </p:cNvPr>
          <p:cNvSpPr/>
          <p:nvPr/>
        </p:nvSpPr>
        <p:spPr>
          <a:xfrm>
            <a:off x="3870037" y="57602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E79171A-D801-4DA7-BD25-54A1A1DAA687}"/>
              </a:ext>
            </a:extLst>
          </p:cNvPr>
          <p:cNvSpPr txBox="1"/>
          <p:nvPr/>
        </p:nvSpPr>
        <p:spPr>
          <a:xfrm>
            <a:off x="3937692" y="581144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3</a:t>
            </a:r>
            <a:endParaRPr lang="he-IL" dirty="0"/>
          </a:p>
        </p:txBody>
      </p:sp>
      <p:sp>
        <p:nvSpPr>
          <p:cNvPr id="69" name="אליפסה 68">
            <a:extLst>
              <a:ext uri="{FF2B5EF4-FFF2-40B4-BE49-F238E27FC236}">
                <a16:creationId xmlns:a16="http://schemas.microsoft.com/office/drawing/2014/main" id="{DCE72131-FD4A-4E05-A451-59216FD38577}"/>
              </a:ext>
            </a:extLst>
          </p:cNvPr>
          <p:cNvSpPr/>
          <p:nvPr/>
        </p:nvSpPr>
        <p:spPr>
          <a:xfrm>
            <a:off x="4560455" y="572084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69A845D-4365-49FE-9465-3A4C884B5021}"/>
              </a:ext>
            </a:extLst>
          </p:cNvPr>
          <p:cNvSpPr txBox="1"/>
          <p:nvPr/>
        </p:nvSpPr>
        <p:spPr>
          <a:xfrm>
            <a:off x="4560455" y="57602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</a:t>
            </a:r>
            <a:endParaRPr lang="he-IL" dirty="0"/>
          </a:p>
        </p:txBody>
      </p:sp>
      <p:cxnSp>
        <p:nvCxnSpPr>
          <p:cNvPr id="146" name="מחבר חץ ישר 145">
            <a:extLst>
              <a:ext uri="{FF2B5EF4-FFF2-40B4-BE49-F238E27FC236}">
                <a16:creationId xmlns:a16="http://schemas.microsoft.com/office/drawing/2014/main" id="{CB38C017-AB77-4C66-955B-A0CC90695EF0}"/>
              </a:ext>
            </a:extLst>
          </p:cNvPr>
          <p:cNvCxnSpPr>
            <a:cxnSpLocks/>
          </p:cNvCxnSpPr>
          <p:nvPr/>
        </p:nvCxnSpPr>
        <p:spPr>
          <a:xfrm flipH="1">
            <a:off x="3576552" y="3739448"/>
            <a:ext cx="325812" cy="293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מחבר חץ ישר 72">
            <a:extLst>
              <a:ext uri="{FF2B5EF4-FFF2-40B4-BE49-F238E27FC236}">
                <a16:creationId xmlns:a16="http://schemas.microsoft.com/office/drawing/2014/main" id="{F0553558-14D8-40F1-8D38-650F282AF108}"/>
              </a:ext>
            </a:extLst>
          </p:cNvPr>
          <p:cNvCxnSpPr>
            <a:cxnSpLocks/>
          </p:cNvCxnSpPr>
          <p:nvPr/>
        </p:nvCxnSpPr>
        <p:spPr>
          <a:xfrm flipH="1">
            <a:off x="3104369" y="4327517"/>
            <a:ext cx="186312" cy="238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מחבר חץ ישר 74">
            <a:extLst>
              <a:ext uri="{FF2B5EF4-FFF2-40B4-BE49-F238E27FC236}">
                <a16:creationId xmlns:a16="http://schemas.microsoft.com/office/drawing/2014/main" id="{6C1E1600-C1CB-4AB2-BEF1-AF5163576CE2}"/>
              </a:ext>
            </a:extLst>
          </p:cNvPr>
          <p:cNvCxnSpPr>
            <a:cxnSpLocks/>
            <a:endCxn id="49" idx="2"/>
          </p:cNvCxnSpPr>
          <p:nvPr/>
        </p:nvCxnSpPr>
        <p:spPr>
          <a:xfrm>
            <a:off x="4259694" y="3849295"/>
            <a:ext cx="380059" cy="32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מחבר חץ ישר 76">
            <a:extLst>
              <a:ext uri="{FF2B5EF4-FFF2-40B4-BE49-F238E27FC236}">
                <a16:creationId xmlns:a16="http://schemas.microsoft.com/office/drawing/2014/main" id="{33EE6E70-C144-4F47-AE69-D4B69BDBD4BD}"/>
              </a:ext>
            </a:extLst>
          </p:cNvPr>
          <p:cNvCxnSpPr>
            <a:cxnSpLocks/>
          </p:cNvCxnSpPr>
          <p:nvPr/>
        </p:nvCxnSpPr>
        <p:spPr>
          <a:xfrm flipH="1">
            <a:off x="2627679" y="4859563"/>
            <a:ext cx="230897" cy="30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מחבר חץ ישר 79">
            <a:extLst>
              <a:ext uri="{FF2B5EF4-FFF2-40B4-BE49-F238E27FC236}">
                <a16:creationId xmlns:a16="http://schemas.microsoft.com/office/drawing/2014/main" id="{7B763D8F-CF47-47DE-A092-15358F787B23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4973328" y="4344408"/>
            <a:ext cx="328115" cy="280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מחבר חץ ישר 82">
            <a:extLst>
              <a:ext uri="{FF2B5EF4-FFF2-40B4-BE49-F238E27FC236}">
                <a16:creationId xmlns:a16="http://schemas.microsoft.com/office/drawing/2014/main" id="{DF3F2853-BEA9-4049-AB63-9DAB7A40C8E8}"/>
              </a:ext>
            </a:extLst>
          </p:cNvPr>
          <p:cNvCxnSpPr>
            <a:cxnSpLocks/>
          </p:cNvCxnSpPr>
          <p:nvPr/>
        </p:nvCxnSpPr>
        <p:spPr>
          <a:xfrm flipH="1">
            <a:off x="3011287" y="5390336"/>
            <a:ext cx="279394" cy="34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מחבר חץ ישר 85">
            <a:extLst>
              <a:ext uri="{FF2B5EF4-FFF2-40B4-BE49-F238E27FC236}">
                <a16:creationId xmlns:a16="http://schemas.microsoft.com/office/drawing/2014/main" id="{795F0449-AF18-4310-8271-C2CAA1BA663A}"/>
              </a:ext>
            </a:extLst>
          </p:cNvPr>
          <p:cNvCxnSpPr>
            <a:cxnSpLocks/>
          </p:cNvCxnSpPr>
          <p:nvPr/>
        </p:nvCxnSpPr>
        <p:spPr>
          <a:xfrm>
            <a:off x="3115458" y="4818093"/>
            <a:ext cx="238609" cy="295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מחבר חץ ישר 88">
            <a:extLst>
              <a:ext uri="{FF2B5EF4-FFF2-40B4-BE49-F238E27FC236}">
                <a16:creationId xmlns:a16="http://schemas.microsoft.com/office/drawing/2014/main" id="{A50C54C0-BBC5-489C-B5E9-A053CDAF7952}"/>
              </a:ext>
            </a:extLst>
          </p:cNvPr>
          <p:cNvCxnSpPr>
            <a:cxnSpLocks/>
            <a:endCxn id="63" idx="0"/>
          </p:cNvCxnSpPr>
          <p:nvPr/>
        </p:nvCxnSpPr>
        <p:spPr>
          <a:xfrm flipH="1">
            <a:off x="4603590" y="4323469"/>
            <a:ext cx="54794" cy="267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מחבר חץ ישר 90">
            <a:extLst>
              <a:ext uri="{FF2B5EF4-FFF2-40B4-BE49-F238E27FC236}">
                <a16:creationId xmlns:a16="http://schemas.microsoft.com/office/drawing/2014/main" id="{7A525935-6FC8-49EB-8C4B-6821EFED0DE5}"/>
              </a:ext>
            </a:extLst>
          </p:cNvPr>
          <p:cNvCxnSpPr>
            <a:cxnSpLocks/>
            <a:endCxn id="66" idx="0"/>
          </p:cNvCxnSpPr>
          <p:nvPr/>
        </p:nvCxnSpPr>
        <p:spPr>
          <a:xfrm flipH="1">
            <a:off x="4431659" y="4969299"/>
            <a:ext cx="84114" cy="24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מחבר חץ ישר 92">
            <a:extLst>
              <a:ext uri="{FF2B5EF4-FFF2-40B4-BE49-F238E27FC236}">
                <a16:creationId xmlns:a16="http://schemas.microsoft.com/office/drawing/2014/main" id="{618C8A49-B620-4B93-A5A8-2A8B659FB1C3}"/>
              </a:ext>
            </a:extLst>
          </p:cNvPr>
          <p:cNvCxnSpPr>
            <a:cxnSpLocks/>
            <a:endCxn id="68" idx="0"/>
          </p:cNvCxnSpPr>
          <p:nvPr/>
        </p:nvCxnSpPr>
        <p:spPr>
          <a:xfrm flipH="1">
            <a:off x="4145280" y="5577485"/>
            <a:ext cx="132604" cy="233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מחבר חץ ישר 94">
            <a:extLst>
              <a:ext uri="{FF2B5EF4-FFF2-40B4-BE49-F238E27FC236}">
                <a16:creationId xmlns:a16="http://schemas.microsoft.com/office/drawing/2014/main" id="{0D910811-4EE7-4E2A-9A94-24C6B52C4539}"/>
              </a:ext>
            </a:extLst>
          </p:cNvPr>
          <p:cNvCxnSpPr>
            <a:cxnSpLocks/>
          </p:cNvCxnSpPr>
          <p:nvPr/>
        </p:nvCxnSpPr>
        <p:spPr>
          <a:xfrm>
            <a:off x="4519437" y="5560469"/>
            <a:ext cx="116001" cy="223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CD0F1FA-9D37-4C57-ABE5-374B90CDC579}"/>
              </a:ext>
            </a:extLst>
          </p:cNvPr>
          <p:cNvSpPr txBox="1"/>
          <p:nvPr/>
        </p:nvSpPr>
        <p:spPr>
          <a:xfrm>
            <a:off x="1827876" y="5340506"/>
            <a:ext cx="7462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עלה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BDB2644-8F82-4475-960D-3C251490B1F7}"/>
              </a:ext>
            </a:extLst>
          </p:cNvPr>
          <p:cNvSpPr txBox="1"/>
          <p:nvPr/>
        </p:nvSpPr>
        <p:spPr>
          <a:xfrm>
            <a:off x="2555466" y="6037537"/>
            <a:ext cx="7462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עלה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26BB217-D376-4FA6-BB04-2A9E394266BE}"/>
              </a:ext>
            </a:extLst>
          </p:cNvPr>
          <p:cNvSpPr txBox="1"/>
          <p:nvPr/>
        </p:nvSpPr>
        <p:spPr>
          <a:xfrm>
            <a:off x="3772130" y="6107481"/>
            <a:ext cx="7462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עלה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2D35C45-6D10-4387-8409-53ED8A0E64B1}"/>
              </a:ext>
            </a:extLst>
          </p:cNvPr>
          <p:cNvSpPr txBox="1"/>
          <p:nvPr/>
        </p:nvSpPr>
        <p:spPr>
          <a:xfrm>
            <a:off x="4515773" y="6048984"/>
            <a:ext cx="7462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עלה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085B115-6C7F-4D0E-953B-1EA534851FF2}"/>
              </a:ext>
            </a:extLst>
          </p:cNvPr>
          <p:cNvSpPr txBox="1"/>
          <p:nvPr/>
        </p:nvSpPr>
        <p:spPr>
          <a:xfrm>
            <a:off x="5135881" y="4961244"/>
            <a:ext cx="7462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עלה </a:t>
            </a:r>
          </a:p>
        </p:txBody>
      </p:sp>
    </p:spTree>
    <p:extLst>
      <p:ext uri="{BB962C8B-B14F-4D97-AF65-F5344CB8AC3E}">
        <p14:creationId xmlns:p14="http://schemas.microsoft.com/office/powerpoint/2010/main" val="2818087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-474488" y="840243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he-IL" dirty="0"/>
              <a:t>מושגים והגדרות ביחס למבנה של עץ בינארי 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 </a:t>
            </a:r>
            <a:endParaRPr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2"/>
          </p:nvPr>
        </p:nvSpPr>
        <p:spPr>
          <a:xfrm>
            <a:off x="515272" y="1757359"/>
            <a:ext cx="9173673" cy="157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he-IL" dirty="0"/>
              <a:t> צומת שהוא </a:t>
            </a:r>
            <a:r>
              <a:rPr lang="he-IL" b="1" u="sng" dirty="0">
                <a:solidFill>
                  <a:srgbClr val="FF0000"/>
                </a:solidFill>
              </a:rPr>
              <a:t>בן שמאלי </a:t>
            </a:r>
            <a:r>
              <a:rPr lang="he-IL" dirty="0"/>
              <a:t>מהווה שורש של תת עץ שמאלי שהוא עצמו עץ בינארי </a:t>
            </a:r>
          </a:p>
          <a:p>
            <a:r>
              <a:rPr lang="he-IL" dirty="0"/>
              <a:t>צומת שהוא </a:t>
            </a:r>
            <a:r>
              <a:rPr lang="he-IL" b="1" u="sng" dirty="0">
                <a:solidFill>
                  <a:srgbClr val="FF0000"/>
                </a:solidFill>
              </a:rPr>
              <a:t>בן ימני </a:t>
            </a:r>
            <a:r>
              <a:rPr lang="he-IL" dirty="0"/>
              <a:t>מהווה שורש של תת עץ ימני שהוא עצמו עץ בינארי</a:t>
            </a:r>
          </a:p>
        </p:txBody>
      </p:sp>
      <p:sp>
        <p:nvSpPr>
          <p:cNvPr id="141" name="אליפסה 140">
            <a:extLst>
              <a:ext uri="{FF2B5EF4-FFF2-40B4-BE49-F238E27FC236}">
                <a16:creationId xmlns:a16="http://schemas.microsoft.com/office/drawing/2014/main" id="{2A36AA53-0E84-4607-ADE9-7848EE3135E2}"/>
              </a:ext>
            </a:extLst>
          </p:cNvPr>
          <p:cNvSpPr/>
          <p:nvPr/>
        </p:nvSpPr>
        <p:spPr>
          <a:xfrm>
            <a:off x="3889201" y="3513018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D1A2ECF-72B4-4E78-BAF3-E5984788FD4A}"/>
              </a:ext>
            </a:extLst>
          </p:cNvPr>
          <p:cNvSpPr txBox="1"/>
          <p:nvPr/>
        </p:nvSpPr>
        <p:spPr>
          <a:xfrm>
            <a:off x="3902364" y="355358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10</a:t>
            </a:r>
            <a:endParaRPr lang="he-IL" dirty="0"/>
          </a:p>
        </p:txBody>
      </p:sp>
      <p:sp>
        <p:nvSpPr>
          <p:cNvPr id="49" name="אליפסה 48">
            <a:extLst>
              <a:ext uri="{FF2B5EF4-FFF2-40B4-BE49-F238E27FC236}">
                <a16:creationId xmlns:a16="http://schemas.microsoft.com/office/drawing/2014/main" id="{A2882940-B4FF-4018-BA28-9C7E4480BED9}"/>
              </a:ext>
            </a:extLst>
          </p:cNvPr>
          <p:cNvSpPr/>
          <p:nvPr/>
        </p:nvSpPr>
        <p:spPr>
          <a:xfrm>
            <a:off x="4639753" y="398545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71F4013-818D-489E-8936-09B7B62FC9F4}"/>
              </a:ext>
            </a:extLst>
          </p:cNvPr>
          <p:cNvSpPr txBox="1"/>
          <p:nvPr/>
        </p:nvSpPr>
        <p:spPr>
          <a:xfrm>
            <a:off x="4659977" y="405343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22</a:t>
            </a:r>
            <a:endParaRPr lang="he-IL" dirty="0"/>
          </a:p>
        </p:txBody>
      </p:sp>
      <p:sp>
        <p:nvSpPr>
          <p:cNvPr id="51" name="אליפסה 50">
            <a:extLst>
              <a:ext uri="{FF2B5EF4-FFF2-40B4-BE49-F238E27FC236}">
                <a16:creationId xmlns:a16="http://schemas.microsoft.com/office/drawing/2014/main" id="{DC7B1BA0-B6D2-410C-9559-B294C4C34387}"/>
              </a:ext>
            </a:extLst>
          </p:cNvPr>
          <p:cNvSpPr/>
          <p:nvPr/>
        </p:nvSpPr>
        <p:spPr>
          <a:xfrm>
            <a:off x="3196705" y="3961943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654502B-A7B7-43DD-9E8F-89D275C064F3}"/>
              </a:ext>
            </a:extLst>
          </p:cNvPr>
          <p:cNvSpPr txBox="1"/>
          <p:nvPr/>
        </p:nvSpPr>
        <p:spPr>
          <a:xfrm>
            <a:off x="3196705" y="4001371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11</a:t>
            </a:r>
            <a:endParaRPr lang="he-IL" dirty="0"/>
          </a:p>
        </p:txBody>
      </p:sp>
      <p:sp>
        <p:nvSpPr>
          <p:cNvPr id="53" name="אליפסה 52">
            <a:extLst>
              <a:ext uri="{FF2B5EF4-FFF2-40B4-BE49-F238E27FC236}">
                <a16:creationId xmlns:a16="http://schemas.microsoft.com/office/drawing/2014/main" id="{5ACC2278-4078-48A3-B9E9-5F5C9049BC02}"/>
              </a:ext>
            </a:extLst>
          </p:cNvPr>
          <p:cNvSpPr/>
          <p:nvPr/>
        </p:nvSpPr>
        <p:spPr>
          <a:xfrm>
            <a:off x="2714798" y="4508320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AD441CE-85C3-4F68-87A8-F0C7ED497D3C}"/>
              </a:ext>
            </a:extLst>
          </p:cNvPr>
          <p:cNvSpPr txBox="1"/>
          <p:nvPr/>
        </p:nvSpPr>
        <p:spPr>
          <a:xfrm>
            <a:off x="2772756" y="45218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5</a:t>
            </a:r>
            <a:endParaRPr lang="he-IL" dirty="0"/>
          </a:p>
        </p:txBody>
      </p:sp>
      <p:sp>
        <p:nvSpPr>
          <p:cNvPr id="55" name="אליפסה 54">
            <a:extLst>
              <a:ext uri="{FF2B5EF4-FFF2-40B4-BE49-F238E27FC236}">
                <a16:creationId xmlns:a16="http://schemas.microsoft.com/office/drawing/2014/main" id="{0BFADE2C-4D61-4AA9-BCD3-D76189AFEC55}"/>
              </a:ext>
            </a:extLst>
          </p:cNvPr>
          <p:cNvSpPr/>
          <p:nvPr/>
        </p:nvSpPr>
        <p:spPr>
          <a:xfrm>
            <a:off x="3279601" y="508804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CFFB1A8-D77F-45A9-908D-581CB0BF44C9}"/>
              </a:ext>
            </a:extLst>
          </p:cNvPr>
          <p:cNvSpPr txBox="1"/>
          <p:nvPr/>
        </p:nvSpPr>
        <p:spPr>
          <a:xfrm>
            <a:off x="3279601" y="5106200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</a:t>
            </a:r>
            <a:endParaRPr lang="he-IL" dirty="0"/>
          </a:p>
        </p:txBody>
      </p:sp>
      <p:sp>
        <p:nvSpPr>
          <p:cNvPr id="57" name="אליפסה 56">
            <a:extLst>
              <a:ext uri="{FF2B5EF4-FFF2-40B4-BE49-F238E27FC236}">
                <a16:creationId xmlns:a16="http://schemas.microsoft.com/office/drawing/2014/main" id="{1CE80E36-BD17-4CF2-B7C9-4EC8CB377F22}"/>
              </a:ext>
            </a:extLst>
          </p:cNvPr>
          <p:cNvSpPr/>
          <p:nvPr/>
        </p:nvSpPr>
        <p:spPr>
          <a:xfrm>
            <a:off x="5093855" y="462477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07DAD0B-FB89-41D1-9C3C-245460EA2099}"/>
              </a:ext>
            </a:extLst>
          </p:cNvPr>
          <p:cNvSpPr txBox="1"/>
          <p:nvPr/>
        </p:nvSpPr>
        <p:spPr>
          <a:xfrm>
            <a:off x="5112983" y="470163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0</a:t>
            </a:r>
            <a:endParaRPr lang="he-IL" dirty="0"/>
          </a:p>
        </p:txBody>
      </p:sp>
      <p:sp>
        <p:nvSpPr>
          <p:cNvPr id="59" name="אליפסה 58">
            <a:extLst>
              <a:ext uri="{FF2B5EF4-FFF2-40B4-BE49-F238E27FC236}">
                <a16:creationId xmlns:a16="http://schemas.microsoft.com/office/drawing/2014/main" id="{D87342CF-C080-453A-BCCE-6ADBC96E13B4}"/>
              </a:ext>
            </a:extLst>
          </p:cNvPr>
          <p:cNvSpPr/>
          <p:nvPr/>
        </p:nvSpPr>
        <p:spPr>
          <a:xfrm>
            <a:off x="2244435" y="51274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DBB233D-2A32-4C3F-A91F-82F845D98D47}"/>
              </a:ext>
            </a:extLst>
          </p:cNvPr>
          <p:cNvSpPr txBox="1"/>
          <p:nvPr/>
        </p:nvSpPr>
        <p:spPr>
          <a:xfrm>
            <a:off x="2244435" y="5166903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40</a:t>
            </a:r>
            <a:endParaRPr lang="he-IL" dirty="0"/>
          </a:p>
        </p:txBody>
      </p:sp>
      <p:sp>
        <p:nvSpPr>
          <p:cNvPr id="61" name="אליפסה 60">
            <a:extLst>
              <a:ext uri="{FF2B5EF4-FFF2-40B4-BE49-F238E27FC236}">
                <a16:creationId xmlns:a16="http://schemas.microsoft.com/office/drawing/2014/main" id="{4289E578-7427-4F21-A338-A3BABC6958D5}"/>
              </a:ext>
            </a:extLst>
          </p:cNvPr>
          <p:cNvSpPr/>
          <p:nvPr/>
        </p:nvSpPr>
        <p:spPr>
          <a:xfrm>
            <a:off x="2714798" y="570177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7C9035-D945-4E29-805C-199A67AFA138}"/>
              </a:ext>
            </a:extLst>
          </p:cNvPr>
          <p:cNvSpPr txBox="1"/>
          <p:nvPr/>
        </p:nvSpPr>
        <p:spPr>
          <a:xfrm>
            <a:off x="2714798" y="574120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12</a:t>
            </a:r>
            <a:endParaRPr lang="he-IL" dirty="0"/>
          </a:p>
        </p:txBody>
      </p:sp>
      <p:sp>
        <p:nvSpPr>
          <p:cNvPr id="63" name="אליפסה 62">
            <a:extLst>
              <a:ext uri="{FF2B5EF4-FFF2-40B4-BE49-F238E27FC236}">
                <a16:creationId xmlns:a16="http://schemas.microsoft.com/office/drawing/2014/main" id="{47A3DFDD-F8BE-4483-83AE-4B3944D05489}"/>
              </a:ext>
            </a:extLst>
          </p:cNvPr>
          <p:cNvSpPr/>
          <p:nvPr/>
        </p:nvSpPr>
        <p:spPr>
          <a:xfrm>
            <a:off x="4396002" y="459123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FD85DC0-6D79-4721-8987-246C4EF3F725}"/>
              </a:ext>
            </a:extLst>
          </p:cNvPr>
          <p:cNvSpPr txBox="1"/>
          <p:nvPr/>
        </p:nvSpPr>
        <p:spPr>
          <a:xfrm>
            <a:off x="4404076" y="4623248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15</a:t>
            </a:r>
            <a:endParaRPr lang="he-IL" dirty="0"/>
          </a:p>
        </p:txBody>
      </p:sp>
      <p:sp>
        <p:nvSpPr>
          <p:cNvPr id="65" name="אליפסה 64">
            <a:extLst>
              <a:ext uri="{FF2B5EF4-FFF2-40B4-BE49-F238E27FC236}">
                <a16:creationId xmlns:a16="http://schemas.microsoft.com/office/drawing/2014/main" id="{81923480-1E99-416B-8992-693BBBBF7EBB}"/>
              </a:ext>
            </a:extLst>
          </p:cNvPr>
          <p:cNvSpPr/>
          <p:nvPr/>
        </p:nvSpPr>
        <p:spPr>
          <a:xfrm>
            <a:off x="4145280" y="519701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F939274-6F23-498A-9ED4-D5B5BFD22214}"/>
              </a:ext>
            </a:extLst>
          </p:cNvPr>
          <p:cNvSpPr txBox="1"/>
          <p:nvPr/>
        </p:nvSpPr>
        <p:spPr>
          <a:xfrm>
            <a:off x="4224071" y="5216409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7</a:t>
            </a:r>
            <a:endParaRPr lang="he-IL" dirty="0"/>
          </a:p>
        </p:txBody>
      </p:sp>
      <p:sp>
        <p:nvSpPr>
          <p:cNvPr id="67" name="אליפסה 66">
            <a:extLst>
              <a:ext uri="{FF2B5EF4-FFF2-40B4-BE49-F238E27FC236}">
                <a16:creationId xmlns:a16="http://schemas.microsoft.com/office/drawing/2014/main" id="{09BC043D-DD9D-4234-AC17-1E92D660D003}"/>
              </a:ext>
            </a:extLst>
          </p:cNvPr>
          <p:cNvSpPr/>
          <p:nvPr/>
        </p:nvSpPr>
        <p:spPr>
          <a:xfrm>
            <a:off x="3870037" y="57602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E79171A-D801-4DA7-BD25-54A1A1DAA687}"/>
              </a:ext>
            </a:extLst>
          </p:cNvPr>
          <p:cNvSpPr txBox="1"/>
          <p:nvPr/>
        </p:nvSpPr>
        <p:spPr>
          <a:xfrm>
            <a:off x="3937692" y="581144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3</a:t>
            </a:r>
            <a:endParaRPr lang="he-IL" dirty="0"/>
          </a:p>
        </p:txBody>
      </p:sp>
      <p:sp>
        <p:nvSpPr>
          <p:cNvPr id="69" name="אליפסה 68">
            <a:extLst>
              <a:ext uri="{FF2B5EF4-FFF2-40B4-BE49-F238E27FC236}">
                <a16:creationId xmlns:a16="http://schemas.microsoft.com/office/drawing/2014/main" id="{DCE72131-FD4A-4E05-A451-59216FD38577}"/>
              </a:ext>
            </a:extLst>
          </p:cNvPr>
          <p:cNvSpPr/>
          <p:nvPr/>
        </p:nvSpPr>
        <p:spPr>
          <a:xfrm>
            <a:off x="4560455" y="572084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69A845D-4365-49FE-9465-3A4C884B5021}"/>
              </a:ext>
            </a:extLst>
          </p:cNvPr>
          <p:cNvSpPr txBox="1"/>
          <p:nvPr/>
        </p:nvSpPr>
        <p:spPr>
          <a:xfrm>
            <a:off x="4560455" y="57602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</a:t>
            </a:r>
            <a:endParaRPr lang="he-IL" dirty="0"/>
          </a:p>
        </p:txBody>
      </p:sp>
      <p:cxnSp>
        <p:nvCxnSpPr>
          <p:cNvPr id="146" name="מחבר חץ ישר 145">
            <a:extLst>
              <a:ext uri="{FF2B5EF4-FFF2-40B4-BE49-F238E27FC236}">
                <a16:creationId xmlns:a16="http://schemas.microsoft.com/office/drawing/2014/main" id="{CB38C017-AB77-4C66-955B-A0CC90695EF0}"/>
              </a:ext>
            </a:extLst>
          </p:cNvPr>
          <p:cNvCxnSpPr>
            <a:cxnSpLocks/>
          </p:cNvCxnSpPr>
          <p:nvPr/>
        </p:nvCxnSpPr>
        <p:spPr>
          <a:xfrm flipH="1">
            <a:off x="3576552" y="3739448"/>
            <a:ext cx="325812" cy="293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מחבר חץ ישר 72">
            <a:extLst>
              <a:ext uri="{FF2B5EF4-FFF2-40B4-BE49-F238E27FC236}">
                <a16:creationId xmlns:a16="http://schemas.microsoft.com/office/drawing/2014/main" id="{F0553558-14D8-40F1-8D38-650F282AF108}"/>
              </a:ext>
            </a:extLst>
          </p:cNvPr>
          <p:cNvCxnSpPr>
            <a:cxnSpLocks/>
          </p:cNvCxnSpPr>
          <p:nvPr/>
        </p:nvCxnSpPr>
        <p:spPr>
          <a:xfrm flipH="1">
            <a:off x="3104369" y="4327517"/>
            <a:ext cx="186312" cy="238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מחבר חץ ישר 74">
            <a:extLst>
              <a:ext uri="{FF2B5EF4-FFF2-40B4-BE49-F238E27FC236}">
                <a16:creationId xmlns:a16="http://schemas.microsoft.com/office/drawing/2014/main" id="{6C1E1600-C1CB-4AB2-BEF1-AF5163576CE2}"/>
              </a:ext>
            </a:extLst>
          </p:cNvPr>
          <p:cNvCxnSpPr>
            <a:cxnSpLocks/>
            <a:endCxn id="49" idx="2"/>
          </p:cNvCxnSpPr>
          <p:nvPr/>
        </p:nvCxnSpPr>
        <p:spPr>
          <a:xfrm>
            <a:off x="4259694" y="3849295"/>
            <a:ext cx="380059" cy="32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מחבר חץ ישר 76">
            <a:extLst>
              <a:ext uri="{FF2B5EF4-FFF2-40B4-BE49-F238E27FC236}">
                <a16:creationId xmlns:a16="http://schemas.microsoft.com/office/drawing/2014/main" id="{33EE6E70-C144-4F47-AE69-D4B69BDBD4BD}"/>
              </a:ext>
            </a:extLst>
          </p:cNvPr>
          <p:cNvCxnSpPr>
            <a:cxnSpLocks/>
          </p:cNvCxnSpPr>
          <p:nvPr/>
        </p:nvCxnSpPr>
        <p:spPr>
          <a:xfrm flipH="1">
            <a:off x="2627679" y="4859563"/>
            <a:ext cx="230897" cy="30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מחבר חץ ישר 79">
            <a:extLst>
              <a:ext uri="{FF2B5EF4-FFF2-40B4-BE49-F238E27FC236}">
                <a16:creationId xmlns:a16="http://schemas.microsoft.com/office/drawing/2014/main" id="{7B763D8F-CF47-47DE-A092-15358F787B23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4973328" y="4344408"/>
            <a:ext cx="328115" cy="280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מחבר חץ ישר 82">
            <a:extLst>
              <a:ext uri="{FF2B5EF4-FFF2-40B4-BE49-F238E27FC236}">
                <a16:creationId xmlns:a16="http://schemas.microsoft.com/office/drawing/2014/main" id="{DF3F2853-BEA9-4049-AB63-9DAB7A40C8E8}"/>
              </a:ext>
            </a:extLst>
          </p:cNvPr>
          <p:cNvCxnSpPr>
            <a:cxnSpLocks/>
          </p:cNvCxnSpPr>
          <p:nvPr/>
        </p:nvCxnSpPr>
        <p:spPr>
          <a:xfrm flipH="1">
            <a:off x="3011287" y="5390336"/>
            <a:ext cx="279394" cy="34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מחבר חץ ישר 85">
            <a:extLst>
              <a:ext uri="{FF2B5EF4-FFF2-40B4-BE49-F238E27FC236}">
                <a16:creationId xmlns:a16="http://schemas.microsoft.com/office/drawing/2014/main" id="{795F0449-AF18-4310-8271-C2CAA1BA663A}"/>
              </a:ext>
            </a:extLst>
          </p:cNvPr>
          <p:cNvCxnSpPr>
            <a:cxnSpLocks/>
          </p:cNvCxnSpPr>
          <p:nvPr/>
        </p:nvCxnSpPr>
        <p:spPr>
          <a:xfrm>
            <a:off x="3115458" y="4818093"/>
            <a:ext cx="238609" cy="295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מחבר חץ ישר 88">
            <a:extLst>
              <a:ext uri="{FF2B5EF4-FFF2-40B4-BE49-F238E27FC236}">
                <a16:creationId xmlns:a16="http://schemas.microsoft.com/office/drawing/2014/main" id="{A50C54C0-BBC5-489C-B5E9-A053CDAF7952}"/>
              </a:ext>
            </a:extLst>
          </p:cNvPr>
          <p:cNvCxnSpPr>
            <a:cxnSpLocks/>
            <a:endCxn id="63" idx="0"/>
          </p:cNvCxnSpPr>
          <p:nvPr/>
        </p:nvCxnSpPr>
        <p:spPr>
          <a:xfrm flipH="1">
            <a:off x="4603590" y="4323469"/>
            <a:ext cx="54794" cy="267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מחבר חץ ישר 90">
            <a:extLst>
              <a:ext uri="{FF2B5EF4-FFF2-40B4-BE49-F238E27FC236}">
                <a16:creationId xmlns:a16="http://schemas.microsoft.com/office/drawing/2014/main" id="{7A525935-6FC8-49EB-8C4B-6821EFED0DE5}"/>
              </a:ext>
            </a:extLst>
          </p:cNvPr>
          <p:cNvCxnSpPr>
            <a:cxnSpLocks/>
            <a:endCxn id="66" idx="0"/>
          </p:cNvCxnSpPr>
          <p:nvPr/>
        </p:nvCxnSpPr>
        <p:spPr>
          <a:xfrm flipH="1">
            <a:off x="4431659" y="4969299"/>
            <a:ext cx="84114" cy="24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מחבר חץ ישר 92">
            <a:extLst>
              <a:ext uri="{FF2B5EF4-FFF2-40B4-BE49-F238E27FC236}">
                <a16:creationId xmlns:a16="http://schemas.microsoft.com/office/drawing/2014/main" id="{618C8A49-B620-4B93-A5A8-2A8B659FB1C3}"/>
              </a:ext>
            </a:extLst>
          </p:cNvPr>
          <p:cNvCxnSpPr>
            <a:cxnSpLocks/>
            <a:endCxn id="68" idx="0"/>
          </p:cNvCxnSpPr>
          <p:nvPr/>
        </p:nvCxnSpPr>
        <p:spPr>
          <a:xfrm flipH="1">
            <a:off x="4145280" y="5577485"/>
            <a:ext cx="132604" cy="233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מחבר חץ ישר 94">
            <a:extLst>
              <a:ext uri="{FF2B5EF4-FFF2-40B4-BE49-F238E27FC236}">
                <a16:creationId xmlns:a16="http://schemas.microsoft.com/office/drawing/2014/main" id="{0D910811-4EE7-4E2A-9A94-24C6B52C4539}"/>
              </a:ext>
            </a:extLst>
          </p:cNvPr>
          <p:cNvCxnSpPr>
            <a:cxnSpLocks/>
          </p:cNvCxnSpPr>
          <p:nvPr/>
        </p:nvCxnSpPr>
        <p:spPr>
          <a:xfrm>
            <a:off x="4519437" y="5560469"/>
            <a:ext cx="116001" cy="223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מחבר חץ ישר 2">
            <a:extLst>
              <a:ext uri="{FF2B5EF4-FFF2-40B4-BE49-F238E27FC236}">
                <a16:creationId xmlns:a16="http://schemas.microsoft.com/office/drawing/2014/main" id="{CD0105DA-CDBE-4B16-8005-AFBF257550A2}"/>
              </a:ext>
            </a:extLst>
          </p:cNvPr>
          <p:cNvCxnSpPr>
            <a:cxnSpLocks/>
            <a:endCxn id="76" idx="1"/>
          </p:cNvCxnSpPr>
          <p:nvPr/>
        </p:nvCxnSpPr>
        <p:spPr>
          <a:xfrm flipV="1">
            <a:off x="5276920" y="5793588"/>
            <a:ext cx="1036664" cy="15388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9CA3684-15D7-41C1-AA84-2B0E3FB5126D}"/>
              </a:ext>
            </a:extLst>
          </p:cNvPr>
          <p:cNvSpPr txBox="1"/>
          <p:nvPr/>
        </p:nvSpPr>
        <p:spPr>
          <a:xfrm>
            <a:off x="7342908" y="4632754"/>
            <a:ext cx="314829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תת עץ ימיני של הצומת 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D0F1FA-9D37-4C57-ABE5-374B90CDC579}"/>
              </a:ext>
            </a:extLst>
          </p:cNvPr>
          <p:cNvSpPr txBox="1"/>
          <p:nvPr/>
        </p:nvSpPr>
        <p:spPr>
          <a:xfrm>
            <a:off x="1856940" y="5357729"/>
            <a:ext cx="7462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עלה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BDB2644-8F82-4475-960D-3C251490B1F7}"/>
              </a:ext>
            </a:extLst>
          </p:cNvPr>
          <p:cNvSpPr txBox="1"/>
          <p:nvPr/>
        </p:nvSpPr>
        <p:spPr>
          <a:xfrm>
            <a:off x="2555466" y="6037537"/>
            <a:ext cx="7462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עלה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26BB217-D376-4FA6-BB04-2A9E394266BE}"/>
              </a:ext>
            </a:extLst>
          </p:cNvPr>
          <p:cNvSpPr txBox="1"/>
          <p:nvPr/>
        </p:nvSpPr>
        <p:spPr>
          <a:xfrm>
            <a:off x="3772130" y="6107481"/>
            <a:ext cx="7462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עלה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2D35C45-6D10-4387-8409-53ED8A0E64B1}"/>
              </a:ext>
            </a:extLst>
          </p:cNvPr>
          <p:cNvSpPr txBox="1"/>
          <p:nvPr/>
        </p:nvSpPr>
        <p:spPr>
          <a:xfrm>
            <a:off x="4515773" y="6048984"/>
            <a:ext cx="7462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עלה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085B115-6C7F-4D0E-953B-1EA534851FF2}"/>
              </a:ext>
            </a:extLst>
          </p:cNvPr>
          <p:cNvSpPr txBox="1"/>
          <p:nvPr/>
        </p:nvSpPr>
        <p:spPr>
          <a:xfrm>
            <a:off x="5135881" y="4961244"/>
            <a:ext cx="7462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עלה </a:t>
            </a:r>
          </a:p>
        </p:txBody>
      </p:sp>
      <p:sp>
        <p:nvSpPr>
          <p:cNvPr id="4" name="משולש שווה-שוקיים 3">
            <a:extLst>
              <a:ext uri="{FF2B5EF4-FFF2-40B4-BE49-F238E27FC236}">
                <a16:creationId xmlns:a16="http://schemas.microsoft.com/office/drawing/2014/main" id="{875776F9-761F-46F0-8292-E7382BC4C229}"/>
              </a:ext>
            </a:extLst>
          </p:cNvPr>
          <p:cNvSpPr/>
          <p:nvPr/>
        </p:nvSpPr>
        <p:spPr>
          <a:xfrm>
            <a:off x="3259083" y="4915753"/>
            <a:ext cx="2350884" cy="1499506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שולש שווה-שוקיים 6">
            <a:extLst>
              <a:ext uri="{FF2B5EF4-FFF2-40B4-BE49-F238E27FC236}">
                <a16:creationId xmlns:a16="http://schemas.microsoft.com/office/drawing/2014/main" id="{FCBA41F2-F60F-4149-8D88-8C1738DB7BE6}"/>
              </a:ext>
            </a:extLst>
          </p:cNvPr>
          <p:cNvSpPr/>
          <p:nvPr/>
        </p:nvSpPr>
        <p:spPr>
          <a:xfrm>
            <a:off x="4741083" y="4159920"/>
            <a:ext cx="1503100" cy="1035933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id="{9BFD3C7C-30EF-4269-AAE3-CED477CA9FAF}"/>
              </a:ext>
            </a:extLst>
          </p:cNvPr>
          <p:cNvCxnSpPr>
            <a:endCxn id="10" idx="1"/>
          </p:cNvCxnSpPr>
          <p:nvPr/>
        </p:nvCxnSpPr>
        <p:spPr>
          <a:xfrm flipV="1">
            <a:off x="6019248" y="4786643"/>
            <a:ext cx="1323660" cy="43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1F337AF8-795A-4496-B1DF-AAD8E1E41639}"/>
              </a:ext>
            </a:extLst>
          </p:cNvPr>
          <p:cNvSpPr txBox="1"/>
          <p:nvPr/>
        </p:nvSpPr>
        <p:spPr>
          <a:xfrm>
            <a:off x="6313584" y="5639699"/>
            <a:ext cx="217463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תת עץ שמאלי של הצומת 15</a:t>
            </a:r>
          </a:p>
        </p:txBody>
      </p:sp>
    </p:spTree>
    <p:extLst>
      <p:ext uri="{BB962C8B-B14F-4D97-AF65-F5344CB8AC3E}">
        <p14:creationId xmlns:p14="http://schemas.microsoft.com/office/powerpoint/2010/main" val="3593094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-474488" y="840243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he-IL" dirty="0"/>
              <a:t>מושגים והגדרות ביחס למבנה של עץ בינארי 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 </a:t>
            </a:r>
            <a:endParaRPr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2"/>
          </p:nvPr>
        </p:nvSpPr>
        <p:spPr>
          <a:xfrm>
            <a:off x="1789890" y="1720495"/>
            <a:ext cx="9173673" cy="157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he-IL" dirty="0"/>
              <a:t> </a:t>
            </a:r>
            <a:r>
              <a:rPr lang="he-IL" b="1" u="sng" dirty="0">
                <a:solidFill>
                  <a:srgbClr val="FF0000"/>
                </a:solidFill>
              </a:rPr>
              <a:t>עץ ריק </a:t>
            </a:r>
            <a:r>
              <a:rPr lang="he-IL" dirty="0"/>
              <a:t>עץ שאין בו צמתים </a:t>
            </a:r>
          </a:p>
          <a:p>
            <a:r>
              <a:rPr lang="he-IL" dirty="0"/>
              <a:t>עץ שיש לו רק שורש הוא עץ שיש לו רק עלה (</a:t>
            </a:r>
            <a:r>
              <a:rPr lang="he-IL" b="1" u="sng" dirty="0">
                <a:solidFill>
                  <a:srgbClr val="FF0000"/>
                </a:solidFill>
              </a:rPr>
              <a:t>עץ שורש</a:t>
            </a:r>
            <a:r>
              <a:rPr lang="he-IL" dirty="0"/>
              <a:t>)</a:t>
            </a:r>
          </a:p>
          <a:p>
            <a:r>
              <a:rPr lang="he-IL" dirty="0"/>
              <a:t>בנים ימני ושמאלי הם </a:t>
            </a:r>
            <a:r>
              <a:rPr lang="he-IL" b="1" u="sng" dirty="0">
                <a:solidFill>
                  <a:srgbClr val="FF0000"/>
                </a:solidFill>
              </a:rPr>
              <a:t>אחים</a:t>
            </a:r>
            <a:r>
              <a:rPr lang="he-IL" dirty="0"/>
              <a:t> </a:t>
            </a:r>
          </a:p>
        </p:txBody>
      </p:sp>
      <p:sp>
        <p:nvSpPr>
          <p:cNvPr id="5" name="אליפסה 4">
            <a:extLst>
              <a:ext uri="{FF2B5EF4-FFF2-40B4-BE49-F238E27FC236}">
                <a16:creationId xmlns:a16="http://schemas.microsoft.com/office/drawing/2014/main" id="{72B09029-8A4D-4BF7-8AAB-CCB526995F0B}"/>
              </a:ext>
            </a:extLst>
          </p:cNvPr>
          <p:cNvSpPr/>
          <p:nvPr/>
        </p:nvSpPr>
        <p:spPr>
          <a:xfrm>
            <a:off x="3048000" y="3934691"/>
            <a:ext cx="517236" cy="40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861146-FA0E-4440-AB6B-5D59FB10B554}"/>
              </a:ext>
            </a:extLst>
          </p:cNvPr>
          <p:cNvSpPr txBox="1"/>
          <p:nvPr/>
        </p:nvSpPr>
        <p:spPr>
          <a:xfrm>
            <a:off x="635346" y="3703782"/>
            <a:ext cx="47301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null</a:t>
            </a:r>
            <a:endParaRPr lang="he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310070-98BC-4329-A056-519757D153F5}"/>
              </a:ext>
            </a:extLst>
          </p:cNvPr>
          <p:cNvSpPr txBox="1"/>
          <p:nvPr/>
        </p:nvSpPr>
        <p:spPr>
          <a:xfrm>
            <a:off x="515273" y="3291552"/>
            <a:ext cx="71316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עץ ריק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E742A7-7D11-4074-9D9A-30D34CC80FE7}"/>
              </a:ext>
            </a:extLst>
          </p:cNvPr>
          <p:cNvSpPr txBox="1"/>
          <p:nvPr/>
        </p:nvSpPr>
        <p:spPr>
          <a:xfrm>
            <a:off x="3140363" y="4005300"/>
            <a:ext cx="84974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10</a:t>
            </a:r>
            <a:endParaRPr lang="he-I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32B5F2-3189-43F5-9399-EE504D2A1674}"/>
              </a:ext>
            </a:extLst>
          </p:cNvPr>
          <p:cNvSpPr txBox="1"/>
          <p:nvPr/>
        </p:nvSpPr>
        <p:spPr>
          <a:xfrm>
            <a:off x="2877127" y="3340648"/>
            <a:ext cx="85898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עץ עלה </a:t>
            </a:r>
          </a:p>
        </p:txBody>
      </p:sp>
      <p:sp>
        <p:nvSpPr>
          <p:cNvPr id="181" name="אליפסה 180">
            <a:extLst>
              <a:ext uri="{FF2B5EF4-FFF2-40B4-BE49-F238E27FC236}">
                <a16:creationId xmlns:a16="http://schemas.microsoft.com/office/drawing/2014/main" id="{0EBC5BDC-00A4-481F-BCC0-0817D4F4E901}"/>
              </a:ext>
            </a:extLst>
          </p:cNvPr>
          <p:cNvSpPr/>
          <p:nvPr/>
        </p:nvSpPr>
        <p:spPr>
          <a:xfrm>
            <a:off x="7360597" y="3995638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79C36C78-94EC-4CCE-848F-B0C1FAF590B0}"/>
              </a:ext>
            </a:extLst>
          </p:cNvPr>
          <p:cNvSpPr txBox="1"/>
          <p:nvPr/>
        </p:nvSpPr>
        <p:spPr>
          <a:xfrm>
            <a:off x="7439388" y="4015028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7</a:t>
            </a:r>
            <a:endParaRPr lang="he-IL" dirty="0"/>
          </a:p>
        </p:txBody>
      </p:sp>
      <p:sp>
        <p:nvSpPr>
          <p:cNvPr id="183" name="אליפסה 182">
            <a:extLst>
              <a:ext uri="{FF2B5EF4-FFF2-40B4-BE49-F238E27FC236}">
                <a16:creationId xmlns:a16="http://schemas.microsoft.com/office/drawing/2014/main" id="{BC048A70-5EA4-4657-B0BA-31731EE2BD07}"/>
              </a:ext>
            </a:extLst>
          </p:cNvPr>
          <p:cNvSpPr/>
          <p:nvPr/>
        </p:nvSpPr>
        <p:spPr>
          <a:xfrm>
            <a:off x="7085354" y="4558894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A13FC81-8A40-413F-8BAF-F68EFCA18D25}"/>
              </a:ext>
            </a:extLst>
          </p:cNvPr>
          <p:cNvSpPr txBox="1"/>
          <p:nvPr/>
        </p:nvSpPr>
        <p:spPr>
          <a:xfrm>
            <a:off x="7153009" y="4610064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3</a:t>
            </a:r>
            <a:endParaRPr lang="he-IL" dirty="0"/>
          </a:p>
        </p:txBody>
      </p:sp>
      <p:sp>
        <p:nvSpPr>
          <p:cNvPr id="185" name="אליפסה 184">
            <a:extLst>
              <a:ext uri="{FF2B5EF4-FFF2-40B4-BE49-F238E27FC236}">
                <a16:creationId xmlns:a16="http://schemas.microsoft.com/office/drawing/2014/main" id="{4AD61C00-BB53-4306-B79D-D7231E731FC0}"/>
              </a:ext>
            </a:extLst>
          </p:cNvPr>
          <p:cNvSpPr/>
          <p:nvPr/>
        </p:nvSpPr>
        <p:spPr>
          <a:xfrm>
            <a:off x="7775772" y="451946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CF3FF07B-BFA5-4EEC-9824-4E26FF329EBD}"/>
              </a:ext>
            </a:extLst>
          </p:cNvPr>
          <p:cNvSpPr txBox="1"/>
          <p:nvPr/>
        </p:nvSpPr>
        <p:spPr>
          <a:xfrm>
            <a:off x="7775772" y="4558894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</a:t>
            </a:r>
            <a:endParaRPr lang="he-IL" dirty="0"/>
          </a:p>
        </p:txBody>
      </p:sp>
      <p:cxnSp>
        <p:nvCxnSpPr>
          <p:cNvPr id="187" name="מחבר חץ ישר 186">
            <a:extLst>
              <a:ext uri="{FF2B5EF4-FFF2-40B4-BE49-F238E27FC236}">
                <a16:creationId xmlns:a16="http://schemas.microsoft.com/office/drawing/2014/main" id="{D483BC0B-B97E-42D0-9791-81ED740E9FD5}"/>
              </a:ext>
            </a:extLst>
          </p:cNvPr>
          <p:cNvCxnSpPr>
            <a:cxnSpLocks/>
            <a:endCxn id="184" idx="0"/>
          </p:cNvCxnSpPr>
          <p:nvPr/>
        </p:nvCxnSpPr>
        <p:spPr>
          <a:xfrm flipH="1">
            <a:off x="7360597" y="4376104"/>
            <a:ext cx="132604" cy="233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מחבר חץ ישר 187">
            <a:extLst>
              <a:ext uri="{FF2B5EF4-FFF2-40B4-BE49-F238E27FC236}">
                <a16:creationId xmlns:a16="http://schemas.microsoft.com/office/drawing/2014/main" id="{1988B193-9CB2-4A10-AE66-5E69B0D5B03D}"/>
              </a:ext>
            </a:extLst>
          </p:cNvPr>
          <p:cNvCxnSpPr>
            <a:cxnSpLocks/>
          </p:cNvCxnSpPr>
          <p:nvPr/>
        </p:nvCxnSpPr>
        <p:spPr>
          <a:xfrm>
            <a:off x="7734754" y="4359088"/>
            <a:ext cx="116001" cy="223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מחבר חץ ישר 14">
            <a:extLst>
              <a:ext uri="{FF2B5EF4-FFF2-40B4-BE49-F238E27FC236}">
                <a16:creationId xmlns:a16="http://schemas.microsoft.com/office/drawing/2014/main" id="{9D47282E-6064-4F2B-9255-AAED4908CCCC}"/>
              </a:ext>
            </a:extLst>
          </p:cNvPr>
          <p:cNvCxnSpPr>
            <a:stCxn id="185" idx="6"/>
          </p:cNvCxnSpPr>
          <p:nvPr/>
        </p:nvCxnSpPr>
        <p:spPr>
          <a:xfrm flipV="1">
            <a:off x="8190947" y="4313077"/>
            <a:ext cx="925344" cy="399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AB7B8C86-9F29-4924-9FD4-95316D939C4B}"/>
              </a:ext>
            </a:extLst>
          </p:cNvPr>
          <p:cNvCxnSpPr>
            <a:stCxn id="183" idx="2"/>
          </p:cNvCxnSpPr>
          <p:nvPr/>
        </p:nvCxnSpPr>
        <p:spPr>
          <a:xfrm flipH="1" flipV="1">
            <a:off x="6514044" y="4376104"/>
            <a:ext cx="571310" cy="376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72349A7-9A21-49B8-903D-F716FCB768F2}"/>
              </a:ext>
            </a:extLst>
          </p:cNvPr>
          <p:cNvSpPr txBox="1"/>
          <p:nvPr/>
        </p:nvSpPr>
        <p:spPr>
          <a:xfrm>
            <a:off x="9035416" y="4119760"/>
            <a:ext cx="80356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בן ימני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B8092372-B454-45CC-84EB-E78AE355A9CA}"/>
              </a:ext>
            </a:extLst>
          </p:cNvPr>
          <p:cNvSpPr txBox="1"/>
          <p:nvPr/>
        </p:nvSpPr>
        <p:spPr>
          <a:xfrm>
            <a:off x="5791355" y="4218993"/>
            <a:ext cx="91075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בן שמאלי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C21C7D-4F98-4A8A-895B-371C1019D203}"/>
              </a:ext>
            </a:extLst>
          </p:cNvPr>
          <p:cNvSpPr txBox="1"/>
          <p:nvPr/>
        </p:nvSpPr>
        <p:spPr>
          <a:xfrm>
            <a:off x="7360596" y="4862908"/>
            <a:ext cx="117794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אחים</a:t>
            </a:r>
          </a:p>
        </p:txBody>
      </p:sp>
    </p:spTree>
    <p:extLst>
      <p:ext uri="{BB962C8B-B14F-4D97-AF65-F5344CB8AC3E}">
        <p14:creationId xmlns:p14="http://schemas.microsoft.com/office/powerpoint/2010/main" val="2063292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-474488" y="840243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he-IL" dirty="0"/>
              <a:t>מושגים והגדרות ביחס למבנה של עץ בינארי 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 </a:t>
            </a:r>
            <a:endParaRPr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2"/>
          </p:nvPr>
        </p:nvSpPr>
        <p:spPr>
          <a:xfrm>
            <a:off x="1789890" y="1720495"/>
            <a:ext cx="9173673" cy="157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he-IL" dirty="0"/>
              <a:t> צומת הוא </a:t>
            </a:r>
            <a:r>
              <a:rPr lang="he-IL" dirty="0">
                <a:solidFill>
                  <a:srgbClr val="FF0000"/>
                </a:solidFill>
              </a:rPr>
              <a:t>אב קדמון </a:t>
            </a:r>
            <a:r>
              <a:rPr lang="he-IL" dirty="0"/>
              <a:t>של צומת אחר אם הוא נמצא מעליו בעץ ויש ביניהם מסלול של היררכיה </a:t>
            </a:r>
          </a:p>
          <a:p>
            <a:r>
              <a:rPr lang="he-IL" dirty="0"/>
              <a:t>צומת הוא </a:t>
            </a:r>
            <a:r>
              <a:rPr lang="he-IL" b="1" u="sng" dirty="0">
                <a:solidFill>
                  <a:srgbClr val="FF0000"/>
                </a:solidFill>
              </a:rPr>
              <a:t>צאצא </a:t>
            </a:r>
            <a:r>
              <a:rPr lang="he-IL" dirty="0"/>
              <a:t>של צומת אחר אם הוא נמצא מתחתיו  בעץ ויש ביניהם מסלול של היררכיה</a:t>
            </a:r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567B075B-B116-4C1B-AAF4-1957F4D90C12}"/>
              </a:ext>
            </a:extLst>
          </p:cNvPr>
          <p:cNvSpPr/>
          <p:nvPr/>
        </p:nvSpPr>
        <p:spPr>
          <a:xfrm>
            <a:off x="3889201" y="3513018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E34981-176C-4ED4-B731-4C1933737F85}"/>
              </a:ext>
            </a:extLst>
          </p:cNvPr>
          <p:cNvSpPr txBox="1"/>
          <p:nvPr/>
        </p:nvSpPr>
        <p:spPr>
          <a:xfrm>
            <a:off x="3902364" y="355358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10</a:t>
            </a:r>
            <a:endParaRPr lang="he-IL" dirty="0"/>
          </a:p>
        </p:txBody>
      </p:sp>
      <p:sp>
        <p:nvSpPr>
          <p:cNvPr id="25" name="אליפסה 24">
            <a:extLst>
              <a:ext uri="{FF2B5EF4-FFF2-40B4-BE49-F238E27FC236}">
                <a16:creationId xmlns:a16="http://schemas.microsoft.com/office/drawing/2014/main" id="{EF9C1709-4FAE-4400-BE4B-C4E7093F9C81}"/>
              </a:ext>
            </a:extLst>
          </p:cNvPr>
          <p:cNvSpPr/>
          <p:nvPr/>
        </p:nvSpPr>
        <p:spPr>
          <a:xfrm>
            <a:off x="4639753" y="398545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1F90A5-7FF6-4C34-BE49-495DD3943DA6}"/>
              </a:ext>
            </a:extLst>
          </p:cNvPr>
          <p:cNvSpPr txBox="1"/>
          <p:nvPr/>
        </p:nvSpPr>
        <p:spPr>
          <a:xfrm>
            <a:off x="4675916" y="404492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22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27" name="אליפסה 26">
            <a:extLst>
              <a:ext uri="{FF2B5EF4-FFF2-40B4-BE49-F238E27FC236}">
                <a16:creationId xmlns:a16="http://schemas.microsoft.com/office/drawing/2014/main" id="{3EFFE37E-91F7-4B14-9F37-7B5271CE33CA}"/>
              </a:ext>
            </a:extLst>
          </p:cNvPr>
          <p:cNvSpPr/>
          <p:nvPr/>
        </p:nvSpPr>
        <p:spPr>
          <a:xfrm>
            <a:off x="3196705" y="3961943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788B63-93EA-484A-B880-9F9AA106A0BF}"/>
              </a:ext>
            </a:extLst>
          </p:cNvPr>
          <p:cNvSpPr txBox="1"/>
          <p:nvPr/>
        </p:nvSpPr>
        <p:spPr>
          <a:xfrm>
            <a:off x="3196705" y="4001371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11</a:t>
            </a:r>
            <a:endParaRPr lang="he-IL" dirty="0"/>
          </a:p>
        </p:txBody>
      </p:sp>
      <p:sp>
        <p:nvSpPr>
          <p:cNvPr id="29" name="אליפסה 28">
            <a:extLst>
              <a:ext uri="{FF2B5EF4-FFF2-40B4-BE49-F238E27FC236}">
                <a16:creationId xmlns:a16="http://schemas.microsoft.com/office/drawing/2014/main" id="{FE683C58-F986-42DF-818C-A4C80DC76D44}"/>
              </a:ext>
            </a:extLst>
          </p:cNvPr>
          <p:cNvSpPr/>
          <p:nvPr/>
        </p:nvSpPr>
        <p:spPr>
          <a:xfrm>
            <a:off x="2714798" y="4508320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98F3D0-25E0-48DC-B6A4-F097FF7EC5A3}"/>
              </a:ext>
            </a:extLst>
          </p:cNvPr>
          <p:cNvSpPr txBox="1"/>
          <p:nvPr/>
        </p:nvSpPr>
        <p:spPr>
          <a:xfrm>
            <a:off x="2772756" y="45218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5</a:t>
            </a:r>
            <a:endParaRPr lang="he-IL" dirty="0"/>
          </a:p>
        </p:txBody>
      </p:sp>
      <p:sp>
        <p:nvSpPr>
          <p:cNvPr id="31" name="אליפסה 30">
            <a:extLst>
              <a:ext uri="{FF2B5EF4-FFF2-40B4-BE49-F238E27FC236}">
                <a16:creationId xmlns:a16="http://schemas.microsoft.com/office/drawing/2014/main" id="{64C430B3-97B9-4E7B-93EA-5AA8C08E433B}"/>
              </a:ext>
            </a:extLst>
          </p:cNvPr>
          <p:cNvSpPr/>
          <p:nvPr/>
        </p:nvSpPr>
        <p:spPr>
          <a:xfrm>
            <a:off x="3279601" y="508804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62A054-EC82-415D-B396-C41AE40206F0}"/>
              </a:ext>
            </a:extLst>
          </p:cNvPr>
          <p:cNvSpPr txBox="1"/>
          <p:nvPr/>
        </p:nvSpPr>
        <p:spPr>
          <a:xfrm>
            <a:off x="3279601" y="5106200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</a:t>
            </a:r>
            <a:endParaRPr lang="he-IL" dirty="0"/>
          </a:p>
        </p:txBody>
      </p:sp>
      <p:sp>
        <p:nvSpPr>
          <p:cNvPr id="33" name="אליפסה 32">
            <a:extLst>
              <a:ext uri="{FF2B5EF4-FFF2-40B4-BE49-F238E27FC236}">
                <a16:creationId xmlns:a16="http://schemas.microsoft.com/office/drawing/2014/main" id="{7E2DEA50-3CD0-4E00-AC9F-3341DA49D68A}"/>
              </a:ext>
            </a:extLst>
          </p:cNvPr>
          <p:cNvSpPr/>
          <p:nvPr/>
        </p:nvSpPr>
        <p:spPr>
          <a:xfrm>
            <a:off x="5093855" y="462477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5600B1-7D49-431C-A52D-30C60C909097}"/>
              </a:ext>
            </a:extLst>
          </p:cNvPr>
          <p:cNvSpPr txBox="1"/>
          <p:nvPr/>
        </p:nvSpPr>
        <p:spPr>
          <a:xfrm>
            <a:off x="5112983" y="470163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0</a:t>
            </a:r>
            <a:endParaRPr lang="he-IL" dirty="0"/>
          </a:p>
        </p:txBody>
      </p:sp>
      <p:sp>
        <p:nvSpPr>
          <p:cNvPr id="35" name="אליפסה 34">
            <a:extLst>
              <a:ext uri="{FF2B5EF4-FFF2-40B4-BE49-F238E27FC236}">
                <a16:creationId xmlns:a16="http://schemas.microsoft.com/office/drawing/2014/main" id="{25CF4682-5B65-4D2D-A6DA-A0C1D620AEC3}"/>
              </a:ext>
            </a:extLst>
          </p:cNvPr>
          <p:cNvSpPr/>
          <p:nvPr/>
        </p:nvSpPr>
        <p:spPr>
          <a:xfrm>
            <a:off x="2244435" y="51274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826864-A81D-44DE-A79F-83D302B29E3B}"/>
              </a:ext>
            </a:extLst>
          </p:cNvPr>
          <p:cNvSpPr txBox="1"/>
          <p:nvPr/>
        </p:nvSpPr>
        <p:spPr>
          <a:xfrm>
            <a:off x="2244435" y="5166903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40</a:t>
            </a:r>
            <a:endParaRPr lang="he-IL" dirty="0"/>
          </a:p>
        </p:txBody>
      </p:sp>
      <p:sp>
        <p:nvSpPr>
          <p:cNvPr id="37" name="אליפסה 36">
            <a:extLst>
              <a:ext uri="{FF2B5EF4-FFF2-40B4-BE49-F238E27FC236}">
                <a16:creationId xmlns:a16="http://schemas.microsoft.com/office/drawing/2014/main" id="{9EA8608F-A185-4553-A818-731914B3EFDB}"/>
              </a:ext>
            </a:extLst>
          </p:cNvPr>
          <p:cNvSpPr/>
          <p:nvPr/>
        </p:nvSpPr>
        <p:spPr>
          <a:xfrm>
            <a:off x="2714798" y="570177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FC1459-260D-41B6-B9DD-E3223D4D2C14}"/>
              </a:ext>
            </a:extLst>
          </p:cNvPr>
          <p:cNvSpPr txBox="1"/>
          <p:nvPr/>
        </p:nvSpPr>
        <p:spPr>
          <a:xfrm>
            <a:off x="2714798" y="574120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12</a:t>
            </a:r>
            <a:endParaRPr lang="he-IL" dirty="0"/>
          </a:p>
        </p:txBody>
      </p:sp>
      <p:sp>
        <p:nvSpPr>
          <p:cNvPr id="39" name="אליפסה 38">
            <a:extLst>
              <a:ext uri="{FF2B5EF4-FFF2-40B4-BE49-F238E27FC236}">
                <a16:creationId xmlns:a16="http://schemas.microsoft.com/office/drawing/2014/main" id="{91BD4DEF-F9DD-485D-AB65-76F39A25EBFA}"/>
              </a:ext>
            </a:extLst>
          </p:cNvPr>
          <p:cNvSpPr/>
          <p:nvPr/>
        </p:nvSpPr>
        <p:spPr>
          <a:xfrm>
            <a:off x="4396002" y="459123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2B5CE4-4A95-4C85-9236-18A4AA6A818F}"/>
              </a:ext>
            </a:extLst>
          </p:cNvPr>
          <p:cNvSpPr txBox="1"/>
          <p:nvPr/>
        </p:nvSpPr>
        <p:spPr>
          <a:xfrm>
            <a:off x="4404076" y="4623248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15</a:t>
            </a:r>
            <a:endParaRPr lang="he-IL" dirty="0"/>
          </a:p>
        </p:txBody>
      </p:sp>
      <p:sp>
        <p:nvSpPr>
          <p:cNvPr id="41" name="אליפסה 40">
            <a:extLst>
              <a:ext uri="{FF2B5EF4-FFF2-40B4-BE49-F238E27FC236}">
                <a16:creationId xmlns:a16="http://schemas.microsoft.com/office/drawing/2014/main" id="{69D3549E-D7FF-4D12-A108-F0830AB9A2A3}"/>
              </a:ext>
            </a:extLst>
          </p:cNvPr>
          <p:cNvSpPr/>
          <p:nvPr/>
        </p:nvSpPr>
        <p:spPr>
          <a:xfrm>
            <a:off x="4145280" y="519701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DFD00A-4B0D-4C98-8455-F4D9AD861833}"/>
              </a:ext>
            </a:extLst>
          </p:cNvPr>
          <p:cNvSpPr txBox="1"/>
          <p:nvPr/>
        </p:nvSpPr>
        <p:spPr>
          <a:xfrm>
            <a:off x="4224071" y="5216409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7</a:t>
            </a:r>
            <a:endParaRPr lang="he-IL" dirty="0"/>
          </a:p>
        </p:txBody>
      </p:sp>
      <p:sp>
        <p:nvSpPr>
          <p:cNvPr id="43" name="אליפסה 42">
            <a:extLst>
              <a:ext uri="{FF2B5EF4-FFF2-40B4-BE49-F238E27FC236}">
                <a16:creationId xmlns:a16="http://schemas.microsoft.com/office/drawing/2014/main" id="{A0E3CC13-8336-4710-9B9B-B6077C1F2DBB}"/>
              </a:ext>
            </a:extLst>
          </p:cNvPr>
          <p:cNvSpPr/>
          <p:nvPr/>
        </p:nvSpPr>
        <p:spPr>
          <a:xfrm>
            <a:off x="3870037" y="57602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4AD10E0-C6A0-440A-895C-97688BEAD11D}"/>
              </a:ext>
            </a:extLst>
          </p:cNvPr>
          <p:cNvSpPr txBox="1"/>
          <p:nvPr/>
        </p:nvSpPr>
        <p:spPr>
          <a:xfrm>
            <a:off x="3937692" y="581144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3</a:t>
            </a:r>
            <a:endParaRPr lang="he-IL" dirty="0"/>
          </a:p>
        </p:txBody>
      </p:sp>
      <p:sp>
        <p:nvSpPr>
          <p:cNvPr id="45" name="אליפסה 44">
            <a:extLst>
              <a:ext uri="{FF2B5EF4-FFF2-40B4-BE49-F238E27FC236}">
                <a16:creationId xmlns:a16="http://schemas.microsoft.com/office/drawing/2014/main" id="{3B074D04-08DE-4CDA-A1D9-0E9CE7729D54}"/>
              </a:ext>
            </a:extLst>
          </p:cNvPr>
          <p:cNvSpPr/>
          <p:nvPr/>
        </p:nvSpPr>
        <p:spPr>
          <a:xfrm>
            <a:off x="4560455" y="572084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0159B4-D0D6-4996-9283-2D004E5ED663}"/>
              </a:ext>
            </a:extLst>
          </p:cNvPr>
          <p:cNvSpPr txBox="1"/>
          <p:nvPr/>
        </p:nvSpPr>
        <p:spPr>
          <a:xfrm>
            <a:off x="4560455" y="57602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</a:t>
            </a:r>
            <a:endParaRPr lang="he-IL" dirty="0"/>
          </a:p>
        </p:txBody>
      </p:sp>
      <p:cxnSp>
        <p:nvCxnSpPr>
          <p:cNvPr id="47" name="מחבר חץ ישר 46">
            <a:extLst>
              <a:ext uri="{FF2B5EF4-FFF2-40B4-BE49-F238E27FC236}">
                <a16:creationId xmlns:a16="http://schemas.microsoft.com/office/drawing/2014/main" id="{547EC5C1-5FEB-4D65-BF43-21A5667A16B0}"/>
              </a:ext>
            </a:extLst>
          </p:cNvPr>
          <p:cNvCxnSpPr>
            <a:cxnSpLocks/>
          </p:cNvCxnSpPr>
          <p:nvPr/>
        </p:nvCxnSpPr>
        <p:spPr>
          <a:xfrm flipH="1">
            <a:off x="3576552" y="3739448"/>
            <a:ext cx="325812" cy="293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E2ED415C-D1DD-472D-834F-C7D7DDB740CD}"/>
              </a:ext>
            </a:extLst>
          </p:cNvPr>
          <p:cNvCxnSpPr>
            <a:cxnSpLocks/>
          </p:cNvCxnSpPr>
          <p:nvPr/>
        </p:nvCxnSpPr>
        <p:spPr>
          <a:xfrm flipH="1">
            <a:off x="3104369" y="4327517"/>
            <a:ext cx="186312" cy="238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5D53A3A4-4516-47C5-87FD-5853A843E51E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4259694" y="3849295"/>
            <a:ext cx="380059" cy="32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מחבר חץ ישר 49">
            <a:extLst>
              <a:ext uri="{FF2B5EF4-FFF2-40B4-BE49-F238E27FC236}">
                <a16:creationId xmlns:a16="http://schemas.microsoft.com/office/drawing/2014/main" id="{981E83C5-37AB-4E8E-8158-6C720F887143}"/>
              </a:ext>
            </a:extLst>
          </p:cNvPr>
          <p:cNvCxnSpPr>
            <a:cxnSpLocks/>
          </p:cNvCxnSpPr>
          <p:nvPr/>
        </p:nvCxnSpPr>
        <p:spPr>
          <a:xfrm flipH="1">
            <a:off x="2627679" y="4859563"/>
            <a:ext cx="230897" cy="30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8EEEEA89-76A3-43EF-9F86-E5547C52DBB5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4973328" y="4344408"/>
            <a:ext cx="328115" cy="280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מחבר חץ ישר 51">
            <a:extLst>
              <a:ext uri="{FF2B5EF4-FFF2-40B4-BE49-F238E27FC236}">
                <a16:creationId xmlns:a16="http://schemas.microsoft.com/office/drawing/2014/main" id="{48CBE551-BB85-46C2-860A-E4C505DBB2A9}"/>
              </a:ext>
            </a:extLst>
          </p:cNvPr>
          <p:cNvCxnSpPr>
            <a:cxnSpLocks/>
          </p:cNvCxnSpPr>
          <p:nvPr/>
        </p:nvCxnSpPr>
        <p:spPr>
          <a:xfrm flipH="1">
            <a:off x="3011287" y="5390336"/>
            <a:ext cx="279394" cy="34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מחבר חץ ישר 52">
            <a:extLst>
              <a:ext uri="{FF2B5EF4-FFF2-40B4-BE49-F238E27FC236}">
                <a16:creationId xmlns:a16="http://schemas.microsoft.com/office/drawing/2014/main" id="{CC4ED7DA-0730-4B9A-9368-008AB95C070A}"/>
              </a:ext>
            </a:extLst>
          </p:cNvPr>
          <p:cNvCxnSpPr>
            <a:cxnSpLocks/>
          </p:cNvCxnSpPr>
          <p:nvPr/>
        </p:nvCxnSpPr>
        <p:spPr>
          <a:xfrm>
            <a:off x="3115458" y="4818093"/>
            <a:ext cx="238609" cy="295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מחבר חץ ישר 53">
            <a:extLst>
              <a:ext uri="{FF2B5EF4-FFF2-40B4-BE49-F238E27FC236}">
                <a16:creationId xmlns:a16="http://schemas.microsoft.com/office/drawing/2014/main" id="{0371AFE3-6269-4587-AEAD-EBD6013EAEF5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4603590" y="4323469"/>
            <a:ext cx="54794" cy="267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56CFA2A4-555D-470A-A229-5BEF49B34E06}"/>
              </a:ext>
            </a:extLst>
          </p:cNvPr>
          <p:cNvCxnSpPr>
            <a:cxnSpLocks/>
            <a:endCxn id="42" idx="0"/>
          </p:cNvCxnSpPr>
          <p:nvPr/>
        </p:nvCxnSpPr>
        <p:spPr>
          <a:xfrm flipH="1">
            <a:off x="4431659" y="4969299"/>
            <a:ext cx="84114" cy="24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DF6309C5-CCB8-4477-AE97-411DB11A713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4145280" y="5577485"/>
            <a:ext cx="132604" cy="233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מחבר חץ ישר 56">
            <a:extLst>
              <a:ext uri="{FF2B5EF4-FFF2-40B4-BE49-F238E27FC236}">
                <a16:creationId xmlns:a16="http://schemas.microsoft.com/office/drawing/2014/main" id="{C6A5863F-36B3-4F89-8D5B-CA751EFE5244}"/>
              </a:ext>
            </a:extLst>
          </p:cNvPr>
          <p:cNvCxnSpPr>
            <a:cxnSpLocks/>
          </p:cNvCxnSpPr>
          <p:nvPr/>
        </p:nvCxnSpPr>
        <p:spPr>
          <a:xfrm>
            <a:off x="4519437" y="5560469"/>
            <a:ext cx="116001" cy="223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0738529-37A4-44EA-A31D-850DFDDF1800}"/>
              </a:ext>
            </a:extLst>
          </p:cNvPr>
          <p:cNvSpPr txBox="1"/>
          <p:nvPr/>
        </p:nvSpPr>
        <p:spPr>
          <a:xfrm>
            <a:off x="6520873" y="3861359"/>
            <a:ext cx="44426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צומת 22 הוא אב קדמון של הצמתים שערכם 15 ,0 ,7, 3, 9</a:t>
            </a:r>
          </a:p>
          <a:p>
            <a:pPr algn="r" rtl="1"/>
            <a:endParaRPr lang="he-IL" dirty="0"/>
          </a:p>
        </p:txBody>
      </p:sp>
      <p:cxnSp>
        <p:nvCxnSpPr>
          <p:cNvPr id="4" name="מחבר חץ ישר 3">
            <a:extLst>
              <a:ext uri="{FF2B5EF4-FFF2-40B4-BE49-F238E27FC236}">
                <a16:creationId xmlns:a16="http://schemas.microsoft.com/office/drawing/2014/main" id="{9E0F127A-3D2C-4D55-BE02-5A443F2F338E}"/>
              </a:ext>
            </a:extLst>
          </p:cNvPr>
          <p:cNvCxnSpPr>
            <a:stCxn id="26" idx="3"/>
          </p:cNvCxnSpPr>
          <p:nvPr/>
        </p:nvCxnSpPr>
        <p:spPr>
          <a:xfrm flipV="1">
            <a:off x="5091091" y="4084931"/>
            <a:ext cx="1692236" cy="113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652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-474488" y="840243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he-IL" dirty="0"/>
              <a:t>מושגים והגדרות ביחס למבנה של עץ בינארי 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 </a:t>
            </a:r>
            <a:endParaRPr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2"/>
          </p:nvPr>
        </p:nvSpPr>
        <p:spPr>
          <a:xfrm>
            <a:off x="1789890" y="1720495"/>
            <a:ext cx="9173673" cy="157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he-IL" dirty="0"/>
              <a:t> צומת הוא </a:t>
            </a:r>
            <a:r>
              <a:rPr lang="he-IL" dirty="0">
                <a:solidFill>
                  <a:srgbClr val="FF0000"/>
                </a:solidFill>
              </a:rPr>
              <a:t>אב קדמון </a:t>
            </a:r>
            <a:r>
              <a:rPr lang="he-IL" dirty="0"/>
              <a:t>של צומת אחר אם הוא נמצא מעליו בעץ ויש ביניהם מסלול של היררכיה </a:t>
            </a:r>
          </a:p>
          <a:p>
            <a:r>
              <a:rPr lang="he-IL" dirty="0"/>
              <a:t>צומת הוא </a:t>
            </a:r>
            <a:r>
              <a:rPr lang="he-IL" b="1" dirty="0">
                <a:solidFill>
                  <a:srgbClr val="FF0000"/>
                </a:solidFill>
              </a:rPr>
              <a:t>צאצא</a:t>
            </a:r>
            <a:r>
              <a:rPr lang="he-IL" dirty="0"/>
              <a:t> של צומת אחר אם הוא נמצא מתחתיו  בעץ ויש ביניהם מסלול של היררכיה</a:t>
            </a:r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567B075B-B116-4C1B-AAF4-1957F4D90C12}"/>
              </a:ext>
            </a:extLst>
          </p:cNvPr>
          <p:cNvSpPr/>
          <p:nvPr/>
        </p:nvSpPr>
        <p:spPr>
          <a:xfrm>
            <a:off x="3889201" y="3513018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E34981-176C-4ED4-B731-4C1933737F85}"/>
              </a:ext>
            </a:extLst>
          </p:cNvPr>
          <p:cNvSpPr txBox="1"/>
          <p:nvPr/>
        </p:nvSpPr>
        <p:spPr>
          <a:xfrm>
            <a:off x="3902364" y="355358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10</a:t>
            </a:r>
            <a:endParaRPr lang="he-IL" dirty="0"/>
          </a:p>
        </p:txBody>
      </p:sp>
      <p:sp>
        <p:nvSpPr>
          <p:cNvPr id="25" name="אליפסה 24">
            <a:extLst>
              <a:ext uri="{FF2B5EF4-FFF2-40B4-BE49-F238E27FC236}">
                <a16:creationId xmlns:a16="http://schemas.microsoft.com/office/drawing/2014/main" id="{EF9C1709-4FAE-4400-BE4B-C4E7093F9C81}"/>
              </a:ext>
            </a:extLst>
          </p:cNvPr>
          <p:cNvSpPr/>
          <p:nvPr/>
        </p:nvSpPr>
        <p:spPr>
          <a:xfrm>
            <a:off x="4639753" y="398545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1F90A5-7FF6-4C34-BE49-495DD3943DA6}"/>
              </a:ext>
            </a:extLst>
          </p:cNvPr>
          <p:cNvSpPr txBox="1"/>
          <p:nvPr/>
        </p:nvSpPr>
        <p:spPr>
          <a:xfrm>
            <a:off x="4659977" y="405343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22</a:t>
            </a:r>
            <a:endParaRPr lang="he-IL" dirty="0"/>
          </a:p>
        </p:txBody>
      </p:sp>
      <p:sp>
        <p:nvSpPr>
          <p:cNvPr id="27" name="אליפסה 26">
            <a:extLst>
              <a:ext uri="{FF2B5EF4-FFF2-40B4-BE49-F238E27FC236}">
                <a16:creationId xmlns:a16="http://schemas.microsoft.com/office/drawing/2014/main" id="{3EFFE37E-91F7-4B14-9F37-7B5271CE33CA}"/>
              </a:ext>
            </a:extLst>
          </p:cNvPr>
          <p:cNvSpPr/>
          <p:nvPr/>
        </p:nvSpPr>
        <p:spPr>
          <a:xfrm>
            <a:off x="3196705" y="3961943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788B63-93EA-484A-B880-9F9AA106A0BF}"/>
              </a:ext>
            </a:extLst>
          </p:cNvPr>
          <p:cNvSpPr txBox="1"/>
          <p:nvPr/>
        </p:nvSpPr>
        <p:spPr>
          <a:xfrm>
            <a:off x="3196705" y="4001371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11</a:t>
            </a:r>
            <a:endParaRPr lang="he-IL" dirty="0"/>
          </a:p>
        </p:txBody>
      </p:sp>
      <p:sp>
        <p:nvSpPr>
          <p:cNvPr id="29" name="אליפסה 28">
            <a:extLst>
              <a:ext uri="{FF2B5EF4-FFF2-40B4-BE49-F238E27FC236}">
                <a16:creationId xmlns:a16="http://schemas.microsoft.com/office/drawing/2014/main" id="{FE683C58-F986-42DF-818C-A4C80DC76D44}"/>
              </a:ext>
            </a:extLst>
          </p:cNvPr>
          <p:cNvSpPr/>
          <p:nvPr/>
        </p:nvSpPr>
        <p:spPr>
          <a:xfrm>
            <a:off x="2714798" y="4508320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98F3D0-25E0-48DC-B6A4-F097FF7EC5A3}"/>
              </a:ext>
            </a:extLst>
          </p:cNvPr>
          <p:cNvSpPr txBox="1"/>
          <p:nvPr/>
        </p:nvSpPr>
        <p:spPr>
          <a:xfrm>
            <a:off x="2772756" y="45218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5</a:t>
            </a:r>
            <a:endParaRPr lang="he-IL" dirty="0"/>
          </a:p>
        </p:txBody>
      </p:sp>
      <p:sp>
        <p:nvSpPr>
          <p:cNvPr id="31" name="אליפסה 30">
            <a:extLst>
              <a:ext uri="{FF2B5EF4-FFF2-40B4-BE49-F238E27FC236}">
                <a16:creationId xmlns:a16="http://schemas.microsoft.com/office/drawing/2014/main" id="{64C430B3-97B9-4E7B-93EA-5AA8C08E433B}"/>
              </a:ext>
            </a:extLst>
          </p:cNvPr>
          <p:cNvSpPr/>
          <p:nvPr/>
        </p:nvSpPr>
        <p:spPr>
          <a:xfrm>
            <a:off x="3279601" y="508804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62A054-EC82-415D-B396-C41AE40206F0}"/>
              </a:ext>
            </a:extLst>
          </p:cNvPr>
          <p:cNvSpPr txBox="1"/>
          <p:nvPr/>
        </p:nvSpPr>
        <p:spPr>
          <a:xfrm>
            <a:off x="3279601" y="5106200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</a:t>
            </a:r>
            <a:endParaRPr lang="he-IL" dirty="0"/>
          </a:p>
        </p:txBody>
      </p:sp>
      <p:sp>
        <p:nvSpPr>
          <p:cNvPr id="33" name="אליפסה 32">
            <a:extLst>
              <a:ext uri="{FF2B5EF4-FFF2-40B4-BE49-F238E27FC236}">
                <a16:creationId xmlns:a16="http://schemas.microsoft.com/office/drawing/2014/main" id="{7E2DEA50-3CD0-4E00-AC9F-3341DA49D68A}"/>
              </a:ext>
            </a:extLst>
          </p:cNvPr>
          <p:cNvSpPr/>
          <p:nvPr/>
        </p:nvSpPr>
        <p:spPr>
          <a:xfrm>
            <a:off x="5093855" y="462477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5600B1-7D49-431C-A52D-30C60C909097}"/>
              </a:ext>
            </a:extLst>
          </p:cNvPr>
          <p:cNvSpPr txBox="1"/>
          <p:nvPr/>
        </p:nvSpPr>
        <p:spPr>
          <a:xfrm>
            <a:off x="5112983" y="470163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35" name="אליפסה 34">
            <a:extLst>
              <a:ext uri="{FF2B5EF4-FFF2-40B4-BE49-F238E27FC236}">
                <a16:creationId xmlns:a16="http://schemas.microsoft.com/office/drawing/2014/main" id="{25CF4682-5B65-4D2D-A6DA-A0C1D620AEC3}"/>
              </a:ext>
            </a:extLst>
          </p:cNvPr>
          <p:cNvSpPr/>
          <p:nvPr/>
        </p:nvSpPr>
        <p:spPr>
          <a:xfrm>
            <a:off x="2244435" y="51274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826864-A81D-44DE-A79F-83D302B29E3B}"/>
              </a:ext>
            </a:extLst>
          </p:cNvPr>
          <p:cNvSpPr txBox="1"/>
          <p:nvPr/>
        </p:nvSpPr>
        <p:spPr>
          <a:xfrm>
            <a:off x="2244435" y="5166903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40</a:t>
            </a:r>
            <a:endParaRPr lang="he-IL" dirty="0"/>
          </a:p>
        </p:txBody>
      </p:sp>
      <p:sp>
        <p:nvSpPr>
          <p:cNvPr id="37" name="אליפסה 36">
            <a:extLst>
              <a:ext uri="{FF2B5EF4-FFF2-40B4-BE49-F238E27FC236}">
                <a16:creationId xmlns:a16="http://schemas.microsoft.com/office/drawing/2014/main" id="{9EA8608F-A185-4553-A818-731914B3EFDB}"/>
              </a:ext>
            </a:extLst>
          </p:cNvPr>
          <p:cNvSpPr/>
          <p:nvPr/>
        </p:nvSpPr>
        <p:spPr>
          <a:xfrm>
            <a:off x="2714798" y="570177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FC1459-260D-41B6-B9DD-E3223D4D2C14}"/>
              </a:ext>
            </a:extLst>
          </p:cNvPr>
          <p:cNvSpPr txBox="1"/>
          <p:nvPr/>
        </p:nvSpPr>
        <p:spPr>
          <a:xfrm>
            <a:off x="2714798" y="574120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12</a:t>
            </a:r>
            <a:endParaRPr lang="he-IL" dirty="0"/>
          </a:p>
        </p:txBody>
      </p:sp>
      <p:sp>
        <p:nvSpPr>
          <p:cNvPr id="39" name="אליפסה 38">
            <a:extLst>
              <a:ext uri="{FF2B5EF4-FFF2-40B4-BE49-F238E27FC236}">
                <a16:creationId xmlns:a16="http://schemas.microsoft.com/office/drawing/2014/main" id="{91BD4DEF-F9DD-485D-AB65-76F39A25EBFA}"/>
              </a:ext>
            </a:extLst>
          </p:cNvPr>
          <p:cNvSpPr/>
          <p:nvPr/>
        </p:nvSpPr>
        <p:spPr>
          <a:xfrm>
            <a:off x="4396002" y="459123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2B5CE4-4A95-4C85-9236-18A4AA6A818F}"/>
              </a:ext>
            </a:extLst>
          </p:cNvPr>
          <p:cNvSpPr txBox="1"/>
          <p:nvPr/>
        </p:nvSpPr>
        <p:spPr>
          <a:xfrm>
            <a:off x="4404076" y="4623248"/>
            <a:ext cx="41517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15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41" name="אליפסה 40">
            <a:extLst>
              <a:ext uri="{FF2B5EF4-FFF2-40B4-BE49-F238E27FC236}">
                <a16:creationId xmlns:a16="http://schemas.microsoft.com/office/drawing/2014/main" id="{69D3549E-D7FF-4D12-A108-F0830AB9A2A3}"/>
              </a:ext>
            </a:extLst>
          </p:cNvPr>
          <p:cNvSpPr/>
          <p:nvPr/>
        </p:nvSpPr>
        <p:spPr>
          <a:xfrm>
            <a:off x="4145280" y="519701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DFD00A-4B0D-4C98-8455-F4D9AD861833}"/>
              </a:ext>
            </a:extLst>
          </p:cNvPr>
          <p:cNvSpPr txBox="1"/>
          <p:nvPr/>
        </p:nvSpPr>
        <p:spPr>
          <a:xfrm>
            <a:off x="4224071" y="5216409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43" name="אליפסה 42">
            <a:extLst>
              <a:ext uri="{FF2B5EF4-FFF2-40B4-BE49-F238E27FC236}">
                <a16:creationId xmlns:a16="http://schemas.microsoft.com/office/drawing/2014/main" id="{A0E3CC13-8336-4710-9B9B-B6077C1F2DBB}"/>
              </a:ext>
            </a:extLst>
          </p:cNvPr>
          <p:cNvSpPr/>
          <p:nvPr/>
        </p:nvSpPr>
        <p:spPr>
          <a:xfrm>
            <a:off x="3870037" y="57602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4AD10E0-C6A0-440A-895C-97688BEAD11D}"/>
              </a:ext>
            </a:extLst>
          </p:cNvPr>
          <p:cNvSpPr txBox="1"/>
          <p:nvPr/>
        </p:nvSpPr>
        <p:spPr>
          <a:xfrm>
            <a:off x="3937692" y="581144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45" name="אליפסה 44">
            <a:extLst>
              <a:ext uri="{FF2B5EF4-FFF2-40B4-BE49-F238E27FC236}">
                <a16:creationId xmlns:a16="http://schemas.microsoft.com/office/drawing/2014/main" id="{3B074D04-08DE-4CDA-A1D9-0E9CE7729D54}"/>
              </a:ext>
            </a:extLst>
          </p:cNvPr>
          <p:cNvSpPr/>
          <p:nvPr/>
        </p:nvSpPr>
        <p:spPr>
          <a:xfrm>
            <a:off x="4560455" y="572084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0159B4-D0D6-4996-9283-2D004E5ED663}"/>
              </a:ext>
            </a:extLst>
          </p:cNvPr>
          <p:cNvSpPr txBox="1"/>
          <p:nvPr/>
        </p:nvSpPr>
        <p:spPr>
          <a:xfrm>
            <a:off x="4560455" y="57602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</a:t>
            </a:r>
            <a:endParaRPr lang="he-IL" dirty="0">
              <a:solidFill>
                <a:srgbClr val="FF0000"/>
              </a:solidFill>
            </a:endParaRPr>
          </a:p>
        </p:txBody>
      </p:sp>
      <p:cxnSp>
        <p:nvCxnSpPr>
          <p:cNvPr id="47" name="מחבר חץ ישר 46">
            <a:extLst>
              <a:ext uri="{FF2B5EF4-FFF2-40B4-BE49-F238E27FC236}">
                <a16:creationId xmlns:a16="http://schemas.microsoft.com/office/drawing/2014/main" id="{547EC5C1-5FEB-4D65-BF43-21A5667A16B0}"/>
              </a:ext>
            </a:extLst>
          </p:cNvPr>
          <p:cNvCxnSpPr>
            <a:cxnSpLocks/>
          </p:cNvCxnSpPr>
          <p:nvPr/>
        </p:nvCxnSpPr>
        <p:spPr>
          <a:xfrm flipH="1">
            <a:off x="3576552" y="3739448"/>
            <a:ext cx="325812" cy="293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E2ED415C-D1DD-472D-834F-C7D7DDB740CD}"/>
              </a:ext>
            </a:extLst>
          </p:cNvPr>
          <p:cNvCxnSpPr>
            <a:cxnSpLocks/>
          </p:cNvCxnSpPr>
          <p:nvPr/>
        </p:nvCxnSpPr>
        <p:spPr>
          <a:xfrm flipH="1">
            <a:off x="3104369" y="4327517"/>
            <a:ext cx="186312" cy="238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5D53A3A4-4516-47C5-87FD-5853A843E51E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4259694" y="3849295"/>
            <a:ext cx="380059" cy="32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מחבר חץ ישר 49">
            <a:extLst>
              <a:ext uri="{FF2B5EF4-FFF2-40B4-BE49-F238E27FC236}">
                <a16:creationId xmlns:a16="http://schemas.microsoft.com/office/drawing/2014/main" id="{981E83C5-37AB-4E8E-8158-6C720F887143}"/>
              </a:ext>
            </a:extLst>
          </p:cNvPr>
          <p:cNvCxnSpPr>
            <a:cxnSpLocks/>
          </p:cNvCxnSpPr>
          <p:nvPr/>
        </p:nvCxnSpPr>
        <p:spPr>
          <a:xfrm flipH="1">
            <a:off x="2627679" y="4859563"/>
            <a:ext cx="230897" cy="30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8EEEEA89-76A3-43EF-9F86-E5547C52DBB5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4973328" y="4344408"/>
            <a:ext cx="328115" cy="280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מחבר חץ ישר 51">
            <a:extLst>
              <a:ext uri="{FF2B5EF4-FFF2-40B4-BE49-F238E27FC236}">
                <a16:creationId xmlns:a16="http://schemas.microsoft.com/office/drawing/2014/main" id="{48CBE551-BB85-46C2-860A-E4C505DBB2A9}"/>
              </a:ext>
            </a:extLst>
          </p:cNvPr>
          <p:cNvCxnSpPr>
            <a:cxnSpLocks/>
          </p:cNvCxnSpPr>
          <p:nvPr/>
        </p:nvCxnSpPr>
        <p:spPr>
          <a:xfrm flipH="1">
            <a:off x="3011287" y="5390336"/>
            <a:ext cx="279394" cy="34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מחבר חץ ישר 52">
            <a:extLst>
              <a:ext uri="{FF2B5EF4-FFF2-40B4-BE49-F238E27FC236}">
                <a16:creationId xmlns:a16="http://schemas.microsoft.com/office/drawing/2014/main" id="{CC4ED7DA-0730-4B9A-9368-008AB95C070A}"/>
              </a:ext>
            </a:extLst>
          </p:cNvPr>
          <p:cNvCxnSpPr>
            <a:cxnSpLocks/>
          </p:cNvCxnSpPr>
          <p:nvPr/>
        </p:nvCxnSpPr>
        <p:spPr>
          <a:xfrm>
            <a:off x="3115458" y="4818093"/>
            <a:ext cx="238609" cy="295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מחבר חץ ישר 53">
            <a:extLst>
              <a:ext uri="{FF2B5EF4-FFF2-40B4-BE49-F238E27FC236}">
                <a16:creationId xmlns:a16="http://schemas.microsoft.com/office/drawing/2014/main" id="{0371AFE3-6269-4587-AEAD-EBD6013EAEF5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4603590" y="4323469"/>
            <a:ext cx="54794" cy="267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56CFA2A4-555D-470A-A229-5BEF49B34E06}"/>
              </a:ext>
            </a:extLst>
          </p:cNvPr>
          <p:cNvCxnSpPr>
            <a:cxnSpLocks/>
            <a:endCxn id="42" idx="0"/>
          </p:cNvCxnSpPr>
          <p:nvPr/>
        </p:nvCxnSpPr>
        <p:spPr>
          <a:xfrm flipH="1">
            <a:off x="4431659" y="4969299"/>
            <a:ext cx="84114" cy="24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DF6309C5-CCB8-4477-AE97-411DB11A713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4145280" y="5577485"/>
            <a:ext cx="132604" cy="233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מחבר חץ ישר 56">
            <a:extLst>
              <a:ext uri="{FF2B5EF4-FFF2-40B4-BE49-F238E27FC236}">
                <a16:creationId xmlns:a16="http://schemas.microsoft.com/office/drawing/2014/main" id="{C6A5863F-36B3-4F89-8D5B-CA751EFE5244}"/>
              </a:ext>
            </a:extLst>
          </p:cNvPr>
          <p:cNvCxnSpPr>
            <a:cxnSpLocks/>
          </p:cNvCxnSpPr>
          <p:nvPr/>
        </p:nvCxnSpPr>
        <p:spPr>
          <a:xfrm>
            <a:off x="4519437" y="5560469"/>
            <a:ext cx="116001" cy="223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0738529-37A4-44EA-A31D-850DFDDF1800}"/>
              </a:ext>
            </a:extLst>
          </p:cNvPr>
          <p:cNvSpPr txBox="1"/>
          <p:nvPr/>
        </p:nvSpPr>
        <p:spPr>
          <a:xfrm>
            <a:off x="6520873" y="3861359"/>
            <a:ext cx="44426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צומת 22 הוא אב קדמון של הצמתים שערכם 15 ,0 ,7, 3, 9</a:t>
            </a:r>
          </a:p>
          <a:p>
            <a:pPr algn="r" rtl="1"/>
            <a:endParaRPr lang="he-IL" dirty="0"/>
          </a:p>
        </p:txBody>
      </p:sp>
      <p:cxnSp>
        <p:nvCxnSpPr>
          <p:cNvPr id="4" name="מחבר חץ ישר 3">
            <a:extLst>
              <a:ext uri="{FF2B5EF4-FFF2-40B4-BE49-F238E27FC236}">
                <a16:creationId xmlns:a16="http://schemas.microsoft.com/office/drawing/2014/main" id="{9E0F127A-3D2C-4D55-BE02-5A443F2F338E}"/>
              </a:ext>
            </a:extLst>
          </p:cNvPr>
          <p:cNvCxnSpPr>
            <a:stCxn id="26" idx="3"/>
          </p:cNvCxnSpPr>
          <p:nvPr/>
        </p:nvCxnSpPr>
        <p:spPr>
          <a:xfrm flipV="1">
            <a:off x="5075152" y="4093441"/>
            <a:ext cx="1692236" cy="113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943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-474488" y="840243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he-IL" dirty="0"/>
              <a:t>מושגים והגדרות ביחס למבנה של עץ בינארי 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 </a:t>
            </a:r>
            <a:endParaRPr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2"/>
          </p:nvPr>
        </p:nvSpPr>
        <p:spPr>
          <a:xfrm>
            <a:off x="1789890" y="1720495"/>
            <a:ext cx="9173673" cy="157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he-IL" dirty="0"/>
              <a:t> צומת הוא אב קדמון של צומת אחר אם הוא נמצא מעליו בעץ ויש ביניהם מסלול של היררכיה </a:t>
            </a:r>
          </a:p>
          <a:p>
            <a:r>
              <a:rPr lang="he-IL" dirty="0"/>
              <a:t>צומת הוא </a:t>
            </a:r>
            <a:r>
              <a:rPr lang="he-IL" dirty="0">
                <a:solidFill>
                  <a:srgbClr val="FF0000"/>
                </a:solidFill>
              </a:rPr>
              <a:t>צאצא </a:t>
            </a:r>
            <a:r>
              <a:rPr lang="he-IL" dirty="0"/>
              <a:t>של צומת אחר אם הוא נמצא מתחתיו  בעץ ויש ביניהם מסלול של היררכיה</a:t>
            </a:r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567B075B-B116-4C1B-AAF4-1957F4D90C12}"/>
              </a:ext>
            </a:extLst>
          </p:cNvPr>
          <p:cNvSpPr/>
          <p:nvPr/>
        </p:nvSpPr>
        <p:spPr>
          <a:xfrm>
            <a:off x="3889201" y="3513018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E34981-176C-4ED4-B731-4C1933737F85}"/>
              </a:ext>
            </a:extLst>
          </p:cNvPr>
          <p:cNvSpPr txBox="1"/>
          <p:nvPr/>
        </p:nvSpPr>
        <p:spPr>
          <a:xfrm>
            <a:off x="3902364" y="355358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10</a:t>
            </a:r>
            <a:endParaRPr lang="he-IL" dirty="0"/>
          </a:p>
        </p:txBody>
      </p:sp>
      <p:sp>
        <p:nvSpPr>
          <p:cNvPr id="25" name="אליפסה 24">
            <a:extLst>
              <a:ext uri="{FF2B5EF4-FFF2-40B4-BE49-F238E27FC236}">
                <a16:creationId xmlns:a16="http://schemas.microsoft.com/office/drawing/2014/main" id="{EF9C1709-4FAE-4400-BE4B-C4E7093F9C81}"/>
              </a:ext>
            </a:extLst>
          </p:cNvPr>
          <p:cNvSpPr/>
          <p:nvPr/>
        </p:nvSpPr>
        <p:spPr>
          <a:xfrm>
            <a:off x="4639753" y="398545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1F90A5-7FF6-4C34-BE49-495DD3943DA6}"/>
              </a:ext>
            </a:extLst>
          </p:cNvPr>
          <p:cNvSpPr txBox="1"/>
          <p:nvPr/>
        </p:nvSpPr>
        <p:spPr>
          <a:xfrm>
            <a:off x="4659977" y="405343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22</a:t>
            </a:r>
            <a:endParaRPr lang="he-IL" dirty="0"/>
          </a:p>
        </p:txBody>
      </p:sp>
      <p:sp>
        <p:nvSpPr>
          <p:cNvPr id="27" name="אליפסה 26">
            <a:extLst>
              <a:ext uri="{FF2B5EF4-FFF2-40B4-BE49-F238E27FC236}">
                <a16:creationId xmlns:a16="http://schemas.microsoft.com/office/drawing/2014/main" id="{3EFFE37E-91F7-4B14-9F37-7B5271CE33CA}"/>
              </a:ext>
            </a:extLst>
          </p:cNvPr>
          <p:cNvSpPr/>
          <p:nvPr/>
        </p:nvSpPr>
        <p:spPr>
          <a:xfrm>
            <a:off x="3196705" y="3961943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788B63-93EA-484A-B880-9F9AA106A0BF}"/>
              </a:ext>
            </a:extLst>
          </p:cNvPr>
          <p:cNvSpPr txBox="1"/>
          <p:nvPr/>
        </p:nvSpPr>
        <p:spPr>
          <a:xfrm>
            <a:off x="3196705" y="4001371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11</a:t>
            </a:r>
            <a:endParaRPr lang="he-IL" dirty="0"/>
          </a:p>
        </p:txBody>
      </p:sp>
      <p:sp>
        <p:nvSpPr>
          <p:cNvPr id="29" name="אליפסה 28">
            <a:extLst>
              <a:ext uri="{FF2B5EF4-FFF2-40B4-BE49-F238E27FC236}">
                <a16:creationId xmlns:a16="http://schemas.microsoft.com/office/drawing/2014/main" id="{FE683C58-F986-42DF-818C-A4C80DC76D44}"/>
              </a:ext>
            </a:extLst>
          </p:cNvPr>
          <p:cNvSpPr/>
          <p:nvPr/>
        </p:nvSpPr>
        <p:spPr>
          <a:xfrm>
            <a:off x="2714798" y="4508320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98F3D0-25E0-48DC-B6A4-F097FF7EC5A3}"/>
              </a:ext>
            </a:extLst>
          </p:cNvPr>
          <p:cNvSpPr txBox="1"/>
          <p:nvPr/>
        </p:nvSpPr>
        <p:spPr>
          <a:xfrm>
            <a:off x="2772756" y="45218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5</a:t>
            </a:r>
            <a:endParaRPr lang="he-IL" dirty="0"/>
          </a:p>
        </p:txBody>
      </p:sp>
      <p:sp>
        <p:nvSpPr>
          <p:cNvPr id="31" name="אליפסה 30">
            <a:extLst>
              <a:ext uri="{FF2B5EF4-FFF2-40B4-BE49-F238E27FC236}">
                <a16:creationId xmlns:a16="http://schemas.microsoft.com/office/drawing/2014/main" id="{64C430B3-97B9-4E7B-93EA-5AA8C08E433B}"/>
              </a:ext>
            </a:extLst>
          </p:cNvPr>
          <p:cNvSpPr/>
          <p:nvPr/>
        </p:nvSpPr>
        <p:spPr>
          <a:xfrm>
            <a:off x="3279601" y="508804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62A054-EC82-415D-B396-C41AE40206F0}"/>
              </a:ext>
            </a:extLst>
          </p:cNvPr>
          <p:cNvSpPr txBox="1"/>
          <p:nvPr/>
        </p:nvSpPr>
        <p:spPr>
          <a:xfrm>
            <a:off x="3279601" y="5106200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</a:t>
            </a:r>
            <a:endParaRPr lang="he-IL" dirty="0"/>
          </a:p>
        </p:txBody>
      </p:sp>
      <p:sp>
        <p:nvSpPr>
          <p:cNvPr id="33" name="אליפסה 32">
            <a:extLst>
              <a:ext uri="{FF2B5EF4-FFF2-40B4-BE49-F238E27FC236}">
                <a16:creationId xmlns:a16="http://schemas.microsoft.com/office/drawing/2014/main" id="{7E2DEA50-3CD0-4E00-AC9F-3341DA49D68A}"/>
              </a:ext>
            </a:extLst>
          </p:cNvPr>
          <p:cNvSpPr/>
          <p:nvPr/>
        </p:nvSpPr>
        <p:spPr>
          <a:xfrm>
            <a:off x="5093855" y="462477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5600B1-7D49-431C-A52D-30C60C909097}"/>
              </a:ext>
            </a:extLst>
          </p:cNvPr>
          <p:cNvSpPr txBox="1"/>
          <p:nvPr/>
        </p:nvSpPr>
        <p:spPr>
          <a:xfrm>
            <a:off x="5112983" y="470163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5" name="אליפסה 34">
            <a:extLst>
              <a:ext uri="{FF2B5EF4-FFF2-40B4-BE49-F238E27FC236}">
                <a16:creationId xmlns:a16="http://schemas.microsoft.com/office/drawing/2014/main" id="{25CF4682-5B65-4D2D-A6DA-A0C1D620AEC3}"/>
              </a:ext>
            </a:extLst>
          </p:cNvPr>
          <p:cNvSpPr/>
          <p:nvPr/>
        </p:nvSpPr>
        <p:spPr>
          <a:xfrm>
            <a:off x="2244435" y="51274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826864-A81D-44DE-A79F-83D302B29E3B}"/>
              </a:ext>
            </a:extLst>
          </p:cNvPr>
          <p:cNvSpPr txBox="1"/>
          <p:nvPr/>
        </p:nvSpPr>
        <p:spPr>
          <a:xfrm>
            <a:off x="2244435" y="5166903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40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37" name="אליפסה 36">
            <a:extLst>
              <a:ext uri="{FF2B5EF4-FFF2-40B4-BE49-F238E27FC236}">
                <a16:creationId xmlns:a16="http://schemas.microsoft.com/office/drawing/2014/main" id="{9EA8608F-A185-4553-A818-731914B3EFDB}"/>
              </a:ext>
            </a:extLst>
          </p:cNvPr>
          <p:cNvSpPr/>
          <p:nvPr/>
        </p:nvSpPr>
        <p:spPr>
          <a:xfrm>
            <a:off x="2714798" y="570177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FC1459-260D-41B6-B9DD-E3223D4D2C14}"/>
              </a:ext>
            </a:extLst>
          </p:cNvPr>
          <p:cNvSpPr txBox="1"/>
          <p:nvPr/>
        </p:nvSpPr>
        <p:spPr>
          <a:xfrm>
            <a:off x="2714798" y="574120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12</a:t>
            </a:r>
            <a:endParaRPr lang="he-IL" dirty="0"/>
          </a:p>
        </p:txBody>
      </p:sp>
      <p:sp>
        <p:nvSpPr>
          <p:cNvPr id="39" name="אליפסה 38">
            <a:extLst>
              <a:ext uri="{FF2B5EF4-FFF2-40B4-BE49-F238E27FC236}">
                <a16:creationId xmlns:a16="http://schemas.microsoft.com/office/drawing/2014/main" id="{91BD4DEF-F9DD-485D-AB65-76F39A25EBFA}"/>
              </a:ext>
            </a:extLst>
          </p:cNvPr>
          <p:cNvSpPr/>
          <p:nvPr/>
        </p:nvSpPr>
        <p:spPr>
          <a:xfrm>
            <a:off x="4396002" y="459123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2B5CE4-4A95-4C85-9236-18A4AA6A818F}"/>
              </a:ext>
            </a:extLst>
          </p:cNvPr>
          <p:cNvSpPr txBox="1"/>
          <p:nvPr/>
        </p:nvSpPr>
        <p:spPr>
          <a:xfrm>
            <a:off x="4404076" y="4623248"/>
            <a:ext cx="41517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15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1" name="אליפסה 40">
            <a:extLst>
              <a:ext uri="{FF2B5EF4-FFF2-40B4-BE49-F238E27FC236}">
                <a16:creationId xmlns:a16="http://schemas.microsoft.com/office/drawing/2014/main" id="{69D3549E-D7FF-4D12-A108-F0830AB9A2A3}"/>
              </a:ext>
            </a:extLst>
          </p:cNvPr>
          <p:cNvSpPr/>
          <p:nvPr/>
        </p:nvSpPr>
        <p:spPr>
          <a:xfrm>
            <a:off x="4145280" y="519701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DFD00A-4B0D-4C98-8455-F4D9AD861833}"/>
              </a:ext>
            </a:extLst>
          </p:cNvPr>
          <p:cNvSpPr txBox="1"/>
          <p:nvPr/>
        </p:nvSpPr>
        <p:spPr>
          <a:xfrm>
            <a:off x="4224071" y="5216409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7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3" name="אליפסה 42">
            <a:extLst>
              <a:ext uri="{FF2B5EF4-FFF2-40B4-BE49-F238E27FC236}">
                <a16:creationId xmlns:a16="http://schemas.microsoft.com/office/drawing/2014/main" id="{A0E3CC13-8336-4710-9B9B-B6077C1F2DBB}"/>
              </a:ext>
            </a:extLst>
          </p:cNvPr>
          <p:cNvSpPr/>
          <p:nvPr/>
        </p:nvSpPr>
        <p:spPr>
          <a:xfrm>
            <a:off x="3870037" y="57602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4AD10E0-C6A0-440A-895C-97688BEAD11D}"/>
              </a:ext>
            </a:extLst>
          </p:cNvPr>
          <p:cNvSpPr txBox="1"/>
          <p:nvPr/>
        </p:nvSpPr>
        <p:spPr>
          <a:xfrm>
            <a:off x="3937692" y="581144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3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5" name="אליפסה 44">
            <a:extLst>
              <a:ext uri="{FF2B5EF4-FFF2-40B4-BE49-F238E27FC236}">
                <a16:creationId xmlns:a16="http://schemas.microsoft.com/office/drawing/2014/main" id="{3B074D04-08DE-4CDA-A1D9-0E9CE7729D54}"/>
              </a:ext>
            </a:extLst>
          </p:cNvPr>
          <p:cNvSpPr/>
          <p:nvPr/>
        </p:nvSpPr>
        <p:spPr>
          <a:xfrm>
            <a:off x="4560455" y="572084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0159B4-D0D6-4996-9283-2D004E5ED663}"/>
              </a:ext>
            </a:extLst>
          </p:cNvPr>
          <p:cNvSpPr txBox="1"/>
          <p:nvPr/>
        </p:nvSpPr>
        <p:spPr>
          <a:xfrm>
            <a:off x="4560455" y="57602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9</a:t>
            </a:r>
            <a:endParaRPr lang="he-IL" dirty="0">
              <a:solidFill>
                <a:schemeClr val="tx1"/>
              </a:solidFill>
            </a:endParaRPr>
          </a:p>
        </p:txBody>
      </p:sp>
      <p:cxnSp>
        <p:nvCxnSpPr>
          <p:cNvPr id="47" name="מחבר חץ ישר 46">
            <a:extLst>
              <a:ext uri="{FF2B5EF4-FFF2-40B4-BE49-F238E27FC236}">
                <a16:creationId xmlns:a16="http://schemas.microsoft.com/office/drawing/2014/main" id="{547EC5C1-5FEB-4D65-BF43-21A5667A16B0}"/>
              </a:ext>
            </a:extLst>
          </p:cNvPr>
          <p:cNvCxnSpPr>
            <a:cxnSpLocks/>
          </p:cNvCxnSpPr>
          <p:nvPr/>
        </p:nvCxnSpPr>
        <p:spPr>
          <a:xfrm flipH="1">
            <a:off x="3576552" y="3739448"/>
            <a:ext cx="325812" cy="293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E2ED415C-D1DD-472D-834F-C7D7DDB740CD}"/>
              </a:ext>
            </a:extLst>
          </p:cNvPr>
          <p:cNvCxnSpPr>
            <a:cxnSpLocks/>
          </p:cNvCxnSpPr>
          <p:nvPr/>
        </p:nvCxnSpPr>
        <p:spPr>
          <a:xfrm flipH="1">
            <a:off x="3104369" y="4327517"/>
            <a:ext cx="186312" cy="238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5D53A3A4-4516-47C5-87FD-5853A843E51E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4259694" y="3849295"/>
            <a:ext cx="380059" cy="32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מחבר חץ ישר 49">
            <a:extLst>
              <a:ext uri="{FF2B5EF4-FFF2-40B4-BE49-F238E27FC236}">
                <a16:creationId xmlns:a16="http://schemas.microsoft.com/office/drawing/2014/main" id="{981E83C5-37AB-4E8E-8158-6C720F887143}"/>
              </a:ext>
            </a:extLst>
          </p:cNvPr>
          <p:cNvCxnSpPr>
            <a:cxnSpLocks/>
          </p:cNvCxnSpPr>
          <p:nvPr/>
        </p:nvCxnSpPr>
        <p:spPr>
          <a:xfrm flipH="1">
            <a:off x="2627679" y="4859563"/>
            <a:ext cx="230897" cy="30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8EEEEA89-76A3-43EF-9F86-E5547C52DBB5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4973328" y="4344408"/>
            <a:ext cx="328115" cy="280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מחבר חץ ישר 51">
            <a:extLst>
              <a:ext uri="{FF2B5EF4-FFF2-40B4-BE49-F238E27FC236}">
                <a16:creationId xmlns:a16="http://schemas.microsoft.com/office/drawing/2014/main" id="{48CBE551-BB85-46C2-860A-E4C505DBB2A9}"/>
              </a:ext>
            </a:extLst>
          </p:cNvPr>
          <p:cNvCxnSpPr>
            <a:cxnSpLocks/>
          </p:cNvCxnSpPr>
          <p:nvPr/>
        </p:nvCxnSpPr>
        <p:spPr>
          <a:xfrm flipH="1">
            <a:off x="3011287" y="5390336"/>
            <a:ext cx="279394" cy="34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מחבר חץ ישר 52">
            <a:extLst>
              <a:ext uri="{FF2B5EF4-FFF2-40B4-BE49-F238E27FC236}">
                <a16:creationId xmlns:a16="http://schemas.microsoft.com/office/drawing/2014/main" id="{CC4ED7DA-0730-4B9A-9368-008AB95C070A}"/>
              </a:ext>
            </a:extLst>
          </p:cNvPr>
          <p:cNvCxnSpPr>
            <a:cxnSpLocks/>
          </p:cNvCxnSpPr>
          <p:nvPr/>
        </p:nvCxnSpPr>
        <p:spPr>
          <a:xfrm>
            <a:off x="3115458" y="4818093"/>
            <a:ext cx="238609" cy="295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מחבר חץ ישר 53">
            <a:extLst>
              <a:ext uri="{FF2B5EF4-FFF2-40B4-BE49-F238E27FC236}">
                <a16:creationId xmlns:a16="http://schemas.microsoft.com/office/drawing/2014/main" id="{0371AFE3-6269-4587-AEAD-EBD6013EAEF5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4603590" y="4323469"/>
            <a:ext cx="54794" cy="267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56CFA2A4-555D-470A-A229-5BEF49B34E06}"/>
              </a:ext>
            </a:extLst>
          </p:cNvPr>
          <p:cNvCxnSpPr>
            <a:cxnSpLocks/>
            <a:endCxn id="42" idx="0"/>
          </p:cNvCxnSpPr>
          <p:nvPr/>
        </p:nvCxnSpPr>
        <p:spPr>
          <a:xfrm flipH="1">
            <a:off x="4431659" y="4969299"/>
            <a:ext cx="84114" cy="24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DF6309C5-CCB8-4477-AE97-411DB11A713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4145280" y="5577485"/>
            <a:ext cx="132604" cy="233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מחבר חץ ישר 56">
            <a:extLst>
              <a:ext uri="{FF2B5EF4-FFF2-40B4-BE49-F238E27FC236}">
                <a16:creationId xmlns:a16="http://schemas.microsoft.com/office/drawing/2014/main" id="{C6A5863F-36B3-4F89-8D5B-CA751EFE5244}"/>
              </a:ext>
            </a:extLst>
          </p:cNvPr>
          <p:cNvCxnSpPr>
            <a:cxnSpLocks/>
          </p:cNvCxnSpPr>
          <p:nvPr/>
        </p:nvCxnSpPr>
        <p:spPr>
          <a:xfrm>
            <a:off x="4519437" y="5560469"/>
            <a:ext cx="116001" cy="223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0738529-37A4-44EA-A31D-850DFDDF1800}"/>
              </a:ext>
            </a:extLst>
          </p:cNvPr>
          <p:cNvSpPr txBox="1"/>
          <p:nvPr/>
        </p:nvSpPr>
        <p:spPr>
          <a:xfrm>
            <a:off x="63096" y="5039095"/>
            <a:ext cx="2199525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צומת 40 הוא </a:t>
            </a:r>
            <a:r>
              <a:rPr lang="he-IL" dirty="0">
                <a:solidFill>
                  <a:srgbClr val="FF0000"/>
                </a:solidFill>
              </a:rPr>
              <a:t>צאצא</a:t>
            </a:r>
            <a:r>
              <a:rPr lang="he-IL" dirty="0"/>
              <a:t> של הצמתים שערכם 5 ,11 ,10</a:t>
            </a:r>
          </a:p>
          <a:p>
            <a:pPr algn="r" rt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09393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-474488" y="840243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he-IL" dirty="0"/>
              <a:t>מושגים והגדרות ביחס למבנה של עץ בינארי 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 </a:t>
            </a:r>
            <a:endParaRPr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2"/>
          </p:nvPr>
        </p:nvSpPr>
        <p:spPr>
          <a:xfrm>
            <a:off x="1789890" y="1720495"/>
            <a:ext cx="9173673" cy="246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r>
              <a:rPr lang="he-IL" dirty="0"/>
              <a:t> </a:t>
            </a:r>
            <a:r>
              <a:rPr lang="he-IL" b="1" u="sng" dirty="0">
                <a:solidFill>
                  <a:srgbClr val="FF0000"/>
                </a:solidFill>
              </a:rPr>
              <a:t>רמה</a:t>
            </a:r>
            <a:r>
              <a:rPr lang="he-IL" dirty="0"/>
              <a:t> של צומת היא מספר הקטעים במסלול בין שורש העץ לצומת.</a:t>
            </a:r>
          </a:p>
          <a:p>
            <a:r>
              <a:rPr lang="he-IL" dirty="0"/>
              <a:t> הרמה של שורש היא 0 </a:t>
            </a:r>
          </a:p>
          <a:p>
            <a:r>
              <a:rPr lang="he-IL" dirty="0"/>
              <a:t>הרמה של הבנים של שורש העץ היא 1.</a:t>
            </a:r>
          </a:p>
          <a:p>
            <a:r>
              <a:rPr lang="he-IL" dirty="0"/>
              <a:t>הרמה של כול צומת בעץ גדולה ב1 מהרמה של האבא שלו.</a:t>
            </a:r>
          </a:p>
          <a:p>
            <a:r>
              <a:rPr lang="he-IL" dirty="0"/>
              <a:t>רמה 0 צומת שערכו 10 </a:t>
            </a:r>
          </a:p>
          <a:p>
            <a:r>
              <a:rPr lang="he-IL" dirty="0"/>
              <a:t>רמה 1 צמתים עם הערכים 11,22</a:t>
            </a:r>
          </a:p>
          <a:p>
            <a:r>
              <a:rPr lang="he-IL" dirty="0"/>
              <a:t>רמה 2 צמתים שערכם 5,15,0</a:t>
            </a:r>
          </a:p>
          <a:p>
            <a:r>
              <a:rPr lang="he-IL" dirty="0"/>
              <a:t>רמה 3 צמתים שערכם 40,9,7</a:t>
            </a:r>
          </a:p>
          <a:p>
            <a:r>
              <a:rPr lang="he-IL" dirty="0"/>
              <a:t>רמה 4 צמתים שערכם 12,3,9</a:t>
            </a:r>
          </a:p>
          <a:p>
            <a:endParaRPr lang="he-IL" dirty="0"/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567B075B-B116-4C1B-AAF4-1957F4D90C12}"/>
              </a:ext>
            </a:extLst>
          </p:cNvPr>
          <p:cNvSpPr/>
          <p:nvPr/>
        </p:nvSpPr>
        <p:spPr>
          <a:xfrm>
            <a:off x="3889201" y="3513018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E34981-176C-4ED4-B731-4C1933737F85}"/>
              </a:ext>
            </a:extLst>
          </p:cNvPr>
          <p:cNvSpPr txBox="1"/>
          <p:nvPr/>
        </p:nvSpPr>
        <p:spPr>
          <a:xfrm>
            <a:off x="3902364" y="355358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5" name="אליפסה 24">
            <a:extLst>
              <a:ext uri="{FF2B5EF4-FFF2-40B4-BE49-F238E27FC236}">
                <a16:creationId xmlns:a16="http://schemas.microsoft.com/office/drawing/2014/main" id="{EF9C1709-4FAE-4400-BE4B-C4E7093F9C81}"/>
              </a:ext>
            </a:extLst>
          </p:cNvPr>
          <p:cNvSpPr/>
          <p:nvPr/>
        </p:nvSpPr>
        <p:spPr>
          <a:xfrm>
            <a:off x="4639753" y="398545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1F90A5-7FF6-4C34-BE49-495DD3943DA6}"/>
              </a:ext>
            </a:extLst>
          </p:cNvPr>
          <p:cNvSpPr txBox="1"/>
          <p:nvPr/>
        </p:nvSpPr>
        <p:spPr>
          <a:xfrm>
            <a:off x="4659977" y="405343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22</a:t>
            </a:r>
            <a:endParaRPr lang="he-IL" dirty="0"/>
          </a:p>
        </p:txBody>
      </p:sp>
      <p:sp>
        <p:nvSpPr>
          <p:cNvPr id="27" name="אליפסה 26">
            <a:extLst>
              <a:ext uri="{FF2B5EF4-FFF2-40B4-BE49-F238E27FC236}">
                <a16:creationId xmlns:a16="http://schemas.microsoft.com/office/drawing/2014/main" id="{3EFFE37E-91F7-4B14-9F37-7B5271CE33CA}"/>
              </a:ext>
            </a:extLst>
          </p:cNvPr>
          <p:cNvSpPr/>
          <p:nvPr/>
        </p:nvSpPr>
        <p:spPr>
          <a:xfrm>
            <a:off x="3196705" y="3961943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788B63-93EA-484A-B880-9F9AA106A0BF}"/>
              </a:ext>
            </a:extLst>
          </p:cNvPr>
          <p:cNvSpPr txBox="1"/>
          <p:nvPr/>
        </p:nvSpPr>
        <p:spPr>
          <a:xfrm>
            <a:off x="3196705" y="4001371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11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9" name="אליפסה 28">
            <a:extLst>
              <a:ext uri="{FF2B5EF4-FFF2-40B4-BE49-F238E27FC236}">
                <a16:creationId xmlns:a16="http://schemas.microsoft.com/office/drawing/2014/main" id="{FE683C58-F986-42DF-818C-A4C80DC76D44}"/>
              </a:ext>
            </a:extLst>
          </p:cNvPr>
          <p:cNvSpPr/>
          <p:nvPr/>
        </p:nvSpPr>
        <p:spPr>
          <a:xfrm>
            <a:off x="2714798" y="4508320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98F3D0-25E0-48DC-B6A4-F097FF7EC5A3}"/>
              </a:ext>
            </a:extLst>
          </p:cNvPr>
          <p:cNvSpPr txBox="1"/>
          <p:nvPr/>
        </p:nvSpPr>
        <p:spPr>
          <a:xfrm>
            <a:off x="2772756" y="45218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5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1" name="אליפסה 30">
            <a:extLst>
              <a:ext uri="{FF2B5EF4-FFF2-40B4-BE49-F238E27FC236}">
                <a16:creationId xmlns:a16="http://schemas.microsoft.com/office/drawing/2014/main" id="{64C430B3-97B9-4E7B-93EA-5AA8C08E433B}"/>
              </a:ext>
            </a:extLst>
          </p:cNvPr>
          <p:cNvSpPr/>
          <p:nvPr/>
        </p:nvSpPr>
        <p:spPr>
          <a:xfrm>
            <a:off x="3279601" y="508804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62A054-EC82-415D-B396-C41AE40206F0}"/>
              </a:ext>
            </a:extLst>
          </p:cNvPr>
          <p:cNvSpPr txBox="1"/>
          <p:nvPr/>
        </p:nvSpPr>
        <p:spPr>
          <a:xfrm>
            <a:off x="3279601" y="5106200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</a:t>
            </a:r>
            <a:endParaRPr lang="he-IL" dirty="0"/>
          </a:p>
        </p:txBody>
      </p:sp>
      <p:sp>
        <p:nvSpPr>
          <p:cNvPr id="33" name="אליפסה 32">
            <a:extLst>
              <a:ext uri="{FF2B5EF4-FFF2-40B4-BE49-F238E27FC236}">
                <a16:creationId xmlns:a16="http://schemas.microsoft.com/office/drawing/2014/main" id="{7E2DEA50-3CD0-4E00-AC9F-3341DA49D68A}"/>
              </a:ext>
            </a:extLst>
          </p:cNvPr>
          <p:cNvSpPr/>
          <p:nvPr/>
        </p:nvSpPr>
        <p:spPr>
          <a:xfrm>
            <a:off x="5093855" y="462477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5600B1-7D49-431C-A52D-30C60C909097}"/>
              </a:ext>
            </a:extLst>
          </p:cNvPr>
          <p:cNvSpPr txBox="1"/>
          <p:nvPr/>
        </p:nvSpPr>
        <p:spPr>
          <a:xfrm>
            <a:off x="5112983" y="470163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5" name="אליפסה 34">
            <a:extLst>
              <a:ext uri="{FF2B5EF4-FFF2-40B4-BE49-F238E27FC236}">
                <a16:creationId xmlns:a16="http://schemas.microsoft.com/office/drawing/2014/main" id="{25CF4682-5B65-4D2D-A6DA-A0C1D620AEC3}"/>
              </a:ext>
            </a:extLst>
          </p:cNvPr>
          <p:cNvSpPr/>
          <p:nvPr/>
        </p:nvSpPr>
        <p:spPr>
          <a:xfrm>
            <a:off x="2244435" y="51274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826864-A81D-44DE-A79F-83D302B29E3B}"/>
              </a:ext>
            </a:extLst>
          </p:cNvPr>
          <p:cNvSpPr txBox="1"/>
          <p:nvPr/>
        </p:nvSpPr>
        <p:spPr>
          <a:xfrm>
            <a:off x="2244435" y="5166903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40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7" name="אליפסה 36">
            <a:extLst>
              <a:ext uri="{FF2B5EF4-FFF2-40B4-BE49-F238E27FC236}">
                <a16:creationId xmlns:a16="http://schemas.microsoft.com/office/drawing/2014/main" id="{9EA8608F-A185-4553-A818-731914B3EFDB}"/>
              </a:ext>
            </a:extLst>
          </p:cNvPr>
          <p:cNvSpPr/>
          <p:nvPr/>
        </p:nvSpPr>
        <p:spPr>
          <a:xfrm>
            <a:off x="2714798" y="570177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FC1459-260D-41B6-B9DD-E3223D4D2C14}"/>
              </a:ext>
            </a:extLst>
          </p:cNvPr>
          <p:cNvSpPr txBox="1"/>
          <p:nvPr/>
        </p:nvSpPr>
        <p:spPr>
          <a:xfrm>
            <a:off x="2714798" y="574120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12</a:t>
            </a:r>
            <a:endParaRPr lang="he-IL" dirty="0"/>
          </a:p>
        </p:txBody>
      </p:sp>
      <p:sp>
        <p:nvSpPr>
          <p:cNvPr id="39" name="אליפסה 38">
            <a:extLst>
              <a:ext uri="{FF2B5EF4-FFF2-40B4-BE49-F238E27FC236}">
                <a16:creationId xmlns:a16="http://schemas.microsoft.com/office/drawing/2014/main" id="{91BD4DEF-F9DD-485D-AB65-76F39A25EBFA}"/>
              </a:ext>
            </a:extLst>
          </p:cNvPr>
          <p:cNvSpPr/>
          <p:nvPr/>
        </p:nvSpPr>
        <p:spPr>
          <a:xfrm>
            <a:off x="4396002" y="459123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2B5CE4-4A95-4C85-9236-18A4AA6A818F}"/>
              </a:ext>
            </a:extLst>
          </p:cNvPr>
          <p:cNvSpPr txBox="1"/>
          <p:nvPr/>
        </p:nvSpPr>
        <p:spPr>
          <a:xfrm>
            <a:off x="4404076" y="4623248"/>
            <a:ext cx="41517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15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1" name="אליפסה 40">
            <a:extLst>
              <a:ext uri="{FF2B5EF4-FFF2-40B4-BE49-F238E27FC236}">
                <a16:creationId xmlns:a16="http://schemas.microsoft.com/office/drawing/2014/main" id="{69D3549E-D7FF-4D12-A108-F0830AB9A2A3}"/>
              </a:ext>
            </a:extLst>
          </p:cNvPr>
          <p:cNvSpPr/>
          <p:nvPr/>
        </p:nvSpPr>
        <p:spPr>
          <a:xfrm>
            <a:off x="4145280" y="519701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DFD00A-4B0D-4C98-8455-F4D9AD861833}"/>
              </a:ext>
            </a:extLst>
          </p:cNvPr>
          <p:cNvSpPr txBox="1"/>
          <p:nvPr/>
        </p:nvSpPr>
        <p:spPr>
          <a:xfrm>
            <a:off x="4224071" y="5216409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7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3" name="אליפסה 42">
            <a:extLst>
              <a:ext uri="{FF2B5EF4-FFF2-40B4-BE49-F238E27FC236}">
                <a16:creationId xmlns:a16="http://schemas.microsoft.com/office/drawing/2014/main" id="{A0E3CC13-8336-4710-9B9B-B6077C1F2DBB}"/>
              </a:ext>
            </a:extLst>
          </p:cNvPr>
          <p:cNvSpPr/>
          <p:nvPr/>
        </p:nvSpPr>
        <p:spPr>
          <a:xfrm>
            <a:off x="3870037" y="57602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4AD10E0-C6A0-440A-895C-97688BEAD11D}"/>
              </a:ext>
            </a:extLst>
          </p:cNvPr>
          <p:cNvSpPr txBox="1"/>
          <p:nvPr/>
        </p:nvSpPr>
        <p:spPr>
          <a:xfrm>
            <a:off x="3937692" y="581144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3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5" name="אליפסה 44">
            <a:extLst>
              <a:ext uri="{FF2B5EF4-FFF2-40B4-BE49-F238E27FC236}">
                <a16:creationId xmlns:a16="http://schemas.microsoft.com/office/drawing/2014/main" id="{3B074D04-08DE-4CDA-A1D9-0E9CE7729D54}"/>
              </a:ext>
            </a:extLst>
          </p:cNvPr>
          <p:cNvSpPr/>
          <p:nvPr/>
        </p:nvSpPr>
        <p:spPr>
          <a:xfrm>
            <a:off x="4560455" y="572084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0159B4-D0D6-4996-9283-2D004E5ED663}"/>
              </a:ext>
            </a:extLst>
          </p:cNvPr>
          <p:cNvSpPr txBox="1"/>
          <p:nvPr/>
        </p:nvSpPr>
        <p:spPr>
          <a:xfrm>
            <a:off x="4560455" y="57602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9</a:t>
            </a:r>
            <a:endParaRPr lang="he-IL" dirty="0">
              <a:solidFill>
                <a:schemeClr val="tx1"/>
              </a:solidFill>
            </a:endParaRPr>
          </a:p>
        </p:txBody>
      </p:sp>
      <p:cxnSp>
        <p:nvCxnSpPr>
          <p:cNvPr id="47" name="מחבר חץ ישר 46">
            <a:extLst>
              <a:ext uri="{FF2B5EF4-FFF2-40B4-BE49-F238E27FC236}">
                <a16:creationId xmlns:a16="http://schemas.microsoft.com/office/drawing/2014/main" id="{547EC5C1-5FEB-4D65-BF43-21A5667A16B0}"/>
              </a:ext>
            </a:extLst>
          </p:cNvPr>
          <p:cNvCxnSpPr>
            <a:cxnSpLocks/>
          </p:cNvCxnSpPr>
          <p:nvPr/>
        </p:nvCxnSpPr>
        <p:spPr>
          <a:xfrm flipH="1">
            <a:off x="3576552" y="3739448"/>
            <a:ext cx="325812" cy="293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E2ED415C-D1DD-472D-834F-C7D7DDB740CD}"/>
              </a:ext>
            </a:extLst>
          </p:cNvPr>
          <p:cNvCxnSpPr>
            <a:cxnSpLocks/>
          </p:cNvCxnSpPr>
          <p:nvPr/>
        </p:nvCxnSpPr>
        <p:spPr>
          <a:xfrm flipH="1">
            <a:off x="3104369" y="4327517"/>
            <a:ext cx="186312" cy="238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5D53A3A4-4516-47C5-87FD-5853A843E51E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4259694" y="3849295"/>
            <a:ext cx="380059" cy="32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מחבר חץ ישר 49">
            <a:extLst>
              <a:ext uri="{FF2B5EF4-FFF2-40B4-BE49-F238E27FC236}">
                <a16:creationId xmlns:a16="http://schemas.microsoft.com/office/drawing/2014/main" id="{981E83C5-37AB-4E8E-8158-6C720F887143}"/>
              </a:ext>
            </a:extLst>
          </p:cNvPr>
          <p:cNvCxnSpPr>
            <a:cxnSpLocks/>
          </p:cNvCxnSpPr>
          <p:nvPr/>
        </p:nvCxnSpPr>
        <p:spPr>
          <a:xfrm flipH="1">
            <a:off x="2627679" y="4859563"/>
            <a:ext cx="230897" cy="30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8EEEEA89-76A3-43EF-9F86-E5547C52DBB5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4973328" y="4344408"/>
            <a:ext cx="328115" cy="280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מחבר חץ ישר 51">
            <a:extLst>
              <a:ext uri="{FF2B5EF4-FFF2-40B4-BE49-F238E27FC236}">
                <a16:creationId xmlns:a16="http://schemas.microsoft.com/office/drawing/2014/main" id="{48CBE551-BB85-46C2-860A-E4C505DBB2A9}"/>
              </a:ext>
            </a:extLst>
          </p:cNvPr>
          <p:cNvCxnSpPr>
            <a:cxnSpLocks/>
          </p:cNvCxnSpPr>
          <p:nvPr/>
        </p:nvCxnSpPr>
        <p:spPr>
          <a:xfrm flipH="1">
            <a:off x="3011287" y="5390336"/>
            <a:ext cx="279394" cy="34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מחבר חץ ישר 52">
            <a:extLst>
              <a:ext uri="{FF2B5EF4-FFF2-40B4-BE49-F238E27FC236}">
                <a16:creationId xmlns:a16="http://schemas.microsoft.com/office/drawing/2014/main" id="{CC4ED7DA-0730-4B9A-9368-008AB95C070A}"/>
              </a:ext>
            </a:extLst>
          </p:cNvPr>
          <p:cNvCxnSpPr>
            <a:cxnSpLocks/>
          </p:cNvCxnSpPr>
          <p:nvPr/>
        </p:nvCxnSpPr>
        <p:spPr>
          <a:xfrm>
            <a:off x="3115458" y="4818093"/>
            <a:ext cx="238609" cy="295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מחבר חץ ישר 53">
            <a:extLst>
              <a:ext uri="{FF2B5EF4-FFF2-40B4-BE49-F238E27FC236}">
                <a16:creationId xmlns:a16="http://schemas.microsoft.com/office/drawing/2014/main" id="{0371AFE3-6269-4587-AEAD-EBD6013EAEF5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4603590" y="4323469"/>
            <a:ext cx="54794" cy="267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56CFA2A4-555D-470A-A229-5BEF49B34E06}"/>
              </a:ext>
            </a:extLst>
          </p:cNvPr>
          <p:cNvCxnSpPr>
            <a:cxnSpLocks/>
            <a:endCxn id="42" idx="0"/>
          </p:cNvCxnSpPr>
          <p:nvPr/>
        </p:nvCxnSpPr>
        <p:spPr>
          <a:xfrm flipH="1">
            <a:off x="4431659" y="4969299"/>
            <a:ext cx="84114" cy="24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DF6309C5-CCB8-4477-AE97-411DB11A713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4145280" y="5577485"/>
            <a:ext cx="132604" cy="233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מחבר חץ ישר 56">
            <a:extLst>
              <a:ext uri="{FF2B5EF4-FFF2-40B4-BE49-F238E27FC236}">
                <a16:creationId xmlns:a16="http://schemas.microsoft.com/office/drawing/2014/main" id="{C6A5863F-36B3-4F89-8D5B-CA751EFE5244}"/>
              </a:ext>
            </a:extLst>
          </p:cNvPr>
          <p:cNvCxnSpPr>
            <a:cxnSpLocks/>
          </p:cNvCxnSpPr>
          <p:nvPr/>
        </p:nvCxnSpPr>
        <p:spPr>
          <a:xfrm>
            <a:off x="4519437" y="5560469"/>
            <a:ext cx="116001" cy="223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0738529-37A4-44EA-A31D-850DFDDF1800}"/>
              </a:ext>
            </a:extLst>
          </p:cNvPr>
          <p:cNvSpPr txBox="1"/>
          <p:nvPr/>
        </p:nvSpPr>
        <p:spPr>
          <a:xfrm>
            <a:off x="1462805" y="5113788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3 </a:t>
            </a:r>
          </a:p>
          <a:p>
            <a:pPr algn="r" rtl="1"/>
            <a:endParaRPr lang="he-IL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5B29D9-4004-4273-A69E-1B2D7C3D5958}"/>
              </a:ext>
            </a:extLst>
          </p:cNvPr>
          <p:cNvSpPr txBox="1"/>
          <p:nvPr/>
        </p:nvSpPr>
        <p:spPr>
          <a:xfrm>
            <a:off x="1950165" y="4407805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2</a:t>
            </a:r>
          </a:p>
          <a:p>
            <a:pPr algn="r" rtl="1"/>
            <a:endParaRPr lang="he-IL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99E4917-A834-448F-BDF7-234C970A6BF0}"/>
              </a:ext>
            </a:extLst>
          </p:cNvPr>
          <p:cNvSpPr txBox="1"/>
          <p:nvPr/>
        </p:nvSpPr>
        <p:spPr>
          <a:xfrm>
            <a:off x="2442000" y="3912396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1 </a:t>
            </a:r>
          </a:p>
          <a:p>
            <a:pPr algn="r" rtl="1"/>
            <a:endParaRPr lang="he-IL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9136CCF-E1DB-4DCA-9BE9-459F0E929FF3}"/>
              </a:ext>
            </a:extLst>
          </p:cNvPr>
          <p:cNvSpPr txBox="1"/>
          <p:nvPr/>
        </p:nvSpPr>
        <p:spPr>
          <a:xfrm>
            <a:off x="3184460" y="3455625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0 </a:t>
            </a:r>
          </a:p>
          <a:p>
            <a:pPr algn="r" rtl="1"/>
            <a:endParaRPr lang="he-IL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4F252E-021C-4E52-A672-73E8E60253B7}"/>
              </a:ext>
            </a:extLst>
          </p:cNvPr>
          <p:cNvSpPr txBox="1"/>
          <p:nvPr/>
        </p:nvSpPr>
        <p:spPr>
          <a:xfrm>
            <a:off x="1074541" y="5730603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4 </a:t>
            </a:r>
          </a:p>
          <a:p>
            <a:pPr algn="r" rtl="1"/>
            <a:endParaRPr lang="he-IL" dirty="0"/>
          </a:p>
        </p:txBody>
      </p: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EA54B5F0-B6C6-4319-86AA-E2892C001C07}"/>
              </a:ext>
            </a:extLst>
          </p:cNvPr>
          <p:cNvCxnSpPr>
            <a:cxnSpLocks/>
          </p:cNvCxnSpPr>
          <p:nvPr/>
        </p:nvCxnSpPr>
        <p:spPr>
          <a:xfrm>
            <a:off x="1844266" y="5914163"/>
            <a:ext cx="7834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560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-474488" y="840243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he-IL" dirty="0"/>
              <a:t>מושגים והגדרות ביחס למבנה של עץ בינארי 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 </a:t>
            </a:r>
            <a:endParaRPr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2"/>
          </p:nvPr>
        </p:nvSpPr>
        <p:spPr>
          <a:xfrm>
            <a:off x="1789890" y="1720495"/>
            <a:ext cx="9173673" cy="246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he-IL" dirty="0"/>
              <a:t> </a:t>
            </a:r>
            <a:r>
              <a:rPr lang="he-IL" b="1" u="sng" dirty="0">
                <a:solidFill>
                  <a:srgbClr val="FF0000"/>
                </a:solidFill>
              </a:rPr>
              <a:t>רמה מלאה </a:t>
            </a:r>
            <a:r>
              <a:rPr lang="he-IL" dirty="0"/>
              <a:t>היא : רמה בעץ שקיימים בה כל הצמתים</a:t>
            </a:r>
          </a:p>
          <a:p>
            <a:r>
              <a:rPr lang="he-IL" dirty="0"/>
              <a:t>איזה רמה בעץ שלפניכם מלאה?</a:t>
            </a:r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567B075B-B116-4C1B-AAF4-1957F4D90C12}"/>
              </a:ext>
            </a:extLst>
          </p:cNvPr>
          <p:cNvSpPr/>
          <p:nvPr/>
        </p:nvSpPr>
        <p:spPr>
          <a:xfrm>
            <a:off x="3889201" y="3513018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E34981-176C-4ED4-B731-4C1933737F85}"/>
              </a:ext>
            </a:extLst>
          </p:cNvPr>
          <p:cNvSpPr txBox="1"/>
          <p:nvPr/>
        </p:nvSpPr>
        <p:spPr>
          <a:xfrm>
            <a:off x="3902364" y="355358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5" name="אליפסה 24">
            <a:extLst>
              <a:ext uri="{FF2B5EF4-FFF2-40B4-BE49-F238E27FC236}">
                <a16:creationId xmlns:a16="http://schemas.microsoft.com/office/drawing/2014/main" id="{EF9C1709-4FAE-4400-BE4B-C4E7093F9C81}"/>
              </a:ext>
            </a:extLst>
          </p:cNvPr>
          <p:cNvSpPr/>
          <p:nvPr/>
        </p:nvSpPr>
        <p:spPr>
          <a:xfrm>
            <a:off x="4639753" y="398545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1F90A5-7FF6-4C34-BE49-495DD3943DA6}"/>
              </a:ext>
            </a:extLst>
          </p:cNvPr>
          <p:cNvSpPr txBox="1"/>
          <p:nvPr/>
        </p:nvSpPr>
        <p:spPr>
          <a:xfrm>
            <a:off x="4659977" y="405343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22</a:t>
            </a:r>
            <a:endParaRPr lang="he-IL" dirty="0"/>
          </a:p>
        </p:txBody>
      </p:sp>
      <p:sp>
        <p:nvSpPr>
          <p:cNvPr id="27" name="אליפסה 26">
            <a:extLst>
              <a:ext uri="{FF2B5EF4-FFF2-40B4-BE49-F238E27FC236}">
                <a16:creationId xmlns:a16="http://schemas.microsoft.com/office/drawing/2014/main" id="{3EFFE37E-91F7-4B14-9F37-7B5271CE33CA}"/>
              </a:ext>
            </a:extLst>
          </p:cNvPr>
          <p:cNvSpPr/>
          <p:nvPr/>
        </p:nvSpPr>
        <p:spPr>
          <a:xfrm>
            <a:off x="3196705" y="3961943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788B63-93EA-484A-B880-9F9AA106A0BF}"/>
              </a:ext>
            </a:extLst>
          </p:cNvPr>
          <p:cNvSpPr txBox="1"/>
          <p:nvPr/>
        </p:nvSpPr>
        <p:spPr>
          <a:xfrm>
            <a:off x="3196705" y="4001371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11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9" name="אליפסה 28">
            <a:extLst>
              <a:ext uri="{FF2B5EF4-FFF2-40B4-BE49-F238E27FC236}">
                <a16:creationId xmlns:a16="http://schemas.microsoft.com/office/drawing/2014/main" id="{FE683C58-F986-42DF-818C-A4C80DC76D44}"/>
              </a:ext>
            </a:extLst>
          </p:cNvPr>
          <p:cNvSpPr/>
          <p:nvPr/>
        </p:nvSpPr>
        <p:spPr>
          <a:xfrm>
            <a:off x="2714798" y="4508320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98F3D0-25E0-48DC-B6A4-F097FF7EC5A3}"/>
              </a:ext>
            </a:extLst>
          </p:cNvPr>
          <p:cNvSpPr txBox="1"/>
          <p:nvPr/>
        </p:nvSpPr>
        <p:spPr>
          <a:xfrm>
            <a:off x="2772756" y="45218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5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1" name="אליפסה 30">
            <a:extLst>
              <a:ext uri="{FF2B5EF4-FFF2-40B4-BE49-F238E27FC236}">
                <a16:creationId xmlns:a16="http://schemas.microsoft.com/office/drawing/2014/main" id="{64C430B3-97B9-4E7B-93EA-5AA8C08E433B}"/>
              </a:ext>
            </a:extLst>
          </p:cNvPr>
          <p:cNvSpPr/>
          <p:nvPr/>
        </p:nvSpPr>
        <p:spPr>
          <a:xfrm>
            <a:off x="3279601" y="508804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62A054-EC82-415D-B396-C41AE40206F0}"/>
              </a:ext>
            </a:extLst>
          </p:cNvPr>
          <p:cNvSpPr txBox="1"/>
          <p:nvPr/>
        </p:nvSpPr>
        <p:spPr>
          <a:xfrm>
            <a:off x="3279601" y="5106200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</a:t>
            </a:r>
            <a:endParaRPr lang="he-IL" dirty="0"/>
          </a:p>
        </p:txBody>
      </p:sp>
      <p:sp>
        <p:nvSpPr>
          <p:cNvPr id="33" name="אליפסה 32">
            <a:extLst>
              <a:ext uri="{FF2B5EF4-FFF2-40B4-BE49-F238E27FC236}">
                <a16:creationId xmlns:a16="http://schemas.microsoft.com/office/drawing/2014/main" id="{7E2DEA50-3CD0-4E00-AC9F-3341DA49D68A}"/>
              </a:ext>
            </a:extLst>
          </p:cNvPr>
          <p:cNvSpPr/>
          <p:nvPr/>
        </p:nvSpPr>
        <p:spPr>
          <a:xfrm>
            <a:off x="5093855" y="462477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5600B1-7D49-431C-A52D-30C60C909097}"/>
              </a:ext>
            </a:extLst>
          </p:cNvPr>
          <p:cNvSpPr txBox="1"/>
          <p:nvPr/>
        </p:nvSpPr>
        <p:spPr>
          <a:xfrm>
            <a:off x="5112983" y="470163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5" name="אליפסה 34">
            <a:extLst>
              <a:ext uri="{FF2B5EF4-FFF2-40B4-BE49-F238E27FC236}">
                <a16:creationId xmlns:a16="http://schemas.microsoft.com/office/drawing/2014/main" id="{25CF4682-5B65-4D2D-A6DA-A0C1D620AEC3}"/>
              </a:ext>
            </a:extLst>
          </p:cNvPr>
          <p:cNvSpPr/>
          <p:nvPr/>
        </p:nvSpPr>
        <p:spPr>
          <a:xfrm>
            <a:off x="2244435" y="51274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826864-A81D-44DE-A79F-83D302B29E3B}"/>
              </a:ext>
            </a:extLst>
          </p:cNvPr>
          <p:cNvSpPr txBox="1"/>
          <p:nvPr/>
        </p:nvSpPr>
        <p:spPr>
          <a:xfrm>
            <a:off x="2244435" y="5166903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40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7" name="אליפסה 36">
            <a:extLst>
              <a:ext uri="{FF2B5EF4-FFF2-40B4-BE49-F238E27FC236}">
                <a16:creationId xmlns:a16="http://schemas.microsoft.com/office/drawing/2014/main" id="{9EA8608F-A185-4553-A818-731914B3EFDB}"/>
              </a:ext>
            </a:extLst>
          </p:cNvPr>
          <p:cNvSpPr/>
          <p:nvPr/>
        </p:nvSpPr>
        <p:spPr>
          <a:xfrm>
            <a:off x="2714798" y="570177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FC1459-260D-41B6-B9DD-E3223D4D2C14}"/>
              </a:ext>
            </a:extLst>
          </p:cNvPr>
          <p:cNvSpPr txBox="1"/>
          <p:nvPr/>
        </p:nvSpPr>
        <p:spPr>
          <a:xfrm>
            <a:off x="2714798" y="574120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12</a:t>
            </a:r>
            <a:endParaRPr lang="he-IL" dirty="0"/>
          </a:p>
        </p:txBody>
      </p:sp>
      <p:sp>
        <p:nvSpPr>
          <p:cNvPr id="39" name="אליפסה 38">
            <a:extLst>
              <a:ext uri="{FF2B5EF4-FFF2-40B4-BE49-F238E27FC236}">
                <a16:creationId xmlns:a16="http://schemas.microsoft.com/office/drawing/2014/main" id="{91BD4DEF-F9DD-485D-AB65-76F39A25EBFA}"/>
              </a:ext>
            </a:extLst>
          </p:cNvPr>
          <p:cNvSpPr/>
          <p:nvPr/>
        </p:nvSpPr>
        <p:spPr>
          <a:xfrm>
            <a:off x="4396002" y="459123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2B5CE4-4A95-4C85-9236-18A4AA6A818F}"/>
              </a:ext>
            </a:extLst>
          </p:cNvPr>
          <p:cNvSpPr txBox="1"/>
          <p:nvPr/>
        </p:nvSpPr>
        <p:spPr>
          <a:xfrm>
            <a:off x="4404076" y="4623248"/>
            <a:ext cx="41517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15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1" name="אליפסה 40">
            <a:extLst>
              <a:ext uri="{FF2B5EF4-FFF2-40B4-BE49-F238E27FC236}">
                <a16:creationId xmlns:a16="http://schemas.microsoft.com/office/drawing/2014/main" id="{69D3549E-D7FF-4D12-A108-F0830AB9A2A3}"/>
              </a:ext>
            </a:extLst>
          </p:cNvPr>
          <p:cNvSpPr/>
          <p:nvPr/>
        </p:nvSpPr>
        <p:spPr>
          <a:xfrm>
            <a:off x="4145280" y="519701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DFD00A-4B0D-4C98-8455-F4D9AD861833}"/>
              </a:ext>
            </a:extLst>
          </p:cNvPr>
          <p:cNvSpPr txBox="1"/>
          <p:nvPr/>
        </p:nvSpPr>
        <p:spPr>
          <a:xfrm>
            <a:off x="4224071" y="5216409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7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3" name="אליפסה 42">
            <a:extLst>
              <a:ext uri="{FF2B5EF4-FFF2-40B4-BE49-F238E27FC236}">
                <a16:creationId xmlns:a16="http://schemas.microsoft.com/office/drawing/2014/main" id="{A0E3CC13-8336-4710-9B9B-B6077C1F2DBB}"/>
              </a:ext>
            </a:extLst>
          </p:cNvPr>
          <p:cNvSpPr/>
          <p:nvPr/>
        </p:nvSpPr>
        <p:spPr>
          <a:xfrm>
            <a:off x="3870037" y="57602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4AD10E0-C6A0-440A-895C-97688BEAD11D}"/>
              </a:ext>
            </a:extLst>
          </p:cNvPr>
          <p:cNvSpPr txBox="1"/>
          <p:nvPr/>
        </p:nvSpPr>
        <p:spPr>
          <a:xfrm>
            <a:off x="3937692" y="581144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3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5" name="אליפסה 44">
            <a:extLst>
              <a:ext uri="{FF2B5EF4-FFF2-40B4-BE49-F238E27FC236}">
                <a16:creationId xmlns:a16="http://schemas.microsoft.com/office/drawing/2014/main" id="{3B074D04-08DE-4CDA-A1D9-0E9CE7729D54}"/>
              </a:ext>
            </a:extLst>
          </p:cNvPr>
          <p:cNvSpPr/>
          <p:nvPr/>
        </p:nvSpPr>
        <p:spPr>
          <a:xfrm>
            <a:off x="4560455" y="572084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0159B4-D0D6-4996-9283-2D004E5ED663}"/>
              </a:ext>
            </a:extLst>
          </p:cNvPr>
          <p:cNvSpPr txBox="1"/>
          <p:nvPr/>
        </p:nvSpPr>
        <p:spPr>
          <a:xfrm>
            <a:off x="4560455" y="57602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9</a:t>
            </a:r>
            <a:endParaRPr lang="he-IL" dirty="0">
              <a:solidFill>
                <a:schemeClr val="tx1"/>
              </a:solidFill>
            </a:endParaRPr>
          </a:p>
        </p:txBody>
      </p:sp>
      <p:cxnSp>
        <p:nvCxnSpPr>
          <p:cNvPr id="47" name="מחבר חץ ישר 46">
            <a:extLst>
              <a:ext uri="{FF2B5EF4-FFF2-40B4-BE49-F238E27FC236}">
                <a16:creationId xmlns:a16="http://schemas.microsoft.com/office/drawing/2014/main" id="{547EC5C1-5FEB-4D65-BF43-21A5667A16B0}"/>
              </a:ext>
            </a:extLst>
          </p:cNvPr>
          <p:cNvCxnSpPr>
            <a:cxnSpLocks/>
          </p:cNvCxnSpPr>
          <p:nvPr/>
        </p:nvCxnSpPr>
        <p:spPr>
          <a:xfrm flipH="1">
            <a:off x="3576552" y="3739448"/>
            <a:ext cx="325812" cy="293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E2ED415C-D1DD-472D-834F-C7D7DDB740CD}"/>
              </a:ext>
            </a:extLst>
          </p:cNvPr>
          <p:cNvCxnSpPr>
            <a:cxnSpLocks/>
          </p:cNvCxnSpPr>
          <p:nvPr/>
        </p:nvCxnSpPr>
        <p:spPr>
          <a:xfrm flipH="1">
            <a:off x="3104369" y="4327517"/>
            <a:ext cx="186312" cy="238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5D53A3A4-4516-47C5-87FD-5853A843E51E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4259694" y="3849295"/>
            <a:ext cx="380059" cy="32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מחבר חץ ישר 49">
            <a:extLst>
              <a:ext uri="{FF2B5EF4-FFF2-40B4-BE49-F238E27FC236}">
                <a16:creationId xmlns:a16="http://schemas.microsoft.com/office/drawing/2014/main" id="{981E83C5-37AB-4E8E-8158-6C720F887143}"/>
              </a:ext>
            </a:extLst>
          </p:cNvPr>
          <p:cNvCxnSpPr>
            <a:cxnSpLocks/>
          </p:cNvCxnSpPr>
          <p:nvPr/>
        </p:nvCxnSpPr>
        <p:spPr>
          <a:xfrm flipH="1">
            <a:off x="2627679" y="4859563"/>
            <a:ext cx="230897" cy="30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8EEEEA89-76A3-43EF-9F86-E5547C52DBB5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4973328" y="4344408"/>
            <a:ext cx="328115" cy="280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מחבר חץ ישר 51">
            <a:extLst>
              <a:ext uri="{FF2B5EF4-FFF2-40B4-BE49-F238E27FC236}">
                <a16:creationId xmlns:a16="http://schemas.microsoft.com/office/drawing/2014/main" id="{48CBE551-BB85-46C2-860A-E4C505DBB2A9}"/>
              </a:ext>
            </a:extLst>
          </p:cNvPr>
          <p:cNvCxnSpPr>
            <a:cxnSpLocks/>
          </p:cNvCxnSpPr>
          <p:nvPr/>
        </p:nvCxnSpPr>
        <p:spPr>
          <a:xfrm flipH="1">
            <a:off x="3011287" y="5390336"/>
            <a:ext cx="279394" cy="34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מחבר חץ ישר 52">
            <a:extLst>
              <a:ext uri="{FF2B5EF4-FFF2-40B4-BE49-F238E27FC236}">
                <a16:creationId xmlns:a16="http://schemas.microsoft.com/office/drawing/2014/main" id="{CC4ED7DA-0730-4B9A-9368-008AB95C070A}"/>
              </a:ext>
            </a:extLst>
          </p:cNvPr>
          <p:cNvCxnSpPr>
            <a:cxnSpLocks/>
          </p:cNvCxnSpPr>
          <p:nvPr/>
        </p:nvCxnSpPr>
        <p:spPr>
          <a:xfrm>
            <a:off x="3115458" y="4818093"/>
            <a:ext cx="238609" cy="295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מחבר חץ ישר 53">
            <a:extLst>
              <a:ext uri="{FF2B5EF4-FFF2-40B4-BE49-F238E27FC236}">
                <a16:creationId xmlns:a16="http://schemas.microsoft.com/office/drawing/2014/main" id="{0371AFE3-6269-4587-AEAD-EBD6013EAEF5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4603590" y="4323469"/>
            <a:ext cx="54794" cy="267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56CFA2A4-555D-470A-A229-5BEF49B34E06}"/>
              </a:ext>
            </a:extLst>
          </p:cNvPr>
          <p:cNvCxnSpPr>
            <a:cxnSpLocks/>
            <a:endCxn id="42" idx="0"/>
          </p:cNvCxnSpPr>
          <p:nvPr/>
        </p:nvCxnSpPr>
        <p:spPr>
          <a:xfrm flipH="1">
            <a:off x="4431659" y="4969299"/>
            <a:ext cx="84114" cy="24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DF6309C5-CCB8-4477-AE97-411DB11A713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4145280" y="5577485"/>
            <a:ext cx="132604" cy="233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מחבר חץ ישר 56">
            <a:extLst>
              <a:ext uri="{FF2B5EF4-FFF2-40B4-BE49-F238E27FC236}">
                <a16:creationId xmlns:a16="http://schemas.microsoft.com/office/drawing/2014/main" id="{C6A5863F-36B3-4F89-8D5B-CA751EFE5244}"/>
              </a:ext>
            </a:extLst>
          </p:cNvPr>
          <p:cNvCxnSpPr>
            <a:cxnSpLocks/>
          </p:cNvCxnSpPr>
          <p:nvPr/>
        </p:nvCxnSpPr>
        <p:spPr>
          <a:xfrm>
            <a:off x="4519437" y="5560469"/>
            <a:ext cx="116001" cy="223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0738529-37A4-44EA-A31D-850DFDDF1800}"/>
              </a:ext>
            </a:extLst>
          </p:cNvPr>
          <p:cNvSpPr txBox="1"/>
          <p:nvPr/>
        </p:nvSpPr>
        <p:spPr>
          <a:xfrm>
            <a:off x="1462805" y="5113788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3 </a:t>
            </a:r>
          </a:p>
          <a:p>
            <a:pPr algn="r" rtl="1"/>
            <a:endParaRPr lang="he-IL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5B29D9-4004-4273-A69E-1B2D7C3D5958}"/>
              </a:ext>
            </a:extLst>
          </p:cNvPr>
          <p:cNvSpPr txBox="1"/>
          <p:nvPr/>
        </p:nvSpPr>
        <p:spPr>
          <a:xfrm>
            <a:off x="1950165" y="4407805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2</a:t>
            </a:r>
          </a:p>
          <a:p>
            <a:pPr algn="r" rtl="1"/>
            <a:endParaRPr lang="he-IL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99E4917-A834-448F-BDF7-234C970A6BF0}"/>
              </a:ext>
            </a:extLst>
          </p:cNvPr>
          <p:cNvSpPr txBox="1"/>
          <p:nvPr/>
        </p:nvSpPr>
        <p:spPr>
          <a:xfrm>
            <a:off x="2442000" y="3912396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1 </a:t>
            </a:r>
          </a:p>
          <a:p>
            <a:pPr algn="r" rtl="1"/>
            <a:endParaRPr lang="he-IL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9136CCF-E1DB-4DCA-9BE9-459F0E929FF3}"/>
              </a:ext>
            </a:extLst>
          </p:cNvPr>
          <p:cNvSpPr txBox="1"/>
          <p:nvPr/>
        </p:nvSpPr>
        <p:spPr>
          <a:xfrm>
            <a:off x="3184460" y="3455625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0 </a:t>
            </a:r>
          </a:p>
          <a:p>
            <a:pPr algn="r" rtl="1"/>
            <a:endParaRPr lang="he-IL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4F252E-021C-4E52-A672-73E8E60253B7}"/>
              </a:ext>
            </a:extLst>
          </p:cNvPr>
          <p:cNvSpPr txBox="1"/>
          <p:nvPr/>
        </p:nvSpPr>
        <p:spPr>
          <a:xfrm>
            <a:off x="1074541" y="5730603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4 </a:t>
            </a:r>
          </a:p>
          <a:p>
            <a:pPr algn="r" rtl="1"/>
            <a:endParaRPr lang="he-IL" dirty="0"/>
          </a:p>
        </p:txBody>
      </p: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EA54B5F0-B6C6-4319-86AA-E2892C001C07}"/>
              </a:ext>
            </a:extLst>
          </p:cNvPr>
          <p:cNvCxnSpPr>
            <a:cxnSpLocks/>
          </p:cNvCxnSpPr>
          <p:nvPr/>
        </p:nvCxnSpPr>
        <p:spPr>
          <a:xfrm>
            <a:off x="1844266" y="5914163"/>
            <a:ext cx="7834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456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0" y="1262408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he-IL" dirty="0"/>
              <a:t>מדעי המחשב </a:t>
            </a:r>
            <a:endParaRPr dirty="0"/>
          </a:p>
        </p:txBody>
      </p:sp>
      <p:sp>
        <p:nvSpPr>
          <p:cNvPr id="115" name="Google Shape;115;p2"/>
          <p:cNvSpPr txBox="1">
            <a:spLocks noGrp="1"/>
          </p:cNvSpPr>
          <p:nvPr>
            <p:ph type="subTitle" idx="1"/>
          </p:nvPr>
        </p:nvSpPr>
        <p:spPr>
          <a:xfrm>
            <a:off x="1" y="2349473"/>
            <a:ext cx="12192000" cy="145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>
              <a:spcAft>
                <a:spcPts val="600"/>
              </a:spcAft>
            </a:pPr>
            <a:r>
              <a:rPr lang="he-IL" dirty="0"/>
              <a:t>מבנה נתונים –מבוא חוליה בינארית</a:t>
            </a:r>
          </a:p>
          <a:p>
            <a:pPr marL="0" lvl="0" indent="0">
              <a:spcAft>
                <a:spcPts val="600"/>
              </a:spcAft>
            </a:pPr>
            <a:r>
              <a:rPr lang="he-IL" dirty="0"/>
              <a:t> סריקות של עצים </a:t>
            </a:r>
            <a:r>
              <a:rPr lang="he-IL" dirty="0" err="1"/>
              <a:t>בינארים</a:t>
            </a:r>
            <a:endParaRPr dirty="0"/>
          </a:p>
        </p:txBody>
      </p:sp>
      <p:sp>
        <p:nvSpPr>
          <p:cNvPr id="116" name="Google Shape;116;p2"/>
          <p:cNvSpPr txBox="1">
            <a:spLocks noGrp="1"/>
          </p:cNvSpPr>
          <p:nvPr>
            <p:ph type="body" idx="2"/>
          </p:nvPr>
        </p:nvSpPr>
        <p:spPr>
          <a:xfrm>
            <a:off x="78934" y="3683077"/>
            <a:ext cx="12309600" cy="11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sz="3200" dirty="0"/>
              <a:t>שם המורה: </a:t>
            </a:r>
            <a:r>
              <a:rPr lang="he-IL" sz="3200" dirty="0"/>
              <a:t>אתי הרשקוביץ </a:t>
            </a:r>
            <a:endParaRPr sz="3200" dirty="0"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-474488" y="840243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he-IL" dirty="0"/>
              <a:t>מושגים והגדרות ביחס למבנה של עץ בינארי 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 </a:t>
            </a:r>
            <a:endParaRPr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2"/>
          </p:nvPr>
        </p:nvSpPr>
        <p:spPr>
          <a:xfrm>
            <a:off x="1789890" y="1720495"/>
            <a:ext cx="9173673" cy="246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he-IL" dirty="0"/>
              <a:t> </a:t>
            </a:r>
            <a:r>
              <a:rPr lang="he-IL" b="1" dirty="0">
                <a:solidFill>
                  <a:srgbClr val="FF0000"/>
                </a:solidFill>
              </a:rPr>
              <a:t>רמה מלאה </a:t>
            </a:r>
            <a:r>
              <a:rPr lang="he-IL" dirty="0"/>
              <a:t>היא : רמה בעץ שקיימים בה כל הצמתים</a:t>
            </a:r>
          </a:p>
          <a:p>
            <a:r>
              <a:rPr lang="he-IL" dirty="0"/>
              <a:t>איזה רמה בעץ שלפניכם מלאה?</a:t>
            </a:r>
          </a:p>
          <a:p>
            <a:r>
              <a:rPr lang="he-IL" dirty="0"/>
              <a:t>תשובה: רמה 1 </a:t>
            </a:r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567B075B-B116-4C1B-AAF4-1957F4D90C12}"/>
              </a:ext>
            </a:extLst>
          </p:cNvPr>
          <p:cNvSpPr/>
          <p:nvPr/>
        </p:nvSpPr>
        <p:spPr>
          <a:xfrm>
            <a:off x="3889201" y="3513018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E34981-176C-4ED4-B731-4C1933737F85}"/>
              </a:ext>
            </a:extLst>
          </p:cNvPr>
          <p:cNvSpPr txBox="1"/>
          <p:nvPr/>
        </p:nvSpPr>
        <p:spPr>
          <a:xfrm>
            <a:off x="3902364" y="355358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5" name="אליפסה 24">
            <a:extLst>
              <a:ext uri="{FF2B5EF4-FFF2-40B4-BE49-F238E27FC236}">
                <a16:creationId xmlns:a16="http://schemas.microsoft.com/office/drawing/2014/main" id="{EF9C1709-4FAE-4400-BE4B-C4E7093F9C81}"/>
              </a:ext>
            </a:extLst>
          </p:cNvPr>
          <p:cNvSpPr/>
          <p:nvPr/>
        </p:nvSpPr>
        <p:spPr>
          <a:xfrm>
            <a:off x="4639753" y="398545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1F90A5-7FF6-4C34-BE49-495DD3943DA6}"/>
              </a:ext>
            </a:extLst>
          </p:cNvPr>
          <p:cNvSpPr txBox="1"/>
          <p:nvPr/>
        </p:nvSpPr>
        <p:spPr>
          <a:xfrm>
            <a:off x="4659977" y="405343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22</a:t>
            </a:r>
            <a:endParaRPr lang="he-IL" dirty="0"/>
          </a:p>
        </p:txBody>
      </p:sp>
      <p:sp>
        <p:nvSpPr>
          <p:cNvPr id="27" name="אליפסה 26">
            <a:extLst>
              <a:ext uri="{FF2B5EF4-FFF2-40B4-BE49-F238E27FC236}">
                <a16:creationId xmlns:a16="http://schemas.microsoft.com/office/drawing/2014/main" id="{3EFFE37E-91F7-4B14-9F37-7B5271CE33CA}"/>
              </a:ext>
            </a:extLst>
          </p:cNvPr>
          <p:cNvSpPr/>
          <p:nvPr/>
        </p:nvSpPr>
        <p:spPr>
          <a:xfrm>
            <a:off x="3196705" y="3961943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788B63-93EA-484A-B880-9F9AA106A0BF}"/>
              </a:ext>
            </a:extLst>
          </p:cNvPr>
          <p:cNvSpPr txBox="1"/>
          <p:nvPr/>
        </p:nvSpPr>
        <p:spPr>
          <a:xfrm>
            <a:off x="3196705" y="4001371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11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9" name="אליפסה 28">
            <a:extLst>
              <a:ext uri="{FF2B5EF4-FFF2-40B4-BE49-F238E27FC236}">
                <a16:creationId xmlns:a16="http://schemas.microsoft.com/office/drawing/2014/main" id="{FE683C58-F986-42DF-818C-A4C80DC76D44}"/>
              </a:ext>
            </a:extLst>
          </p:cNvPr>
          <p:cNvSpPr/>
          <p:nvPr/>
        </p:nvSpPr>
        <p:spPr>
          <a:xfrm>
            <a:off x="2714798" y="4508320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98F3D0-25E0-48DC-B6A4-F097FF7EC5A3}"/>
              </a:ext>
            </a:extLst>
          </p:cNvPr>
          <p:cNvSpPr txBox="1"/>
          <p:nvPr/>
        </p:nvSpPr>
        <p:spPr>
          <a:xfrm>
            <a:off x="2772756" y="45218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5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1" name="אליפסה 30">
            <a:extLst>
              <a:ext uri="{FF2B5EF4-FFF2-40B4-BE49-F238E27FC236}">
                <a16:creationId xmlns:a16="http://schemas.microsoft.com/office/drawing/2014/main" id="{64C430B3-97B9-4E7B-93EA-5AA8C08E433B}"/>
              </a:ext>
            </a:extLst>
          </p:cNvPr>
          <p:cNvSpPr/>
          <p:nvPr/>
        </p:nvSpPr>
        <p:spPr>
          <a:xfrm>
            <a:off x="3279601" y="508804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62A054-EC82-415D-B396-C41AE40206F0}"/>
              </a:ext>
            </a:extLst>
          </p:cNvPr>
          <p:cNvSpPr txBox="1"/>
          <p:nvPr/>
        </p:nvSpPr>
        <p:spPr>
          <a:xfrm>
            <a:off x="3279601" y="5106200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</a:t>
            </a:r>
            <a:endParaRPr lang="he-IL" dirty="0"/>
          </a:p>
        </p:txBody>
      </p:sp>
      <p:sp>
        <p:nvSpPr>
          <p:cNvPr id="33" name="אליפסה 32">
            <a:extLst>
              <a:ext uri="{FF2B5EF4-FFF2-40B4-BE49-F238E27FC236}">
                <a16:creationId xmlns:a16="http://schemas.microsoft.com/office/drawing/2014/main" id="{7E2DEA50-3CD0-4E00-AC9F-3341DA49D68A}"/>
              </a:ext>
            </a:extLst>
          </p:cNvPr>
          <p:cNvSpPr/>
          <p:nvPr/>
        </p:nvSpPr>
        <p:spPr>
          <a:xfrm>
            <a:off x="5093855" y="462477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5600B1-7D49-431C-A52D-30C60C909097}"/>
              </a:ext>
            </a:extLst>
          </p:cNvPr>
          <p:cNvSpPr txBox="1"/>
          <p:nvPr/>
        </p:nvSpPr>
        <p:spPr>
          <a:xfrm>
            <a:off x="5112983" y="470163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5" name="אליפסה 34">
            <a:extLst>
              <a:ext uri="{FF2B5EF4-FFF2-40B4-BE49-F238E27FC236}">
                <a16:creationId xmlns:a16="http://schemas.microsoft.com/office/drawing/2014/main" id="{25CF4682-5B65-4D2D-A6DA-A0C1D620AEC3}"/>
              </a:ext>
            </a:extLst>
          </p:cNvPr>
          <p:cNvSpPr/>
          <p:nvPr/>
        </p:nvSpPr>
        <p:spPr>
          <a:xfrm>
            <a:off x="2244435" y="51274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826864-A81D-44DE-A79F-83D302B29E3B}"/>
              </a:ext>
            </a:extLst>
          </p:cNvPr>
          <p:cNvSpPr txBox="1"/>
          <p:nvPr/>
        </p:nvSpPr>
        <p:spPr>
          <a:xfrm>
            <a:off x="2244435" y="5166903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40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7" name="אליפסה 36">
            <a:extLst>
              <a:ext uri="{FF2B5EF4-FFF2-40B4-BE49-F238E27FC236}">
                <a16:creationId xmlns:a16="http://schemas.microsoft.com/office/drawing/2014/main" id="{9EA8608F-A185-4553-A818-731914B3EFDB}"/>
              </a:ext>
            </a:extLst>
          </p:cNvPr>
          <p:cNvSpPr/>
          <p:nvPr/>
        </p:nvSpPr>
        <p:spPr>
          <a:xfrm>
            <a:off x="2714798" y="570177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FC1459-260D-41B6-B9DD-E3223D4D2C14}"/>
              </a:ext>
            </a:extLst>
          </p:cNvPr>
          <p:cNvSpPr txBox="1"/>
          <p:nvPr/>
        </p:nvSpPr>
        <p:spPr>
          <a:xfrm>
            <a:off x="2714798" y="574120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12</a:t>
            </a:r>
            <a:endParaRPr lang="he-IL" dirty="0"/>
          </a:p>
        </p:txBody>
      </p:sp>
      <p:sp>
        <p:nvSpPr>
          <p:cNvPr id="39" name="אליפסה 38">
            <a:extLst>
              <a:ext uri="{FF2B5EF4-FFF2-40B4-BE49-F238E27FC236}">
                <a16:creationId xmlns:a16="http://schemas.microsoft.com/office/drawing/2014/main" id="{91BD4DEF-F9DD-485D-AB65-76F39A25EBFA}"/>
              </a:ext>
            </a:extLst>
          </p:cNvPr>
          <p:cNvSpPr/>
          <p:nvPr/>
        </p:nvSpPr>
        <p:spPr>
          <a:xfrm>
            <a:off x="4396002" y="459123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2B5CE4-4A95-4C85-9236-18A4AA6A818F}"/>
              </a:ext>
            </a:extLst>
          </p:cNvPr>
          <p:cNvSpPr txBox="1"/>
          <p:nvPr/>
        </p:nvSpPr>
        <p:spPr>
          <a:xfrm>
            <a:off x="4404076" y="4623248"/>
            <a:ext cx="41517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15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1" name="אליפסה 40">
            <a:extLst>
              <a:ext uri="{FF2B5EF4-FFF2-40B4-BE49-F238E27FC236}">
                <a16:creationId xmlns:a16="http://schemas.microsoft.com/office/drawing/2014/main" id="{69D3549E-D7FF-4D12-A108-F0830AB9A2A3}"/>
              </a:ext>
            </a:extLst>
          </p:cNvPr>
          <p:cNvSpPr/>
          <p:nvPr/>
        </p:nvSpPr>
        <p:spPr>
          <a:xfrm>
            <a:off x="4145280" y="519701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DFD00A-4B0D-4C98-8455-F4D9AD861833}"/>
              </a:ext>
            </a:extLst>
          </p:cNvPr>
          <p:cNvSpPr txBox="1"/>
          <p:nvPr/>
        </p:nvSpPr>
        <p:spPr>
          <a:xfrm>
            <a:off x="4224071" y="5216409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7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3" name="אליפסה 42">
            <a:extLst>
              <a:ext uri="{FF2B5EF4-FFF2-40B4-BE49-F238E27FC236}">
                <a16:creationId xmlns:a16="http://schemas.microsoft.com/office/drawing/2014/main" id="{A0E3CC13-8336-4710-9B9B-B6077C1F2DBB}"/>
              </a:ext>
            </a:extLst>
          </p:cNvPr>
          <p:cNvSpPr/>
          <p:nvPr/>
        </p:nvSpPr>
        <p:spPr>
          <a:xfrm>
            <a:off x="3870037" y="57602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4AD10E0-C6A0-440A-895C-97688BEAD11D}"/>
              </a:ext>
            </a:extLst>
          </p:cNvPr>
          <p:cNvSpPr txBox="1"/>
          <p:nvPr/>
        </p:nvSpPr>
        <p:spPr>
          <a:xfrm>
            <a:off x="3937692" y="581144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3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5" name="אליפסה 44">
            <a:extLst>
              <a:ext uri="{FF2B5EF4-FFF2-40B4-BE49-F238E27FC236}">
                <a16:creationId xmlns:a16="http://schemas.microsoft.com/office/drawing/2014/main" id="{3B074D04-08DE-4CDA-A1D9-0E9CE7729D54}"/>
              </a:ext>
            </a:extLst>
          </p:cNvPr>
          <p:cNvSpPr/>
          <p:nvPr/>
        </p:nvSpPr>
        <p:spPr>
          <a:xfrm>
            <a:off x="4560455" y="572084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0159B4-D0D6-4996-9283-2D004E5ED663}"/>
              </a:ext>
            </a:extLst>
          </p:cNvPr>
          <p:cNvSpPr txBox="1"/>
          <p:nvPr/>
        </p:nvSpPr>
        <p:spPr>
          <a:xfrm>
            <a:off x="4560455" y="57602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9</a:t>
            </a:r>
            <a:endParaRPr lang="he-IL" dirty="0">
              <a:solidFill>
                <a:schemeClr val="tx1"/>
              </a:solidFill>
            </a:endParaRPr>
          </a:p>
        </p:txBody>
      </p:sp>
      <p:cxnSp>
        <p:nvCxnSpPr>
          <p:cNvPr id="47" name="מחבר חץ ישר 46">
            <a:extLst>
              <a:ext uri="{FF2B5EF4-FFF2-40B4-BE49-F238E27FC236}">
                <a16:creationId xmlns:a16="http://schemas.microsoft.com/office/drawing/2014/main" id="{547EC5C1-5FEB-4D65-BF43-21A5667A16B0}"/>
              </a:ext>
            </a:extLst>
          </p:cNvPr>
          <p:cNvCxnSpPr>
            <a:cxnSpLocks/>
          </p:cNvCxnSpPr>
          <p:nvPr/>
        </p:nvCxnSpPr>
        <p:spPr>
          <a:xfrm flipH="1">
            <a:off x="3576552" y="3739448"/>
            <a:ext cx="325812" cy="293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E2ED415C-D1DD-472D-834F-C7D7DDB740CD}"/>
              </a:ext>
            </a:extLst>
          </p:cNvPr>
          <p:cNvCxnSpPr>
            <a:cxnSpLocks/>
          </p:cNvCxnSpPr>
          <p:nvPr/>
        </p:nvCxnSpPr>
        <p:spPr>
          <a:xfrm flipH="1">
            <a:off x="3104369" y="4327517"/>
            <a:ext cx="186312" cy="238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5D53A3A4-4516-47C5-87FD-5853A843E51E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4259694" y="3849295"/>
            <a:ext cx="380059" cy="32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מחבר חץ ישר 49">
            <a:extLst>
              <a:ext uri="{FF2B5EF4-FFF2-40B4-BE49-F238E27FC236}">
                <a16:creationId xmlns:a16="http://schemas.microsoft.com/office/drawing/2014/main" id="{981E83C5-37AB-4E8E-8158-6C720F887143}"/>
              </a:ext>
            </a:extLst>
          </p:cNvPr>
          <p:cNvCxnSpPr>
            <a:cxnSpLocks/>
          </p:cNvCxnSpPr>
          <p:nvPr/>
        </p:nvCxnSpPr>
        <p:spPr>
          <a:xfrm flipH="1">
            <a:off x="2627679" y="4859563"/>
            <a:ext cx="230897" cy="30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8EEEEA89-76A3-43EF-9F86-E5547C52DBB5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4973328" y="4344408"/>
            <a:ext cx="328115" cy="280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מחבר חץ ישר 51">
            <a:extLst>
              <a:ext uri="{FF2B5EF4-FFF2-40B4-BE49-F238E27FC236}">
                <a16:creationId xmlns:a16="http://schemas.microsoft.com/office/drawing/2014/main" id="{48CBE551-BB85-46C2-860A-E4C505DBB2A9}"/>
              </a:ext>
            </a:extLst>
          </p:cNvPr>
          <p:cNvCxnSpPr>
            <a:cxnSpLocks/>
          </p:cNvCxnSpPr>
          <p:nvPr/>
        </p:nvCxnSpPr>
        <p:spPr>
          <a:xfrm flipH="1">
            <a:off x="3011287" y="5390336"/>
            <a:ext cx="279394" cy="34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מחבר חץ ישר 52">
            <a:extLst>
              <a:ext uri="{FF2B5EF4-FFF2-40B4-BE49-F238E27FC236}">
                <a16:creationId xmlns:a16="http://schemas.microsoft.com/office/drawing/2014/main" id="{CC4ED7DA-0730-4B9A-9368-008AB95C070A}"/>
              </a:ext>
            </a:extLst>
          </p:cNvPr>
          <p:cNvCxnSpPr>
            <a:cxnSpLocks/>
          </p:cNvCxnSpPr>
          <p:nvPr/>
        </p:nvCxnSpPr>
        <p:spPr>
          <a:xfrm>
            <a:off x="3115458" y="4818093"/>
            <a:ext cx="238609" cy="295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מחבר חץ ישר 53">
            <a:extLst>
              <a:ext uri="{FF2B5EF4-FFF2-40B4-BE49-F238E27FC236}">
                <a16:creationId xmlns:a16="http://schemas.microsoft.com/office/drawing/2014/main" id="{0371AFE3-6269-4587-AEAD-EBD6013EAEF5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4603590" y="4323469"/>
            <a:ext cx="54794" cy="267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56CFA2A4-555D-470A-A229-5BEF49B34E06}"/>
              </a:ext>
            </a:extLst>
          </p:cNvPr>
          <p:cNvCxnSpPr>
            <a:cxnSpLocks/>
            <a:endCxn id="42" idx="0"/>
          </p:cNvCxnSpPr>
          <p:nvPr/>
        </p:nvCxnSpPr>
        <p:spPr>
          <a:xfrm flipH="1">
            <a:off x="4431659" y="4969299"/>
            <a:ext cx="84114" cy="24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DF6309C5-CCB8-4477-AE97-411DB11A713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4145280" y="5577485"/>
            <a:ext cx="132604" cy="233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מחבר חץ ישר 56">
            <a:extLst>
              <a:ext uri="{FF2B5EF4-FFF2-40B4-BE49-F238E27FC236}">
                <a16:creationId xmlns:a16="http://schemas.microsoft.com/office/drawing/2014/main" id="{C6A5863F-36B3-4F89-8D5B-CA751EFE5244}"/>
              </a:ext>
            </a:extLst>
          </p:cNvPr>
          <p:cNvCxnSpPr>
            <a:cxnSpLocks/>
          </p:cNvCxnSpPr>
          <p:nvPr/>
        </p:nvCxnSpPr>
        <p:spPr>
          <a:xfrm>
            <a:off x="4519437" y="5560469"/>
            <a:ext cx="116001" cy="223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0738529-37A4-44EA-A31D-850DFDDF1800}"/>
              </a:ext>
            </a:extLst>
          </p:cNvPr>
          <p:cNvSpPr txBox="1"/>
          <p:nvPr/>
        </p:nvSpPr>
        <p:spPr>
          <a:xfrm>
            <a:off x="1462805" y="5113788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3 </a:t>
            </a:r>
          </a:p>
          <a:p>
            <a:pPr algn="r" rtl="1"/>
            <a:endParaRPr lang="he-IL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5B29D9-4004-4273-A69E-1B2D7C3D5958}"/>
              </a:ext>
            </a:extLst>
          </p:cNvPr>
          <p:cNvSpPr txBox="1"/>
          <p:nvPr/>
        </p:nvSpPr>
        <p:spPr>
          <a:xfrm>
            <a:off x="1950165" y="4407805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2</a:t>
            </a:r>
          </a:p>
          <a:p>
            <a:pPr algn="r" rtl="1"/>
            <a:endParaRPr lang="he-IL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99E4917-A834-448F-BDF7-234C970A6BF0}"/>
              </a:ext>
            </a:extLst>
          </p:cNvPr>
          <p:cNvSpPr txBox="1"/>
          <p:nvPr/>
        </p:nvSpPr>
        <p:spPr>
          <a:xfrm>
            <a:off x="2442000" y="3912396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1 </a:t>
            </a:r>
          </a:p>
          <a:p>
            <a:pPr algn="r" rtl="1"/>
            <a:endParaRPr lang="he-IL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9136CCF-E1DB-4DCA-9BE9-459F0E929FF3}"/>
              </a:ext>
            </a:extLst>
          </p:cNvPr>
          <p:cNvSpPr txBox="1"/>
          <p:nvPr/>
        </p:nvSpPr>
        <p:spPr>
          <a:xfrm>
            <a:off x="3184460" y="3455625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0 </a:t>
            </a:r>
          </a:p>
          <a:p>
            <a:pPr algn="r" rtl="1"/>
            <a:endParaRPr lang="he-IL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4F252E-021C-4E52-A672-73E8E60253B7}"/>
              </a:ext>
            </a:extLst>
          </p:cNvPr>
          <p:cNvSpPr txBox="1"/>
          <p:nvPr/>
        </p:nvSpPr>
        <p:spPr>
          <a:xfrm>
            <a:off x="1074541" y="5730603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4 </a:t>
            </a:r>
          </a:p>
          <a:p>
            <a:pPr algn="r" rtl="1"/>
            <a:endParaRPr lang="he-IL" dirty="0"/>
          </a:p>
        </p:txBody>
      </p: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EA54B5F0-B6C6-4319-86AA-E2892C001C07}"/>
              </a:ext>
            </a:extLst>
          </p:cNvPr>
          <p:cNvCxnSpPr>
            <a:cxnSpLocks/>
          </p:cNvCxnSpPr>
          <p:nvPr/>
        </p:nvCxnSpPr>
        <p:spPr>
          <a:xfrm>
            <a:off x="1844266" y="5914163"/>
            <a:ext cx="7834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מלבן 2">
            <a:extLst>
              <a:ext uri="{FF2B5EF4-FFF2-40B4-BE49-F238E27FC236}">
                <a16:creationId xmlns:a16="http://schemas.microsoft.com/office/drawing/2014/main" id="{CA18C409-1F66-4784-8E87-4C8DF9E55A12}"/>
              </a:ext>
            </a:extLst>
          </p:cNvPr>
          <p:cNvSpPr/>
          <p:nvPr/>
        </p:nvSpPr>
        <p:spPr>
          <a:xfrm>
            <a:off x="2217874" y="3861359"/>
            <a:ext cx="3083569" cy="5059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8995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-474488" y="840243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he-IL" dirty="0"/>
              <a:t>מושגים והגדרות ביחס למבנה של עץ בינארי 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 </a:t>
            </a:r>
            <a:endParaRPr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2"/>
          </p:nvPr>
        </p:nvSpPr>
        <p:spPr>
          <a:xfrm>
            <a:off x="1789890" y="1720495"/>
            <a:ext cx="9173673" cy="246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he-IL" dirty="0"/>
              <a:t> </a:t>
            </a:r>
            <a:r>
              <a:rPr lang="he-IL" b="1" u="sng" dirty="0">
                <a:solidFill>
                  <a:srgbClr val="FF0000"/>
                </a:solidFill>
              </a:rPr>
              <a:t>גובה</a:t>
            </a:r>
            <a:r>
              <a:rPr lang="he-IL" dirty="0">
                <a:solidFill>
                  <a:srgbClr val="FF0000"/>
                </a:solidFill>
              </a:rPr>
              <a:t> </a:t>
            </a:r>
            <a:r>
              <a:rPr lang="he-IL" dirty="0"/>
              <a:t> העץ הוא הרמה הגבוהה ביותר בעץ.</a:t>
            </a:r>
          </a:p>
          <a:p>
            <a:r>
              <a:rPr lang="he-IL" dirty="0"/>
              <a:t>מהו גובה העץ ? </a:t>
            </a:r>
          </a:p>
          <a:p>
            <a:endParaRPr lang="he-IL" dirty="0"/>
          </a:p>
          <a:p>
            <a:pPr marL="76200" indent="0">
              <a:buNone/>
            </a:pPr>
            <a:r>
              <a:rPr lang="he-IL" dirty="0"/>
              <a:t> </a:t>
            </a:r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567B075B-B116-4C1B-AAF4-1957F4D90C12}"/>
              </a:ext>
            </a:extLst>
          </p:cNvPr>
          <p:cNvSpPr/>
          <p:nvPr/>
        </p:nvSpPr>
        <p:spPr>
          <a:xfrm>
            <a:off x="3889201" y="3513018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E34981-176C-4ED4-B731-4C1933737F85}"/>
              </a:ext>
            </a:extLst>
          </p:cNvPr>
          <p:cNvSpPr txBox="1"/>
          <p:nvPr/>
        </p:nvSpPr>
        <p:spPr>
          <a:xfrm>
            <a:off x="3902364" y="355358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5" name="אליפסה 24">
            <a:extLst>
              <a:ext uri="{FF2B5EF4-FFF2-40B4-BE49-F238E27FC236}">
                <a16:creationId xmlns:a16="http://schemas.microsoft.com/office/drawing/2014/main" id="{EF9C1709-4FAE-4400-BE4B-C4E7093F9C81}"/>
              </a:ext>
            </a:extLst>
          </p:cNvPr>
          <p:cNvSpPr/>
          <p:nvPr/>
        </p:nvSpPr>
        <p:spPr>
          <a:xfrm>
            <a:off x="4639753" y="398545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1F90A5-7FF6-4C34-BE49-495DD3943DA6}"/>
              </a:ext>
            </a:extLst>
          </p:cNvPr>
          <p:cNvSpPr txBox="1"/>
          <p:nvPr/>
        </p:nvSpPr>
        <p:spPr>
          <a:xfrm>
            <a:off x="4659977" y="405343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22</a:t>
            </a:r>
            <a:endParaRPr lang="he-IL" dirty="0"/>
          </a:p>
        </p:txBody>
      </p:sp>
      <p:sp>
        <p:nvSpPr>
          <p:cNvPr id="27" name="אליפסה 26">
            <a:extLst>
              <a:ext uri="{FF2B5EF4-FFF2-40B4-BE49-F238E27FC236}">
                <a16:creationId xmlns:a16="http://schemas.microsoft.com/office/drawing/2014/main" id="{3EFFE37E-91F7-4B14-9F37-7B5271CE33CA}"/>
              </a:ext>
            </a:extLst>
          </p:cNvPr>
          <p:cNvSpPr/>
          <p:nvPr/>
        </p:nvSpPr>
        <p:spPr>
          <a:xfrm>
            <a:off x="3196705" y="3961943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788B63-93EA-484A-B880-9F9AA106A0BF}"/>
              </a:ext>
            </a:extLst>
          </p:cNvPr>
          <p:cNvSpPr txBox="1"/>
          <p:nvPr/>
        </p:nvSpPr>
        <p:spPr>
          <a:xfrm>
            <a:off x="3196705" y="4001371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11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9" name="אליפסה 28">
            <a:extLst>
              <a:ext uri="{FF2B5EF4-FFF2-40B4-BE49-F238E27FC236}">
                <a16:creationId xmlns:a16="http://schemas.microsoft.com/office/drawing/2014/main" id="{FE683C58-F986-42DF-818C-A4C80DC76D44}"/>
              </a:ext>
            </a:extLst>
          </p:cNvPr>
          <p:cNvSpPr/>
          <p:nvPr/>
        </p:nvSpPr>
        <p:spPr>
          <a:xfrm>
            <a:off x="2714798" y="4508320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98F3D0-25E0-48DC-B6A4-F097FF7EC5A3}"/>
              </a:ext>
            </a:extLst>
          </p:cNvPr>
          <p:cNvSpPr txBox="1"/>
          <p:nvPr/>
        </p:nvSpPr>
        <p:spPr>
          <a:xfrm>
            <a:off x="2772756" y="45218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5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1" name="אליפסה 30">
            <a:extLst>
              <a:ext uri="{FF2B5EF4-FFF2-40B4-BE49-F238E27FC236}">
                <a16:creationId xmlns:a16="http://schemas.microsoft.com/office/drawing/2014/main" id="{64C430B3-97B9-4E7B-93EA-5AA8C08E433B}"/>
              </a:ext>
            </a:extLst>
          </p:cNvPr>
          <p:cNvSpPr/>
          <p:nvPr/>
        </p:nvSpPr>
        <p:spPr>
          <a:xfrm>
            <a:off x="3279601" y="508804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62A054-EC82-415D-B396-C41AE40206F0}"/>
              </a:ext>
            </a:extLst>
          </p:cNvPr>
          <p:cNvSpPr txBox="1"/>
          <p:nvPr/>
        </p:nvSpPr>
        <p:spPr>
          <a:xfrm>
            <a:off x="3279601" y="5106200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</a:t>
            </a:r>
            <a:endParaRPr lang="he-IL" dirty="0"/>
          </a:p>
        </p:txBody>
      </p:sp>
      <p:sp>
        <p:nvSpPr>
          <p:cNvPr id="33" name="אליפסה 32">
            <a:extLst>
              <a:ext uri="{FF2B5EF4-FFF2-40B4-BE49-F238E27FC236}">
                <a16:creationId xmlns:a16="http://schemas.microsoft.com/office/drawing/2014/main" id="{7E2DEA50-3CD0-4E00-AC9F-3341DA49D68A}"/>
              </a:ext>
            </a:extLst>
          </p:cNvPr>
          <p:cNvSpPr/>
          <p:nvPr/>
        </p:nvSpPr>
        <p:spPr>
          <a:xfrm>
            <a:off x="5093855" y="462477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5600B1-7D49-431C-A52D-30C60C909097}"/>
              </a:ext>
            </a:extLst>
          </p:cNvPr>
          <p:cNvSpPr txBox="1"/>
          <p:nvPr/>
        </p:nvSpPr>
        <p:spPr>
          <a:xfrm>
            <a:off x="5112983" y="470163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5" name="אליפסה 34">
            <a:extLst>
              <a:ext uri="{FF2B5EF4-FFF2-40B4-BE49-F238E27FC236}">
                <a16:creationId xmlns:a16="http://schemas.microsoft.com/office/drawing/2014/main" id="{25CF4682-5B65-4D2D-A6DA-A0C1D620AEC3}"/>
              </a:ext>
            </a:extLst>
          </p:cNvPr>
          <p:cNvSpPr/>
          <p:nvPr/>
        </p:nvSpPr>
        <p:spPr>
          <a:xfrm>
            <a:off x="2244435" y="51274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826864-A81D-44DE-A79F-83D302B29E3B}"/>
              </a:ext>
            </a:extLst>
          </p:cNvPr>
          <p:cNvSpPr txBox="1"/>
          <p:nvPr/>
        </p:nvSpPr>
        <p:spPr>
          <a:xfrm>
            <a:off x="2244435" y="5166903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40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7" name="אליפסה 36">
            <a:extLst>
              <a:ext uri="{FF2B5EF4-FFF2-40B4-BE49-F238E27FC236}">
                <a16:creationId xmlns:a16="http://schemas.microsoft.com/office/drawing/2014/main" id="{9EA8608F-A185-4553-A818-731914B3EFDB}"/>
              </a:ext>
            </a:extLst>
          </p:cNvPr>
          <p:cNvSpPr/>
          <p:nvPr/>
        </p:nvSpPr>
        <p:spPr>
          <a:xfrm>
            <a:off x="2714798" y="570177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FC1459-260D-41B6-B9DD-E3223D4D2C14}"/>
              </a:ext>
            </a:extLst>
          </p:cNvPr>
          <p:cNvSpPr txBox="1"/>
          <p:nvPr/>
        </p:nvSpPr>
        <p:spPr>
          <a:xfrm>
            <a:off x="2714798" y="574120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12</a:t>
            </a:r>
            <a:endParaRPr lang="he-IL" dirty="0"/>
          </a:p>
        </p:txBody>
      </p:sp>
      <p:sp>
        <p:nvSpPr>
          <p:cNvPr id="39" name="אליפסה 38">
            <a:extLst>
              <a:ext uri="{FF2B5EF4-FFF2-40B4-BE49-F238E27FC236}">
                <a16:creationId xmlns:a16="http://schemas.microsoft.com/office/drawing/2014/main" id="{91BD4DEF-F9DD-485D-AB65-76F39A25EBFA}"/>
              </a:ext>
            </a:extLst>
          </p:cNvPr>
          <p:cNvSpPr/>
          <p:nvPr/>
        </p:nvSpPr>
        <p:spPr>
          <a:xfrm>
            <a:off x="4396002" y="459123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2B5CE4-4A95-4C85-9236-18A4AA6A818F}"/>
              </a:ext>
            </a:extLst>
          </p:cNvPr>
          <p:cNvSpPr txBox="1"/>
          <p:nvPr/>
        </p:nvSpPr>
        <p:spPr>
          <a:xfrm>
            <a:off x="4404076" y="4623248"/>
            <a:ext cx="41517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15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1" name="אליפסה 40">
            <a:extLst>
              <a:ext uri="{FF2B5EF4-FFF2-40B4-BE49-F238E27FC236}">
                <a16:creationId xmlns:a16="http://schemas.microsoft.com/office/drawing/2014/main" id="{69D3549E-D7FF-4D12-A108-F0830AB9A2A3}"/>
              </a:ext>
            </a:extLst>
          </p:cNvPr>
          <p:cNvSpPr/>
          <p:nvPr/>
        </p:nvSpPr>
        <p:spPr>
          <a:xfrm>
            <a:off x="4145280" y="519701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DFD00A-4B0D-4C98-8455-F4D9AD861833}"/>
              </a:ext>
            </a:extLst>
          </p:cNvPr>
          <p:cNvSpPr txBox="1"/>
          <p:nvPr/>
        </p:nvSpPr>
        <p:spPr>
          <a:xfrm>
            <a:off x="4224071" y="5216409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7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3" name="אליפסה 42">
            <a:extLst>
              <a:ext uri="{FF2B5EF4-FFF2-40B4-BE49-F238E27FC236}">
                <a16:creationId xmlns:a16="http://schemas.microsoft.com/office/drawing/2014/main" id="{A0E3CC13-8336-4710-9B9B-B6077C1F2DBB}"/>
              </a:ext>
            </a:extLst>
          </p:cNvPr>
          <p:cNvSpPr/>
          <p:nvPr/>
        </p:nvSpPr>
        <p:spPr>
          <a:xfrm>
            <a:off x="3870037" y="57602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4AD10E0-C6A0-440A-895C-97688BEAD11D}"/>
              </a:ext>
            </a:extLst>
          </p:cNvPr>
          <p:cNvSpPr txBox="1"/>
          <p:nvPr/>
        </p:nvSpPr>
        <p:spPr>
          <a:xfrm>
            <a:off x="3937692" y="581144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3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5" name="אליפסה 44">
            <a:extLst>
              <a:ext uri="{FF2B5EF4-FFF2-40B4-BE49-F238E27FC236}">
                <a16:creationId xmlns:a16="http://schemas.microsoft.com/office/drawing/2014/main" id="{3B074D04-08DE-4CDA-A1D9-0E9CE7729D54}"/>
              </a:ext>
            </a:extLst>
          </p:cNvPr>
          <p:cNvSpPr/>
          <p:nvPr/>
        </p:nvSpPr>
        <p:spPr>
          <a:xfrm>
            <a:off x="4560455" y="572084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0159B4-D0D6-4996-9283-2D004E5ED663}"/>
              </a:ext>
            </a:extLst>
          </p:cNvPr>
          <p:cNvSpPr txBox="1"/>
          <p:nvPr/>
        </p:nvSpPr>
        <p:spPr>
          <a:xfrm>
            <a:off x="4560455" y="57602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9</a:t>
            </a:r>
            <a:endParaRPr lang="he-IL" dirty="0">
              <a:solidFill>
                <a:schemeClr val="tx1"/>
              </a:solidFill>
            </a:endParaRPr>
          </a:p>
        </p:txBody>
      </p:sp>
      <p:cxnSp>
        <p:nvCxnSpPr>
          <p:cNvPr id="47" name="מחבר חץ ישר 46">
            <a:extLst>
              <a:ext uri="{FF2B5EF4-FFF2-40B4-BE49-F238E27FC236}">
                <a16:creationId xmlns:a16="http://schemas.microsoft.com/office/drawing/2014/main" id="{547EC5C1-5FEB-4D65-BF43-21A5667A16B0}"/>
              </a:ext>
            </a:extLst>
          </p:cNvPr>
          <p:cNvCxnSpPr>
            <a:cxnSpLocks/>
          </p:cNvCxnSpPr>
          <p:nvPr/>
        </p:nvCxnSpPr>
        <p:spPr>
          <a:xfrm flipH="1">
            <a:off x="3576552" y="3739448"/>
            <a:ext cx="325812" cy="293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E2ED415C-D1DD-472D-834F-C7D7DDB740CD}"/>
              </a:ext>
            </a:extLst>
          </p:cNvPr>
          <p:cNvCxnSpPr>
            <a:cxnSpLocks/>
          </p:cNvCxnSpPr>
          <p:nvPr/>
        </p:nvCxnSpPr>
        <p:spPr>
          <a:xfrm flipH="1">
            <a:off x="3104369" y="4327517"/>
            <a:ext cx="186312" cy="238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5D53A3A4-4516-47C5-87FD-5853A843E51E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4259694" y="3849295"/>
            <a:ext cx="380059" cy="32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מחבר חץ ישר 49">
            <a:extLst>
              <a:ext uri="{FF2B5EF4-FFF2-40B4-BE49-F238E27FC236}">
                <a16:creationId xmlns:a16="http://schemas.microsoft.com/office/drawing/2014/main" id="{981E83C5-37AB-4E8E-8158-6C720F887143}"/>
              </a:ext>
            </a:extLst>
          </p:cNvPr>
          <p:cNvCxnSpPr>
            <a:cxnSpLocks/>
          </p:cNvCxnSpPr>
          <p:nvPr/>
        </p:nvCxnSpPr>
        <p:spPr>
          <a:xfrm flipH="1">
            <a:off x="2627679" y="4859563"/>
            <a:ext cx="230897" cy="30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8EEEEA89-76A3-43EF-9F86-E5547C52DBB5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4973328" y="4344408"/>
            <a:ext cx="328115" cy="280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מחבר חץ ישר 51">
            <a:extLst>
              <a:ext uri="{FF2B5EF4-FFF2-40B4-BE49-F238E27FC236}">
                <a16:creationId xmlns:a16="http://schemas.microsoft.com/office/drawing/2014/main" id="{48CBE551-BB85-46C2-860A-E4C505DBB2A9}"/>
              </a:ext>
            </a:extLst>
          </p:cNvPr>
          <p:cNvCxnSpPr>
            <a:cxnSpLocks/>
          </p:cNvCxnSpPr>
          <p:nvPr/>
        </p:nvCxnSpPr>
        <p:spPr>
          <a:xfrm flipH="1">
            <a:off x="3011287" y="5390336"/>
            <a:ext cx="279394" cy="34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מחבר חץ ישר 52">
            <a:extLst>
              <a:ext uri="{FF2B5EF4-FFF2-40B4-BE49-F238E27FC236}">
                <a16:creationId xmlns:a16="http://schemas.microsoft.com/office/drawing/2014/main" id="{CC4ED7DA-0730-4B9A-9368-008AB95C070A}"/>
              </a:ext>
            </a:extLst>
          </p:cNvPr>
          <p:cNvCxnSpPr>
            <a:cxnSpLocks/>
          </p:cNvCxnSpPr>
          <p:nvPr/>
        </p:nvCxnSpPr>
        <p:spPr>
          <a:xfrm>
            <a:off x="3115458" y="4818093"/>
            <a:ext cx="238609" cy="295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מחבר חץ ישר 53">
            <a:extLst>
              <a:ext uri="{FF2B5EF4-FFF2-40B4-BE49-F238E27FC236}">
                <a16:creationId xmlns:a16="http://schemas.microsoft.com/office/drawing/2014/main" id="{0371AFE3-6269-4587-AEAD-EBD6013EAEF5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4603590" y="4323469"/>
            <a:ext cx="54794" cy="267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56CFA2A4-555D-470A-A229-5BEF49B34E06}"/>
              </a:ext>
            </a:extLst>
          </p:cNvPr>
          <p:cNvCxnSpPr>
            <a:cxnSpLocks/>
            <a:endCxn id="42" idx="0"/>
          </p:cNvCxnSpPr>
          <p:nvPr/>
        </p:nvCxnSpPr>
        <p:spPr>
          <a:xfrm flipH="1">
            <a:off x="4431659" y="4969299"/>
            <a:ext cx="84114" cy="24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DF6309C5-CCB8-4477-AE97-411DB11A713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4145280" y="5577485"/>
            <a:ext cx="132604" cy="233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מחבר חץ ישר 56">
            <a:extLst>
              <a:ext uri="{FF2B5EF4-FFF2-40B4-BE49-F238E27FC236}">
                <a16:creationId xmlns:a16="http://schemas.microsoft.com/office/drawing/2014/main" id="{C6A5863F-36B3-4F89-8D5B-CA751EFE5244}"/>
              </a:ext>
            </a:extLst>
          </p:cNvPr>
          <p:cNvCxnSpPr>
            <a:cxnSpLocks/>
          </p:cNvCxnSpPr>
          <p:nvPr/>
        </p:nvCxnSpPr>
        <p:spPr>
          <a:xfrm>
            <a:off x="4519437" y="5560469"/>
            <a:ext cx="116001" cy="223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0738529-37A4-44EA-A31D-850DFDDF1800}"/>
              </a:ext>
            </a:extLst>
          </p:cNvPr>
          <p:cNvSpPr txBox="1"/>
          <p:nvPr/>
        </p:nvSpPr>
        <p:spPr>
          <a:xfrm>
            <a:off x="1462805" y="5113788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3 </a:t>
            </a:r>
          </a:p>
          <a:p>
            <a:pPr algn="r" rtl="1"/>
            <a:endParaRPr lang="he-IL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5B29D9-4004-4273-A69E-1B2D7C3D5958}"/>
              </a:ext>
            </a:extLst>
          </p:cNvPr>
          <p:cNvSpPr txBox="1"/>
          <p:nvPr/>
        </p:nvSpPr>
        <p:spPr>
          <a:xfrm>
            <a:off x="1950165" y="4407805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2</a:t>
            </a:r>
          </a:p>
          <a:p>
            <a:pPr algn="r" rtl="1"/>
            <a:endParaRPr lang="he-IL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99E4917-A834-448F-BDF7-234C970A6BF0}"/>
              </a:ext>
            </a:extLst>
          </p:cNvPr>
          <p:cNvSpPr txBox="1"/>
          <p:nvPr/>
        </p:nvSpPr>
        <p:spPr>
          <a:xfrm>
            <a:off x="2442000" y="3912396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1 </a:t>
            </a:r>
          </a:p>
          <a:p>
            <a:pPr algn="r" rtl="1"/>
            <a:endParaRPr lang="he-IL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9136CCF-E1DB-4DCA-9BE9-459F0E929FF3}"/>
              </a:ext>
            </a:extLst>
          </p:cNvPr>
          <p:cNvSpPr txBox="1"/>
          <p:nvPr/>
        </p:nvSpPr>
        <p:spPr>
          <a:xfrm>
            <a:off x="3184460" y="3455625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0 </a:t>
            </a:r>
          </a:p>
          <a:p>
            <a:pPr algn="r" rtl="1"/>
            <a:endParaRPr lang="he-IL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4F252E-021C-4E52-A672-73E8E60253B7}"/>
              </a:ext>
            </a:extLst>
          </p:cNvPr>
          <p:cNvSpPr txBox="1"/>
          <p:nvPr/>
        </p:nvSpPr>
        <p:spPr>
          <a:xfrm>
            <a:off x="1074541" y="5730603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4 </a:t>
            </a:r>
          </a:p>
          <a:p>
            <a:pPr algn="r" rtl="1"/>
            <a:endParaRPr lang="he-IL" dirty="0"/>
          </a:p>
        </p:txBody>
      </p: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EA54B5F0-B6C6-4319-86AA-E2892C001C07}"/>
              </a:ext>
            </a:extLst>
          </p:cNvPr>
          <p:cNvCxnSpPr>
            <a:cxnSpLocks/>
          </p:cNvCxnSpPr>
          <p:nvPr/>
        </p:nvCxnSpPr>
        <p:spPr>
          <a:xfrm>
            <a:off x="1844266" y="5914163"/>
            <a:ext cx="7834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88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-474488" y="840243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he-IL" dirty="0"/>
              <a:t>מושגים והגדרות ביחס למבנה של עץ בינארי 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 </a:t>
            </a:r>
            <a:endParaRPr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2"/>
          </p:nvPr>
        </p:nvSpPr>
        <p:spPr>
          <a:xfrm>
            <a:off x="1789890" y="1720495"/>
            <a:ext cx="9173673" cy="246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he-IL" dirty="0"/>
              <a:t> </a:t>
            </a:r>
            <a:r>
              <a:rPr lang="he-IL" dirty="0">
                <a:solidFill>
                  <a:srgbClr val="FF0000"/>
                </a:solidFill>
              </a:rPr>
              <a:t>גובה </a:t>
            </a:r>
            <a:r>
              <a:rPr lang="he-IL" dirty="0"/>
              <a:t> העץ הוא הרמה הגבוהה ביותר בעץ.</a:t>
            </a:r>
          </a:p>
          <a:p>
            <a:r>
              <a:rPr lang="he-IL" dirty="0"/>
              <a:t>מהו גובה העץ ?  4</a:t>
            </a:r>
          </a:p>
          <a:p>
            <a:endParaRPr lang="he-IL" dirty="0"/>
          </a:p>
          <a:p>
            <a:pPr marL="76200" indent="0">
              <a:buNone/>
            </a:pPr>
            <a:r>
              <a:rPr lang="he-IL" dirty="0"/>
              <a:t> </a:t>
            </a:r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567B075B-B116-4C1B-AAF4-1957F4D90C12}"/>
              </a:ext>
            </a:extLst>
          </p:cNvPr>
          <p:cNvSpPr/>
          <p:nvPr/>
        </p:nvSpPr>
        <p:spPr>
          <a:xfrm>
            <a:off x="3889201" y="3513018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E34981-176C-4ED4-B731-4C1933737F85}"/>
              </a:ext>
            </a:extLst>
          </p:cNvPr>
          <p:cNvSpPr txBox="1"/>
          <p:nvPr/>
        </p:nvSpPr>
        <p:spPr>
          <a:xfrm>
            <a:off x="3902364" y="355358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5" name="אליפסה 24">
            <a:extLst>
              <a:ext uri="{FF2B5EF4-FFF2-40B4-BE49-F238E27FC236}">
                <a16:creationId xmlns:a16="http://schemas.microsoft.com/office/drawing/2014/main" id="{EF9C1709-4FAE-4400-BE4B-C4E7093F9C81}"/>
              </a:ext>
            </a:extLst>
          </p:cNvPr>
          <p:cNvSpPr/>
          <p:nvPr/>
        </p:nvSpPr>
        <p:spPr>
          <a:xfrm>
            <a:off x="4639753" y="398545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1F90A5-7FF6-4C34-BE49-495DD3943DA6}"/>
              </a:ext>
            </a:extLst>
          </p:cNvPr>
          <p:cNvSpPr txBox="1"/>
          <p:nvPr/>
        </p:nvSpPr>
        <p:spPr>
          <a:xfrm>
            <a:off x="4659977" y="405343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22</a:t>
            </a:r>
            <a:endParaRPr lang="he-IL" dirty="0"/>
          </a:p>
        </p:txBody>
      </p:sp>
      <p:sp>
        <p:nvSpPr>
          <p:cNvPr id="27" name="אליפסה 26">
            <a:extLst>
              <a:ext uri="{FF2B5EF4-FFF2-40B4-BE49-F238E27FC236}">
                <a16:creationId xmlns:a16="http://schemas.microsoft.com/office/drawing/2014/main" id="{3EFFE37E-91F7-4B14-9F37-7B5271CE33CA}"/>
              </a:ext>
            </a:extLst>
          </p:cNvPr>
          <p:cNvSpPr/>
          <p:nvPr/>
        </p:nvSpPr>
        <p:spPr>
          <a:xfrm>
            <a:off x="3196705" y="3961943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788B63-93EA-484A-B880-9F9AA106A0BF}"/>
              </a:ext>
            </a:extLst>
          </p:cNvPr>
          <p:cNvSpPr txBox="1"/>
          <p:nvPr/>
        </p:nvSpPr>
        <p:spPr>
          <a:xfrm>
            <a:off x="3196705" y="4001371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11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9" name="אליפסה 28">
            <a:extLst>
              <a:ext uri="{FF2B5EF4-FFF2-40B4-BE49-F238E27FC236}">
                <a16:creationId xmlns:a16="http://schemas.microsoft.com/office/drawing/2014/main" id="{FE683C58-F986-42DF-818C-A4C80DC76D44}"/>
              </a:ext>
            </a:extLst>
          </p:cNvPr>
          <p:cNvSpPr/>
          <p:nvPr/>
        </p:nvSpPr>
        <p:spPr>
          <a:xfrm>
            <a:off x="2714798" y="4508320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98F3D0-25E0-48DC-B6A4-F097FF7EC5A3}"/>
              </a:ext>
            </a:extLst>
          </p:cNvPr>
          <p:cNvSpPr txBox="1"/>
          <p:nvPr/>
        </p:nvSpPr>
        <p:spPr>
          <a:xfrm>
            <a:off x="2772756" y="45218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5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1" name="אליפסה 30">
            <a:extLst>
              <a:ext uri="{FF2B5EF4-FFF2-40B4-BE49-F238E27FC236}">
                <a16:creationId xmlns:a16="http://schemas.microsoft.com/office/drawing/2014/main" id="{64C430B3-97B9-4E7B-93EA-5AA8C08E433B}"/>
              </a:ext>
            </a:extLst>
          </p:cNvPr>
          <p:cNvSpPr/>
          <p:nvPr/>
        </p:nvSpPr>
        <p:spPr>
          <a:xfrm>
            <a:off x="3279601" y="508804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62A054-EC82-415D-B396-C41AE40206F0}"/>
              </a:ext>
            </a:extLst>
          </p:cNvPr>
          <p:cNvSpPr txBox="1"/>
          <p:nvPr/>
        </p:nvSpPr>
        <p:spPr>
          <a:xfrm>
            <a:off x="3279601" y="5106200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</a:t>
            </a:r>
            <a:endParaRPr lang="he-IL" dirty="0"/>
          </a:p>
        </p:txBody>
      </p:sp>
      <p:sp>
        <p:nvSpPr>
          <p:cNvPr id="33" name="אליפסה 32">
            <a:extLst>
              <a:ext uri="{FF2B5EF4-FFF2-40B4-BE49-F238E27FC236}">
                <a16:creationId xmlns:a16="http://schemas.microsoft.com/office/drawing/2014/main" id="{7E2DEA50-3CD0-4E00-AC9F-3341DA49D68A}"/>
              </a:ext>
            </a:extLst>
          </p:cNvPr>
          <p:cNvSpPr/>
          <p:nvPr/>
        </p:nvSpPr>
        <p:spPr>
          <a:xfrm>
            <a:off x="5093855" y="462477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5600B1-7D49-431C-A52D-30C60C909097}"/>
              </a:ext>
            </a:extLst>
          </p:cNvPr>
          <p:cNvSpPr txBox="1"/>
          <p:nvPr/>
        </p:nvSpPr>
        <p:spPr>
          <a:xfrm>
            <a:off x="5112983" y="470163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5" name="אליפסה 34">
            <a:extLst>
              <a:ext uri="{FF2B5EF4-FFF2-40B4-BE49-F238E27FC236}">
                <a16:creationId xmlns:a16="http://schemas.microsoft.com/office/drawing/2014/main" id="{25CF4682-5B65-4D2D-A6DA-A0C1D620AEC3}"/>
              </a:ext>
            </a:extLst>
          </p:cNvPr>
          <p:cNvSpPr/>
          <p:nvPr/>
        </p:nvSpPr>
        <p:spPr>
          <a:xfrm>
            <a:off x="2244435" y="51274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826864-A81D-44DE-A79F-83D302B29E3B}"/>
              </a:ext>
            </a:extLst>
          </p:cNvPr>
          <p:cNvSpPr txBox="1"/>
          <p:nvPr/>
        </p:nvSpPr>
        <p:spPr>
          <a:xfrm>
            <a:off x="2244435" y="5166903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40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7" name="אליפסה 36">
            <a:extLst>
              <a:ext uri="{FF2B5EF4-FFF2-40B4-BE49-F238E27FC236}">
                <a16:creationId xmlns:a16="http://schemas.microsoft.com/office/drawing/2014/main" id="{9EA8608F-A185-4553-A818-731914B3EFDB}"/>
              </a:ext>
            </a:extLst>
          </p:cNvPr>
          <p:cNvSpPr/>
          <p:nvPr/>
        </p:nvSpPr>
        <p:spPr>
          <a:xfrm>
            <a:off x="2714798" y="570177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FC1459-260D-41B6-B9DD-E3223D4D2C14}"/>
              </a:ext>
            </a:extLst>
          </p:cNvPr>
          <p:cNvSpPr txBox="1"/>
          <p:nvPr/>
        </p:nvSpPr>
        <p:spPr>
          <a:xfrm>
            <a:off x="2714798" y="574120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12</a:t>
            </a:r>
            <a:endParaRPr lang="he-IL" dirty="0"/>
          </a:p>
        </p:txBody>
      </p:sp>
      <p:sp>
        <p:nvSpPr>
          <p:cNvPr id="39" name="אליפסה 38">
            <a:extLst>
              <a:ext uri="{FF2B5EF4-FFF2-40B4-BE49-F238E27FC236}">
                <a16:creationId xmlns:a16="http://schemas.microsoft.com/office/drawing/2014/main" id="{91BD4DEF-F9DD-485D-AB65-76F39A25EBFA}"/>
              </a:ext>
            </a:extLst>
          </p:cNvPr>
          <p:cNvSpPr/>
          <p:nvPr/>
        </p:nvSpPr>
        <p:spPr>
          <a:xfrm>
            <a:off x="4396002" y="459123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2B5CE4-4A95-4C85-9236-18A4AA6A818F}"/>
              </a:ext>
            </a:extLst>
          </p:cNvPr>
          <p:cNvSpPr txBox="1"/>
          <p:nvPr/>
        </p:nvSpPr>
        <p:spPr>
          <a:xfrm>
            <a:off x="4404076" y="4623248"/>
            <a:ext cx="41517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15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1" name="אליפסה 40">
            <a:extLst>
              <a:ext uri="{FF2B5EF4-FFF2-40B4-BE49-F238E27FC236}">
                <a16:creationId xmlns:a16="http://schemas.microsoft.com/office/drawing/2014/main" id="{69D3549E-D7FF-4D12-A108-F0830AB9A2A3}"/>
              </a:ext>
            </a:extLst>
          </p:cNvPr>
          <p:cNvSpPr/>
          <p:nvPr/>
        </p:nvSpPr>
        <p:spPr>
          <a:xfrm>
            <a:off x="4145280" y="519701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DFD00A-4B0D-4C98-8455-F4D9AD861833}"/>
              </a:ext>
            </a:extLst>
          </p:cNvPr>
          <p:cNvSpPr txBox="1"/>
          <p:nvPr/>
        </p:nvSpPr>
        <p:spPr>
          <a:xfrm>
            <a:off x="4224071" y="5216409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7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3" name="אליפסה 42">
            <a:extLst>
              <a:ext uri="{FF2B5EF4-FFF2-40B4-BE49-F238E27FC236}">
                <a16:creationId xmlns:a16="http://schemas.microsoft.com/office/drawing/2014/main" id="{A0E3CC13-8336-4710-9B9B-B6077C1F2DBB}"/>
              </a:ext>
            </a:extLst>
          </p:cNvPr>
          <p:cNvSpPr/>
          <p:nvPr/>
        </p:nvSpPr>
        <p:spPr>
          <a:xfrm>
            <a:off x="3870037" y="57602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4AD10E0-C6A0-440A-895C-97688BEAD11D}"/>
              </a:ext>
            </a:extLst>
          </p:cNvPr>
          <p:cNvSpPr txBox="1"/>
          <p:nvPr/>
        </p:nvSpPr>
        <p:spPr>
          <a:xfrm>
            <a:off x="3937692" y="581144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3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5" name="אליפסה 44">
            <a:extLst>
              <a:ext uri="{FF2B5EF4-FFF2-40B4-BE49-F238E27FC236}">
                <a16:creationId xmlns:a16="http://schemas.microsoft.com/office/drawing/2014/main" id="{3B074D04-08DE-4CDA-A1D9-0E9CE7729D54}"/>
              </a:ext>
            </a:extLst>
          </p:cNvPr>
          <p:cNvSpPr/>
          <p:nvPr/>
        </p:nvSpPr>
        <p:spPr>
          <a:xfrm>
            <a:off x="4560455" y="572084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0159B4-D0D6-4996-9283-2D004E5ED663}"/>
              </a:ext>
            </a:extLst>
          </p:cNvPr>
          <p:cNvSpPr txBox="1"/>
          <p:nvPr/>
        </p:nvSpPr>
        <p:spPr>
          <a:xfrm>
            <a:off x="4560455" y="57602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9</a:t>
            </a:r>
            <a:endParaRPr lang="he-IL" dirty="0">
              <a:solidFill>
                <a:schemeClr val="tx1"/>
              </a:solidFill>
            </a:endParaRPr>
          </a:p>
        </p:txBody>
      </p:sp>
      <p:cxnSp>
        <p:nvCxnSpPr>
          <p:cNvPr id="47" name="מחבר חץ ישר 46">
            <a:extLst>
              <a:ext uri="{FF2B5EF4-FFF2-40B4-BE49-F238E27FC236}">
                <a16:creationId xmlns:a16="http://schemas.microsoft.com/office/drawing/2014/main" id="{547EC5C1-5FEB-4D65-BF43-21A5667A16B0}"/>
              </a:ext>
            </a:extLst>
          </p:cNvPr>
          <p:cNvCxnSpPr>
            <a:cxnSpLocks/>
          </p:cNvCxnSpPr>
          <p:nvPr/>
        </p:nvCxnSpPr>
        <p:spPr>
          <a:xfrm flipH="1">
            <a:off x="3576552" y="3739448"/>
            <a:ext cx="325812" cy="293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E2ED415C-D1DD-472D-834F-C7D7DDB740CD}"/>
              </a:ext>
            </a:extLst>
          </p:cNvPr>
          <p:cNvCxnSpPr>
            <a:cxnSpLocks/>
          </p:cNvCxnSpPr>
          <p:nvPr/>
        </p:nvCxnSpPr>
        <p:spPr>
          <a:xfrm flipH="1">
            <a:off x="3104369" y="4327517"/>
            <a:ext cx="186312" cy="238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5D53A3A4-4516-47C5-87FD-5853A843E51E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4259694" y="3849295"/>
            <a:ext cx="380059" cy="32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מחבר חץ ישר 49">
            <a:extLst>
              <a:ext uri="{FF2B5EF4-FFF2-40B4-BE49-F238E27FC236}">
                <a16:creationId xmlns:a16="http://schemas.microsoft.com/office/drawing/2014/main" id="{981E83C5-37AB-4E8E-8158-6C720F887143}"/>
              </a:ext>
            </a:extLst>
          </p:cNvPr>
          <p:cNvCxnSpPr>
            <a:cxnSpLocks/>
          </p:cNvCxnSpPr>
          <p:nvPr/>
        </p:nvCxnSpPr>
        <p:spPr>
          <a:xfrm flipH="1">
            <a:off x="2627679" y="4859563"/>
            <a:ext cx="230897" cy="30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8EEEEA89-76A3-43EF-9F86-E5547C52DBB5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4973328" y="4344408"/>
            <a:ext cx="328115" cy="280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מחבר חץ ישר 51">
            <a:extLst>
              <a:ext uri="{FF2B5EF4-FFF2-40B4-BE49-F238E27FC236}">
                <a16:creationId xmlns:a16="http://schemas.microsoft.com/office/drawing/2014/main" id="{48CBE551-BB85-46C2-860A-E4C505DBB2A9}"/>
              </a:ext>
            </a:extLst>
          </p:cNvPr>
          <p:cNvCxnSpPr>
            <a:cxnSpLocks/>
          </p:cNvCxnSpPr>
          <p:nvPr/>
        </p:nvCxnSpPr>
        <p:spPr>
          <a:xfrm flipH="1">
            <a:off x="3011287" y="5390336"/>
            <a:ext cx="279394" cy="34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מחבר חץ ישר 52">
            <a:extLst>
              <a:ext uri="{FF2B5EF4-FFF2-40B4-BE49-F238E27FC236}">
                <a16:creationId xmlns:a16="http://schemas.microsoft.com/office/drawing/2014/main" id="{CC4ED7DA-0730-4B9A-9368-008AB95C070A}"/>
              </a:ext>
            </a:extLst>
          </p:cNvPr>
          <p:cNvCxnSpPr>
            <a:cxnSpLocks/>
          </p:cNvCxnSpPr>
          <p:nvPr/>
        </p:nvCxnSpPr>
        <p:spPr>
          <a:xfrm>
            <a:off x="3115458" y="4818093"/>
            <a:ext cx="238609" cy="295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מחבר חץ ישר 53">
            <a:extLst>
              <a:ext uri="{FF2B5EF4-FFF2-40B4-BE49-F238E27FC236}">
                <a16:creationId xmlns:a16="http://schemas.microsoft.com/office/drawing/2014/main" id="{0371AFE3-6269-4587-AEAD-EBD6013EAEF5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4603590" y="4323469"/>
            <a:ext cx="54794" cy="267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56CFA2A4-555D-470A-A229-5BEF49B34E06}"/>
              </a:ext>
            </a:extLst>
          </p:cNvPr>
          <p:cNvCxnSpPr>
            <a:cxnSpLocks/>
            <a:endCxn id="42" idx="0"/>
          </p:cNvCxnSpPr>
          <p:nvPr/>
        </p:nvCxnSpPr>
        <p:spPr>
          <a:xfrm flipH="1">
            <a:off x="4431659" y="4969299"/>
            <a:ext cx="84114" cy="24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DF6309C5-CCB8-4477-AE97-411DB11A713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4145280" y="5577485"/>
            <a:ext cx="132604" cy="233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מחבר חץ ישר 56">
            <a:extLst>
              <a:ext uri="{FF2B5EF4-FFF2-40B4-BE49-F238E27FC236}">
                <a16:creationId xmlns:a16="http://schemas.microsoft.com/office/drawing/2014/main" id="{C6A5863F-36B3-4F89-8D5B-CA751EFE5244}"/>
              </a:ext>
            </a:extLst>
          </p:cNvPr>
          <p:cNvCxnSpPr>
            <a:cxnSpLocks/>
          </p:cNvCxnSpPr>
          <p:nvPr/>
        </p:nvCxnSpPr>
        <p:spPr>
          <a:xfrm>
            <a:off x="4519437" y="5560469"/>
            <a:ext cx="116001" cy="223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0738529-37A4-44EA-A31D-850DFDDF1800}"/>
              </a:ext>
            </a:extLst>
          </p:cNvPr>
          <p:cNvSpPr txBox="1"/>
          <p:nvPr/>
        </p:nvSpPr>
        <p:spPr>
          <a:xfrm>
            <a:off x="1462805" y="5113788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3 </a:t>
            </a:r>
          </a:p>
          <a:p>
            <a:pPr algn="r" rtl="1"/>
            <a:endParaRPr lang="he-IL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5B29D9-4004-4273-A69E-1B2D7C3D5958}"/>
              </a:ext>
            </a:extLst>
          </p:cNvPr>
          <p:cNvSpPr txBox="1"/>
          <p:nvPr/>
        </p:nvSpPr>
        <p:spPr>
          <a:xfrm>
            <a:off x="1950165" y="4407805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2</a:t>
            </a:r>
          </a:p>
          <a:p>
            <a:pPr algn="r" rtl="1"/>
            <a:endParaRPr lang="he-IL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99E4917-A834-448F-BDF7-234C970A6BF0}"/>
              </a:ext>
            </a:extLst>
          </p:cNvPr>
          <p:cNvSpPr txBox="1"/>
          <p:nvPr/>
        </p:nvSpPr>
        <p:spPr>
          <a:xfrm>
            <a:off x="2442000" y="3912396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1 </a:t>
            </a:r>
          </a:p>
          <a:p>
            <a:pPr algn="r" rtl="1"/>
            <a:endParaRPr lang="he-IL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9136CCF-E1DB-4DCA-9BE9-459F0E929FF3}"/>
              </a:ext>
            </a:extLst>
          </p:cNvPr>
          <p:cNvSpPr txBox="1"/>
          <p:nvPr/>
        </p:nvSpPr>
        <p:spPr>
          <a:xfrm>
            <a:off x="3184460" y="3455625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0 </a:t>
            </a:r>
          </a:p>
          <a:p>
            <a:pPr algn="r" rtl="1"/>
            <a:endParaRPr lang="he-IL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4F252E-021C-4E52-A672-73E8E60253B7}"/>
              </a:ext>
            </a:extLst>
          </p:cNvPr>
          <p:cNvSpPr txBox="1"/>
          <p:nvPr/>
        </p:nvSpPr>
        <p:spPr>
          <a:xfrm>
            <a:off x="1074541" y="5730603"/>
            <a:ext cx="755069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>
                <a:solidFill>
                  <a:srgbClr val="FF0000"/>
                </a:solidFill>
              </a:rPr>
              <a:t>4 </a:t>
            </a:r>
          </a:p>
          <a:p>
            <a:pPr algn="r" rtl="1"/>
            <a:r>
              <a:rPr lang="he-IL" dirty="0">
                <a:solidFill>
                  <a:srgbClr val="FF0000"/>
                </a:solidFill>
              </a:rPr>
              <a:t>גובה העץ</a:t>
            </a:r>
          </a:p>
        </p:txBody>
      </p: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EA54B5F0-B6C6-4319-86AA-E2892C001C07}"/>
              </a:ext>
            </a:extLst>
          </p:cNvPr>
          <p:cNvCxnSpPr>
            <a:cxnSpLocks/>
          </p:cNvCxnSpPr>
          <p:nvPr/>
        </p:nvCxnSpPr>
        <p:spPr>
          <a:xfrm>
            <a:off x="1844266" y="5914163"/>
            <a:ext cx="7834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991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-474488" y="840243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he-IL" dirty="0"/>
              <a:t>מושגים והגדרות ביחס למבנה של עץ בינארי 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 </a:t>
            </a:r>
            <a:endParaRPr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2"/>
          </p:nvPr>
        </p:nvSpPr>
        <p:spPr>
          <a:xfrm>
            <a:off x="1789890" y="1720495"/>
            <a:ext cx="9173673" cy="246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he-IL" dirty="0"/>
              <a:t> </a:t>
            </a:r>
            <a:r>
              <a:rPr lang="he-IL" b="1" u="sng" dirty="0">
                <a:solidFill>
                  <a:srgbClr val="FF0000"/>
                </a:solidFill>
              </a:rPr>
              <a:t>עומק  </a:t>
            </a:r>
            <a:r>
              <a:rPr lang="en-US" b="1" u="sng" dirty="0">
                <a:solidFill>
                  <a:srgbClr val="FF0000"/>
                </a:solidFill>
              </a:rPr>
              <a:t>depth -</a:t>
            </a:r>
            <a:r>
              <a:rPr lang="he-IL" b="1" dirty="0"/>
              <a:t> </a:t>
            </a:r>
            <a:r>
              <a:rPr lang="he-IL" dirty="0"/>
              <a:t>של צומת הוא מספר הקשתות במסלול מהצומת אל שורש העץ .</a:t>
            </a:r>
          </a:p>
          <a:p>
            <a:r>
              <a:rPr lang="he-IL" dirty="0"/>
              <a:t>עומק השורש הוא לכן 0 .</a:t>
            </a:r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567B075B-B116-4C1B-AAF4-1957F4D90C12}"/>
              </a:ext>
            </a:extLst>
          </p:cNvPr>
          <p:cNvSpPr/>
          <p:nvPr/>
        </p:nvSpPr>
        <p:spPr>
          <a:xfrm>
            <a:off x="3889201" y="3513018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E34981-176C-4ED4-B731-4C1933737F85}"/>
              </a:ext>
            </a:extLst>
          </p:cNvPr>
          <p:cNvSpPr txBox="1"/>
          <p:nvPr/>
        </p:nvSpPr>
        <p:spPr>
          <a:xfrm>
            <a:off x="3902364" y="355358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5" name="אליפסה 24">
            <a:extLst>
              <a:ext uri="{FF2B5EF4-FFF2-40B4-BE49-F238E27FC236}">
                <a16:creationId xmlns:a16="http://schemas.microsoft.com/office/drawing/2014/main" id="{EF9C1709-4FAE-4400-BE4B-C4E7093F9C81}"/>
              </a:ext>
            </a:extLst>
          </p:cNvPr>
          <p:cNvSpPr/>
          <p:nvPr/>
        </p:nvSpPr>
        <p:spPr>
          <a:xfrm>
            <a:off x="4639753" y="398545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1F90A5-7FF6-4C34-BE49-495DD3943DA6}"/>
              </a:ext>
            </a:extLst>
          </p:cNvPr>
          <p:cNvSpPr txBox="1"/>
          <p:nvPr/>
        </p:nvSpPr>
        <p:spPr>
          <a:xfrm>
            <a:off x="4659977" y="405343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22</a:t>
            </a:r>
            <a:endParaRPr lang="he-IL" dirty="0"/>
          </a:p>
        </p:txBody>
      </p:sp>
      <p:sp>
        <p:nvSpPr>
          <p:cNvPr id="27" name="אליפסה 26">
            <a:extLst>
              <a:ext uri="{FF2B5EF4-FFF2-40B4-BE49-F238E27FC236}">
                <a16:creationId xmlns:a16="http://schemas.microsoft.com/office/drawing/2014/main" id="{3EFFE37E-91F7-4B14-9F37-7B5271CE33CA}"/>
              </a:ext>
            </a:extLst>
          </p:cNvPr>
          <p:cNvSpPr/>
          <p:nvPr/>
        </p:nvSpPr>
        <p:spPr>
          <a:xfrm>
            <a:off x="3196705" y="3961943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788B63-93EA-484A-B880-9F9AA106A0BF}"/>
              </a:ext>
            </a:extLst>
          </p:cNvPr>
          <p:cNvSpPr txBox="1"/>
          <p:nvPr/>
        </p:nvSpPr>
        <p:spPr>
          <a:xfrm>
            <a:off x="3196705" y="4001371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11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9" name="אליפסה 28">
            <a:extLst>
              <a:ext uri="{FF2B5EF4-FFF2-40B4-BE49-F238E27FC236}">
                <a16:creationId xmlns:a16="http://schemas.microsoft.com/office/drawing/2014/main" id="{FE683C58-F986-42DF-818C-A4C80DC76D44}"/>
              </a:ext>
            </a:extLst>
          </p:cNvPr>
          <p:cNvSpPr/>
          <p:nvPr/>
        </p:nvSpPr>
        <p:spPr>
          <a:xfrm>
            <a:off x="2714798" y="4508320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98F3D0-25E0-48DC-B6A4-F097FF7EC5A3}"/>
              </a:ext>
            </a:extLst>
          </p:cNvPr>
          <p:cNvSpPr txBox="1"/>
          <p:nvPr/>
        </p:nvSpPr>
        <p:spPr>
          <a:xfrm>
            <a:off x="2772756" y="45218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5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1" name="אליפסה 30">
            <a:extLst>
              <a:ext uri="{FF2B5EF4-FFF2-40B4-BE49-F238E27FC236}">
                <a16:creationId xmlns:a16="http://schemas.microsoft.com/office/drawing/2014/main" id="{64C430B3-97B9-4E7B-93EA-5AA8C08E433B}"/>
              </a:ext>
            </a:extLst>
          </p:cNvPr>
          <p:cNvSpPr/>
          <p:nvPr/>
        </p:nvSpPr>
        <p:spPr>
          <a:xfrm>
            <a:off x="3279601" y="508804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62A054-EC82-415D-B396-C41AE40206F0}"/>
              </a:ext>
            </a:extLst>
          </p:cNvPr>
          <p:cNvSpPr txBox="1"/>
          <p:nvPr/>
        </p:nvSpPr>
        <p:spPr>
          <a:xfrm>
            <a:off x="3279601" y="5106200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</a:t>
            </a:r>
            <a:endParaRPr lang="he-IL" dirty="0"/>
          </a:p>
        </p:txBody>
      </p:sp>
      <p:sp>
        <p:nvSpPr>
          <p:cNvPr id="33" name="אליפסה 32">
            <a:extLst>
              <a:ext uri="{FF2B5EF4-FFF2-40B4-BE49-F238E27FC236}">
                <a16:creationId xmlns:a16="http://schemas.microsoft.com/office/drawing/2014/main" id="{7E2DEA50-3CD0-4E00-AC9F-3341DA49D68A}"/>
              </a:ext>
            </a:extLst>
          </p:cNvPr>
          <p:cNvSpPr/>
          <p:nvPr/>
        </p:nvSpPr>
        <p:spPr>
          <a:xfrm>
            <a:off x="5093855" y="462477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5600B1-7D49-431C-A52D-30C60C909097}"/>
              </a:ext>
            </a:extLst>
          </p:cNvPr>
          <p:cNvSpPr txBox="1"/>
          <p:nvPr/>
        </p:nvSpPr>
        <p:spPr>
          <a:xfrm>
            <a:off x="5112983" y="470163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5" name="אליפסה 34">
            <a:extLst>
              <a:ext uri="{FF2B5EF4-FFF2-40B4-BE49-F238E27FC236}">
                <a16:creationId xmlns:a16="http://schemas.microsoft.com/office/drawing/2014/main" id="{25CF4682-5B65-4D2D-A6DA-A0C1D620AEC3}"/>
              </a:ext>
            </a:extLst>
          </p:cNvPr>
          <p:cNvSpPr/>
          <p:nvPr/>
        </p:nvSpPr>
        <p:spPr>
          <a:xfrm>
            <a:off x="2244435" y="51274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826864-A81D-44DE-A79F-83D302B29E3B}"/>
              </a:ext>
            </a:extLst>
          </p:cNvPr>
          <p:cNvSpPr txBox="1"/>
          <p:nvPr/>
        </p:nvSpPr>
        <p:spPr>
          <a:xfrm>
            <a:off x="2244435" y="5166903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40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7" name="אליפסה 36">
            <a:extLst>
              <a:ext uri="{FF2B5EF4-FFF2-40B4-BE49-F238E27FC236}">
                <a16:creationId xmlns:a16="http://schemas.microsoft.com/office/drawing/2014/main" id="{9EA8608F-A185-4553-A818-731914B3EFDB}"/>
              </a:ext>
            </a:extLst>
          </p:cNvPr>
          <p:cNvSpPr/>
          <p:nvPr/>
        </p:nvSpPr>
        <p:spPr>
          <a:xfrm>
            <a:off x="2714798" y="570177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FC1459-260D-41B6-B9DD-E3223D4D2C14}"/>
              </a:ext>
            </a:extLst>
          </p:cNvPr>
          <p:cNvSpPr txBox="1"/>
          <p:nvPr/>
        </p:nvSpPr>
        <p:spPr>
          <a:xfrm>
            <a:off x="2714798" y="574120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12</a:t>
            </a:r>
            <a:endParaRPr lang="he-IL" dirty="0"/>
          </a:p>
        </p:txBody>
      </p:sp>
      <p:sp>
        <p:nvSpPr>
          <p:cNvPr id="39" name="אליפסה 38">
            <a:extLst>
              <a:ext uri="{FF2B5EF4-FFF2-40B4-BE49-F238E27FC236}">
                <a16:creationId xmlns:a16="http://schemas.microsoft.com/office/drawing/2014/main" id="{91BD4DEF-F9DD-485D-AB65-76F39A25EBFA}"/>
              </a:ext>
            </a:extLst>
          </p:cNvPr>
          <p:cNvSpPr/>
          <p:nvPr/>
        </p:nvSpPr>
        <p:spPr>
          <a:xfrm>
            <a:off x="4396002" y="459123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2B5CE4-4A95-4C85-9236-18A4AA6A818F}"/>
              </a:ext>
            </a:extLst>
          </p:cNvPr>
          <p:cNvSpPr txBox="1"/>
          <p:nvPr/>
        </p:nvSpPr>
        <p:spPr>
          <a:xfrm>
            <a:off x="4404076" y="4623248"/>
            <a:ext cx="41517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15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1" name="אליפסה 40">
            <a:extLst>
              <a:ext uri="{FF2B5EF4-FFF2-40B4-BE49-F238E27FC236}">
                <a16:creationId xmlns:a16="http://schemas.microsoft.com/office/drawing/2014/main" id="{69D3549E-D7FF-4D12-A108-F0830AB9A2A3}"/>
              </a:ext>
            </a:extLst>
          </p:cNvPr>
          <p:cNvSpPr/>
          <p:nvPr/>
        </p:nvSpPr>
        <p:spPr>
          <a:xfrm>
            <a:off x="4145280" y="519701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DFD00A-4B0D-4C98-8455-F4D9AD861833}"/>
              </a:ext>
            </a:extLst>
          </p:cNvPr>
          <p:cNvSpPr txBox="1"/>
          <p:nvPr/>
        </p:nvSpPr>
        <p:spPr>
          <a:xfrm>
            <a:off x="4224071" y="5216409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7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3" name="אליפסה 42">
            <a:extLst>
              <a:ext uri="{FF2B5EF4-FFF2-40B4-BE49-F238E27FC236}">
                <a16:creationId xmlns:a16="http://schemas.microsoft.com/office/drawing/2014/main" id="{A0E3CC13-8336-4710-9B9B-B6077C1F2DBB}"/>
              </a:ext>
            </a:extLst>
          </p:cNvPr>
          <p:cNvSpPr/>
          <p:nvPr/>
        </p:nvSpPr>
        <p:spPr>
          <a:xfrm>
            <a:off x="3870037" y="57602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4AD10E0-C6A0-440A-895C-97688BEAD11D}"/>
              </a:ext>
            </a:extLst>
          </p:cNvPr>
          <p:cNvSpPr txBox="1"/>
          <p:nvPr/>
        </p:nvSpPr>
        <p:spPr>
          <a:xfrm>
            <a:off x="3937692" y="581144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3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5" name="אליפסה 44">
            <a:extLst>
              <a:ext uri="{FF2B5EF4-FFF2-40B4-BE49-F238E27FC236}">
                <a16:creationId xmlns:a16="http://schemas.microsoft.com/office/drawing/2014/main" id="{3B074D04-08DE-4CDA-A1D9-0E9CE7729D54}"/>
              </a:ext>
            </a:extLst>
          </p:cNvPr>
          <p:cNvSpPr/>
          <p:nvPr/>
        </p:nvSpPr>
        <p:spPr>
          <a:xfrm>
            <a:off x="4560455" y="572084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0159B4-D0D6-4996-9283-2D004E5ED663}"/>
              </a:ext>
            </a:extLst>
          </p:cNvPr>
          <p:cNvSpPr txBox="1"/>
          <p:nvPr/>
        </p:nvSpPr>
        <p:spPr>
          <a:xfrm>
            <a:off x="4560455" y="57602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9</a:t>
            </a:r>
            <a:endParaRPr lang="he-IL" dirty="0">
              <a:solidFill>
                <a:schemeClr val="tx1"/>
              </a:solidFill>
            </a:endParaRPr>
          </a:p>
        </p:txBody>
      </p:sp>
      <p:cxnSp>
        <p:nvCxnSpPr>
          <p:cNvPr id="47" name="מחבר חץ ישר 46">
            <a:extLst>
              <a:ext uri="{FF2B5EF4-FFF2-40B4-BE49-F238E27FC236}">
                <a16:creationId xmlns:a16="http://schemas.microsoft.com/office/drawing/2014/main" id="{547EC5C1-5FEB-4D65-BF43-21A5667A16B0}"/>
              </a:ext>
            </a:extLst>
          </p:cNvPr>
          <p:cNvCxnSpPr>
            <a:cxnSpLocks/>
          </p:cNvCxnSpPr>
          <p:nvPr/>
        </p:nvCxnSpPr>
        <p:spPr>
          <a:xfrm flipH="1">
            <a:off x="3576552" y="3739448"/>
            <a:ext cx="325812" cy="293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E2ED415C-D1DD-472D-834F-C7D7DDB740CD}"/>
              </a:ext>
            </a:extLst>
          </p:cNvPr>
          <p:cNvCxnSpPr>
            <a:cxnSpLocks/>
          </p:cNvCxnSpPr>
          <p:nvPr/>
        </p:nvCxnSpPr>
        <p:spPr>
          <a:xfrm flipH="1">
            <a:off x="3104369" y="4327517"/>
            <a:ext cx="186312" cy="238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5D53A3A4-4516-47C5-87FD-5853A843E51E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4259694" y="3849295"/>
            <a:ext cx="380059" cy="32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מחבר חץ ישר 49">
            <a:extLst>
              <a:ext uri="{FF2B5EF4-FFF2-40B4-BE49-F238E27FC236}">
                <a16:creationId xmlns:a16="http://schemas.microsoft.com/office/drawing/2014/main" id="{981E83C5-37AB-4E8E-8158-6C720F887143}"/>
              </a:ext>
            </a:extLst>
          </p:cNvPr>
          <p:cNvCxnSpPr>
            <a:cxnSpLocks/>
          </p:cNvCxnSpPr>
          <p:nvPr/>
        </p:nvCxnSpPr>
        <p:spPr>
          <a:xfrm flipH="1">
            <a:off x="2627679" y="4859563"/>
            <a:ext cx="230897" cy="30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8EEEEA89-76A3-43EF-9F86-E5547C52DBB5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4973328" y="4344408"/>
            <a:ext cx="328115" cy="280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מחבר חץ ישר 51">
            <a:extLst>
              <a:ext uri="{FF2B5EF4-FFF2-40B4-BE49-F238E27FC236}">
                <a16:creationId xmlns:a16="http://schemas.microsoft.com/office/drawing/2014/main" id="{48CBE551-BB85-46C2-860A-E4C505DBB2A9}"/>
              </a:ext>
            </a:extLst>
          </p:cNvPr>
          <p:cNvCxnSpPr>
            <a:cxnSpLocks/>
          </p:cNvCxnSpPr>
          <p:nvPr/>
        </p:nvCxnSpPr>
        <p:spPr>
          <a:xfrm flipH="1">
            <a:off x="3011287" y="5390336"/>
            <a:ext cx="279394" cy="34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מחבר חץ ישר 52">
            <a:extLst>
              <a:ext uri="{FF2B5EF4-FFF2-40B4-BE49-F238E27FC236}">
                <a16:creationId xmlns:a16="http://schemas.microsoft.com/office/drawing/2014/main" id="{CC4ED7DA-0730-4B9A-9368-008AB95C070A}"/>
              </a:ext>
            </a:extLst>
          </p:cNvPr>
          <p:cNvCxnSpPr>
            <a:cxnSpLocks/>
          </p:cNvCxnSpPr>
          <p:nvPr/>
        </p:nvCxnSpPr>
        <p:spPr>
          <a:xfrm>
            <a:off x="3115458" y="4818093"/>
            <a:ext cx="238609" cy="295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מחבר חץ ישר 53">
            <a:extLst>
              <a:ext uri="{FF2B5EF4-FFF2-40B4-BE49-F238E27FC236}">
                <a16:creationId xmlns:a16="http://schemas.microsoft.com/office/drawing/2014/main" id="{0371AFE3-6269-4587-AEAD-EBD6013EAEF5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4603590" y="4323469"/>
            <a:ext cx="54794" cy="267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56CFA2A4-555D-470A-A229-5BEF49B34E06}"/>
              </a:ext>
            </a:extLst>
          </p:cNvPr>
          <p:cNvCxnSpPr>
            <a:cxnSpLocks/>
            <a:endCxn id="42" idx="0"/>
          </p:cNvCxnSpPr>
          <p:nvPr/>
        </p:nvCxnSpPr>
        <p:spPr>
          <a:xfrm flipH="1">
            <a:off x="4431659" y="4969299"/>
            <a:ext cx="84114" cy="24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DF6309C5-CCB8-4477-AE97-411DB11A713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4145280" y="5577485"/>
            <a:ext cx="132604" cy="233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מחבר חץ ישר 56">
            <a:extLst>
              <a:ext uri="{FF2B5EF4-FFF2-40B4-BE49-F238E27FC236}">
                <a16:creationId xmlns:a16="http://schemas.microsoft.com/office/drawing/2014/main" id="{C6A5863F-36B3-4F89-8D5B-CA751EFE5244}"/>
              </a:ext>
            </a:extLst>
          </p:cNvPr>
          <p:cNvCxnSpPr>
            <a:cxnSpLocks/>
          </p:cNvCxnSpPr>
          <p:nvPr/>
        </p:nvCxnSpPr>
        <p:spPr>
          <a:xfrm>
            <a:off x="4519437" y="5560469"/>
            <a:ext cx="116001" cy="223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0738529-37A4-44EA-A31D-850DFDDF1800}"/>
              </a:ext>
            </a:extLst>
          </p:cNvPr>
          <p:cNvSpPr txBox="1"/>
          <p:nvPr/>
        </p:nvSpPr>
        <p:spPr>
          <a:xfrm>
            <a:off x="1462805" y="5113788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3 </a:t>
            </a:r>
          </a:p>
          <a:p>
            <a:pPr algn="r" rtl="1"/>
            <a:endParaRPr lang="he-IL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5B29D9-4004-4273-A69E-1B2D7C3D5958}"/>
              </a:ext>
            </a:extLst>
          </p:cNvPr>
          <p:cNvSpPr txBox="1"/>
          <p:nvPr/>
        </p:nvSpPr>
        <p:spPr>
          <a:xfrm>
            <a:off x="1950165" y="4407805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רמה 2</a:t>
            </a:r>
          </a:p>
          <a:p>
            <a:pPr algn="r" rtl="1"/>
            <a:endParaRPr lang="he-IL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99E4917-A834-448F-BDF7-234C970A6BF0}"/>
              </a:ext>
            </a:extLst>
          </p:cNvPr>
          <p:cNvSpPr txBox="1"/>
          <p:nvPr/>
        </p:nvSpPr>
        <p:spPr>
          <a:xfrm>
            <a:off x="2442000" y="3912396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עומק 1 </a:t>
            </a:r>
          </a:p>
          <a:p>
            <a:pPr algn="r" rtl="1"/>
            <a:endParaRPr lang="he-IL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9136CCF-E1DB-4DCA-9BE9-459F0E929FF3}"/>
              </a:ext>
            </a:extLst>
          </p:cNvPr>
          <p:cNvSpPr txBox="1"/>
          <p:nvPr/>
        </p:nvSpPr>
        <p:spPr>
          <a:xfrm>
            <a:off x="3184460" y="3455625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עומק  0 </a:t>
            </a:r>
          </a:p>
          <a:p>
            <a:pPr algn="r" rtl="1"/>
            <a:endParaRPr lang="he-IL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4F252E-021C-4E52-A672-73E8E60253B7}"/>
              </a:ext>
            </a:extLst>
          </p:cNvPr>
          <p:cNvSpPr txBox="1"/>
          <p:nvPr/>
        </p:nvSpPr>
        <p:spPr>
          <a:xfrm>
            <a:off x="1074541" y="5730603"/>
            <a:ext cx="7550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עומק  4 </a:t>
            </a:r>
          </a:p>
          <a:p>
            <a:pPr algn="r" rtl="1"/>
            <a:endParaRPr lang="he-IL" dirty="0"/>
          </a:p>
        </p:txBody>
      </p: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EA54B5F0-B6C6-4319-86AA-E2892C001C07}"/>
              </a:ext>
            </a:extLst>
          </p:cNvPr>
          <p:cNvCxnSpPr>
            <a:cxnSpLocks/>
          </p:cNvCxnSpPr>
          <p:nvPr/>
        </p:nvCxnSpPr>
        <p:spPr>
          <a:xfrm>
            <a:off x="1844266" y="5914163"/>
            <a:ext cx="7834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44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032" y="213094"/>
            <a:ext cx="9642231" cy="720000"/>
          </a:xfrm>
        </p:spPr>
        <p:txBody>
          <a:bodyPr/>
          <a:lstStyle/>
          <a:p>
            <a:r>
              <a:rPr lang="he-IL" sz="4000" dirty="0"/>
              <a:t>מושגים והגדרות ביחס למבנה של עץ בינארי  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47E7B44B-1840-4C7B-B57A-E9A3302EB1B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30352" y="1168501"/>
            <a:ext cx="10493348" cy="5471773"/>
          </a:xfrm>
        </p:spPr>
        <p:txBody>
          <a:bodyPr/>
          <a:lstStyle/>
          <a:p>
            <a:r>
              <a:rPr lang="he-IL" dirty="0"/>
              <a:t>עץ </a:t>
            </a:r>
            <a:r>
              <a:rPr lang="he-IL" dirty="0">
                <a:solidFill>
                  <a:srgbClr val="FF0000"/>
                </a:solidFill>
              </a:rPr>
              <a:t>בינארי מלא </a:t>
            </a:r>
            <a:r>
              <a:rPr lang="he-IL" dirty="0"/>
              <a:t>(עץ שלם)עץ שכל רמה בו היא רמה מלאה.</a:t>
            </a:r>
          </a:p>
          <a:p>
            <a:r>
              <a:rPr lang="he-IL" dirty="0"/>
              <a:t>עץ </a:t>
            </a:r>
            <a:r>
              <a:rPr lang="he-IL" dirty="0">
                <a:solidFill>
                  <a:srgbClr val="FF0000"/>
                </a:solidFill>
              </a:rPr>
              <a:t>בינארי כמעט מלא </a:t>
            </a:r>
            <a:r>
              <a:rPr lang="he-IL" dirty="0"/>
              <a:t>עץ בינארי שכל הרמות פרט לרמה האחרונה מלאות,.</a:t>
            </a:r>
          </a:p>
          <a:p>
            <a:r>
              <a:rPr lang="he-IL" dirty="0"/>
              <a:t>עץ </a:t>
            </a:r>
            <a:r>
              <a:rPr lang="he-IL" dirty="0">
                <a:solidFill>
                  <a:srgbClr val="FF0000"/>
                </a:solidFill>
              </a:rPr>
              <a:t>בינארי לחלוטין </a:t>
            </a:r>
            <a:r>
              <a:rPr lang="he-IL" dirty="0"/>
              <a:t>(עץ לא בהכרח מלא) עץ שדרגת כל צומת בו היא - 0 או</a:t>
            </a:r>
          </a:p>
          <a:p>
            <a:r>
              <a:rPr lang="he-IL" dirty="0"/>
              <a:t> 2 כלומר אין צומת שלו בן יחיד.</a:t>
            </a:r>
          </a:p>
          <a:p>
            <a:endParaRPr lang="he-IL" dirty="0"/>
          </a:p>
          <a:p>
            <a:endParaRPr lang="he-IL" dirty="0"/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30106DE1-805E-49B0-A367-3FDB7987B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664" y="2798617"/>
            <a:ext cx="2381250" cy="1981200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EAA772E3-742D-4DEA-8165-642AFEF71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033" y="2989006"/>
            <a:ext cx="3238952" cy="160042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DDC888-32D3-46E1-A1BF-E9E9FABAE932}"/>
              </a:ext>
            </a:extLst>
          </p:cNvPr>
          <p:cNvSpPr txBox="1"/>
          <p:nvPr/>
        </p:nvSpPr>
        <p:spPr>
          <a:xfrm>
            <a:off x="7612200" y="4625928"/>
            <a:ext cx="164805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עץ מלא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74482A-D353-4685-AD7D-96D9FD05B811}"/>
              </a:ext>
            </a:extLst>
          </p:cNvPr>
          <p:cNvSpPr txBox="1"/>
          <p:nvPr/>
        </p:nvSpPr>
        <p:spPr>
          <a:xfrm>
            <a:off x="3823854" y="4902836"/>
            <a:ext cx="176414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עץ כמעט מלא </a:t>
            </a:r>
          </a:p>
        </p:txBody>
      </p:sp>
      <p:sp>
        <p:nvSpPr>
          <p:cNvPr id="203" name="אליפסה 202">
            <a:extLst>
              <a:ext uri="{FF2B5EF4-FFF2-40B4-BE49-F238E27FC236}">
                <a16:creationId xmlns:a16="http://schemas.microsoft.com/office/drawing/2014/main" id="{75DDAC0B-A682-4BA8-954A-897739D801D5}"/>
              </a:ext>
            </a:extLst>
          </p:cNvPr>
          <p:cNvSpPr/>
          <p:nvPr/>
        </p:nvSpPr>
        <p:spPr>
          <a:xfrm>
            <a:off x="1457230" y="2794553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C0F3599C-4DE1-450F-82B5-01578DCFCF1C}"/>
              </a:ext>
            </a:extLst>
          </p:cNvPr>
          <p:cNvSpPr txBox="1"/>
          <p:nvPr/>
        </p:nvSpPr>
        <p:spPr>
          <a:xfrm>
            <a:off x="1470393" y="283511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10</a:t>
            </a:r>
            <a:endParaRPr lang="he-IL" dirty="0"/>
          </a:p>
        </p:txBody>
      </p:sp>
      <p:sp>
        <p:nvSpPr>
          <p:cNvPr id="205" name="אליפסה 204">
            <a:extLst>
              <a:ext uri="{FF2B5EF4-FFF2-40B4-BE49-F238E27FC236}">
                <a16:creationId xmlns:a16="http://schemas.microsoft.com/office/drawing/2014/main" id="{EC1DEDC9-E965-443C-87D0-F3623D71668A}"/>
              </a:ext>
            </a:extLst>
          </p:cNvPr>
          <p:cNvSpPr/>
          <p:nvPr/>
        </p:nvSpPr>
        <p:spPr>
          <a:xfrm>
            <a:off x="2207782" y="3266990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00624874-5BE5-4152-BD23-17B5D639B348}"/>
              </a:ext>
            </a:extLst>
          </p:cNvPr>
          <p:cNvSpPr txBox="1"/>
          <p:nvPr/>
        </p:nvSpPr>
        <p:spPr>
          <a:xfrm>
            <a:off x="2228006" y="333496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22</a:t>
            </a:r>
            <a:endParaRPr lang="he-IL" dirty="0"/>
          </a:p>
        </p:txBody>
      </p:sp>
      <p:sp>
        <p:nvSpPr>
          <p:cNvPr id="207" name="אליפסה 206">
            <a:extLst>
              <a:ext uri="{FF2B5EF4-FFF2-40B4-BE49-F238E27FC236}">
                <a16:creationId xmlns:a16="http://schemas.microsoft.com/office/drawing/2014/main" id="{CCE26D88-254F-48DD-B469-9849205D75F1}"/>
              </a:ext>
            </a:extLst>
          </p:cNvPr>
          <p:cNvSpPr/>
          <p:nvPr/>
        </p:nvSpPr>
        <p:spPr>
          <a:xfrm>
            <a:off x="764734" y="3243478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C845275F-A1FA-4E0C-A277-1EFDE4C84E83}"/>
              </a:ext>
            </a:extLst>
          </p:cNvPr>
          <p:cNvSpPr txBox="1"/>
          <p:nvPr/>
        </p:nvSpPr>
        <p:spPr>
          <a:xfrm>
            <a:off x="764734" y="3282906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11</a:t>
            </a:r>
            <a:endParaRPr lang="he-IL" dirty="0"/>
          </a:p>
        </p:txBody>
      </p:sp>
      <p:sp>
        <p:nvSpPr>
          <p:cNvPr id="213" name="אליפסה 212">
            <a:extLst>
              <a:ext uri="{FF2B5EF4-FFF2-40B4-BE49-F238E27FC236}">
                <a16:creationId xmlns:a16="http://schemas.microsoft.com/office/drawing/2014/main" id="{76B683FF-B6A6-4444-8DA2-D0C27C896D65}"/>
              </a:ext>
            </a:extLst>
          </p:cNvPr>
          <p:cNvSpPr/>
          <p:nvPr/>
        </p:nvSpPr>
        <p:spPr>
          <a:xfrm>
            <a:off x="2661884" y="3906311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83B790A4-8098-4A4F-88B6-C392F284E1E0}"/>
              </a:ext>
            </a:extLst>
          </p:cNvPr>
          <p:cNvSpPr txBox="1"/>
          <p:nvPr/>
        </p:nvSpPr>
        <p:spPr>
          <a:xfrm>
            <a:off x="2681012" y="398317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0</a:t>
            </a:r>
            <a:endParaRPr lang="he-IL" dirty="0"/>
          </a:p>
        </p:txBody>
      </p:sp>
      <p:sp>
        <p:nvSpPr>
          <p:cNvPr id="221" name="אליפסה 220">
            <a:extLst>
              <a:ext uri="{FF2B5EF4-FFF2-40B4-BE49-F238E27FC236}">
                <a16:creationId xmlns:a16="http://schemas.microsoft.com/office/drawing/2014/main" id="{C9A34BCD-4F3C-4674-8B83-FE93694D450E}"/>
              </a:ext>
            </a:extLst>
          </p:cNvPr>
          <p:cNvSpPr/>
          <p:nvPr/>
        </p:nvSpPr>
        <p:spPr>
          <a:xfrm>
            <a:off x="1824219" y="3844190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33E5411D-4E3B-4B00-8890-325DA93CB447}"/>
              </a:ext>
            </a:extLst>
          </p:cNvPr>
          <p:cNvSpPr txBox="1"/>
          <p:nvPr/>
        </p:nvSpPr>
        <p:spPr>
          <a:xfrm>
            <a:off x="1903010" y="3863580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7</a:t>
            </a:r>
            <a:endParaRPr lang="he-IL" dirty="0"/>
          </a:p>
        </p:txBody>
      </p:sp>
      <p:sp>
        <p:nvSpPr>
          <p:cNvPr id="223" name="אליפסה 222">
            <a:extLst>
              <a:ext uri="{FF2B5EF4-FFF2-40B4-BE49-F238E27FC236}">
                <a16:creationId xmlns:a16="http://schemas.microsoft.com/office/drawing/2014/main" id="{86A28BC7-CF85-4AB6-9C91-ABD039B5ACFE}"/>
              </a:ext>
            </a:extLst>
          </p:cNvPr>
          <p:cNvSpPr/>
          <p:nvPr/>
        </p:nvSpPr>
        <p:spPr>
          <a:xfrm>
            <a:off x="1548976" y="440744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E117389A-A243-48E4-82D8-B493C83F47D3}"/>
              </a:ext>
            </a:extLst>
          </p:cNvPr>
          <p:cNvSpPr txBox="1"/>
          <p:nvPr/>
        </p:nvSpPr>
        <p:spPr>
          <a:xfrm>
            <a:off x="1616631" y="4458616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3</a:t>
            </a:r>
            <a:endParaRPr lang="he-IL" dirty="0"/>
          </a:p>
        </p:txBody>
      </p:sp>
      <p:sp>
        <p:nvSpPr>
          <p:cNvPr id="225" name="אליפסה 224">
            <a:extLst>
              <a:ext uri="{FF2B5EF4-FFF2-40B4-BE49-F238E27FC236}">
                <a16:creationId xmlns:a16="http://schemas.microsoft.com/office/drawing/2014/main" id="{80D823A8-F005-4285-8575-CB191F4AC501}"/>
              </a:ext>
            </a:extLst>
          </p:cNvPr>
          <p:cNvSpPr/>
          <p:nvPr/>
        </p:nvSpPr>
        <p:spPr>
          <a:xfrm>
            <a:off x="2239394" y="4368018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0332E2FB-75D7-4C09-8402-5A9943515B7C}"/>
              </a:ext>
            </a:extLst>
          </p:cNvPr>
          <p:cNvSpPr txBox="1"/>
          <p:nvPr/>
        </p:nvSpPr>
        <p:spPr>
          <a:xfrm>
            <a:off x="2239394" y="4407446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</a:t>
            </a:r>
            <a:endParaRPr lang="he-IL" dirty="0"/>
          </a:p>
        </p:txBody>
      </p:sp>
      <p:cxnSp>
        <p:nvCxnSpPr>
          <p:cNvPr id="227" name="מחבר חץ ישר 226">
            <a:extLst>
              <a:ext uri="{FF2B5EF4-FFF2-40B4-BE49-F238E27FC236}">
                <a16:creationId xmlns:a16="http://schemas.microsoft.com/office/drawing/2014/main" id="{1E83ECED-D362-4D64-943E-531E31580392}"/>
              </a:ext>
            </a:extLst>
          </p:cNvPr>
          <p:cNvCxnSpPr>
            <a:cxnSpLocks/>
          </p:cNvCxnSpPr>
          <p:nvPr/>
        </p:nvCxnSpPr>
        <p:spPr>
          <a:xfrm flipH="1">
            <a:off x="1144581" y="3020983"/>
            <a:ext cx="325812" cy="293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9" name="מחבר חץ ישר 228">
            <a:extLst>
              <a:ext uri="{FF2B5EF4-FFF2-40B4-BE49-F238E27FC236}">
                <a16:creationId xmlns:a16="http://schemas.microsoft.com/office/drawing/2014/main" id="{79CAD5C3-215F-4E7C-A90E-73ECD1564760}"/>
              </a:ext>
            </a:extLst>
          </p:cNvPr>
          <p:cNvCxnSpPr>
            <a:cxnSpLocks/>
            <a:endCxn id="205" idx="2"/>
          </p:cNvCxnSpPr>
          <p:nvPr/>
        </p:nvCxnSpPr>
        <p:spPr>
          <a:xfrm>
            <a:off x="1827723" y="3130830"/>
            <a:ext cx="380059" cy="32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1" name="מחבר חץ ישר 230">
            <a:extLst>
              <a:ext uri="{FF2B5EF4-FFF2-40B4-BE49-F238E27FC236}">
                <a16:creationId xmlns:a16="http://schemas.microsoft.com/office/drawing/2014/main" id="{27F5C3C2-2FB9-4055-AB65-254CEE1CF86B}"/>
              </a:ext>
            </a:extLst>
          </p:cNvPr>
          <p:cNvCxnSpPr>
            <a:cxnSpLocks/>
            <a:endCxn id="213" idx="1"/>
          </p:cNvCxnSpPr>
          <p:nvPr/>
        </p:nvCxnSpPr>
        <p:spPr>
          <a:xfrm>
            <a:off x="2541357" y="3625943"/>
            <a:ext cx="181328" cy="336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4" name="מחבר חץ ישר 233">
            <a:extLst>
              <a:ext uri="{FF2B5EF4-FFF2-40B4-BE49-F238E27FC236}">
                <a16:creationId xmlns:a16="http://schemas.microsoft.com/office/drawing/2014/main" id="{42F6C73E-FF3B-4C51-B91F-D3A0443CC305}"/>
              </a:ext>
            </a:extLst>
          </p:cNvPr>
          <p:cNvCxnSpPr>
            <a:cxnSpLocks/>
          </p:cNvCxnSpPr>
          <p:nvPr/>
        </p:nvCxnSpPr>
        <p:spPr>
          <a:xfrm flipH="1">
            <a:off x="2171619" y="3605004"/>
            <a:ext cx="54794" cy="267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6" name="מחבר חץ ישר 235">
            <a:extLst>
              <a:ext uri="{FF2B5EF4-FFF2-40B4-BE49-F238E27FC236}">
                <a16:creationId xmlns:a16="http://schemas.microsoft.com/office/drawing/2014/main" id="{FFE9616A-20FA-486E-BBBA-06229AFC8D3A}"/>
              </a:ext>
            </a:extLst>
          </p:cNvPr>
          <p:cNvCxnSpPr>
            <a:cxnSpLocks/>
            <a:endCxn id="224" idx="0"/>
          </p:cNvCxnSpPr>
          <p:nvPr/>
        </p:nvCxnSpPr>
        <p:spPr>
          <a:xfrm flipH="1">
            <a:off x="1824219" y="4224656"/>
            <a:ext cx="132604" cy="233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7" name="מחבר חץ ישר 236">
            <a:extLst>
              <a:ext uri="{FF2B5EF4-FFF2-40B4-BE49-F238E27FC236}">
                <a16:creationId xmlns:a16="http://schemas.microsoft.com/office/drawing/2014/main" id="{0C939B5A-12DB-49AA-843F-27233413319C}"/>
              </a:ext>
            </a:extLst>
          </p:cNvPr>
          <p:cNvCxnSpPr>
            <a:cxnSpLocks/>
          </p:cNvCxnSpPr>
          <p:nvPr/>
        </p:nvCxnSpPr>
        <p:spPr>
          <a:xfrm>
            <a:off x="2198376" y="4207640"/>
            <a:ext cx="116001" cy="223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5" name="TextBox 274">
            <a:extLst>
              <a:ext uri="{FF2B5EF4-FFF2-40B4-BE49-F238E27FC236}">
                <a16:creationId xmlns:a16="http://schemas.microsoft.com/office/drawing/2014/main" id="{BAA6B9C3-E1CC-4C83-A6BE-2452ECF42954}"/>
              </a:ext>
            </a:extLst>
          </p:cNvPr>
          <p:cNvSpPr txBox="1"/>
          <p:nvPr/>
        </p:nvSpPr>
        <p:spPr>
          <a:xfrm>
            <a:off x="839556" y="4859589"/>
            <a:ext cx="159284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עץ בינארי לחלוטין </a:t>
            </a:r>
          </a:p>
        </p:txBody>
      </p:sp>
    </p:spTree>
    <p:extLst>
      <p:ext uri="{BB962C8B-B14F-4D97-AF65-F5344CB8AC3E}">
        <p14:creationId xmlns:p14="http://schemas.microsoft.com/office/powerpoint/2010/main" val="277214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0111" y="486363"/>
            <a:ext cx="4235669" cy="680285"/>
          </a:xfrm>
        </p:spPr>
        <p:txBody>
          <a:bodyPr/>
          <a:lstStyle/>
          <a:p>
            <a:r>
              <a:rPr lang="he-IL" dirty="0"/>
              <a:t>תרגילים</a:t>
            </a:r>
            <a:br>
              <a:rPr lang="he-IL" dirty="0"/>
            </a:br>
            <a:r>
              <a:rPr lang="en-US" sz="1400" b="0" dirty="0"/>
              <a:t>blog.csit.org.il </a:t>
            </a:r>
            <a:br>
              <a:rPr lang="he-IL" sz="1400" b="0" dirty="0"/>
            </a:br>
            <a:r>
              <a:rPr lang="he-IL" sz="1400" b="0" dirty="0"/>
              <a:t>הילה קדמן</a:t>
            </a: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B4FCCD2A-2BC2-4D6B-983D-2424D7D39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84"/>
          <a:stretch/>
        </p:blipFill>
        <p:spPr>
          <a:xfrm>
            <a:off x="1513489" y="141889"/>
            <a:ext cx="7546428" cy="657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12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B4FCCD2A-2BC2-4D6B-983D-2424D7D39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35"/>
          <a:stretch/>
        </p:blipFill>
        <p:spPr>
          <a:xfrm>
            <a:off x="1660634" y="140006"/>
            <a:ext cx="7346732" cy="67179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03A7CD-1F1C-4EC3-A147-C3090EE3B846}"/>
              </a:ext>
            </a:extLst>
          </p:cNvPr>
          <p:cNvSpPr txBox="1"/>
          <p:nvPr/>
        </p:nvSpPr>
        <p:spPr>
          <a:xfrm>
            <a:off x="4230416" y="1094840"/>
            <a:ext cx="4846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נכון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64E13E-F2A9-4A96-B7EB-B3403233DC28}"/>
              </a:ext>
            </a:extLst>
          </p:cNvPr>
          <p:cNvSpPr txBox="1"/>
          <p:nvPr/>
        </p:nvSpPr>
        <p:spPr>
          <a:xfrm>
            <a:off x="4367576" y="1402822"/>
            <a:ext cx="9296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לא נכון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53AAC-52B7-4799-BBB2-E2A2B4042224}"/>
              </a:ext>
            </a:extLst>
          </p:cNvPr>
          <p:cNvSpPr txBox="1"/>
          <p:nvPr/>
        </p:nvSpPr>
        <p:spPr>
          <a:xfrm>
            <a:off x="5205776" y="1626724"/>
            <a:ext cx="9296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לא נכון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3B15CE-E8C0-4BC9-B2C0-A6F582AAD9F3}"/>
              </a:ext>
            </a:extLst>
          </p:cNvPr>
          <p:cNvSpPr txBox="1"/>
          <p:nvPr/>
        </p:nvSpPr>
        <p:spPr>
          <a:xfrm>
            <a:off x="5930885" y="1896223"/>
            <a:ext cx="9296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לא נכון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409707-E156-474F-A548-BCD33ED8919C}"/>
              </a:ext>
            </a:extLst>
          </p:cNvPr>
          <p:cNvSpPr txBox="1"/>
          <p:nvPr/>
        </p:nvSpPr>
        <p:spPr>
          <a:xfrm>
            <a:off x="6550050" y="2130635"/>
            <a:ext cx="4846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נכון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A9EF91-5B11-4BB8-A2BC-E7AB16685A6C}"/>
              </a:ext>
            </a:extLst>
          </p:cNvPr>
          <p:cNvSpPr txBox="1"/>
          <p:nvPr/>
        </p:nvSpPr>
        <p:spPr>
          <a:xfrm>
            <a:off x="5893100" y="2378665"/>
            <a:ext cx="4846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נכון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9E835A-0187-44F7-9125-B55C09A061DB}"/>
              </a:ext>
            </a:extLst>
          </p:cNvPr>
          <p:cNvSpPr txBox="1"/>
          <p:nvPr/>
        </p:nvSpPr>
        <p:spPr>
          <a:xfrm>
            <a:off x="5890052" y="2696709"/>
            <a:ext cx="4846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נכון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77EC53-C2FE-4872-9E79-E2C1A907EA2A}"/>
              </a:ext>
            </a:extLst>
          </p:cNvPr>
          <p:cNvSpPr txBox="1"/>
          <p:nvPr/>
        </p:nvSpPr>
        <p:spPr>
          <a:xfrm>
            <a:off x="4342430" y="3779210"/>
            <a:ext cx="48463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9B12AD-FC60-491E-B04A-DC0245B3E605}"/>
              </a:ext>
            </a:extLst>
          </p:cNvPr>
          <p:cNvSpPr txBox="1"/>
          <p:nvPr/>
        </p:nvSpPr>
        <p:spPr>
          <a:xfrm>
            <a:off x="4584746" y="6104395"/>
            <a:ext cx="83351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n</a:t>
            </a:r>
            <a:r>
              <a:rPr lang="en-US" b="1" baseline="30000" dirty="0"/>
              <a:t>2</a:t>
            </a:r>
            <a:endParaRPr lang="he-IL" b="1" baseline="30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D5CEE4-27A6-481C-84AA-F5525AC88D61}"/>
              </a:ext>
            </a:extLst>
          </p:cNvPr>
          <p:cNvSpPr txBox="1"/>
          <p:nvPr/>
        </p:nvSpPr>
        <p:spPr>
          <a:xfrm>
            <a:off x="3770930" y="6426056"/>
            <a:ext cx="119329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2*n</a:t>
            </a:r>
            <a:r>
              <a:rPr lang="en-US" b="1" baseline="30000" dirty="0"/>
              <a:t>2</a:t>
            </a:r>
            <a:r>
              <a:rPr lang="en-US" b="1" dirty="0"/>
              <a:t>-1</a:t>
            </a:r>
            <a:endParaRPr lang="he-IL" b="1" dirty="0"/>
          </a:p>
        </p:txBody>
      </p:sp>
      <p:sp>
        <p:nvSpPr>
          <p:cNvPr id="16" name="כותרת 1">
            <a:extLst>
              <a:ext uri="{FF2B5EF4-FFF2-40B4-BE49-F238E27FC236}">
                <a16:creationId xmlns:a16="http://schemas.microsoft.com/office/drawing/2014/main" id="{E8056CF0-2660-4C56-9696-507F86B18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0111" y="486363"/>
            <a:ext cx="4235669" cy="680285"/>
          </a:xfrm>
        </p:spPr>
        <p:txBody>
          <a:bodyPr/>
          <a:lstStyle/>
          <a:p>
            <a:r>
              <a:rPr lang="he-IL" dirty="0"/>
              <a:t>תרגילים</a:t>
            </a:r>
            <a:br>
              <a:rPr lang="he-IL" dirty="0"/>
            </a:br>
            <a:r>
              <a:rPr lang="en-US" sz="1400" b="0" dirty="0"/>
              <a:t>blog.csit.org.il </a:t>
            </a:r>
            <a:br>
              <a:rPr lang="he-IL" sz="1400" b="0" dirty="0"/>
            </a:br>
            <a:r>
              <a:rPr lang="he-IL" sz="1400" b="0" dirty="0"/>
              <a:t>הילה קדמן</a:t>
            </a:r>
            <a:br>
              <a:rPr lang="he-IL" sz="1400" b="0" dirty="0"/>
            </a:br>
            <a:r>
              <a:rPr lang="he-IL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418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4BA571D-FDAB-4C3C-AF62-75E985A46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בניה של עץ בינארי 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9E12F0F-C50E-4913-A9B0-E28E89A3B74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50926" y="1244213"/>
            <a:ext cx="10590039" cy="4152517"/>
          </a:xfrm>
        </p:spPr>
        <p:txBody>
          <a:bodyPr/>
          <a:lstStyle/>
          <a:p>
            <a:r>
              <a:rPr lang="he-IL" dirty="0"/>
              <a:t>עץ בינארי יכול להבנות על ידי פעולות הממשק של </a:t>
            </a:r>
            <a:r>
              <a:rPr lang="en-US" dirty="0" err="1"/>
              <a:t>BinNode</a:t>
            </a:r>
            <a:r>
              <a:rPr lang="en-US" dirty="0"/>
              <a:t>&lt;T&gt;</a:t>
            </a:r>
            <a:endParaRPr lang="he-IL" dirty="0"/>
          </a:p>
          <a:p>
            <a:r>
              <a:rPr lang="he-IL" dirty="0"/>
              <a:t>מטרה : החזרת עץ בינארי ששומר את סדרת נתונים. :</a:t>
            </a:r>
          </a:p>
          <a:p>
            <a:r>
              <a:rPr lang="he-IL" dirty="0"/>
              <a:t>יש הרבה דרכים לבנות -עץ בינארי.</a:t>
            </a:r>
          </a:p>
          <a:p>
            <a:r>
              <a:rPr lang="he-IL" dirty="0"/>
              <a:t>בניה רנדומלית של עץ -לעשרה אפשר להכניס לתבניות בעיצוב תכנה - 130 - מחלקת עצים בינאריים הוראת מדעי המחשב, אוניברסיטת תל-אביב</a:t>
            </a:r>
          </a:p>
          <a:p>
            <a:r>
              <a:rPr lang="en-US" dirty="0">
                <a:hlinkClick r:id="rId2"/>
              </a:rPr>
              <a:t>https://www.tau.ac.il/~csedu/itzuv/itzuv_ch8_tree.pdf</a:t>
            </a:r>
            <a:endParaRPr lang="he-IL" dirty="0"/>
          </a:p>
          <a:p>
            <a:endParaRPr lang="he-IL" dirty="0"/>
          </a:p>
          <a:p>
            <a:r>
              <a:rPr lang="he-IL" dirty="0"/>
              <a:t>במצגת זו נבנה עץ בצורה פשוטה .</a:t>
            </a:r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710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C59C5CA-C83A-4A17-9D59-CEACB10BC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בנית עץ בינארי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387BF58-CF0D-428E-940C-B58EB36B0A9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22023" y="1257402"/>
            <a:ext cx="10234007" cy="4152517"/>
          </a:xfrm>
        </p:spPr>
        <p:txBody>
          <a:bodyPr>
            <a:normAutofit/>
          </a:bodyPr>
          <a:lstStyle/>
          <a:p>
            <a:r>
              <a:rPr lang="he-IL" dirty="0"/>
              <a:t>הבניה תתבצע בעזרת  </a:t>
            </a:r>
            <a:r>
              <a:rPr lang="he-IL" dirty="0" err="1"/>
              <a:t>הבנאיים</a:t>
            </a:r>
            <a:r>
              <a:rPr lang="he-IL" dirty="0"/>
              <a:t> של מחלקת </a:t>
            </a:r>
            <a:r>
              <a:rPr lang="en-US" dirty="0" err="1"/>
              <a:t>BinTree</a:t>
            </a:r>
            <a:r>
              <a:rPr lang="en-US" dirty="0"/>
              <a:t>&lt;T&gt;</a:t>
            </a:r>
          </a:p>
          <a:p>
            <a:pPr algn="l" rtl="0"/>
            <a:r>
              <a:rPr lang="en-US" dirty="0"/>
              <a:t> // </a:t>
            </a:r>
            <a:r>
              <a:rPr lang="he-IL" dirty="0"/>
              <a:t>בניית עץ בינארי, ע"פ הדרך המסורתית</a:t>
            </a:r>
            <a:endParaRPr lang="en-US" dirty="0"/>
          </a:p>
          <a:p>
            <a:pPr algn="l" rtl="0"/>
            <a:r>
              <a:rPr lang="en-US" dirty="0"/>
              <a:t>    </a:t>
            </a:r>
            <a:r>
              <a:rPr lang="en-US" dirty="0" err="1"/>
              <a:t>BinNode</a:t>
            </a:r>
            <a:r>
              <a:rPr lang="en-US" dirty="0"/>
              <a:t>&lt; Integer &gt; bt1 = new </a:t>
            </a:r>
            <a:r>
              <a:rPr lang="en-US" dirty="0" err="1"/>
              <a:t>BinNode</a:t>
            </a:r>
            <a:r>
              <a:rPr lang="en-US" dirty="0"/>
              <a:t>&lt; Integer &gt;(9);</a:t>
            </a:r>
          </a:p>
          <a:p>
            <a:pPr algn="l" rtl="0"/>
            <a:r>
              <a:rPr lang="en-US" dirty="0"/>
              <a:t>    </a:t>
            </a:r>
            <a:r>
              <a:rPr lang="en-US" dirty="0" err="1"/>
              <a:t>BinNode</a:t>
            </a:r>
            <a:r>
              <a:rPr lang="en-US" dirty="0"/>
              <a:t>&lt; Integer &gt; bt2 = new </a:t>
            </a:r>
            <a:r>
              <a:rPr lang="en-US" dirty="0" err="1"/>
              <a:t>BinNode</a:t>
            </a:r>
            <a:r>
              <a:rPr lang="en-US" dirty="0"/>
              <a:t>&lt; Integer &gt;(bt1,6,null);</a:t>
            </a:r>
          </a:p>
          <a:p>
            <a:pPr algn="l" rtl="0"/>
            <a:r>
              <a:rPr lang="en-US" dirty="0"/>
              <a:t>    </a:t>
            </a:r>
            <a:r>
              <a:rPr lang="en-US" dirty="0" err="1"/>
              <a:t>BinNode</a:t>
            </a:r>
            <a:r>
              <a:rPr lang="en-US" dirty="0"/>
              <a:t>&lt; Integer &gt; bt3 = new </a:t>
            </a:r>
            <a:r>
              <a:rPr lang="en-US" dirty="0" err="1"/>
              <a:t>BinNode</a:t>
            </a:r>
            <a:r>
              <a:rPr lang="en-US" dirty="0"/>
              <a:t>&lt; Integer &gt;(3);</a:t>
            </a:r>
          </a:p>
          <a:p>
            <a:pPr algn="l" rtl="0"/>
            <a:r>
              <a:rPr lang="en-US" dirty="0"/>
              <a:t>    </a:t>
            </a:r>
            <a:r>
              <a:rPr lang="en-US" dirty="0" err="1"/>
              <a:t>BinNode</a:t>
            </a:r>
            <a:r>
              <a:rPr lang="en-US" dirty="0"/>
              <a:t>&lt; Integer &gt; bt4 = new </a:t>
            </a:r>
            <a:r>
              <a:rPr lang="en-US" dirty="0" err="1"/>
              <a:t>BinNode</a:t>
            </a:r>
            <a:r>
              <a:rPr lang="en-US" dirty="0"/>
              <a:t>&lt; Integer &gt;(null,5,bt3);</a:t>
            </a:r>
          </a:p>
          <a:p>
            <a:pPr algn="l" rtl="0"/>
            <a:r>
              <a:rPr lang="en-US" dirty="0"/>
              <a:t>    </a:t>
            </a:r>
            <a:r>
              <a:rPr lang="en-US" dirty="0" err="1"/>
              <a:t>BinNode</a:t>
            </a:r>
            <a:r>
              <a:rPr lang="en-US" dirty="0"/>
              <a:t>&lt; Integer &gt; bt5 = new </a:t>
            </a:r>
            <a:r>
              <a:rPr lang="en-US" dirty="0" err="1"/>
              <a:t>BinNode</a:t>
            </a:r>
            <a:r>
              <a:rPr lang="en-US" dirty="0"/>
              <a:t>&lt; Integer &gt;(2);</a:t>
            </a:r>
          </a:p>
          <a:p>
            <a:pPr algn="l" rtl="0"/>
            <a:r>
              <a:rPr lang="en-US" dirty="0"/>
              <a:t>    </a:t>
            </a:r>
            <a:r>
              <a:rPr lang="en-US" dirty="0" err="1"/>
              <a:t>BinNode</a:t>
            </a:r>
            <a:r>
              <a:rPr lang="en-US" dirty="0"/>
              <a:t>&lt; Integer &gt; bt6 = new </a:t>
            </a:r>
            <a:r>
              <a:rPr lang="en-US" dirty="0" err="1"/>
              <a:t>BinNode</a:t>
            </a:r>
            <a:r>
              <a:rPr lang="en-US" dirty="0"/>
              <a:t>&lt; Integer &gt;(bt4,8,bt5);</a:t>
            </a:r>
          </a:p>
          <a:p>
            <a:pPr algn="l" rtl="0"/>
            <a:r>
              <a:rPr lang="en-US" dirty="0"/>
              <a:t>    </a:t>
            </a:r>
            <a:r>
              <a:rPr lang="en-US" dirty="0" err="1"/>
              <a:t>BinNode</a:t>
            </a:r>
            <a:r>
              <a:rPr lang="en-US" dirty="0"/>
              <a:t>&lt; Integer &gt; </a:t>
            </a:r>
            <a:r>
              <a:rPr lang="en-US" dirty="0" err="1"/>
              <a:t>bt</a:t>
            </a:r>
            <a:r>
              <a:rPr lang="en-US" dirty="0"/>
              <a:t> = new </a:t>
            </a:r>
            <a:r>
              <a:rPr lang="en-US" dirty="0" err="1"/>
              <a:t>BinNode</a:t>
            </a:r>
            <a:r>
              <a:rPr lang="en-US" dirty="0"/>
              <a:t>&lt; Integer &gt;(bt2,0,bt6);</a:t>
            </a:r>
          </a:p>
          <a:p>
            <a:pPr rtl="0"/>
            <a:r>
              <a:rPr lang="en-US" dirty="0"/>
              <a:t> 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67122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C59C5CA-C83A-4A17-9D59-CEACB10BC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בנית עץ בינארי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387BF58-CF0D-428E-940C-B58EB36B0A9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164548" y="1040983"/>
            <a:ext cx="8807198" cy="494475"/>
          </a:xfrm>
        </p:spPr>
        <p:txBody>
          <a:bodyPr>
            <a:normAutofit/>
          </a:bodyPr>
          <a:lstStyle/>
          <a:p>
            <a:r>
              <a:rPr lang="en-US" sz="2000" dirty="0" err="1"/>
              <a:t>BinNode</a:t>
            </a:r>
            <a:r>
              <a:rPr lang="en-US" sz="2000" dirty="0"/>
              <a:t>&lt; Integer &gt; bt1 = new </a:t>
            </a:r>
            <a:r>
              <a:rPr lang="en-US" sz="2000" dirty="0" err="1"/>
              <a:t>BinNode</a:t>
            </a:r>
            <a:r>
              <a:rPr lang="en-US" sz="2000" dirty="0"/>
              <a:t>&lt; Integer &gt;(9);</a:t>
            </a:r>
            <a:endParaRPr lang="he-IL" sz="2000" dirty="0"/>
          </a:p>
          <a:p>
            <a:endParaRPr lang="he-IL" dirty="0"/>
          </a:p>
        </p:txBody>
      </p:sp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79D6D4AD-2917-4B59-99D1-FAF0632FB5FF}"/>
              </a:ext>
            </a:extLst>
          </p:cNvPr>
          <p:cNvCxnSpPr/>
          <p:nvPr/>
        </p:nvCxnSpPr>
        <p:spPr>
          <a:xfrm>
            <a:off x="2423711" y="380194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ציין מיקום טקסט 3">
            <a:extLst>
              <a:ext uri="{FF2B5EF4-FFF2-40B4-BE49-F238E27FC236}">
                <a16:creationId xmlns:a16="http://schemas.microsoft.com/office/drawing/2014/main" id="{50B4CDE2-FE7C-4293-81A9-0D925188C2ED}"/>
              </a:ext>
            </a:extLst>
          </p:cNvPr>
          <p:cNvSpPr txBox="1">
            <a:spLocks/>
          </p:cNvSpPr>
          <p:nvPr/>
        </p:nvSpPr>
        <p:spPr>
          <a:xfrm>
            <a:off x="31130" y="1968850"/>
            <a:ext cx="9825242" cy="651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 lang="en-US" dirty="0"/>
          </a:p>
          <a:p>
            <a:r>
              <a:rPr lang="en-US" sz="2200" dirty="0" err="1"/>
              <a:t>BinNode</a:t>
            </a:r>
            <a:r>
              <a:rPr lang="en-US" sz="2200" dirty="0"/>
              <a:t>&lt; Integer &gt; bt2 = new </a:t>
            </a:r>
            <a:r>
              <a:rPr lang="en-US" sz="2200" dirty="0" err="1"/>
              <a:t>BinNode</a:t>
            </a:r>
            <a:r>
              <a:rPr lang="en-US" sz="2200" dirty="0"/>
              <a:t>&lt; Integer &gt;(bt1,6,null); </a:t>
            </a:r>
          </a:p>
          <a:p>
            <a:endParaRPr lang="he-IL" sz="1700" dirty="0"/>
          </a:p>
        </p:txBody>
      </p:sp>
      <p:sp>
        <p:nvSpPr>
          <p:cNvPr id="101" name="מלבן 100">
            <a:extLst>
              <a:ext uri="{FF2B5EF4-FFF2-40B4-BE49-F238E27FC236}">
                <a16:creationId xmlns:a16="http://schemas.microsoft.com/office/drawing/2014/main" id="{2EE29C1A-7F71-41F4-ADBA-B1D52FEC7785}"/>
              </a:ext>
            </a:extLst>
          </p:cNvPr>
          <p:cNvSpPr/>
          <p:nvPr/>
        </p:nvSpPr>
        <p:spPr>
          <a:xfrm>
            <a:off x="7061465" y="1557421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02" name="מחבר חץ ישר 101">
            <a:extLst>
              <a:ext uri="{FF2B5EF4-FFF2-40B4-BE49-F238E27FC236}">
                <a16:creationId xmlns:a16="http://schemas.microsoft.com/office/drawing/2014/main" id="{E27AF0F8-E820-4F82-AC3E-FD5B8EE6C294}"/>
              </a:ext>
            </a:extLst>
          </p:cNvPr>
          <p:cNvCxnSpPr>
            <a:stCxn id="101" idx="3"/>
          </p:cNvCxnSpPr>
          <p:nvPr/>
        </p:nvCxnSpPr>
        <p:spPr>
          <a:xfrm>
            <a:off x="7445513" y="1680865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464C8695-DC1B-4F5C-B0A0-4FAAB8CAB6DF}"/>
              </a:ext>
            </a:extLst>
          </p:cNvPr>
          <p:cNvSpPr txBox="1"/>
          <p:nvPr/>
        </p:nvSpPr>
        <p:spPr>
          <a:xfrm>
            <a:off x="7038905" y="1529690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bt1</a:t>
            </a:r>
            <a:endParaRPr lang="he-IL" dirty="0"/>
          </a:p>
        </p:txBody>
      </p:sp>
      <p:sp>
        <p:nvSpPr>
          <p:cNvPr id="104" name="מלבן 103">
            <a:extLst>
              <a:ext uri="{FF2B5EF4-FFF2-40B4-BE49-F238E27FC236}">
                <a16:creationId xmlns:a16="http://schemas.microsoft.com/office/drawing/2014/main" id="{E7C8D71E-A0A1-4591-B3C5-A37763F7D796}"/>
              </a:ext>
            </a:extLst>
          </p:cNvPr>
          <p:cNvSpPr/>
          <p:nvPr/>
        </p:nvSpPr>
        <p:spPr>
          <a:xfrm>
            <a:off x="8351560" y="1383148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05" name="מחבר ישר 104">
            <a:extLst>
              <a:ext uri="{FF2B5EF4-FFF2-40B4-BE49-F238E27FC236}">
                <a16:creationId xmlns:a16="http://schemas.microsoft.com/office/drawing/2014/main" id="{14C5F6AE-15A8-4C7E-8F0C-B5AA1E1D7550}"/>
              </a:ext>
            </a:extLst>
          </p:cNvPr>
          <p:cNvCxnSpPr>
            <a:cxnSpLocks/>
          </p:cNvCxnSpPr>
          <p:nvPr/>
        </p:nvCxnSpPr>
        <p:spPr>
          <a:xfrm>
            <a:off x="8560108" y="139138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מחבר ישר 105">
            <a:extLst>
              <a:ext uri="{FF2B5EF4-FFF2-40B4-BE49-F238E27FC236}">
                <a16:creationId xmlns:a16="http://schemas.microsoft.com/office/drawing/2014/main" id="{A42D8991-37E3-4617-94DA-23425AAADCA6}"/>
              </a:ext>
            </a:extLst>
          </p:cNvPr>
          <p:cNvCxnSpPr>
            <a:cxnSpLocks/>
          </p:cNvCxnSpPr>
          <p:nvPr/>
        </p:nvCxnSpPr>
        <p:spPr>
          <a:xfrm>
            <a:off x="9057084" y="1383148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מחבר חץ ישר 106">
            <a:extLst>
              <a:ext uri="{FF2B5EF4-FFF2-40B4-BE49-F238E27FC236}">
                <a16:creationId xmlns:a16="http://schemas.microsoft.com/office/drawing/2014/main" id="{C8AE7B41-734F-4C3F-ACD8-825508A5EE2A}"/>
              </a:ext>
            </a:extLst>
          </p:cNvPr>
          <p:cNvCxnSpPr/>
          <p:nvPr/>
        </p:nvCxnSpPr>
        <p:spPr>
          <a:xfrm flipH="1">
            <a:off x="8162580" y="1903546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מחבר חץ ישר 107">
            <a:extLst>
              <a:ext uri="{FF2B5EF4-FFF2-40B4-BE49-F238E27FC236}">
                <a16:creationId xmlns:a16="http://schemas.microsoft.com/office/drawing/2014/main" id="{A619F561-29BD-4122-ABE7-4879EAF9EF72}"/>
              </a:ext>
            </a:extLst>
          </p:cNvPr>
          <p:cNvCxnSpPr>
            <a:cxnSpLocks/>
          </p:cNvCxnSpPr>
          <p:nvPr/>
        </p:nvCxnSpPr>
        <p:spPr>
          <a:xfrm>
            <a:off x="9151574" y="1887064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מלבן 108">
            <a:extLst>
              <a:ext uri="{FF2B5EF4-FFF2-40B4-BE49-F238E27FC236}">
                <a16:creationId xmlns:a16="http://schemas.microsoft.com/office/drawing/2014/main" id="{66A4630C-76FA-4B71-93C6-3FDD37732367}"/>
              </a:ext>
            </a:extLst>
          </p:cNvPr>
          <p:cNvSpPr/>
          <p:nvPr/>
        </p:nvSpPr>
        <p:spPr>
          <a:xfrm>
            <a:off x="8636791" y="1481217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125" name="מלבן 124">
            <a:extLst>
              <a:ext uri="{FF2B5EF4-FFF2-40B4-BE49-F238E27FC236}">
                <a16:creationId xmlns:a16="http://schemas.microsoft.com/office/drawing/2014/main" id="{F6E97244-283B-4A27-B6FC-6E5AA6538B01}"/>
              </a:ext>
            </a:extLst>
          </p:cNvPr>
          <p:cNvSpPr/>
          <p:nvPr/>
        </p:nvSpPr>
        <p:spPr>
          <a:xfrm>
            <a:off x="1361259" y="2690526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26" name="מחבר חץ ישר 125">
            <a:extLst>
              <a:ext uri="{FF2B5EF4-FFF2-40B4-BE49-F238E27FC236}">
                <a16:creationId xmlns:a16="http://schemas.microsoft.com/office/drawing/2014/main" id="{99C79FBF-0638-492E-A021-BFCB0125932D}"/>
              </a:ext>
            </a:extLst>
          </p:cNvPr>
          <p:cNvCxnSpPr>
            <a:cxnSpLocks/>
            <a:stCxn id="125" idx="3"/>
          </p:cNvCxnSpPr>
          <p:nvPr/>
        </p:nvCxnSpPr>
        <p:spPr>
          <a:xfrm>
            <a:off x="1745307" y="2813970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4F48FE4E-CC62-43E3-A1F2-0458AAE51EFB}"/>
              </a:ext>
            </a:extLst>
          </p:cNvPr>
          <p:cNvSpPr txBox="1"/>
          <p:nvPr/>
        </p:nvSpPr>
        <p:spPr>
          <a:xfrm>
            <a:off x="1338699" y="2662795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bt2</a:t>
            </a:r>
            <a:endParaRPr lang="he-IL" dirty="0"/>
          </a:p>
        </p:txBody>
      </p:sp>
      <p:sp>
        <p:nvSpPr>
          <p:cNvPr id="128" name="מלבן 127">
            <a:extLst>
              <a:ext uri="{FF2B5EF4-FFF2-40B4-BE49-F238E27FC236}">
                <a16:creationId xmlns:a16="http://schemas.microsoft.com/office/drawing/2014/main" id="{637B9008-A443-4F67-B507-259D8B344F98}"/>
              </a:ext>
            </a:extLst>
          </p:cNvPr>
          <p:cNvSpPr/>
          <p:nvPr/>
        </p:nvSpPr>
        <p:spPr>
          <a:xfrm>
            <a:off x="2640341" y="2627843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29" name="מחבר ישר 128">
            <a:extLst>
              <a:ext uri="{FF2B5EF4-FFF2-40B4-BE49-F238E27FC236}">
                <a16:creationId xmlns:a16="http://schemas.microsoft.com/office/drawing/2014/main" id="{8C930EAC-63E8-4BE4-80ED-3ACE66C6FBC0}"/>
              </a:ext>
            </a:extLst>
          </p:cNvPr>
          <p:cNvCxnSpPr>
            <a:cxnSpLocks/>
          </p:cNvCxnSpPr>
          <p:nvPr/>
        </p:nvCxnSpPr>
        <p:spPr>
          <a:xfrm>
            <a:off x="2848889" y="2636084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מחבר ישר 129">
            <a:extLst>
              <a:ext uri="{FF2B5EF4-FFF2-40B4-BE49-F238E27FC236}">
                <a16:creationId xmlns:a16="http://schemas.microsoft.com/office/drawing/2014/main" id="{E43F690E-A6FC-47A4-8047-C92C982BC9AA}"/>
              </a:ext>
            </a:extLst>
          </p:cNvPr>
          <p:cNvCxnSpPr>
            <a:cxnSpLocks/>
          </p:cNvCxnSpPr>
          <p:nvPr/>
        </p:nvCxnSpPr>
        <p:spPr>
          <a:xfrm>
            <a:off x="3345865" y="2627843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מחבר חץ ישר 130">
            <a:extLst>
              <a:ext uri="{FF2B5EF4-FFF2-40B4-BE49-F238E27FC236}">
                <a16:creationId xmlns:a16="http://schemas.microsoft.com/office/drawing/2014/main" id="{4F251ED6-69A1-4240-A922-08ACB863D192}"/>
              </a:ext>
            </a:extLst>
          </p:cNvPr>
          <p:cNvCxnSpPr/>
          <p:nvPr/>
        </p:nvCxnSpPr>
        <p:spPr>
          <a:xfrm flipH="1">
            <a:off x="2451361" y="3148241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מחבר חץ ישר 131">
            <a:extLst>
              <a:ext uri="{FF2B5EF4-FFF2-40B4-BE49-F238E27FC236}">
                <a16:creationId xmlns:a16="http://schemas.microsoft.com/office/drawing/2014/main" id="{08C07ED9-95AB-4819-82D5-7820FAFA5EA3}"/>
              </a:ext>
            </a:extLst>
          </p:cNvPr>
          <p:cNvCxnSpPr>
            <a:cxnSpLocks/>
          </p:cNvCxnSpPr>
          <p:nvPr/>
        </p:nvCxnSpPr>
        <p:spPr>
          <a:xfrm>
            <a:off x="3440355" y="3131759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מלבן 132">
            <a:extLst>
              <a:ext uri="{FF2B5EF4-FFF2-40B4-BE49-F238E27FC236}">
                <a16:creationId xmlns:a16="http://schemas.microsoft.com/office/drawing/2014/main" id="{6A8F2E6A-4EFF-4E14-B043-F057E5E5AA46}"/>
              </a:ext>
            </a:extLst>
          </p:cNvPr>
          <p:cNvSpPr/>
          <p:nvPr/>
        </p:nvSpPr>
        <p:spPr>
          <a:xfrm>
            <a:off x="2925572" y="2725912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he-IL" dirty="0"/>
          </a:p>
        </p:txBody>
      </p:sp>
      <p:sp>
        <p:nvSpPr>
          <p:cNvPr id="134" name="מלבן 133">
            <a:extLst>
              <a:ext uri="{FF2B5EF4-FFF2-40B4-BE49-F238E27FC236}">
                <a16:creationId xmlns:a16="http://schemas.microsoft.com/office/drawing/2014/main" id="{E682E720-3881-464D-A938-07EA9A465A18}"/>
              </a:ext>
            </a:extLst>
          </p:cNvPr>
          <p:cNvSpPr/>
          <p:nvPr/>
        </p:nvSpPr>
        <p:spPr>
          <a:xfrm>
            <a:off x="1846968" y="3456972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35" name="מחבר ישר 134">
            <a:extLst>
              <a:ext uri="{FF2B5EF4-FFF2-40B4-BE49-F238E27FC236}">
                <a16:creationId xmlns:a16="http://schemas.microsoft.com/office/drawing/2014/main" id="{9455F613-0560-4532-BD4E-E2AFE0D585E2}"/>
              </a:ext>
            </a:extLst>
          </p:cNvPr>
          <p:cNvCxnSpPr>
            <a:cxnSpLocks/>
          </p:cNvCxnSpPr>
          <p:nvPr/>
        </p:nvCxnSpPr>
        <p:spPr>
          <a:xfrm>
            <a:off x="2055516" y="3465213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מחבר ישר 135">
            <a:extLst>
              <a:ext uri="{FF2B5EF4-FFF2-40B4-BE49-F238E27FC236}">
                <a16:creationId xmlns:a16="http://schemas.microsoft.com/office/drawing/2014/main" id="{8A7ECAD1-1AD2-4A1A-B196-62063FBBB741}"/>
              </a:ext>
            </a:extLst>
          </p:cNvPr>
          <p:cNvCxnSpPr>
            <a:cxnSpLocks/>
          </p:cNvCxnSpPr>
          <p:nvPr/>
        </p:nvCxnSpPr>
        <p:spPr>
          <a:xfrm>
            <a:off x="2552492" y="345697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מחבר חץ ישר 136">
            <a:extLst>
              <a:ext uri="{FF2B5EF4-FFF2-40B4-BE49-F238E27FC236}">
                <a16:creationId xmlns:a16="http://schemas.microsoft.com/office/drawing/2014/main" id="{CA51D8B7-52CB-4754-BE5C-89E007435B7B}"/>
              </a:ext>
            </a:extLst>
          </p:cNvPr>
          <p:cNvCxnSpPr/>
          <p:nvPr/>
        </p:nvCxnSpPr>
        <p:spPr>
          <a:xfrm flipH="1">
            <a:off x="1657988" y="3977370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מחבר חץ ישר 137">
            <a:extLst>
              <a:ext uri="{FF2B5EF4-FFF2-40B4-BE49-F238E27FC236}">
                <a16:creationId xmlns:a16="http://schemas.microsoft.com/office/drawing/2014/main" id="{991804B1-40EF-4013-B0B8-96BA7F7DB9F6}"/>
              </a:ext>
            </a:extLst>
          </p:cNvPr>
          <p:cNvCxnSpPr>
            <a:cxnSpLocks/>
          </p:cNvCxnSpPr>
          <p:nvPr/>
        </p:nvCxnSpPr>
        <p:spPr>
          <a:xfrm>
            <a:off x="2646982" y="3960888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מלבן 138">
            <a:extLst>
              <a:ext uri="{FF2B5EF4-FFF2-40B4-BE49-F238E27FC236}">
                <a16:creationId xmlns:a16="http://schemas.microsoft.com/office/drawing/2014/main" id="{7A6D966C-CF21-40A2-9F9B-5795F82EF5CA}"/>
              </a:ext>
            </a:extLst>
          </p:cNvPr>
          <p:cNvSpPr/>
          <p:nvPr/>
        </p:nvSpPr>
        <p:spPr>
          <a:xfrm>
            <a:off x="2132199" y="3555041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140" name="מציין מיקום טקסט 3">
            <a:extLst>
              <a:ext uri="{FF2B5EF4-FFF2-40B4-BE49-F238E27FC236}">
                <a16:creationId xmlns:a16="http://schemas.microsoft.com/office/drawing/2014/main" id="{303F972A-648B-4F9A-9244-178C9269B213}"/>
              </a:ext>
            </a:extLst>
          </p:cNvPr>
          <p:cNvSpPr txBox="1">
            <a:spLocks/>
          </p:cNvSpPr>
          <p:nvPr/>
        </p:nvSpPr>
        <p:spPr>
          <a:xfrm>
            <a:off x="3457748" y="3789250"/>
            <a:ext cx="7317015" cy="651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algn="l" rtl="0"/>
            <a:r>
              <a:rPr lang="en-US" sz="2000" dirty="0" err="1"/>
              <a:t>BinNode</a:t>
            </a:r>
            <a:r>
              <a:rPr lang="en-US" sz="2000" dirty="0"/>
              <a:t>&lt; Integer &gt; bt3 = new </a:t>
            </a:r>
            <a:r>
              <a:rPr lang="en-US" sz="2000" dirty="0" err="1"/>
              <a:t>BinNode</a:t>
            </a:r>
            <a:r>
              <a:rPr lang="en-US" sz="2000" dirty="0"/>
              <a:t>&lt; Integer &gt;(3);</a:t>
            </a:r>
          </a:p>
          <a:p>
            <a:endParaRPr lang="he-IL" dirty="0"/>
          </a:p>
        </p:txBody>
      </p:sp>
      <p:sp>
        <p:nvSpPr>
          <p:cNvPr id="141" name="מלבן 140">
            <a:extLst>
              <a:ext uri="{FF2B5EF4-FFF2-40B4-BE49-F238E27FC236}">
                <a16:creationId xmlns:a16="http://schemas.microsoft.com/office/drawing/2014/main" id="{F381F7D6-B842-4686-B5D6-02A7E50DF98A}"/>
              </a:ext>
            </a:extLst>
          </p:cNvPr>
          <p:cNvSpPr/>
          <p:nvPr/>
        </p:nvSpPr>
        <p:spPr>
          <a:xfrm>
            <a:off x="3368425" y="4502049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42" name="מחבר חץ ישר 141">
            <a:extLst>
              <a:ext uri="{FF2B5EF4-FFF2-40B4-BE49-F238E27FC236}">
                <a16:creationId xmlns:a16="http://schemas.microsoft.com/office/drawing/2014/main" id="{6D767B67-9D8D-48BE-A0B4-27DDC428387C}"/>
              </a:ext>
            </a:extLst>
          </p:cNvPr>
          <p:cNvCxnSpPr>
            <a:stCxn id="141" idx="3"/>
          </p:cNvCxnSpPr>
          <p:nvPr/>
        </p:nvCxnSpPr>
        <p:spPr>
          <a:xfrm>
            <a:off x="3752473" y="4625493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7CB1D961-713E-443D-9BCE-B82684C4B637}"/>
              </a:ext>
            </a:extLst>
          </p:cNvPr>
          <p:cNvSpPr txBox="1"/>
          <p:nvPr/>
        </p:nvSpPr>
        <p:spPr>
          <a:xfrm>
            <a:off x="3345865" y="4474318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bt3</a:t>
            </a:r>
            <a:endParaRPr lang="he-IL" dirty="0"/>
          </a:p>
        </p:txBody>
      </p:sp>
      <p:sp>
        <p:nvSpPr>
          <p:cNvPr id="144" name="מלבן 143">
            <a:extLst>
              <a:ext uri="{FF2B5EF4-FFF2-40B4-BE49-F238E27FC236}">
                <a16:creationId xmlns:a16="http://schemas.microsoft.com/office/drawing/2014/main" id="{1D20B860-BC2F-4F64-BF20-29BE6AEB20D3}"/>
              </a:ext>
            </a:extLst>
          </p:cNvPr>
          <p:cNvSpPr/>
          <p:nvPr/>
        </p:nvSpPr>
        <p:spPr>
          <a:xfrm>
            <a:off x="4658520" y="4327776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45" name="מחבר ישר 144">
            <a:extLst>
              <a:ext uri="{FF2B5EF4-FFF2-40B4-BE49-F238E27FC236}">
                <a16:creationId xmlns:a16="http://schemas.microsoft.com/office/drawing/2014/main" id="{0C8F2304-8EBC-4BAA-AF70-C71F985362A9}"/>
              </a:ext>
            </a:extLst>
          </p:cNvPr>
          <p:cNvCxnSpPr>
            <a:cxnSpLocks/>
          </p:cNvCxnSpPr>
          <p:nvPr/>
        </p:nvCxnSpPr>
        <p:spPr>
          <a:xfrm>
            <a:off x="4867068" y="4336017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מחבר ישר 145">
            <a:extLst>
              <a:ext uri="{FF2B5EF4-FFF2-40B4-BE49-F238E27FC236}">
                <a16:creationId xmlns:a16="http://schemas.microsoft.com/office/drawing/2014/main" id="{8B3F5EAC-4CA8-405A-8FBD-8C149C10F6B8}"/>
              </a:ext>
            </a:extLst>
          </p:cNvPr>
          <p:cNvCxnSpPr>
            <a:cxnSpLocks/>
          </p:cNvCxnSpPr>
          <p:nvPr/>
        </p:nvCxnSpPr>
        <p:spPr>
          <a:xfrm>
            <a:off x="5364044" y="432777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מחבר חץ ישר 146">
            <a:extLst>
              <a:ext uri="{FF2B5EF4-FFF2-40B4-BE49-F238E27FC236}">
                <a16:creationId xmlns:a16="http://schemas.microsoft.com/office/drawing/2014/main" id="{FEA5CC0A-8676-412D-B7AF-7D4644C2483D}"/>
              </a:ext>
            </a:extLst>
          </p:cNvPr>
          <p:cNvCxnSpPr/>
          <p:nvPr/>
        </p:nvCxnSpPr>
        <p:spPr>
          <a:xfrm flipH="1">
            <a:off x="4469540" y="4848174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מחבר חץ ישר 147">
            <a:extLst>
              <a:ext uri="{FF2B5EF4-FFF2-40B4-BE49-F238E27FC236}">
                <a16:creationId xmlns:a16="http://schemas.microsoft.com/office/drawing/2014/main" id="{B5E8FE76-6D85-47C1-8DF0-55E60CAF1491}"/>
              </a:ext>
            </a:extLst>
          </p:cNvPr>
          <p:cNvCxnSpPr>
            <a:cxnSpLocks/>
          </p:cNvCxnSpPr>
          <p:nvPr/>
        </p:nvCxnSpPr>
        <p:spPr>
          <a:xfrm>
            <a:off x="5458534" y="4831692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מלבן 148">
            <a:extLst>
              <a:ext uri="{FF2B5EF4-FFF2-40B4-BE49-F238E27FC236}">
                <a16:creationId xmlns:a16="http://schemas.microsoft.com/office/drawing/2014/main" id="{7CA31C66-A9D3-4297-B22D-937113BB402D}"/>
              </a:ext>
            </a:extLst>
          </p:cNvPr>
          <p:cNvSpPr/>
          <p:nvPr/>
        </p:nvSpPr>
        <p:spPr>
          <a:xfrm>
            <a:off x="4943751" y="4425845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150" name="מציין מיקום טקסט 3">
            <a:extLst>
              <a:ext uri="{FF2B5EF4-FFF2-40B4-BE49-F238E27FC236}">
                <a16:creationId xmlns:a16="http://schemas.microsoft.com/office/drawing/2014/main" id="{395150E4-1422-47E6-A083-F7C886059B23}"/>
              </a:ext>
            </a:extLst>
          </p:cNvPr>
          <p:cNvSpPr txBox="1">
            <a:spLocks/>
          </p:cNvSpPr>
          <p:nvPr/>
        </p:nvSpPr>
        <p:spPr>
          <a:xfrm>
            <a:off x="2633270" y="5403777"/>
            <a:ext cx="6609296" cy="651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 lang="en-US" dirty="0"/>
          </a:p>
          <a:p>
            <a:pPr algn="l" rtl="0"/>
            <a:r>
              <a:rPr lang="en-US" sz="2900" dirty="0" err="1"/>
              <a:t>BinNode</a:t>
            </a:r>
            <a:r>
              <a:rPr lang="en-US" sz="2900" dirty="0"/>
              <a:t>&lt; Integer &gt; bt4 = new </a:t>
            </a:r>
            <a:r>
              <a:rPr lang="en-US" sz="2900" dirty="0" err="1"/>
              <a:t>BinNode</a:t>
            </a:r>
            <a:r>
              <a:rPr lang="en-US" sz="2900" dirty="0"/>
              <a:t>&lt; Integer &gt;(null,5,bt3);</a:t>
            </a:r>
          </a:p>
        </p:txBody>
      </p:sp>
      <p:sp>
        <p:nvSpPr>
          <p:cNvPr id="172" name="מלבן 171">
            <a:extLst>
              <a:ext uri="{FF2B5EF4-FFF2-40B4-BE49-F238E27FC236}">
                <a16:creationId xmlns:a16="http://schemas.microsoft.com/office/drawing/2014/main" id="{3DEEBC10-7084-41B7-99ED-A2FFF40EFC5F}"/>
              </a:ext>
            </a:extLst>
          </p:cNvPr>
          <p:cNvSpPr/>
          <p:nvPr/>
        </p:nvSpPr>
        <p:spPr>
          <a:xfrm>
            <a:off x="250606" y="5231133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73" name="מחבר חץ ישר 172">
            <a:extLst>
              <a:ext uri="{FF2B5EF4-FFF2-40B4-BE49-F238E27FC236}">
                <a16:creationId xmlns:a16="http://schemas.microsoft.com/office/drawing/2014/main" id="{1B1C5B46-39A5-47A3-B5C0-58B432B00957}"/>
              </a:ext>
            </a:extLst>
          </p:cNvPr>
          <p:cNvCxnSpPr>
            <a:cxnSpLocks/>
            <a:stCxn id="172" idx="3"/>
          </p:cNvCxnSpPr>
          <p:nvPr/>
        </p:nvCxnSpPr>
        <p:spPr>
          <a:xfrm>
            <a:off x="634654" y="5354577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604BB7FB-A404-4929-BFDE-1BD8BDDBA394}"/>
              </a:ext>
            </a:extLst>
          </p:cNvPr>
          <p:cNvSpPr txBox="1"/>
          <p:nvPr/>
        </p:nvSpPr>
        <p:spPr>
          <a:xfrm>
            <a:off x="228046" y="5203402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bt4</a:t>
            </a:r>
            <a:endParaRPr lang="he-IL" dirty="0"/>
          </a:p>
        </p:txBody>
      </p:sp>
      <p:sp>
        <p:nvSpPr>
          <p:cNvPr id="175" name="מלבן 174">
            <a:extLst>
              <a:ext uri="{FF2B5EF4-FFF2-40B4-BE49-F238E27FC236}">
                <a16:creationId xmlns:a16="http://schemas.microsoft.com/office/drawing/2014/main" id="{65B78DE5-5B8C-4CD8-A578-86D598ED859D}"/>
              </a:ext>
            </a:extLst>
          </p:cNvPr>
          <p:cNvSpPr/>
          <p:nvPr/>
        </p:nvSpPr>
        <p:spPr>
          <a:xfrm>
            <a:off x="1529688" y="516845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76" name="מחבר ישר 175">
            <a:extLst>
              <a:ext uri="{FF2B5EF4-FFF2-40B4-BE49-F238E27FC236}">
                <a16:creationId xmlns:a16="http://schemas.microsoft.com/office/drawing/2014/main" id="{C6B98167-7F85-4B00-8D87-B226A3569823}"/>
              </a:ext>
            </a:extLst>
          </p:cNvPr>
          <p:cNvCxnSpPr>
            <a:cxnSpLocks/>
          </p:cNvCxnSpPr>
          <p:nvPr/>
        </p:nvCxnSpPr>
        <p:spPr>
          <a:xfrm>
            <a:off x="1738236" y="517669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מחבר ישר 176">
            <a:extLst>
              <a:ext uri="{FF2B5EF4-FFF2-40B4-BE49-F238E27FC236}">
                <a16:creationId xmlns:a16="http://schemas.microsoft.com/office/drawing/2014/main" id="{CD5901F2-A655-48EF-B375-1FDB4DA50B93}"/>
              </a:ext>
            </a:extLst>
          </p:cNvPr>
          <p:cNvCxnSpPr>
            <a:cxnSpLocks/>
          </p:cNvCxnSpPr>
          <p:nvPr/>
        </p:nvCxnSpPr>
        <p:spPr>
          <a:xfrm>
            <a:off x="2235212" y="5168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מחבר חץ ישר 177">
            <a:extLst>
              <a:ext uri="{FF2B5EF4-FFF2-40B4-BE49-F238E27FC236}">
                <a16:creationId xmlns:a16="http://schemas.microsoft.com/office/drawing/2014/main" id="{058BE473-D906-4C61-AF73-D36FCD17FA22}"/>
              </a:ext>
            </a:extLst>
          </p:cNvPr>
          <p:cNvCxnSpPr/>
          <p:nvPr/>
        </p:nvCxnSpPr>
        <p:spPr>
          <a:xfrm flipH="1">
            <a:off x="1340708" y="568884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מחבר חץ ישר 178">
            <a:extLst>
              <a:ext uri="{FF2B5EF4-FFF2-40B4-BE49-F238E27FC236}">
                <a16:creationId xmlns:a16="http://schemas.microsoft.com/office/drawing/2014/main" id="{D4AA8A3F-61EE-4DB6-9592-D5803F6B6BE6}"/>
              </a:ext>
            </a:extLst>
          </p:cNvPr>
          <p:cNvCxnSpPr>
            <a:cxnSpLocks/>
          </p:cNvCxnSpPr>
          <p:nvPr/>
        </p:nvCxnSpPr>
        <p:spPr>
          <a:xfrm>
            <a:off x="2329702" y="567236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מלבן 179">
            <a:extLst>
              <a:ext uri="{FF2B5EF4-FFF2-40B4-BE49-F238E27FC236}">
                <a16:creationId xmlns:a16="http://schemas.microsoft.com/office/drawing/2014/main" id="{23B11ABB-F064-4F3A-933B-BCF56F8B7654}"/>
              </a:ext>
            </a:extLst>
          </p:cNvPr>
          <p:cNvSpPr/>
          <p:nvPr/>
        </p:nvSpPr>
        <p:spPr>
          <a:xfrm>
            <a:off x="1814919" y="526651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181" name="מלבן 180">
            <a:extLst>
              <a:ext uri="{FF2B5EF4-FFF2-40B4-BE49-F238E27FC236}">
                <a16:creationId xmlns:a16="http://schemas.microsoft.com/office/drawing/2014/main" id="{91488BB1-E05B-4DD1-9BB7-3E2817B22D4B}"/>
              </a:ext>
            </a:extLst>
          </p:cNvPr>
          <p:cNvSpPr/>
          <p:nvPr/>
        </p:nvSpPr>
        <p:spPr>
          <a:xfrm>
            <a:off x="2184334" y="600582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82" name="מחבר ישר 181">
            <a:extLst>
              <a:ext uri="{FF2B5EF4-FFF2-40B4-BE49-F238E27FC236}">
                <a16:creationId xmlns:a16="http://schemas.microsoft.com/office/drawing/2014/main" id="{A100F84B-C466-4EC9-B117-7EA7A8D27CF7}"/>
              </a:ext>
            </a:extLst>
          </p:cNvPr>
          <p:cNvCxnSpPr>
            <a:cxnSpLocks/>
          </p:cNvCxnSpPr>
          <p:nvPr/>
        </p:nvCxnSpPr>
        <p:spPr>
          <a:xfrm>
            <a:off x="2392882" y="601406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מחבר ישר 182">
            <a:extLst>
              <a:ext uri="{FF2B5EF4-FFF2-40B4-BE49-F238E27FC236}">
                <a16:creationId xmlns:a16="http://schemas.microsoft.com/office/drawing/2014/main" id="{FA543316-C72B-4CEF-84FC-E647112AB5C9}"/>
              </a:ext>
            </a:extLst>
          </p:cNvPr>
          <p:cNvCxnSpPr>
            <a:cxnSpLocks/>
          </p:cNvCxnSpPr>
          <p:nvPr/>
        </p:nvCxnSpPr>
        <p:spPr>
          <a:xfrm>
            <a:off x="2889858" y="600582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מחבר חץ ישר 183">
            <a:extLst>
              <a:ext uri="{FF2B5EF4-FFF2-40B4-BE49-F238E27FC236}">
                <a16:creationId xmlns:a16="http://schemas.microsoft.com/office/drawing/2014/main" id="{AEEC136F-DD4C-4E67-BC13-E144B7D92953}"/>
              </a:ext>
            </a:extLst>
          </p:cNvPr>
          <p:cNvCxnSpPr/>
          <p:nvPr/>
        </p:nvCxnSpPr>
        <p:spPr>
          <a:xfrm flipH="1">
            <a:off x="1995354" y="652621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מחבר חץ ישר 184">
            <a:extLst>
              <a:ext uri="{FF2B5EF4-FFF2-40B4-BE49-F238E27FC236}">
                <a16:creationId xmlns:a16="http://schemas.microsoft.com/office/drawing/2014/main" id="{379E05D2-4D8C-45CE-9A04-70B8A41D8458}"/>
              </a:ext>
            </a:extLst>
          </p:cNvPr>
          <p:cNvCxnSpPr>
            <a:cxnSpLocks/>
          </p:cNvCxnSpPr>
          <p:nvPr/>
        </p:nvCxnSpPr>
        <p:spPr>
          <a:xfrm>
            <a:off x="2984348" y="650973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מלבן 185">
            <a:extLst>
              <a:ext uri="{FF2B5EF4-FFF2-40B4-BE49-F238E27FC236}">
                <a16:creationId xmlns:a16="http://schemas.microsoft.com/office/drawing/2014/main" id="{72546511-88E0-4506-9849-872C5636BB85}"/>
              </a:ext>
            </a:extLst>
          </p:cNvPr>
          <p:cNvSpPr/>
          <p:nvPr/>
        </p:nvSpPr>
        <p:spPr>
          <a:xfrm>
            <a:off x="2469565" y="610388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4473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 dirty="0">
                <a:solidFill>
                  <a:srgbClr val="192A72"/>
                </a:solidFill>
              </a:rPr>
              <a:t>מה נלמד היום </a:t>
            </a:r>
            <a:r>
              <a:rPr lang="en-US" dirty="0">
                <a:solidFill>
                  <a:srgbClr val="192A72"/>
                </a:solidFill>
              </a:rPr>
              <a:t>?</a:t>
            </a:r>
            <a:endParaRPr dirty="0"/>
          </a:p>
        </p:txBody>
      </p:sp>
      <p:sp>
        <p:nvSpPr>
          <p:cNvPr id="123" name="Google Shape;123;p3"/>
          <p:cNvSpPr txBox="1">
            <a:spLocks noGrp="1"/>
          </p:cNvSpPr>
          <p:nvPr>
            <p:ph type="body" idx="2"/>
          </p:nvPr>
        </p:nvSpPr>
        <p:spPr>
          <a:xfrm>
            <a:off x="347108" y="1031777"/>
            <a:ext cx="8306994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92147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dk1"/>
                </a:solidFill>
              </a:rPr>
              <a:t>עצים </a:t>
            </a:r>
            <a:r>
              <a:rPr lang="he-IL" dirty="0" err="1">
                <a:solidFill>
                  <a:schemeClr val="dk1"/>
                </a:solidFill>
              </a:rPr>
              <a:t>בינארים</a:t>
            </a:r>
            <a:r>
              <a:rPr lang="he-IL" dirty="0">
                <a:solidFill>
                  <a:schemeClr val="dk1"/>
                </a:solidFill>
              </a:rPr>
              <a:t> מבוא.</a:t>
            </a:r>
          </a:p>
          <a:p>
            <a:pPr marL="592147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dk1"/>
                </a:solidFill>
              </a:rPr>
              <a:t>הגדרות ומושגים.</a:t>
            </a:r>
          </a:p>
          <a:p>
            <a:pPr marL="592147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dk1"/>
                </a:solidFill>
              </a:rPr>
              <a:t>תזכורת החוליה הבינארית. </a:t>
            </a:r>
          </a:p>
          <a:p>
            <a:pPr marL="592147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dk1"/>
                </a:solidFill>
              </a:rPr>
              <a:t>בניית עץ בינארי. </a:t>
            </a:r>
          </a:p>
          <a:p>
            <a:pPr marL="592147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dk1"/>
                </a:solidFill>
              </a:rPr>
              <a:t>סריקות  עצים </a:t>
            </a:r>
            <a:r>
              <a:rPr lang="he-IL" dirty="0" err="1">
                <a:solidFill>
                  <a:schemeClr val="dk1"/>
                </a:solidFill>
              </a:rPr>
              <a:t>בינארים</a:t>
            </a:r>
            <a:r>
              <a:rPr lang="he-IL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249247" lvl="0" indent="0">
              <a:lnSpc>
                <a:spcPct val="200000"/>
              </a:lnSpc>
              <a:buNone/>
            </a:pPr>
            <a:endParaRPr lang="he-IL" dirty="0">
              <a:solidFill>
                <a:schemeClr val="dk1"/>
              </a:solidFill>
            </a:endParaRPr>
          </a:p>
          <a:p>
            <a:pPr marL="592147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dk1"/>
              </a:solidFill>
            </a:endParaRPr>
          </a:p>
          <a:p>
            <a:pPr marL="439782" lvl="0" indent="-190534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C59C5CA-C83A-4A17-9D59-CEACB10BC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בנית עץ בינארי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387BF58-CF0D-428E-940C-B58EB36B0A9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164548" y="1040983"/>
            <a:ext cx="8807198" cy="494475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 err="1"/>
              <a:t>BinNode</a:t>
            </a:r>
            <a:r>
              <a:rPr lang="en-US" sz="2000" dirty="0"/>
              <a:t>&lt; Integer &gt; bt5 = new </a:t>
            </a:r>
            <a:r>
              <a:rPr lang="en-US" sz="2000" dirty="0" err="1"/>
              <a:t>BinNode</a:t>
            </a:r>
            <a:r>
              <a:rPr lang="en-US" sz="2000" dirty="0"/>
              <a:t>&lt; Integer &gt;(2);</a:t>
            </a:r>
          </a:p>
          <a:p>
            <a:endParaRPr lang="he-IL" dirty="0"/>
          </a:p>
        </p:txBody>
      </p:sp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79D6D4AD-2917-4B59-99D1-FAF0632FB5FF}"/>
              </a:ext>
            </a:extLst>
          </p:cNvPr>
          <p:cNvCxnSpPr/>
          <p:nvPr/>
        </p:nvCxnSpPr>
        <p:spPr>
          <a:xfrm>
            <a:off x="2423711" y="380194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ציין מיקום טקסט 3">
            <a:extLst>
              <a:ext uri="{FF2B5EF4-FFF2-40B4-BE49-F238E27FC236}">
                <a16:creationId xmlns:a16="http://schemas.microsoft.com/office/drawing/2014/main" id="{50B4CDE2-FE7C-4293-81A9-0D925188C2ED}"/>
              </a:ext>
            </a:extLst>
          </p:cNvPr>
          <p:cNvSpPr txBox="1">
            <a:spLocks/>
          </p:cNvSpPr>
          <p:nvPr/>
        </p:nvSpPr>
        <p:spPr>
          <a:xfrm>
            <a:off x="563816" y="1880915"/>
            <a:ext cx="9825242" cy="651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 lang="en-US" dirty="0"/>
          </a:p>
          <a:p>
            <a:pPr algn="l" rtl="0"/>
            <a:r>
              <a:rPr lang="en-US" sz="2200" dirty="0"/>
              <a:t> </a:t>
            </a:r>
            <a:r>
              <a:rPr lang="en-US" sz="2200" dirty="0" err="1"/>
              <a:t>BinNode</a:t>
            </a:r>
            <a:r>
              <a:rPr lang="en-US" sz="2200" dirty="0"/>
              <a:t>&lt; Integer &gt; bt6 = new </a:t>
            </a:r>
            <a:r>
              <a:rPr lang="en-US" sz="2200" dirty="0" err="1"/>
              <a:t>BinNode</a:t>
            </a:r>
            <a:r>
              <a:rPr lang="en-US" sz="2200" dirty="0"/>
              <a:t>&lt; Integer &gt;(bt4,8,bt5);</a:t>
            </a:r>
          </a:p>
        </p:txBody>
      </p:sp>
      <p:sp>
        <p:nvSpPr>
          <p:cNvPr id="101" name="מלבן 100">
            <a:extLst>
              <a:ext uri="{FF2B5EF4-FFF2-40B4-BE49-F238E27FC236}">
                <a16:creationId xmlns:a16="http://schemas.microsoft.com/office/drawing/2014/main" id="{2EE29C1A-7F71-41F4-ADBA-B1D52FEC7785}"/>
              </a:ext>
            </a:extLst>
          </p:cNvPr>
          <p:cNvSpPr/>
          <p:nvPr/>
        </p:nvSpPr>
        <p:spPr>
          <a:xfrm>
            <a:off x="7061465" y="1557421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02" name="מחבר חץ ישר 101">
            <a:extLst>
              <a:ext uri="{FF2B5EF4-FFF2-40B4-BE49-F238E27FC236}">
                <a16:creationId xmlns:a16="http://schemas.microsoft.com/office/drawing/2014/main" id="{E27AF0F8-E820-4F82-AC3E-FD5B8EE6C294}"/>
              </a:ext>
            </a:extLst>
          </p:cNvPr>
          <p:cNvCxnSpPr>
            <a:stCxn id="101" idx="3"/>
          </p:cNvCxnSpPr>
          <p:nvPr/>
        </p:nvCxnSpPr>
        <p:spPr>
          <a:xfrm>
            <a:off x="7445513" y="1680865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464C8695-DC1B-4F5C-B0A0-4FAAB8CAB6DF}"/>
              </a:ext>
            </a:extLst>
          </p:cNvPr>
          <p:cNvSpPr txBox="1"/>
          <p:nvPr/>
        </p:nvSpPr>
        <p:spPr>
          <a:xfrm>
            <a:off x="7038905" y="1529690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bt5</a:t>
            </a:r>
            <a:endParaRPr lang="he-IL" dirty="0"/>
          </a:p>
        </p:txBody>
      </p:sp>
      <p:sp>
        <p:nvSpPr>
          <p:cNvPr id="104" name="מלבן 103">
            <a:extLst>
              <a:ext uri="{FF2B5EF4-FFF2-40B4-BE49-F238E27FC236}">
                <a16:creationId xmlns:a16="http://schemas.microsoft.com/office/drawing/2014/main" id="{E7C8D71E-A0A1-4591-B3C5-A37763F7D796}"/>
              </a:ext>
            </a:extLst>
          </p:cNvPr>
          <p:cNvSpPr/>
          <p:nvPr/>
        </p:nvSpPr>
        <p:spPr>
          <a:xfrm>
            <a:off x="8351560" y="1383148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05" name="מחבר ישר 104">
            <a:extLst>
              <a:ext uri="{FF2B5EF4-FFF2-40B4-BE49-F238E27FC236}">
                <a16:creationId xmlns:a16="http://schemas.microsoft.com/office/drawing/2014/main" id="{14C5F6AE-15A8-4C7E-8F0C-B5AA1E1D7550}"/>
              </a:ext>
            </a:extLst>
          </p:cNvPr>
          <p:cNvCxnSpPr>
            <a:cxnSpLocks/>
          </p:cNvCxnSpPr>
          <p:nvPr/>
        </p:nvCxnSpPr>
        <p:spPr>
          <a:xfrm>
            <a:off x="8560108" y="139138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מחבר ישר 105">
            <a:extLst>
              <a:ext uri="{FF2B5EF4-FFF2-40B4-BE49-F238E27FC236}">
                <a16:creationId xmlns:a16="http://schemas.microsoft.com/office/drawing/2014/main" id="{A42D8991-37E3-4617-94DA-23425AAADCA6}"/>
              </a:ext>
            </a:extLst>
          </p:cNvPr>
          <p:cNvCxnSpPr>
            <a:cxnSpLocks/>
          </p:cNvCxnSpPr>
          <p:nvPr/>
        </p:nvCxnSpPr>
        <p:spPr>
          <a:xfrm>
            <a:off x="9057084" y="1383148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מחבר חץ ישר 106">
            <a:extLst>
              <a:ext uri="{FF2B5EF4-FFF2-40B4-BE49-F238E27FC236}">
                <a16:creationId xmlns:a16="http://schemas.microsoft.com/office/drawing/2014/main" id="{C8AE7B41-734F-4C3F-ACD8-825508A5EE2A}"/>
              </a:ext>
            </a:extLst>
          </p:cNvPr>
          <p:cNvCxnSpPr/>
          <p:nvPr/>
        </p:nvCxnSpPr>
        <p:spPr>
          <a:xfrm flipH="1">
            <a:off x="8162580" y="1903546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מחבר חץ ישר 107">
            <a:extLst>
              <a:ext uri="{FF2B5EF4-FFF2-40B4-BE49-F238E27FC236}">
                <a16:creationId xmlns:a16="http://schemas.microsoft.com/office/drawing/2014/main" id="{A619F561-29BD-4122-ABE7-4879EAF9EF72}"/>
              </a:ext>
            </a:extLst>
          </p:cNvPr>
          <p:cNvCxnSpPr>
            <a:cxnSpLocks/>
          </p:cNvCxnSpPr>
          <p:nvPr/>
        </p:nvCxnSpPr>
        <p:spPr>
          <a:xfrm>
            <a:off x="9151574" y="1887064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מלבן 108">
            <a:extLst>
              <a:ext uri="{FF2B5EF4-FFF2-40B4-BE49-F238E27FC236}">
                <a16:creationId xmlns:a16="http://schemas.microsoft.com/office/drawing/2014/main" id="{66A4630C-76FA-4B71-93C6-3FDD37732367}"/>
              </a:ext>
            </a:extLst>
          </p:cNvPr>
          <p:cNvSpPr/>
          <p:nvPr/>
        </p:nvSpPr>
        <p:spPr>
          <a:xfrm>
            <a:off x="8636791" y="1481217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sp>
        <p:nvSpPr>
          <p:cNvPr id="125" name="מלבן 124">
            <a:extLst>
              <a:ext uri="{FF2B5EF4-FFF2-40B4-BE49-F238E27FC236}">
                <a16:creationId xmlns:a16="http://schemas.microsoft.com/office/drawing/2014/main" id="{F6E97244-283B-4A27-B6FC-6E5AA6538B01}"/>
              </a:ext>
            </a:extLst>
          </p:cNvPr>
          <p:cNvSpPr/>
          <p:nvPr/>
        </p:nvSpPr>
        <p:spPr>
          <a:xfrm>
            <a:off x="1361259" y="2690526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26" name="מחבר חץ ישר 125">
            <a:extLst>
              <a:ext uri="{FF2B5EF4-FFF2-40B4-BE49-F238E27FC236}">
                <a16:creationId xmlns:a16="http://schemas.microsoft.com/office/drawing/2014/main" id="{99C79FBF-0638-492E-A021-BFCB0125932D}"/>
              </a:ext>
            </a:extLst>
          </p:cNvPr>
          <p:cNvCxnSpPr>
            <a:cxnSpLocks/>
            <a:stCxn id="125" idx="3"/>
          </p:cNvCxnSpPr>
          <p:nvPr/>
        </p:nvCxnSpPr>
        <p:spPr>
          <a:xfrm>
            <a:off x="1745307" y="2813970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4F48FE4E-CC62-43E3-A1F2-0458AAE51EFB}"/>
              </a:ext>
            </a:extLst>
          </p:cNvPr>
          <p:cNvSpPr txBox="1"/>
          <p:nvPr/>
        </p:nvSpPr>
        <p:spPr>
          <a:xfrm>
            <a:off x="1338699" y="2662795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bt6</a:t>
            </a:r>
            <a:endParaRPr lang="he-IL" dirty="0"/>
          </a:p>
        </p:txBody>
      </p:sp>
      <p:sp>
        <p:nvSpPr>
          <p:cNvPr id="128" name="מלבן 127">
            <a:extLst>
              <a:ext uri="{FF2B5EF4-FFF2-40B4-BE49-F238E27FC236}">
                <a16:creationId xmlns:a16="http://schemas.microsoft.com/office/drawing/2014/main" id="{637B9008-A443-4F67-B507-259D8B344F98}"/>
              </a:ext>
            </a:extLst>
          </p:cNvPr>
          <p:cNvSpPr/>
          <p:nvPr/>
        </p:nvSpPr>
        <p:spPr>
          <a:xfrm>
            <a:off x="2640341" y="2627843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29" name="מחבר ישר 128">
            <a:extLst>
              <a:ext uri="{FF2B5EF4-FFF2-40B4-BE49-F238E27FC236}">
                <a16:creationId xmlns:a16="http://schemas.microsoft.com/office/drawing/2014/main" id="{8C930EAC-63E8-4BE4-80ED-3ACE66C6FBC0}"/>
              </a:ext>
            </a:extLst>
          </p:cNvPr>
          <p:cNvCxnSpPr>
            <a:cxnSpLocks/>
          </p:cNvCxnSpPr>
          <p:nvPr/>
        </p:nvCxnSpPr>
        <p:spPr>
          <a:xfrm>
            <a:off x="2848889" y="2636084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מחבר ישר 129">
            <a:extLst>
              <a:ext uri="{FF2B5EF4-FFF2-40B4-BE49-F238E27FC236}">
                <a16:creationId xmlns:a16="http://schemas.microsoft.com/office/drawing/2014/main" id="{E43F690E-A6FC-47A4-8047-C92C982BC9AA}"/>
              </a:ext>
            </a:extLst>
          </p:cNvPr>
          <p:cNvCxnSpPr>
            <a:cxnSpLocks/>
          </p:cNvCxnSpPr>
          <p:nvPr/>
        </p:nvCxnSpPr>
        <p:spPr>
          <a:xfrm>
            <a:off x="3345865" y="2627843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מחבר חץ ישר 130">
            <a:extLst>
              <a:ext uri="{FF2B5EF4-FFF2-40B4-BE49-F238E27FC236}">
                <a16:creationId xmlns:a16="http://schemas.microsoft.com/office/drawing/2014/main" id="{4F251ED6-69A1-4240-A922-08ACB863D192}"/>
              </a:ext>
            </a:extLst>
          </p:cNvPr>
          <p:cNvCxnSpPr/>
          <p:nvPr/>
        </p:nvCxnSpPr>
        <p:spPr>
          <a:xfrm flipH="1">
            <a:off x="2451361" y="3148241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מחבר חץ ישר 131">
            <a:extLst>
              <a:ext uri="{FF2B5EF4-FFF2-40B4-BE49-F238E27FC236}">
                <a16:creationId xmlns:a16="http://schemas.microsoft.com/office/drawing/2014/main" id="{08C07ED9-95AB-4819-82D5-7820FAFA5EA3}"/>
              </a:ext>
            </a:extLst>
          </p:cNvPr>
          <p:cNvCxnSpPr>
            <a:cxnSpLocks/>
          </p:cNvCxnSpPr>
          <p:nvPr/>
        </p:nvCxnSpPr>
        <p:spPr>
          <a:xfrm>
            <a:off x="3440355" y="3131759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מלבן 132">
            <a:extLst>
              <a:ext uri="{FF2B5EF4-FFF2-40B4-BE49-F238E27FC236}">
                <a16:creationId xmlns:a16="http://schemas.microsoft.com/office/drawing/2014/main" id="{6A8F2E6A-4EFF-4E14-B043-F057E5E5AA46}"/>
              </a:ext>
            </a:extLst>
          </p:cNvPr>
          <p:cNvSpPr/>
          <p:nvPr/>
        </p:nvSpPr>
        <p:spPr>
          <a:xfrm>
            <a:off x="2925572" y="2725912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  <a:endParaRPr lang="he-IL" dirty="0"/>
          </a:p>
        </p:txBody>
      </p:sp>
      <p:sp>
        <p:nvSpPr>
          <p:cNvPr id="134" name="מלבן 133">
            <a:extLst>
              <a:ext uri="{FF2B5EF4-FFF2-40B4-BE49-F238E27FC236}">
                <a16:creationId xmlns:a16="http://schemas.microsoft.com/office/drawing/2014/main" id="{E682E720-3881-464D-A938-07EA9A465A18}"/>
              </a:ext>
            </a:extLst>
          </p:cNvPr>
          <p:cNvSpPr/>
          <p:nvPr/>
        </p:nvSpPr>
        <p:spPr>
          <a:xfrm>
            <a:off x="1846968" y="3456972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35" name="מחבר ישר 134">
            <a:extLst>
              <a:ext uri="{FF2B5EF4-FFF2-40B4-BE49-F238E27FC236}">
                <a16:creationId xmlns:a16="http://schemas.microsoft.com/office/drawing/2014/main" id="{9455F613-0560-4532-BD4E-E2AFE0D585E2}"/>
              </a:ext>
            </a:extLst>
          </p:cNvPr>
          <p:cNvCxnSpPr>
            <a:cxnSpLocks/>
          </p:cNvCxnSpPr>
          <p:nvPr/>
        </p:nvCxnSpPr>
        <p:spPr>
          <a:xfrm>
            <a:off x="2055516" y="3465213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מחבר ישר 135">
            <a:extLst>
              <a:ext uri="{FF2B5EF4-FFF2-40B4-BE49-F238E27FC236}">
                <a16:creationId xmlns:a16="http://schemas.microsoft.com/office/drawing/2014/main" id="{8A7ECAD1-1AD2-4A1A-B196-62063FBBB741}"/>
              </a:ext>
            </a:extLst>
          </p:cNvPr>
          <p:cNvCxnSpPr>
            <a:cxnSpLocks/>
          </p:cNvCxnSpPr>
          <p:nvPr/>
        </p:nvCxnSpPr>
        <p:spPr>
          <a:xfrm>
            <a:off x="2552492" y="345697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מחבר חץ ישר 136">
            <a:extLst>
              <a:ext uri="{FF2B5EF4-FFF2-40B4-BE49-F238E27FC236}">
                <a16:creationId xmlns:a16="http://schemas.microsoft.com/office/drawing/2014/main" id="{CA51D8B7-52CB-4754-BE5C-89E007435B7B}"/>
              </a:ext>
            </a:extLst>
          </p:cNvPr>
          <p:cNvCxnSpPr/>
          <p:nvPr/>
        </p:nvCxnSpPr>
        <p:spPr>
          <a:xfrm flipH="1">
            <a:off x="1657988" y="3977370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מחבר חץ ישר 137">
            <a:extLst>
              <a:ext uri="{FF2B5EF4-FFF2-40B4-BE49-F238E27FC236}">
                <a16:creationId xmlns:a16="http://schemas.microsoft.com/office/drawing/2014/main" id="{991804B1-40EF-4013-B0B8-96BA7F7DB9F6}"/>
              </a:ext>
            </a:extLst>
          </p:cNvPr>
          <p:cNvCxnSpPr>
            <a:cxnSpLocks/>
          </p:cNvCxnSpPr>
          <p:nvPr/>
        </p:nvCxnSpPr>
        <p:spPr>
          <a:xfrm>
            <a:off x="2646982" y="3960888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מלבן 138">
            <a:extLst>
              <a:ext uri="{FF2B5EF4-FFF2-40B4-BE49-F238E27FC236}">
                <a16:creationId xmlns:a16="http://schemas.microsoft.com/office/drawing/2014/main" id="{7A6D966C-CF21-40A2-9F9B-5795F82EF5CA}"/>
              </a:ext>
            </a:extLst>
          </p:cNvPr>
          <p:cNvSpPr/>
          <p:nvPr/>
        </p:nvSpPr>
        <p:spPr>
          <a:xfrm>
            <a:off x="2132199" y="3555041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58" name="מלבן 57">
            <a:extLst>
              <a:ext uri="{FF2B5EF4-FFF2-40B4-BE49-F238E27FC236}">
                <a16:creationId xmlns:a16="http://schemas.microsoft.com/office/drawing/2014/main" id="{A7F45DB4-89AB-4CD3-AEEE-B87C452E8FC8}"/>
              </a:ext>
            </a:extLst>
          </p:cNvPr>
          <p:cNvSpPr/>
          <p:nvPr/>
        </p:nvSpPr>
        <p:spPr>
          <a:xfrm>
            <a:off x="1846968" y="3456972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9" name="מחבר ישר 58">
            <a:extLst>
              <a:ext uri="{FF2B5EF4-FFF2-40B4-BE49-F238E27FC236}">
                <a16:creationId xmlns:a16="http://schemas.microsoft.com/office/drawing/2014/main" id="{291C5870-4EE6-4A0E-BF8C-0F35B15D7910}"/>
              </a:ext>
            </a:extLst>
          </p:cNvPr>
          <p:cNvCxnSpPr>
            <a:cxnSpLocks/>
          </p:cNvCxnSpPr>
          <p:nvPr/>
        </p:nvCxnSpPr>
        <p:spPr>
          <a:xfrm>
            <a:off x="2055516" y="3465213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מחבר ישר 59">
            <a:extLst>
              <a:ext uri="{FF2B5EF4-FFF2-40B4-BE49-F238E27FC236}">
                <a16:creationId xmlns:a16="http://schemas.microsoft.com/office/drawing/2014/main" id="{92E6F521-7F7F-4F54-9E94-51120C1A765C}"/>
              </a:ext>
            </a:extLst>
          </p:cNvPr>
          <p:cNvCxnSpPr>
            <a:cxnSpLocks/>
          </p:cNvCxnSpPr>
          <p:nvPr/>
        </p:nvCxnSpPr>
        <p:spPr>
          <a:xfrm>
            <a:off x="2552492" y="345697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מחבר חץ ישר 60">
            <a:extLst>
              <a:ext uri="{FF2B5EF4-FFF2-40B4-BE49-F238E27FC236}">
                <a16:creationId xmlns:a16="http://schemas.microsoft.com/office/drawing/2014/main" id="{D1D6CEF3-78B8-4518-BB19-291EBB50B3D3}"/>
              </a:ext>
            </a:extLst>
          </p:cNvPr>
          <p:cNvCxnSpPr/>
          <p:nvPr/>
        </p:nvCxnSpPr>
        <p:spPr>
          <a:xfrm flipH="1">
            <a:off x="1657988" y="3977370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מחבר חץ ישר 61">
            <a:extLst>
              <a:ext uri="{FF2B5EF4-FFF2-40B4-BE49-F238E27FC236}">
                <a16:creationId xmlns:a16="http://schemas.microsoft.com/office/drawing/2014/main" id="{5D091679-D057-4A1A-ACE6-726B82D2DAD9}"/>
              </a:ext>
            </a:extLst>
          </p:cNvPr>
          <p:cNvCxnSpPr>
            <a:cxnSpLocks/>
          </p:cNvCxnSpPr>
          <p:nvPr/>
        </p:nvCxnSpPr>
        <p:spPr>
          <a:xfrm>
            <a:off x="2646982" y="3960888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מלבן 62">
            <a:extLst>
              <a:ext uri="{FF2B5EF4-FFF2-40B4-BE49-F238E27FC236}">
                <a16:creationId xmlns:a16="http://schemas.microsoft.com/office/drawing/2014/main" id="{577342E3-1DA8-4C15-BCB4-953936DC0EDC}"/>
              </a:ext>
            </a:extLst>
          </p:cNvPr>
          <p:cNvSpPr/>
          <p:nvPr/>
        </p:nvSpPr>
        <p:spPr>
          <a:xfrm>
            <a:off x="2132199" y="3555041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64" name="מלבן 63">
            <a:extLst>
              <a:ext uri="{FF2B5EF4-FFF2-40B4-BE49-F238E27FC236}">
                <a16:creationId xmlns:a16="http://schemas.microsoft.com/office/drawing/2014/main" id="{1E5101F2-471D-48F0-8222-E0934338A802}"/>
              </a:ext>
            </a:extLst>
          </p:cNvPr>
          <p:cNvSpPr/>
          <p:nvPr/>
        </p:nvSpPr>
        <p:spPr>
          <a:xfrm>
            <a:off x="2200250" y="4284758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65" name="מחבר ישר 64">
            <a:extLst>
              <a:ext uri="{FF2B5EF4-FFF2-40B4-BE49-F238E27FC236}">
                <a16:creationId xmlns:a16="http://schemas.microsoft.com/office/drawing/2014/main" id="{E7805F96-5800-4E72-9EE6-CBECEA7D9411}"/>
              </a:ext>
            </a:extLst>
          </p:cNvPr>
          <p:cNvCxnSpPr>
            <a:cxnSpLocks/>
          </p:cNvCxnSpPr>
          <p:nvPr/>
        </p:nvCxnSpPr>
        <p:spPr>
          <a:xfrm>
            <a:off x="2408798" y="429299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מחבר ישר 65">
            <a:extLst>
              <a:ext uri="{FF2B5EF4-FFF2-40B4-BE49-F238E27FC236}">
                <a16:creationId xmlns:a16="http://schemas.microsoft.com/office/drawing/2014/main" id="{7A72D7D3-7F9F-4AEB-A7A5-312CB8ED74C8}"/>
              </a:ext>
            </a:extLst>
          </p:cNvPr>
          <p:cNvCxnSpPr>
            <a:cxnSpLocks/>
          </p:cNvCxnSpPr>
          <p:nvPr/>
        </p:nvCxnSpPr>
        <p:spPr>
          <a:xfrm>
            <a:off x="2905774" y="4284758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מחבר חץ ישר 66">
            <a:extLst>
              <a:ext uri="{FF2B5EF4-FFF2-40B4-BE49-F238E27FC236}">
                <a16:creationId xmlns:a16="http://schemas.microsoft.com/office/drawing/2014/main" id="{403370E0-543A-4649-A51E-36781E05527B}"/>
              </a:ext>
            </a:extLst>
          </p:cNvPr>
          <p:cNvCxnSpPr/>
          <p:nvPr/>
        </p:nvCxnSpPr>
        <p:spPr>
          <a:xfrm flipH="1">
            <a:off x="2011270" y="4805156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חץ ישר 67">
            <a:extLst>
              <a:ext uri="{FF2B5EF4-FFF2-40B4-BE49-F238E27FC236}">
                <a16:creationId xmlns:a16="http://schemas.microsoft.com/office/drawing/2014/main" id="{FFE24AE4-0EF6-4EDB-A4BF-1F0B88F8E979}"/>
              </a:ext>
            </a:extLst>
          </p:cNvPr>
          <p:cNvCxnSpPr>
            <a:cxnSpLocks/>
          </p:cNvCxnSpPr>
          <p:nvPr/>
        </p:nvCxnSpPr>
        <p:spPr>
          <a:xfrm>
            <a:off x="3000264" y="4788674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מלבן 68">
            <a:extLst>
              <a:ext uri="{FF2B5EF4-FFF2-40B4-BE49-F238E27FC236}">
                <a16:creationId xmlns:a16="http://schemas.microsoft.com/office/drawing/2014/main" id="{43C2167E-B2CA-4DAD-B0B8-57AD4224147E}"/>
              </a:ext>
            </a:extLst>
          </p:cNvPr>
          <p:cNvSpPr/>
          <p:nvPr/>
        </p:nvSpPr>
        <p:spPr>
          <a:xfrm>
            <a:off x="2485481" y="4382827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70" name="מלבן 69">
            <a:extLst>
              <a:ext uri="{FF2B5EF4-FFF2-40B4-BE49-F238E27FC236}">
                <a16:creationId xmlns:a16="http://schemas.microsoft.com/office/drawing/2014/main" id="{4CAEF55F-00AC-43B4-B85A-6C9F4AA891D5}"/>
              </a:ext>
            </a:extLst>
          </p:cNvPr>
          <p:cNvSpPr/>
          <p:nvPr/>
        </p:nvSpPr>
        <p:spPr>
          <a:xfrm>
            <a:off x="3437494" y="345562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71" name="מחבר ישר 70">
            <a:extLst>
              <a:ext uri="{FF2B5EF4-FFF2-40B4-BE49-F238E27FC236}">
                <a16:creationId xmlns:a16="http://schemas.microsoft.com/office/drawing/2014/main" id="{0D7EC3E4-6320-446A-A554-098D4EE11744}"/>
              </a:ext>
            </a:extLst>
          </p:cNvPr>
          <p:cNvCxnSpPr>
            <a:cxnSpLocks/>
          </p:cNvCxnSpPr>
          <p:nvPr/>
        </p:nvCxnSpPr>
        <p:spPr>
          <a:xfrm>
            <a:off x="3646042" y="346387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מחבר ישר 71">
            <a:extLst>
              <a:ext uri="{FF2B5EF4-FFF2-40B4-BE49-F238E27FC236}">
                <a16:creationId xmlns:a16="http://schemas.microsoft.com/office/drawing/2014/main" id="{D5963550-F6CF-46EE-B847-4B1453570E3D}"/>
              </a:ext>
            </a:extLst>
          </p:cNvPr>
          <p:cNvCxnSpPr>
            <a:cxnSpLocks/>
          </p:cNvCxnSpPr>
          <p:nvPr/>
        </p:nvCxnSpPr>
        <p:spPr>
          <a:xfrm>
            <a:off x="4143018" y="345562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מחבר חץ ישר 72">
            <a:extLst>
              <a:ext uri="{FF2B5EF4-FFF2-40B4-BE49-F238E27FC236}">
                <a16:creationId xmlns:a16="http://schemas.microsoft.com/office/drawing/2014/main" id="{16641474-39D5-4D3D-AC6F-B212C55F07C6}"/>
              </a:ext>
            </a:extLst>
          </p:cNvPr>
          <p:cNvCxnSpPr/>
          <p:nvPr/>
        </p:nvCxnSpPr>
        <p:spPr>
          <a:xfrm flipH="1">
            <a:off x="3378367" y="3967785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מחבר חץ ישר 73">
            <a:extLst>
              <a:ext uri="{FF2B5EF4-FFF2-40B4-BE49-F238E27FC236}">
                <a16:creationId xmlns:a16="http://schemas.microsoft.com/office/drawing/2014/main" id="{423CFF8A-1BFF-4C75-AD43-CAA23C8E3127}"/>
              </a:ext>
            </a:extLst>
          </p:cNvPr>
          <p:cNvCxnSpPr>
            <a:cxnSpLocks/>
          </p:cNvCxnSpPr>
          <p:nvPr/>
        </p:nvCxnSpPr>
        <p:spPr>
          <a:xfrm>
            <a:off x="4237508" y="395954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מלבן 74">
            <a:extLst>
              <a:ext uri="{FF2B5EF4-FFF2-40B4-BE49-F238E27FC236}">
                <a16:creationId xmlns:a16="http://schemas.microsoft.com/office/drawing/2014/main" id="{3FC70A43-9564-45A5-8409-A78BF0EEAF26}"/>
              </a:ext>
            </a:extLst>
          </p:cNvPr>
          <p:cNvSpPr/>
          <p:nvPr/>
        </p:nvSpPr>
        <p:spPr>
          <a:xfrm>
            <a:off x="3722725" y="355369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872027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C59C5CA-C83A-4A17-9D59-CEACB10BC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בנית עץ בינארי</a:t>
            </a:r>
          </a:p>
        </p:txBody>
      </p:sp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id="{79D6D4AD-2917-4B59-99D1-FAF0632FB5FF}"/>
              </a:ext>
            </a:extLst>
          </p:cNvPr>
          <p:cNvCxnSpPr/>
          <p:nvPr/>
        </p:nvCxnSpPr>
        <p:spPr>
          <a:xfrm>
            <a:off x="6581314" y="400017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מלבן 127">
            <a:extLst>
              <a:ext uri="{FF2B5EF4-FFF2-40B4-BE49-F238E27FC236}">
                <a16:creationId xmlns:a16="http://schemas.microsoft.com/office/drawing/2014/main" id="{637B9008-A443-4F67-B507-259D8B344F98}"/>
              </a:ext>
            </a:extLst>
          </p:cNvPr>
          <p:cNvSpPr/>
          <p:nvPr/>
        </p:nvSpPr>
        <p:spPr>
          <a:xfrm>
            <a:off x="6797944" y="282608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29" name="מחבר ישר 128">
            <a:extLst>
              <a:ext uri="{FF2B5EF4-FFF2-40B4-BE49-F238E27FC236}">
                <a16:creationId xmlns:a16="http://schemas.microsoft.com/office/drawing/2014/main" id="{8C930EAC-63E8-4BE4-80ED-3ACE66C6FBC0}"/>
              </a:ext>
            </a:extLst>
          </p:cNvPr>
          <p:cNvCxnSpPr>
            <a:cxnSpLocks/>
          </p:cNvCxnSpPr>
          <p:nvPr/>
        </p:nvCxnSpPr>
        <p:spPr>
          <a:xfrm>
            <a:off x="7006492" y="283432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מחבר ישר 129">
            <a:extLst>
              <a:ext uri="{FF2B5EF4-FFF2-40B4-BE49-F238E27FC236}">
                <a16:creationId xmlns:a16="http://schemas.microsoft.com/office/drawing/2014/main" id="{E43F690E-A6FC-47A4-8047-C92C982BC9AA}"/>
              </a:ext>
            </a:extLst>
          </p:cNvPr>
          <p:cNvCxnSpPr>
            <a:cxnSpLocks/>
          </p:cNvCxnSpPr>
          <p:nvPr/>
        </p:nvCxnSpPr>
        <p:spPr>
          <a:xfrm>
            <a:off x="7503468" y="282608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מחבר חץ ישר 130">
            <a:extLst>
              <a:ext uri="{FF2B5EF4-FFF2-40B4-BE49-F238E27FC236}">
                <a16:creationId xmlns:a16="http://schemas.microsoft.com/office/drawing/2014/main" id="{4F251ED6-69A1-4240-A922-08ACB863D192}"/>
              </a:ext>
            </a:extLst>
          </p:cNvPr>
          <p:cNvCxnSpPr/>
          <p:nvPr/>
        </p:nvCxnSpPr>
        <p:spPr>
          <a:xfrm flipH="1">
            <a:off x="6608964" y="334647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מחבר חץ ישר 131">
            <a:extLst>
              <a:ext uri="{FF2B5EF4-FFF2-40B4-BE49-F238E27FC236}">
                <a16:creationId xmlns:a16="http://schemas.microsoft.com/office/drawing/2014/main" id="{08C07ED9-95AB-4819-82D5-7820FAFA5EA3}"/>
              </a:ext>
            </a:extLst>
          </p:cNvPr>
          <p:cNvCxnSpPr>
            <a:cxnSpLocks/>
          </p:cNvCxnSpPr>
          <p:nvPr/>
        </p:nvCxnSpPr>
        <p:spPr>
          <a:xfrm>
            <a:off x="7597958" y="332999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מלבן 132">
            <a:extLst>
              <a:ext uri="{FF2B5EF4-FFF2-40B4-BE49-F238E27FC236}">
                <a16:creationId xmlns:a16="http://schemas.microsoft.com/office/drawing/2014/main" id="{6A8F2E6A-4EFF-4E14-B043-F057E5E5AA46}"/>
              </a:ext>
            </a:extLst>
          </p:cNvPr>
          <p:cNvSpPr/>
          <p:nvPr/>
        </p:nvSpPr>
        <p:spPr>
          <a:xfrm>
            <a:off x="7083175" y="292414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  <a:endParaRPr lang="he-IL" dirty="0"/>
          </a:p>
        </p:txBody>
      </p:sp>
      <p:sp>
        <p:nvSpPr>
          <p:cNvPr id="134" name="מלבן 133">
            <a:extLst>
              <a:ext uri="{FF2B5EF4-FFF2-40B4-BE49-F238E27FC236}">
                <a16:creationId xmlns:a16="http://schemas.microsoft.com/office/drawing/2014/main" id="{E682E720-3881-464D-A938-07EA9A465A18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35" name="מחבר ישר 134">
            <a:extLst>
              <a:ext uri="{FF2B5EF4-FFF2-40B4-BE49-F238E27FC236}">
                <a16:creationId xmlns:a16="http://schemas.microsoft.com/office/drawing/2014/main" id="{9455F613-0560-4532-BD4E-E2AFE0D585E2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מחבר ישר 135">
            <a:extLst>
              <a:ext uri="{FF2B5EF4-FFF2-40B4-BE49-F238E27FC236}">
                <a16:creationId xmlns:a16="http://schemas.microsoft.com/office/drawing/2014/main" id="{8A7ECAD1-1AD2-4A1A-B196-62063FBBB741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מחבר חץ ישר 136">
            <a:extLst>
              <a:ext uri="{FF2B5EF4-FFF2-40B4-BE49-F238E27FC236}">
                <a16:creationId xmlns:a16="http://schemas.microsoft.com/office/drawing/2014/main" id="{CA51D8B7-52CB-4754-BE5C-89E007435B7B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מחבר חץ ישר 137">
            <a:extLst>
              <a:ext uri="{FF2B5EF4-FFF2-40B4-BE49-F238E27FC236}">
                <a16:creationId xmlns:a16="http://schemas.microsoft.com/office/drawing/2014/main" id="{991804B1-40EF-4013-B0B8-96BA7F7DB9F6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מלבן 138">
            <a:extLst>
              <a:ext uri="{FF2B5EF4-FFF2-40B4-BE49-F238E27FC236}">
                <a16:creationId xmlns:a16="http://schemas.microsoft.com/office/drawing/2014/main" id="{7A6D966C-CF21-40A2-9F9B-5795F82EF5CA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58" name="מלבן 57">
            <a:extLst>
              <a:ext uri="{FF2B5EF4-FFF2-40B4-BE49-F238E27FC236}">
                <a16:creationId xmlns:a16="http://schemas.microsoft.com/office/drawing/2014/main" id="{A7F45DB4-89AB-4CD3-AEEE-B87C452E8FC8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9" name="מחבר ישר 58">
            <a:extLst>
              <a:ext uri="{FF2B5EF4-FFF2-40B4-BE49-F238E27FC236}">
                <a16:creationId xmlns:a16="http://schemas.microsoft.com/office/drawing/2014/main" id="{291C5870-4EE6-4A0E-BF8C-0F35B15D7910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מחבר ישר 59">
            <a:extLst>
              <a:ext uri="{FF2B5EF4-FFF2-40B4-BE49-F238E27FC236}">
                <a16:creationId xmlns:a16="http://schemas.microsoft.com/office/drawing/2014/main" id="{92E6F521-7F7F-4F54-9E94-51120C1A765C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מחבר חץ ישר 60">
            <a:extLst>
              <a:ext uri="{FF2B5EF4-FFF2-40B4-BE49-F238E27FC236}">
                <a16:creationId xmlns:a16="http://schemas.microsoft.com/office/drawing/2014/main" id="{D1D6CEF3-78B8-4518-BB19-291EBB50B3D3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מחבר חץ ישר 61">
            <a:extLst>
              <a:ext uri="{FF2B5EF4-FFF2-40B4-BE49-F238E27FC236}">
                <a16:creationId xmlns:a16="http://schemas.microsoft.com/office/drawing/2014/main" id="{5D091679-D057-4A1A-ACE6-726B82D2DAD9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מלבן 62">
            <a:extLst>
              <a:ext uri="{FF2B5EF4-FFF2-40B4-BE49-F238E27FC236}">
                <a16:creationId xmlns:a16="http://schemas.microsoft.com/office/drawing/2014/main" id="{577342E3-1DA8-4C15-BCB4-953936DC0EDC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64" name="מלבן 63">
            <a:extLst>
              <a:ext uri="{FF2B5EF4-FFF2-40B4-BE49-F238E27FC236}">
                <a16:creationId xmlns:a16="http://schemas.microsoft.com/office/drawing/2014/main" id="{1E5101F2-471D-48F0-8222-E0934338A802}"/>
              </a:ext>
            </a:extLst>
          </p:cNvPr>
          <p:cNvSpPr/>
          <p:nvPr/>
        </p:nvSpPr>
        <p:spPr>
          <a:xfrm>
            <a:off x="6357853" y="448299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65" name="מחבר ישר 64">
            <a:extLst>
              <a:ext uri="{FF2B5EF4-FFF2-40B4-BE49-F238E27FC236}">
                <a16:creationId xmlns:a16="http://schemas.microsoft.com/office/drawing/2014/main" id="{E7805F96-5800-4E72-9EE6-CBECEA7D9411}"/>
              </a:ext>
            </a:extLst>
          </p:cNvPr>
          <p:cNvCxnSpPr>
            <a:cxnSpLocks/>
          </p:cNvCxnSpPr>
          <p:nvPr/>
        </p:nvCxnSpPr>
        <p:spPr>
          <a:xfrm>
            <a:off x="6566401" y="449123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מחבר ישר 65">
            <a:extLst>
              <a:ext uri="{FF2B5EF4-FFF2-40B4-BE49-F238E27FC236}">
                <a16:creationId xmlns:a16="http://schemas.microsoft.com/office/drawing/2014/main" id="{7A72D7D3-7F9F-4AEB-A7A5-312CB8ED74C8}"/>
              </a:ext>
            </a:extLst>
          </p:cNvPr>
          <p:cNvCxnSpPr>
            <a:cxnSpLocks/>
          </p:cNvCxnSpPr>
          <p:nvPr/>
        </p:nvCxnSpPr>
        <p:spPr>
          <a:xfrm>
            <a:off x="7063377" y="448299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מחבר חץ ישר 66">
            <a:extLst>
              <a:ext uri="{FF2B5EF4-FFF2-40B4-BE49-F238E27FC236}">
                <a16:creationId xmlns:a16="http://schemas.microsoft.com/office/drawing/2014/main" id="{403370E0-543A-4649-A51E-36781E05527B}"/>
              </a:ext>
            </a:extLst>
          </p:cNvPr>
          <p:cNvCxnSpPr/>
          <p:nvPr/>
        </p:nvCxnSpPr>
        <p:spPr>
          <a:xfrm flipH="1">
            <a:off x="6168873" y="500339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חץ ישר 67">
            <a:extLst>
              <a:ext uri="{FF2B5EF4-FFF2-40B4-BE49-F238E27FC236}">
                <a16:creationId xmlns:a16="http://schemas.microsoft.com/office/drawing/2014/main" id="{FFE24AE4-0EF6-4EDB-A4BF-1F0B88F8E979}"/>
              </a:ext>
            </a:extLst>
          </p:cNvPr>
          <p:cNvCxnSpPr>
            <a:cxnSpLocks/>
          </p:cNvCxnSpPr>
          <p:nvPr/>
        </p:nvCxnSpPr>
        <p:spPr>
          <a:xfrm>
            <a:off x="7157867" y="498691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מלבן 68">
            <a:extLst>
              <a:ext uri="{FF2B5EF4-FFF2-40B4-BE49-F238E27FC236}">
                <a16:creationId xmlns:a16="http://schemas.microsoft.com/office/drawing/2014/main" id="{43C2167E-B2CA-4DAD-B0B8-57AD4224147E}"/>
              </a:ext>
            </a:extLst>
          </p:cNvPr>
          <p:cNvSpPr/>
          <p:nvPr/>
        </p:nvSpPr>
        <p:spPr>
          <a:xfrm>
            <a:off x="6643084" y="458106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70" name="מלבן 69">
            <a:extLst>
              <a:ext uri="{FF2B5EF4-FFF2-40B4-BE49-F238E27FC236}">
                <a16:creationId xmlns:a16="http://schemas.microsoft.com/office/drawing/2014/main" id="{4CAEF55F-00AC-43B4-B85A-6C9F4AA891D5}"/>
              </a:ext>
            </a:extLst>
          </p:cNvPr>
          <p:cNvSpPr/>
          <p:nvPr/>
        </p:nvSpPr>
        <p:spPr>
          <a:xfrm>
            <a:off x="7595097" y="3653866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71" name="מחבר ישר 70">
            <a:extLst>
              <a:ext uri="{FF2B5EF4-FFF2-40B4-BE49-F238E27FC236}">
                <a16:creationId xmlns:a16="http://schemas.microsoft.com/office/drawing/2014/main" id="{0D7EC3E4-6320-446A-A554-098D4EE11744}"/>
              </a:ext>
            </a:extLst>
          </p:cNvPr>
          <p:cNvCxnSpPr>
            <a:cxnSpLocks/>
          </p:cNvCxnSpPr>
          <p:nvPr/>
        </p:nvCxnSpPr>
        <p:spPr>
          <a:xfrm>
            <a:off x="7803645" y="3662107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מחבר ישר 71">
            <a:extLst>
              <a:ext uri="{FF2B5EF4-FFF2-40B4-BE49-F238E27FC236}">
                <a16:creationId xmlns:a16="http://schemas.microsoft.com/office/drawing/2014/main" id="{D5963550-F6CF-46EE-B847-4B1453570E3D}"/>
              </a:ext>
            </a:extLst>
          </p:cNvPr>
          <p:cNvCxnSpPr>
            <a:cxnSpLocks/>
          </p:cNvCxnSpPr>
          <p:nvPr/>
        </p:nvCxnSpPr>
        <p:spPr>
          <a:xfrm>
            <a:off x="8300621" y="365386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מחבר חץ ישר 72">
            <a:extLst>
              <a:ext uri="{FF2B5EF4-FFF2-40B4-BE49-F238E27FC236}">
                <a16:creationId xmlns:a16="http://schemas.microsoft.com/office/drawing/2014/main" id="{16641474-39D5-4D3D-AC6F-B212C55F07C6}"/>
              </a:ext>
            </a:extLst>
          </p:cNvPr>
          <p:cNvCxnSpPr/>
          <p:nvPr/>
        </p:nvCxnSpPr>
        <p:spPr>
          <a:xfrm flipH="1">
            <a:off x="7535970" y="416602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מחבר חץ ישר 73">
            <a:extLst>
              <a:ext uri="{FF2B5EF4-FFF2-40B4-BE49-F238E27FC236}">
                <a16:creationId xmlns:a16="http://schemas.microsoft.com/office/drawing/2014/main" id="{423CFF8A-1BFF-4C75-AD43-CAA23C8E3127}"/>
              </a:ext>
            </a:extLst>
          </p:cNvPr>
          <p:cNvCxnSpPr>
            <a:cxnSpLocks/>
          </p:cNvCxnSpPr>
          <p:nvPr/>
        </p:nvCxnSpPr>
        <p:spPr>
          <a:xfrm>
            <a:off x="8395111" y="4157782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מלבן 74">
            <a:extLst>
              <a:ext uri="{FF2B5EF4-FFF2-40B4-BE49-F238E27FC236}">
                <a16:creationId xmlns:a16="http://schemas.microsoft.com/office/drawing/2014/main" id="{3FC70A43-9564-45A5-8409-A78BF0EEAF26}"/>
              </a:ext>
            </a:extLst>
          </p:cNvPr>
          <p:cNvSpPr/>
          <p:nvPr/>
        </p:nvSpPr>
        <p:spPr>
          <a:xfrm>
            <a:off x="7880328" y="3751935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sp>
        <p:nvSpPr>
          <p:cNvPr id="50" name="מציין מיקום טקסט 3">
            <a:extLst>
              <a:ext uri="{FF2B5EF4-FFF2-40B4-BE49-F238E27FC236}">
                <a16:creationId xmlns:a16="http://schemas.microsoft.com/office/drawing/2014/main" id="{C0761427-2E19-4744-89FF-672612DF580F}"/>
              </a:ext>
            </a:extLst>
          </p:cNvPr>
          <p:cNvSpPr txBox="1">
            <a:spLocks/>
          </p:cNvSpPr>
          <p:nvPr/>
        </p:nvSpPr>
        <p:spPr>
          <a:xfrm>
            <a:off x="1132581" y="1123334"/>
            <a:ext cx="9540758" cy="651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algn="l" rtl="0"/>
            <a:r>
              <a:rPr lang="en-US" sz="1600" dirty="0"/>
              <a:t> </a:t>
            </a:r>
            <a:r>
              <a:rPr lang="en-US" dirty="0" err="1"/>
              <a:t>BinNode</a:t>
            </a:r>
            <a:r>
              <a:rPr lang="en-US" dirty="0"/>
              <a:t>&lt; Integer &gt; </a:t>
            </a:r>
            <a:r>
              <a:rPr lang="en-US" dirty="0" err="1"/>
              <a:t>bt</a:t>
            </a:r>
            <a:r>
              <a:rPr lang="en-US" dirty="0"/>
              <a:t> = new </a:t>
            </a:r>
            <a:r>
              <a:rPr lang="en-US" dirty="0" err="1"/>
              <a:t>BinNode</a:t>
            </a:r>
            <a:r>
              <a:rPr lang="en-US" dirty="0"/>
              <a:t>&lt; Integer &gt;(bt2,0,bt6);</a:t>
            </a:r>
            <a:endParaRPr lang="he-IL" dirty="0"/>
          </a:p>
        </p:txBody>
      </p: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7D5F022A-81D5-43B8-BF03-86B969155FC3}"/>
              </a:ext>
            </a:extLst>
          </p:cNvPr>
          <p:cNvCxnSpPr>
            <a:cxnSpLocks/>
          </p:cNvCxnSpPr>
          <p:nvPr/>
        </p:nvCxnSpPr>
        <p:spPr>
          <a:xfrm>
            <a:off x="3417445" y="432404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חץ ישר 52">
            <a:extLst>
              <a:ext uri="{FF2B5EF4-FFF2-40B4-BE49-F238E27FC236}">
                <a16:creationId xmlns:a16="http://schemas.microsoft.com/office/drawing/2014/main" id="{92AE1CAE-ED42-4DD2-A5B3-A12BFCBE5621}"/>
              </a:ext>
            </a:extLst>
          </p:cNvPr>
          <p:cNvCxnSpPr>
            <a:cxnSpLocks/>
          </p:cNvCxnSpPr>
          <p:nvPr/>
        </p:nvCxnSpPr>
        <p:spPr>
          <a:xfrm>
            <a:off x="4189368" y="2134730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מלבן 54">
            <a:extLst>
              <a:ext uri="{FF2B5EF4-FFF2-40B4-BE49-F238E27FC236}">
                <a16:creationId xmlns:a16="http://schemas.microsoft.com/office/drawing/2014/main" id="{F5F5F84C-D05F-40A2-8E88-BC507D2979C7}"/>
              </a:ext>
            </a:extLst>
          </p:cNvPr>
          <p:cNvSpPr/>
          <p:nvPr/>
        </p:nvSpPr>
        <p:spPr>
          <a:xfrm>
            <a:off x="3634075" y="314995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6" name="מחבר ישר 55">
            <a:extLst>
              <a:ext uri="{FF2B5EF4-FFF2-40B4-BE49-F238E27FC236}">
                <a16:creationId xmlns:a16="http://schemas.microsoft.com/office/drawing/2014/main" id="{3222D85F-BC87-4B1A-83F8-69BD98F9BACD}"/>
              </a:ext>
            </a:extLst>
          </p:cNvPr>
          <p:cNvCxnSpPr>
            <a:cxnSpLocks/>
          </p:cNvCxnSpPr>
          <p:nvPr/>
        </p:nvCxnSpPr>
        <p:spPr>
          <a:xfrm>
            <a:off x="3842623" y="315819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ישר 56">
            <a:extLst>
              <a:ext uri="{FF2B5EF4-FFF2-40B4-BE49-F238E27FC236}">
                <a16:creationId xmlns:a16="http://schemas.microsoft.com/office/drawing/2014/main" id="{29F6D272-223C-48DA-8CA8-4FE7BBFC4C24}"/>
              </a:ext>
            </a:extLst>
          </p:cNvPr>
          <p:cNvCxnSpPr>
            <a:cxnSpLocks/>
          </p:cNvCxnSpPr>
          <p:nvPr/>
        </p:nvCxnSpPr>
        <p:spPr>
          <a:xfrm>
            <a:off x="4339599" y="31499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מחבר חץ ישר 75">
            <a:extLst>
              <a:ext uri="{FF2B5EF4-FFF2-40B4-BE49-F238E27FC236}">
                <a16:creationId xmlns:a16="http://schemas.microsoft.com/office/drawing/2014/main" id="{6CD51878-07AF-4CBE-A15A-C3973B337BC1}"/>
              </a:ext>
            </a:extLst>
          </p:cNvPr>
          <p:cNvCxnSpPr>
            <a:cxnSpLocks/>
          </p:cNvCxnSpPr>
          <p:nvPr/>
        </p:nvCxnSpPr>
        <p:spPr>
          <a:xfrm flipH="1">
            <a:off x="3445095" y="367034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מחבר חץ ישר 76">
            <a:extLst>
              <a:ext uri="{FF2B5EF4-FFF2-40B4-BE49-F238E27FC236}">
                <a16:creationId xmlns:a16="http://schemas.microsoft.com/office/drawing/2014/main" id="{AF0F89CF-75FA-41C9-A1BD-DEBCBF2DBEA9}"/>
              </a:ext>
            </a:extLst>
          </p:cNvPr>
          <p:cNvCxnSpPr>
            <a:cxnSpLocks/>
          </p:cNvCxnSpPr>
          <p:nvPr/>
        </p:nvCxnSpPr>
        <p:spPr>
          <a:xfrm>
            <a:off x="4434089" y="365386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מלבן 77">
            <a:extLst>
              <a:ext uri="{FF2B5EF4-FFF2-40B4-BE49-F238E27FC236}">
                <a16:creationId xmlns:a16="http://schemas.microsoft.com/office/drawing/2014/main" id="{1125A7B3-216A-4462-945D-50FEB6CDB234}"/>
              </a:ext>
            </a:extLst>
          </p:cNvPr>
          <p:cNvSpPr/>
          <p:nvPr/>
        </p:nvSpPr>
        <p:spPr>
          <a:xfrm>
            <a:off x="3919306" y="324801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he-IL" dirty="0"/>
          </a:p>
        </p:txBody>
      </p:sp>
      <p:sp>
        <p:nvSpPr>
          <p:cNvPr id="79" name="מלבן 78">
            <a:extLst>
              <a:ext uri="{FF2B5EF4-FFF2-40B4-BE49-F238E27FC236}">
                <a16:creationId xmlns:a16="http://schemas.microsoft.com/office/drawing/2014/main" id="{BF818769-CF8F-4960-8375-9ECB2F6EFAA2}"/>
              </a:ext>
            </a:extLst>
          </p:cNvPr>
          <p:cNvSpPr/>
          <p:nvPr/>
        </p:nvSpPr>
        <p:spPr>
          <a:xfrm>
            <a:off x="2840702" y="397907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8BADB2B7-F1ED-4E88-910B-0BA61AAA0DFD}"/>
              </a:ext>
            </a:extLst>
          </p:cNvPr>
          <p:cNvCxnSpPr>
            <a:cxnSpLocks/>
          </p:cNvCxnSpPr>
          <p:nvPr/>
        </p:nvCxnSpPr>
        <p:spPr>
          <a:xfrm>
            <a:off x="3049250" y="398732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מחבר ישר 80">
            <a:extLst>
              <a:ext uri="{FF2B5EF4-FFF2-40B4-BE49-F238E27FC236}">
                <a16:creationId xmlns:a16="http://schemas.microsoft.com/office/drawing/2014/main" id="{27598FCD-D058-45D6-966F-5521BFA58633}"/>
              </a:ext>
            </a:extLst>
          </p:cNvPr>
          <p:cNvCxnSpPr>
            <a:cxnSpLocks/>
          </p:cNvCxnSpPr>
          <p:nvPr/>
        </p:nvCxnSpPr>
        <p:spPr>
          <a:xfrm>
            <a:off x="3546226" y="397907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מחבר חץ ישר 81">
            <a:extLst>
              <a:ext uri="{FF2B5EF4-FFF2-40B4-BE49-F238E27FC236}">
                <a16:creationId xmlns:a16="http://schemas.microsoft.com/office/drawing/2014/main" id="{671B48C3-DC64-4B69-BBC1-3F527F3A73EB}"/>
              </a:ext>
            </a:extLst>
          </p:cNvPr>
          <p:cNvCxnSpPr>
            <a:cxnSpLocks/>
          </p:cNvCxnSpPr>
          <p:nvPr/>
        </p:nvCxnSpPr>
        <p:spPr>
          <a:xfrm flipH="1">
            <a:off x="2651722" y="449947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מחבר חץ ישר 82">
            <a:extLst>
              <a:ext uri="{FF2B5EF4-FFF2-40B4-BE49-F238E27FC236}">
                <a16:creationId xmlns:a16="http://schemas.microsoft.com/office/drawing/2014/main" id="{38C517D2-D4D2-4731-B6A6-6365CAECABFB}"/>
              </a:ext>
            </a:extLst>
          </p:cNvPr>
          <p:cNvCxnSpPr>
            <a:cxnSpLocks/>
          </p:cNvCxnSpPr>
          <p:nvPr/>
        </p:nvCxnSpPr>
        <p:spPr>
          <a:xfrm>
            <a:off x="3640716" y="448299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מלבן 83">
            <a:extLst>
              <a:ext uri="{FF2B5EF4-FFF2-40B4-BE49-F238E27FC236}">
                <a16:creationId xmlns:a16="http://schemas.microsoft.com/office/drawing/2014/main" id="{BF0336E5-EB99-4D65-A620-9E76F7A03E7A}"/>
              </a:ext>
            </a:extLst>
          </p:cNvPr>
          <p:cNvSpPr/>
          <p:nvPr/>
        </p:nvSpPr>
        <p:spPr>
          <a:xfrm>
            <a:off x="3125933" y="407714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cxnSp>
        <p:nvCxnSpPr>
          <p:cNvPr id="85" name="מחבר חץ ישר 84">
            <a:extLst>
              <a:ext uri="{FF2B5EF4-FFF2-40B4-BE49-F238E27FC236}">
                <a16:creationId xmlns:a16="http://schemas.microsoft.com/office/drawing/2014/main" id="{44F6035E-EBB8-4752-8D8B-4AE01FA5ABDE}"/>
              </a:ext>
            </a:extLst>
          </p:cNvPr>
          <p:cNvCxnSpPr>
            <a:cxnSpLocks/>
          </p:cNvCxnSpPr>
          <p:nvPr/>
        </p:nvCxnSpPr>
        <p:spPr>
          <a:xfrm>
            <a:off x="5679689" y="231053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מלבן 85">
            <a:extLst>
              <a:ext uri="{FF2B5EF4-FFF2-40B4-BE49-F238E27FC236}">
                <a16:creationId xmlns:a16="http://schemas.microsoft.com/office/drawing/2014/main" id="{8A1312AE-130B-48F0-94C7-F64A07DFE57E}"/>
              </a:ext>
            </a:extLst>
          </p:cNvPr>
          <p:cNvSpPr/>
          <p:nvPr/>
        </p:nvSpPr>
        <p:spPr>
          <a:xfrm>
            <a:off x="5102946" y="1965571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87" name="מחבר ישר 86">
            <a:extLst>
              <a:ext uri="{FF2B5EF4-FFF2-40B4-BE49-F238E27FC236}">
                <a16:creationId xmlns:a16="http://schemas.microsoft.com/office/drawing/2014/main" id="{A08BDCB2-0127-4D5B-90B9-1E89A049BEAD}"/>
              </a:ext>
            </a:extLst>
          </p:cNvPr>
          <p:cNvCxnSpPr>
            <a:cxnSpLocks/>
          </p:cNvCxnSpPr>
          <p:nvPr/>
        </p:nvCxnSpPr>
        <p:spPr>
          <a:xfrm>
            <a:off x="5311494" y="197381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מחבר ישר 87">
            <a:extLst>
              <a:ext uri="{FF2B5EF4-FFF2-40B4-BE49-F238E27FC236}">
                <a16:creationId xmlns:a16="http://schemas.microsoft.com/office/drawing/2014/main" id="{D15F0D09-BF6B-475A-97D6-F7A3FD8B0530}"/>
              </a:ext>
            </a:extLst>
          </p:cNvPr>
          <p:cNvCxnSpPr>
            <a:cxnSpLocks/>
          </p:cNvCxnSpPr>
          <p:nvPr/>
        </p:nvCxnSpPr>
        <p:spPr>
          <a:xfrm>
            <a:off x="5808470" y="196557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מחבר חץ ישר 88">
            <a:extLst>
              <a:ext uri="{FF2B5EF4-FFF2-40B4-BE49-F238E27FC236}">
                <a16:creationId xmlns:a16="http://schemas.microsoft.com/office/drawing/2014/main" id="{7667DBFF-791F-4712-83CB-14AC9714ED91}"/>
              </a:ext>
            </a:extLst>
          </p:cNvPr>
          <p:cNvCxnSpPr>
            <a:cxnSpLocks/>
          </p:cNvCxnSpPr>
          <p:nvPr/>
        </p:nvCxnSpPr>
        <p:spPr>
          <a:xfrm flipH="1">
            <a:off x="4339599" y="2485969"/>
            <a:ext cx="763348" cy="663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מחבר חץ ישר 89">
            <a:extLst>
              <a:ext uri="{FF2B5EF4-FFF2-40B4-BE49-F238E27FC236}">
                <a16:creationId xmlns:a16="http://schemas.microsoft.com/office/drawing/2014/main" id="{10880C28-FC8F-4F6B-8E53-4158CD34C46F}"/>
              </a:ext>
            </a:extLst>
          </p:cNvPr>
          <p:cNvCxnSpPr>
            <a:cxnSpLocks/>
          </p:cNvCxnSpPr>
          <p:nvPr/>
        </p:nvCxnSpPr>
        <p:spPr>
          <a:xfrm>
            <a:off x="5902960" y="2469487"/>
            <a:ext cx="901625" cy="356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מלבן 90">
            <a:extLst>
              <a:ext uri="{FF2B5EF4-FFF2-40B4-BE49-F238E27FC236}">
                <a16:creationId xmlns:a16="http://schemas.microsoft.com/office/drawing/2014/main" id="{495F0A21-9309-48A7-BB15-CC1EE402EEA8}"/>
              </a:ext>
            </a:extLst>
          </p:cNvPr>
          <p:cNvSpPr/>
          <p:nvPr/>
        </p:nvSpPr>
        <p:spPr>
          <a:xfrm>
            <a:off x="5388177" y="2063640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0</a:t>
            </a:r>
            <a:endParaRPr lang="he-IL" dirty="0"/>
          </a:p>
        </p:txBody>
      </p:sp>
      <p:sp>
        <p:nvSpPr>
          <p:cNvPr id="93" name="מלבן 92">
            <a:extLst>
              <a:ext uri="{FF2B5EF4-FFF2-40B4-BE49-F238E27FC236}">
                <a16:creationId xmlns:a16="http://schemas.microsoft.com/office/drawing/2014/main" id="{8A9AE499-3063-4238-A6A8-308C353476BA}"/>
              </a:ext>
            </a:extLst>
          </p:cNvPr>
          <p:cNvSpPr/>
          <p:nvPr/>
        </p:nvSpPr>
        <p:spPr>
          <a:xfrm>
            <a:off x="3775658" y="2032334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397BA06-40C0-48D8-AA62-2642E86E98BC}"/>
              </a:ext>
            </a:extLst>
          </p:cNvPr>
          <p:cNvSpPr txBox="1"/>
          <p:nvPr/>
        </p:nvSpPr>
        <p:spPr>
          <a:xfrm>
            <a:off x="3753098" y="2004603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bt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36311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857" y="304128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301752" y="2203704"/>
            <a:ext cx="11027664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ישנן מספר דרכים לעשות מעבר סדרתי על כל צמתי העץ – </a:t>
            </a:r>
            <a:r>
              <a:rPr lang="en-US" sz="32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InOrder</a:t>
            </a:r>
            <a:r>
              <a:rPr lang="en-US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     תוכי</a:t>
            </a:r>
            <a:endParaRPr lang="en-US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r" rtl="1"/>
            <a:r>
              <a:rPr lang="en-US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32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PreOrder</a:t>
            </a:r>
            <a:r>
              <a:rPr lang="en-US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  תחילי   </a:t>
            </a:r>
          </a:p>
          <a:p>
            <a:pPr algn="r" rtl="1"/>
            <a:r>
              <a:rPr lang="en-US" sz="32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PostOrder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   סופי </a:t>
            </a:r>
          </a:p>
        </p:txBody>
      </p:sp>
    </p:spTree>
    <p:extLst>
      <p:ext uri="{BB962C8B-B14F-4D97-AF65-F5344CB8AC3E}">
        <p14:creationId xmlns:p14="http://schemas.microsoft.com/office/powerpoint/2010/main" val="467629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0" y="859536"/>
            <a:ext cx="1102766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סריקת </a:t>
            </a:r>
            <a:r>
              <a:rPr lang="en-US" sz="2400" dirty="0" err="1"/>
              <a:t>PreOrder</a:t>
            </a:r>
            <a:r>
              <a:rPr lang="en-US" sz="2400" dirty="0"/>
              <a:t> </a:t>
            </a:r>
            <a:r>
              <a:rPr lang="he-IL" sz="2400" dirty="0"/>
              <a:t>  אלגוריתם: תחילי </a:t>
            </a:r>
          </a:p>
          <a:p>
            <a:pPr algn="r" rtl="1"/>
            <a:endParaRPr lang="he-IL" sz="2400" dirty="0"/>
          </a:p>
          <a:p>
            <a:pPr algn="r" rtl="1"/>
            <a:r>
              <a:rPr lang="he-IL" sz="2400" dirty="0"/>
              <a:t>בקר בשורש.</a:t>
            </a:r>
          </a:p>
          <a:p>
            <a:pPr algn="r" rtl="1"/>
            <a:r>
              <a:rPr lang="he-IL" sz="2400" dirty="0"/>
              <a:t>סרוק תת עץ השמאלי בסדר תחילי.</a:t>
            </a:r>
          </a:p>
          <a:p>
            <a:pPr algn="r" rtl="1"/>
            <a:r>
              <a:rPr lang="he-IL" sz="2400" dirty="0"/>
              <a:t>סרוק תת עץ ימני בסדר תחילי</a:t>
            </a:r>
          </a:p>
          <a:p>
            <a:pPr algn="r" rtl="1"/>
            <a:r>
              <a:rPr lang="he-IL" sz="2400" dirty="0"/>
              <a:t>.</a:t>
            </a:r>
            <a:endParaRPr lang="he-IL" sz="3600" dirty="0"/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56C8DCA5-BA73-4E59-AD79-3A5021F45996}"/>
              </a:ext>
            </a:extLst>
          </p:cNvPr>
          <p:cNvCxnSpPr/>
          <p:nvPr/>
        </p:nvCxnSpPr>
        <p:spPr>
          <a:xfrm>
            <a:off x="6581314" y="400017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4FB28849-56BF-475C-B844-558EDEB87D1A}"/>
              </a:ext>
            </a:extLst>
          </p:cNvPr>
          <p:cNvSpPr/>
          <p:nvPr/>
        </p:nvSpPr>
        <p:spPr>
          <a:xfrm>
            <a:off x="6797944" y="282608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8FA01BD8-035D-4D06-BD34-EA41087917F6}"/>
              </a:ext>
            </a:extLst>
          </p:cNvPr>
          <p:cNvCxnSpPr>
            <a:cxnSpLocks/>
          </p:cNvCxnSpPr>
          <p:nvPr/>
        </p:nvCxnSpPr>
        <p:spPr>
          <a:xfrm>
            <a:off x="7006492" y="283432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DC2D0DEC-A63B-4098-9CC3-10D79868A00A}"/>
              </a:ext>
            </a:extLst>
          </p:cNvPr>
          <p:cNvCxnSpPr>
            <a:cxnSpLocks/>
          </p:cNvCxnSpPr>
          <p:nvPr/>
        </p:nvCxnSpPr>
        <p:spPr>
          <a:xfrm>
            <a:off x="7503468" y="282608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07E646F7-9D8E-4554-995B-CA4787EA5A21}"/>
              </a:ext>
            </a:extLst>
          </p:cNvPr>
          <p:cNvCxnSpPr/>
          <p:nvPr/>
        </p:nvCxnSpPr>
        <p:spPr>
          <a:xfrm flipH="1">
            <a:off x="6608964" y="334647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1DD72C25-2C5E-432D-9F27-32E45E88A041}"/>
              </a:ext>
            </a:extLst>
          </p:cNvPr>
          <p:cNvCxnSpPr>
            <a:cxnSpLocks/>
          </p:cNvCxnSpPr>
          <p:nvPr/>
        </p:nvCxnSpPr>
        <p:spPr>
          <a:xfrm>
            <a:off x="7597958" y="332999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לבן 11">
            <a:extLst>
              <a:ext uri="{FF2B5EF4-FFF2-40B4-BE49-F238E27FC236}">
                <a16:creationId xmlns:a16="http://schemas.microsoft.com/office/drawing/2014/main" id="{F8034AAE-48C4-4953-B11B-827EE9A04593}"/>
              </a:ext>
            </a:extLst>
          </p:cNvPr>
          <p:cNvSpPr/>
          <p:nvPr/>
        </p:nvSpPr>
        <p:spPr>
          <a:xfrm>
            <a:off x="7083175" y="292414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7BBF72C0-060F-41FE-BF34-79FC017AB69C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AD84BD9F-705D-485B-B80E-B4AB0C819A07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5311EB14-F254-4FD0-8F2B-5947530E5B10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4B020910-989A-4EB9-B368-12A11E08326B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94AAB80C-2DE9-44F0-BE86-9CE68A431A58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B15E13C8-8A36-4B46-9347-54E163327EDA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F4E9E602-C0AD-411E-AD78-2DD6EECB054F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39058675-7643-45FE-B598-36FBFBF752CA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775346F1-92CD-404E-95C9-0E3E38A467E9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D41BF12B-E49F-45F5-B705-4C92769DF352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BA598FE5-8025-4402-8866-9DB0BE508F8D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מלבן 23">
            <a:extLst>
              <a:ext uri="{FF2B5EF4-FFF2-40B4-BE49-F238E27FC236}">
                <a16:creationId xmlns:a16="http://schemas.microsoft.com/office/drawing/2014/main" id="{A82603DE-E76E-4647-9482-51F0809271B4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035835A1-D242-4087-81D4-AF51521AB899}"/>
              </a:ext>
            </a:extLst>
          </p:cNvPr>
          <p:cNvSpPr/>
          <p:nvPr/>
        </p:nvSpPr>
        <p:spPr>
          <a:xfrm>
            <a:off x="6357853" y="448299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C62D74D5-0C8A-4F08-8B46-6B81ECE5F35C}"/>
              </a:ext>
            </a:extLst>
          </p:cNvPr>
          <p:cNvCxnSpPr>
            <a:cxnSpLocks/>
          </p:cNvCxnSpPr>
          <p:nvPr/>
        </p:nvCxnSpPr>
        <p:spPr>
          <a:xfrm>
            <a:off x="6566401" y="449123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552D1988-1C7D-4BA5-A366-01B50FFED12F}"/>
              </a:ext>
            </a:extLst>
          </p:cNvPr>
          <p:cNvCxnSpPr>
            <a:cxnSpLocks/>
          </p:cNvCxnSpPr>
          <p:nvPr/>
        </p:nvCxnSpPr>
        <p:spPr>
          <a:xfrm>
            <a:off x="7063377" y="448299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>
            <a:extLst>
              <a:ext uri="{FF2B5EF4-FFF2-40B4-BE49-F238E27FC236}">
                <a16:creationId xmlns:a16="http://schemas.microsoft.com/office/drawing/2014/main" id="{3ABF549D-7357-4F57-92B1-051249EB4FA8}"/>
              </a:ext>
            </a:extLst>
          </p:cNvPr>
          <p:cNvCxnSpPr/>
          <p:nvPr/>
        </p:nvCxnSpPr>
        <p:spPr>
          <a:xfrm flipH="1">
            <a:off x="6168873" y="500339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30EC5AD7-DD86-4BF0-AF37-9DFAAD679348}"/>
              </a:ext>
            </a:extLst>
          </p:cNvPr>
          <p:cNvCxnSpPr>
            <a:cxnSpLocks/>
          </p:cNvCxnSpPr>
          <p:nvPr/>
        </p:nvCxnSpPr>
        <p:spPr>
          <a:xfrm>
            <a:off x="7157867" y="498691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מלבן 29">
            <a:extLst>
              <a:ext uri="{FF2B5EF4-FFF2-40B4-BE49-F238E27FC236}">
                <a16:creationId xmlns:a16="http://schemas.microsoft.com/office/drawing/2014/main" id="{C4E3BBFA-5F91-442A-945A-1A335BE9C615}"/>
              </a:ext>
            </a:extLst>
          </p:cNvPr>
          <p:cNvSpPr/>
          <p:nvPr/>
        </p:nvSpPr>
        <p:spPr>
          <a:xfrm>
            <a:off x="6643084" y="458106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868248AC-39AC-43C7-80BF-107162DACF75}"/>
              </a:ext>
            </a:extLst>
          </p:cNvPr>
          <p:cNvSpPr/>
          <p:nvPr/>
        </p:nvSpPr>
        <p:spPr>
          <a:xfrm>
            <a:off x="7595097" y="3653866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44AFF6D3-952E-4A1C-9527-2241FFC28B81}"/>
              </a:ext>
            </a:extLst>
          </p:cNvPr>
          <p:cNvCxnSpPr>
            <a:cxnSpLocks/>
          </p:cNvCxnSpPr>
          <p:nvPr/>
        </p:nvCxnSpPr>
        <p:spPr>
          <a:xfrm>
            <a:off x="7803645" y="3662107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AA046B9F-6676-45A2-BDBA-5DC8759A924E}"/>
              </a:ext>
            </a:extLst>
          </p:cNvPr>
          <p:cNvCxnSpPr>
            <a:cxnSpLocks/>
          </p:cNvCxnSpPr>
          <p:nvPr/>
        </p:nvCxnSpPr>
        <p:spPr>
          <a:xfrm>
            <a:off x="8300621" y="365386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>
            <a:extLst>
              <a:ext uri="{FF2B5EF4-FFF2-40B4-BE49-F238E27FC236}">
                <a16:creationId xmlns:a16="http://schemas.microsoft.com/office/drawing/2014/main" id="{89B220C5-ECA9-4815-B59F-26142BAB4215}"/>
              </a:ext>
            </a:extLst>
          </p:cNvPr>
          <p:cNvCxnSpPr/>
          <p:nvPr/>
        </p:nvCxnSpPr>
        <p:spPr>
          <a:xfrm flipH="1">
            <a:off x="7535970" y="416602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CC02E2F2-2019-4956-ADB1-9BEC8B2B306B}"/>
              </a:ext>
            </a:extLst>
          </p:cNvPr>
          <p:cNvCxnSpPr>
            <a:cxnSpLocks/>
          </p:cNvCxnSpPr>
          <p:nvPr/>
        </p:nvCxnSpPr>
        <p:spPr>
          <a:xfrm>
            <a:off x="8395111" y="4157782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מלבן 35">
            <a:extLst>
              <a:ext uri="{FF2B5EF4-FFF2-40B4-BE49-F238E27FC236}">
                <a16:creationId xmlns:a16="http://schemas.microsoft.com/office/drawing/2014/main" id="{933ED95E-9CBD-42CD-A947-98FD061B4F68}"/>
              </a:ext>
            </a:extLst>
          </p:cNvPr>
          <p:cNvSpPr/>
          <p:nvPr/>
        </p:nvSpPr>
        <p:spPr>
          <a:xfrm>
            <a:off x="7880328" y="3751935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cxnSp>
        <p:nvCxnSpPr>
          <p:cNvPr id="37" name="מחבר חץ ישר 36">
            <a:extLst>
              <a:ext uri="{FF2B5EF4-FFF2-40B4-BE49-F238E27FC236}">
                <a16:creationId xmlns:a16="http://schemas.microsoft.com/office/drawing/2014/main" id="{441DD35A-2839-4812-84DB-DEA7764396CC}"/>
              </a:ext>
            </a:extLst>
          </p:cNvPr>
          <p:cNvCxnSpPr>
            <a:cxnSpLocks/>
          </p:cNvCxnSpPr>
          <p:nvPr/>
        </p:nvCxnSpPr>
        <p:spPr>
          <a:xfrm>
            <a:off x="3417445" y="432404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>
            <a:extLst>
              <a:ext uri="{FF2B5EF4-FFF2-40B4-BE49-F238E27FC236}">
                <a16:creationId xmlns:a16="http://schemas.microsoft.com/office/drawing/2014/main" id="{BCB7A202-7A0E-46EA-883F-DEDF51932D1C}"/>
              </a:ext>
            </a:extLst>
          </p:cNvPr>
          <p:cNvCxnSpPr>
            <a:cxnSpLocks/>
          </p:cNvCxnSpPr>
          <p:nvPr/>
        </p:nvCxnSpPr>
        <p:spPr>
          <a:xfrm>
            <a:off x="4218706" y="2162516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מלבן 38">
            <a:extLst>
              <a:ext uri="{FF2B5EF4-FFF2-40B4-BE49-F238E27FC236}">
                <a16:creationId xmlns:a16="http://schemas.microsoft.com/office/drawing/2014/main" id="{C1236DD1-3C34-4C56-8636-06F1717D64B0}"/>
              </a:ext>
            </a:extLst>
          </p:cNvPr>
          <p:cNvSpPr/>
          <p:nvPr/>
        </p:nvSpPr>
        <p:spPr>
          <a:xfrm>
            <a:off x="3634075" y="314995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F1F4AA0F-CF80-442B-B9F2-ED3415C2C789}"/>
              </a:ext>
            </a:extLst>
          </p:cNvPr>
          <p:cNvCxnSpPr>
            <a:cxnSpLocks/>
          </p:cNvCxnSpPr>
          <p:nvPr/>
        </p:nvCxnSpPr>
        <p:spPr>
          <a:xfrm>
            <a:off x="3842623" y="315819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id="{C6C5F739-F723-4F0C-9F39-0F4D512A28BF}"/>
              </a:ext>
            </a:extLst>
          </p:cNvPr>
          <p:cNvCxnSpPr>
            <a:cxnSpLocks/>
          </p:cNvCxnSpPr>
          <p:nvPr/>
        </p:nvCxnSpPr>
        <p:spPr>
          <a:xfrm>
            <a:off x="4339599" y="31499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>
            <a:extLst>
              <a:ext uri="{FF2B5EF4-FFF2-40B4-BE49-F238E27FC236}">
                <a16:creationId xmlns:a16="http://schemas.microsoft.com/office/drawing/2014/main" id="{3675805B-97B5-4DAE-BD2E-DA68292F4BCA}"/>
              </a:ext>
            </a:extLst>
          </p:cNvPr>
          <p:cNvCxnSpPr>
            <a:cxnSpLocks/>
          </p:cNvCxnSpPr>
          <p:nvPr/>
        </p:nvCxnSpPr>
        <p:spPr>
          <a:xfrm flipH="1">
            <a:off x="3445095" y="367034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>
            <a:extLst>
              <a:ext uri="{FF2B5EF4-FFF2-40B4-BE49-F238E27FC236}">
                <a16:creationId xmlns:a16="http://schemas.microsoft.com/office/drawing/2014/main" id="{1DD308EF-CE30-45BE-911B-E4C5BC9D0D60}"/>
              </a:ext>
            </a:extLst>
          </p:cNvPr>
          <p:cNvCxnSpPr>
            <a:cxnSpLocks/>
          </p:cNvCxnSpPr>
          <p:nvPr/>
        </p:nvCxnSpPr>
        <p:spPr>
          <a:xfrm>
            <a:off x="4434089" y="365386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מלבן 43">
            <a:extLst>
              <a:ext uri="{FF2B5EF4-FFF2-40B4-BE49-F238E27FC236}">
                <a16:creationId xmlns:a16="http://schemas.microsoft.com/office/drawing/2014/main" id="{909FBCF7-3E2B-47CA-9E68-BF5EB34DA5AD}"/>
              </a:ext>
            </a:extLst>
          </p:cNvPr>
          <p:cNvSpPr/>
          <p:nvPr/>
        </p:nvSpPr>
        <p:spPr>
          <a:xfrm>
            <a:off x="3919306" y="324801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he-IL" dirty="0"/>
          </a:p>
        </p:txBody>
      </p:sp>
      <p:sp>
        <p:nvSpPr>
          <p:cNvPr id="45" name="מלבן 44">
            <a:extLst>
              <a:ext uri="{FF2B5EF4-FFF2-40B4-BE49-F238E27FC236}">
                <a16:creationId xmlns:a16="http://schemas.microsoft.com/office/drawing/2014/main" id="{62C4C05A-48D4-4252-9DD7-55CE2C48EE7B}"/>
              </a:ext>
            </a:extLst>
          </p:cNvPr>
          <p:cNvSpPr/>
          <p:nvPr/>
        </p:nvSpPr>
        <p:spPr>
          <a:xfrm>
            <a:off x="2840702" y="397907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D6894A86-BE5F-4569-A52E-A2BC309739A7}"/>
              </a:ext>
            </a:extLst>
          </p:cNvPr>
          <p:cNvCxnSpPr>
            <a:cxnSpLocks/>
          </p:cNvCxnSpPr>
          <p:nvPr/>
        </p:nvCxnSpPr>
        <p:spPr>
          <a:xfrm>
            <a:off x="3049250" y="398732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>
            <a:extLst>
              <a:ext uri="{FF2B5EF4-FFF2-40B4-BE49-F238E27FC236}">
                <a16:creationId xmlns:a16="http://schemas.microsoft.com/office/drawing/2014/main" id="{D68B7DC2-A5D4-4B0D-A8C6-A7148AFE15C8}"/>
              </a:ext>
            </a:extLst>
          </p:cNvPr>
          <p:cNvCxnSpPr>
            <a:cxnSpLocks/>
          </p:cNvCxnSpPr>
          <p:nvPr/>
        </p:nvCxnSpPr>
        <p:spPr>
          <a:xfrm>
            <a:off x="3546226" y="397907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B5295C6B-D419-450F-BD7F-726AEDC92360}"/>
              </a:ext>
            </a:extLst>
          </p:cNvPr>
          <p:cNvCxnSpPr>
            <a:cxnSpLocks/>
          </p:cNvCxnSpPr>
          <p:nvPr/>
        </p:nvCxnSpPr>
        <p:spPr>
          <a:xfrm flipH="1">
            <a:off x="2651722" y="449947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B1886B84-4178-4963-B88B-70F08292514F}"/>
              </a:ext>
            </a:extLst>
          </p:cNvPr>
          <p:cNvCxnSpPr>
            <a:cxnSpLocks/>
          </p:cNvCxnSpPr>
          <p:nvPr/>
        </p:nvCxnSpPr>
        <p:spPr>
          <a:xfrm>
            <a:off x="3640716" y="448299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מלבן 49">
            <a:extLst>
              <a:ext uri="{FF2B5EF4-FFF2-40B4-BE49-F238E27FC236}">
                <a16:creationId xmlns:a16="http://schemas.microsoft.com/office/drawing/2014/main" id="{86954DBC-EA2C-4E18-BE2B-38DFA895E539}"/>
              </a:ext>
            </a:extLst>
          </p:cNvPr>
          <p:cNvSpPr/>
          <p:nvPr/>
        </p:nvSpPr>
        <p:spPr>
          <a:xfrm>
            <a:off x="3125933" y="407714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ADC2C4D7-403F-46EF-8230-4C5C05754226}"/>
              </a:ext>
            </a:extLst>
          </p:cNvPr>
          <p:cNvCxnSpPr>
            <a:cxnSpLocks/>
          </p:cNvCxnSpPr>
          <p:nvPr/>
        </p:nvCxnSpPr>
        <p:spPr>
          <a:xfrm>
            <a:off x="5679689" y="231053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מלבן 51">
            <a:extLst>
              <a:ext uri="{FF2B5EF4-FFF2-40B4-BE49-F238E27FC236}">
                <a16:creationId xmlns:a16="http://schemas.microsoft.com/office/drawing/2014/main" id="{20E429F4-7DD6-4E77-92E2-5CAFF8F8D6A3}"/>
              </a:ext>
            </a:extLst>
          </p:cNvPr>
          <p:cNvSpPr/>
          <p:nvPr/>
        </p:nvSpPr>
        <p:spPr>
          <a:xfrm>
            <a:off x="5102946" y="1965571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BEB3E683-7A29-4EB0-AD6A-EF945ED31EF9}"/>
              </a:ext>
            </a:extLst>
          </p:cNvPr>
          <p:cNvCxnSpPr>
            <a:cxnSpLocks/>
          </p:cNvCxnSpPr>
          <p:nvPr/>
        </p:nvCxnSpPr>
        <p:spPr>
          <a:xfrm>
            <a:off x="5311494" y="197381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>
            <a:extLst>
              <a:ext uri="{FF2B5EF4-FFF2-40B4-BE49-F238E27FC236}">
                <a16:creationId xmlns:a16="http://schemas.microsoft.com/office/drawing/2014/main" id="{331ADF32-F8F5-4779-8D1E-E7BB704E7AB3}"/>
              </a:ext>
            </a:extLst>
          </p:cNvPr>
          <p:cNvCxnSpPr>
            <a:cxnSpLocks/>
          </p:cNvCxnSpPr>
          <p:nvPr/>
        </p:nvCxnSpPr>
        <p:spPr>
          <a:xfrm>
            <a:off x="5808470" y="196557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C2FD1C73-CF5B-48A4-AE76-367EB1AE8D5E}"/>
              </a:ext>
            </a:extLst>
          </p:cNvPr>
          <p:cNvCxnSpPr>
            <a:cxnSpLocks/>
          </p:cNvCxnSpPr>
          <p:nvPr/>
        </p:nvCxnSpPr>
        <p:spPr>
          <a:xfrm flipH="1">
            <a:off x="4339599" y="2485969"/>
            <a:ext cx="763348" cy="663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AA3C19A8-6E76-4DC7-BACC-FB285DBE1993}"/>
              </a:ext>
            </a:extLst>
          </p:cNvPr>
          <p:cNvCxnSpPr>
            <a:cxnSpLocks/>
          </p:cNvCxnSpPr>
          <p:nvPr/>
        </p:nvCxnSpPr>
        <p:spPr>
          <a:xfrm>
            <a:off x="5902960" y="2469487"/>
            <a:ext cx="901625" cy="356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מלבן 56">
            <a:extLst>
              <a:ext uri="{FF2B5EF4-FFF2-40B4-BE49-F238E27FC236}">
                <a16:creationId xmlns:a16="http://schemas.microsoft.com/office/drawing/2014/main" id="{AAFD4EE1-84F6-4274-87A9-D97EEC6F9DE6}"/>
              </a:ext>
            </a:extLst>
          </p:cNvPr>
          <p:cNvSpPr/>
          <p:nvPr/>
        </p:nvSpPr>
        <p:spPr>
          <a:xfrm>
            <a:off x="5388177" y="2063640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0</a:t>
            </a:r>
            <a:endParaRPr lang="he-IL" dirty="0"/>
          </a:p>
        </p:txBody>
      </p:sp>
      <p:sp>
        <p:nvSpPr>
          <p:cNvPr id="58" name="מלבן 57">
            <a:extLst>
              <a:ext uri="{FF2B5EF4-FFF2-40B4-BE49-F238E27FC236}">
                <a16:creationId xmlns:a16="http://schemas.microsoft.com/office/drawing/2014/main" id="{0F0445C8-59CE-4763-A613-6AF695A4A817}"/>
              </a:ext>
            </a:extLst>
          </p:cNvPr>
          <p:cNvSpPr/>
          <p:nvPr/>
        </p:nvSpPr>
        <p:spPr>
          <a:xfrm>
            <a:off x="3775658" y="2032334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DD4918D-E758-4C7C-950D-06D72976CB41}"/>
              </a:ext>
            </a:extLst>
          </p:cNvPr>
          <p:cNvSpPr txBox="1"/>
          <p:nvPr/>
        </p:nvSpPr>
        <p:spPr>
          <a:xfrm>
            <a:off x="3753098" y="2004603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bt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01CBC-255C-488F-B352-DDB562C36535}"/>
              </a:ext>
            </a:extLst>
          </p:cNvPr>
          <p:cNvSpPr txBox="1"/>
          <p:nvPr/>
        </p:nvSpPr>
        <p:spPr>
          <a:xfrm>
            <a:off x="826265" y="5541484"/>
            <a:ext cx="66771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0</a:t>
            </a:r>
          </a:p>
        </p:txBody>
      </p:sp>
      <p:cxnSp>
        <p:nvCxnSpPr>
          <p:cNvPr id="61" name="מחבר חץ ישר 60">
            <a:extLst>
              <a:ext uri="{FF2B5EF4-FFF2-40B4-BE49-F238E27FC236}">
                <a16:creationId xmlns:a16="http://schemas.microsoft.com/office/drawing/2014/main" id="{B171146A-70C1-48CC-9E5D-9208D3687460}"/>
              </a:ext>
            </a:extLst>
          </p:cNvPr>
          <p:cNvCxnSpPr/>
          <p:nvPr/>
        </p:nvCxnSpPr>
        <p:spPr>
          <a:xfrm>
            <a:off x="3575060" y="2452640"/>
            <a:ext cx="1169291" cy="16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9442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0" y="859536"/>
            <a:ext cx="1102766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סריקת </a:t>
            </a:r>
            <a:r>
              <a:rPr lang="en-US" sz="2400" dirty="0" err="1"/>
              <a:t>PreOrder</a:t>
            </a:r>
            <a:r>
              <a:rPr lang="en-US" sz="2400" dirty="0"/>
              <a:t> </a:t>
            </a:r>
            <a:r>
              <a:rPr lang="he-IL" sz="2400" dirty="0"/>
              <a:t>  אלגוריתם:</a:t>
            </a:r>
          </a:p>
          <a:p>
            <a:pPr algn="r" rtl="1"/>
            <a:endParaRPr lang="he-IL" sz="2400" dirty="0"/>
          </a:p>
          <a:p>
            <a:pPr algn="r" rtl="1"/>
            <a:r>
              <a:rPr lang="he-IL" sz="2400" dirty="0"/>
              <a:t>בקר בשורש.</a:t>
            </a:r>
          </a:p>
          <a:p>
            <a:pPr algn="r" rtl="1"/>
            <a:r>
              <a:rPr lang="he-IL" sz="2400" dirty="0"/>
              <a:t>סרוק תת עץ השמאלי בסדר תחילי.</a:t>
            </a:r>
          </a:p>
          <a:p>
            <a:pPr algn="r" rtl="1"/>
            <a:r>
              <a:rPr lang="he-IL" sz="2400" dirty="0"/>
              <a:t>סרוק תת עץ ימני בסדר תחילי</a:t>
            </a:r>
          </a:p>
          <a:p>
            <a:pPr algn="r" rtl="1"/>
            <a:r>
              <a:rPr lang="he-IL" sz="2400" dirty="0"/>
              <a:t>.</a:t>
            </a:r>
            <a:endParaRPr lang="he-IL" sz="3600" dirty="0"/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56C8DCA5-BA73-4E59-AD79-3A5021F45996}"/>
              </a:ext>
            </a:extLst>
          </p:cNvPr>
          <p:cNvCxnSpPr/>
          <p:nvPr/>
        </p:nvCxnSpPr>
        <p:spPr>
          <a:xfrm>
            <a:off x="6581314" y="400017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4FB28849-56BF-475C-B844-558EDEB87D1A}"/>
              </a:ext>
            </a:extLst>
          </p:cNvPr>
          <p:cNvSpPr/>
          <p:nvPr/>
        </p:nvSpPr>
        <p:spPr>
          <a:xfrm>
            <a:off x="6797944" y="282608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8FA01BD8-035D-4D06-BD34-EA41087917F6}"/>
              </a:ext>
            </a:extLst>
          </p:cNvPr>
          <p:cNvCxnSpPr>
            <a:cxnSpLocks/>
          </p:cNvCxnSpPr>
          <p:nvPr/>
        </p:nvCxnSpPr>
        <p:spPr>
          <a:xfrm>
            <a:off x="7006492" y="283432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DC2D0DEC-A63B-4098-9CC3-10D79868A00A}"/>
              </a:ext>
            </a:extLst>
          </p:cNvPr>
          <p:cNvCxnSpPr>
            <a:cxnSpLocks/>
          </p:cNvCxnSpPr>
          <p:nvPr/>
        </p:nvCxnSpPr>
        <p:spPr>
          <a:xfrm>
            <a:off x="7503468" y="282608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07E646F7-9D8E-4554-995B-CA4787EA5A21}"/>
              </a:ext>
            </a:extLst>
          </p:cNvPr>
          <p:cNvCxnSpPr/>
          <p:nvPr/>
        </p:nvCxnSpPr>
        <p:spPr>
          <a:xfrm flipH="1">
            <a:off x="6608964" y="334647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1DD72C25-2C5E-432D-9F27-32E45E88A041}"/>
              </a:ext>
            </a:extLst>
          </p:cNvPr>
          <p:cNvCxnSpPr>
            <a:cxnSpLocks/>
          </p:cNvCxnSpPr>
          <p:nvPr/>
        </p:nvCxnSpPr>
        <p:spPr>
          <a:xfrm>
            <a:off x="7597958" y="332999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לבן 11">
            <a:extLst>
              <a:ext uri="{FF2B5EF4-FFF2-40B4-BE49-F238E27FC236}">
                <a16:creationId xmlns:a16="http://schemas.microsoft.com/office/drawing/2014/main" id="{F8034AAE-48C4-4953-B11B-827EE9A04593}"/>
              </a:ext>
            </a:extLst>
          </p:cNvPr>
          <p:cNvSpPr/>
          <p:nvPr/>
        </p:nvSpPr>
        <p:spPr>
          <a:xfrm>
            <a:off x="7083175" y="292414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7BBF72C0-060F-41FE-BF34-79FC017AB69C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AD84BD9F-705D-485B-B80E-B4AB0C819A07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5311EB14-F254-4FD0-8F2B-5947530E5B10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4B020910-989A-4EB9-B368-12A11E08326B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94AAB80C-2DE9-44F0-BE86-9CE68A431A58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B15E13C8-8A36-4B46-9347-54E163327EDA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F4E9E602-C0AD-411E-AD78-2DD6EECB054F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39058675-7643-45FE-B598-36FBFBF752CA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775346F1-92CD-404E-95C9-0E3E38A467E9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D41BF12B-E49F-45F5-B705-4C92769DF352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BA598FE5-8025-4402-8866-9DB0BE508F8D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מלבן 23">
            <a:extLst>
              <a:ext uri="{FF2B5EF4-FFF2-40B4-BE49-F238E27FC236}">
                <a16:creationId xmlns:a16="http://schemas.microsoft.com/office/drawing/2014/main" id="{A82603DE-E76E-4647-9482-51F0809271B4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035835A1-D242-4087-81D4-AF51521AB899}"/>
              </a:ext>
            </a:extLst>
          </p:cNvPr>
          <p:cNvSpPr/>
          <p:nvPr/>
        </p:nvSpPr>
        <p:spPr>
          <a:xfrm>
            <a:off x="6357853" y="448299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C62D74D5-0C8A-4F08-8B46-6B81ECE5F35C}"/>
              </a:ext>
            </a:extLst>
          </p:cNvPr>
          <p:cNvCxnSpPr>
            <a:cxnSpLocks/>
          </p:cNvCxnSpPr>
          <p:nvPr/>
        </p:nvCxnSpPr>
        <p:spPr>
          <a:xfrm>
            <a:off x="6566401" y="449123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552D1988-1C7D-4BA5-A366-01B50FFED12F}"/>
              </a:ext>
            </a:extLst>
          </p:cNvPr>
          <p:cNvCxnSpPr>
            <a:cxnSpLocks/>
          </p:cNvCxnSpPr>
          <p:nvPr/>
        </p:nvCxnSpPr>
        <p:spPr>
          <a:xfrm>
            <a:off x="7063377" y="448299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>
            <a:extLst>
              <a:ext uri="{FF2B5EF4-FFF2-40B4-BE49-F238E27FC236}">
                <a16:creationId xmlns:a16="http://schemas.microsoft.com/office/drawing/2014/main" id="{3ABF549D-7357-4F57-92B1-051249EB4FA8}"/>
              </a:ext>
            </a:extLst>
          </p:cNvPr>
          <p:cNvCxnSpPr/>
          <p:nvPr/>
        </p:nvCxnSpPr>
        <p:spPr>
          <a:xfrm flipH="1">
            <a:off x="6168873" y="500339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30EC5AD7-DD86-4BF0-AF37-9DFAAD679348}"/>
              </a:ext>
            </a:extLst>
          </p:cNvPr>
          <p:cNvCxnSpPr>
            <a:cxnSpLocks/>
          </p:cNvCxnSpPr>
          <p:nvPr/>
        </p:nvCxnSpPr>
        <p:spPr>
          <a:xfrm>
            <a:off x="7157867" y="498691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מלבן 29">
            <a:extLst>
              <a:ext uri="{FF2B5EF4-FFF2-40B4-BE49-F238E27FC236}">
                <a16:creationId xmlns:a16="http://schemas.microsoft.com/office/drawing/2014/main" id="{C4E3BBFA-5F91-442A-945A-1A335BE9C615}"/>
              </a:ext>
            </a:extLst>
          </p:cNvPr>
          <p:cNvSpPr/>
          <p:nvPr/>
        </p:nvSpPr>
        <p:spPr>
          <a:xfrm>
            <a:off x="6643084" y="458106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868248AC-39AC-43C7-80BF-107162DACF75}"/>
              </a:ext>
            </a:extLst>
          </p:cNvPr>
          <p:cNvSpPr/>
          <p:nvPr/>
        </p:nvSpPr>
        <p:spPr>
          <a:xfrm>
            <a:off x="7595097" y="3653866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44AFF6D3-952E-4A1C-9527-2241FFC28B81}"/>
              </a:ext>
            </a:extLst>
          </p:cNvPr>
          <p:cNvCxnSpPr>
            <a:cxnSpLocks/>
          </p:cNvCxnSpPr>
          <p:nvPr/>
        </p:nvCxnSpPr>
        <p:spPr>
          <a:xfrm>
            <a:off x="7803645" y="3662107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AA046B9F-6676-45A2-BDBA-5DC8759A924E}"/>
              </a:ext>
            </a:extLst>
          </p:cNvPr>
          <p:cNvCxnSpPr>
            <a:cxnSpLocks/>
          </p:cNvCxnSpPr>
          <p:nvPr/>
        </p:nvCxnSpPr>
        <p:spPr>
          <a:xfrm>
            <a:off x="8300621" y="365386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>
            <a:extLst>
              <a:ext uri="{FF2B5EF4-FFF2-40B4-BE49-F238E27FC236}">
                <a16:creationId xmlns:a16="http://schemas.microsoft.com/office/drawing/2014/main" id="{89B220C5-ECA9-4815-B59F-26142BAB4215}"/>
              </a:ext>
            </a:extLst>
          </p:cNvPr>
          <p:cNvCxnSpPr/>
          <p:nvPr/>
        </p:nvCxnSpPr>
        <p:spPr>
          <a:xfrm flipH="1">
            <a:off x="7535970" y="416602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CC02E2F2-2019-4956-ADB1-9BEC8B2B306B}"/>
              </a:ext>
            </a:extLst>
          </p:cNvPr>
          <p:cNvCxnSpPr>
            <a:cxnSpLocks/>
          </p:cNvCxnSpPr>
          <p:nvPr/>
        </p:nvCxnSpPr>
        <p:spPr>
          <a:xfrm>
            <a:off x="8395111" y="4157782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מלבן 35">
            <a:extLst>
              <a:ext uri="{FF2B5EF4-FFF2-40B4-BE49-F238E27FC236}">
                <a16:creationId xmlns:a16="http://schemas.microsoft.com/office/drawing/2014/main" id="{933ED95E-9CBD-42CD-A947-98FD061B4F68}"/>
              </a:ext>
            </a:extLst>
          </p:cNvPr>
          <p:cNvSpPr/>
          <p:nvPr/>
        </p:nvSpPr>
        <p:spPr>
          <a:xfrm>
            <a:off x="7880328" y="3751935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cxnSp>
        <p:nvCxnSpPr>
          <p:cNvPr id="37" name="מחבר חץ ישר 36">
            <a:extLst>
              <a:ext uri="{FF2B5EF4-FFF2-40B4-BE49-F238E27FC236}">
                <a16:creationId xmlns:a16="http://schemas.microsoft.com/office/drawing/2014/main" id="{441DD35A-2839-4812-84DB-DEA7764396CC}"/>
              </a:ext>
            </a:extLst>
          </p:cNvPr>
          <p:cNvCxnSpPr>
            <a:cxnSpLocks/>
          </p:cNvCxnSpPr>
          <p:nvPr/>
        </p:nvCxnSpPr>
        <p:spPr>
          <a:xfrm>
            <a:off x="3417445" y="432404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>
            <a:extLst>
              <a:ext uri="{FF2B5EF4-FFF2-40B4-BE49-F238E27FC236}">
                <a16:creationId xmlns:a16="http://schemas.microsoft.com/office/drawing/2014/main" id="{BCB7A202-7A0E-46EA-883F-DEDF51932D1C}"/>
              </a:ext>
            </a:extLst>
          </p:cNvPr>
          <p:cNvCxnSpPr>
            <a:cxnSpLocks/>
          </p:cNvCxnSpPr>
          <p:nvPr/>
        </p:nvCxnSpPr>
        <p:spPr>
          <a:xfrm>
            <a:off x="4218706" y="2162516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מלבן 38">
            <a:extLst>
              <a:ext uri="{FF2B5EF4-FFF2-40B4-BE49-F238E27FC236}">
                <a16:creationId xmlns:a16="http://schemas.microsoft.com/office/drawing/2014/main" id="{C1236DD1-3C34-4C56-8636-06F1717D64B0}"/>
              </a:ext>
            </a:extLst>
          </p:cNvPr>
          <p:cNvSpPr/>
          <p:nvPr/>
        </p:nvSpPr>
        <p:spPr>
          <a:xfrm>
            <a:off x="3634075" y="314995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F1F4AA0F-CF80-442B-B9F2-ED3415C2C789}"/>
              </a:ext>
            </a:extLst>
          </p:cNvPr>
          <p:cNvCxnSpPr>
            <a:cxnSpLocks/>
          </p:cNvCxnSpPr>
          <p:nvPr/>
        </p:nvCxnSpPr>
        <p:spPr>
          <a:xfrm>
            <a:off x="3842623" y="315819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id="{C6C5F739-F723-4F0C-9F39-0F4D512A28BF}"/>
              </a:ext>
            </a:extLst>
          </p:cNvPr>
          <p:cNvCxnSpPr>
            <a:cxnSpLocks/>
          </p:cNvCxnSpPr>
          <p:nvPr/>
        </p:nvCxnSpPr>
        <p:spPr>
          <a:xfrm>
            <a:off x="4339599" y="31499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>
            <a:extLst>
              <a:ext uri="{FF2B5EF4-FFF2-40B4-BE49-F238E27FC236}">
                <a16:creationId xmlns:a16="http://schemas.microsoft.com/office/drawing/2014/main" id="{3675805B-97B5-4DAE-BD2E-DA68292F4BCA}"/>
              </a:ext>
            </a:extLst>
          </p:cNvPr>
          <p:cNvCxnSpPr>
            <a:cxnSpLocks/>
          </p:cNvCxnSpPr>
          <p:nvPr/>
        </p:nvCxnSpPr>
        <p:spPr>
          <a:xfrm flipH="1">
            <a:off x="3445095" y="367034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>
            <a:extLst>
              <a:ext uri="{FF2B5EF4-FFF2-40B4-BE49-F238E27FC236}">
                <a16:creationId xmlns:a16="http://schemas.microsoft.com/office/drawing/2014/main" id="{1DD308EF-CE30-45BE-911B-E4C5BC9D0D60}"/>
              </a:ext>
            </a:extLst>
          </p:cNvPr>
          <p:cNvCxnSpPr>
            <a:cxnSpLocks/>
          </p:cNvCxnSpPr>
          <p:nvPr/>
        </p:nvCxnSpPr>
        <p:spPr>
          <a:xfrm>
            <a:off x="4434089" y="365386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מלבן 43">
            <a:extLst>
              <a:ext uri="{FF2B5EF4-FFF2-40B4-BE49-F238E27FC236}">
                <a16:creationId xmlns:a16="http://schemas.microsoft.com/office/drawing/2014/main" id="{909FBCF7-3E2B-47CA-9E68-BF5EB34DA5AD}"/>
              </a:ext>
            </a:extLst>
          </p:cNvPr>
          <p:cNvSpPr/>
          <p:nvPr/>
        </p:nvSpPr>
        <p:spPr>
          <a:xfrm>
            <a:off x="3919306" y="324801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he-IL" dirty="0"/>
          </a:p>
        </p:txBody>
      </p:sp>
      <p:sp>
        <p:nvSpPr>
          <p:cNvPr id="45" name="מלבן 44">
            <a:extLst>
              <a:ext uri="{FF2B5EF4-FFF2-40B4-BE49-F238E27FC236}">
                <a16:creationId xmlns:a16="http://schemas.microsoft.com/office/drawing/2014/main" id="{62C4C05A-48D4-4252-9DD7-55CE2C48EE7B}"/>
              </a:ext>
            </a:extLst>
          </p:cNvPr>
          <p:cNvSpPr/>
          <p:nvPr/>
        </p:nvSpPr>
        <p:spPr>
          <a:xfrm>
            <a:off x="2840702" y="397907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D6894A86-BE5F-4569-A52E-A2BC309739A7}"/>
              </a:ext>
            </a:extLst>
          </p:cNvPr>
          <p:cNvCxnSpPr>
            <a:cxnSpLocks/>
          </p:cNvCxnSpPr>
          <p:nvPr/>
        </p:nvCxnSpPr>
        <p:spPr>
          <a:xfrm>
            <a:off x="3049250" y="398732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>
            <a:extLst>
              <a:ext uri="{FF2B5EF4-FFF2-40B4-BE49-F238E27FC236}">
                <a16:creationId xmlns:a16="http://schemas.microsoft.com/office/drawing/2014/main" id="{D68B7DC2-A5D4-4B0D-A8C6-A7148AFE15C8}"/>
              </a:ext>
            </a:extLst>
          </p:cNvPr>
          <p:cNvCxnSpPr>
            <a:cxnSpLocks/>
          </p:cNvCxnSpPr>
          <p:nvPr/>
        </p:nvCxnSpPr>
        <p:spPr>
          <a:xfrm>
            <a:off x="3546226" y="397907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B5295C6B-D419-450F-BD7F-726AEDC92360}"/>
              </a:ext>
            </a:extLst>
          </p:cNvPr>
          <p:cNvCxnSpPr>
            <a:cxnSpLocks/>
          </p:cNvCxnSpPr>
          <p:nvPr/>
        </p:nvCxnSpPr>
        <p:spPr>
          <a:xfrm flipH="1">
            <a:off x="2651722" y="449947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B1886B84-4178-4963-B88B-70F08292514F}"/>
              </a:ext>
            </a:extLst>
          </p:cNvPr>
          <p:cNvCxnSpPr>
            <a:cxnSpLocks/>
          </p:cNvCxnSpPr>
          <p:nvPr/>
        </p:nvCxnSpPr>
        <p:spPr>
          <a:xfrm>
            <a:off x="3640716" y="448299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מלבן 49">
            <a:extLst>
              <a:ext uri="{FF2B5EF4-FFF2-40B4-BE49-F238E27FC236}">
                <a16:creationId xmlns:a16="http://schemas.microsoft.com/office/drawing/2014/main" id="{86954DBC-EA2C-4E18-BE2B-38DFA895E539}"/>
              </a:ext>
            </a:extLst>
          </p:cNvPr>
          <p:cNvSpPr/>
          <p:nvPr/>
        </p:nvSpPr>
        <p:spPr>
          <a:xfrm>
            <a:off x="3125933" y="407714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ADC2C4D7-403F-46EF-8230-4C5C05754226}"/>
              </a:ext>
            </a:extLst>
          </p:cNvPr>
          <p:cNvCxnSpPr>
            <a:cxnSpLocks/>
          </p:cNvCxnSpPr>
          <p:nvPr/>
        </p:nvCxnSpPr>
        <p:spPr>
          <a:xfrm>
            <a:off x="5679689" y="231053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מלבן 51">
            <a:extLst>
              <a:ext uri="{FF2B5EF4-FFF2-40B4-BE49-F238E27FC236}">
                <a16:creationId xmlns:a16="http://schemas.microsoft.com/office/drawing/2014/main" id="{20E429F4-7DD6-4E77-92E2-5CAFF8F8D6A3}"/>
              </a:ext>
            </a:extLst>
          </p:cNvPr>
          <p:cNvSpPr/>
          <p:nvPr/>
        </p:nvSpPr>
        <p:spPr>
          <a:xfrm>
            <a:off x="5102946" y="1965571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BEB3E683-7A29-4EB0-AD6A-EF945ED31EF9}"/>
              </a:ext>
            </a:extLst>
          </p:cNvPr>
          <p:cNvCxnSpPr>
            <a:cxnSpLocks/>
          </p:cNvCxnSpPr>
          <p:nvPr/>
        </p:nvCxnSpPr>
        <p:spPr>
          <a:xfrm>
            <a:off x="5311494" y="197381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>
            <a:extLst>
              <a:ext uri="{FF2B5EF4-FFF2-40B4-BE49-F238E27FC236}">
                <a16:creationId xmlns:a16="http://schemas.microsoft.com/office/drawing/2014/main" id="{331ADF32-F8F5-4779-8D1E-E7BB704E7AB3}"/>
              </a:ext>
            </a:extLst>
          </p:cNvPr>
          <p:cNvCxnSpPr>
            <a:cxnSpLocks/>
          </p:cNvCxnSpPr>
          <p:nvPr/>
        </p:nvCxnSpPr>
        <p:spPr>
          <a:xfrm>
            <a:off x="5808470" y="196557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C2FD1C73-CF5B-48A4-AE76-367EB1AE8D5E}"/>
              </a:ext>
            </a:extLst>
          </p:cNvPr>
          <p:cNvCxnSpPr>
            <a:cxnSpLocks/>
          </p:cNvCxnSpPr>
          <p:nvPr/>
        </p:nvCxnSpPr>
        <p:spPr>
          <a:xfrm flipH="1">
            <a:off x="4339599" y="2485969"/>
            <a:ext cx="763348" cy="663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AA3C19A8-6E76-4DC7-BACC-FB285DBE1993}"/>
              </a:ext>
            </a:extLst>
          </p:cNvPr>
          <p:cNvCxnSpPr>
            <a:cxnSpLocks/>
          </p:cNvCxnSpPr>
          <p:nvPr/>
        </p:nvCxnSpPr>
        <p:spPr>
          <a:xfrm>
            <a:off x="5902960" y="2469487"/>
            <a:ext cx="901625" cy="356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מלבן 56">
            <a:extLst>
              <a:ext uri="{FF2B5EF4-FFF2-40B4-BE49-F238E27FC236}">
                <a16:creationId xmlns:a16="http://schemas.microsoft.com/office/drawing/2014/main" id="{AAFD4EE1-84F6-4274-87A9-D97EEC6F9DE6}"/>
              </a:ext>
            </a:extLst>
          </p:cNvPr>
          <p:cNvSpPr/>
          <p:nvPr/>
        </p:nvSpPr>
        <p:spPr>
          <a:xfrm>
            <a:off x="5388177" y="2063640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0</a:t>
            </a:r>
            <a:endParaRPr lang="he-IL" dirty="0"/>
          </a:p>
        </p:txBody>
      </p:sp>
      <p:sp>
        <p:nvSpPr>
          <p:cNvPr id="58" name="מלבן 57">
            <a:extLst>
              <a:ext uri="{FF2B5EF4-FFF2-40B4-BE49-F238E27FC236}">
                <a16:creationId xmlns:a16="http://schemas.microsoft.com/office/drawing/2014/main" id="{0F0445C8-59CE-4763-A613-6AF695A4A817}"/>
              </a:ext>
            </a:extLst>
          </p:cNvPr>
          <p:cNvSpPr/>
          <p:nvPr/>
        </p:nvSpPr>
        <p:spPr>
          <a:xfrm>
            <a:off x="3775658" y="2032334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DD4918D-E758-4C7C-950D-06D72976CB41}"/>
              </a:ext>
            </a:extLst>
          </p:cNvPr>
          <p:cNvSpPr txBox="1"/>
          <p:nvPr/>
        </p:nvSpPr>
        <p:spPr>
          <a:xfrm>
            <a:off x="3753098" y="2004603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bt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01CBC-255C-488F-B352-DDB562C36535}"/>
              </a:ext>
            </a:extLst>
          </p:cNvPr>
          <p:cNvSpPr txBox="1"/>
          <p:nvPr/>
        </p:nvSpPr>
        <p:spPr>
          <a:xfrm>
            <a:off x="826265" y="5541484"/>
            <a:ext cx="66771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6   0  </a:t>
            </a:r>
          </a:p>
        </p:txBody>
      </p:sp>
      <p:cxnSp>
        <p:nvCxnSpPr>
          <p:cNvPr id="61" name="מחבר חץ ישר 60">
            <a:extLst>
              <a:ext uri="{FF2B5EF4-FFF2-40B4-BE49-F238E27FC236}">
                <a16:creationId xmlns:a16="http://schemas.microsoft.com/office/drawing/2014/main" id="{B171146A-70C1-48CC-9E5D-9208D3687460}"/>
              </a:ext>
            </a:extLst>
          </p:cNvPr>
          <p:cNvCxnSpPr/>
          <p:nvPr/>
        </p:nvCxnSpPr>
        <p:spPr>
          <a:xfrm>
            <a:off x="2384076" y="3346478"/>
            <a:ext cx="1169291" cy="16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0677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0" y="859536"/>
            <a:ext cx="1102766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סריקת </a:t>
            </a:r>
            <a:r>
              <a:rPr lang="en-US" sz="2400" dirty="0" err="1"/>
              <a:t>PreOrder</a:t>
            </a:r>
            <a:r>
              <a:rPr lang="en-US" sz="2400" dirty="0"/>
              <a:t> </a:t>
            </a:r>
            <a:r>
              <a:rPr lang="he-IL" sz="2400" dirty="0"/>
              <a:t>  אלגוריתם:</a:t>
            </a:r>
          </a:p>
          <a:p>
            <a:pPr algn="r" rtl="1"/>
            <a:endParaRPr lang="he-IL" sz="2400" dirty="0"/>
          </a:p>
          <a:p>
            <a:pPr algn="r" rtl="1"/>
            <a:r>
              <a:rPr lang="he-IL" sz="2400" dirty="0"/>
              <a:t>בקר בשורש.</a:t>
            </a:r>
          </a:p>
          <a:p>
            <a:pPr algn="r" rtl="1"/>
            <a:r>
              <a:rPr lang="he-IL" sz="2400" dirty="0"/>
              <a:t>סרוק תת עץ השמאלי בסדר תחילי.</a:t>
            </a:r>
          </a:p>
          <a:p>
            <a:pPr algn="r" rtl="1"/>
            <a:r>
              <a:rPr lang="he-IL" sz="2400" dirty="0"/>
              <a:t>סרוק תת עץ ימני בסדר תחילי</a:t>
            </a:r>
          </a:p>
          <a:p>
            <a:pPr algn="r" rtl="1"/>
            <a:r>
              <a:rPr lang="he-IL" sz="2400" dirty="0"/>
              <a:t>.</a:t>
            </a:r>
            <a:endParaRPr lang="he-IL" sz="3600" dirty="0"/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56C8DCA5-BA73-4E59-AD79-3A5021F45996}"/>
              </a:ext>
            </a:extLst>
          </p:cNvPr>
          <p:cNvCxnSpPr/>
          <p:nvPr/>
        </p:nvCxnSpPr>
        <p:spPr>
          <a:xfrm>
            <a:off x="6581314" y="400017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4FB28849-56BF-475C-B844-558EDEB87D1A}"/>
              </a:ext>
            </a:extLst>
          </p:cNvPr>
          <p:cNvSpPr/>
          <p:nvPr/>
        </p:nvSpPr>
        <p:spPr>
          <a:xfrm>
            <a:off x="6797944" y="282608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8FA01BD8-035D-4D06-BD34-EA41087917F6}"/>
              </a:ext>
            </a:extLst>
          </p:cNvPr>
          <p:cNvCxnSpPr>
            <a:cxnSpLocks/>
          </p:cNvCxnSpPr>
          <p:nvPr/>
        </p:nvCxnSpPr>
        <p:spPr>
          <a:xfrm>
            <a:off x="7006492" y="283432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DC2D0DEC-A63B-4098-9CC3-10D79868A00A}"/>
              </a:ext>
            </a:extLst>
          </p:cNvPr>
          <p:cNvCxnSpPr>
            <a:cxnSpLocks/>
          </p:cNvCxnSpPr>
          <p:nvPr/>
        </p:nvCxnSpPr>
        <p:spPr>
          <a:xfrm>
            <a:off x="7503468" y="282608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07E646F7-9D8E-4554-995B-CA4787EA5A21}"/>
              </a:ext>
            </a:extLst>
          </p:cNvPr>
          <p:cNvCxnSpPr/>
          <p:nvPr/>
        </p:nvCxnSpPr>
        <p:spPr>
          <a:xfrm flipH="1">
            <a:off x="6608964" y="334647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1DD72C25-2C5E-432D-9F27-32E45E88A041}"/>
              </a:ext>
            </a:extLst>
          </p:cNvPr>
          <p:cNvCxnSpPr>
            <a:cxnSpLocks/>
          </p:cNvCxnSpPr>
          <p:nvPr/>
        </p:nvCxnSpPr>
        <p:spPr>
          <a:xfrm>
            <a:off x="7597958" y="332999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לבן 11">
            <a:extLst>
              <a:ext uri="{FF2B5EF4-FFF2-40B4-BE49-F238E27FC236}">
                <a16:creationId xmlns:a16="http://schemas.microsoft.com/office/drawing/2014/main" id="{F8034AAE-48C4-4953-B11B-827EE9A04593}"/>
              </a:ext>
            </a:extLst>
          </p:cNvPr>
          <p:cNvSpPr/>
          <p:nvPr/>
        </p:nvSpPr>
        <p:spPr>
          <a:xfrm>
            <a:off x="7083175" y="292414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7BBF72C0-060F-41FE-BF34-79FC017AB69C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AD84BD9F-705D-485B-B80E-B4AB0C819A07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5311EB14-F254-4FD0-8F2B-5947530E5B10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4B020910-989A-4EB9-B368-12A11E08326B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94AAB80C-2DE9-44F0-BE86-9CE68A431A58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B15E13C8-8A36-4B46-9347-54E163327EDA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F4E9E602-C0AD-411E-AD78-2DD6EECB054F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39058675-7643-45FE-B598-36FBFBF752CA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775346F1-92CD-404E-95C9-0E3E38A467E9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D41BF12B-E49F-45F5-B705-4C92769DF352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BA598FE5-8025-4402-8866-9DB0BE508F8D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מלבן 23">
            <a:extLst>
              <a:ext uri="{FF2B5EF4-FFF2-40B4-BE49-F238E27FC236}">
                <a16:creationId xmlns:a16="http://schemas.microsoft.com/office/drawing/2014/main" id="{A82603DE-E76E-4647-9482-51F0809271B4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035835A1-D242-4087-81D4-AF51521AB899}"/>
              </a:ext>
            </a:extLst>
          </p:cNvPr>
          <p:cNvSpPr/>
          <p:nvPr/>
        </p:nvSpPr>
        <p:spPr>
          <a:xfrm>
            <a:off x="6357853" y="448299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C62D74D5-0C8A-4F08-8B46-6B81ECE5F35C}"/>
              </a:ext>
            </a:extLst>
          </p:cNvPr>
          <p:cNvCxnSpPr>
            <a:cxnSpLocks/>
          </p:cNvCxnSpPr>
          <p:nvPr/>
        </p:nvCxnSpPr>
        <p:spPr>
          <a:xfrm>
            <a:off x="6566401" y="449123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552D1988-1C7D-4BA5-A366-01B50FFED12F}"/>
              </a:ext>
            </a:extLst>
          </p:cNvPr>
          <p:cNvCxnSpPr>
            <a:cxnSpLocks/>
          </p:cNvCxnSpPr>
          <p:nvPr/>
        </p:nvCxnSpPr>
        <p:spPr>
          <a:xfrm>
            <a:off x="7063377" y="448299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>
            <a:extLst>
              <a:ext uri="{FF2B5EF4-FFF2-40B4-BE49-F238E27FC236}">
                <a16:creationId xmlns:a16="http://schemas.microsoft.com/office/drawing/2014/main" id="{3ABF549D-7357-4F57-92B1-051249EB4FA8}"/>
              </a:ext>
            </a:extLst>
          </p:cNvPr>
          <p:cNvCxnSpPr/>
          <p:nvPr/>
        </p:nvCxnSpPr>
        <p:spPr>
          <a:xfrm flipH="1">
            <a:off x="6168873" y="500339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30EC5AD7-DD86-4BF0-AF37-9DFAAD679348}"/>
              </a:ext>
            </a:extLst>
          </p:cNvPr>
          <p:cNvCxnSpPr>
            <a:cxnSpLocks/>
          </p:cNvCxnSpPr>
          <p:nvPr/>
        </p:nvCxnSpPr>
        <p:spPr>
          <a:xfrm>
            <a:off x="7157867" y="498691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מלבן 29">
            <a:extLst>
              <a:ext uri="{FF2B5EF4-FFF2-40B4-BE49-F238E27FC236}">
                <a16:creationId xmlns:a16="http://schemas.microsoft.com/office/drawing/2014/main" id="{C4E3BBFA-5F91-442A-945A-1A335BE9C615}"/>
              </a:ext>
            </a:extLst>
          </p:cNvPr>
          <p:cNvSpPr/>
          <p:nvPr/>
        </p:nvSpPr>
        <p:spPr>
          <a:xfrm>
            <a:off x="6643084" y="458106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868248AC-39AC-43C7-80BF-107162DACF75}"/>
              </a:ext>
            </a:extLst>
          </p:cNvPr>
          <p:cNvSpPr/>
          <p:nvPr/>
        </p:nvSpPr>
        <p:spPr>
          <a:xfrm>
            <a:off x="7595097" y="3653866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44AFF6D3-952E-4A1C-9527-2241FFC28B81}"/>
              </a:ext>
            </a:extLst>
          </p:cNvPr>
          <p:cNvCxnSpPr>
            <a:cxnSpLocks/>
          </p:cNvCxnSpPr>
          <p:nvPr/>
        </p:nvCxnSpPr>
        <p:spPr>
          <a:xfrm>
            <a:off x="7803645" y="3662107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AA046B9F-6676-45A2-BDBA-5DC8759A924E}"/>
              </a:ext>
            </a:extLst>
          </p:cNvPr>
          <p:cNvCxnSpPr>
            <a:cxnSpLocks/>
          </p:cNvCxnSpPr>
          <p:nvPr/>
        </p:nvCxnSpPr>
        <p:spPr>
          <a:xfrm>
            <a:off x="8300621" y="365386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>
            <a:extLst>
              <a:ext uri="{FF2B5EF4-FFF2-40B4-BE49-F238E27FC236}">
                <a16:creationId xmlns:a16="http://schemas.microsoft.com/office/drawing/2014/main" id="{89B220C5-ECA9-4815-B59F-26142BAB4215}"/>
              </a:ext>
            </a:extLst>
          </p:cNvPr>
          <p:cNvCxnSpPr/>
          <p:nvPr/>
        </p:nvCxnSpPr>
        <p:spPr>
          <a:xfrm flipH="1">
            <a:off x="7535970" y="416602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CC02E2F2-2019-4956-ADB1-9BEC8B2B306B}"/>
              </a:ext>
            </a:extLst>
          </p:cNvPr>
          <p:cNvCxnSpPr>
            <a:cxnSpLocks/>
          </p:cNvCxnSpPr>
          <p:nvPr/>
        </p:nvCxnSpPr>
        <p:spPr>
          <a:xfrm>
            <a:off x="8395111" y="4157782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מלבן 35">
            <a:extLst>
              <a:ext uri="{FF2B5EF4-FFF2-40B4-BE49-F238E27FC236}">
                <a16:creationId xmlns:a16="http://schemas.microsoft.com/office/drawing/2014/main" id="{933ED95E-9CBD-42CD-A947-98FD061B4F68}"/>
              </a:ext>
            </a:extLst>
          </p:cNvPr>
          <p:cNvSpPr/>
          <p:nvPr/>
        </p:nvSpPr>
        <p:spPr>
          <a:xfrm>
            <a:off x="7880328" y="3751935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cxnSp>
        <p:nvCxnSpPr>
          <p:cNvPr id="37" name="מחבר חץ ישר 36">
            <a:extLst>
              <a:ext uri="{FF2B5EF4-FFF2-40B4-BE49-F238E27FC236}">
                <a16:creationId xmlns:a16="http://schemas.microsoft.com/office/drawing/2014/main" id="{441DD35A-2839-4812-84DB-DEA7764396CC}"/>
              </a:ext>
            </a:extLst>
          </p:cNvPr>
          <p:cNvCxnSpPr>
            <a:cxnSpLocks/>
          </p:cNvCxnSpPr>
          <p:nvPr/>
        </p:nvCxnSpPr>
        <p:spPr>
          <a:xfrm>
            <a:off x="3417445" y="432404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>
            <a:extLst>
              <a:ext uri="{FF2B5EF4-FFF2-40B4-BE49-F238E27FC236}">
                <a16:creationId xmlns:a16="http://schemas.microsoft.com/office/drawing/2014/main" id="{BCB7A202-7A0E-46EA-883F-DEDF51932D1C}"/>
              </a:ext>
            </a:extLst>
          </p:cNvPr>
          <p:cNvCxnSpPr>
            <a:cxnSpLocks/>
          </p:cNvCxnSpPr>
          <p:nvPr/>
        </p:nvCxnSpPr>
        <p:spPr>
          <a:xfrm>
            <a:off x="4218706" y="2162516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מלבן 38">
            <a:extLst>
              <a:ext uri="{FF2B5EF4-FFF2-40B4-BE49-F238E27FC236}">
                <a16:creationId xmlns:a16="http://schemas.microsoft.com/office/drawing/2014/main" id="{C1236DD1-3C34-4C56-8636-06F1717D64B0}"/>
              </a:ext>
            </a:extLst>
          </p:cNvPr>
          <p:cNvSpPr/>
          <p:nvPr/>
        </p:nvSpPr>
        <p:spPr>
          <a:xfrm>
            <a:off x="3634075" y="314995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F1F4AA0F-CF80-442B-B9F2-ED3415C2C789}"/>
              </a:ext>
            </a:extLst>
          </p:cNvPr>
          <p:cNvCxnSpPr>
            <a:cxnSpLocks/>
          </p:cNvCxnSpPr>
          <p:nvPr/>
        </p:nvCxnSpPr>
        <p:spPr>
          <a:xfrm>
            <a:off x="3842623" y="315819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id="{C6C5F739-F723-4F0C-9F39-0F4D512A28BF}"/>
              </a:ext>
            </a:extLst>
          </p:cNvPr>
          <p:cNvCxnSpPr>
            <a:cxnSpLocks/>
          </p:cNvCxnSpPr>
          <p:nvPr/>
        </p:nvCxnSpPr>
        <p:spPr>
          <a:xfrm>
            <a:off x="4339599" y="31499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>
            <a:extLst>
              <a:ext uri="{FF2B5EF4-FFF2-40B4-BE49-F238E27FC236}">
                <a16:creationId xmlns:a16="http://schemas.microsoft.com/office/drawing/2014/main" id="{3675805B-97B5-4DAE-BD2E-DA68292F4BCA}"/>
              </a:ext>
            </a:extLst>
          </p:cNvPr>
          <p:cNvCxnSpPr>
            <a:cxnSpLocks/>
          </p:cNvCxnSpPr>
          <p:nvPr/>
        </p:nvCxnSpPr>
        <p:spPr>
          <a:xfrm flipH="1">
            <a:off x="3445095" y="367034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>
            <a:extLst>
              <a:ext uri="{FF2B5EF4-FFF2-40B4-BE49-F238E27FC236}">
                <a16:creationId xmlns:a16="http://schemas.microsoft.com/office/drawing/2014/main" id="{1DD308EF-CE30-45BE-911B-E4C5BC9D0D60}"/>
              </a:ext>
            </a:extLst>
          </p:cNvPr>
          <p:cNvCxnSpPr>
            <a:cxnSpLocks/>
          </p:cNvCxnSpPr>
          <p:nvPr/>
        </p:nvCxnSpPr>
        <p:spPr>
          <a:xfrm>
            <a:off x="4434089" y="365386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מלבן 43">
            <a:extLst>
              <a:ext uri="{FF2B5EF4-FFF2-40B4-BE49-F238E27FC236}">
                <a16:creationId xmlns:a16="http://schemas.microsoft.com/office/drawing/2014/main" id="{909FBCF7-3E2B-47CA-9E68-BF5EB34DA5AD}"/>
              </a:ext>
            </a:extLst>
          </p:cNvPr>
          <p:cNvSpPr/>
          <p:nvPr/>
        </p:nvSpPr>
        <p:spPr>
          <a:xfrm>
            <a:off x="3919306" y="324801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he-IL" dirty="0"/>
          </a:p>
        </p:txBody>
      </p:sp>
      <p:sp>
        <p:nvSpPr>
          <p:cNvPr id="45" name="מלבן 44">
            <a:extLst>
              <a:ext uri="{FF2B5EF4-FFF2-40B4-BE49-F238E27FC236}">
                <a16:creationId xmlns:a16="http://schemas.microsoft.com/office/drawing/2014/main" id="{62C4C05A-48D4-4252-9DD7-55CE2C48EE7B}"/>
              </a:ext>
            </a:extLst>
          </p:cNvPr>
          <p:cNvSpPr/>
          <p:nvPr/>
        </p:nvSpPr>
        <p:spPr>
          <a:xfrm>
            <a:off x="2840702" y="397907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D6894A86-BE5F-4569-A52E-A2BC309739A7}"/>
              </a:ext>
            </a:extLst>
          </p:cNvPr>
          <p:cNvCxnSpPr>
            <a:cxnSpLocks/>
          </p:cNvCxnSpPr>
          <p:nvPr/>
        </p:nvCxnSpPr>
        <p:spPr>
          <a:xfrm>
            <a:off x="3049250" y="398732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>
            <a:extLst>
              <a:ext uri="{FF2B5EF4-FFF2-40B4-BE49-F238E27FC236}">
                <a16:creationId xmlns:a16="http://schemas.microsoft.com/office/drawing/2014/main" id="{D68B7DC2-A5D4-4B0D-A8C6-A7148AFE15C8}"/>
              </a:ext>
            </a:extLst>
          </p:cNvPr>
          <p:cNvCxnSpPr>
            <a:cxnSpLocks/>
          </p:cNvCxnSpPr>
          <p:nvPr/>
        </p:nvCxnSpPr>
        <p:spPr>
          <a:xfrm>
            <a:off x="3546226" y="397907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B5295C6B-D419-450F-BD7F-726AEDC92360}"/>
              </a:ext>
            </a:extLst>
          </p:cNvPr>
          <p:cNvCxnSpPr>
            <a:cxnSpLocks/>
          </p:cNvCxnSpPr>
          <p:nvPr/>
        </p:nvCxnSpPr>
        <p:spPr>
          <a:xfrm flipH="1">
            <a:off x="2651722" y="449947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B1886B84-4178-4963-B88B-70F08292514F}"/>
              </a:ext>
            </a:extLst>
          </p:cNvPr>
          <p:cNvCxnSpPr>
            <a:cxnSpLocks/>
          </p:cNvCxnSpPr>
          <p:nvPr/>
        </p:nvCxnSpPr>
        <p:spPr>
          <a:xfrm>
            <a:off x="3640716" y="448299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מלבן 49">
            <a:extLst>
              <a:ext uri="{FF2B5EF4-FFF2-40B4-BE49-F238E27FC236}">
                <a16:creationId xmlns:a16="http://schemas.microsoft.com/office/drawing/2014/main" id="{86954DBC-EA2C-4E18-BE2B-38DFA895E539}"/>
              </a:ext>
            </a:extLst>
          </p:cNvPr>
          <p:cNvSpPr/>
          <p:nvPr/>
        </p:nvSpPr>
        <p:spPr>
          <a:xfrm>
            <a:off x="3125933" y="407714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ADC2C4D7-403F-46EF-8230-4C5C05754226}"/>
              </a:ext>
            </a:extLst>
          </p:cNvPr>
          <p:cNvCxnSpPr>
            <a:cxnSpLocks/>
          </p:cNvCxnSpPr>
          <p:nvPr/>
        </p:nvCxnSpPr>
        <p:spPr>
          <a:xfrm>
            <a:off x="5679689" y="231053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מלבן 51">
            <a:extLst>
              <a:ext uri="{FF2B5EF4-FFF2-40B4-BE49-F238E27FC236}">
                <a16:creationId xmlns:a16="http://schemas.microsoft.com/office/drawing/2014/main" id="{20E429F4-7DD6-4E77-92E2-5CAFF8F8D6A3}"/>
              </a:ext>
            </a:extLst>
          </p:cNvPr>
          <p:cNvSpPr/>
          <p:nvPr/>
        </p:nvSpPr>
        <p:spPr>
          <a:xfrm>
            <a:off x="5102946" y="1965571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BEB3E683-7A29-4EB0-AD6A-EF945ED31EF9}"/>
              </a:ext>
            </a:extLst>
          </p:cNvPr>
          <p:cNvCxnSpPr>
            <a:cxnSpLocks/>
          </p:cNvCxnSpPr>
          <p:nvPr/>
        </p:nvCxnSpPr>
        <p:spPr>
          <a:xfrm>
            <a:off x="5311494" y="197381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>
            <a:extLst>
              <a:ext uri="{FF2B5EF4-FFF2-40B4-BE49-F238E27FC236}">
                <a16:creationId xmlns:a16="http://schemas.microsoft.com/office/drawing/2014/main" id="{331ADF32-F8F5-4779-8D1E-E7BB704E7AB3}"/>
              </a:ext>
            </a:extLst>
          </p:cNvPr>
          <p:cNvCxnSpPr>
            <a:cxnSpLocks/>
          </p:cNvCxnSpPr>
          <p:nvPr/>
        </p:nvCxnSpPr>
        <p:spPr>
          <a:xfrm>
            <a:off x="5808470" y="196557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C2FD1C73-CF5B-48A4-AE76-367EB1AE8D5E}"/>
              </a:ext>
            </a:extLst>
          </p:cNvPr>
          <p:cNvCxnSpPr>
            <a:cxnSpLocks/>
          </p:cNvCxnSpPr>
          <p:nvPr/>
        </p:nvCxnSpPr>
        <p:spPr>
          <a:xfrm flipH="1">
            <a:off x="4339599" y="2485969"/>
            <a:ext cx="763348" cy="663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AA3C19A8-6E76-4DC7-BACC-FB285DBE1993}"/>
              </a:ext>
            </a:extLst>
          </p:cNvPr>
          <p:cNvCxnSpPr>
            <a:cxnSpLocks/>
          </p:cNvCxnSpPr>
          <p:nvPr/>
        </p:nvCxnSpPr>
        <p:spPr>
          <a:xfrm>
            <a:off x="5902960" y="2469487"/>
            <a:ext cx="901625" cy="356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מלבן 56">
            <a:extLst>
              <a:ext uri="{FF2B5EF4-FFF2-40B4-BE49-F238E27FC236}">
                <a16:creationId xmlns:a16="http://schemas.microsoft.com/office/drawing/2014/main" id="{AAFD4EE1-84F6-4274-87A9-D97EEC6F9DE6}"/>
              </a:ext>
            </a:extLst>
          </p:cNvPr>
          <p:cNvSpPr/>
          <p:nvPr/>
        </p:nvSpPr>
        <p:spPr>
          <a:xfrm>
            <a:off x="5388177" y="2063640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0</a:t>
            </a:r>
            <a:endParaRPr lang="he-IL" dirty="0"/>
          </a:p>
        </p:txBody>
      </p:sp>
      <p:sp>
        <p:nvSpPr>
          <p:cNvPr id="58" name="מלבן 57">
            <a:extLst>
              <a:ext uri="{FF2B5EF4-FFF2-40B4-BE49-F238E27FC236}">
                <a16:creationId xmlns:a16="http://schemas.microsoft.com/office/drawing/2014/main" id="{0F0445C8-59CE-4763-A613-6AF695A4A817}"/>
              </a:ext>
            </a:extLst>
          </p:cNvPr>
          <p:cNvSpPr/>
          <p:nvPr/>
        </p:nvSpPr>
        <p:spPr>
          <a:xfrm>
            <a:off x="3775658" y="2032334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DD4918D-E758-4C7C-950D-06D72976CB41}"/>
              </a:ext>
            </a:extLst>
          </p:cNvPr>
          <p:cNvSpPr txBox="1"/>
          <p:nvPr/>
        </p:nvSpPr>
        <p:spPr>
          <a:xfrm>
            <a:off x="3753098" y="2004603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bt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01CBC-255C-488F-B352-DDB562C36535}"/>
              </a:ext>
            </a:extLst>
          </p:cNvPr>
          <p:cNvSpPr txBox="1"/>
          <p:nvPr/>
        </p:nvSpPr>
        <p:spPr>
          <a:xfrm>
            <a:off x="826265" y="5541484"/>
            <a:ext cx="66771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9   6  0 </a:t>
            </a:r>
          </a:p>
        </p:txBody>
      </p:sp>
      <p:cxnSp>
        <p:nvCxnSpPr>
          <p:cNvPr id="61" name="מחבר חץ ישר 60">
            <a:extLst>
              <a:ext uri="{FF2B5EF4-FFF2-40B4-BE49-F238E27FC236}">
                <a16:creationId xmlns:a16="http://schemas.microsoft.com/office/drawing/2014/main" id="{B171146A-70C1-48CC-9E5D-9208D3687460}"/>
              </a:ext>
            </a:extLst>
          </p:cNvPr>
          <p:cNvCxnSpPr/>
          <p:nvPr/>
        </p:nvCxnSpPr>
        <p:spPr>
          <a:xfrm>
            <a:off x="1380127" y="4239278"/>
            <a:ext cx="1169291" cy="16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9232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0" y="859536"/>
            <a:ext cx="1102766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סריקת </a:t>
            </a:r>
            <a:r>
              <a:rPr lang="en-US" sz="2400" dirty="0" err="1"/>
              <a:t>PreOrder</a:t>
            </a:r>
            <a:r>
              <a:rPr lang="en-US" sz="2400" dirty="0"/>
              <a:t> </a:t>
            </a:r>
            <a:r>
              <a:rPr lang="he-IL" sz="2400" dirty="0"/>
              <a:t>  אלגוריתם:</a:t>
            </a:r>
          </a:p>
          <a:p>
            <a:pPr algn="r" rtl="1"/>
            <a:endParaRPr lang="he-IL" sz="2400" dirty="0"/>
          </a:p>
          <a:p>
            <a:pPr algn="r" rtl="1"/>
            <a:r>
              <a:rPr lang="he-IL" sz="2400" dirty="0"/>
              <a:t>בקר בשורש.</a:t>
            </a:r>
          </a:p>
          <a:p>
            <a:pPr algn="r" rtl="1"/>
            <a:r>
              <a:rPr lang="he-IL" sz="2400" dirty="0"/>
              <a:t>סרוק תת עץ השמאלי בסדר תחילי.</a:t>
            </a:r>
          </a:p>
          <a:p>
            <a:pPr algn="r" rtl="1"/>
            <a:r>
              <a:rPr lang="he-IL" sz="2400" dirty="0"/>
              <a:t>סרוק תת עץ ימני בסדר תחילי</a:t>
            </a:r>
          </a:p>
          <a:p>
            <a:pPr algn="r" rtl="1"/>
            <a:r>
              <a:rPr lang="he-IL" sz="2400" dirty="0"/>
              <a:t>.</a:t>
            </a:r>
            <a:endParaRPr lang="he-IL" sz="3600" dirty="0"/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56C8DCA5-BA73-4E59-AD79-3A5021F45996}"/>
              </a:ext>
            </a:extLst>
          </p:cNvPr>
          <p:cNvCxnSpPr/>
          <p:nvPr/>
        </p:nvCxnSpPr>
        <p:spPr>
          <a:xfrm>
            <a:off x="6581314" y="400017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4FB28849-56BF-475C-B844-558EDEB87D1A}"/>
              </a:ext>
            </a:extLst>
          </p:cNvPr>
          <p:cNvSpPr/>
          <p:nvPr/>
        </p:nvSpPr>
        <p:spPr>
          <a:xfrm>
            <a:off x="6797944" y="282608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8FA01BD8-035D-4D06-BD34-EA41087917F6}"/>
              </a:ext>
            </a:extLst>
          </p:cNvPr>
          <p:cNvCxnSpPr>
            <a:cxnSpLocks/>
          </p:cNvCxnSpPr>
          <p:nvPr/>
        </p:nvCxnSpPr>
        <p:spPr>
          <a:xfrm>
            <a:off x="7006492" y="283432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DC2D0DEC-A63B-4098-9CC3-10D79868A00A}"/>
              </a:ext>
            </a:extLst>
          </p:cNvPr>
          <p:cNvCxnSpPr>
            <a:cxnSpLocks/>
          </p:cNvCxnSpPr>
          <p:nvPr/>
        </p:nvCxnSpPr>
        <p:spPr>
          <a:xfrm>
            <a:off x="7503468" y="282608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07E646F7-9D8E-4554-995B-CA4787EA5A21}"/>
              </a:ext>
            </a:extLst>
          </p:cNvPr>
          <p:cNvCxnSpPr/>
          <p:nvPr/>
        </p:nvCxnSpPr>
        <p:spPr>
          <a:xfrm flipH="1">
            <a:off x="6608964" y="334647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1DD72C25-2C5E-432D-9F27-32E45E88A041}"/>
              </a:ext>
            </a:extLst>
          </p:cNvPr>
          <p:cNvCxnSpPr>
            <a:cxnSpLocks/>
          </p:cNvCxnSpPr>
          <p:nvPr/>
        </p:nvCxnSpPr>
        <p:spPr>
          <a:xfrm>
            <a:off x="7597958" y="332999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לבן 11">
            <a:extLst>
              <a:ext uri="{FF2B5EF4-FFF2-40B4-BE49-F238E27FC236}">
                <a16:creationId xmlns:a16="http://schemas.microsoft.com/office/drawing/2014/main" id="{F8034AAE-48C4-4953-B11B-827EE9A04593}"/>
              </a:ext>
            </a:extLst>
          </p:cNvPr>
          <p:cNvSpPr/>
          <p:nvPr/>
        </p:nvSpPr>
        <p:spPr>
          <a:xfrm>
            <a:off x="7083175" y="292414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7BBF72C0-060F-41FE-BF34-79FC017AB69C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AD84BD9F-705D-485B-B80E-B4AB0C819A07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5311EB14-F254-4FD0-8F2B-5947530E5B10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4B020910-989A-4EB9-B368-12A11E08326B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94AAB80C-2DE9-44F0-BE86-9CE68A431A58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B15E13C8-8A36-4B46-9347-54E163327EDA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F4E9E602-C0AD-411E-AD78-2DD6EECB054F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39058675-7643-45FE-B598-36FBFBF752CA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775346F1-92CD-404E-95C9-0E3E38A467E9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D41BF12B-E49F-45F5-B705-4C92769DF352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BA598FE5-8025-4402-8866-9DB0BE508F8D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מלבן 23">
            <a:extLst>
              <a:ext uri="{FF2B5EF4-FFF2-40B4-BE49-F238E27FC236}">
                <a16:creationId xmlns:a16="http://schemas.microsoft.com/office/drawing/2014/main" id="{A82603DE-E76E-4647-9482-51F0809271B4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035835A1-D242-4087-81D4-AF51521AB899}"/>
              </a:ext>
            </a:extLst>
          </p:cNvPr>
          <p:cNvSpPr/>
          <p:nvPr/>
        </p:nvSpPr>
        <p:spPr>
          <a:xfrm>
            <a:off x="6357853" y="448299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C62D74D5-0C8A-4F08-8B46-6B81ECE5F35C}"/>
              </a:ext>
            </a:extLst>
          </p:cNvPr>
          <p:cNvCxnSpPr>
            <a:cxnSpLocks/>
          </p:cNvCxnSpPr>
          <p:nvPr/>
        </p:nvCxnSpPr>
        <p:spPr>
          <a:xfrm>
            <a:off x="6566401" y="449123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552D1988-1C7D-4BA5-A366-01B50FFED12F}"/>
              </a:ext>
            </a:extLst>
          </p:cNvPr>
          <p:cNvCxnSpPr>
            <a:cxnSpLocks/>
          </p:cNvCxnSpPr>
          <p:nvPr/>
        </p:nvCxnSpPr>
        <p:spPr>
          <a:xfrm>
            <a:off x="7063377" y="448299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>
            <a:extLst>
              <a:ext uri="{FF2B5EF4-FFF2-40B4-BE49-F238E27FC236}">
                <a16:creationId xmlns:a16="http://schemas.microsoft.com/office/drawing/2014/main" id="{3ABF549D-7357-4F57-92B1-051249EB4FA8}"/>
              </a:ext>
            </a:extLst>
          </p:cNvPr>
          <p:cNvCxnSpPr/>
          <p:nvPr/>
        </p:nvCxnSpPr>
        <p:spPr>
          <a:xfrm flipH="1">
            <a:off x="6168873" y="500339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30EC5AD7-DD86-4BF0-AF37-9DFAAD679348}"/>
              </a:ext>
            </a:extLst>
          </p:cNvPr>
          <p:cNvCxnSpPr>
            <a:cxnSpLocks/>
          </p:cNvCxnSpPr>
          <p:nvPr/>
        </p:nvCxnSpPr>
        <p:spPr>
          <a:xfrm>
            <a:off x="7157867" y="498691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מלבן 29">
            <a:extLst>
              <a:ext uri="{FF2B5EF4-FFF2-40B4-BE49-F238E27FC236}">
                <a16:creationId xmlns:a16="http://schemas.microsoft.com/office/drawing/2014/main" id="{C4E3BBFA-5F91-442A-945A-1A335BE9C615}"/>
              </a:ext>
            </a:extLst>
          </p:cNvPr>
          <p:cNvSpPr/>
          <p:nvPr/>
        </p:nvSpPr>
        <p:spPr>
          <a:xfrm>
            <a:off x="6643084" y="458106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868248AC-39AC-43C7-80BF-107162DACF75}"/>
              </a:ext>
            </a:extLst>
          </p:cNvPr>
          <p:cNvSpPr/>
          <p:nvPr/>
        </p:nvSpPr>
        <p:spPr>
          <a:xfrm>
            <a:off x="7595097" y="3653866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44AFF6D3-952E-4A1C-9527-2241FFC28B81}"/>
              </a:ext>
            </a:extLst>
          </p:cNvPr>
          <p:cNvCxnSpPr>
            <a:cxnSpLocks/>
          </p:cNvCxnSpPr>
          <p:nvPr/>
        </p:nvCxnSpPr>
        <p:spPr>
          <a:xfrm>
            <a:off x="7803645" y="3662107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AA046B9F-6676-45A2-BDBA-5DC8759A924E}"/>
              </a:ext>
            </a:extLst>
          </p:cNvPr>
          <p:cNvCxnSpPr>
            <a:cxnSpLocks/>
          </p:cNvCxnSpPr>
          <p:nvPr/>
        </p:nvCxnSpPr>
        <p:spPr>
          <a:xfrm>
            <a:off x="8300621" y="365386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>
            <a:extLst>
              <a:ext uri="{FF2B5EF4-FFF2-40B4-BE49-F238E27FC236}">
                <a16:creationId xmlns:a16="http://schemas.microsoft.com/office/drawing/2014/main" id="{89B220C5-ECA9-4815-B59F-26142BAB4215}"/>
              </a:ext>
            </a:extLst>
          </p:cNvPr>
          <p:cNvCxnSpPr/>
          <p:nvPr/>
        </p:nvCxnSpPr>
        <p:spPr>
          <a:xfrm flipH="1">
            <a:off x="7535970" y="416602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CC02E2F2-2019-4956-ADB1-9BEC8B2B306B}"/>
              </a:ext>
            </a:extLst>
          </p:cNvPr>
          <p:cNvCxnSpPr>
            <a:cxnSpLocks/>
          </p:cNvCxnSpPr>
          <p:nvPr/>
        </p:nvCxnSpPr>
        <p:spPr>
          <a:xfrm>
            <a:off x="8395111" y="4157782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מלבן 35">
            <a:extLst>
              <a:ext uri="{FF2B5EF4-FFF2-40B4-BE49-F238E27FC236}">
                <a16:creationId xmlns:a16="http://schemas.microsoft.com/office/drawing/2014/main" id="{933ED95E-9CBD-42CD-A947-98FD061B4F68}"/>
              </a:ext>
            </a:extLst>
          </p:cNvPr>
          <p:cNvSpPr/>
          <p:nvPr/>
        </p:nvSpPr>
        <p:spPr>
          <a:xfrm>
            <a:off x="7880328" y="3751935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cxnSp>
        <p:nvCxnSpPr>
          <p:cNvPr id="37" name="מחבר חץ ישר 36">
            <a:extLst>
              <a:ext uri="{FF2B5EF4-FFF2-40B4-BE49-F238E27FC236}">
                <a16:creationId xmlns:a16="http://schemas.microsoft.com/office/drawing/2014/main" id="{441DD35A-2839-4812-84DB-DEA7764396CC}"/>
              </a:ext>
            </a:extLst>
          </p:cNvPr>
          <p:cNvCxnSpPr>
            <a:cxnSpLocks/>
          </p:cNvCxnSpPr>
          <p:nvPr/>
        </p:nvCxnSpPr>
        <p:spPr>
          <a:xfrm>
            <a:off x="3417445" y="432404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>
            <a:extLst>
              <a:ext uri="{FF2B5EF4-FFF2-40B4-BE49-F238E27FC236}">
                <a16:creationId xmlns:a16="http://schemas.microsoft.com/office/drawing/2014/main" id="{BCB7A202-7A0E-46EA-883F-DEDF51932D1C}"/>
              </a:ext>
            </a:extLst>
          </p:cNvPr>
          <p:cNvCxnSpPr>
            <a:cxnSpLocks/>
          </p:cNvCxnSpPr>
          <p:nvPr/>
        </p:nvCxnSpPr>
        <p:spPr>
          <a:xfrm>
            <a:off x="4218706" y="2162516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מלבן 38">
            <a:extLst>
              <a:ext uri="{FF2B5EF4-FFF2-40B4-BE49-F238E27FC236}">
                <a16:creationId xmlns:a16="http://schemas.microsoft.com/office/drawing/2014/main" id="{C1236DD1-3C34-4C56-8636-06F1717D64B0}"/>
              </a:ext>
            </a:extLst>
          </p:cNvPr>
          <p:cNvSpPr/>
          <p:nvPr/>
        </p:nvSpPr>
        <p:spPr>
          <a:xfrm>
            <a:off x="3634075" y="314995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F1F4AA0F-CF80-442B-B9F2-ED3415C2C789}"/>
              </a:ext>
            </a:extLst>
          </p:cNvPr>
          <p:cNvCxnSpPr>
            <a:cxnSpLocks/>
          </p:cNvCxnSpPr>
          <p:nvPr/>
        </p:nvCxnSpPr>
        <p:spPr>
          <a:xfrm>
            <a:off x="3842623" y="315819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id="{C6C5F739-F723-4F0C-9F39-0F4D512A28BF}"/>
              </a:ext>
            </a:extLst>
          </p:cNvPr>
          <p:cNvCxnSpPr>
            <a:cxnSpLocks/>
          </p:cNvCxnSpPr>
          <p:nvPr/>
        </p:nvCxnSpPr>
        <p:spPr>
          <a:xfrm>
            <a:off x="4339599" y="31499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>
            <a:extLst>
              <a:ext uri="{FF2B5EF4-FFF2-40B4-BE49-F238E27FC236}">
                <a16:creationId xmlns:a16="http://schemas.microsoft.com/office/drawing/2014/main" id="{3675805B-97B5-4DAE-BD2E-DA68292F4BCA}"/>
              </a:ext>
            </a:extLst>
          </p:cNvPr>
          <p:cNvCxnSpPr>
            <a:cxnSpLocks/>
          </p:cNvCxnSpPr>
          <p:nvPr/>
        </p:nvCxnSpPr>
        <p:spPr>
          <a:xfrm flipH="1">
            <a:off x="3445095" y="367034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>
            <a:extLst>
              <a:ext uri="{FF2B5EF4-FFF2-40B4-BE49-F238E27FC236}">
                <a16:creationId xmlns:a16="http://schemas.microsoft.com/office/drawing/2014/main" id="{1DD308EF-CE30-45BE-911B-E4C5BC9D0D60}"/>
              </a:ext>
            </a:extLst>
          </p:cNvPr>
          <p:cNvCxnSpPr>
            <a:cxnSpLocks/>
          </p:cNvCxnSpPr>
          <p:nvPr/>
        </p:nvCxnSpPr>
        <p:spPr>
          <a:xfrm>
            <a:off x="4434089" y="365386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מלבן 43">
            <a:extLst>
              <a:ext uri="{FF2B5EF4-FFF2-40B4-BE49-F238E27FC236}">
                <a16:creationId xmlns:a16="http://schemas.microsoft.com/office/drawing/2014/main" id="{909FBCF7-3E2B-47CA-9E68-BF5EB34DA5AD}"/>
              </a:ext>
            </a:extLst>
          </p:cNvPr>
          <p:cNvSpPr/>
          <p:nvPr/>
        </p:nvSpPr>
        <p:spPr>
          <a:xfrm>
            <a:off x="3919306" y="324801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he-IL" dirty="0"/>
          </a:p>
        </p:txBody>
      </p:sp>
      <p:sp>
        <p:nvSpPr>
          <p:cNvPr id="45" name="מלבן 44">
            <a:extLst>
              <a:ext uri="{FF2B5EF4-FFF2-40B4-BE49-F238E27FC236}">
                <a16:creationId xmlns:a16="http://schemas.microsoft.com/office/drawing/2014/main" id="{62C4C05A-48D4-4252-9DD7-55CE2C48EE7B}"/>
              </a:ext>
            </a:extLst>
          </p:cNvPr>
          <p:cNvSpPr/>
          <p:nvPr/>
        </p:nvSpPr>
        <p:spPr>
          <a:xfrm>
            <a:off x="2840702" y="397907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D6894A86-BE5F-4569-A52E-A2BC309739A7}"/>
              </a:ext>
            </a:extLst>
          </p:cNvPr>
          <p:cNvCxnSpPr>
            <a:cxnSpLocks/>
          </p:cNvCxnSpPr>
          <p:nvPr/>
        </p:nvCxnSpPr>
        <p:spPr>
          <a:xfrm>
            <a:off x="3049250" y="398732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>
            <a:extLst>
              <a:ext uri="{FF2B5EF4-FFF2-40B4-BE49-F238E27FC236}">
                <a16:creationId xmlns:a16="http://schemas.microsoft.com/office/drawing/2014/main" id="{D68B7DC2-A5D4-4B0D-A8C6-A7148AFE15C8}"/>
              </a:ext>
            </a:extLst>
          </p:cNvPr>
          <p:cNvCxnSpPr>
            <a:cxnSpLocks/>
          </p:cNvCxnSpPr>
          <p:nvPr/>
        </p:nvCxnSpPr>
        <p:spPr>
          <a:xfrm>
            <a:off x="3546226" y="397907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B5295C6B-D419-450F-BD7F-726AEDC92360}"/>
              </a:ext>
            </a:extLst>
          </p:cNvPr>
          <p:cNvCxnSpPr>
            <a:cxnSpLocks/>
          </p:cNvCxnSpPr>
          <p:nvPr/>
        </p:nvCxnSpPr>
        <p:spPr>
          <a:xfrm flipH="1">
            <a:off x="2651722" y="449947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B1886B84-4178-4963-B88B-70F08292514F}"/>
              </a:ext>
            </a:extLst>
          </p:cNvPr>
          <p:cNvCxnSpPr>
            <a:cxnSpLocks/>
          </p:cNvCxnSpPr>
          <p:nvPr/>
        </p:nvCxnSpPr>
        <p:spPr>
          <a:xfrm>
            <a:off x="3640716" y="448299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מלבן 49">
            <a:extLst>
              <a:ext uri="{FF2B5EF4-FFF2-40B4-BE49-F238E27FC236}">
                <a16:creationId xmlns:a16="http://schemas.microsoft.com/office/drawing/2014/main" id="{86954DBC-EA2C-4E18-BE2B-38DFA895E539}"/>
              </a:ext>
            </a:extLst>
          </p:cNvPr>
          <p:cNvSpPr/>
          <p:nvPr/>
        </p:nvSpPr>
        <p:spPr>
          <a:xfrm>
            <a:off x="3125933" y="407714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ADC2C4D7-403F-46EF-8230-4C5C05754226}"/>
              </a:ext>
            </a:extLst>
          </p:cNvPr>
          <p:cNvCxnSpPr>
            <a:cxnSpLocks/>
          </p:cNvCxnSpPr>
          <p:nvPr/>
        </p:nvCxnSpPr>
        <p:spPr>
          <a:xfrm>
            <a:off x="5679689" y="231053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מלבן 51">
            <a:extLst>
              <a:ext uri="{FF2B5EF4-FFF2-40B4-BE49-F238E27FC236}">
                <a16:creationId xmlns:a16="http://schemas.microsoft.com/office/drawing/2014/main" id="{20E429F4-7DD6-4E77-92E2-5CAFF8F8D6A3}"/>
              </a:ext>
            </a:extLst>
          </p:cNvPr>
          <p:cNvSpPr/>
          <p:nvPr/>
        </p:nvSpPr>
        <p:spPr>
          <a:xfrm>
            <a:off x="5102946" y="1965571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BEB3E683-7A29-4EB0-AD6A-EF945ED31EF9}"/>
              </a:ext>
            </a:extLst>
          </p:cNvPr>
          <p:cNvCxnSpPr>
            <a:cxnSpLocks/>
          </p:cNvCxnSpPr>
          <p:nvPr/>
        </p:nvCxnSpPr>
        <p:spPr>
          <a:xfrm>
            <a:off x="5311494" y="197381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>
            <a:extLst>
              <a:ext uri="{FF2B5EF4-FFF2-40B4-BE49-F238E27FC236}">
                <a16:creationId xmlns:a16="http://schemas.microsoft.com/office/drawing/2014/main" id="{331ADF32-F8F5-4779-8D1E-E7BB704E7AB3}"/>
              </a:ext>
            </a:extLst>
          </p:cNvPr>
          <p:cNvCxnSpPr>
            <a:cxnSpLocks/>
          </p:cNvCxnSpPr>
          <p:nvPr/>
        </p:nvCxnSpPr>
        <p:spPr>
          <a:xfrm>
            <a:off x="5808470" y="196557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C2FD1C73-CF5B-48A4-AE76-367EB1AE8D5E}"/>
              </a:ext>
            </a:extLst>
          </p:cNvPr>
          <p:cNvCxnSpPr>
            <a:cxnSpLocks/>
          </p:cNvCxnSpPr>
          <p:nvPr/>
        </p:nvCxnSpPr>
        <p:spPr>
          <a:xfrm flipH="1">
            <a:off x="4339599" y="2485969"/>
            <a:ext cx="763348" cy="663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AA3C19A8-6E76-4DC7-BACC-FB285DBE1993}"/>
              </a:ext>
            </a:extLst>
          </p:cNvPr>
          <p:cNvCxnSpPr>
            <a:cxnSpLocks/>
          </p:cNvCxnSpPr>
          <p:nvPr/>
        </p:nvCxnSpPr>
        <p:spPr>
          <a:xfrm>
            <a:off x="5902960" y="2469487"/>
            <a:ext cx="901625" cy="356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מלבן 56">
            <a:extLst>
              <a:ext uri="{FF2B5EF4-FFF2-40B4-BE49-F238E27FC236}">
                <a16:creationId xmlns:a16="http://schemas.microsoft.com/office/drawing/2014/main" id="{AAFD4EE1-84F6-4274-87A9-D97EEC6F9DE6}"/>
              </a:ext>
            </a:extLst>
          </p:cNvPr>
          <p:cNvSpPr/>
          <p:nvPr/>
        </p:nvSpPr>
        <p:spPr>
          <a:xfrm>
            <a:off x="5388177" y="2063640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0</a:t>
            </a:r>
            <a:endParaRPr lang="he-IL" dirty="0"/>
          </a:p>
        </p:txBody>
      </p:sp>
      <p:sp>
        <p:nvSpPr>
          <p:cNvPr id="58" name="מלבן 57">
            <a:extLst>
              <a:ext uri="{FF2B5EF4-FFF2-40B4-BE49-F238E27FC236}">
                <a16:creationId xmlns:a16="http://schemas.microsoft.com/office/drawing/2014/main" id="{0F0445C8-59CE-4763-A613-6AF695A4A817}"/>
              </a:ext>
            </a:extLst>
          </p:cNvPr>
          <p:cNvSpPr/>
          <p:nvPr/>
        </p:nvSpPr>
        <p:spPr>
          <a:xfrm>
            <a:off x="3775658" y="2032334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DD4918D-E758-4C7C-950D-06D72976CB41}"/>
              </a:ext>
            </a:extLst>
          </p:cNvPr>
          <p:cNvSpPr txBox="1"/>
          <p:nvPr/>
        </p:nvSpPr>
        <p:spPr>
          <a:xfrm>
            <a:off x="3753098" y="2004603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bt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01CBC-255C-488F-B352-DDB562C36535}"/>
              </a:ext>
            </a:extLst>
          </p:cNvPr>
          <p:cNvSpPr txBox="1"/>
          <p:nvPr/>
        </p:nvSpPr>
        <p:spPr>
          <a:xfrm>
            <a:off x="826265" y="5541484"/>
            <a:ext cx="66771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9  6  0  </a:t>
            </a:r>
          </a:p>
        </p:txBody>
      </p:sp>
      <p:cxnSp>
        <p:nvCxnSpPr>
          <p:cNvPr id="61" name="מחבר חץ ישר 60">
            <a:extLst>
              <a:ext uri="{FF2B5EF4-FFF2-40B4-BE49-F238E27FC236}">
                <a16:creationId xmlns:a16="http://schemas.microsoft.com/office/drawing/2014/main" id="{B171146A-70C1-48CC-9E5D-9208D3687460}"/>
              </a:ext>
            </a:extLst>
          </p:cNvPr>
          <p:cNvCxnSpPr/>
          <p:nvPr/>
        </p:nvCxnSpPr>
        <p:spPr>
          <a:xfrm>
            <a:off x="1133590" y="4834155"/>
            <a:ext cx="1169291" cy="16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5935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0" y="859536"/>
            <a:ext cx="1102766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סריקת </a:t>
            </a:r>
            <a:r>
              <a:rPr lang="en-US" sz="2400" dirty="0" err="1"/>
              <a:t>PreOrder</a:t>
            </a:r>
            <a:r>
              <a:rPr lang="en-US" sz="2400" dirty="0"/>
              <a:t> </a:t>
            </a:r>
            <a:r>
              <a:rPr lang="he-IL" sz="2400" dirty="0"/>
              <a:t>  אלגוריתם:</a:t>
            </a:r>
          </a:p>
          <a:p>
            <a:pPr algn="r" rtl="1"/>
            <a:endParaRPr lang="he-IL" sz="2400" dirty="0"/>
          </a:p>
          <a:p>
            <a:pPr algn="r" rtl="1"/>
            <a:r>
              <a:rPr lang="he-IL" sz="2400" dirty="0"/>
              <a:t>בקר בשורש.</a:t>
            </a:r>
          </a:p>
          <a:p>
            <a:pPr algn="r" rtl="1"/>
            <a:r>
              <a:rPr lang="he-IL" sz="2400" dirty="0"/>
              <a:t>סרוק תת עץ השמאלי בסדר תחילי.</a:t>
            </a:r>
          </a:p>
          <a:p>
            <a:pPr algn="r" rtl="1"/>
            <a:r>
              <a:rPr lang="he-IL" sz="2400" dirty="0"/>
              <a:t>סרוק תת עץ ימני בסדר תחילי</a:t>
            </a:r>
          </a:p>
          <a:p>
            <a:pPr algn="r" rtl="1"/>
            <a:r>
              <a:rPr lang="he-IL" sz="2400" dirty="0"/>
              <a:t>.</a:t>
            </a:r>
            <a:endParaRPr lang="he-IL" sz="3600" dirty="0"/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56C8DCA5-BA73-4E59-AD79-3A5021F45996}"/>
              </a:ext>
            </a:extLst>
          </p:cNvPr>
          <p:cNvCxnSpPr/>
          <p:nvPr/>
        </p:nvCxnSpPr>
        <p:spPr>
          <a:xfrm>
            <a:off x="6581314" y="400017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4FB28849-56BF-475C-B844-558EDEB87D1A}"/>
              </a:ext>
            </a:extLst>
          </p:cNvPr>
          <p:cNvSpPr/>
          <p:nvPr/>
        </p:nvSpPr>
        <p:spPr>
          <a:xfrm>
            <a:off x="6797944" y="282608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8FA01BD8-035D-4D06-BD34-EA41087917F6}"/>
              </a:ext>
            </a:extLst>
          </p:cNvPr>
          <p:cNvCxnSpPr>
            <a:cxnSpLocks/>
          </p:cNvCxnSpPr>
          <p:nvPr/>
        </p:nvCxnSpPr>
        <p:spPr>
          <a:xfrm>
            <a:off x="7006492" y="283432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DC2D0DEC-A63B-4098-9CC3-10D79868A00A}"/>
              </a:ext>
            </a:extLst>
          </p:cNvPr>
          <p:cNvCxnSpPr>
            <a:cxnSpLocks/>
          </p:cNvCxnSpPr>
          <p:nvPr/>
        </p:nvCxnSpPr>
        <p:spPr>
          <a:xfrm>
            <a:off x="7503468" y="282608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07E646F7-9D8E-4554-995B-CA4787EA5A21}"/>
              </a:ext>
            </a:extLst>
          </p:cNvPr>
          <p:cNvCxnSpPr/>
          <p:nvPr/>
        </p:nvCxnSpPr>
        <p:spPr>
          <a:xfrm flipH="1">
            <a:off x="6608964" y="334647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1DD72C25-2C5E-432D-9F27-32E45E88A041}"/>
              </a:ext>
            </a:extLst>
          </p:cNvPr>
          <p:cNvCxnSpPr>
            <a:cxnSpLocks/>
          </p:cNvCxnSpPr>
          <p:nvPr/>
        </p:nvCxnSpPr>
        <p:spPr>
          <a:xfrm>
            <a:off x="7597958" y="332999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לבן 11">
            <a:extLst>
              <a:ext uri="{FF2B5EF4-FFF2-40B4-BE49-F238E27FC236}">
                <a16:creationId xmlns:a16="http://schemas.microsoft.com/office/drawing/2014/main" id="{F8034AAE-48C4-4953-B11B-827EE9A04593}"/>
              </a:ext>
            </a:extLst>
          </p:cNvPr>
          <p:cNvSpPr/>
          <p:nvPr/>
        </p:nvSpPr>
        <p:spPr>
          <a:xfrm>
            <a:off x="7083175" y="292414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7BBF72C0-060F-41FE-BF34-79FC017AB69C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AD84BD9F-705D-485B-B80E-B4AB0C819A07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5311EB14-F254-4FD0-8F2B-5947530E5B10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4B020910-989A-4EB9-B368-12A11E08326B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94AAB80C-2DE9-44F0-BE86-9CE68A431A58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B15E13C8-8A36-4B46-9347-54E163327EDA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F4E9E602-C0AD-411E-AD78-2DD6EECB054F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39058675-7643-45FE-B598-36FBFBF752CA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775346F1-92CD-404E-95C9-0E3E38A467E9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D41BF12B-E49F-45F5-B705-4C92769DF352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BA598FE5-8025-4402-8866-9DB0BE508F8D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מלבן 23">
            <a:extLst>
              <a:ext uri="{FF2B5EF4-FFF2-40B4-BE49-F238E27FC236}">
                <a16:creationId xmlns:a16="http://schemas.microsoft.com/office/drawing/2014/main" id="{A82603DE-E76E-4647-9482-51F0809271B4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035835A1-D242-4087-81D4-AF51521AB899}"/>
              </a:ext>
            </a:extLst>
          </p:cNvPr>
          <p:cNvSpPr/>
          <p:nvPr/>
        </p:nvSpPr>
        <p:spPr>
          <a:xfrm>
            <a:off x="6357853" y="448299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C62D74D5-0C8A-4F08-8B46-6B81ECE5F35C}"/>
              </a:ext>
            </a:extLst>
          </p:cNvPr>
          <p:cNvCxnSpPr>
            <a:cxnSpLocks/>
          </p:cNvCxnSpPr>
          <p:nvPr/>
        </p:nvCxnSpPr>
        <p:spPr>
          <a:xfrm>
            <a:off x="6566401" y="449123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552D1988-1C7D-4BA5-A366-01B50FFED12F}"/>
              </a:ext>
            </a:extLst>
          </p:cNvPr>
          <p:cNvCxnSpPr>
            <a:cxnSpLocks/>
          </p:cNvCxnSpPr>
          <p:nvPr/>
        </p:nvCxnSpPr>
        <p:spPr>
          <a:xfrm>
            <a:off x="7063377" y="448299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>
            <a:extLst>
              <a:ext uri="{FF2B5EF4-FFF2-40B4-BE49-F238E27FC236}">
                <a16:creationId xmlns:a16="http://schemas.microsoft.com/office/drawing/2014/main" id="{3ABF549D-7357-4F57-92B1-051249EB4FA8}"/>
              </a:ext>
            </a:extLst>
          </p:cNvPr>
          <p:cNvCxnSpPr/>
          <p:nvPr/>
        </p:nvCxnSpPr>
        <p:spPr>
          <a:xfrm flipH="1">
            <a:off x="6168873" y="500339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30EC5AD7-DD86-4BF0-AF37-9DFAAD679348}"/>
              </a:ext>
            </a:extLst>
          </p:cNvPr>
          <p:cNvCxnSpPr>
            <a:cxnSpLocks/>
          </p:cNvCxnSpPr>
          <p:nvPr/>
        </p:nvCxnSpPr>
        <p:spPr>
          <a:xfrm>
            <a:off x="7157867" y="498691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מלבן 29">
            <a:extLst>
              <a:ext uri="{FF2B5EF4-FFF2-40B4-BE49-F238E27FC236}">
                <a16:creationId xmlns:a16="http://schemas.microsoft.com/office/drawing/2014/main" id="{C4E3BBFA-5F91-442A-945A-1A335BE9C615}"/>
              </a:ext>
            </a:extLst>
          </p:cNvPr>
          <p:cNvSpPr/>
          <p:nvPr/>
        </p:nvSpPr>
        <p:spPr>
          <a:xfrm>
            <a:off x="6643084" y="458106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868248AC-39AC-43C7-80BF-107162DACF75}"/>
              </a:ext>
            </a:extLst>
          </p:cNvPr>
          <p:cNvSpPr/>
          <p:nvPr/>
        </p:nvSpPr>
        <p:spPr>
          <a:xfrm>
            <a:off x="7595097" y="3653866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44AFF6D3-952E-4A1C-9527-2241FFC28B81}"/>
              </a:ext>
            </a:extLst>
          </p:cNvPr>
          <p:cNvCxnSpPr>
            <a:cxnSpLocks/>
          </p:cNvCxnSpPr>
          <p:nvPr/>
        </p:nvCxnSpPr>
        <p:spPr>
          <a:xfrm>
            <a:off x="7803645" y="3662107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AA046B9F-6676-45A2-BDBA-5DC8759A924E}"/>
              </a:ext>
            </a:extLst>
          </p:cNvPr>
          <p:cNvCxnSpPr>
            <a:cxnSpLocks/>
          </p:cNvCxnSpPr>
          <p:nvPr/>
        </p:nvCxnSpPr>
        <p:spPr>
          <a:xfrm>
            <a:off x="8300621" y="365386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>
            <a:extLst>
              <a:ext uri="{FF2B5EF4-FFF2-40B4-BE49-F238E27FC236}">
                <a16:creationId xmlns:a16="http://schemas.microsoft.com/office/drawing/2014/main" id="{89B220C5-ECA9-4815-B59F-26142BAB4215}"/>
              </a:ext>
            </a:extLst>
          </p:cNvPr>
          <p:cNvCxnSpPr/>
          <p:nvPr/>
        </p:nvCxnSpPr>
        <p:spPr>
          <a:xfrm flipH="1">
            <a:off x="7535970" y="416602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CC02E2F2-2019-4956-ADB1-9BEC8B2B306B}"/>
              </a:ext>
            </a:extLst>
          </p:cNvPr>
          <p:cNvCxnSpPr>
            <a:cxnSpLocks/>
          </p:cNvCxnSpPr>
          <p:nvPr/>
        </p:nvCxnSpPr>
        <p:spPr>
          <a:xfrm>
            <a:off x="8395111" y="4157782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מלבן 35">
            <a:extLst>
              <a:ext uri="{FF2B5EF4-FFF2-40B4-BE49-F238E27FC236}">
                <a16:creationId xmlns:a16="http://schemas.microsoft.com/office/drawing/2014/main" id="{933ED95E-9CBD-42CD-A947-98FD061B4F68}"/>
              </a:ext>
            </a:extLst>
          </p:cNvPr>
          <p:cNvSpPr/>
          <p:nvPr/>
        </p:nvSpPr>
        <p:spPr>
          <a:xfrm>
            <a:off x="7880328" y="3751935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cxnSp>
        <p:nvCxnSpPr>
          <p:cNvPr id="37" name="מחבר חץ ישר 36">
            <a:extLst>
              <a:ext uri="{FF2B5EF4-FFF2-40B4-BE49-F238E27FC236}">
                <a16:creationId xmlns:a16="http://schemas.microsoft.com/office/drawing/2014/main" id="{441DD35A-2839-4812-84DB-DEA7764396CC}"/>
              </a:ext>
            </a:extLst>
          </p:cNvPr>
          <p:cNvCxnSpPr>
            <a:cxnSpLocks/>
          </p:cNvCxnSpPr>
          <p:nvPr/>
        </p:nvCxnSpPr>
        <p:spPr>
          <a:xfrm>
            <a:off x="3417445" y="432404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>
            <a:extLst>
              <a:ext uri="{FF2B5EF4-FFF2-40B4-BE49-F238E27FC236}">
                <a16:creationId xmlns:a16="http://schemas.microsoft.com/office/drawing/2014/main" id="{BCB7A202-7A0E-46EA-883F-DEDF51932D1C}"/>
              </a:ext>
            </a:extLst>
          </p:cNvPr>
          <p:cNvCxnSpPr>
            <a:cxnSpLocks/>
          </p:cNvCxnSpPr>
          <p:nvPr/>
        </p:nvCxnSpPr>
        <p:spPr>
          <a:xfrm>
            <a:off x="4218706" y="2162516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מלבן 38">
            <a:extLst>
              <a:ext uri="{FF2B5EF4-FFF2-40B4-BE49-F238E27FC236}">
                <a16:creationId xmlns:a16="http://schemas.microsoft.com/office/drawing/2014/main" id="{C1236DD1-3C34-4C56-8636-06F1717D64B0}"/>
              </a:ext>
            </a:extLst>
          </p:cNvPr>
          <p:cNvSpPr/>
          <p:nvPr/>
        </p:nvSpPr>
        <p:spPr>
          <a:xfrm>
            <a:off x="3634075" y="314995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F1F4AA0F-CF80-442B-B9F2-ED3415C2C789}"/>
              </a:ext>
            </a:extLst>
          </p:cNvPr>
          <p:cNvCxnSpPr>
            <a:cxnSpLocks/>
          </p:cNvCxnSpPr>
          <p:nvPr/>
        </p:nvCxnSpPr>
        <p:spPr>
          <a:xfrm>
            <a:off x="3842623" y="315819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id="{C6C5F739-F723-4F0C-9F39-0F4D512A28BF}"/>
              </a:ext>
            </a:extLst>
          </p:cNvPr>
          <p:cNvCxnSpPr>
            <a:cxnSpLocks/>
          </p:cNvCxnSpPr>
          <p:nvPr/>
        </p:nvCxnSpPr>
        <p:spPr>
          <a:xfrm>
            <a:off x="4339599" y="31499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>
            <a:extLst>
              <a:ext uri="{FF2B5EF4-FFF2-40B4-BE49-F238E27FC236}">
                <a16:creationId xmlns:a16="http://schemas.microsoft.com/office/drawing/2014/main" id="{3675805B-97B5-4DAE-BD2E-DA68292F4BCA}"/>
              </a:ext>
            </a:extLst>
          </p:cNvPr>
          <p:cNvCxnSpPr>
            <a:cxnSpLocks/>
          </p:cNvCxnSpPr>
          <p:nvPr/>
        </p:nvCxnSpPr>
        <p:spPr>
          <a:xfrm flipH="1">
            <a:off x="3445095" y="367034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>
            <a:extLst>
              <a:ext uri="{FF2B5EF4-FFF2-40B4-BE49-F238E27FC236}">
                <a16:creationId xmlns:a16="http://schemas.microsoft.com/office/drawing/2014/main" id="{1DD308EF-CE30-45BE-911B-E4C5BC9D0D60}"/>
              </a:ext>
            </a:extLst>
          </p:cNvPr>
          <p:cNvCxnSpPr>
            <a:cxnSpLocks/>
          </p:cNvCxnSpPr>
          <p:nvPr/>
        </p:nvCxnSpPr>
        <p:spPr>
          <a:xfrm>
            <a:off x="4434089" y="365386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מלבן 43">
            <a:extLst>
              <a:ext uri="{FF2B5EF4-FFF2-40B4-BE49-F238E27FC236}">
                <a16:creationId xmlns:a16="http://schemas.microsoft.com/office/drawing/2014/main" id="{909FBCF7-3E2B-47CA-9E68-BF5EB34DA5AD}"/>
              </a:ext>
            </a:extLst>
          </p:cNvPr>
          <p:cNvSpPr/>
          <p:nvPr/>
        </p:nvSpPr>
        <p:spPr>
          <a:xfrm>
            <a:off x="3919306" y="324801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he-IL" dirty="0"/>
          </a:p>
        </p:txBody>
      </p:sp>
      <p:sp>
        <p:nvSpPr>
          <p:cNvPr id="45" name="מלבן 44">
            <a:extLst>
              <a:ext uri="{FF2B5EF4-FFF2-40B4-BE49-F238E27FC236}">
                <a16:creationId xmlns:a16="http://schemas.microsoft.com/office/drawing/2014/main" id="{62C4C05A-48D4-4252-9DD7-55CE2C48EE7B}"/>
              </a:ext>
            </a:extLst>
          </p:cNvPr>
          <p:cNvSpPr/>
          <p:nvPr/>
        </p:nvSpPr>
        <p:spPr>
          <a:xfrm>
            <a:off x="2840702" y="397907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D6894A86-BE5F-4569-A52E-A2BC309739A7}"/>
              </a:ext>
            </a:extLst>
          </p:cNvPr>
          <p:cNvCxnSpPr>
            <a:cxnSpLocks/>
          </p:cNvCxnSpPr>
          <p:nvPr/>
        </p:nvCxnSpPr>
        <p:spPr>
          <a:xfrm>
            <a:off x="3049250" y="398732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>
            <a:extLst>
              <a:ext uri="{FF2B5EF4-FFF2-40B4-BE49-F238E27FC236}">
                <a16:creationId xmlns:a16="http://schemas.microsoft.com/office/drawing/2014/main" id="{D68B7DC2-A5D4-4B0D-A8C6-A7148AFE15C8}"/>
              </a:ext>
            </a:extLst>
          </p:cNvPr>
          <p:cNvCxnSpPr>
            <a:cxnSpLocks/>
          </p:cNvCxnSpPr>
          <p:nvPr/>
        </p:nvCxnSpPr>
        <p:spPr>
          <a:xfrm>
            <a:off x="3546226" y="397907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B5295C6B-D419-450F-BD7F-726AEDC92360}"/>
              </a:ext>
            </a:extLst>
          </p:cNvPr>
          <p:cNvCxnSpPr>
            <a:cxnSpLocks/>
          </p:cNvCxnSpPr>
          <p:nvPr/>
        </p:nvCxnSpPr>
        <p:spPr>
          <a:xfrm flipH="1">
            <a:off x="2651722" y="449947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B1886B84-4178-4963-B88B-70F08292514F}"/>
              </a:ext>
            </a:extLst>
          </p:cNvPr>
          <p:cNvCxnSpPr>
            <a:cxnSpLocks/>
          </p:cNvCxnSpPr>
          <p:nvPr/>
        </p:nvCxnSpPr>
        <p:spPr>
          <a:xfrm>
            <a:off x="3640716" y="448299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מלבן 49">
            <a:extLst>
              <a:ext uri="{FF2B5EF4-FFF2-40B4-BE49-F238E27FC236}">
                <a16:creationId xmlns:a16="http://schemas.microsoft.com/office/drawing/2014/main" id="{86954DBC-EA2C-4E18-BE2B-38DFA895E539}"/>
              </a:ext>
            </a:extLst>
          </p:cNvPr>
          <p:cNvSpPr/>
          <p:nvPr/>
        </p:nvSpPr>
        <p:spPr>
          <a:xfrm>
            <a:off x="3125933" y="407714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ADC2C4D7-403F-46EF-8230-4C5C05754226}"/>
              </a:ext>
            </a:extLst>
          </p:cNvPr>
          <p:cNvCxnSpPr>
            <a:cxnSpLocks/>
          </p:cNvCxnSpPr>
          <p:nvPr/>
        </p:nvCxnSpPr>
        <p:spPr>
          <a:xfrm>
            <a:off x="5679689" y="231053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מלבן 51">
            <a:extLst>
              <a:ext uri="{FF2B5EF4-FFF2-40B4-BE49-F238E27FC236}">
                <a16:creationId xmlns:a16="http://schemas.microsoft.com/office/drawing/2014/main" id="{20E429F4-7DD6-4E77-92E2-5CAFF8F8D6A3}"/>
              </a:ext>
            </a:extLst>
          </p:cNvPr>
          <p:cNvSpPr/>
          <p:nvPr/>
        </p:nvSpPr>
        <p:spPr>
          <a:xfrm>
            <a:off x="5102946" y="1965571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BEB3E683-7A29-4EB0-AD6A-EF945ED31EF9}"/>
              </a:ext>
            </a:extLst>
          </p:cNvPr>
          <p:cNvCxnSpPr>
            <a:cxnSpLocks/>
          </p:cNvCxnSpPr>
          <p:nvPr/>
        </p:nvCxnSpPr>
        <p:spPr>
          <a:xfrm>
            <a:off x="5311494" y="197381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>
            <a:extLst>
              <a:ext uri="{FF2B5EF4-FFF2-40B4-BE49-F238E27FC236}">
                <a16:creationId xmlns:a16="http://schemas.microsoft.com/office/drawing/2014/main" id="{331ADF32-F8F5-4779-8D1E-E7BB704E7AB3}"/>
              </a:ext>
            </a:extLst>
          </p:cNvPr>
          <p:cNvCxnSpPr>
            <a:cxnSpLocks/>
          </p:cNvCxnSpPr>
          <p:nvPr/>
        </p:nvCxnSpPr>
        <p:spPr>
          <a:xfrm>
            <a:off x="5808470" y="196557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C2FD1C73-CF5B-48A4-AE76-367EB1AE8D5E}"/>
              </a:ext>
            </a:extLst>
          </p:cNvPr>
          <p:cNvCxnSpPr>
            <a:cxnSpLocks/>
          </p:cNvCxnSpPr>
          <p:nvPr/>
        </p:nvCxnSpPr>
        <p:spPr>
          <a:xfrm flipH="1">
            <a:off x="4339599" y="2485969"/>
            <a:ext cx="763348" cy="663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AA3C19A8-6E76-4DC7-BACC-FB285DBE1993}"/>
              </a:ext>
            </a:extLst>
          </p:cNvPr>
          <p:cNvCxnSpPr>
            <a:cxnSpLocks/>
          </p:cNvCxnSpPr>
          <p:nvPr/>
        </p:nvCxnSpPr>
        <p:spPr>
          <a:xfrm>
            <a:off x="5902960" y="2469487"/>
            <a:ext cx="901625" cy="356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מלבן 56">
            <a:extLst>
              <a:ext uri="{FF2B5EF4-FFF2-40B4-BE49-F238E27FC236}">
                <a16:creationId xmlns:a16="http://schemas.microsoft.com/office/drawing/2014/main" id="{AAFD4EE1-84F6-4274-87A9-D97EEC6F9DE6}"/>
              </a:ext>
            </a:extLst>
          </p:cNvPr>
          <p:cNvSpPr/>
          <p:nvPr/>
        </p:nvSpPr>
        <p:spPr>
          <a:xfrm>
            <a:off x="5388177" y="2063640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0</a:t>
            </a:r>
            <a:endParaRPr lang="he-IL" dirty="0"/>
          </a:p>
        </p:txBody>
      </p:sp>
      <p:sp>
        <p:nvSpPr>
          <p:cNvPr id="58" name="מלבן 57">
            <a:extLst>
              <a:ext uri="{FF2B5EF4-FFF2-40B4-BE49-F238E27FC236}">
                <a16:creationId xmlns:a16="http://schemas.microsoft.com/office/drawing/2014/main" id="{0F0445C8-59CE-4763-A613-6AF695A4A817}"/>
              </a:ext>
            </a:extLst>
          </p:cNvPr>
          <p:cNvSpPr/>
          <p:nvPr/>
        </p:nvSpPr>
        <p:spPr>
          <a:xfrm>
            <a:off x="3775658" y="2032334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DD4918D-E758-4C7C-950D-06D72976CB41}"/>
              </a:ext>
            </a:extLst>
          </p:cNvPr>
          <p:cNvSpPr txBox="1"/>
          <p:nvPr/>
        </p:nvSpPr>
        <p:spPr>
          <a:xfrm>
            <a:off x="3753098" y="2004603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bt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01CBC-255C-488F-B352-DDB562C36535}"/>
              </a:ext>
            </a:extLst>
          </p:cNvPr>
          <p:cNvSpPr txBox="1"/>
          <p:nvPr/>
        </p:nvSpPr>
        <p:spPr>
          <a:xfrm>
            <a:off x="826265" y="5541484"/>
            <a:ext cx="66771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9   6  0  </a:t>
            </a:r>
          </a:p>
        </p:txBody>
      </p:sp>
      <p:cxnSp>
        <p:nvCxnSpPr>
          <p:cNvPr id="61" name="מחבר חץ ישר 60">
            <a:extLst>
              <a:ext uri="{FF2B5EF4-FFF2-40B4-BE49-F238E27FC236}">
                <a16:creationId xmlns:a16="http://schemas.microsoft.com/office/drawing/2014/main" id="{B171146A-70C1-48CC-9E5D-9208D3687460}"/>
              </a:ext>
            </a:extLst>
          </p:cNvPr>
          <p:cNvCxnSpPr/>
          <p:nvPr/>
        </p:nvCxnSpPr>
        <p:spPr>
          <a:xfrm>
            <a:off x="2471425" y="5055478"/>
            <a:ext cx="1169291" cy="16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0715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0" y="859536"/>
            <a:ext cx="1102766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סריקת </a:t>
            </a:r>
            <a:r>
              <a:rPr lang="en-US" sz="2400" dirty="0" err="1"/>
              <a:t>PreOrder</a:t>
            </a:r>
            <a:r>
              <a:rPr lang="en-US" sz="2400" dirty="0"/>
              <a:t> </a:t>
            </a:r>
            <a:r>
              <a:rPr lang="he-IL" sz="2400" dirty="0"/>
              <a:t>  אלגוריתם:</a:t>
            </a:r>
          </a:p>
          <a:p>
            <a:pPr algn="r" rtl="1"/>
            <a:endParaRPr lang="he-IL" sz="2400" dirty="0"/>
          </a:p>
          <a:p>
            <a:pPr algn="r" rtl="1"/>
            <a:r>
              <a:rPr lang="he-IL" sz="2400" dirty="0"/>
              <a:t>בקר בשורש.</a:t>
            </a:r>
          </a:p>
          <a:p>
            <a:pPr algn="r" rtl="1"/>
            <a:r>
              <a:rPr lang="he-IL" sz="2400" dirty="0"/>
              <a:t>סרוק תת עץ השמאלי בסדר תחילי.</a:t>
            </a:r>
          </a:p>
          <a:p>
            <a:pPr algn="r" rtl="1"/>
            <a:r>
              <a:rPr lang="he-IL" sz="2400" dirty="0"/>
              <a:t>סרוק תת עץ ימני בסדר תחילי</a:t>
            </a:r>
          </a:p>
          <a:p>
            <a:pPr algn="r" rtl="1"/>
            <a:r>
              <a:rPr lang="he-IL" sz="2400" dirty="0"/>
              <a:t>.</a:t>
            </a:r>
            <a:endParaRPr lang="he-IL" sz="3600" dirty="0"/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56C8DCA5-BA73-4E59-AD79-3A5021F45996}"/>
              </a:ext>
            </a:extLst>
          </p:cNvPr>
          <p:cNvCxnSpPr/>
          <p:nvPr/>
        </p:nvCxnSpPr>
        <p:spPr>
          <a:xfrm>
            <a:off x="6581314" y="400017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4FB28849-56BF-475C-B844-558EDEB87D1A}"/>
              </a:ext>
            </a:extLst>
          </p:cNvPr>
          <p:cNvSpPr/>
          <p:nvPr/>
        </p:nvSpPr>
        <p:spPr>
          <a:xfrm>
            <a:off x="6797944" y="282608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8FA01BD8-035D-4D06-BD34-EA41087917F6}"/>
              </a:ext>
            </a:extLst>
          </p:cNvPr>
          <p:cNvCxnSpPr>
            <a:cxnSpLocks/>
          </p:cNvCxnSpPr>
          <p:nvPr/>
        </p:nvCxnSpPr>
        <p:spPr>
          <a:xfrm>
            <a:off x="7006492" y="283432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DC2D0DEC-A63B-4098-9CC3-10D79868A00A}"/>
              </a:ext>
            </a:extLst>
          </p:cNvPr>
          <p:cNvCxnSpPr>
            <a:cxnSpLocks/>
          </p:cNvCxnSpPr>
          <p:nvPr/>
        </p:nvCxnSpPr>
        <p:spPr>
          <a:xfrm>
            <a:off x="7503468" y="282608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07E646F7-9D8E-4554-995B-CA4787EA5A21}"/>
              </a:ext>
            </a:extLst>
          </p:cNvPr>
          <p:cNvCxnSpPr/>
          <p:nvPr/>
        </p:nvCxnSpPr>
        <p:spPr>
          <a:xfrm flipH="1">
            <a:off x="6608964" y="334647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1DD72C25-2C5E-432D-9F27-32E45E88A041}"/>
              </a:ext>
            </a:extLst>
          </p:cNvPr>
          <p:cNvCxnSpPr>
            <a:cxnSpLocks/>
          </p:cNvCxnSpPr>
          <p:nvPr/>
        </p:nvCxnSpPr>
        <p:spPr>
          <a:xfrm>
            <a:off x="7597958" y="332999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לבן 11">
            <a:extLst>
              <a:ext uri="{FF2B5EF4-FFF2-40B4-BE49-F238E27FC236}">
                <a16:creationId xmlns:a16="http://schemas.microsoft.com/office/drawing/2014/main" id="{F8034AAE-48C4-4953-B11B-827EE9A04593}"/>
              </a:ext>
            </a:extLst>
          </p:cNvPr>
          <p:cNvSpPr/>
          <p:nvPr/>
        </p:nvSpPr>
        <p:spPr>
          <a:xfrm>
            <a:off x="7083175" y="292414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7BBF72C0-060F-41FE-BF34-79FC017AB69C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AD84BD9F-705D-485B-B80E-B4AB0C819A07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5311EB14-F254-4FD0-8F2B-5947530E5B10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4B020910-989A-4EB9-B368-12A11E08326B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94AAB80C-2DE9-44F0-BE86-9CE68A431A58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B15E13C8-8A36-4B46-9347-54E163327EDA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F4E9E602-C0AD-411E-AD78-2DD6EECB054F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39058675-7643-45FE-B598-36FBFBF752CA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775346F1-92CD-404E-95C9-0E3E38A467E9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D41BF12B-E49F-45F5-B705-4C92769DF352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BA598FE5-8025-4402-8866-9DB0BE508F8D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מלבן 23">
            <a:extLst>
              <a:ext uri="{FF2B5EF4-FFF2-40B4-BE49-F238E27FC236}">
                <a16:creationId xmlns:a16="http://schemas.microsoft.com/office/drawing/2014/main" id="{A82603DE-E76E-4647-9482-51F0809271B4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035835A1-D242-4087-81D4-AF51521AB899}"/>
              </a:ext>
            </a:extLst>
          </p:cNvPr>
          <p:cNvSpPr/>
          <p:nvPr/>
        </p:nvSpPr>
        <p:spPr>
          <a:xfrm>
            <a:off x="6357853" y="448299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C62D74D5-0C8A-4F08-8B46-6B81ECE5F35C}"/>
              </a:ext>
            </a:extLst>
          </p:cNvPr>
          <p:cNvCxnSpPr>
            <a:cxnSpLocks/>
          </p:cNvCxnSpPr>
          <p:nvPr/>
        </p:nvCxnSpPr>
        <p:spPr>
          <a:xfrm>
            <a:off x="6566401" y="449123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552D1988-1C7D-4BA5-A366-01B50FFED12F}"/>
              </a:ext>
            </a:extLst>
          </p:cNvPr>
          <p:cNvCxnSpPr>
            <a:cxnSpLocks/>
          </p:cNvCxnSpPr>
          <p:nvPr/>
        </p:nvCxnSpPr>
        <p:spPr>
          <a:xfrm>
            <a:off x="7063377" y="448299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>
            <a:extLst>
              <a:ext uri="{FF2B5EF4-FFF2-40B4-BE49-F238E27FC236}">
                <a16:creationId xmlns:a16="http://schemas.microsoft.com/office/drawing/2014/main" id="{3ABF549D-7357-4F57-92B1-051249EB4FA8}"/>
              </a:ext>
            </a:extLst>
          </p:cNvPr>
          <p:cNvCxnSpPr/>
          <p:nvPr/>
        </p:nvCxnSpPr>
        <p:spPr>
          <a:xfrm flipH="1">
            <a:off x="6168873" y="500339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30EC5AD7-DD86-4BF0-AF37-9DFAAD679348}"/>
              </a:ext>
            </a:extLst>
          </p:cNvPr>
          <p:cNvCxnSpPr>
            <a:cxnSpLocks/>
          </p:cNvCxnSpPr>
          <p:nvPr/>
        </p:nvCxnSpPr>
        <p:spPr>
          <a:xfrm>
            <a:off x="7157867" y="498691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מלבן 29">
            <a:extLst>
              <a:ext uri="{FF2B5EF4-FFF2-40B4-BE49-F238E27FC236}">
                <a16:creationId xmlns:a16="http://schemas.microsoft.com/office/drawing/2014/main" id="{C4E3BBFA-5F91-442A-945A-1A335BE9C615}"/>
              </a:ext>
            </a:extLst>
          </p:cNvPr>
          <p:cNvSpPr/>
          <p:nvPr/>
        </p:nvSpPr>
        <p:spPr>
          <a:xfrm>
            <a:off x="6643084" y="458106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868248AC-39AC-43C7-80BF-107162DACF75}"/>
              </a:ext>
            </a:extLst>
          </p:cNvPr>
          <p:cNvSpPr/>
          <p:nvPr/>
        </p:nvSpPr>
        <p:spPr>
          <a:xfrm>
            <a:off x="7595097" y="3653866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44AFF6D3-952E-4A1C-9527-2241FFC28B81}"/>
              </a:ext>
            </a:extLst>
          </p:cNvPr>
          <p:cNvCxnSpPr>
            <a:cxnSpLocks/>
          </p:cNvCxnSpPr>
          <p:nvPr/>
        </p:nvCxnSpPr>
        <p:spPr>
          <a:xfrm>
            <a:off x="7803645" y="3662107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AA046B9F-6676-45A2-BDBA-5DC8759A924E}"/>
              </a:ext>
            </a:extLst>
          </p:cNvPr>
          <p:cNvCxnSpPr>
            <a:cxnSpLocks/>
          </p:cNvCxnSpPr>
          <p:nvPr/>
        </p:nvCxnSpPr>
        <p:spPr>
          <a:xfrm>
            <a:off x="8300621" y="365386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>
            <a:extLst>
              <a:ext uri="{FF2B5EF4-FFF2-40B4-BE49-F238E27FC236}">
                <a16:creationId xmlns:a16="http://schemas.microsoft.com/office/drawing/2014/main" id="{89B220C5-ECA9-4815-B59F-26142BAB4215}"/>
              </a:ext>
            </a:extLst>
          </p:cNvPr>
          <p:cNvCxnSpPr/>
          <p:nvPr/>
        </p:nvCxnSpPr>
        <p:spPr>
          <a:xfrm flipH="1">
            <a:off x="7535970" y="416602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CC02E2F2-2019-4956-ADB1-9BEC8B2B306B}"/>
              </a:ext>
            </a:extLst>
          </p:cNvPr>
          <p:cNvCxnSpPr>
            <a:cxnSpLocks/>
          </p:cNvCxnSpPr>
          <p:nvPr/>
        </p:nvCxnSpPr>
        <p:spPr>
          <a:xfrm>
            <a:off x="8395111" y="4157782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מלבן 35">
            <a:extLst>
              <a:ext uri="{FF2B5EF4-FFF2-40B4-BE49-F238E27FC236}">
                <a16:creationId xmlns:a16="http://schemas.microsoft.com/office/drawing/2014/main" id="{933ED95E-9CBD-42CD-A947-98FD061B4F68}"/>
              </a:ext>
            </a:extLst>
          </p:cNvPr>
          <p:cNvSpPr/>
          <p:nvPr/>
        </p:nvSpPr>
        <p:spPr>
          <a:xfrm>
            <a:off x="7880328" y="3751935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cxnSp>
        <p:nvCxnSpPr>
          <p:cNvPr id="37" name="מחבר חץ ישר 36">
            <a:extLst>
              <a:ext uri="{FF2B5EF4-FFF2-40B4-BE49-F238E27FC236}">
                <a16:creationId xmlns:a16="http://schemas.microsoft.com/office/drawing/2014/main" id="{441DD35A-2839-4812-84DB-DEA7764396CC}"/>
              </a:ext>
            </a:extLst>
          </p:cNvPr>
          <p:cNvCxnSpPr>
            <a:cxnSpLocks/>
          </p:cNvCxnSpPr>
          <p:nvPr/>
        </p:nvCxnSpPr>
        <p:spPr>
          <a:xfrm>
            <a:off x="3417445" y="432404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>
            <a:extLst>
              <a:ext uri="{FF2B5EF4-FFF2-40B4-BE49-F238E27FC236}">
                <a16:creationId xmlns:a16="http://schemas.microsoft.com/office/drawing/2014/main" id="{BCB7A202-7A0E-46EA-883F-DEDF51932D1C}"/>
              </a:ext>
            </a:extLst>
          </p:cNvPr>
          <p:cNvCxnSpPr>
            <a:cxnSpLocks/>
          </p:cNvCxnSpPr>
          <p:nvPr/>
        </p:nvCxnSpPr>
        <p:spPr>
          <a:xfrm>
            <a:off x="4218706" y="2162516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מלבן 38">
            <a:extLst>
              <a:ext uri="{FF2B5EF4-FFF2-40B4-BE49-F238E27FC236}">
                <a16:creationId xmlns:a16="http://schemas.microsoft.com/office/drawing/2014/main" id="{C1236DD1-3C34-4C56-8636-06F1717D64B0}"/>
              </a:ext>
            </a:extLst>
          </p:cNvPr>
          <p:cNvSpPr/>
          <p:nvPr/>
        </p:nvSpPr>
        <p:spPr>
          <a:xfrm>
            <a:off x="3634075" y="314995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F1F4AA0F-CF80-442B-B9F2-ED3415C2C789}"/>
              </a:ext>
            </a:extLst>
          </p:cNvPr>
          <p:cNvCxnSpPr>
            <a:cxnSpLocks/>
          </p:cNvCxnSpPr>
          <p:nvPr/>
        </p:nvCxnSpPr>
        <p:spPr>
          <a:xfrm>
            <a:off x="3842623" y="315819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id="{C6C5F739-F723-4F0C-9F39-0F4D512A28BF}"/>
              </a:ext>
            </a:extLst>
          </p:cNvPr>
          <p:cNvCxnSpPr>
            <a:cxnSpLocks/>
          </p:cNvCxnSpPr>
          <p:nvPr/>
        </p:nvCxnSpPr>
        <p:spPr>
          <a:xfrm>
            <a:off x="4339599" y="31499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>
            <a:extLst>
              <a:ext uri="{FF2B5EF4-FFF2-40B4-BE49-F238E27FC236}">
                <a16:creationId xmlns:a16="http://schemas.microsoft.com/office/drawing/2014/main" id="{3675805B-97B5-4DAE-BD2E-DA68292F4BCA}"/>
              </a:ext>
            </a:extLst>
          </p:cNvPr>
          <p:cNvCxnSpPr>
            <a:cxnSpLocks/>
          </p:cNvCxnSpPr>
          <p:nvPr/>
        </p:nvCxnSpPr>
        <p:spPr>
          <a:xfrm flipH="1">
            <a:off x="3445095" y="367034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>
            <a:extLst>
              <a:ext uri="{FF2B5EF4-FFF2-40B4-BE49-F238E27FC236}">
                <a16:creationId xmlns:a16="http://schemas.microsoft.com/office/drawing/2014/main" id="{1DD308EF-CE30-45BE-911B-E4C5BC9D0D60}"/>
              </a:ext>
            </a:extLst>
          </p:cNvPr>
          <p:cNvCxnSpPr>
            <a:cxnSpLocks/>
          </p:cNvCxnSpPr>
          <p:nvPr/>
        </p:nvCxnSpPr>
        <p:spPr>
          <a:xfrm>
            <a:off x="4434089" y="365386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מלבן 43">
            <a:extLst>
              <a:ext uri="{FF2B5EF4-FFF2-40B4-BE49-F238E27FC236}">
                <a16:creationId xmlns:a16="http://schemas.microsoft.com/office/drawing/2014/main" id="{909FBCF7-3E2B-47CA-9E68-BF5EB34DA5AD}"/>
              </a:ext>
            </a:extLst>
          </p:cNvPr>
          <p:cNvSpPr/>
          <p:nvPr/>
        </p:nvSpPr>
        <p:spPr>
          <a:xfrm>
            <a:off x="3919306" y="324801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he-IL" dirty="0"/>
          </a:p>
        </p:txBody>
      </p:sp>
      <p:sp>
        <p:nvSpPr>
          <p:cNvPr id="45" name="מלבן 44">
            <a:extLst>
              <a:ext uri="{FF2B5EF4-FFF2-40B4-BE49-F238E27FC236}">
                <a16:creationId xmlns:a16="http://schemas.microsoft.com/office/drawing/2014/main" id="{62C4C05A-48D4-4252-9DD7-55CE2C48EE7B}"/>
              </a:ext>
            </a:extLst>
          </p:cNvPr>
          <p:cNvSpPr/>
          <p:nvPr/>
        </p:nvSpPr>
        <p:spPr>
          <a:xfrm>
            <a:off x="2840702" y="397907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D6894A86-BE5F-4569-A52E-A2BC309739A7}"/>
              </a:ext>
            </a:extLst>
          </p:cNvPr>
          <p:cNvCxnSpPr>
            <a:cxnSpLocks/>
          </p:cNvCxnSpPr>
          <p:nvPr/>
        </p:nvCxnSpPr>
        <p:spPr>
          <a:xfrm>
            <a:off x="3049250" y="398732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>
            <a:extLst>
              <a:ext uri="{FF2B5EF4-FFF2-40B4-BE49-F238E27FC236}">
                <a16:creationId xmlns:a16="http://schemas.microsoft.com/office/drawing/2014/main" id="{D68B7DC2-A5D4-4B0D-A8C6-A7148AFE15C8}"/>
              </a:ext>
            </a:extLst>
          </p:cNvPr>
          <p:cNvCxnSpPr>
            <a:cxnSpLocks/>
          </p:cNvCxnSpPr>
          <p:nvPr/>
        </p:nvCxnSpPr>
        <p:spPr>
          <a:xfrm>
            <a:off x="3546226" y="397907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B5295C6B-D419-450F-BD7F-726AEDC92360}"/>
              </a:ext>
            </a:extLst>
          </p:cNvPr>
          <p:cNvCxnSpPr>
            <a:cxnSpLocks/>
          </p:cNvCxnSpPr>
          <p:nvPr/>
        </p:nvCxnSpPr>
        <p:spPr>
          <a:xfrm flipH="1">
            <a:off x="2651722" y="449947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B1886B84-4178-4963-B88B-70F08292514F}"/>
              </a:ext>
            </a:extLst>
          </p:cNvPr>
          <p:cNvCxnSpPr>
            <a:cxnSpLocks/>
          </p:cNvCxnSpPr>
          <p:nvPr/>
        </p:nvCxnSpPr>
        <p:spPr>
          <a:xfrm>
            <a:off x="3640716" y="448299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מלבן 49">
            <a:extLst>
              <a:ext uri="{FF2B5EF4-FFF2-40B4-BE49-F238E27FC236}">
                <a16:creationId xmlns:a16="http://schemas.microsoft.com/office/drawing/2014/main" id="{86954DBC-EA2C-4E18-BE2B-38DFA895E539}"/>
              </a:ext>
            </a:extLst>
          </p:cNvPr>
          <p:cNvSpPr/>
          <p:nvPr/>
        </p:nvSpPr>
        <p:spPr>
          <a:xfrm>
            <a:off x="3125933" y="407714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ADC2C4D7-403F-46EF-8230-4C5C05754226}"/>
              </a:ext>
            </a:extLst>
          </p:cNvPr>
          <p:cNvCxnSpPr>
            <a:cxnSpLocks/>
          </p:cNvCxnSpPr>
          <p:nvPr/>
        </p:nvCxnSpPr>
        <p:spPr>
          <a:xfrm>
            <a:off x="5679689" y="231053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מלבן 51">
            <a:extLst>
              <a:ext uri="{FF2B5EF4-FFF2-40B4-BE49-F238E27FC236}">
                <a16:creationId xmlns:a16="http://schemas.microsoft.com/office/drawing/2014/main" id="{20E429F4-7DD6-4E77-92E2-5CAFF8F8D6A3}"/>
              </a:ext>
            </a:extLst>
          </p:cNvPr>
          <p:cNvSpPr/>
          <p:nvPr/>
        </p:nvSpPr>
        <p:spPr>
          <a:xfrm>
            <a:off x="5102946" y="1965571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BEB3E683-7A29-4EB0-AD6A-EF945ED31EF9}"/>
              </a:ext>
            </a:extLst>
          </p:cNvPr>
          <p:cNvCxnSpPr>
            <a:cxnSpLocks/>
          </p:cNvCxnSpPr>
          <p:nvPr/>
        </p:nvCxnSpPr>
        <p:spPr>
          <a:xfrm>
            <a:off x="5311494" y="197381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>
            <a:extLst>
              <a:ext uri="{FF2B5EF4-FFF2-40B4-BE49-F238E27FC236}">
                <a16:creationId xmlns:a16="http://schemas.microsoft.com/office/drawing/2014/main" id="{331ADF32-F8F5-4779-8D1E-E7BB704E7AB3}"/>
              </a:ext>
            </a:extLst>
          </p:cNvPr>
          <p:cNvCxnSpPr>
            <a:cxnSpLocks/>
          </p:cNvCxnSpPr>
          <p:nvPr/>
        </p:nvCxnSpPr>
        <p:spPr>
          <a:xfrm>
            <a:off x="5808470" y="196557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C2FD1C73-CF5B-48A4-AE76-367EB1AE8D5E}"/>
              </a:ext>
            </a:extLst>
          </p:cNvPr>
          <p:cNvCxnSpPr>
            <a:cxnSpLocks/>
          </p:cNvCxnSpPr>
          <p:nvPr/>
        </p:nvCxnSpPr>
        <p:spPr>
          <a:xfrm flipH="1">
            <a:off x="4339599" y="2485969"/>
            <a:ext cx="763348" cy="663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AA3C19A8-6E76-4DC7-BACC-FB285DBE1993}"/>
              </a:ext>
            </a:extLst>
          </p:cNvPr>
          <p:cNvCxnSpPr>
            <a:cxnSpLocks/>
          </p:cNvCxnSpPr>
          <p:nvPr/>
        </p:nvCxnSpPr>
        <p:spPr>
          <a:xfrm>
            <a:off x="5902960" y="2469487"/>
            <a:ext cx="901625" cy="356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מלבן 56">
            <a:extLst>
              <a:ext uri="{FF2B5EF4-FFF2-40B4-BE49-F238E27FC236}">
                <a16:creationId xmlns:a16="http://schemas.microsoft.com/office/drawing/2014/main" id="{AAFD4EE1-84F6-4274-87A9-D97EEC6F9DE6}"/>
              </a:ext>
            </a:extLst>
          </p:cNvPr>
          <p:cNvSpPr/>
          <p:nvPr/>
        </p:nvSpPr>
        <p:spPr>
          <a:xfrm>
            <a:off x="5388177" y="2063640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0</a:t>
            </a:r>
            <a:endParaRPr lang="he-IL" dirty="0"/>
          </a:p>
        </p:txBody>
      </p:sp>
      <p:sp>
        <p:nvSpPr>
          <p:cNvPr id="58" name="מלבן 57">
            <a:extLst>
              <a:ext uri="{FF2B5EF4-FFF2-40B4-BE49-F238E27FC236}">
                <a16:creationId xmlns:a16="http://schemas.microsoft.com/office/drawing/2014/main" id="{0F0445C8-59CE-4763-A613-6AF695A4A817}"/>
              </a:ext>
            </a:extLst>
          </p:cNvPr>
          <p:cNvSpPr/>
          <p:nvPr/>
        </p:nvSpPr>
        <p:spPr>
          <a:xfrm>
            <a:off x="3775658" y="2032334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DD4918D-E758-4C7C-950D-06D72976CB41}"/>
              </a:ext>
            </a:extLst>
          </p:cNvPr>
          <p:cNvSpPr txBox="1"/>
          <p:nvPr/>
        </p:nvSpPr>
        <p:spPr>
          <a:xfrm>
            <a:off x="3753098" y="2004603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bt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01CBC-255C-488F-B352-DDB562C36535}"/>
              </a:ext>
            </a:extLst>
          </p:cNvPr>
          <p:cNvSpPr txBox="1"/>
          <p:nvPr/>
        </p:nvSpPr>
        <p:spPr>
          <a:xfrm>
            <a:off x="826265" y="5541484"/>
            <a:ext cx="66771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9   6  0  </a:t>
            </a:r>
          </a:p>
        </p:txBody>
      </p:sp>
      <p:cxnSp>
        <p:nvCxnSpPr>
          <p:cNvPr id="61" name="מחבר חץ ישר 60">
            <a:extLst>
              <a:ext uri="{FF2B5EF4-FFF2-40B4-BE49-F238E27FC236}">
                <a16:creationId xmlns:a16="http://schemas.microsoft.com/office/drawing/2014/main" id="{B171146A-70C1-48CC-9E5D-9208D3687460}"/>
              </a:ext>
            </a:extLst>
          </p:cNvPr>
          <p:cNvCxnSpPr/>
          <p:nvPr/>
        </p:nvCxnSpPr>
        <p:spPr>
          <a:xfrm>
            <a:off x="3225602" y="3887095"/>
            <a:ext cx="1169291" cy="16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0952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0" y="859536"/>
            <a:ext cx="1102766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סריקת </a:t>
            </a:r>
            <a:r>
              <a:rPr lang="en-US" sz="2400" dirty="0" err="1"/>
              <a:t>PreOrder</a:t>
            </a:r>
            <a:r>
              <a:rPr lang="en-US" sz="2400" dirty="0"/>
              <a:t> </a:t>
            </a:r>
            <a:r>
              <a:rPr lang="he-IL" sz="2400" dirty="0"/>
              <a:t>  אלגוריתם:</a:t>
            </a:r>
          </a:p>
          <a:p>
            <a:pPr algn="r" rtl="1"/>
            <a:endParaRPr lang="he-IL" sz="2400" dirty="0"/>
          </a:p>
          <a:p>
            <a:pPr algn="r" rtl="1"/>
            <a:r>
              <a:rPr lang="he-IL" sz="2400" dirty="0"/>
              <a:t>בקר בשורש.</a:t>
            </a:r>
          </a:p>
          <a:p>
            <a:pPr algn="r" rtl="1"/>
            <a:r>
              <a:rPr lang="he-IL" sz="2400" dirty="0"/>
              <a:t>סרוק תת עץ השמאלי בסדר תחילי.</a:t>
            </a:r>
          </a:p>
          <a:p>
            <a:pPr algn="r" rtl="1"/>
            <a:r>
              <a:rPr lang="he-IL" sz="2400" dirty="0"/>
              <a:t>סרוק תת עץ ימני בסדר תחילי</a:t>
            </a:r>
          </a:p>
          <a:p>
            <a:pPr algn="r" rtl="1"/>
            <a:r>
              <a:rPr lang="he-IL" sz="2400" dirty="0"/>
              <a:t>.</a:t>
            </a:r>
            <a:endParaRPr lang="he-IL" sz="3600" dirty="0"/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56C8DCA5-BA73-4E59-AD79-3A5021F45996}"/>
              </a:ext>
            </a:extLst>
          </p:cNvPr>
          <p:cNvCxnSpPr/>
          <p:nvPr/>
        </p:nvCxnSpPr>
        <p:spPr>
          <a:xfrm>
            <a:off x="6581314" y="400017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4FB28849-56BF-475C-B844-558EDEB87D1A}"/>
              </a:ext>
            </a:extLst>
          </p:cNvPr>
          <p:cNvSpPr/>
          <p:nvPr/>
        </p:nvSpPr>
        <p:spPr>
          <a:xfrm>
            <a:off x="6797944" y="282608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8FA01BD8-035D-4D06-BD34-EA41087917F6}"/>
              </a:ext>
            </a:extLst>
          </p:cNvPr>
          <p:cNvCxnSpPr>
            <a:cxnSpLocks/>
          </p:cNvCxnSpPr>
          <p:nvPr/>
        </p:nvCxnSpPr>
        <p:spPr>
          <a:xfrm>
            <a:off x="7006492" y="283432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DC2D0DEC-A63B-4098-9CC3-10D79868A00A}"/>
              </a:ext>
            </a:extLst>
          </p:cNvPr>
          <p:cNvCxnSpPr>
            <a:cxnSpLocks/>
          </p:cNvCxnSpPr>
          <p:nvPr/>
        </p:nvCxnSpPr>
        <p:spPr>
          <a:xfrm>
            <a:off x="7503468" y="282608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07E646F7-9D8E-4554-995B-CA4787EA5A21}"/>
              </a:ext>
            </a:extLst>
          </p:cNvPr>
          <p:cNvCxnSpPr/>
          <p:nvPr/>
        </p:nvCxnSpPr>
        <p:spPr>
          <a:xfrm flipH="1">
            <a:off x="6608964" y="334647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1DD72C25-2C5E-432D-9F27-32E45E88A041}"/>
              </a:ext>
            </a:extLst>
          </p:cNvPr>
          <p:cNvCxnSpPr>
            <a:cxnSpLocks/>
          </p:cNvCxnSpPr>
          <p:nvPr/>
        </p:nvCxnSpPr>
        <p:spPr>
          <a:xfrm>
            <a:off x="7597958" y="332999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לבן 11">
            <a:extLst>
              <a:ext uri="{FF2B5EF4-FFF2-40B4-BE49-F238E27FC236}">
                <a16:creationId xmlns:a16="http://schemas.microsoft.com/office/drawing/2014/main" id="{F8034AAE-48C4-4953-B11B-827EE9A04593}"/>
              </a:ext>
            </a:extLst>
          </p:cNvPr>
          <p:cNvSpPr/>
          <p:nvPr/>
        </p:nvSpPr>
        <p:spPr>
          <a:xfrm>
            <a:off x="7083175" y="292414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7BBF72C0-060F-41FE-BF34-79FC017AB69C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AD84BD9F-705D-485B-B80E-B4AB0C819A07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5311EB14-F254-4FD0-8F2B-5947530E5B10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4B020910-989A-4EB9-B368-12A11E08326B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94AAB80C-2DE9-44F0-BE86-9CE68A431A58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B15E13C8-8A36-4B46-9347-54E163327EDA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F4E9E602-C0AD-411E-AD78-2DD6EECB054F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39058675-7643-45FE-B598-36FBFBF752CA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775346F1-92CD-404E-95C9-0E3E38A467E9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D41BF12B-E49F-45F5-B705-4C92769DF352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BA598FE5-8025-4402-8866-9DB0BE508F8D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מלבן 23">
            <a:extLst>
              <a:ext uri="{FF2B5EF4-FFF2-40B4-BE49-F238E27FC236}">
                <a16:creationId xmlns:a16="http://schemas.microsoft.com/office/drawing/2014/main" id="{A82603DE-E76E-4647-9482-51F0809271B4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035835A1-D242-4087-81D4-AF51521AB899}"/>
              </a:ext>
            </a:extLst>
          </p:cNvPr>
          <p:cNvSpPr/>
          <p:nvPr/>
        </p:nvSpPr>
        <p:spPr>
          <a:xfrm>
            <a:off x="6357853" y="448299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C62D74D5-0C8A-4F08-8B46-6B81ECE5F35C}"/>
              </a:ext>
            </a:extLst>
          </p:cNvPr>
          <p:cNvCxnSpPr>
            <a:cxnSpLocks/>
          </p:cNvCxnSpPr>
          <p:nvPr/>
        </p:nvCxnSpPr>
        <p:spPr>
          <a:xfrm>
            <a:off x="6566401" y="449123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552D1988-1C7D-4BA5-A366-01B50FFED12F}"/>
              </a:ext>
            </a:extLst>
          </p:cNvPr>
          <p:cNvCxnSpPr>
            <a:cxnSpLocks/>
          </p:cNvCxnSpPr>
          <p:nvPr/>
        </p:nvCxnSpPr>
        <p:spPr>
          <a:xfrm>
            <a:off x="7063377" y="448299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>
            <a:extLst>
              <a:ext uri="{FF2B5EF4-FFF2-40B4-BE49-F238E27FC236}">
                <a16:creationId xmlns:a16="http://schemas.microsoft.com/office/drawing/2014/main" id="{3ABF549D-7357-4F57-92B1-051249EB4FA8}"/>
              </a:ext>
            </a:extLst>
          </p:cNvPr>
          <p:cNvCxnSpPr/>
          <p:nvPr/>
        </p:nvCxnSpPr>
        <p:spPr>
          <a:xfrm flipH="1">
            <a:off x="6168873" y="500339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30EC5AD7-DD86-4BF0-AF37-9DFAAD679348}"/>
              </a:ext>
            </a:extLst>
          </p:cNvPr>
          <p:cNvCxnSpPr>
            <a:cxnSpLocks/>
          </p:cNvCxnSpPr>
          <p:nvPr/>
        </p:nvCxnSpPr>
        <p:spPr>
          <a:xfrm>
            <a:off x="7157867" y="498691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מלבן 29">
            <a:extLst>
              <a:ext uri="{FF2B5EF4-FFF2-40B4-BE49-F238E27FC236}">
                <a16:creationId xmlns:a16="http://schemas.microsoft.com/office/drawing/2014/main" id="{C4E3BBFA-5F91-442A-945A-1A335BE9C615}"/>
              </a:ext>
            </a:extLst>
          </p:cNvPr>
          <p:cNvSpPr/>
          <p:nvPr/>
        </p:nvSpPr>
        <p:spPr>
          <a:xfrm>
            <a:off x="6643084" y="458106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868248AC-39AC-43C7-80BF-107162DACF75}"/>
              </a:ext>
            </a:extLst>
          </p:cNvPr>
          <p:cNvSpPr/>
          <p:nvPr/>
        </p:nvSpPr>
        <p:spPr>
          <a:xfrm>
            <a:off x="7595097" y="3653866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44AFF6D3-952E-4A1C-9527-2241FFC28B81}"/>
              </a:ext>
            </a:extLst>
          </p:cNvPr>
          <p:cNvCxnSpPr>
            <a:cxnSpLocks/>
          </p:cNvCxnSpPr>
          <p:nvPr/>
        </p:nvCxnSpPr>
        <p:spPr>
          <a:xfrm>
            <a:off x="7803645" y="3662107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AA046B9F-6676-45A2-BDBA-5DC8759A924E}"/>
              </a:ext>
            </a:extLst>
          </p:cNvPr>
          <p:cNvCxnSpPr>
            <a:cxnSpLocks/>
          </p:cNvCxnSpPr>
          <p:nvPr/>
        </p:nvCxnSpPr>
        <p:spPr>
          <a:xfrm>
            <a:off x="8300621" y="365386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>
            <a:extLst>
              <a:ext uri="{FF2B5EF4-FFF2-40B4-BE49-F238E27FC236}">
                <a16:creationId xmlns:a16="http://schemas.microsoft.com/office/drawing/2014/main" id="{89B220C5-ECA9-4815-B59F-26142BAB4215}"/>
              </a:ext>
            </a:extLst>
          </p:cNvPr>
          <p:cNvCxnSpPr/>
          <p:nvPr/>
        </p:nvCxnSpPr>
        <p:spPr>
          <a:xfrm flipH="1">
            <a:off x="7535970" y="416602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CC02E2F2-2019-4956-ADB1-9BEC8B2B306B}"/>
              </a:ext>
            </a:extLst>
          </p:cNvPr>
          <p:cNvCxnSpPr>
            <a:cxnSpLocks/>
          </p:cNvCxnSpPr>
          <p:nvPr/>
        </p:nvCxnSpPr>
        <p:spPr>
          <a:xfrm>
            <a:off x="8395111" y="4157782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מלבן 35">
            <a:extLst>
              <a:ext uri="{FF2B5EF4-FFF2-40B4-BE49-F238E27FC236}">
                <a16:creationId xmlns:a16="http://schemas.microsoft.com/office/drawing/2014/main" id="{933ED95E-9CBD-42CD-A947-98FD061B4F68}"/>
              </a:ext>
            </a:extLst>
          </p:cNvPr>
          <p:cNvSpPr/>
          <p:nvPr/>
        </p:nvSpPr>
        <p:spPr>
          <a:xfrm>
            <a:off x="7880328" y="3751935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cxnSp>
        <p:nvCxnSpPr>
          <p:cNvPr id="37" name="מחבר חץ ישר 36">
            <a:extLst>
              <a:ext uri="{FF2B5EF4-FFF2-40B4-BE49-F238E27FC236}">
                <a16:creationId xmlns:a16="http://schemas.microsoft.com/office/drawing/2014/main" id="{441DD35A-2839-4812-84DB-DEA7764396CC}"/>
              </a:ext>
            </a:extLst>
          </p:cNvPr>
          <p:cNvCxnSpPr>
            <a:cxnSpLocks/>
          </p:cNvCxnSpPr>
          <p:nvPr/>
        </p:nvCxnSpPr>
        <p:spPr>
          <a:xfrm>
            <a:off x="3417445" y="432404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>
            <a:extLst>
              <a:ext uri="{FF2B5EF4-FFF2-40B4-BE49-F238E27FC236}">
                <a16:creationId xmlns:a16="http://schemas.microsoft.com/office/drawing/2014/main" id="{BCB7A202-7A0E-46EA-883F-DEDF51932D1C}"/>
              </a:ext>
            </a:extLst>
          </p:cNvPr>
          <p:cNvCxnSpPr>
            <a:cxnSpLocks/>
          </p:cNvCxnSpPr>
          <p:nvPr/>
        </p:nvCxnSpPr>
        <p:spPr>
          <a:xfrm>
            <a:off x="4218706" y="2162516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מלבן 38">
            <a:extLst>
              <a:ext uri="{FF2B5EF4-FFF2-40B4-BE49-F238E27FC236}">
                <a16:creationId xmlns:a16="http://schemas.microsoft.com/office/drawing/2014/main" id="{C1236DD1-3C34-4C56-8636-06F1717D64B0}"/>
              </a:ext>
            </a:extLst>
          </p:cNvPr>
          <p:cNvSpPr/>
          <p:nvPr/>
        </p:nvSpPr>
        <p:spPr>
          <a:xfrm>
            <a:off x="3634075" y="314995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F1F4AA0F-CF80-442B-B9F2-ED3415C2C789}"/>
              </a:ext>
            </a:extLst>
          </p:cNvPr>
          <p:cNvCxnSpPr>
            <a:cxnSpLocks/>
          </p:cNvCxnSpPr>
          <p:nvPr/>
        </p:nvCxnSpPr>
        <p:spPr>
          <a:xfrm>
            <a:off x="3842623" y="315819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id="{C6C5F739-F723-4F0C-9F39-0F4D512A28BF}"/>
              </a:ext>
            </a:extLst>
          </p:cNvPr>
          <p:cNvCxnSpPr>
            <a:cxnSpLocks/>
          </p:cNvCxnSpPr>
          <p:nvPr/>
        </p:nvCxnSpPr>
        <p:spPr>
          <a:xfrm>
            <a:off x="4339599" y="31499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>
            <a:extLst>
              <a:ext uri="{FF2B5EF4-FFF2-40B4-BE49-F238E27FC236}">
                <a16:creationId xmlns:a16="http://schemas.microsoft.com/office/drawing/2014/main" id="{3675805B-97B5-4DAE-BD2E-DA68292F4BCA}"/>
              </a:ext>
            </a:extLst>
          </p:cNvPr>
          <p:cNvCxnSpPr>
            <a:cxnSpLocks/>
          </p:cNvCxnSpPr>
          <p:nvPr/>
        </p:nvCxnSpPr>
        <p:spPr>
          <a:xfrm flipH="1">
            <a:off x="3445095" y="367034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>
            <a:extLst>
              <a:ext uri="{FF2B5EF4-FFF2-40B4-BE49-F238E27FC236}">
                <a16:creationId xmlns:a16="http://schemas.microsoft.com/office/drawing/2014/main" id="{1DD308EF-CE30-45BE-911B-E4C5BC9D0D60}"/>
              </a:ext>
            </a:extLst>
          </p:cNvPr>
          <p:cNvCxnSpPr>
            <a:cxnSpLocks/>
          </p:cNvCxnSpPr>
          <p:nvPr/>
        </p:nvCxnSpPr>
        <p:spPr>
          <a:xfrm>
            <a:off x="4434089" y="365386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מלבן 43">
            <a:extLst>
              <a:ext uri="{FF2B5EF4-FFF2-40B4-BE49-F238E27FC236}">
                <a16:creationId xmlns:a16="http://schemas.microsoft.com/office/drawing/2014/main" id="{909FBCF7-3E2B-47CA-9E68-BF5EB34DA5AD}"/>
              </a:ext>
            </a:extLst>
          </p:cNvPr>
          <p:cNvSpPr/>
          <p:nvPr/>
        </p:nvSpPr>
        <p:spPr>
          <a:xfrm>
            <a:off x="3919306" y="324801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he-IL" dirty="0"/>
          </a:p>
        </p:txBody>
      </p:sp>
      <p:sp>
        <p:nvSpPr>
          <p:cNvPr id="45" name="מלבן 44">
            <a:extLst>
              <a:ext uri="{FF2B5EF4-FFF2-40B4-BE49-F238E27FC236}">
                <a16:creationId xmlns:a16="http://schemas.microsoft.com/office/drawing/2014/main" id="{62C4C05A-48D4-4252-9DD7-55CE2C48EE7B}"/>
              </a:ext>
            </a:extLst>
          </p:cNvPr>
          <p:cNvSpPr/>
          <p:nvPr/>
        </p:nvSpPr>
        <p:spPr>
          <a:xfrm>
            <a:off x="2840702" y="397907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D6894A86-BE5F-4569-A52E-A2BC309739A7}"/>
              </a:ext>
            </a:extLst>
          </p:cNvPr>
          <p:cNvCxnSpPr>
            <a:cxnSpLocks/>
          </p:cNvCxnSpPr>
          <p:nvPr/>
        </p:nvCxnSpPr>
        <p:spPr>
          <a:xfrm>
            <a:off x="3049250" y="398732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>
            <a:extLst>
              <a:ext uri="{FF2B5EF4-FFF2-40B4-BE49-F238E27FC236}">
                <a16:creationId xmlns:a16="http://schemas.microsoft.com/office/drawing/2014/main" id="{D68B7DC2-A5D4-4B0D-A8C6-A7148AFE15C8}"/>
              </a:ext>
            </a:extLst>
          </p:cNvPr>
          <p:cNvCxnSpPr>
            <a:cxnSpLocks/>
          </p:cNvCxnSpPr>
          <p:nvPr/>
        </p:nvCxnSpPr>
        <p:spPr>
          <a:xfrm>
            <a:off x="3546226" y="397907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B5295C6B-D419-450F-BD7F-726AEDC92360}"/>
              </a:ext>
            </a:extLst>
          </p:cNvPr>
          <p:cNvCxnSpPr>
            <a:cxnSpLocks/>
          </p:cNvCxnSpPr>
          <p:nvPr/>
        </p:nvCxnSpPr>
        <p:spPr>
          <a:xfrm flipH="1">
            <a:off x="2651722" y="449947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B1886B84-4178-4963-B88B-70F08292514F}"/>
              </a:ext>
            </a:extLst>
          </p:cNvPr>
          <p:cNvCxnSpPr>
            <a:cxnSpLocks/>
          </p:cNvCxnSpPr>
          <p:nvPr/>
        </p:nvCxnSpPr>
        <p:spPr>
          <a:xfrm>
            <a:off x="3640716" y="448299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מלבן 49">
            <a:extLst>
              <a:ext uri="{FF2B5EF4-FFF2-40B4-BE49-F238E27FC236}">
                <a16:creationId xmlns:a16="http://schemas.microsoft.com/office/drawing/2014/main" id="{86954DBC-EA2C-4E18-BE2B-38DFA895E539}"/>
              </a:ext>
            </a:extLst>
          </p:cNvPr>
          <p:cNvSpPr/>
          <p:nvPr/>
        </p:nvSpPr>
        <p:spPr>
          <a:xfrm>
            <a:off x="3125933" y="407714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ADC2C4D7-403F-46EF-8230-4C5C05754226}"/>
              </a:ext>
            </a:extLst>
          </p:cNvPr>
          <p:cNvCxnSpPr>
            <a:cxnSpLocks/>
          </p:cNvCxnSpPr>
          <p:nvPr/>
        </p:nvCxnSpPr>
        <p:spPr>
          <a:xfrm>
            <a:off x="5679689" y="231053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מלבן 51">
            <a:extLst>
              <a:ext uri="{FF2B5EF4-FFF2-40B4-BE49-F238E27FC236}">
                <a16:creationId xmlns:a16="http://schemas.microsoft.com/office/drawing/2014/main" id="{20E429F4-7DD6-4E77-92E2-5CAFF8F8D6A3}"/>
              </a:ext>
            </a:extLst>
          </p:cNvPr>
          <p:cNvSpPr/>
          <p:nvPr/>
        </p:nvSpPr>
        <p:spPr>
          <a:xfrm>
            <a:off x="5102946" y="1965571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BEB3E683-7A29-4EB0-AD6A-EF945ED31EF9}"/>
              </a:ext>
            </a:extLst>
          </p:cNvPr>
          <p:cNvCxnSpPr>
            <a:cxnSpLocks/>
          </p:cNvCxnSpPr>
          <p:nvPr/>
        </p:nvCxnSpPr>
        <p:spPr>
          <a:xfrm>
            <a:off x="5311494" y="197381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>
            <a:extLst>
              <a:ext uri="{FF2B5EF4-FFF2-40B4-BE49-F238E27FC236}">
                <a16:creationId xmlns:a16="http://schemas.microsoft.com/office/drawing/2014/main" id="{331ADF32-F8F5-4779-8D1E-E7BB704E7AB3}"/>
              </a:ext>
            </a:extLst>
          </p:cNvPr>
          <p:cNvCxnSpPr>
            <a:cxnSpLocks/>
          </p:cNvCxnSpPr>
          <p:nvPr/>
        </p:nvCxnSpPr>
        <p:spPr>
          <a:xfrm>
            <a:off x="5808470" y="196557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C2FD1C73-CF5B-48A4-AE76-367EB1AE8D5E}"/>
              </a:ext>
            </a:extLst>
          </p:cNvPr>
          <p:cNvCxnSpPr>
            <a:cxnSpLocks/>
          </p:cNvCxnSpPr>
          <p:nvPr/>
        </p:nvCxnSpPr>
        <p:spPr>
          <a:xfrm flipH="1">
            <a:off x="4339599" y="2485969"/>
            <a:ext cx="763348" cy="663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AA3C19A8-6E76-4DC7-BACC-FB285DBE1993}"/>
              </a:ext>
            </a:extLst>
          </p:cNvPr>
          <p:cNvCxnSpPr>
            <a:cxnSpLocks/>
          </p:cNvCxnSpPr>
          <p:nvPr/>
        </p:nvCxnSpPr>
        <p:spPr>
          <a:xfrm>
            <a:off x="5902960" y="2469487"/>
            <a:ext cx="901625" cy="356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מלבן 56">
            <a:extLst>
              <a:ext uri="{FF2B5EF4-FFF2-40B4-BE49-F238E27FC236}">
                <a16:creationId xmlns:a16="http://schemas.microsoft.com/office/drawing/2014/main" id="{AAFD4EE1-84F6-4274-87A9-D97EEC6F9DE6}"/>
              </a:ext>
            </a:extLst>
          </p:cNvPr>
          <p:cNvSpPr/>
          <p:nvPr/>
        </p:nvSpPr>
        <p:spPr>
          <a:xfrm>
            <a:off x="5388177" y="2063640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0</a:t>
            </a:r>
            <a:endParaRPr lang="he-IL" dirty="0"/>
          </a:p>
        </p:txBody>
      </p:sp>
      <p:sp>
        <p:nvSpPr>
          <p:cNvPr id="58" name="מלבן 57">
            <a:extLst>
              <a:ext uri="{FF2B5EF4-FFF2-40B4-BE49-F238E27FC236}">
                <a16:creationId xmlns:a16="http://schemas.microsoft.com/office/drawing/2014/main" id="{0F0445C8-59CE-4763-A613-6AF695A4A817}"/>
              </a:ext>
            </a:extLst>
          </p:cNvPr>
          <p:cNvSpPr/>
          <p:nvPr/>
        </p:nvSpPr>
        <p:spPr>
          <a:xfrm>
            <a:off x="3775658" y="2032334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DD4918D-E758-4C7C-950D-06D72976CB41}"/>
              </a:ext>
            </a:extLst>
          </p:cNvPr>
          <p:cNvSpPr txBox="1"/>
          <p:nvPr/>
        </p:nvSpPr>
        <p:spPr>
          <a:xfrm>
            <a:off x="3753098" y="2004603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bt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01CBC-255C-488F-B352-DDB562C36535}"/>
              </a:ext>
            </a:extLst>
          </p:cNvPr>
          <p:cNvSpPr txBox="1"/>
          <p:nvPr/>
        </p:nvSpPr>
        <p:spPr>
          <a:xfrm>
            <a:off x="826265" y="5541484"/>
            <a:ext cx="66771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8   9  6  0  </a:t>
            </a:r>
          </a:p>
        </p:txBody>
      </p:sp>
      <p:cxnSp>
        <p:nvCxnSpPr>
          <p:cNvPr id="61" name="מחבר חץ ישר 60">
            <a:extLst>
              <a:ext uri="{FF2B5EF4-FFF2-40B4-BE49-F238E27FC236}">
                <a16:creationId xmlns:a16="http://schemas.microsoft.com/office/drawing/2014/main" id="{B171146A-70C1-48CC-9E5D-9208D3687460}"/>
              </a:ext>
            </a:extLst>
          </p:cNvPr>
          <p:cNvCxnSpPr/>
          <p:nvPr/>
        </p:nvCxnSpPr>
        <p:spPr>
          <a:xfrm>
            <a:off x="5484439" y="3027291"/>
            <a:ext cx="1169291" cy="16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354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he-IL" dirty="0">
                <a:solidFill>
                  <a:srgbClr val="192A72"/>
                </a:solidFill>
              </a:rPr>
              <a:t>שימוש של עצים </a:t>
            </a:r>
            <a:r>
              <a:rPr lang="en-US" dirty="0">
                <a:solidFill>
                  <a:srgbClr val="192A72"/>
                </a:solidFill>
              </a:rPr>
              <a:t>?</a:t>
            </a:r>
            <a:endParaRPr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B0A96818-C9A0-4CBF-BA67-C1FBB9D77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28" y="1673672"/>
            <a:ext cx="6212925" cy="4971234"/>
          </a:xfrm>
          <a:prstGeom prst="rect">
            <a:avLst/>
          </a:prstGeom>
        </p:spPr>
      </p:pic>
      <p:sp>
        <p:nvSpPr>
          <p:cNvPr id="123" name="Google Shape;123;p3"/>
          <p:cNvSpPr txBox="1">
            <a:spLocks noGrp="1"/>
          </p:cNvSpPr>
          <p:nvPr>
            <p:ph type="body" idx="2"/>
          </p:nvPr>
        </p:nvSpPr>
        <p:spPr>
          <a:xfrm>
            <a:off x="515274" y="1725460"/>
            <a:ext cx="8306994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39782" lvl="0" indent="-190534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he-IL" dirty="0">
                <a:solidFill>
                  <a:schemeClr val="dk1"/>
                </a:solidFill>
              </a:rPr>
              <a:t>עץ משחק </a:t>
            </a:r>
            <a:r>
              <a:rPr lang="en-US" dirty="0">
                <a:solidFill>
                  <a:schemeClr val="dk1"/>
                </a:solidFill>
              </a:rPr>
              <a:t>XO</a:t>
            </a:r>
            <a:r>
              <a:rPr lang="he-IL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7024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0" y="859536"/>
            <a:ext cx="1102766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סריקת </a:t>
            </a:r>
            <a:r>
              <a:rPr lang="en-US" sz="2400" dirty="0" err="1"/>
              <a:t>PreOrder</a:t>
            </a:r>
            <a:r>
              <a:rPr lang="en-US" sz="2400" dirty="0"/>
              <a:t> </a:t>
            </a:r>
            <a:r>
              <a:rPr lang="he-IL" sz="2400" dirty="0"/>
              <a:t>  אלגוריתם:</a:t>
            </a:r>
          </a:p>
          <a:p>
            <a:pPr algn="r" rtl="1"/>
            <a:endParaRPr lang="he-IL" sz="2400" dirty="0"/>
          </a:p>
          <a:p>
            <a:pPr algn="r" rtl="1"/>
            <a:r>
              <a:rPr lang="he-IL" sz="2400" dirty="0"/>
              <a:t>בקר בשורש.</a:t>
            </a:r>
          </a:p>
          <a:p>
            <a:pPr algn="r" rtl="1"/>
            <a:r>
              <a:rPr lang="he-IL" sz="2400" dirty="0"/>
              <a:t>סרוק תת עץ השמאלי בסדר תחילי.</a:t>
            </a:r>
          </a:p>
          <a:p>
            <a:pPr algn="r" rtl="1"/>
            <a:r>
              <a:rPr lang="he-IL" sz="2400" dirty="0"/>
              <a:t>סרוק תת עץ ימני בסדר תחילי</a:t>
            </a:r>
          </a:p>
          <a:p>
            <a:pPr algn="r" rtl="1"/>
            <a:r>
              <a:rPr lang="he-IL" sz="2400" dirty="0"/>
              <a:t>.</a:t>
            </a:r>
            <a:endParaRPr lang="he-IL" sz="3600" dirty="0"/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56C8DCA5-BA73-4E59-AD79-3A5021F45996}"/>
              </a:ext>
            </a:extLst>
          </p:cNvPr>
          <p:cNvCxnSpPr/>
          <p:nvPr/>
        </p:nvCxnSpPr>
        <p:spPr>
          <a:xfrm>
            <a:off x="6581314" y="400017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4FB28849-56BF-475C-B844-558EDEB87D1A}"/>
              </a:ext>
            </a:extLst>
          </p:cNvPr>
          <p:cNvSpPr/>
          <p:nvPr/>
        </p:nvSpPr>
        <p:spPr>
          <a:xfrm>
            <a:off x="6797944" y="282608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8FA01BD8-035D-4D06-BD34-EA41087917F6}"/>
              </a:ext>
            </a:extLst>
          </p:cNvPr>
          <p:cNvCxnSpPr>
            <a:cxnSpLocks/>
          </p:cNvCxnSpPr>
          <p:nvPr/>
        </p:nvCxnSpPr>
        <p:spPr>
          <a:xfrm>
            <a:off x="7006492" y="283432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DC2D0DEC-A63B-4098-9CC3-10D79868A00A}"/>
              </a:ext>
            </a:extLst>
          </p:cNvPr>
          <p:cNvCxnSpPr>
            <a:cxnSpLocks/>
          </p:cNvCxnSpPr>
          <p:nvPr/>
        </p:nvCxnSpPr>
        <p:spPr>
          <a:xfrm>
            <a:off x="7503468" y="282608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07E646F7-9D8E-4554-995B-CA4787EA5A21}"/>
              </a:ext>
            </a:extLst>
          </p:cNvPr>
          <p:cNvCxnSpPr/>
          <p:nvPr/>
        </p:nvCxnSpPr>
        <p:spPr>
          <a:xfrm flipH="1">
            <a:off x="6608964" y="334647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1DD72C25-2C5E-432D-9F27-32E45E88A041}"/>
              </a:ext>
            </a:extLst>
          </p:cNvPr>
          <p:cNvCxnSpPr>
            <a:cxnSpLocks/>
          </p:cNvCxnSpPr>
          <p:nvPr/>
        </p:nvCxnSpPr>
        <p:spPr>
          <a:xfrm>
            <a:off x="7597958" y="332999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לבן 11">
            <a:extLst>
              <a:ext uri="{FF2B5EF4-FFF2-40B4-BE49-F238E27FC236}">
                <a16:creationId xmlns:a16="http://schemas.microsoft.com/office/drawing/2014/main" id="{F8034AAE-48C4-4953-B11B-827EE9A04593}"/>
              </a:ext>
            </a:extLst>
          </p:cNvPr>
          <p:cNvSpPr/>
          <p:nvPr/>
        </p:nvSpPr>
        <p:spPr>
          <a:xfrm>
            <a:off x="7083175" y="292414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7BBF72C0-060F-41FE-BF34-79FC017AB69C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AD84BD9F-705D-485B-B80E-B4AB0C819A07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5311EB14-F254-4FD0-8F2B-5947530E5B10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4B020910-989A-4EB9-B368-12A11E08326B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94AAB80C-2DE9-44F0-BE86-9CE68A431A58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B15E13C8-8A36-4B46-9347-54E163327EDA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F4E9E602-C0AD-411E-AD78-2DD6EECB054F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39058675-7643-45FE-B598-36FBFBF752CA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775346F1-92CD-404E-95C9-0E3E38A467E9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D41BF12B-E49F-45F5-B705-4C92769DF352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BA598FE5-8025-4402-8866-9DB0BE508F8D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מלבן 23">
            <a:extLst>
              <a:ext uri="{FF2B5EF4-FFF2-40B4-BE49-F238E27FC236}">
                <a16:creationId xmlns:a16="http://schemas.microsoft.com/office/drawing/2014/main" id="{A82603DE-E76E-4647-9482-51F0809271B4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035835A1-D242-4087-81D4-AF51521AB899}"/>
              </a:ext>
            </a:extLst>
          </p:cNvPr>
          <p:cNvSpPr/>
          <p:nvPr/>
        </p:nvSpPr>
        <p:spPr>
          <a:xfrm>
            <a:off x="6357853" y="448299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C62D74D5-0C8A-4F08-8B46-6B81ECE5F35C}"/>
              </a:ext>
            </a:extLst>
          </p:cNvPr>
          <p:cNvCxnSpPr>
            <a:cxnSpLocks/>
          </p:cNvCxnSpPr>
          <p:nvPr/>
        </p:nvCxnSpPr>
        <p:spPr>
          <a:xfrm>
            <a:off x="6566401" y="449123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552D1988-1C7D-4BA5-A366-01B50FFED12F}"/>
              </a:ext>
            </a:extLst>
          </p:cNvPr>
          <p:cNvCxnSpPr>
            <a:cxnSpLocks/>
          </p:cNvCxnSpPr>
          <p:nvPr/>
        </p:nvCxnSpPr>
        <p:spPr>
          <a:xfrm>
            <a:off x="7063377" y="448299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>
            <a:extLst>
              <a:ext uri="{FF2B5EF4-FFF2-40B4-BE49-F238E27FC236}">
                <a16:creationId xmlns:a16="http://schemas.microsoft.com/office/drawing/2014/main" id="{3ABF549D-7357-4F57-92B1-051249EB4FA8}"/>
              </a:ext>
            </a:extLst>
          </p:cNvPr>
          <p:cNvCxnSpPr/>
          <p:nvPr/>
        </p:nvCxnSpPr>
        <p:spPr>
          <a:xfrm flipH="1">
            <a:off x="6168873" y="500339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30EC5AD7-DD86-4BF0-AF37-9DFAAD679348}"/>
              </a:ext>
            </a:extLst>
          </p:cNvPr>
          <p:cNvCxnSpPr>
            <a:cxnSpLocks/>
          </p:cNvCxnSpPr>
          <p:nvPr/>
        </p:nvCxnSpPr>
        <p:spPr>
          <a:xfrm>
            <a:off x="7157867" y="498691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מלבן 29">
            <a:extLst>
              <a:ext uri="{FF2B5EF4-FFF2-40B4-BE49-F238E27FC236}">
                <a16:creationId xmlns:a16="http://schemas.microsoft.com/office/drawing/2014/main" id="{C4E3BBFA-5F91-442A-945A-1A335BE9C615}"/>
              </a:ext>
            </a:extLst>
          </p:cNvPr>
          <p:cNvSpPr/>
          <p:nvPr/>
        </p:nvSpPr>
        <p:spPr>
          <a:xfrm>
            <a:off x="6643084" y="458106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868248AC-39AC-43C7-80BF-107162DACF75}"/>
              </a:ext>
            </a:extLst>
          </p:cNvPr>
          <p:cNvSpPr/>
          <p:nvPr/>
        </p:nvSpPr>
        <p:spPr>
          <a:xfrm>
            <a:off x="7595097" y="3653866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44AFF6D3-952E-4A1C-9527-2241FFC28B81}"/>
              </a:ext>
            </a:extLst>
          </p:cNvPr>
          <p:cNvCxnSpPr>
            <a:cxnSpLocks/>
          </p:cNvCxnSpPr>
          <p:nvPr/>
        </p:nvCxnSpPr>
        <p:spPr>
          <a:xfrm>
            <a:off x="7803645" y="3662107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AA046B9F-6676-45A2-BDBA-5DC8759A924E}"/>
              </a:ext>
            </a:extLst>
          </p:cNvPr>
          <p:cNvCxnSpPr>
            <a:cxnSpLocks/>
          </p:cNvCxnSpPr>
          <p:nvPr/>
        </p:nvCxnSpPr>
        <p:spPr>
          <a:xfrm>
            <a:off x="8300621" y="365386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>
            <a:extLst>
              <a:ext uri="{FF2B5EF4-FFF2-40B4-BE49-F238E27FC236}">
                <a16:creationId xmlns:a16="http://schemas.microsoft.com/office/drawing/2014/main" id="{89B220C5-ECA9-4815-B59F-26142BAB4215}"/>
              </a:ext>
            </a:extLst>
          </p:cNvPr>
          <p:cNvCxnSpPr/>
          <p:nvPr/>
        </p:nvCxnSpPr>
        <p:spPr>
          <a:xfrm flipH="1">
            <a:off x="7535970" y="416602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CC02E2F2-2019-4956-ADB1-9BEC8B2B306B}"/>
              </a:ext>
            </a:extLst>
          </p:cNvPr>
          <p:cNvCxnSpPr>
            <a:cxnSpLocks/>
          </p:cNvCxnSpPr>
          <p:nvPr/>
        </p:nvCxnSpPr>
        <p:spPr>
          <a:xfrm>
            <a:off x="8395111" y="4157782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מלבן 35">
            <a:extLst>
              <a:ext uri="{FF2B5EF4-FFF2-40B4-BE49-F238E27FC236}">
                <a16:creationId xmlns:a16="http://schemas.microsoft.com/office/drawing/2014/main" id="{933ED95E-9CBD-42CD-A947-98FD061B4F68}"/>
              </a:ext>
            </a:extLst>
          </p:cNvPr>
          <p:cNvSpPr/>
          <p:nvPr/>
        </p:nvSpPr>
        <p:spPr>
          <a:xfrm>
            <a:off x="7880328" y="3751935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cxnSp>
        <p:nvCxnSpPr>
          <p:cNvPr id="37" name="מחבר חץ ישר 36">
            <a:extLst>
              <a:ext uri="{FF2B5EF4-FFF2-40B4-BE49-F238E27FC236}">
                <a16:creationId xmlns:a16="http://schemas.microsoft.com/office/drawing/2014/main" id="{441DD35A-2839-4812-84DB-DEA7764396CC}"/>
              </a:ext>
            </a:extLst>
          </p:cNvPr>
          <p:cNvCxnSpPr>
            <a:cxnSpLocks/>
          </p:cNvCxnSpPr>
          <p:nvPr/>
        </p:nvCxnSpPr>
        <p:spPr>
          <a:xfrm>
            <a:off x="3417445" y="432404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>
            <a:extLst>
              <a:ext uri="{FF2B5EF4-FFF2-40B4-BE49-F238E27FC236}">
                <a16:creationId xmlns:a16="http://schemas.microsoft.com/office/drawing/2014/main" id="{BCB7A202-7A0E-46EA-883F-DEDF51932D1C}"/>
              </a:ext>
            </a:extLst>
          </p:cNvPr>
          <p:cNvCxnSpPr>
            <a:cxnSpLocks/>
          </p:cNvCxnSpPr>
          <p:nvPr/>
        </p:nvCxnSpPr>
        <p:spPr>
          <a:xfrm>
            <a:off x="4218706" y="2162516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מלבן 38">
            <a:extLst>
              <a:ext uri="{FF2B5EF4-FFF2-40B4-BE49-F238E27FC236}">
                <a16:creationId xmlns:a16="http://schemas.microsoft.com/office/drawing/2014/main" id="{C1236DD1-3C34-4C56-8636-06F1717D64B0}"/>
              </a:ext>
            </a:extLst>
          </p:cNvPr>
          <p:cNvSpPr/>
          <p:nvPr/>
        </p:nvSpPr>
        <p:spPr>
          <a:xfrm>
            <a:off x="3634075" y="314995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F1F4AA0F-CF80-442B-B9F2-ED3415C2C789}"/>
              </a:ext>
            </a:extLst>
          </p:cNvPr>
          <p:cNvCxnSpPr>
            <a:cxnSpLocks/>
          </p:cNvCxnSpPr>
          <p:nvPr/>
        </p:nvCxnSpPr>
        <p:spPr>
          <a:xfrm>
            <a:off x="3842623" y="315819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id="{C6C5F739-F723-4F0C-9F39-0F4D512A28BF}"/>
              </a:ext>
            </a:extLst>
          </p:cNvPr>
          <p:cNvCxnSpPr>
            <a:cxnSpLocks/>
          </p:cNvCxnSpPr>
          <p:nvPr/>
        </p:nvCxnSpPr>
        <p:spPr>
          <a:xfrm>
            <a:off x="4339599" y="31499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>
            <a:extLst>
              <a:ext uri="{FF2B5EF4-FFF2-40B4-BE49-F238E27FC236}">
                <a16:creationId xmlns:a16="http://schemas.microsoft.com/office/drawing/2014/main" id="{3675805B-97B5-4DAE-BD2E-DA68292F4BCA}"/>
              </a:ext>
            </a:extLst>
          </p:cNvPr>
          <p:cNvCxnSpPr>
            <a:cxnSpLocks/>
          </p:cNvCxnSpPr>
          <p:nvPr/>
        </p:nvCxnSpPr>
        <p:spPr>
          <a:xfrm flipH="1">
            <a:off x="3445095" y="367034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>
            <a:extLst>
              <a:ext uri="{FF2B5EF4-FFF2-40B4-BE49-F238E27FC236}">
                <a16:creationId xmlns:a16="http://schemas.microsoft.com/office/drawing/2014/main" id="{1DD308EF-CE30-45BE-911B-E4C5BC9D0D60}"/>
              </a:ext>
            </a:extLst>
          </p:cNvPr>
          <p:cNvCxnSpPr>
            <a:cxnSpLocks/>
          </p:cNvCxnSpPr>
          <p:nvPr/>
        </p:nvCxnSpPr>
        <p:spPr>
          <a:xfrm>
            <a:off x="4434089" y="365386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מלבן 43">
            <a:extLst>
              <a:ext uri="{FF2B5EF4-FFF2-40B4-BE49-F238E27FC236}">
                <a16:creationId xmlns:a16="http://schemas.microsoft.com/office/drawing/2014/main" id="{909FBCF7-3E2B-47CA-9E68-BF5EB34DA5AD}"/>
              </a:ext>
            </a:extLst>
          </p:cNvPr>
          <p:cNvSpPr/>
          <p:nvPr/>
        </p:nvSpPr>
        <p:spPr>
          <a:xfrm>
            <a:off x="3919306" y="324801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he-IL" dirty="0"/>
          </a:p>
        </p:txBody>
      </p:sp>
      <p:sp>
        <p:nvSpPr>
          <p:cNvPr id="45" name="מלבן 44">
            <a:extLst>
              <a:ext uri="{FF2B5EF4-FFF2-40B4-BE49-F238E27FC236}">
                <a16:creationId xmlns:a16="http://schemas.microsoft.com/office/drawing/2014/main" id="{62C4C05A-48D4-4252-9DD7-55CE2C48EE7B}"/>
              </a:ext>
            </a:extLst>
          </p:cNvPr>
          <p:cNvSpPr/>
          <p:nvPr/>
        </p:nvSpPr>
        <p:spPr>
          <a:xfrm>
            <a:off x="2840702" y="397907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D6894A86-BE5F-4569-A52E-A2BC309739A7}"/>
              </a:ext>
            </a:extLst>
          </p:cNvPr>
          <p:cNvCxnSpPr>
            <a:cxnSpLocks/>
          </p:cNvCxnSpPr>
          <p:nvPr/>
        </p:nvCxnSpPr>
        <p:spPr>
          <a:xfrm>
            <a:off x="3049250" y="398732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>
            <a:extLst>
              <a:ext uri="{FF2B5EF4-FFF2-40B4-BE49-F238E27FC236}">
                <a16:creationId xmlns:a16="http://schemas.microsoft.com/office/drawing/2014/main" id="{D68B7DC2-A5D4-4B0D-A8C6-A7148AFE15C8}"/>
              </a:ext>
            </a:extLst>
          </p:cNvPr>
          <p:cNvCxnSpPr>
            <a:cxnSpLocks/>
          </p:cNvCxnSpPr>
          <p:nvPr/>
        </p:nvCxnSpPr>
        <p:spPr>
          <a:xfrm>
            <a:off x="3546226" y="397907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B5295C6B-D419-450F-BD7F-726AEDC92360}"/>
              </a:ext>
            </a:extLst>
          </p:cNvPr>
          <p:cNvCxnSpPr>
            <a:cxnSpLocks/>
          </p:cNvCxnSpPr>
          <p:nvPr/>
        </p:nvCxnSpPr>
        <p:spPr>
          <a:xfrm flipH="1">
            <a:off x="2651722" y="449947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B1886B84-4178-4963-B88B-70F08292514F}"/>
              </a:ext>
            </a:extLst>
          </p:cNvPr>
          <p:cNvCxnSpPr>
            <a:cxnSpLocks/>
          </p:cNvCxnSpPr>
          <p:nvPr/>
        </p:nvCxnSpPr>
        <p:spPr>
          <a:xfrm>
            <a:off x="3640716" y="448299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מלבן 49">
            <a:extLst>
              <a:ext uri="{FF2B5EF4-FFF2-40B4-BE49-F238E27FC236}">
                <a16:creationId xmlns:a16="http://schemas.microsoft.com/office/drawing/2014/main" id="{86954DBC-EA2C-4E18-BE2B-38DFA895E539}"/>
              </a:ext>
            </a:extLst>
          </p:cNvPr>
          <p:cNvSpPr/>
          <p:nvPr/>
        </p:nvSpPr>
        <p:spPr>
          <a:xfrm>
            <a:off x="3125933" y="407714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ADC2C4D7-403F-46EF-8230-4C5C05754226}"/>
              </a:ext>
            </a:extLst>
          </p:cNvPr>
          <p:cNvCxnSpPr>
            <a:cxnSpLocks/>
          </p:cNvCxnSpPr>
          <p:nvPr/>
        </p:nvCxnSpPr>
        <p:spPr>
          <a:xfrm>
            <a:off x="5679689" y="231053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מלבן 51">
            <a:extLst>
              <a:ext uri="{FF2B5EF4-FFF2-40B4-BE49-F238E27FC236}">
                <a16:creationId xmlns:a16="http://schemas.microsoft.com/office/drawing/2014/main" id="{20E429F4-7DD6-4E77-92E2-5CAFF8F8D6A3}"/>
              </a:ext>
            </a:extLst>
          </p:cNvPr>
          <p:cNvSpPr/>
          <p:nvPr/>
        </p:nvSpPr>
        <p:spPr>
          <a:xfrm>
            <a:off x="5102946" y="1965571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BEB3E683-7A29-4EB0-AD6A-EF945ED31EF9}"/>
              </a:ext>
            </a:extLst>
          </p:cNvPr>
          <p:cNvCxnSpPr>
            <a:cxnSpLocks/>
          </p:cNvCxnSpPr>
          <p:nvPr/>
        </p:nvCxnSpPr>
        <p:spPr>
          <a:xfrm>
            <a:off x="5311494" y="197381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>
            <a:extLst>
              <a:ext uri="{FF2B5EF4-FFF2-40B4-BE49-F238E27FC236}">
                <a16:creationId xmlns:a16="http://schemas.microsoft.com/office/drawing/2014/main" id="{331ADF32-F8F5-4779-8D1E-E7BB704E7AB3}"/>
              </a:ext>
            </a:extLst>
          </p:cNvPr>
          <p:cNvCxnSpPr>
            <a:cxnSpLocks/>
          </p:cNvCxnSpPr>
          <p:nvPr/>
        </p:nvCxnSpPr>
        <p:spPr>
          <a:xfrm>
            <a:off x="5808470" y="196557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C2FD1C73-CF5B-48A4-AE76-367EB1AE8D5E}"/>
              </a:ext>
            </a:extLst>
          </p:cNvPr>
          <p:cNvCxnSpPr>
            <a:cxnSpLocks/>
          </p:cNvCxnSpPr>
          <p:nvPr/>
        </p:nvCxnSpPr>
        <p:spPr>
          <a:xfrm flipH="1">
            <a:off x="4339599" y="2485969"/>
            <a:ext cx="763348" cy="663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AA3C19A8-6E76-4DC7-BACC-FB285DBE1993}"/>
              </a:ext>
            </a:extLst>
          </p:cNvPr>
          <p:cNvCxnSpPr>
            <a:cxnSpLocks/>
          </p:cNvCxnSpPr>
          <p:nvPr/>
        </p:nvCxnSpPr>
        <p:spPr>
          <a:xfrm>
            <a:off x="5902960" y="2469487"/>
            <a:ext cx="901625" cy="356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מלבן 56">
            <a:extLst>
              <a:ext uri="{FF2B5EF4-FFF2-40B4-BE49-F238E27FC236}">
                <a16:creationId xmlns:a16="http://schemas.microsoft.com/office/drawing/2014/main" id="{AAFD4EE1-84F6-4274-87A9-D97EEC6F9DE6}"/>
              </a:ext>
            </a:extLst>
          </p:cNvPr>
          <p:cNvSpPr/>
          <p:nvPr/>
        </p:nvSpPr>
        <p:spPr>
          <a:xfrm>
            <a:off x="5388177" y="2063640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0</a:t>
            </a:r>
            <a:endParaRPr lang="he-IL" dirty="0"/>
          </a:p>
        </p:txBody>
      </p:sp>
      <p:sp>
        <p:nvSpPr>
          <p:cNvPr id="58" name="מלבן 57">
            <a:extLst>
              <a:ext uri="{FF2B5EF4-FFF2-40B4-BE49-F238E27FC236}">
                <a16:creationId xmlns:a16="http://schemas.microsoft.com/office/drawing/2014/main" id="{0F0445C8-59CE-4763-A613-6AF695A4A817}"/>
              </a:ext>
            </a:extLst>
          </p:cNvPr>
          <p:cNvSpPr/>
          <p:nvPr/>
        </p:nvSpPr>
        <p:spPr>
          <a:xfrm>
            <a:off x="3775658" y="2032334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DD4918D-E758-4C7C-950D-06D72976CB41}"/>
              </a:ext>
            </a:extLst>
          </p:cNvPr>
          <p:cNvSpPr txBox="1"/>
          <p:nvPr/>
        </p:nvSpPr>
        <p:spPr>
          <a:xfrm>
            <a:off x="3753098" y="2004603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bt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01CBC-255C-488F-B352-DDB562C36535}"/>
              </a:ext>
            </a:extLst>
          </p:cNvPr>
          <p:cNvSpPr txBox="1"/>
          <p:nvPr/>
        </p:nvSpPr>
        <p:spPr>
          <a:xfrm>
            <a:off x="826265" y="5541484"/>
            <a:ext cx="66771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/>
            <a:r>
              <a:rPr lang="he-IL" sz="2800" dirty="0"/>
              <a:t>8    9  6  0  </a:t>
            </a:r>
            <a:r>
              <a:rPr lang="en-US" sz="2800" dirty="0"/>
              <a:t>  5 </a:t>
            </a:r>
            <a:endParaRPr lang="he-IL" sz="2800" dirty="0"/>
          </a:p>
        </p:txBody>
      </p:sp>
      <p:cxnSp>
        <p:nvCxnSpPr>
          <p:cNvPr id="61" name="מחבר חץ ישר 60">
            <a:extLst>
              <a:ext uri="{FF2B5EF4-FFF2-40B4-BE49-F238E27FC236}">
                <a16:creationId xmlns:a16="http://schemas.microsoft.com/office/drawing/2014/main" id="{B171146A-70C1-48CC-9E5D-9208D3687460}"/>
              </a:ext>
            </a:extLst>
          </p:cNvPr>
          <p:cNvCxnSpPr/>
          <p:nvPr/>
        </p:nvCxnSpPr>
        <p:spPr>
          <a:xfrm>
            <a:off x="4767749" y="3887898"/>
            <a:ext cx="1169291" cy="16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0192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0" y="859536"/>
            <a:ext cx="1102766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סריקת </a:t>
            </a:r>
            <a:r>
              <a:rPr lang="en-US" sz="2400" dirty="0" err="1"/>
              <a:t>PreOrder</a:t>
            </a:r>
            <a:r>
              <a:rPr lang="en-US" sz="2400" dirty="0"/>
              <a:t> </a:t>
            </a:r>
            <a:r>
              <a:rPr lang="he-IL" sz="2400" dirty="0"/>
              <a:t>  אלגוריתם:</a:t>
            </a:r>
          </a:p>
          <a:p>
            <a:pPr algn="r" rtl="1"/>
            <a:endParaRPr lang="he-IL" sz="2400" dirty="0"/>
          </a:p>
          <a:p>
            <a:pPr algn="r" rtl="1"/>
            <a:r>
              <a:rPr lang="he-IL" sz="2400" dirty="0"/>
              <a:t>בקר בשורש.</a:t>
            </a:r>
          </a:p>
          <a:p>
            <a:pPr algn="r" rtl="1"/>
            <a:r>
              <a:rPr lang="he-IL" sz="2400" dirty="0"/>
              <a:t>סרוק תת עץ השמאלי בסדר תחילי.</a:t>
            </a:r>
          </a:p>
          <a:p>
            <a:pPr algn="r" rtl="1"/>
            <a:r>
              <a:rPr lang="he-IL" sz="2400" dirty="0"/>
              <a:t>סרוק תת עץ ימני בסדר תחילי</a:t>
            </a:r>
          </a:p>
          <a:p>
            <a:pPr algn="r" rtl="1"/>
            <a:r>
              <a:rPr lang="he-IL" sz="2400" dirty="0"/>
              <a:t>.</a:t>
            </a:r>
            <a:endParaRPr lang="he-IL" sz="3600" dirty="0"/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56C8DCA5-BA73-4E59-AD79-3A5021F45996}"/>
              </a:ext>
            </a:extLst>
          </p:cNvPr>
          <p:cNvCxnSpPr/>
          <p:nvPr/>
        </p:nvCxnSpPr>
        <p:spPr>
          <a:xfrm>
            <a:off x="6581314" y="400017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4FB28849-56BF-475C-B844-558EDEB87D1A}"/>
              </a:ext>
            </a:extLst>
          </p:cNvPr>
          <p:cNvSpPr/>
          <p:nvPr/>
        </p:nvSpPr>
        <p:spPr>
          <a:xfrm>
            <a:off x="6797944" y="282608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8FA01BD8-035D-4D06-BD34-EA41087917F6}"/>
              </a:ext>
            </a:extLst>
          </p:cNvPr>
          <p:cNvCxnSpPr>
            <a:cxnSpLocks/>
          </p:cNvCxnSpPr>
          <p:nvPr/>
        </p:nvCxnSpPr>
        <p:spPr>
          <a:xfrm>
            <a:off x="7006492" y="283432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DC2D0DEC-A63B-4098-9CC3-10D79868A00A}"/>
              </a:ext>
            </a:extLst>
          </p:cNvPr>
          <p:cNvCxnSpPr>
            <a:cxnSpLocks/>
          </p:cNvCxnSpPr>
          <p:nvPr/>
        </p:nvCxnSpPr>
        <p:spPr>
          <a:xfrm>
            <a:off x="7503468" y="282608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07E646F7-9D8E-4554-995B-CA4787EA5A21}"/>
              </a:ext>
            </a:extLst>
          </p:cNvPr>
          <p:cNvCxnSpPr/>
          <p:nvPr/>
        </p:nvCxnSpPr>
        <p:spPr>
          <a:xfrm flipH="1">
            <a:off x="6608964" y="334647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1DD72C25-2C5E-432D-9F27-32E45E88A041}"/>
              </a:ext>
            </a:extLst>
          </p:cNvPr>
          <p:cNvCxnSpPr>
            <a:cxnSpLocks/>
          </p:cNvCxnSpPr>
          <p:nvPr/>
        </p:nvCxnSpPr>
        <p:spPr>
          <a:xfrm>
            <a:off x="7597958" y="332999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לבן 11">
            <a:extLst>
              <a:ext uri="{FF2B5EF4-FFF2-40B4-BE49-F238E27FC236}">
                <a16:creationId xmlns:a16="http://schemas.microsoft.com/office/drawing/2014/main" id="{F8034AAE-48C4-4953-B11B-827EE9A04593}"/>
              </a:ext>
            </a:extLst>
          </p:cNvPr>
          <p:cNvSpPr/>
          <p:nvPr/>
        </p:nvSpPr>
        <p:spPr>
          <a:xfrm>
            <a:off x="7083175" y="292414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7BBF72C0-060F-41FE-BF34-79FC017AB69C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AD84BD9F-705D-485B-B80E-B4AB0C819A07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5311EB14-F254-4FD0-8F2B-5947530E5B10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4B020910-989A-4EB9-B368-12A11E08326B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94AAB80C-2DE9-44F0-BE86-9CE68A431A58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B15E13C8-8A36-4B46-9347-54E163327EDA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F4E9E602-C0AD-411E-AD78-2DD6EECB054F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39058675-7643-45FE-B598-36FBFBF752CA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775346F1-92CD-404E-95C9-0E3E38A467E9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D41BF12B-E49F-45F5-B705-4C92769DF352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BA598FE5-8025-4402-8866-9DB0BE508F8D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מלבן 23">
            <a:extLst>
              <a:ext uri="{FF2B5EF4-FFF2-40B4-BE49-F238E27FC236}">
                <a16:creationId xmlns:a16="http://schemas.microsoft.com/office/drawing/2014/main" id="{A82603DE-E76E-4647-9482-51F0809271B4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035835A1-D242-4087-81D4-AF51521AB899}"/>
              </a:ext>
            </a:extLst>
          </p:cNvPr>
          <p:cNvSpPr/>
          <p:nvPr/>
        </p:nvSpPr>
        <p:spPr>
          <a:xfrm>
            <a:off x="6357853" y="448299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C62D74D5-0C8A-4F08-8B46-6B81ECE5F35C}"/>
              </a:ext>
            </a:extLst>
          </p:cNvPr>
          <p:cNvCxnSpPr>
            <a:cxnSpLocks/>
          </p:cNvCxnSpPr>
          <p:nvPr/>
        </p:nvCxnSpPr>
        <p:spPr>
          <a:xfrm>
            <a:off x="6566401" y="449123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552D1988-1C7D-4BA5-A366-01B50FFED12F}"/>
              </a:ext>
            </a:extLst>
          </p:cNvPr>
          <p:cNvCxnSpPr>
            <a:cxnSpLocks/>
          </p:cNvCxnSpPr>
          <p:nvPr/>
        </p:nvCxnSpPr>
        <p:spPr>
          <a:xfrm>
            <a:off x="7063377" y="448299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>
            <a:extLst>
              <a:ext uri="{FF2B5EF4-FFF2-40B4-BE49-F238E27FC236}">
                <a16:creationId xmlns:a16="http://schemas.microsoft.com/office/drawing/2014/main" id="{3ABF549D-7357-4F57-92B1-051249EB4FA8}"/>
              </a:ext>
            </a:extLst>
          </p:cNvPr>
          <p:cNvCxnSpPr/>
          <p:nvPr/>
        </p:nvCxnSpPr>
        <p:spPr>
          <a:xfrm flipH="1">
            <a:off x="6168873" y="500339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30EC5AD7-DD86-4BF0-AF37-9DFAAD679348}"/>
              </a:ext>
            </a:extLst>
          </p:cNvPr>
          <p:cNvCxnSpPr>
            <a:cxnSpLocks/>
          </p:cNvCxnSpPr>
          <p:nvPr/>
        </p:nvCxnSpPr>
        <p:spPr>
          <a:xfrm>
            <a:off x="7157867" y="498691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מלבן 29">
            <a:extLst>
              <a:ext uri="{FF2B5EF4-FFF2-40B4-BE49-F238E27FC236}">
                <a16:creationId xmlns:a16="http://schemas.microsoft.com/office/drawing/2014/main" id="{C4E3BBFA-5F91-442A-945A-1A335BE9C615}"/>
              </a:ext>
            </a:extLst>
          </p:cNvPr>
          <p:cNvSpPr/>
          <p:nvPr/>
        </p:nvSpPr>
        <p:spPr>
          <a:xfrm>
            <a:off x="6643084" y="458106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868248AC-39AC-43C7-80BF-107162DACF75}"/>
              </a:ext>
            </a:extLst>
          </p:cNvPr>
          <p:cNvSpPr/>
          <p:nvPr/>
        </p:nvSpPr>
        <p:spPr>
          <a:xfrm>
            <a:off x="7595097" y="3653866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44AFF6D3-952E-4A1C-9527-2241FFC28B81}"/>
              </a:ext>
            </a:extLst>
          </p:cNvPr>
          <p:cNvCxnSpPr>
            <a:cxnSpLocks/>
          </p:cNvCxnSpPr>
          <p:nvPr/>
        </p:nvCxnSpPr>
        <p:spPr>
          <a:xfrm>
            <a:off x="7803645" y="3662107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AA046B9F-6676-45A2-BDBA-5DC8759A924E}"/>
              </a:ext>
            </a:extLst>
          </p:cNvPr>
          <p:cNvCxnSpPr>
            <a:cxnSpLocks/>
          </p:cNvCxnSpPr>
          <p:nvPr/>
        </p:nvCxnSpPr>
        <p:spPr>
          <a:xfrm>
            <a:off x="8300621" y="365386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>
            <a:extLst>
              <a:ext uri="{FF2B5EF4-FFF2-40B4-BE49-F238E27FC236}">
                <a16:creationId xmlns:a16="http://schemas.microsoft.com/office/drawing/2014/main" id="{89B220C5-ECA9-4815-B59F-26142BAB4215}"/>
              </a:ext>
            </a:extLst>
          </p:cNvPr>
          <p:cNvCxnSpPr/>
          <p:nvPr/>
        </p:nvCxnSpPr>
        <p:spPr>
          <a:xfrm flipH="1">
            <a:off x="7535970" y="416602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CC02E2F2-2019-4956-ADB1-9BEC8B2B306B}"/>
              </a:ext>
            </a:extLst>
          </p:cNvPr>
          <p:cNvCxnSpPr>
            <a:cxnSpLocks/>
          </p:cNvCxnSpPr>
          <p:nvPr/>
        </p:nvCxnSpPr>
        <p:spPr>
          <a:xfrm>
            <a:off x="8395111" y="4157782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מלבן 35">
            <a:extLst>
              <a:ext uri="{FF2B5EF4-FFF2-40B4-BE49-F238E27FC236}">
                <a16:creationId xmlns:a16="http://schemas.microsoft.com/office/drawing/2014/main" id="{933ED95E-9CBD-42CD-A947-98FD061B4F68}"/>
              </a:ext>
            </a:extLst>
          </p:cNvPr>
          <p:cNvSpPr/>
          <p:nvPr/>
        </p:nvSpPr>
        <p:spPr>
          <a:xfrm>
            <a:off x="7880328" y="3751935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cxnSp>
        <p:nvCxnSpPr>
          <p:cNvPr id="37" name="מחבר חץ ישר 36">
            <a:extLst>
              <a:ext uri="{FF2B5EF4-FFF2-40B4-BE49-F238E27FC236}">
                <a16:creationId xmlns:a16="http://schemas.microsoft.com/office/drawing/2014/main" id="{441DD35A-2839-4812-84DB-DEA7764396CC}"/>
              </a:ext>
            </a:extLst>
          </p:cNvPr>
          <p:cNvCxnSpPr>
            <a:cxnSpLocks/>
          </p:cNvCxnSpPr>
          <p:nvPr/>
        </p:nvCxnSpPr>
        <p:spPr>
          <a:xfrm>
            <a:off x="3417445" y="432404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>
            <a:extLst>
              <a:ext uri="{FF2B5EF4-FFF2-40B4-BE49-F238E27FC236}">
                <a16:creationId xmlns:a16="http://schemas.microsoft.com/office/drawing/2014/main" id="{BCB7A202-7A0E-46EA-883F-DEDF51932D1C}"/>
              </a:ext>
            </a:extLst>
          </p:cNvPr>
          <p:cNvCxnSpPr>
            <a:cxnSpLocks/>
          </p:cNvCxnSpPr>
          <p:nvPr/>
        </p:nvCxnSpPr>
        <p:spPr>
          <a:xfrm>
            <a:off x="4218706" y="2162516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מלבן 38">
            <a:extLst>
              <a:ext uri="{FF2B5EF4-FFF2-40B4-BE49-F238E27FC236}">
                <a16:creationId xmlns:a16="http://schemas.microsoft.com/office/drawing/2014/main" id="{C1236DD1-3C34-4C56-8636-06F1717D64B0}"/>
              </a:ext>
            </a:extLst>
          </p:cNvPr>
          <p:cNvSpPr/>
          <p:nvPr/>
        </p:nvSpPr>
        <p:spPr>
          <a:xfrm>
            <a:off x="3634075" y="314995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F1F4AA0F-CF80-442B-B9F2-ED3415C2C789}"/>
              </a:ext>
            </a:extLst>
          </p:cNvPr>
          <p:cNvCxnSpPr>
            <a:cxnSpLocks/>
          </p:cNvCxnSpPr>
          <p:nvPr/>
        </p:nvCxnSpPr>
        <p:spPr>
          <a:xfrm>
            <a:off x="3842623" y="315819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id="{C6C5F739-F723-4F0C-9F39-0F4D512A28BF}"/>
              </a:ext>
            </a:extLst>
          </p:cNvPr>
          <p:cNvCxnSpPr>
            <a:cxnSpLocks/>
          </p:cNvCxnSpPr>
          <p:nvPr/>
        </p:nvCxnSpPr>
        <p:spPr>
          <a:xfrm>
            <a:off x="4339599" y="31499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>
            <a:extLst>
              <a:ext uri="{FF2B5EF4-FFF2-40B4-BE49-F238E27FC236}">
                <a16:creationId xmlns:a16="http://schemas.microsoft.com/office/drawing/2014/main" id="{3675805B-97B5-4DAE-BD2E-DA68292F4BCA}"/>
              </a:ext>
            </a:extLst>
          </p:cNvPr>
          <p:cNvCxnSpPr>
            <a:cxnSpLocks/>
          </p:cNvCxnSpPr>
          <p:nvPr/>
        </p:nvCxnSpPr>
        <p:spPr>
          <a:xfrm flipH="1">
            <a:off x="3445095" y="367034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>
            <a:extLst>
              <a:ext uri="{FF2B5EF4-FFF2-40B4-BE49-F238E27FC236}">
                <a16:creationId xmlns:a16="http://schemas.microsoft.com/office/drawing/2014/main" id="{1DD308EF-CE30-45BE-911B-E4C5BC9D0D60}"/>
              </a:ext>
            </a:extLst>
          </p:cNvPr>
          <p:cNvCxnSpPr>
            <a:cxnSpLocks/>
          </p:cNvCxnSpPr>
          <p:nvPr/>
        </p:nvCxnSpPr>
        <p:spPr>
          <a:xfrm>
            <a:off x="4434089" y="365386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מלבן 43">
            <a:extLst>
              <a:ext uri="{FF2B5EF4-FFF2-40B4-BE49-F238E27FC236}">
                <a16:creationId xmlns:a16="http://schemas.microsoft.com/office/drawing/2014/main" id="{909FBCF7-3E2B-47CA-9E68-BF5EB34DA5AD}"/>
              </a:ext>
            </a:extLst>
          </p:cNvPr>
          <p:cNvSpPr/>
          <p:nvPr/>
        </p:nvSpPr>
        <p:spPr>
          <a:xfrm>
            <a:off x="3919306" y="324801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he-IL" dirty="0"/>
          </a:p>
        </p:txBody>
      </p:sp>
      <p:sp>
        <p:nvSpPr>
          <p:cNvPr id="45" name="מלבן 44">
            <a:extLst>
              <a:ext uri="{FF2B5EF4-FFF2-40B4-BE49-F238E27FC236}">
                <a16:creationId xmlns:a16="http://schemas.microsoft.com/office/drawing/2014/main" id="{62C4C05A-48D4-4252-9DD7-55CE2C48EE7B}"/>
              </a:ext>
            </a:extLst>
          </p:cNvPr>
          <p:cNvSpPr/>
          <p:nvPr/>
        </p:nvSpPr>
        <p:spPr>
          <a:xfrm>
            <a:off x="2840702" y="397907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D6894A86-BE5F-4569-A52E-A2BC309739A7}"/>
              </a:ext>
            </a:extLst>
          </p:cNvPr>
          <p:cNvCxnSpPr>
            <a:cxnSpLocks/>
          </p:cNvCxnSpPr>
          <p:nvPr/>
        </p:nvCxnSpPr>
        <p:spPr>
          <a:xfrm>
            <a:off x="3049250" y="398732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>
            <a:extLst>
              <a:ext uri="{FF2B5EF4-FFF2-40B4-BE49-F238E27FC236}">
                <a16:creationId xmlns:a16="http://schemas.microsoft.com/office/drawing/2014/main" id="{D68B7DC2-A5D4-4B0D-A8C6-A7148AFE15C8}"/>
              </a:ext>
            </a:extLst>
          </p:cNvPr>
          <p:cNvCxnSpPr>
            <a:cxnSpLocks/>
          </p:cNvCxnSpPr>
          <p:nvPr/>
        </p:nvCxnSpPr>
        <p:spPr>
          <a:xfrm>
            <a:off x="3546226" y="397907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B5295C6B-D419-450F-BD7F-726AEDC92360}"/>
              </a:ext>
            </a:extLst>
          </p:cNvPr>
          <p:cNvCxnSpPr>
            <a:cxnSpLocks/>
          </p:cNvCxnSpPr>
          <p:nvPr/>
        </p:nvCxnSpPr>
        <p:spPr>
          <a:xfrm flipH="1">
            <a:off x="2651722" y="449947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B1886B84-4178-4963-B88B-70F08292514F}"/>
              </a:ext>
            </a:extLst>
          </p:cNvPr>
          <p:cNvCxnSpPr>
            <a:cxnSpLocks/>
          </p:cNvCxnSpPr>
          <p:nvPr/>
        </p:nvCxnSpPr>
        <p:spPr>
          <a:xfrm>
            <a:off x="3640716" y="448299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מלבן 49">
            <a:extLst>
              <a:ext uri="{FF2B5EF4-FFF2-40B4-BE49-F238E27FC236}">
                <a16:creationId xmlns:a16="http://schemas.microsoft.com/office/drawing/2014/main" id="{86954DBC-EA2C-4E18-BE2B-38DFA895E539}"/>
              </a:ext>
            </a:extLst>
          </p:cNvPr>
          <p:cNvSpPr/>
          <p:nvPr/>
        </p:nvSpPr>
        <p:spPr>
          <a:xfrm>
            <a:off x="3125933" y="407714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ADC2C4D7-403F-46EF-8230-4C5C05754226}"/>
              </a:ext>
            </a:extLst>
          </p:cNvPr>
          <p:cNvCxnSpPr>
            <a:cxnSpLocks/>
          </p:cNvCxnSpPr>
          <p:nvPr/>
        </p:nvCxnSpPr>
        <p:spPr>
          <a:xfrm>
            <a:off x="5679689" y="231053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מלבן 51">
            <a:extLst>
              <a:ext uri="{FF2B5EF4-FFF2-40B4-BE49-F238E27FC236}">
                <a16:creationId xmlns:a16="http://schemas.microsoft.com/office/drawing/2014/main" id="{20E429F4-7DD6-4E77-92E2-5CAFF8F8D6A3}"/>
              </a:ext>
            </a:extLst>
          </p:cNvPr>
          <p:cNvSpPr/>
          <p:nvPr/>
        </p:nvSpPr>
        <p:spPr>
          <a:xfrm>
            <a:off x="5102946" y="1965571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BEB3E683-7A29-4EB0-AD6A-EF945ED31EF9}"/>
              </a:ext>
            </a:extLst>
          </p:cNvPr>
          <p:cNvCxnSpPr>
            <a:cxnSpLocks/>
          </p:cNvCxnSpPr>
          <p:nvPr/>
        </p:nvCxnSpPr>
        <p:spPr>
          <a:xfrm>
            <a:off x="5311494" y="197381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>
            <a:extLst>
              <a:ext uri="{FF2B5EF4-FFF2-40B4-BE49-F238E27FC236}">
                <a16:creationId xmlns:a16="http://schemas.microsoft.com/office/drawing/2014/main" id="{331ADF32-F8F5-4779-8D1E-E7BB704E7AB3}"/>
              </a:ext>
            </a:extLst>
          </p:cNvPr>
          <p:cNvCxnSpPr>
            <a:cxnSpLocks/>
          </p:cNvCxnSpPr>
          <p:nvPr/>
        </p:nvCxnSpPr>
        <p:spPr>
          <a:xfrm>
            <a:off x="5808470" y="196557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C2FD1C73-CF5B-48A4-AE76-367EB1AE8D5E}"/>
              </a:ext>
            </a:extLst>
          </p:cNvPr>
          <p:cNvCxnSpPr>
            <a:cxnSpLocks/>
          </p:cNvCxnSpPr>
          <p:nvPr/>
        </p:nvCxnSpPr>
        <p:spPr>
          <a:xfrm flipH="1">
            <a:off x="4339599" y="2485969"/>
            <a:ext cx="763348" cy="663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AA3C19A8-6E76-4DC7-BACC-FB285DBE1993}"/>
              </a:ext>
            </a:extLst>
          </p:cNvPr>
          <p:cNvCxnSpPr>
            <a:cxnSpLocks/>
          </p:cNvCxnSpPr>
          <p:nvPr/>
        </p:nvCxnSpPr>
        <p:spPr>
          <a:xfrm>
            <a:off x="5902960" y="2469487"/>
            <a:ext cx="901625" cy="356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מלבן 56">
            <a:extLst>
              <a:ext uri="{FF2B5EF4-FFF2-40B4-BE49-F238E27FC236}">
                <a16:creationId xmlns:a16="http://schemas.microsoft.com/office/drawing/2014/main" id="{AAFD4EE1-84F6-4274-87A9-D97EEC6F9DE6}"/>
              </a:ext>
            </a:extLst>
          </p:cNvPr>
          <p:cNvSpPr/>
          <p:nvPr/>
        </p:nvSpPr>
        <p:spPr>
          <a:xfrm>
            <a:off x="5388177" y="2063640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0</a:t>
            </a:r>
            <a:endParaRPr lang="he-IL" dirty="0"/>
          </a:p>
        </p:txBody>
      </p:sp>
      <p:sp>
        <p:nvSpPr>
          <p:cNvPr id="58" name="מלבן 57">
            <a:extLst>
              <a:ext uri="{FF2B5EF4-FFF2-40B4-BE49-F238E27FC236}">
                <a16:creationId xmlns:a16="http://schemas.microsoft.com/office/drawing/2014/main" id="{0F0445C8-59CE-4763-A613-6AF695A4A817}"/>
              </a:ext>
            </a:extLst>
          </p:cNvPr>
          <p:cNvSpPr/>
          <p:nvPr/>
        </p:nvSpPr>
        <p:spPr>
          <a:xfrm>
            <a:off x="3775658" y="2032334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DD4918D-E758-4C7C-950D-06D72976CB41}"/>
              </a:ext>
            </a:extLst>
          </p:cNvPr>
          <p:cNvSpPr txBox="1"/>
          <p:nvPr/>
        </p:nvSpPr>
        <p:spPr>
          <a:xfrm>
            <a:off x="3753098" y="2004603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bt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01CBC-255C-488F-B352-DDB562C36535}"/>
              </a:ext>
            </a:extLst>
          </p:cNvPr>
          <p:cNvSpPr txBox="1"/>
          <p:nvPr/>
        </p:nvSpPr>
        <p:spPr>
          <a:xfrm>
            <a:off x="826265" y="5541484"/>
            <a:ext cx="66771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/>
            <a:r>
              <a:rPr lang="he-IL" sz="2800" dirty="0"/>
              <a:t>8    9  6  0  </a:t>
            </a:r>
            <a:r>
              <a:rPr lang="en-US" sz="2800" dirty="0"/>
              <a:t>  5 </a:t>
            </a:r>
            <a:endParaRPr lang="he-IL" sz="2800" dirty="0"/>
          </a:p>
        </p:txBody>
      </p:sp>
      <p:cxnSp>
        <p:nvCxnSpPr>
          <p:cNvPr id="61" name="מחבר חץ ישר 60">
            <a:extLst>
              <a:ext uri="{FF2B5EF4-FFF2-40B4-BE49-F238E27FC236}">
                <a16:creationId xmlns:a16="http://schemas.microsoft.com/office/drawing/2014/main" id="{B171146A-70C1-48CC-9E5D-9208D3687460}"/>
              </a:ext>
            </a:extLst>
          </p:cNvPr>
          <p:cNvCxnSpPr/>
          <p:nvPr/>
        </p:nvCxnSpPr>
        <p:spPr>
          <a:xfrm>
            <a:off x="4622561" y="4470840"/>
            <a:ext cx="1169291" cy="16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0879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0" y="859536"/>
            <a:ext cx="1102766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סריקת </a:t>
            </a:r>
            <a:r>
              <a:rPr lang="en-US" sz="2400" dirty="0" err="1"/>
              <a:t>PreOrder</a:t>
            </a:r>
            <a:r>
              <a:rPr lang="en-US" sz="2400" dirty="0"/>
              <a:t> </a:t>
            </a:r>
            <a:r>
              <a:rPr lang="he-IL" sz="2400" dirty="0"/>
              <a:t>  אלגוריתם:</a:t>
            </a:r>
          </a:p>
          <a:p>
            <a:pPr algn="r" rtl="1"/>
            <a:endParaRPr lang="he-IL" sz="2400" dirty="0"/>
          </a:p>
          <a:p>
            <a:pPr algn="r" rtl="1"/>
            <a:r>
              <a:rPr lang="he-IL" sz="2400" dirty="0"/>
              <a:t>בקר בשורש.</a:t>
            </a:r>
          </a:p>
          <a:p>
            <a:pPr algn="r" rtl="1"/>
            <a:r>
              <a:rPr lang="he-IL" sz="2400" dirty="0"/>
              <a:t>סרוק תת עץ השמאלי בסדר תחילי.</a:t>
            </a:r>
          </a:p>
          <a:p>
            <a:pPr algn="r" rtl="1"/>
            <a:r>
              <a:rPr lang="he-IL" sz="2400" dirty="0"/>
              <a:t>סרוק תת עץ ימני בסדר תחילי</a:t>
            </a:r>
          </a:p>
          <a:p>
            <a:pPr algn="r" rtl="1"/>
            <a:r>
              <a:rPr lang="he-IL" sz="2400" dirty="0"/>
              <a:t>.</a:t>
            </a:r>
            <a:endParaRPr lang="he-IL" sz="3600" dirty="0"/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56C8DCA5-BA73-4E59-AD79-3A5021F45996}"/>
              </a:ext>
            </a:extLst>
          </p:cNvPr>
          <p:cNvCxnSpPr/>
          <p:nvPr/>
        </p:nvCxnSpPr>
        <p:spPr>
          <a:xfrm>
            <a:off x="6581314" y="400017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4FB28849-56BF-475C-B844-558EDEB87D1A}"/>
              </a:ext>
            </a:extLst>
          </p:cNvPr>
          <p:cNvSpPr/>
          <p:nvPr/>
        </p:nvSpPr>
        <p:spPr>
          <a:xfrm>
            <a:off x="6797944" y="282608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8FA01BD8-035D-4D06-BD34-EA41087917F6}"/>
              </a:ext>
            </a:extLst>
          </p:cNvPr>
          <p:cNvCxnSpPr>
            <a:cxnSpLocks/>
          </p:cNvCxnSpPr>
          <p:nvPr/>
        </p:nvCxnSpPr>
        <p:spPr>
          <a:xfrm>
            <a:off x="7006492" y="283432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DC2D0DEC-A63B-4098-9CC3-10D79868A00A}"/>
              </a:ext>
            </a:extLst>
          </p:cNvPr>
          <p:cNvCxnSpPr>
            <a:cxnSpLocks/>
          </p:cNvCxnSpPr>
          <p:nvPr/>
        </p:nvCxnSpPr>
        <p:spPr>
          <a:xfrm>
            <a:off x="7503468" y="282608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07E646F7-9D8E-4554-995B-CA4787EA5A21}"/>
              </a:ext>
            </a:extLst>
          </p:cNvPr>
          <p:cNvCxnSpPr/>
          <p:nvPr/>
        </p:nvCxnSpPr>
        <p:spPr>
          <a:xfrm flipH="1">
            <a:off x="6608964" y="334647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1DD72C25-2C5E-432D-9F27-32E45E88A041}"/>
              </a:ext>
            </a:extLst>
          </p:cNvPr>
          <p:cNvCxnSpPr>
            <a:cxnSpLocks/>
          </p:cNvCxnSpPr>
          <p:nvPr/>
        </p:nvCxnSpPr>
        <p:spPr>
          <a:xfrm>
            <a:off x="7597958" y="332999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לבן 11">
            <a:extLst>
              <a:ext uri="{FF2B5EF4-FFF2-40B4-BE49-F238E27FC236}">
                <a16:creationId xmlns:a16="http://schemas.microsoft.com/office/drawing/2014/main" id="{F8034AAE-48C4-4953-B11B-827EE9A04593}"/>
              </a:ext>
            </a:extLst>
          </p:cNvPr>
          <p:cNvSpPr/>
          <p:nvPr/>
        </p:nvSpPr>
        <p:spPr>
          <a:xfrm>
            <a:off x="7083175" y="292414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7BBF72C0-060F-41FE-BF34-79FC017AB69C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AD84BD9F-705D-485B-B80E-B4AB0C819A07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5311EB14-F254-4FD0-8F2B-5947530E5B10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4B020910-989A-4EB9-B368-12A11E08326B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94AAB80C-2DE9-44F0-BE86-9CE68A431A58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B15E13C8-8A36-4B46-9347-54E163327EDA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F4E9E602-C0AD-411E-AD78-2DD6EECB054F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39058675-7643-45FE-B598-36FBFBF752CA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775346F1-92CD-404E-95C9-0E3E38A467E9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D41BF12B-E49F-45F5-B705-4C92769DF352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BA598FE5-8025-4402-8866-9DB0BE508F8D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מלבן 23">
            <a:extLst>
              <a:ext uri="{FF2B5EF4-FFF2-40B4-BE49-F238E27FC236}">
                <a16:creationId xmlns:a16="http://schemas.microsoft.com/office/drawing/2014/main" id="{A82603DE-E76E-4647-9482-51F0809271B4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035835A1-D242-4087-81D4-AF51521AB899}"/>
              </a:ext>
            </a:extLst>
          </p:cNvPr>
          <p:cNvSpPr/>
          <p:nvPr/>
        </p:nvSpPr>
        <p:spPr>
          <a:xfrm>
            <a:off x="6357853" y="448299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C62D74D5-0C8A-4F08-8B46-6B81ECE5F35C}"/>
              </a:ext>
            </a:extLst>
          </p:cNvPr>
          <p:cNvCxnSpPr>
            <a:cxnSpLocks/>
          </p:cNvCxnSpPr>
          <p:nvPr/>
        </p:nvCxnSpPr>
        <p:spPr>
          <a:xfrm>
            <a:off x="6566401" y="449123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552D1988-1C7D-4BA5-A366-01B50FFED12F}"/>
              </a:ext>
            </a:extLst>
          </p:cNvPr>
          <p:cNvCxnSpPr>
            <a:cxnSpLocks/>
          </p:cNvCxnSpPr>
          <p:nvPr/>
        </p:nvCxnSpPr>
        <p:spPr>
          <a:xfrm>
            <a:off x="7063377" y="448299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>
            <a:extLst>
              <a:ext uri="{FF2B5EF4-FFF2-40B4-BE49-F238E27FC236}">
                <a16:creationId xmlns:a16="http://schemas.microsoft.com/office/drawing/2014/main" id="{3ABF549D-7357-4F57-92B1-051249EB4FA8}"/>
              </a:ext>
            </a:extLst>
          </p:cNvPr>
          <p:cNvCxnSpPr/>
          <p:nvPr/>
        </p:nvCxnSpPr>
        <p:spPr>
          <a:xfrm flipH="1">
            <a:off x="6168873" y="500339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30EC5AD7-DD86-4BF0-AF37-9DFAAD679348}"/>
              </a:ext>
            </a:extLst>
          </p:cNvPr>
          <p:cNvCxnSpPr>
            <a:cxnSpLocks/>
          </p:cNvCxnSpPr>
          <p:nvPr/>
        </p:nvCxnSpPr>
        <p:spPr>
          <a:xfrm>
            <a:off x="7157867" y="498691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מלבן 29">
            <a:extLst>
              <a:ext uri="{FF2B5EF4-FFF2-40B4-BE49-F238E27FC236}">
                <a16:creationId xmlns:a16="http://schemas.microsoft.com/office/drawing/2014/main" id="{C4E3BBFA-5F91-442A-945A-1A335BE9C615}"/>
              </a:ext>
            </a:extLst>
          </p:cNvPr>
          <p:cNvSpPr/>
          <p:nvPr/>
        </p:nvSpPr>
        <p:spPr>
          <a:xfrm>
            <a:off x="6643084" y="458106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868248AC-39AC-43C7-80BF-107162DACF75}"/>
              </a:ext>
            </a:extLst>
          </p:cNvPr>
          <p:cNvSpPr/>
          <p:nvPr/>
        </p:nvSpPr>
        <p:spPr>
          <a:xfrm>
            <a:off x="7595097" y="3653866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44AFF6D3-952E-4A1C-9527-2241FFC28B81}"/>
              </a:ext>
            </a:extLst>
          </p:cNvPr>
          <p:cNvCxnSpPr>
            <a:cxnSpLocks/>
          </p:cNvCxnSpPr>
          <p:nvPr/>
        </p:nvCxnSpPr>
        <p:spPr>
          <a:xfrm>
            <a:off x="7803645" y="3662107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AA046B9F-6676-45A2-BDBA-5DC8759A924E}"/>
              </a:ext>
            </a:extLst>
          </p:cNvPr>
          <p:cNvCxnSpPr>
            <a:cxnSpLocks/>
          </p:cNvCxnSpPr>
          <p:nvPr/>
        </p:nvCxnSpPr>
        <p:spPr>
          <a:xfrm>
            <a:off x="8300621" y="365386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>
            <a:extLst>
              <a:ext uri="{FF2B5EF4-FFF2-40B4-BE49-F238E27FC236}">
                <a16:creationId xmlns:a16="http://schemas.microsoft.com/office/drawing/2014/main" id="{89B220C5-ECA9-4815-B59F-26142BAB4215}"/>
              </a:ext>
            </a:extLst>
          </p:cNvPr>
          <p:cNvCxnSpPr/>
          <p:nvPr/>
        </p:nvCxnSpPr>
        <p:spPr>
          <a:xfrm flipH="1">
            <a:off x="7535970" y="416602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CC02E2F2-2019-4956-ADB1-9BEC8B2B306B}"/>
              </a:ext>
            </a:extLst>
          </p:cNvPr>
          <p:cNvCxnSpPr>
            <a:cxnSpLocks/>
          </p:cNvCxnSpPr>
          <p:nvPr/>
        </p:nvCxnSpPr>
        <p:spPr>
          <a:xfrm>
            <a:off x="8395111" y="4157782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מלבן 35">
            <a:extLst>
              <a:ext uri="{FF2B5EF4-FFF2-40B4-BE49-F238E27FC236}">
                <a16:creationId xmlns:a16="http://schemas.microsoft.com/office/drawing/2014/main" id="{933ED95E-9CBD-42CD-A947-98FD061B4F68}"/>
              </a:ext>
            </a:extLst>
          </p:cNvPr>
          <p:cNvSpPr/>
          <p:nvPr/>
        </p:nvSpPr>
        <p:spPr>
          <a:xfrm>
            <a:off x="7880328" y="3751935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cxnSp>
        <p:nvCxnSpPr>
          <p:cNvPr id="37" name="מחבר חץ ישר 36">
            <a:extLst>
              <a:ext uri="{FF2B5EF4-FFF2-40B4-BE49-F238E27FC236}">
                <a16:creationId xmlns:a16="http://schemas.microsoft.com/office/drawing/2014/main" id="{441DD35A-2839-4812-84DB-DEA7764396CC}"/>
              </a:ext>
            </a:extLst>
          </p:cNvPr>
          <p:cNvCxnSpPr>
            <a:cxnSpLocks/>
          </p:cNvCxnSpPr>
          <p:nvPr/>
        </p:nvCxnSpPr>
        <p:spPr>
          <a:xfrm>
            <a:off x="3417445" y="432404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>
            <a:extLst>
              <a:ext uri="{FF2B5EF4-FFF2-40B4-BE49-F238E27FC236}">
                <a16:creationId xmlns:a16="http://schemas.microsoft.com/office/drawing/2014/main" id="{BCB7A202-7A0E-46EA-883F-DEDF51932D1C}"/>
              </a:ext>
            </a:extLst>
          </p:cNvPr>
          <p:cNvCxnSpPr>
            <a:cxnSpLocks/>
          </p:cNvCxnSpPr>
          <p:nvPr/>
        </p:nvCxnSpPr>
        <p:spPr>
          <a:xfrm>
            <a:off x="4218706" y="2162516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מלבן 38">
            <a:extLst>
              <a:ext uri="{FF2B5EF4-FFF2-40B4-BE49-F238E27FC236}">
                <a16:creationId xmlns:a16="http://schemas.microsoft.com/office/drawing/2014/main" id="{C1236DD1-3C34-4C56-8636-06F1717D64B0}"/>
              </a:ext>
            </a:extLst>
          </p:cNvPr>
          <p:cNvSpPr/>
          <p:nvPr/>
        </p:nvSpPr>
        <p:spPr>
          <a:xfrm>
            <a:off x="3634075" y="314995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F1F4AA0F-CF80-442B-B9F2-ED3415C2C789}"/>
              </a:ext>
            </a:extLst>
          </p:cNvPr>
          <p:cNvCxnSpPr>
            <a:cxnSpLocks/>
          </p:cNvCxnSpPr>
          <p:nvPr/>
        </p:nvCxnSpPr>
        <p:spPr>
          <a:xfrm>
            <a:off x="3842623" y="315819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id="{C6C5F739-F723-4F0C-9F39-0F4D512A28BF}"/>
              </a:ext>
            </a:extLst>
          </p:cNvPr>
          <p:cNvCxnSpPr>
            <a:cxnSpLocks/>
          </p:cNvCxnSpPr>
          <p:nvPr/>
        </p:nvCxnSpPr>
        <p:spPr>
          <a:xfrm>
            <a:off x="4339599" y="31499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>
            <a:extLst>
              <a:ext uri="{FF2B5EF4-FFF2-40B4-BE49-F238E27FC236}">
                <a16:creationId xmlns:a16="http://schemas.microsoft.com/office/drawing/2014/main" id="{3675805B-97B5-4DAE-BD2E-DA68292F4BCA}"/>
              </a:ext>
            </a:extLst>
          </p:cNvPr>
          <p:cNvCxnSpPr>
            <a:cxnSpLocks/>
          </p:cNvCxnSpPr>
          <p:nvPr/>
        </p:nvCxnSpPr>
        <p:spPr>
          <a:xfrm flipH="1">
            <a:off x="3445095" y="367034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>
            <a:extLst>
              <a:ext uri="{FF2B5EF4-FFF2-40B4-BE49-F238E27FC236}">
                <a16:creationId xmlns:a16="http://schemas.microsoft.com/office/drawing/2014/main" id="{1DD308EF-CE30-45BE-911B-E4C5BC9D0D60}"/>
              </a:ext>
            </a:extLst>
          </p:cNvPr>
          <p:cNvCxnSpPr>
            <a:cxnSpLocks/>
          </p:cNvCxnSpPr>
          <p:nvPr/>
        </p:nvCxnSpPr>
        <p:spPr>
          <a:xfrm>
            <a:off x="4434089" y="365386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מלבן 43">
            <a:extLst>
              <a:ext uri="{FF2B5EF4-FFF2-40B4-BE49-F238E27FC236}">
                <a16:creationId xmlns:a16="http://schemas.microsoft.com/office/drawing/2014/main" id="{909FBCF7-3E2B-47CA-9E68-BF5EB34DA5AD}"/>
              </a:ext>
            </a:extLst>
          </p:cNvPr>
          <p:cNvSpPr/>
          <p:nvPr/>
        </p:nvSpPr>
        <p:spPr>
          <a:xfrm>
            <a:off x="3919306" y="324801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he-IL" dirty="0"/>
          </a:p>
        </p:txBody>
      </p:sp>
      <p:sp>
        <p:nvSpPr>
          <p:cNvPr id="45" name="מלבן 44">
            <a:extLst>
              <a:ext uri="{FF2B5EF4-FFF2-40B4-BE49-F238E27FC236}">
                <a16:creationId xmlns:a16="http://schemas.microsoft.com/office/drawing/2014/main" id="{62C4C05A-48D4-4252-9DD7-55CE2C48EE7B}"/>
              </a:ext>
            </a:extLst>
          </p:cNvPr>
          <p:cNvSpPr/>
          <p:nvPr/>
        </p:nvSpPr>
        <p:spPr>
          <a:xfrm>
            <a:off x="2840702" y="397907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D6894A86-BE5F-4569-A52E-A2BC309739A7}"/>
              </a:ext>
            </a:extLst>
          </p:cNvPr>
          <p:cNvCxnSpPr>
            <a:cxnSpLocks/>
          </p:cNvCxnSpPr>
          <p:nvPr/>
        </p:nvCxnSpPr>
        <p:spPr>
          <a:xfrm>
            <a:off x="3049250" y="398732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>
            <a:extLst>
              <a:ext uri="{FF2B5EF4-FFF2-40B4-BE49-F238E27FC236}">
                <a16:creationId xmlns:a16="http://schemas.microsoft.com/office/drawing/2014/main" id="{D68B7DC2-A5D4-4B0D-A8C6-A7148AFE15C8}"/>
              </a:ext>
            </a:extLst>
          </p:cNvPr>
          <p:cNvCxnSpPr>
            <a:cxnSpLocks/>
          </p:cNvCxnSpPr>
          <p:nvPr/>
        </p:nvCxnSpPr>
        <p:spPr>
          <a:xfrm>
            <a:off x="3546226" y="397907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B5295C6B-D419-450F-BD7F-726AEDC92360}"/>
              </a:ext>
            </a:extLst>
          </p:cNvPr>
          <p:cNvCxnSpPr>
            <a:cxnSpLocks/>
          </p:cNvCxnSpPr>
          <p:nvPr/>
        </p:nvCxnSpPr>
        <p:spPr>
          <a:xfrm flipH="1">
            <a:off x="2651722" y="449947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B1886B84-4178-4963-B88B-70F08292514F}"/>
              </a:ext>
            </a:extLst>
          </p:cNvPr>
          <p:cNvCxnSpPr>
            <a:cxnSpLocks/>
          </p:cNvCxnSpPr>
          <p:nvPr/>
        </p:nvCxnSpPr>
        <p:spPr>
          <a:xfrm>
            <a:off x="3640716" y="448299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מלבן 49">
            <a:extLst>
              <a:ext uri="{FF2B5EF4-FFF2-40B4-BE49-F238E27FC236}">
                <a16:creationId xmlns:a16="http://schemas.microsoft.com/office/drawing/2014/main" id="{86954DBC-EA2C-4E18-BE2B-38DFA895E539}"/>
              </a:ext>
            </a:extLst>
          </p:cNvPr>
          <p:cNvSpPr/>
          <p:nvPr/>
        </p:nvSpPr>
        <p:spPr>
          <a:xfrm>
            <a:off x="3125933" y="407714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ADC2C4D7-403F-46EF-8230-4C5C05754226}"/>
              </a:ext>
            </a:extLst>
          </p:cNvPr>
          <p:cNvCxnSpPr>
            <a:cxnSpLocks/>
          </p:cNvCxnSpPr>
          <p:nvPr/>
        </p:nvCxnSpPr>
        <p:spPr>
          <a:xfrm>
            <a:off x="5679689" y="231053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מלבן 51">
            <a:extLst>
              <a:ext uri="{FF2B5EF4-FFF2-40B4-BE49-F238E27FC236}">
                <a16:creationId xmlns:a16="http://schemas.microsoft.com/office/drawing/2014/main" id="{20E429F4-7DD6-4E77-92E2-5CAFF8F8D6A3}"/>
              </a:ext>
            </a:extLst>
          </p:cNvPr>
          <p:cNvSpPr/>
          <p:nvPr/>
        </p:nvSpPr>
        <p:spPr>
          <a:xfrm>
            <a:off x="5102946" y="1965571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BEB3E683-7A29-4EB0-AD6A-EF945ED31EF9}"/>
              </a:ext>
            </a:extLst>
          </p:cNvPr>
          <p:cNvCxnSpPr>
            <a:cxnSpLocks/>
          </p:cNvCxnSpPr>
          <p:nvPr/>
        </p:nvCxnSpPr>
        <p:spPr>
          <a:xfrm>
            <a:off x="5311494" y="197381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>
            <a:extLst>
              <a:ext uri="{FF2B5EF4-FFF2-40B4-BE49-F238E27FC236}">
                <a16:creationId xmlns:a16="http://schemas.microsoft.com/office/drawing/2014/main" id="{331ADF32-F8F5-4779-8D1E-E7BB704E7AB3}"/>
              </a:ext>
            </a:extLst>
          </p:cNvPr>
          <p:cNvCxnSpPr>
            <a:cxnSpLocks/>
          </p:cNvCxnSpPr>
          <p:nvPr/>
        </p:nvCxnSpPr>
        <p:spPr>
          <a:xfrm>
            <a:off x="5808470" y="196557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C2FD1C73-CF5B-48A4-AE76-367EB1AE8D5E}"/>
              </a:ext>
            </a:extLst>
          </p:cNvPr>
          <p:cNvCxnSpPr>
            <a:cxnSpLocks/>
          </p:cNvCxnSpPr>
          <p:nvPr/>
        </p:nvCxnSpPr>
        <p:spPr>
          <a:xfrm flipH="1">
            <a:off x="4339599" y="2485969"/>
            <a:ext cx="763348" cy="663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AA3C19A8-6E76-4DC7-BACC-FB285DBE1993}"/>
              </a:ext>
            </a:extLst>
          </p:cNvPr>
          <p:cNvCxnSpPr>
            <a:cxnSpLocks/>
          </p:cNvCxnSpPr>
          <p:nvPr/>
        </p:nvCxnSpPr>
        <p:spPr>
          <a:xfrm>
            <a:off x="5902960" y="2469487"/>
            <a:ext cx="901625" cy="356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מלבן 56">
            <a:extLst>
              <a:ext uri="{FF2B5EF4-FFF2-40B4-BE49-F238E27FC236}">
                <a16:creationId xmlns:a16="http://schemas.microsoft.com/office/drawing/2014/main" id="{AAFD4EE1-84F6-4274-87A9-D97EEC6F9DE6}"/>
              </a:ext>
            </a:extLst>
          </p:cNvPr>
          <p:cNvSpPr/>
          <p:nvPr/>
        </p:nvSpPr>
        <p:spPr>
          <a:xfrm>
            <a:off x="5388177" y="2063640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0</a:t>
            </a:r>
            <a:endParaRPr lang="he-IL" dirty="0"/>
          </a:p>
        </p:txBody>
      </p:sp>
      <p:sp>
        <p:nvSpPr>
          <p:cNvPr id="58" name="מלבן 57">
            <a:extLst>
              <a:ext uri="{FF2B5EF4-FFF2-40B4-BE49-F238E27FC236}">
                <a16:creationId xmlns:a16="http://schemas.microsoft.com/office/drawing/2014/main" id="{0F0445C8-59CE-4763-A613-6AF695A4A817}"/>
              </a:ext>
            </a:extLst>
          </p:cNvPr>
          <p:cNvSpPr/>
          <p:nvPr/>
        </p:nvSpPr>
        <p:spPr>
          <a:xfrm>
            <a:off x="3775658" y="2032334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DD4918D-E758-4C7C-950D-06D72976CB41}"/>
              </a:ext>
            </a:extLst>
          </p:cNvPr>
          <p:cNvSpPr txBox="1"/>
          <p:nvPr/>
        </p:nvSpPr>
        <p:spPr>
          <a:xfrm>
            <a:off x="3753098" y="2004603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bt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01CBC-255C-488F-B352-DDB562C36535}"/>
              </a:ext>
            </a:extLst>
          </p:cNvPr>
          <p:cNvSpPr txBox="1"/>
          <p:nvPr/>
        </p:nvSpPr>
        <p:spPr>
          <a:xfrm>
            <a:off x="826265" y="5541484"/>
            <a:ext cx="66771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/>
            <a:r>
              <a:rPr lang="he-IL" sz="2800" dirty="0"/>
              <a:t>8    9  6  0  </a:t>
            </a:r>
            <a:r>
              <a:rPr lang="en-US" sz="2800" dirty="0"/>
              <a:t>  5 3 </a:t>
            </a:r>
            <a:endParaRPr lang="he-IL" sz="2800" dirty="0"/>
          </a:p>
        </p:txBody>
      </p:sp>
      <p:cxnSp>
        <p:nvCxnSpPr>
          <p:cNvPr id="61" name="מחבר חץ ישר 60">
            <a:extLst>
              <a:ext uri="{FF2B5EF4-FFF2-40B4-BE49-F238E27FC236}">
                <a16:creationId xmlns:a16="http://schemas.microsoft.com/office/drawing/2014/main" id="{B171146A-70C1-48CC-9E5D-9208D3687460}"/>
              </a:ext>
            </a:extLst>
          </p:cNvPr>
          <p:cNvCxnSpPr/>
          <p:nvPr/>
        </p:nvCxnSpPr>
        <p:spPr>
          <a:xfrm>
            <a:off x="5163566" y="4757013"/>
            <a:ext cx="1169291" cy="16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5899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0" y="859536"/>
            <a:ext cx="1102766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סריקת </a:t>
            </a:r>
            <a:r>
              <a:rPr lang="en-US" sz="2400" dirty="0" err="1"/>
              <a:t>PreOrder</a:t>
            </a:r>
            <a:r>
              <a:rPr lang="en-US" sz="2400" dirty="0"/>
              <a:t> </a:t>
            </a:r>
            <a:r>
              <a:rPr lang="he-IL" sz="2400" dirty="0"/>
              <a:t>  אלגוריתם:</a:t>
            </a:r>
          </a:p>
          <a:p>
            <a:pPr algn="r" rtl="1"/>
            <a:endParaRPr lang="he-IL" sz="2400" dirty="0"/>
          </a:p>
          <a:p>
            <a:pPr algn="r" rtl="1"/>
            <a:r>
              <a:rPr lang="he-IL" sz="2400" dirty="0"/>
              <a:t>בקר בשורש.</a:t>
            </a:r>
          </a:p>
          <a:p>
            <a:pPr algn="r" rtl="1"/>
            <a:r>
              <a:rPr lang="he-IL" sz="2400" dirty="0"/>
              <a:t>סרוק תת עץ השמאלי בסדר תחילי.</a:t>
            </a:r>
          </a:p>
          <a:p>
            <a:pPr algn="r" rtl="1"/>
            <a:r>
              <a:rPr lang="he-IL" sz="2400" dirty="0"/>
              <a:t>סרוק תת עץ ימני בסדר תחילי</a:t>
            </a:r>
          </a:p>
          <a:p>
            <a:pPr algn="r" rtl="1"/>
            <a:r>
              <a:rPr lang="he-IL" sz="2400" dirty="0"/>
              <a:t>.</a:t>
            </a:r>
            <a:endParaRPr lang="he-IL" sz="3600" dirty="0"/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56C8DCA5-BA73-4E59-AD79-3A5021F45996}"/>
              </a:ext>
            </a:extLst>
          </p:cNvPr>
          <p:cNvCxnSpPr/>
          <p:nvPr/>
        </p:nvCxnSpPr>
        <p:spPr>
          <a:xfrm>
            <a:off x="6581314" y="400017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4FB28849-56BF-475C-B844-558EDEB87D1A}"/>
              </a:ext>
            </a:extLst>
          </p:cNvPr>
          <p:cNvSpPr/>
          <p:nvPr/>
        </p:nvSpPr>
        <p:spPr>
          <a:xfrm>
            <a:off x="6797944" y="282608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8FA01BD8-035D-4D06-BD34-EA41087917F6}"/>
              </a:ext>
            </a:extLst>
          </p:cNvPr>
          <p:cNvCxnSpPr>
            <a:cxnSpLocks/>
          </p:cNvCxnSpPr>
          <p:nvPr/>
        </p:nvCxnSpPr>
        <p:spPr>
          <a:xfrm>
            <a:off x="7006492" y="283432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DC2D0DEC-A63B-4098-9CC3-10D79868A00A}"/>
              </a:ext>
            </a:extLst>
          </p:cNvPr>
          <p:cNvCxnSpPr>
            <a:cxnSpLocks/>
          </p:cNvCxnSpPr>
          <p:nvPr/>
        </p:nvCxnSpPr>
        <p:spPr>
          <a:xfrm>
            <a:off x="7503468" y="282608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07E646F7-9D8E-4554-995B-CA4787EA5A21}"/>
              </a:ext>
            </a:extLst>
          </p:cNvPr>
          <p:cNvCxnSpPr/>
          <p:nvPr/>
        </p:nvCxnSpPr>
        <p:spPr>
          <a:xfrm flipH="1">
            <a:off x="6608964" y="334647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1DD72C25-2C5E-432D-9F27-32E45E88A041}"/>
              </a:ext>
            </a:extLst>
          </p:cNvPr>
          <p:cNvCxnSpPr>
            <a:cxnSpLocks/>
          </p:cNvCxnSpPr>
          <p:nvPr/>
        </p:nvCxnSpPr>
        <p:spPr>
          <a:xfrm>
            <a:off x="7597958" y="332999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לבן 11">
            <a:extLst>
              <a:ext uri="{FF2B5EF4-FFF2-40B4-BE49-F238E27FC236}">
                <a16:creationId xmlns:a16="http://schemas.microsoft.com/office/drawing/2014/main" id="{F8034AAE-48C4-4953-B11B-827EE9A04593}"/>
              </a:ext>
            </a:extLst>
          </p:cNvPr>
          <p:cNvSpPr/>
          <p:nvPr/>
        </p:nvSpPr>
        <p:spPr>
          <a:xfrm>
            <a:off x="7083175" y="292414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7BBF72C0-060F-41FE-BF34-79FC017AB69C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AD84BD9F-705D-485B-B80E-B4AB0C819A07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5311EB14-F254-4FD0-8F2B-5947530E5B10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4B020910-989A-4EB9-B368-12A11E08326B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94AAB80C-2DE9-44F0-BE86-9CE68A431A58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B15E13C8-8A36-4B46-9347-54E163327EDA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F4E9E602-C0AD-411E-AD78-2DD6EECB054F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39058675-7643-45FE-B598-36FBFBF752CA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775346F1-92CD-404E-95C9-0E3E38A467E9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D41BF12B-E49F-45F5-B705-4C92769DF352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BA598FE5-8025-4402-8866-9DB0BE508F8D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מלבן 23">
            <a:extLst>
              <a:ext uri="{FF2B5EF4-FFF2-40B4-BE49-F238E27FC236}">
                <a16:creationId xmlns:a16="http://schemas.microsoft.com/office/drawing/2014/main" id="{A82603DE-E76E-4647-9482-51F0809271B4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035835A1-D242-4087-81D4-AF51521AB899}"/>
              </a:ext>
            </a:extLst>
          </p:cNvPr>
          <p:cNvSpPr/>
          <p:nvPr/>
        </p:nvSpPr>
        <p:spPr>
          <a:xfrm>
            <a:off x="6357853" y="448299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C62D74D5-0C8A-4F08-8B46-6B81ECE5F35C}"/>
              </a:ext>
            </a:extLst>
          </p:cNvPr>
          <p:cNvCxnSpPr>
            <a:cxnSpLocks/>
          </p:cNvCxnSpPr>
          <p:nvPr/>
        </p:nvCxnSpPr>
        <p:spPr>
          <a:xfrm>
            <a:off x="6566401" y="449123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552D1988-1C7D-4BA5-A366-01B50FFED12F}"/>
              </a:ext>
            </a:extLst>
          </p:cNvPr>
          <p:cNvCxnSpPr>
            <a:cxnSpLocks/>
          </p:cNvCxnSpPr>
          <p:nvPr/>
        </p:nvCxnSpPr>
        <p:spPr>
          <a:xfrm>
            <a:off x="7063377" y="448299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>
            <a:extLst>
              <a:ext uri="{FF2B5EF4-FFF2-40B4-BE49-F238E27FC236}">
                <a16:creationId xmlns:a16="http://schemas.microsoft.com/office/drawing/2014/main" id="{3ABF549D-7357-4F57-92B1-051249EB4FA8}"/>
              </a:ext>
            </a:extLst>
          </p:cNvPr>
          <p:cNvCxnSpPr/>
          <p:nvPr/>
        </p:nvCxnSpPr>
        <p:spPr>
          <a:xfrm flipH="1">
            <a:off x="6168873" y="500339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30EC5AD7-DD86-4BF0-AF37-9DFAAD679348}"/>
              </a:ext>
            </a:extLst>
          </p:cNvPr>
          <p:cNvCxnSpPr>
            <a:cxnSpLocks/>
          </p:cNvCxnSpPr>
          <p:nvPr/>
        </p:nvCxnSpPr>
        <p:spPr>
          <a:xfrm>
            <a:off x="7157867" y="498691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מלבן 29">
            <a:extLst>
              <a:ext uri="{FF2B5EF4-FFF2-40B4-BE49-F238E27FC236}">
                <a16:creationId xmlns:a16="http://schemas.microsoft.com/office/drawing/2014/main" id="{C4E3BBFA-5F91-442A-945A-1A335BE9C615}"/>
              </a:ext>
            </a:extLst>
          </p:cNvPr>
          <p:cNvSpPr/>
          <p:nvPr/>
        </p:nvSpPr>
        <p:spPr>
          <a:xfrm>
            <a:off x="6643084" y="458106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868248AC-39AC-43C7-80BF-107162DACF75}"/>
              </a:ext>
            </a:extLst>
          </p:cNvPr>
          <p:cNvSpPr/>
          <p:nvPr/>
        </p:nvSpPr>
        <p:spPr>
          <a:xfrm>
            <a:off x="7595097" y="3653866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44AFF6D3-952E-4A1C-9527-2241FFC28B81}"/>
              </a:ext>
            </a:extLst>
          </p:cNvPr>
          <p:cNvCxnSpPr>
            <a:cxnSpLocks/>
          </p:cNvCxnSpPr>
          <p:nvPr/>
        </p:nvCxnSpPr>
        <p:spPr>
          <a:xfrm>
            <a:off x="7803645" y="3662107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AA046B9F-6676-45A2-BDBA-5DC8759A924E}"/>
              </a:ext>
            </a:extLst>
          </p:cNvPr>
          <p:cNvCxnSpPr>
            <a:cxnSpLocks/>
          </p:cNvCxnSpPr>
          <p:nvPr/>
        </p:nvCxnSpPr>
        <p:spPr>
          <a:xfrm>
            <a:off x="8300621" y="365386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>
            <a:extLst>
              <a:ext uri="{FF2B5EF4-FFF2-40B4-BE49-F238E27FC236}">
                <a16:creationId xmlns:a16="http://schemas.microsoft.com/office/drawing/2014/main" id="{89B220C5-ECA9-4815-B59F-26142BAB4215}"/>
              </a:ext>
            </a:extLst>
          </p:cNvPr>
          <p:cNvCxnSpPr/>
          <p:nvPr/>
        </p:nvCxnSpPr>
        <p:spPr>
          <a:xfrm flipH="1">
            <a:off x="7535970" y="416602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CC02E2F2-2019-4956-ADB1-9BEC8B2B306B}"/>
              </a:ext>
            </a:extLst>
          </p:cNvPr>
          <p:cNvCxnSpPr>
            <a:cxnSpLocks/>
          </p:cNvCxnSpPr>
          <p:nvPr/>
        </p:nvCxnSpPr>
        <p:spPr>
          <a:xfrm>
            <a:off x="8395111" y="4157782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מלבן 35">
            <a:extLst>
              <a:ext uri="{FF2B5EF4-FFF2-40B4-BE49-F238E27FC236}">
                <a16:creationId xmlns:a16="http://schemas.microsoft.com/office/drawing/2014/main" id="{933ED95E-9CBD-42CD-A947-98FD061B4F68}"/>
              </a:ext>
            </a:extLst>
          </p:cNvPr>
          <p:cNvSpPr/>
          <p:nvPr/>
        </p:nvSpPr>
        <p:spPr>
          <a:xfrm>
            <a:off x="7880328" y="3751935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cxnSp>
        <p:nvCxnSpPr>
          <p:cNvPr id="37" name="מחבר חץ ישר 36">
            <a:extLst>
              <a:ext uri="{FF2B5EF4-FFF2-40B4-BE49-F238E27FC236}">
                <a16:creationId xmlns:a16="http://schemas.microsoft.com/office/drawing/2014/main" id="{441DD35A-2839-4812-84DB-DEA7764396CC}"/>
              </a:ext>
            </a:extLst>
          </p:cNvPr>
          <p:cNvCxnSpPr>
            <a:cxnSpLocks/>
          </p:cNvCxnSpPr>
          <p:nvPr/>
        </p:nvCxnSpPr>
        <p:spPr>
          <a:xfrm>
            <a:off x="3417445" y="432404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>
            <a:extLst>
              <a:ext uri="{FF2B5EF4-FFF2-40B4-BE49-F238E27FC236}">
                <a16:creationId xmlns:a16="http://schemas.microsoft.com/office/drawing/2014/main" id="{BCB7A202-7A0E-46EA-883F-DEDF51932D1C}"/>
              </a:ext>
            </a:extLst>
          </p:cNvPr>
          <p:cNvCxnSpPr>
            <a:cxnSpLocks/>
          </p:cNvCxnSpPr>
          <p:nvPr/>
        </p:nvCxnSpPr>
        <p:spPr>
          <a:xfrm>
            <a:off x="4218706" y="2162516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מלבן 38">
            <a:extLst>
              <a:ext uri="{FF2B5EF4-FFF2-40B4-BE49-F238E27FC236}">
                <a16:creationId xmlns:a16="http://schemas.microsoft.com/office/drawing/2014/main" id="{C1236DD1-3C34-4C56-8636-06F1717D64B0}"/>
              </a:ext>
            </a:extLst>
          </p:cNvPr>
          <p:cNvSpPr/>
          <p:nvPr/>
        </p:nvSpPr>
        <p:spPr>
          <a:xfrm>
            <a:off x="3634075" y="314995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F1F4AA0F-CF80-442B-B9F2-ED3415C2C789}"/>
              </a:ext>
            </a:extLst>
          </p:cNvPr>
          <p:cNvCxnSpPr>
            <a:cxnSpLocks/>
          </p:cNvCxnSpPr>
          <p:nvPr/>
        </p:nvCxnSpPr>
        <p:spPr>
          <a:xfrm>
            <a:off x="3842623" y="315819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id="{C6C5F739-F723-4F0C-9F39-0F4D512A28BF}"/>
              </a:ext>
            </a:extLst>
          </p:cNvPr>
          <p:cNvCxnSpPr>
            <a:cxnSpLocks/>
          </p:cNvCxnSpPr>
          <p:nvPr/>
        </p:nvCxnSpPr>
        <p:spPr>
          <a:xfrm>
            <a:off x="4339599" y="31499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>
            <a:extLst>
              <a:ext uri="{FF2B5EF4-FFF2-40B4-BE49-F238E27FC236}">
                <a16:creationId xmlns:a16="http://schemas.microsoft.com/office/drawing/2014/main" id="{3675805B-97B5-4DAE-BD2E-DA68292F4BCA}"/>
              </a:ext>
            </a:extLst>
          </p:cNvPr>
          <p:cNvCxnSpPr>
            <a:cxnSpLocks/>
          </p:cNvCxnSpPr>
          <p:nvPr/>
        </p:nvCxnSpPr>
        <p:spPr>
          <a:xfrm flipH="1">
            <a:off x="3445095" y="367034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>
            <a:extLst>
              <a:ext uri="{FF2B5EF4-FFF2-40B4-BE49-F238E27FC236}">
                <a16:creationId xmlns:a16="http://schemas.microsoft.com/office/drawing/2014/main" id="{1DD308EF-CE30-45BE-911B-E4C5BC9D0D60}"/>
              </a:ext>
            </a:extLst>
          </p:cNvPr>
          <p:cNvCxnSpPr>
            <a:cxnSpLocks/>
          </p:cNvCxnSpPr>
          <p:nvPr/>
        </p:nvCxnSpPr>
        <p:spPr>
          <a:xfrm>
            <a:off x="4434089" y="365386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מלבן 43">
            <a:extLst>
              <a:ext uri="{FF2B5EF4-FFF2-40B4-BE49-F238E27FC236}">
                <a16:creationId xmlns:a16="http://schemas.microsoft.com/office/drawing/2014/main" id="{909FBCF7-3E2B-47CA-9E68-BF5EB34DA5AD}"/>
              </a:ext>
            </a:extLst>
          </p:cNvPr>
          <p:cNvSpPr/>
          <p:nvPr/>
        </p:nvSpPr>
        <p:spPr>
          <a:xfrm>
            <a:off x="3919306" y="324801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he-IL" dirty="0"/>
          </a:p>
        </p:txBody>
      </p:sp>
      <p:sp>
        <p:nvSpPr>
          <p:cNvPr id="45" name="מלבן 44">
            <a:extLst>
              <a:ext uri="{FF2B5EF4-FFF2-40B4-BE49-F238E27FC236}">
                <a16:creationId xmlns:a16="http://schemas.microsoft.com/office/drawing/2014/main" id="{62C4C05A-48D4-4252-9DD7-55CE2C48EE7B}"/>
              </a:ext>
            </a:extLst>
          </p:cNvPr>
          <p:cNvSpPr/>
          <p:nvPr/>
        </p:nvSpPr>
        <p:spPr>
          <a:xfrm>
            <a:off x="2840702" y="397907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D6894A86-BE5F-4569-A52E-A2BC309739A7}"/>
              </a:ext>
            </a:extLst>
          </p:cNvPr>
          <p:cNvCxnSpPr>
            <a:cxnSpLocks/>
          </p:cNvCxnSpPr>
          <p:nvPr/>
        </p:nvCxnSpPr>
        <p:spPr>
          <a:xfrm>
            <a:off x="3049250" y="398732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>
            <a:extLst>
              <a:ext uri="{FF2B5EF4-FFF2-40B4-BE49-F238E27FC236}">
                <a16:creationId xmlns:a16="http://schemas.microsoft.com/office/drawing/2014/main" id="{D68B7DC2-A5D4-4B0D-A8C6-A7148AFE15C8}"/>
              </a:ext>
            </a:extLst>
          </p:cNvPr>
          <p:cNvCxnSpPr>
            <a:cxnSpLocks/>
          </p:cNvCxnSpPr>
          <p:nvPr/>
        </p:nvCxnSpPr>
        <p:spPr>
          <a:xfrm>
            <a:off x="3546226" y="397907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B5295C6B-D419-450F-BD7F-726AEDC92360}"/>
              </a:ext>
            </a:extLst>
          </p:cNvPr>
          <p:cNvCxnSpPr>
            <a:cxnSpLocks/>
          </p:cNvCxnSpPr>
          <p:nvPr/>
        </p:nvCxnSpPr>
        <p:spPr>
          <a:xfrm flipH="1">
            <a:off x="2651722" y="449947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B1886B84-4178-4963-B88B-70F08292514F}"/>
              </a:ext>
            </a:extLst>
          </p:cNvPr>
          <p:cNvCxnSpPr>
            <a:cxnSpLocks/>
          </p:cNvCxnSpPr>
          <p:nvPr/>
        </p:nvCxnSpPr>
        <p:spPr>
          <a:xfrm>
            <a:off x="3640716" y="448299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מלבן 49">
            <a:extLst>
              <a:ext uri="{FF2B5EF4-FFF2-40B4-BE49-F238E27FC236}">
                <a16:creationId xmlns:a16="http://schemas.microsoft.com/office/drawing/2014/main" id="{86954DBC-EA2C-4E18-BE2B-38DFA895E539}"/>
              </a:ext>
            </a:extLst>
          </p:cNvPr>
          <p:cNvSpPr/>
          <p:nvPr/>
        </p:nvSpPr>
        <p:spPr>
          <a:xfrm>
            <a:off x="3125933" y="407714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ADC2C4D7-403F-46EF-8230-4C5C05754226}"/>
              </a:ext>
            </a:extLst>
          </p:cNvPr>
          <p:cNvCxnSpPr>
            <a:cxnSpLocks/>
          </p:cNvCxnSpPr>
          <p:nvPr/>
        </p:nvCxnSpPr>
        <p:spPr>
          <a:xfrm>
            <a:off x="5679689" y="231053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מלבן 51">
            <a:extLst>
              <a:ext uri="{FF2B5EF4-FFF2-40B4-BE49-F238E27FC236}">
                <a16:creationId xmlns:a16="http://schemas.microsoft.com/office/drawing/2014/main" id="{20E429F4-7DD6-4E77-92E2-5CAFF8F8D6A3}"/>
              </a:ext>
            </a:extLst>
          </p:cNvPr>
          <p:cNvSpPr/>
          <p:nvPr/>
        </p:nvSpPr>
        <p:spPr>
          <a:xfrm>
            <a:off x="5102946" y="1965571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BEB3E683-7A29-4EB0-AD6A-EF945ED31EF9}"/>
              </a:ext>
            </a:extLst>
          </p:cNvPr>
          <p:cNvCxnSpPr>
            <a:cxnSpLocks/>
          </p:cNvCxnSpPr>
          <p:nvPr/>
        </p:nvCxnSpPr>
        <p:spPr>
          <a:xfrm>
            <a:off x="5311494" y="197381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>
            <a:extLst>
              <a:ext uri="{FF2B5EF4-FFF2-40B4-BE49-F238E27FC236}">
                <a16:creationId xmlns:a16="http://schemas.microsoft.com/office/drawing/2014/main" id="{331ADF32-F8F5-4779-8D1E-E7BB704E7AB3}"/>
              </a:ext>
            </a:extLst>
          </p:cNvPr>
          <p:cNvCxnSpPr>
            <a:cxnSpLocks/>
          </p:cNvCxnSpPr>
          <p:nvPr/>
        </p:nvCxnSpPr>
        <p:spPr>
          <a:xfrm>
            <a:off x="5808470" y="196557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C2FD1C73-CF5B-48A4-AE76-367EB1AE8D5E}"/>
              </a:ext>
            </a:extLst>
          </p:cNvPr>
          <p:cNvCxnSpPr>
            <a:cxnSpLocks/>
          </p:cNvCxnSpPr>
          <p:nvPr/>
        </p:nvCxnSpPr>
        <p:spPr>
          <a:xfrm flipH="1">
            <a:off x="4339599" y="2485969"/>
            <a:ext cx="763348" cy="663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AA3C19A8-6E76-4DC7-BACC-FB285DBE1993}"/>
              </a:ext>
            </a:extLst>
          </p:cNvPr>
          <p:cNvCxnSpPr>
            <a:cxnSpLocks/>
          </p:cNvCxnSpPr>
          <p:nvPr/>
        </p:nvCxnSpPr>
        <p:spPr>
          <a:xfrm>
            <a:off x="5902960" y="2469487"/>
            <a:ext cx="901625" cy="356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מלבן 56">
            <a:extLst>
              <a:ext uri="{FF2B5EF4-FFF2-40B4-BE49-F238E27FC236}">
                <a16:creationId xmlns:a16="http://schemas.microsoft.com/office/drawing/2014/main" id="{AAFD4EE1-84F6-4274-87A9-D97EEC6F9DE6}"/>
              </a:ext>
            </a:extLst>
          </p:cNvPr>
          <p:cNvSpPr/>
          <p:nvPr/>
        </p:nvSpPr>
        <p:spPr>
          <a:xfrm>
            <a:off x="5388177" y="2063640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0</a:t>
            </a:r>
            <a:endParaRPr lang="he-IL" dirty="0"/>
          </a:p>
        </p:txBody>
      </p:sp>
      <p:sp>
        <p:nvSpPr>
          <p:cNvPr id="58" name="מלבן 57">
            <a:extLst>
              <a:ext uri="{FF2B5EF4-FFF2-40B4-BE49-F238E27FC236}">
                <a16:creationId xmlns:a16="http://schemas.microsoft.com/office/drawing/2014/main" id="{0F0445C8-59CE-4763-A613-6AF695A4A817}"/>
              </a:ext>
            </a:extLst>
          </p:cNvPr>
          <p:cNvSpPr/>
          <p:nvPr/>
        </p:nvSpPr>
        <p:spPr>
          <a:xfrm>
            <a:off x="3775658" y="2032334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DD4918D-E758-4C7C-950D-06D72976CB41}"/>
              </a:ext>
            </a:extLst>
          </p:cNvPr>
          <p:cNvSpPr txBox="1"/>
          <p:nvPr/>
        </p:nvSpPr>
        <p:spPr>
          <a:xfrm>
            <a:off x="3753098" y="2004603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bt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01CBC-255C-488F-B352-DDB562C36535}"/>
              </a:ext>
            </a:extLst>
          </p:cNvPr>
          <p:cNvSpPr txBox="1"/>
          <p:nvPr/>
        </p:nvSpPr>
        <p:spPr>
          <a:xfrm>
            <a:off x="826265" y="5541484"/>
            <a:ext cx="66771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/>
            <a:r>
              <a:rPr lang="he-IL" sz="2800" dirty="0"/>
              <a:t>8    9  6  0  </a:t>
            </a:r>
            <a:r>
              <a:rPr lang="en-US" sz="2800" dirty="0"/>
              <a:t>  5 3 </a:t>
            </a:r>
            <a:endParaRPr lang="he-IL" sz="2800" dirty="0"/>
          </a:p>
        </p:txBody>
      </p:sp>
      <p:cxnSp>
        <p:nvCxnSpPr>
          <p:cNvPr id="61" name="מחבר חץ ישר 60">
            <a:extLst>
              <a:ext uri="{FF2B5EF4-FFF2-40B4-BE49-F238E27FC236}">
                <a16:creationId xmlns:a16="http://schemas.microsoft.com/office/drawing/2014/main" id="{B171146A-70C1-48CC-9E5D-9208D3687460}"/>
              </a:ext>
            </a:extLst>
          </p:cNvPr>
          <p:cNvCxnSpPr/>
          <p:nvPr/>
        </p:nvCxnSpPr>
        <p:spPr>
          <a:xfrm>
            <a:off x="4952337" y="5058337"/>
            <a:ext cx="1169291" cy="16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7791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0" y="859536"/>
            <a:ext cx="1102766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סריקת </a:t>
            </a:r>
            <a:r>
              <a:rPr lang="en-US" sz="2400" dirty="0" err="1"/>
              <a:t>PreOrder</a:t>
            </a:r>
            <a:r>
              <a:rPr lang="en-US" sz="2400" dirty="0"/>
              <a:t> </a:t>
            </a:r>
            <a:r>
              <a:rPr lang="he-IL" sz="2400" dirty="0"/>
              <a:t>  אלגוריתם:</a:t>
            </a:r>
          </a:p>
          <a:p>
            <a:pPr algn="r" rtl="1"/>
            <a:endParaRPr lang="he-IL" sz="2400" dirty="0"/>
          </a:p>
          <a:p>
            <a:pPr algn="r" rtl="1"/>
            <a:r>
              <a:rPr lang="he-IL" sz="2400" dirty="0"/>
              <a:t>בקר בשורש.</a:t>
            </a:r>
          </a:p>
          <a:p>
            <a:pPr algn="r" rtl="1"/>
            <a:r>
              <a:rPr lang="he-IL" sz="2400" dirty="0"/>
              <a:t>סרוק תת עץ השמאלי בסדר תחילי.</a:t>
            </a:r>
          </a:p>
          <a:p>
            <a:pPr algn="r" rtl="1"/>
            <a:r>
              <a:rPr lang="he-IL" sz="2400" dirty="0"/>
              <a:t>סרוק תת עץ ימני בסדר תחילי</a:t>
            </a:r>
          </a:p>
          <a:p>
            <a:pPr algn="r" rtl="1"/>
            <a:r>
              <a:rPr lang="he-IL" sz="2400" dirty="0"/>
              <a:t>.</a:t>
            </a:r>
            <a:endParaRPr lang="he-IL" sz="3600" dirty="0"/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56C8DCA5-BA73-4E59-AD79-3A5021F45996}"/>
              </a:ext>
            </a:extLst>
          </p:cNvPr>
          <p:cNvCxnSpPr/>
          <p:nvPr/>
        </p:nvCxnSpPr>
        <p:spPr>
          <a:xfrm>
            <a:off x="6581314" y="400017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4FB28849-56BF-475C-B844-558EDEB87D1A}"/>
              </a:ext>
            </a:extLst>
          </p:cNvPr>
          <p:cNvSpPr/>
          <p:nvPr/>
        </p:nvSpPr>
        <p:spPr>
          <a:xfrm>
            <a:off x="6797944" y="282608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8FA01BD8-035D-4D06-BD34-EA41087917F6}"/>
              </a:ext>
            </a:extLst>
          </p:cNvPr>
          <p:cNvCxnSpPr>
            <a:cxnSpLocks/>
          </p:cNvCxnSpPr>
          <p:nvPr/>
        </p:nvCxnSpPr>
        <p:spPr>
          <a:xfrm>
            <a:off x="7006492" y="283432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DC2D0DEC-A63B-4098-9CC3-10D79868A00A}"/>
              </a:ext>
            </a:extLst>
          </p:cNvPr>
          <p:cNvCxnSpPr>
            <a:cxnSpLocks/>
          </p:cNvCxnSpPr>
          <p:nvPr/>
        </p:nvCxnSpPr>
        <p:spPr>
          <a:xfrm>
            <a:off x="7503468" y="282608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07E646F7-9D8E-4554-995B-CA4787EA5A21}"/>
              </a:ext>
            </a:extLst>
          </p:cNvPr>
          <p:cNvCxnSpPr/>
          <p:nvPr/>
        </p:nvCxnSpPr>
        <p:spPr>
          <a:xfrm flipH="1">
            <a:off x="6608964" y="334647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1DD72C25-2C5E-432D-9F27-32E45E88A041}"/>
              </a:ext>
            </a:extLst>
          </p:cNvPr>
          <p:cNvCxnSpPr>
            <a:cxnSpLocks/>
          </p:cNvCxnSpPr>
          <p:nvPr/>
        </p:nvCxnSpPr>
        <p:spPr>
          <a:xfrm>
            <a:off x="7597958" y="332999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לבן 11">
            <a:extLst>
              <a:ext uri="{FF2B5EF4-FFF2-40B4-BE49-F238E27FC236}">
                <a16:creationId xmlns:a16="http://schemas.microsoft.com/office/drawing/2014/main" id="{F8034AAE-48C4-4953-B11B-827EE9A04593}"/>
              </a:ext>
            </a:extLst>
          </p:cNvPr>
          <p:cNvSpPr/>
          <p:nvPr/>
        </p:nvSpPr>
        <p:spPr>
          <a:xfrm>
            <a:off x="7083175" y="292414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7BBF72C0-060F-41FE-BF34-79FC017AB69C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AD84BD9F-705D-485B-B80E-B4AB0C819A07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5311EB14-F254-4FD0-8F2B-5947530E5B10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4B020910-989A-4EB9-B368-12A11E08326B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94AAB80C-2DE9-44F0-BE86-9CE68A431A58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B15E13C8-8A36-4B46-9347-54E163327EDA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F4E9E602-C0AD-411E-AD78-2DD6EECB054F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39058675-7643-45FE-B598-36FBFBF752CA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775346F1-92CD-404E-95C9-0E3E38A467E9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D41BF12B-E49F-45F5-B705-4C92769DF352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BA598FE5-8025-4402-8866-9DB0BE508F8D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מלבן 23">
            <a:extLst>
              <a:ext uri="{FF2B5EF4-FFF2-40B4-BE49-F238E27FC236}">
                <a16:creationId xmlns:a16="http://schemas.microsoft.com/office/drawing/2014/main" id="{A82603DE-E76E-4647-9482-51F0809271B4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035835A1-D242-4087-81D4-AF51521AB899}"/>
              </a:ext>
            </a:extLst>
          </p:cNvPr>
          <p:cNvSpPr/>
          <p:nvPr/>
        </p:nvSpPr>
        <p:spPr>
          <a:xfrm>
            <a:off x="6357853" y="448299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C62D74D5-0C8A-4F08-8B46-6B81ECE5F35C}"/>
              </a:ext>
            </a:extLst>
          </p:cNvPr>
          <p:cNvCxnSpPr>
            <a:cxnSpLocks/>
          </p:cNvCxnSpPr>
          <p:nvPr/>
        </p:nvCxnSpPr>
        <p:spPr>
          <a:xfrm>
            <a:off x="6566401" y="449123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552D1988-1C7D-4BA5-A366-01B50FFED12F}"/>
              </a:ext>
            </a:extLst>
          </p:cNvPr>
          <p:cNvCxnSpPr>
            <a:cxnSpLocks/>
          </p:cNvCxnSpPr>
          <p:nvPr/>
        </p:nvCxnSpPr>
        <p:spPr>
          <a:xfrm>
            <a:off x="7063377" y="448299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>
            <a:extLst>
              <a:ext uri="{FF2B5EF4-FFF2-40B4-BE49-F238E27FC236}">
                <a16:creationId xmlns:a16="http://schemas.microsoft.com/office/drawing/2014/main" id="{3ABF549D-7357-4F57-92B1-051249EB4FA8}"/>
              </a:ext>
            </a:extLst>
          </p:cNvPr>
          <p:cNvCxnSpPr/>
          <p:nvPr/>
        </p:nvCxnSpPr>
        <p:spPr>
          <a:xfrm flipH="1">
            <a:off x="6168873" y="500339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30EC5AD7-DD86-4BF0-AF37-9DFAAD679348}"/>
              </a:ext>
            </a:extLst>
          </p:cNvPr>
          <p:cNvCxnSpPr>
            <a:cxnSpLocks/>
          </p:cNvCxnSpPr>
          <p:nvPr/>
        </p:nvCxnSpPr>
        <p:spPr>
          <a:xfrm>
            <a:off x="7157867" y="498691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מלבן 29">
            <a:extLst>
              <a:ext uri="{FF2B5EF4-FFF2-40B4-BE49-F238E27FC236}">
                <a16:creationId xmlns:a16="http://schemas.microsoft.com/office/drawing/2014/main" id="{C4E3BBFA-5F91-442A-945A-1A335BE9C615}"/>
              </a:ext>
            </a:extLst>
          </p:cNvPr>
          <p:cNvSpPr/>
          <p:nvPr/>
        </p:nvSpPr>
        <p:spPr>
          <a:xfrm>
            <a:off x="6643084" y="458106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868248AC-39AC-43C7-80BF-107162DACF75}"/>
              </a:ext>
            </a:extLst>
          </p:cNvPr>
          <p:cNvSpPr/>
          <p:nvPr/>
        </p:nvSpPr>
        <p:spPr>
          <a:xfrm>
            <a:off x="7595097" y="3653866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44AFF6D3-952E-4A1C-9527-2241FFC28B81}"/>
              </a:ext>
            </a:extLst>
          </p:cNvPr>
          <p:cNvCxnSpPr>
            <a:cxnSpLocks/>
          </p:cNvCxnSpPr>
          <p:nvPr/>
        </p:nvCxnSpPr>
        <p:spPr>
          <a:xfrm>
            <a:off x="7803645" y="3662107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AA046B9F-6676-45A2-BDBA-5DC8759A924E}"/>
              </a:ext>
            </a:extLst>
          </p:cNvPr>
          <p:cNvCxnSpPr>
            <a:cxnSpLocks/>
          </p:cNvCxnSpPr>
          <p:nvPr/>
        </p:nvCxnSpPr>
        <p:spPr>
          <a:xfrm>
            <a:off x="8300621" y="365386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>
            <a:extLst>
              <a:ext uri="{FF2B5EF4-FFF2-40B4-BE49-F238E27FC236}">
                <a16:creationId xmlns:a16="http://schemas.microsoft.com/office/drawing/2014/main" id="{89B220C5-ECA9-4815-B59F-26142BAB4215}"/>
              </a:ext>
            </a:extLst>
          </p:cNvPr>
          <p:cNvCxnSpPr/>
          <p:nvPr/>
        </p:nvCxnSpPr>
        <p:spPr>
          <a:xfrm flipH="1">
            <a:off x="7535970" y="416602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CC02E2F2-2019-4956-ADB1-9BEC8B2B306B}"/>
              </a:ext>
            </a:extLst>
          </p:cNvPr>
          <p:cNvCxnSpPr>
            <a:cxnSpLocks/>
          </p:cNvCxnSpPr>
          <p:nvPr/>
        </p:nvCxnSpPr>
        <p:spPr>
          <a:xfrm>
            <a:off x="8395111" y="4157782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מלבן 35">
            <a:extLst>
              <a:ext uri="{FF2B5EF4-FFF2-40B4-BE49-F238E27FC236}">
                <a16:creationId xmlns:a16="http://schemas.microsoft.com/office/drawing/2014/main" id="{933ED95E-9CBD-42CD-A947-98FD061B4F68}"/>
              </a:ext>
            </a:extLst>
          </p:cNvPr>
          <p:cNvSpPr/>
          <p:nvPr/>
        </p:nvSpPr>
        <p:spPr>
          <a:xfrm>
            <a:off x="7880328" y="3751935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cxnSp>
        <p:nvCxnSpPr>
          <p:cNvPr id="37" name="מחבר חץ ישר 36">
            <a:extLst>
              <a:ext uri="{FF2B5EF4-FFF2-40B4-BE49-F238E27FC236}">
                <a16:creationId xmlns:a16="http://schemas.microsoft.com/office/drawing/2014/main" id="{441DD35A-2839-4812-84DB-DEA7764396CC}"/>
              </a:ext>
            </a:extLst>
          </p:cNvPr>
          <p:cNvCxnSpPr>
            <a:cxnSpLocks/>
          </p:cNvCxnSpPr>
          <p:nvPr/>
        </p:nvCxnSpPr>
        <p:spPr>
          <a:xfrm>
            <a:off x="3417445" y="432404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>
            <a:extLst>
              <a:ext uri="{FF2B5EF4-FFF2-40B4-BE49-F238E27FC236}">
                <a16:creationId xmlns:a16="http://schemas.microsoft.com/office/drawing/2014/main" id="{BCB7A202-7A0E-46EA-883F-DEDF51932D1C}"/>
              </a:ext>
            </a:extLst>
          </p:cNvPr>
          <p:cNvCxnSpPr>
            <a:cxnSpLocks/>
          </p:cNvCxnSpPr>
          <p:nvPr/>
        </p:nvCxnSpPr>
        <p:spPr>
          <a:xfrm>
            <a:off x="4218706" y="2162516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מלבן 38">
            <a:extLst>
              <a:ext uri="{FF2B5EF4-FFF2-40B4-BE49-F238E27FC236}">
                <a16:creationId xmlns:a16="http://schemas.microsoft.com/office/drawing/2014/main" id="{C1236DD1-3C34-4C56-8636-06F1717D64B0}"/>
              </a:ext>
            </a:extLst>
          </p:cNvPr>
          <p:cNvSpPr/>
          <p:nvPr/>
        </p:nvSpPr>
        <p:spPr>
          <a:xfrm>
            <a:off x="3634075" y="314995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F1F4AA0F-CF80-442B-B9F2-ED3415C2C789}"/>
              </a:ext>
            </a:extLst>
          </p:cNvPr>
          <p:cNvCxnSpPr>
            <a:cxnSpLocks/>
          </p:cNvCxnSpPr>
          <p:nvPr/>
        </p:nvCxnSpPr>
        <p:spPr>
          <a:xfrm>
            <a:off x="3842623" y="315819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id="{C6C5F739-F723-4F0C-9F39-0F4D512A28BF}"/>
              </a:ext>
            </a:extLst>
          </p:cNvPr>
          <p:cNvCxnSpPr>
            <a:cxnSpLocks/>
          </p:cNvCxnSpPr>
          <p:nvPr/>
        </p:nvCxnSpPr>
        <p:spPr>
          <a:xfrm>
            <a:off x="4339599" y="31499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>
            <a:extLst>
              <a:ext uri="{FF2B5EF4-FFF2-40B4-BE49-F238E27FC236}">
                <a16:creationId xmlns:a16="http://schemas.microsoft.com/office/drawing/2014/main" id="{3675805B-97B5-4DAE-BD2E-DA68292F4BCA}"/>
              </a:ext>
            </a:extLst>
          </p:cNvPr>
          <p:cNvCxnSpPr>
            <a:cxnSpLocks/>
          </p:cNvCxnSpPr>
          <p:nvPr/>
        </p:nvCxnSpPr>
        <p:spPr>
          <a:xfrm flipH="1">
            <a:off x="3445095" y="367034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>
            <a:extLst>
              <a:ext uri="{FF2B5EF4-FFF2-40B4-BE49-F238E27FC236}">
                <a16:creationId xmlns:a16="http://schemas.microsoft.com/office/drawing/2014/main" id="{1DD308EF-CE30-45BE-911B-E4C5BC9D0D60}"/>
              </a:ext>
            </a:extLst>
          </p:cNvPr>
          <p:cNvCxnSpPr>
            <a:cxnSpLocks/>
          </p:cNvCxnSpPr>
          <p:nvPr/>
        </p:nvCxnSpPr>
        <p:spPr>
          <a:xfrm>
            <a:off x="4434089" y="365386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מלבן 43">
            <a:extLst>
              <a:ext uri="{FF2B5EF4-FFF2-40B4-BE49-F238E27FC236}">
                <a16:creationId xmlns:a16="http://schemas.microsoft.com/office/drawing/2014/main" id="{909FBCF7-3E2B-47CA-9E68-BF5EB34DA5AD}"/>
              </a:ext>
            </a:extLst>
          </p:cNvPr>
          <p:cNvSpPr/>
          <p:nvPr/>
        </p:nvSpPr>
        <p:spPr>
          <a:xfrm>
            <a:off x="3919306" y="324801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he-IL" dirty="0"/>
          </a:p>
        </p:txBody>
      </p:sp>
      <p:sp>
        <p:nvSpPr>
          <p:cNvPr id="45" name="מלבן 44">
            <a:extLst>
              <a:ext uri="{FF2B5EF4-FFF2-40B4-BE49-F238E27FC236}">
                <a16:creationId xmlns:a16="http://schemas.microsoft.com/office/drawing/2014/main" id="{62C4C05A-48D4-4252-9DD7-55CE2C48EE7B}"/>
              </a:ext>
            </a:extLst>
          </p:cNvPr>
          <p:cNvSpPr/>
          <p:nvPr/>
        </p:nvSpPr>
        <p:spPr>
          <a:xfrm>
            <a:off x="2840702" y="397907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D6894A86-BE5F-4569-A52E-A2BC309739A7}"/>
              </a:ext>
            </a:extLst>
          </p:cNvPr>
          <p:cNvCxnSpPr>
            <a:cxnSpLocks/>
          </p:cNvCxnSpPr>
          <p:nvPr/>
        </p:nvCxnSpPr>
        <p:spPr>
          <a:xfrm>
            <a:off x="3049250" y="398732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>
            <a:extLst>
              <a:ext uri="{FF2B5EF4-FFF2-40B4-BE49-F238E27FC236}">
                <a16:creationId xmlns:a16="http://schemas.microsoft.com/office/drawing/2014/main" id="{D68B7DC2-A5D4-4B0D-A8C6-A7148AFE15C8}"/>
              </a:ext>
            </a:extLst>
          </p:cNvPr>
          <p:cNvCxnSpPr>
            <a:cxnSpLocks/>
          </p:cNvCxnSpPr>
          <p:nvPr/>
        </p:nvCxnSpPr>
        <p:spPr>
          <a:xfrm>
            <a:off x="3546226" y="397907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B5295C6B-D419-450F-BD7F-726AEDC92360}"/>
              </a:ext>
            </a:extLst>
          </p:cNvPr>
          <p:cNvCxnSpPr>
            <a:cxnSpLocks/>
          </p:cNvCxnSpPr>
          <p:nvPr/>
        </p:nvCxnSpPr>
        <p:spPr>
          <a:xfrm flipH="1">
            <a:off x="2651722" y="449947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B1886B84-4178-4963-B88B-70F08292514F}"/>
              </a:ext>
            </a:extLst>
          </p:cNvPr>
          <p:cNvCxnSpPr>
            <a:cxnSpLocks/>
          </p:cNvCxnSpPr>
          <p:nvPr/>
        </p:nvCxnSpPr>
        <p:spPr>
          <a:xfrm>
            <a:off x="3640716" y="448299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מלבן 49">
            <a:extLst>
              <a:ext uri="{FF2B5EF4-FFF2-40B4-BE49-F238E27FC236}">
                <a16:creationId xmlns:a16="http://schemas.microsoft.com/office/drawing/2014/main" id="{86954DBC-EA2C-4E18-BE2B-38DFA895E539}"/>
              </a:ext>
            </a:extLst>
          </p:cNvPr>
          <p:cNvSpPr/>
          <p:nvPr/>
        </p:nvSpPr>
        <p:spPr>
          <a:xfrm>
            <a:off x="3125933" y="407714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ADC2C4D7-403F-46EF-8230-4C5C05754226}"/>
              </a:ext>
            </a:extLst>
          </p:cNvPr>
          <p:cNvCxnSpPr>
            <a:cxnSpLocks/>
          </p:cNvCxnSpPr>
          <p:nvPr/>
        </p:nvCxnSpPr>
        <p:spPr>
          <a:xfrm>
            <a:off x="5679689" y="231053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מלבן 51">
            <a:extLst>
              <a:ext uri="{FF2B5EF4-FFF2-40B4-BE49-F238E27FC236}">
                <a16:creationId xmlns:a16="http://schemas.microsoft.com/office/drawing/2014/main" id="{20E429F4-7DD6-4E77-92E2-5CAFF8F8D6A3}"/>
              </a:ext>
            </a:extLst>
          </p:cNvPr>
          <p:cNvSpPr/>
          <p:nvPr/>
        </p:nvSpPr>
        <p:spPr>
          <a:xfrm>
            <a:off x="5102946" y="1965571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BEB3E683-7A29-4EB0-AD6A-EF945ED31EF9}"/>
              </a:ext>
            </a:extLst>
          </p:cNvPr>
          <p:cNvCxnSpPr>
            <a:cxnSpLocks/>
          </p:cNvCxnSpPr>
          <p:nvPr/>
        </p:nvCxnSpPr>
        <p:spPr>
          <a:xfrm>
            <a:off x="5311494" y="197381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>
            <a:extLst>
              <a:ext uri="{FF2B5EF4-FFF2-40B4-BE49-F238E27FC236}">
                <a16:creationId xmlns:a16="http://schemas.microsoft.com/office/drawing/2014/main" id="{331ADF32-F8F5-4779-8D1E-E7BB704E7AB3}"/>
              </a:ext>
            </a:extLst>
          </p:cNvPr>
          <p:cNvCxnSpPr>
            <a:cxnSpLocks/>
          </p:cNvCxnSpPr>
          <p:nvPr/>
        </p:nvCxnSpPr>
        <p:spPr>
          <a:xfrm>
            <a:off x="5808470" y="196557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C2FD1C73-CF5B-48A4-AE76-367EB1AE8D5E}"/>
              </a:ext>
            </a:extLst>
          </p:cNvPr>
          <p:cNvCxnSpPr>
            <a:cxnSpLocks/>
          </p:cNvCxnSpPr>
          <p:nvPr/>
        </p:nvCxnSpPr>
        <p:spPr>
          <a:xfrm flipH="1">
            <a:off x="4339599" y="2485969"/>
            <a:ext cx="763348" cy="663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AA3C19A8-6E76-4DC7-BACC-FB285DBE1993}"/>
              </a:ext>
            </a:extLst>
          </p:cNvPr>
          <p:cNvCxnSpPr>
            <a:cxnSpLocks/>
          </p:cNvCxnSpPr>
          <p:nvPr/>
        </p:nvCxnSpPr>
        <p:spPr>
          <a:xfrm>
            <a:off x="5902960" y="2469487"/>
            <a:ext cx="901625" cy="356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מלבן 56">
            <a:extLst>
              <a:ext uri="{FF2B5EF4-FFF2-40B4-BE49-F238E27FC236}">
                <a16:creationId xmlns:a16="http://schemas.microsoft.com/office/drawing/2014/main" id="{AAFD4EE1-84F6-4274-87A9-D97EEC6F9DE6}"/>
              </a:ext>
            </a:extLst>
          </p:cNvPr>
          <p:cNvSpPr/>
          <p:nvPr/>
        </p:nvSpPr>
        <p:spPr>
          <a:xfrm>
            <a:off x="5388177" y="2063640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0</a:t>
            </a:r>
            <a:endParaRPr lang="he-IL" dirty="0"/>
          </a:p>
        </p:txBody>
      </p:sp>
      <p:sp>
        <p:nvSpPr>
          <p:cNvPr id="58" name="מלבן 57">
            <a:extLst>
              <a:ext uri="{FF2B5EF4-FFF2-40B4-BE49-F238E27FC236}">
                <a16:creationId xmlns:a16="http://schemas.microsoft.com/office/drawing/2014/main" id="{0F0445C8-59CE-4763-A613-6AF695A4A817}"/>
              </a:ext>
            </a:extLst>
          </p:cNvPr>
          <p:cNvSpPr/>
          <p:nvPr/>
        </p:nvSpPr>
        <p:spPr>
          <a:xfrm>
            <a:off x="3775658" y="2032334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DD4918D-E758-4C7C-950D-06D72976CB41}"/>
              </a:ext>
            </a:extLst>
          </p:cNvPr>
          <p:cNvSpPr txBox="1"/>
          <p:nvPr/>
        </p:nvSpPr>
        <p:spPr>
          <a:xfrm>
            <a:off x="3753098" y="2004603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bt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01CBC-255C-488F-B352-DDB562C36535}"/>
              </a:ext>
            </a:extLst>
          </p:cNvPr>
          <p:cNvSpPr txBox="1"/>
          <p:nvPr/>
        </p:nvSpPr>
        <p:spPr>
          <a:xfrm>
            <a:off x="826265" y="5541484"/>
            <a:ext cx="66771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/>
            <a:r>
              <a:rPr lang="he-IL" sz="2800" dirty="0"/>
              <a:t>8    9  6  0  </a:t>
            </a:r>
            <a:r>
              <a:rPr lang="en-US" sz="2800" dirty="0"/>
              <a:t>  5  3 </a:t>
            </a:r>
            <a:endParaRPr lang="he-IL" sz="2800" dirty="0"/>
          </a:p>
        </p:txBody>
      </p:sp>
      <p:cxnSp>
        <p:nvCxnSpPr>
          <p:cNvPr id="61" name="מחבר חץ ישר 60">
            <a:extLst>
              <a:ext uri="{FF2B5EF4-FFF2-40B4-BE49-F238E27FC236}">
                <a16:creationId xmlns:a16="http://schemas.microsoft.com/office/drawing/2014/main" id="{B171146A-70C1-48CC-9E5D-9208D3687460}"/>
              </a:ext>
            </a:extLst>
          </p:cNvPr>
          <p:cNvCxnSpPr/>
          <p:nvPr/>
        </p:nvCxnSpPr>
        <p:spPr>
          <a:xfrm>
            <a:off x="6024318" y="5258730"/>
            <a:ext cx="1169291" cy="16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9471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0" y="859536"/>
            <a:ext cx="1102766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סריקת </a:t>
            </a:r>
            <a:r>
              <a:rPr lang="en-US" sz="2400" dirty="0" err="1"/>
              <a:t>PreOrder</a:t>
            </a:r>
            <a:r>
              <a:rPr lang="en-US" sz="2400" dirty="0"/>
              <a:t> </a:t>
            </a:r>
            <a:r>
              <a:rPr lang="he-IL" sz="2400" dirty="0"/>
              <a:t>  אלגוריתם:</a:t>
            </a:r>
          </a:p>
          <a:p>
            <a:pPr algn="r" rtl="1"/>
            <a:endParaRPr lang="he-IL" sz="2400" dirty="0"/>
          </a:p>
          <a:p>
            <a:pPr algn="r" rtl="1"/>
            <a:r>
              <a:rPr lang="he-IL" sz="2400" dirty="0"/>
              <a:t>בקר בשורש.</a:t>
            </a:r>
          </a:p>
          <a:p>
            <a:pPr algn="r" rtl="1"/>
            <a:r>
              <a:rPr lang="he-IL" sz="2400" dirty="0"/>
              <a:t>סרוק תת עץ השמאלי בסדר תחילי.</a:t>
            </a:r>
          </a:p>
          <a:p>
            <a:pPr algn="r" rtl="1"/>
            <a:r>
              <a:rPr lang="he-IL" sz="2400" dirty="0"/>
              <a:t>סרוק תת עץ ימני בסדר תחילי</a:t>
            </a:r>
          </a:p>
          <a:p>
            <a:pPr algn="r" rtl="1"/>
            <a:r>
              <a:rPr lang="he-IL" sz="2400" dirty="0"/>
              <a:t>.</a:t>
            </a:r>
            <a:endParaRPr lang="he-IL" sz="3600" dirty="0"/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56C8DCA5-BA73-4E59-AD79-3A5021F45996}"/>
              </a:ext>
            </a:extLst>
          </p:cNvPr>
          <p:cNvCxnSpPr/>
          <p:nvPr/>
        </p:nvCxnSpPr>
        <p:spPr>
          <a:xfrm>
            <a:off x="6581314" y="400017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4FB28849-56BF-475C-B844-558EDEB87D1A}"/>
              </a:ext>
            </a:extLst>
          </p:cNvPr>
          <p:cNvSpPr/>
          <p:nvPr/>
        </p:nvSpPr>
        <p:spPr>
          <a:xfrm>
            <a:off x="6797944" y="282608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8FA01BD8-035D-4D06-BD34-EA41087917F6}"/>
              </a:ext>
            </a:extLst>
          </p:cNvPr>
          <p:cNvCxnSpPr>
            <a:cxnSpLocks/>
          </p:cNvCxnSpPr>
          <p:nvPr/>
        </p:nvCxnSpPr>
        <p:spPr>
          <a:xfrm>
            <a:off x="7006492" y="283432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DC2D0DEC-A63B-4098-9CC3-10D79868A00A}"/>
              </a:ext>
            </a:extLst>
          </p:cNvPr>
          <p:cNvCxnSpPr>
            <a:cxnSpLocks/>
          </p:cNvCxnSpPr>
          <p:nvPr/>
        </p:nvCxnSpPr>
        <p:spPr>
          <a:xfrm>
            <a:off x="7503468" y="282608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07E646F7-9D8E-4554-995B-CA4787EA5A21}"/>
              </a:ext>
            </a:extLst>
          </p:cNvPr>
          <p:cNvCxnSpPr/>
          <p:nvPr/>
        </p:nvCxnSpPr>
        <p:spPr>
          <a:xfrm flipH="1">
            <a:off x="6608964" y="334647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1DD72C25-2C5E-432D-9F27-32E45E88A041}"/>
              </a:ext>
            </a:extLst>
          </p:cNvPr>
          <p:cNvCxnSpPr>
            <a:cxnSpLocks/>
          </p:cNvCxnSpPr>
          <p:nvPr/>
        </p:nvCxnSpPr>
        <p:spPr>
          <a:xfrm>
            <a:off x="7597958" y="332999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לבן 11">
            <a:extLst>
              <a:ext uri="{FF2B5EF4-FFF2-40B4-BE49-F238E27FC236}">
                <a16:creationId xmlns:a16="http://schemas.microsoft.com/office/drawing/2014/main" id="{F8034AAE-48C4-4953-B11B-827EE9A04593}"/>
              </a:ext>
            </a:extLst>
          </p:cNvPr>
          <p:cNvSpPr/>
          <p:nvPr/>
        </p:nvSpPr>
        <p:spPr>
          <a:xfrm>
            <a:off x="7083175" y="292414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7BBF72C0-060F-41FE-BF34-79FC017AB69C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AD84BD9F-705D-485B-B80E-B4AB0C819A07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5311EB14-F254-4FD0-8F2B-5947530E5B10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4B020910-989A-4EB9-B368-12A11E08326B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94AAB80C-2DE9-44F0-BE86-9CE68A431A58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B15E13C8-8A36-4B46-9347-54E163327EDA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F4E9E602-C0AD-411E-AD78-2DD6EECB054F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39058675-7643-45FE-B598-36FBFBF752CA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775346F1-92CD-404E-95C9-0E3E38A467E9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D41BF12B-E49F-45F5-B705-4C92769DF352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BA598FE5-8025-4402-8866-9DB0BE508F8D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מלבן 23">
            <a:extLst>
              <a:ext uri="{FF2B5EF4-FFF2-40B4-BE49-F238E27FC236}">
                <a16:creationId xmlns:a16="http://schemas.microsoft.com/office/drawing/2014/main" id="{A82603DE-E76E-4647-9482-51F0809271B4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035835A1-D242-4087-81D4-AF51521AB899}"/>
              </a:ext>
            </a:extLst>
          </p:cNvPr>
          <p:cNvSpPr/>
          <p:nvPr/>
        </p:nvSpPr>
        <p:spPr>
          <a:xfrm>
            <a:off x="6357853" y="448299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C62D74D5-0C8A-4F08-8B46-6B81ECE5F35C}"/>
              </a:ext>
            </a:extLst>
          </p:cNvPr>
          <p:cNvCxnSpPr>
            <a:cxnSpLocks/>
          </p:cNvCxnSpPr>
          <p:nvPr/>
        </p:nvCxnSpPr>
        <p:spPr>
          <a:xfrm>
            <a:off x="6566401" y="449123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552D1988-1C7D-4BA5-A366-01B50FFED12F}"/>
              </a:ext>
            </a:extLst>
          </p:cNvPr>
          <p:cNvCxnSpPr>
            <a:cxnSpLocks/>
          </p:cNvCxnSpPr>
          <p:nvPr/>
        </p:nvCxnSpPr>
        <p:spPr>
          <a:xfrm>
            <a:off x="7063377" y="448299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>
            <a:extLst>
              <a:ext uri="{FF2B5EF4-FFF2-40B4-BE49-F238E27FC236}">
                <a16:creationId xmlns:a16="http://schemas.microsoft.com/office/drawing/2014/main" id="{3ABF549D-7357-4F57-92B1-051249EB4FA8}"/>
              </a:ext>
            </a:extLst>
          </p:cNvPr>
          <p:cNvCxnSpPr/>
          <p:nvPr/>
        </p:nvCxnSpPr>
        <p:spPr>
          <a:xfrm flipH="1">
            <a:off x="6168873" y="500339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30EC5AD7-DD86-4BF0-AF37-9DFAAD679348}"/>
              </a:ext>
            </a:extLst>
          </p:cNvPr>
          <p:cNvCxnSpPr>
            <a:cxnSpLocks/>
          </p:cNvCxnSpPr>
          <p:nvPr/>
        </p:nvCxnSpPr>
        <p:spPr>
          <a:xfrm>
            <a:off x="7157867" y="498691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מלבן 29">
            <a:extLst>
              <a:ext uri="{FF2B5EF4-FFF2-40B4-BE49-F238E27FC236}">
                <a16:creationId xmlns:a16="http://schemas.microsoft.com/office/drawing/2014/main" id="{C4E3BBFA-5F91-442A-945A-1A335BE9C615}"/>
              </a:ext>
            </a:extLst>
          </p:cNvPr>
          <p:cNvSpPr/>
          <p:nvPr/>
        </p:nvSpPr>
        <p:spPr>
          <a:xfrm>
            <a:off x="6643084" y="458106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868248AC-39AC-43C7-80BF-107162DACF75}"/>
              </a:ext>
            </a:extLst>
          </p:cNvPr>
          <p:cNvSpPr/>
          <p:nvPr/>
        </p:nvSpPr>
        <p:spPr>
          <a:xfrm>
            <a:off x="7595097" y="3653866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44AFF6D3-952E-4A1C-9527-2241FFC28B81}"/>
              </a:ext>
            </a:extLst>
          </p:cNvPr>
          <p:cNvCxnSpPr>
            <a:cxnSpLocks/>
          </p:cNvCxnSpPr>
          <p:nvPr/>
        </p:nvCxnSpPr>
        <p:spPr>
          <a:xfrm>
            <a:off x="7803645" y="3662107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AA046B9F-6676-45A2-BDBA-5DC8759A924E}"/>
              </a:ext>
            </a:extLst>
          </p:cNvPr>
          <p:cNvCxnSpPr>
            <a:cxnSpLocks/>
          </p:cNvCxnSpPr>
          <p:nvPr/>
        </p:nvCxnSpPr>
        <p:spPr>
          <a:xfrm>
            <a:off x="8300621" y="365386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>
            <a:extLst>
              <a:ext uri="{FF2B5EF4-FFF2-40B4-BE49-F238E27FC236}">
                <a16:creationId xmlns:a16="http://schemas.microsoft.com/office/drawing/2014/main" id="{89B220C5-ECA9-4815-B59F-26142BAB4215}"/>
              </a:ext>
            </a:extLst>
          </p:cNvPr>
          <p:cNvCxnSpPr/>
          <p:nvPr/>
        </p:nvCxnSpPr>
        <p:spPr>
          <a:xfrm flipH="1">
            <a:off x="7535970" y="416602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CC02E2F2-2019-4956-ADB1-9BEC8B2B306B}"/>
              </a:ext>
            </a:extLst>
          </p:cNvPr>
          <p:cNvCxnSpPr>
            <a:cxnSpLocks/>
          </p:cNvCxnSpPr>
          <p:nvPr/>
        </p:nvCxnSpPr>
        <p:spPr>
          <a:xfrm>
            <a:off x="8395111" y="4157782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מלבן 35">
            <a:extLst>
              <a:ext uri="{FF2B5EF4-FFF2-40B4-BE49-F238E27FC236}">
                <a16:creationId xmlns:a16="http://schemas.microsoft.com/office/drawing/2014/main" id="{933ED95E-9CBD-42CD-A947-98FD061B4F68}"/>
              </a:ext>
            </a:extLst>
          </p:cNvPr>
          <p:cNvSpPr/>
          <p:nvPr/>
        </p:nvSpPr>
        <p:spPr>
          <a:xfrm>
            <a:off x="7880328" y="3751935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cxnSp>
        <p:nvCxnSpPr>
          <p:cNvPr id="37" name="מחבר חץ ישר 36">
            <a:extLst>
              <a:ext uri="{FF2B5EF4-FFF2-40B4-BE49-F238E27FC236}">
                <a16:creationId xmlns:a16="http://schemas.microsoft.com/office/drawing/2014/main" id="{441DD35A-2839-4812-84DB-DEA7764396CC}"/>
              </a:ext>
            </a:extLst>
          </p:cNvPr>
          <p:cNvCxnSpPr>
            <a:cxnSpLocks/>
          </p:cNvCxnSpPr>
          <p:nvPr/>
        </p:nvCxnSpPr>
        <p:spPr>
          <a:xfrm>
            <a:off x="3417445" y="432404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>
            <a:extLst>
              <a:ext uri="{FF2B5EF4-FFF2-40B4-BE49-F238E27FC236}">
                <a16:creationId xmlns:a16="http://schemas.microsoft.com/office/drawing/2014/main" id="{BCB7A202-7A0E-46EA-883F-DEDF51932D1C}"/>
              </a:ext>
            </a:extLst>
          </p:cNvPr>
          <p:cNvCxnSpPr>
            <a:cxnSpLocks/>
          </p:cNvCxnSpPr>
          <p:nvPr/>
        </p:nvCxnSpPr>
        <p:spPr>
          <a:xfrm>
            <a:off x="4218706" y="2162516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מלבן 38">
            <a:extLst>
              <a:ext uri="{FF2B5EF4-FFF2-40B4-BE49-F238E27FC236}">
                <a16:creationId xmlns:a16="http://schemas.microsoft.com/office/drawing/2014/main" id="{C1236DD1-3C34-4C56-8636-06F1717D64B0}"/>
              </a:ext>
            </a:extLst>
          </p:cNvPr>
          <p:cNvSpPr/>
          <p:nvPr/>
        </p:nvSpPr>
        <p:spPr>
          <a:xfrm>
            <a:off x="3634075" y="314995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F1F4AA0F-CF80-442B-B9F2-ED3415C2C789}"/>
              </a:ext>
            </a:extLst>
          </p:cNvPr>
          <p:cNvCxnSpPr>
            <a:cxnSpLocks/>
          </p:cNvCxnSpPr>
          <p:nvPr/>
        </p:nvCxnSpPr>
        <p:spPr>
          <a:xfrm>
            <a:off x="3842623" y="315819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id="{C6C5F739-F723-4F0C-9F39-0F4D512A28BF}"/>
              </a:ext>
            </a:extLst>
          </p:cNvPr>
          <p:cNvCxnSpPr>
            <a:cxnSpLocks/>
          </p:cNvCxnSpPr>
          <p:nvPr/>
        </p:nvCxnSpPr>
        <p:spPr>
          <a:xfrm>
            <a:off x="4339599" y="31499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>
            <a:extLst>
              <a:ext uri="{FF2B5EF4-FFF2-40B4-BE49-F238E27FC236}">
                <a16:creationId xmlns:a16="http://schemas.microsoft.com/office/drawing/2014/main" id="{3675805B-97B5-4DAE-BD2E-DA68292F4BCA}"/>
              </a:ext>
            </a:extLst>
          </p:cNvPr>
          <p:cNvCxnSpPr>
            <a:cxnSpLocks/>
          </p:cNvCxnSpPr>
          <p:nvPr/>
        </p:nvCxnSpPr>
        <p:spPr>
          <a:xfrm flipH="1">
            <a:off x="3445095" y="367034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>
            <a:extLst>
              <a:ext uri="{FF2B5EF4-FFF2-40B4-BE49-F238E27FC236}">
                <a16:creationId xmlns:a16="http://schemas.microsoft.com/office/drawing/2014/main" id="{1DD308EF-CE30-45BE-911B-E4C5BC9D0D60}"/>
              </a:ext>
            </a:extLst>
          </p:cNvPr>
          <p:cNvCxnSpPr>
            <a:cxnSpLocks/>
          </p:cNvCxnSpPr>
          <p:nvPr/>
        </p:nvCxnSpPr>
        <p:spPr>
          <a:xfrm>
            <a:off x="4434089" y="365386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מלבן 43">
            <a:extLst>
              <a:ext uri="{FF2B5EF4-FFF2-40B4-BE49-F238E27FC236}">
                <a16:creationId xmlns:a16="http://schemas.microsoft.com/office/drawing/2014/main" id="{909FBCF7-3E2B-47CA-9E68-BF5EB34DA5AD}"/>
              </a:ext>
            </a:extLst>
          </p:cNvPr>
          <p:cNvSpPr/>
          <p:nvPr/>
        </p:nvSpPr>
        <p:spPr>
          <a:xfrm>
            <a:off x="3919306" y="324801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he-IL" dirty="0"/>
          </a:p>
        </p:txBody>
      </p:sp>
      <p:sp>
        <p:nvSpPr>
          <p:cNvPr id="45" name="מלבן 44">
            <a:extLst>
              <a:ext uri="{FF2B5EF4-FFF2-40B4-BE49-F238E27FC236}">
                <a16:creationId xmlns:a16="http://schemas.microsoft.com/office/drawing/2014/main" id="{62C4C05A-48D4-4252-9DD7-55CE2C48EE7B}"/>
              </a:ext>
            </a:extLst>
          </p:cNvPr>
          <p:cNvSpPr/>
          <p:nvPr/>
        </p:nvSpPr>
        <p:spPr>
          <a:xfrm>
            <a:off x="2840702" y="397907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D6894A86-BE5F-4569-A52E-A2BC309739A7}"/>
              </a:ext>
            </a:extLst>
          </p:cNvPr>
          <p:cNvCxnSpPr>
            <a:cxnSpLocks/>
          </p:cNvCxnSpPr>
          <p:nvPr/>
        </p:nvCxnSpPr>
        <p:spPr>
          <a:xfrm>
            <a:off x="3049250" y="398732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>
            <a:extLst>
              <a:ext uri="{FF2B5EF4-FFF2-40B4-BE49-F238E27FC236}">
                <a16:creationId xmlns:a16="http://schemas.microsoft.com/office/drawing/2014/main" id="{D68B7DC2-A5D4-4B0D-A8C6-A7148AFE15C8}"/>
              </a:ext>
            </a:extLst>
          </p:cNvPr>
          <p:cNvCxnSpPr>
            <a:cxnSpLocks/>
          </p:cNvCxnSpPr>
          <p:nvPr/>
        </p:nvCxnSpPr>
        <p:spPr>
          <a:xfrm>
            <a:off x="3546226" y="397907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B5295C6B-D419-450F-BD7F-726AEDC92360}"/>
              </a:ext>
            </a:extLst>
          </p:cNvPr>
          <p:cNvCxnSpPr>
            <a:cxnSpLocks/>
          </p:cNvCxnSpPr>
          <p:nvPr/>
        </p:nvCxnSpPr>
        <p:spPr>
          <a:xfrm flipH="1">
            <a:off x="2651722" y="449947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B1886B84-4178-4963-B88B-70F08292514F}"/>
              </a:ext>
            </a:extLst>
          </p:cNvPr>
          <p:cNvCxnSpPr>
            <a:cxnSpLocks/>
          </p:cNvCxnSpPr>
          <p:nvPr/>
        </p:nvCxnSpPr>
        <p:spPr>
          <a:xfrm>
            <a:off x="3640716" y="448299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מלבן 49">
            <a:extLst>
              <a:ext uri="{FF2B5EF4-FFF2-40B4-BE49-F238E27FC236}">
                <a16:creationId xmlns:a16="http://schemas.microsoft.com/office/drawing/2014/main" id="{86954DBC-EA2C-4E18-BE2B-38DFA895E539}"/>
              </a:ext>
            </a:extLst>
          </p:cNvPr>
          <p:cNvSpPr/>
          <p:nvPr/>
        </p:nvSpPr>
        <p:spPr>
          <a:xfrm>
            <a:off x="3125933" y="407714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ADC2C4D7-403F-46EF-8230-4C5C05754226}"/>
              </a:ext>
            </a:extLst>
          </p:cNvPr>
          <p:cNvCxnSpPr>
            <a:cxnSpLocks/>
          </p:cNvCxnSpPr>
          <p:nvPr/>
        </p:nvCxnSpPr>
        <p:spPr>
          <a:xfrm>
            <a:off x="5679689" y="231053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מלבן 51">
            <a:extLst>
              <a:ext uri="{FF2B5EF4-FFF2-40B4-BE49-F238E27FC236}">
                <a16:creationId xmlns:a16="http://schemas.microsoft.com/office/drawing/2014/main" id="{20E429F4-7DD6-4E77-92E2-5CAFF8F8D6A3}"/>
              </a:ext>
            </a:extLst>
          </p:cNvPr>
          <p:cNvSpPr/>
          <p:nvPr/>
        </p:nvSpPr>
        <p:spPr>
          <a:xfrm>
            <a:off x="5102946" y="1965571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BEB3E683-7A29-4EB0-AD6A-EF945ED31EF9}"/>
              </a:ext>
            </a:extLst>
          </p:cNvPr>
          <p:cNvCxnSpPr>
            <a:cxnSpLocks/>
          </p:cNvCxnSpPr>
          <p:nvPr/>
        </p:nvCxnSpPr>
        <p:spPr>
          <a:xfrm>
            <a:off x="5311494" y="197381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>
            <a:extLst>
              <a:ext uri="{FF2B5EF4-FFF2-40B4-BE49-F238E27FC236}">
                <a16:creationId xmlns:a16="http://schemas.microsoft.com/office/drawing/2014/main" id="{331ADF32-F8F5-4779-8D1E-E7BB704E7AB3}"/>
              </a:ext>
            </a:extLst>
          </p:cNvPr>
          <p:cNvCxnSpPr>
            <a:cxnSpLocks/>
          </p:cNvCxnSpPr>
          <p:nvPr/>
        </p:nvCxnSpPr>
        <p:spPr>
          <a:xfrm>
            <a:off x="5808470" y="196557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C2FD1C73-CF5B-48A4-AE76-367EB1AE8D5E}"/>
              </a:ext>
            </a:extLst>
          </p:cNvPr>
          <p:cNvCxnSpPr>
            <a:cxnSpLocks/>
          </p:cNvCxnSpPr>
          <p:nvPr/>
        </p:nvCxnSpPr>
        <p:spPr>
          <a:xfrm flipH="1">
            <a:off x="4339599" y="2485969"/>
            <a:ext cx="763348" cy="663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AA3C19A8-6E76-4DC7-BACC-FB285DBE1993}"/>
              </a:ext>
            </a:extLst>
          </p:cNvPr>
          <p:cNvCxnSpPr>
            <a:cxnSpLocks/>
          </p:cNvCxnSpPr>
          <p:nvPr/>
        </p:nvCxnSpPr>
        <p:spPr>
          <a:xfrm>
            <a:off x="5902960" y="2469487"/>
            <a:ext cx="901625" cy="356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מלבן 56">
            <a:extLst>
              <a:ext uri="{FF2B5EF4-FFF2-40B4-BE49-F238E27FC236}">
                <a16:creationId xmlns:a16="http://schemas.microsoft.com/office/drawing/2014/main" id="{AAFD4EE1-84F6-4274-87A9-D97EEC6F9DE6}"/>
              </a:ext>
            </a:extLst>
          </p:cNvPr>
          <p:cNvSpPr/>
          <p:nvPr/>
        </p:nvSpPr>
        <p:spPr>
          <a:xfrm>
            <a:off x="5388177" y="2063640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0</a:t>
            </a:r>
            <a:endParaRPr lang="he-IL" dirty="0"/>
          </a:p>
        </p:txBody>
      </p:sp>
      <p:sp>
        <p:nvSpPr>
          <p:cNvPr id="58" name="מלבן 57">
            <a:extLst>
              <a:ext uri="{FF2B5EF4-FFF2-40B4-BE49-F238E27FC236}">
                <a16:creationId xmlns:a16="http://schemas.microsoft.com/office/drawing/2014/main" id="{0F0445C8-59CE-4763-A613-6AF695A4A817}"/>
              </a:ext>
            </a:extLst>
          </p:cNvPr>
          <p:cNvSpPr/>
          <p:nvPr/>
        </p:nvSpPr>
        <p:spPr>
          <a:xfrm>
            <a:off x="3775658" y="2032334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DD4918D-E758-4C7C-950D-06D72976CB41}"/>
              </a:ext>
            </a:extLst>
          </p:cNvPr>
          <p:cNvSpPr txBox="1"/>
          <p:nvPr/>
        </p:nvSpPr>
        <p:spPr>
          <a:xfrm>
            <a:off x="3753098" y="2004603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bt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01CBC-255C-488F-B352-DDB562C36535}"/>
              </a:ext>
            </a:extLst>
          </p:cNvPr>
          <p:cNvSpPr txBox="1"/>
          <p:nvPr/>
        </p:nvSpPr>
        <p:spPr>
          <a:xfrm>
            <a:off x="826265" y="5541484"/>
            <a:ext cx="66771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/>
            <a:r>
              <a:rPr lang="he-IL" sz="2800" dirty="0"/>
              <a:t>8    9  6  0  </a:t>
            </a:r>
            <a:r>
              <a:rPr lang="en-US" sz="2800" dirty="0"/>
              <a:t>  5  3  2 </a:t>
            </a:r>
            <a:endParaRPr lang="he-IL" sz="2800" dirty="0"/>
          </a:p>
        </p:txBody>
      </p:sp>
      <p:cxnSp>
        <p:nvCxnSpPr>
          <p:cNvPr id="61" name="מחבר חץ ישר 60">
            <a:extLst>
              <a:ext uri="{FF2B5EF4-FFF2-40B4-BE49-F238E27FC236}">
                <a16:creationId xmlns:a16="http://schemas.microsoft.com/office/drawing/2014/main" id="{B171146A-70C1-48CC-9E5D-9208D3687460}"/>
              </a:ext>
            </a:extLst>
          </p:cNvPr>
          <p:cNvCxnSpPr/>
          <p:nvPr/>
        </p:nvCxnSpPr>
        <p:spPr>
          <a:xfrm>
            <a:off x="6437646" y="3507768"/>
            <a:ext cx="1169291" cy="16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4206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0" y="859536"/>
            <a:ext cx="1102766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סריקת </a:t>
            </a:r>
            <a:r>
              <a:rPr lang="en-US" sz="2400" dirty="0" err="1"/>
              <a:t>PreOrder</a:t>
            </a:r>
            <a:r>
              <a:rPr lang="en-US" sz="2400" dirty="0"/>
              <a:t> </a:t>
            </a:r>
            <a:r>
              <a:rPr lang="he-IL" sz="2400" dirty="0"/>
              <a:t>  אלגוריתם:</a:t>
            </a:r>
          </a:p>
          <a:p>
            <a:pPr algn="r" rtl="1"/>
            <a:endParaRPr lang="he-IL" sz="2400" dirty="0"/>
          </a:p>
          <a:p>
            <a:pPr algn="r" rtl="1"/>
            <a:r>
              <a:rPr lang="he-IL" sz="2400" dirty="0"/>
              <a:t>בקר בשורש.</a:t>
            </a:r>
          </a:p>
          <a:p>
            <a:pPr algn="r" rtl="1"/>
            <a:r>
              <a:rPr lang="he-IL" sz="2400" dirty="0"/>
              <a:t>סרוק תת עץ השמאלי בסדר תחילי.</a:t>
            </a:r>
          </a:p>
          <a:p>
            <a:pPr algn="r" rtl="1"/>
            <a:r>
              <a:rPr lang="he-IL" sz="2400" dirty="0"/>
              <a:t>סרוק תת עץ ימני בסדר תחילי</a:t>
            </a:r>
          </a:p>
          <a:p>
            <a:pPr algn="r" rtl="1"/>
            <a:r>
              <a:rPr lang="he-IL" sz="2400" dirty="0"/>
              <a:t>.</a:t>
            </a:r>
            <a:endParaRPr lang="he-IL" sz="3600" dirty="0"/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56C8DCA5-BA73-4E59-AD79-3A5021F45996}"/>
              </a:ext>
            </a:extLst>
          </p:cNvPr>
          <p:cNvCxnSpPr/>
          <p:nvPr/>
        </p:nvCxnSpPr>
        <p:spPr>
          <a:xfrm>
            <a:off x="6581314" y="400017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4FB28849-56BF-475C-B844-558EDEB87D1A}"/>
              </a:ext>
            </a:extLst>
          </p:cNvPr>
          <p:cNvSpPr/>
          <p:nvPr/>
        </p:nvSpPr>
        <p:spPr>
          <a:xfrm>
            <a:off x="6797944" y="282608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8FA01BD8-035D-4D06-BD34-EA41087917F6}"/>
              </a:ext>
            </a:extLst>
          </p:cNvPr>
          <p:cNvCxnSpPr>
            <a:cxnSpLocks/>
          </p:cNvCxnSpPr>
          <p:nvPr/>
        </p:nvCxnSpPr>
        <p:spPr>
          <a:xfrm>
            <a:off x="7006492" y="283432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DC2D0DEC-A63B-4098-9CC3-10D79868A00A}"/>
              </a:ext>
            </a:extLst>
          </p:cNvPr>
          <p:cNvCxnSpPr>
            <a:cxnSpLocks/>
          </p:cNvCxnSpPr>
          <p:nvPr/>
        </p:nvCxnSpPr>
        <p:spPr>
          <a:xfrm>
            <a:off x="7503468" y="282608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07E646F7-9D8E-4554-995B-CA4787EA5A21}"/>
              </a:ext>
            </a:extLst>
          </p:cNvPr>
          <p:cNvCxnSpPr/>
          <p:nvPr/>
        </p:nvCxnSpPr>
        <p:spPr>
          <a:xfrm flipH="1">
            <a:off x="6608964" y="334647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1DD72C25-2C5E-432D-9F27-32E45E88A041}"/>
              </a:ext>
            </a:extLst>
          </p:cNvPr>
          <p:cNvCxnSpPr>
            <a:cxnSpLocks/>
          </p:cNvCxnSpPr>
          <p:nvPr/>
        </p:nvCxnSpPr>
        <p:spPr>
          <a:xfrm>
            <a:off x="7597958" y="332999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לבן 11">
            <a:extLst>
              <a:ext uri="{FF2B5EF4-FFF2-40B4-BE49-F238E27FC236}">
                <a16:creationId xmlns:a16="http://schemas.microsoft.com/office/drawing/2014/main" id="{F8034AAE-48C4-4953-B11B-827EE9A04593}"/>
              </a:ext>
            </a:extLst>
          </p:cNvPr>
          <p:cNvSpPr/>
          <p:nvPr/>
        </p:nvSpPr>
        <p:spPr>
          <a:xfrm>
            <a:off x="7083175" y="292414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7BBF72C0-060F-41FE-BF34-79FC017AB69C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AD84BD9F-705D-485B-B80E-B4AB0C819A07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5311EB14-F254-4FD0-8F2B-5947530E5B10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4B020910-989A-4EB9-B368-12A11E08326B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94AAB80C-2DE9-44F0-BE86-9CE68A431A58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B15E13C8-8A36-4B46-9347-54E163327EDA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F4E9E602-C0AD-411E-AD78-2DD6EECB054F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39058675-7643-45FE-B598-36FBFBF752CA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775346F1-92CD-404E-95C9-0E3E38A467E9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D41BF12B-E49F-45F5-B705-4C92769DF352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BA598FE5-8025-4402-8866-9DB0BE508F8D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מלבן 23">
            <a:extLst>
              <a:ext uri="{FF2B5EF4-FFF2-40B4-BE49-F238E27FC236}">
                <a16:creationId xmlns:a16="http://schemas.microsoft.com/office/drawing/2014/main" id="{A82603DE-E76E-4647-9482-51F0809271B4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035835A1-D242-4087-81D4-AF51521AB899}"/>
              </a:ext>
            </a:extLst>
          </p:cNvPr>
          <p:cNvSpPr/>
          <p:nvPr/>
        </p:nvSpPr>
        <p:spPr>
          <a:xfrm>
            <a:off x="6357853" y="448299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C62D74D5-0C8A-4F08-8B46-6B81ECE5F35C}"/>
              </a:ext>
            </a:extLst>
          </p:cNvPr>
          <p:cNvCxnSpPr>
            <a:cxnSpLocks/>
          </p:cNvCxnSpPr>
          <p:nvPr/>
        </p:nvCxnSpPr>
        <p:spPr>
          <a:xfrm>
            <a:off x="6566401" y="449123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552D1988-1C7D-4BA5-A366-01B50FFED12F}"/>
              </a:ext>
            </a:extLst>
          </p:cNvPr>
          <p:cNvCxnSpPr>
            <a:cxnSpLocks/>
          </p:cNvCxnSpPr>
          <p:nvPr/>
        </p:nvCxnSpPr>
        <p:spPr>
          <a:xfrm>
            <a:off x="7063377" y="448299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>
            <a:extLst>
              <a:ext uri="{FF2B5EF4-FFF2-40B4-BE49-F238E27FC236}">
                <a16:creationId xmlns:a16="http://schemas.microsoft.com/office/drawing/2014/main" id="{3ABF549D-7357-4F57-92B1-051249EB4FA8}"/>
              </a:ext>
            </a:extLst>
          </p:cNvPr>
          <p:cNvCxnSpPr/>
          <p:nvPr/>
        </p:nvCxnSpPr>
        <p:spPr>
          <a:xfrm flipH="1">
            <a:off x="6168873" y="500339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30EC5AD7-DD86-4BF0-AF37-9DFAAD679348}"/>
              </a:ext>
            </a:extLst>
          </p:cNvPr>
          <p:cNvCxnSpPr>
            <a:cxnSpLocks/>
          </p:cNvCxnSpPr>
          <p:nvPr/>
        </p:nvCxnSpPr>
        <p:spPr>
          <a:xfrm>
            <a:off x="7157867" y="498691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מלבן 29">
            <a:extLst>
              <a:ext uri="{FF2B5EF4-FFF2-40B4-BE49-F238E27FC236}">
                <a16:creationId xmlns:a16="http://schemas.microsoft.com/office/drawing/2014/main" id="{C4E3BBFA-5F91-442A-945A-1A335BE9C615}"/>
              </a:ext>
            </a:extLst>
          </p:cNvPr>
          <p:cNvSpPr/>
          <p:nvPr/>
        </p:nvSpPr>
        <p:spPr>
          <a:xfrm>
            <a:off x="6643084" y="458106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868248AC-39AC-43C7-80BF-107162DACF75}"/>
              </a:ext>
            </a:extLst>
          </p:cNvPr>
          <p:cNvSpPr/>
          <p:nvPr/>
        </p:nvSpPr>
        <p:spPr>
          <a:xfrm>
            <a:off x="7595097" y="3653866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44AFF6D3-952E-4A1C-9527-2241FFC28B81}"/>
              </a:ext>
            </a:extLst>
          </p:cNvPr>
          <p:cNvCxnSpPr>
            <a:cxnSpLocks/>
          </p:cNvCxnSpPr>
          <p:nvPr/>
        </p:nvCxnSpPr>
        <p:spPr>
          <a:xfrm>
            <a:off x="7803645" y="3662107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AA046B9F-6676-45A2-BDBA-5DC8759A924E}"/>
              </a:ext>
            </a:extLst>
          </p:cNvPr>
          <p:cNvCxnSpPr>
            <a:cxnSpLocks/>
          </p:cNvCxnSpPr>
          <p:nvPr/>
        </p:nvCxnSpPr>
        <p:spPr>
          <a:xfrm>
            <a:off x="8300621" y="365386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>
            <a:extLst>
              <a:ext uri="{FF2B5EF4-FFF2-40B4-BE49-F238E27FC236}">
                <a16:creationId xmlns:a16="http://schemas.microsoft.com/office/drawing/2014/main" id="{89B220C5-ECA9-4815-B59F-26142BAB4215}"/>
              </a:ext>
            </a:extLst>
          </p:cNvPr>
          <p:cNvCxnSpPr/>
          <p:nvPr/>
        </p:nvCxnSpPr>
        <p:spPr>
          <a:xfrm flipH="1">
            <a:off x="7535970" y="416602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CC02E2F2-2019-4956-ADB1-9BEC8B2B306B}"/>
              </a:ext>
            </a:extLst>
          </p:cNvPr>
          <p:cNvCxnSpPr>
            <a:cxnSpLocks/>
          </p:cNvCxnSpPr>
          <p:nvPr/>
        </p:nvCxnSpPr>
        <p:spPr>
          <a:xfrm>
            <a:off x="8395111" y="4157782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מלבן 35">
            <a:extLst>
              <a:ext uri="{FF2B5EF4-FFF2-40B4-BE49-F238E27FC236}">
                <a16:creationId xmlns:a16="http://schemas.microsoft.com/office/drawing/2014/main" id="{933ED95E-9CBD-42CD-A947-98FD061B4F68}"/>
              </a:ext>
            </a:extLst>
          </p:cNvPr>
          <p:cNvSpPr/>
          <p:nvPr/>
        </p:nvSpPr>
        <p:spPr>
          <a:xfrm>
            <a:off x="7880328" y="3751935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cxnSp>
        <p:nvCxnSpPr>
          <p:cNvPr id="37" name="מחבר חץ ישר 36">
            <a:extLst>
              <a:ext uri="{FF2B5EF4-FFF2-40B4-BE49-F238E27FC236}">
                <a16:creationId xmlns:a16="http://schemas.microsoft.com/office/drawing/2014/main" id="{441DD35A-2839-4812-84DB-DEA7764396CC}"/>
              </a:ext>
            </a:extLst>
          </p:cNvPr>
          <p:cNvCxnSpPr>
            <a:cxnSpLocks/>
          </p:cNvCxnSpPr>
          <p:nvPr/>
        </p:nvCxnSpPr>
        <p:spPr>
          <a:xfrm>
            <a:off x="3417445" y="432404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>
            <a:extLst>
              <a:ext uri="{FF2B5EF4-FFF2-40B4-BE49-F238E27FC236}">
                <a16:creationId xmlns:a16="http://schemas.microsoft.com/office/drawing/2014/main" id="{BCB7A202-7A0E-46EA-883F-DEDF51932D1C}"/>
              </a:ext>
            </a:extLst>
          </p:cNvPr>
          <p:cNvCxnSpPr>
            <a:cxnSpLocks/>
          </p:cNvCxnSpPr>
          <p:nvPr/>
        </p:nvCxnSpPr>
        <p:spPr>
          <a:xfrm>
            <a:off x="4218706" y="2162516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מלבן 38">
            <a:extLst>
              <a:ext uri="{FF2B5EF4-FFF2-40B4-BE49-F238E27FC236}">
                <a16:creationId xmlns:a16="http://schemas.microsoft.com/office/drawing/2014/main" id="{C1236DD1-3C34-4C56-8636-06F1717D64B0}"/>
              </a:ext>
            </a:extLst>
          </p:cNvPr>
          <p:cNvSpPr/>
          <p:nvPr/>
        </p:nvSpPr>
        <p:spPr>
          <a:xfrm>
            <a:off x="3634075" y="314995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F1F4AA0F-CF80-442B-B9F2-ED3415C2C789}"/>
              </a:ext>
            </a:extLst>
          </p:cNvPr>
          <p:cNvCxnSpPr>
            <a:cxnSpLocks/>
          </p:cNvCxnSpPr>
          <p:nvPr/>
        </p:nvCxnSpPr>
        <p:spPr>
          <a:xfrm>
            <a:off x="3842623" y="315819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id="{C6C5F739-F723-4F0C-9F39-0F4D512A28BF}"/>
              </a:ext>
            </a:extLst>
          </p:cNvPr>
          <p:cNvCxnSpPr>
            <a:cxnSpLocks/>
          </p:cNvCxnSpPr>
          <p:nvPr/>
        </p:nvCxnSpPr>
        <p:spPr>
          <a:xfrm>
            <a:off x="4339599" y="31499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>
            <a:extLst>
              <a:ext uri="{FF2B5EF4-FFF2-40B4-BE49-F238E27FC236}">
                <a16:creationId xmlns:a16="http://schemas.microsoft.com/office/drawing/2014/main" id="{3675805B-97B5-4DAE-BD2E-DA68292F4BCA}"/>
              </a:ext>
            </a:extLst>
          </p:cNvPr>
          <p:cNvCxnSpPr>
            <a:cxnSpLocks/>
          </p:cNvCxnSpPr>
          <p:nvPr/>
        </p:nvCxnSpPr>
        <p:spPr>
          <a:xfrm flipH="1">
            <a:off x="3445095" y="367034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>
            <a:extLst>
              <a:ext uri="{FF2B5EF4-FFF2-40B4-BE49-F238E27FC236}">
                <a16:creationId xmlns:a16="http://schemas.microsoft.com/office/drawing/2014/main" id="{1DD308EF-CE30-45BE-911B-E4C5BC9D0D60}"/>
              </a:ext>
            </a:extLst>
          </p:cNvPr>
          <p:cNvCxnSpPr>
            <a:cxnSpLocks/>
          </p:cNvCxnSpPr>
          <p:nvPr/>
        </p:nvCxnSpPr>
        <p:spPr>
          <a:xfrm>
            <a:off x="4434089" y="365386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מלבן 43">
            <a:extLst>
              <a:ext uri="{FF2B5EF4-FFF2-40B4-BE49-F238E27FC236}">
                <a16:creationId xmlns:a16="http://schemas.microsoft.com/office/drawing/2014/main" id="{909FBCF7-3E2B-47CA-9E68-BF5EB34DA5AD}"/>
              </a:ext>
            </a:extLst>
          </p:cNvPr>
          <p:cNvSpPr/>
          <p:nvPr/>
        </p:nvSpPr>
        <p:spPr>
          <a:xfrm>
            <a:off x="3919306" y="324801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he-IL" dirty="0"/>
          </a:p>
        </p:txBody>
      </p:sp>
      <p:sp>
        <p:nvSpPr>
          <p:cNvPr id="45" name="מלבן 44">
            <a:extLst>
              <a:ext uri="{FF2B5EF4-FFF2-40B4-BE49-F238E27FC236}">
                <a16:creationId xmlns:a16="http://schemas.microsoft.com/office/drawing/2014/main" id="{62C4C05A-48D4-4252-9DD7-55CE2C48EE7B}"/>
              </a:ext>
            </a:extLst>
          </p:cNvPr>
          <p:cNvSpPr/>
          <p:nvPr/>
        </p:nvSpPr>
        <p:spPr>
          <a:xfrm>
            <a:off x="2840702" y="397907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D6894A86-BE5F-4569-A52E-A2BC309739A7}"/>
              </a:ext>
            </a:extLst>
          </p:cNvPr>
          <p:cNvCxnSpPr>
            <a:cxnSpLocks/>
          </p:cNvCxnSpPr>
          <p:nvPr/>
        </p:nvCxnSpPr>
        <p:spPr>
          <a:xfrm>
            <a:off x="3049250" y="398732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>
            <a:extLst>
              <a:ext uri="{FF2B5EF4-FFF2-40B4-BE49-F238E27FC236}">
                <a16:creationId xmlns:a16="http://schemas.microsoft.com/office/drawing/2014/main" id="{D68B7DC2-A5D4-4B0D-A8C6-A7148AFE15C8}"/>
              </a:ext>
            </a:extLst>
          </p:cNvPr>
          <p:cNvCxnSpPr>
            <a:cxnSpLocks/>
          </p:cNvCxnSpPr>
          <p:nvPr/>
        </p:nvCxnSpPr>
        <p:spPr>
          <a:xfrm>
            <a:off x="3546226" y="397907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B5295C6B-D419-450F-BD7F-726AEDC92360}"/>
              </a:ext>
            </a:extLst>
          </p:cNvPr>
          <p:cNvCxnSpPr>
            <a:cxnSpLocks/>
          </p:cNvCxnSpPr>
          <p:nvPr/>
        </p:nvCxnSpPr>
        <p:spPr>
          <a:xfrm flipH="1">
            <a:off x="2651722" y="449947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B1886B84-4178-4963-B88B-70F08292514F}"/>
              </a:ext>
            </a:extLst>
          </p:cNvPr>
          <p:cNvCxnSpPr>
            <a:cxnSpLocks/>
          </p:cNvCxnSpPr>
          <p:nvPr/>
        </p:nvCxnSpPr>
        <p:spPr>
          <a:xfrm>
            <a:off x="3640716" y="448299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מלבן 49">
            <a:extLst>
              <a:ext uri="{FF2B5EF4-FFF2-40B4-BE49-F238E27FC236}">
                <a16:creationId xmlns:a16="http://schemas.microsoft.com/office/drawing/2014/main" id="{86954DBC-EA2C-4E18-BE2B-38DFA895E539}"/>
              </a:ext>
            </a:extLst>
          </p:cNvPr>
          <p:cNvSpPr/>
          <p:nvPr/>
        </p:nvSpPr>
        <p:spPr>
          <a:xfrm>
            <a:off x="3125933" y="407714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ADC2C4D7-403F-46EF-8230-4C5C05754226}"/>
              </a:ext>
            </a:extLst>
          </p:cNvPr>
          <p:cNvCxnSpPr>
            <a:cxnSpLocks/>
          </p:cNvCxnSpPr>
          <p:nvPr/>
        </p:nvCxnSpPr>
        <p:spPr>
          <a:xfrm>
            <a:off x="5679689" y="231053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מלבן 51">
            <a:extLst>
              <a:ext uri="{FF2B5EF4-FFF2-40B4-BE49-F238E27FC236}">
                <a16:creationId xmlns:a16="http://schemas.microsoft.com/office/drawing/2014/main" id="{20E429F4-7DD6-4E77-92E2-5CAFF8F8D6A3}"/>
              </a:ext>
            </a:extLst>
          </p:cNvPr>
          <p:cNvSpPr/>
          <p:nvPr/>
        </p:nvSpPr>
        <p:spPr>
          <a:xfrm>
            <a:off x="5102946" y="1965571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BEB3E683-7A29-4EB0-AD6A-EF945ED31EF9}"/>
              </a:ext>
            </a:extLst>
          </p:cNvPr>
          <p:cNvCxnSpPr>
            <a:cxnSpLocks/>
          </p:cNvCxnSpPr>
          <p:nvPr/>
        </p:nvCxnSpPr>
        <p:spPr>
          <a:xfrm>
            <a:off x="5311494" y="197381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>
            <a:extLst>
              <a:ext uri="{FF2B5EF4-FFF2-40B4-BE49-F238E27FC236}">
                <a16:creationId xmlns:a16="http://schemas.microsoft.com/office/drawing/2014/main" id="{331ADF32-F8F5-4779-8D1E-E7BB704E7AB3}"/>
              </a:ext>
            </a:extLst>
          </p:cNvPr>
          <p:cNvCxnSpPr>
            <a:cxnSpLocks/>
          </p:cNvCxnSpPr>
          <p:nvPr/>
        </p:nvCxnSpPr>
        <p:spPr>
          <a:xfrm>
            <a:off x="5808470" y="196557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C2FD1C73-CF5B-48A4-AE76-367EB1AE8D5E}"/>
              </a:ext>
            </a:extLst>
          </p:cNvPr>
          <p:cNvCxnSpPr>
            <a:cxnSpLocks/>
          </p:cNvCxnSpPr>
          <p:nvPr/>
        </p:nvCxnSpPr>
        <p:spPr>
          <a:xfrm flipH="1">
            <a:off x="4339599" y="2485969"/>
            <a:ext cx="763348" cy="663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AA3C19A8-6E76-4DC7-BACC-FB285DBE1993}"/>
              </a:ext>
            </a:extLst>
          </p:cNvPr>
          <p:cNvCxnSpPr>
            <a:cxnSpLocks/>
          </p:cNvCxnSpPr>
          <p:nvPr/>
        </p:nvCxnSpPr>
        <p:spPr>
          <a:xfrm>
            <a:off x="5902960" y="2469487"/>
            <a:ext cx="901625" cy="356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מלבן 56">
            <a:extLst>
              <a:ext uri="{FF2B5EF4-FFF2-40B4-BE49-F238E27FC236}">
                <a16:creationId xmlns:a16="http://schemas.microsoft.com/office/drawing/2014/main" id="{AAFD4EE1-84F6-4274-87A9-D97EEC6F9DE6}"/>
              </a:ext>
            </a:extLst>
          </p:cNvPr>
          <p:cNvSpPr/>
          <p:nvPr/>
        </p:nvSpPr>
        <p:spPr>
          <a:xfrm>
            <a:off x="5388177" y="2063640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0</a:t>
            </a:r>
            <a:endParaRPr lang="he-IL" dirty="0"/>
          </a:p>
        </p:txBody>
      </p:sp>
      <p:sp>
        <p:nvSpPr>
          <p:cNvPr id="58" name="מלבן 57">
            <a:extLst>
              <a:ext uri="{FF2B5EF4-FFF2-40B4-BE49-F238E27FC236}">
                <a16:creationId xmlns:a16="http://schemas.microsoft.com/office/drawing/2014/main" id="{0F0445C8-59CE-4763-A613-6AF695A4A817}"/>
              </a:ext>
            </a:extLst>
          </p:cNvPr>
          <p:cNvSpPr/>
          <p:nvPr/>
        </p:nvSpPr>
        <p:spPr>
          <a:xfrm>
            <a:off x="3775658" y="2032334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DD4918D-E758-4C7C-950D-06D72976CB41}"/>
              </a:ext>
            </a:extLst>
          </p:cNvPr>
          <p:cNvSpPr txBox="1"/>
          <p:nvPr/>
        </p:nvSpPr>
        <p:spPr>
          <a:xfrm>
            <a:off x="3753098" y="2004603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bt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01CBC-255C-488F-B352-DDB562C36535}"/>
              </a:ext>
            </a:extLst>
          </p:cNvPr>
          <p:cNvSpPr txBox="1"/>
          <p:nvPr/>
        </p:nvSpPr>
        <p:spPr>
          <a:xfrm>
            <a:off x="826265" y="5541484"/>
            <a:ext cx="66771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/>
            <a:r>
              <a:rPr lang="he-IL" sz="2800" dirty="0"/>
              <a:t>8    9  6  0  </a:t>
            </a:r>
            <a:r>
              <a:rPr lang="en-US" sz="2800" dirty="0"/>
              <a:t>  5  3  2 </a:t>
            </a:r>
            <a:endParaRPr lang="he-IL" sz="2800" dirty="0"/>
          </a:p>
        </p:txBody>
      </p:sp>
      <p:cxnSp>
        <p:nvCxnSpPr>
          <p:cNvPr id="61" name="מחבר חץ ישר 60">
            <a:extLst>
              <a:ext uri="{FF2B5EF4-FFF2-40B4-BE49-F238E27FC236}">
                <a16:creationId xmlns:a16="http://schemas.microsoft.com/office/drawing/2014/main" id="{B171146A-70C1-48CC-9E5D-9208D3687460}"/>
              </a:ext>
            </a:extLst>
          </p:cNvPr>
          <p:cNvCxnSpPr/>
          <p:nvPr/>
        </p:nvCxnSpPr>
        <p:spPr>
          <a:xfrm>
            <a:off x="6334171" y="4279553"/>
            <a:ext cx="1169291" cy="16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6466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0" y="859536"/>
            <a:ext cx="1102766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סריקת </a:t>
            </a:r>
            <a:r>
              <a:rPr lang="en-US" sz="2400" dirty="0" err="1"/>
              <a:t>PreOrder</a:t>
            </a:r>
            <a:r>
              <a:rPr lang="en-US" sz="2400" dirty="0"/>
              <a:t> </a:t>
            </a:r>
            <a:r>
              <a:rPr lang="he-IL" sz="2400" dirty="0"/>
              <a:t>  אלגוריתם:</a:t>
            </a:r>
          </a:p>
          <a:p>
            <a:pPr algn="r" rtl="1"/>
            <a:endParaRPr lang="he-IL" sz="2400" dirty="0"/>
          </a:p>
          <a:p>
            <a:pPr algn="r" rtl="1"/>
            <a:r>
              <a:rPr lang="he-IL" sz="2400" dirty="0"/>
              <a:t>בקר בשורש.</a:t>
            </a:r>
          </a:p>
          <a:p>
            <a:pPr algn="r" rtl="1"/>
            <a:r>
              <a:rPr lang="he-IL" sz="2400" dirty="0"/>
              <a:t>סרוק תת עץ השמאלי בסדר תחילי.</a:t>
            </a:r>
          </a:p>
          <a:p>
            <a:pPr algn="r" rtl="1"/>
            <a:r>
              <a:rPr lang="he-IL" sz="2400" dirty="0"/>
              <a:t>סרוק תת עץ ימני בסדר תחילי</a:t>
            </a:r>
          </a:p>
          <a:p>
            <a:pPr algn="r" rtl="1"/>
            <a:r>
              <a:rPr lang="he-IL" sz="2400" dirty="0"/>
              <a:t>.</a:t>
            </a:r>
            <a:endParaRPr lang="he-IL" sz="3600" dirty="0"/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56C8DCA5-BA73-4E59-AD79-3A5021F45996}"/>
              </a:ext>
            </a:extLst>
          </p:cNvPr>
          <p:cNvCxnSpPr/>
          <p:nvPr/>
        </p:nvCxnSpPr>
        <p:spPr>
          <a:xfrm>
            <a:off x="6581314" y="400017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4FB28849-56BF-475C-B844-558EDEB87D1A}"/>
              </a:ext>
            </a:extLst>
          </p:cNvPr>
          <p:cNvSpPr/>
          <p:nvPr/>
        </p:nvSpPr>
        <p:spPr>
          <a:xfrm>
            <a:off x="6797944" y="282608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8FA01BD8-035D-4D06-BD34-EA41087917F6}"/>
              </a:ext>
            </a:extLst>
          </p:cNvPr>
          <p:cNvCxnSpPr>
            <a:cxnSpLocks/>
          </p:cNvCxnSpPr>
          <p:nvPr/>
        </p:nvCxnSpPr>
        <p:spPr>
          <a:xfrm>
            <a:off x="7006492" y="283432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DC2D0DEC-A63B-4098-9CC3-10D79868A00A}"/>
              </a:ext>
            </a:extLst>
          </p:cNvPr>
          <p:cNvCxnSpPr>
            <a:cxnSpLocks/>
          </p:cNvCxnSpPr>
          <p:nvPr/>
        </p:nvCxnSpPr>
        <p:spPr>
          <a:xfrm>
            <a:off x="7503468" y="282608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07E646F7-9D8E-4554-995B-CA4787EA5A21}"/>
              </a:ext>
            </a:extLst>
          </p:cNvPr>
          <p:cNvCxnSpPr/>
          <p:nvPr/>
        </p:nvCxnSpPr>
        <p:spPr>
          <a:xfrm flipH="1">
            <a:off x="6608964" y="334647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1DD72C25-2C5E-432D-9F27-32E45E88A041}"/>
              </a:ext>
            </a:extLst>
          </p:cNvPr>
          <p:cNvCxnSpPr>
            <a:cxnSpLocks/>
          </p:cNvCxnSpPr>
          <p:nvPr/>
        </p:nvCxnSpPr>
        <p:spPr>
          <a:xfrm>
            <a:off x="7597958" y="332999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לבן 11">
            <a:extLst>
              <a:ext uri="{FF2B5EF4-FFF2-40B4-BE49-F238E27FC236}">
                <a16:creationId xmlns:a16="http://schemas.microsoft.com/office/drawing/2014/main" id="{F8034AAE-48C4-4953-B11B-827EE9A04593}"/>
              </a:ext>
            </a:extLst>
          </p:cNvPr>
          <p:cNvSpPr/>
          <p:nvPr/>
        </p:nvSpPr>
        <p:spPr>
          <a:xfrm>
            <a:off x="7083175" y="292414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7BBF72C0-060F-41FE-BF34-79FC017AB69C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AD84BD9F-705D-485B-B80E-B4AB0C819A07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5311EB14-F254-4FD0-8F2B-5947530E5B10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4B020910-989A-4EB9-B368-12A11E08326B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94AAB80C-2DE9-44F0-BE86-9CE68A431A58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B15E13C8-8A36-4B46-9347-54E163327EDA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F4E9E602-C0AD-411E-AD78-2DD6EECB054F}"/>
              </a:ext>
            </a:extLst>
          </p:cNvPr>
          <p:cNvSpPr/>
          <p:nvPr/>
        </p:nvSpPr>
        <p:spPr>
          <a:xfrm>
            <a:off x="6004571" y="365520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39058675-7643-45FE-B598-36FBFBF752CA}"/>
              </a:ext>
            </a:extLst>
          </p:cNvPr>
          <p:cNvCxnSpPr>
            <a:cxnSpLocks/>
          </p:cNvCxnSpPr>
          <p:nvPr/>
        </p:nvCxnSpPr>
        <p:spPr>
          <a:xfrm>
            <a:off x="6213119" y="36634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775346F1-92CD-404E-95C9-0E3E38A467E9}"/>
              </a:ext>
            </a:extLst>
          </p:cNvPr>
          <p:cNvCxnSpPr>
            <a:cxnSpLocks/>
          </p:cNvCxnSpPr>
          <p:nvPr/>
        </p:nvCxnSpPr>
        <p:spPr>
          <a:xfrm>
            <a:off x="6710095" y="365520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D41BF12B-E49F-45F5-B705-4C92769DF352}"/>
              </a:ext>
            </a:extLst>
          </p:cNvPr>
          <p:cNvCxnSpPr/>
          <p:nvPr/>
        </p:nvCxnSpPr>
        <p:spPr>
          <a:xfrm flipH="1">
            <a:off x="5815591" y="417560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BA598FE5-8025-4402-8866-9DB0BE508F8D}"/>
              </a:ext>
            </a:extLst>
          </p:cNvPr>
          <p:cNvCxnSpPr>
            <a:cxnSpLocks/>
          </p:cNvCxnSpPr>
          <p:nvPr/>
        </p:nvCxnSpPr>
        <p:spPr>
          <a:xfrm>
            <a:off x="6804585" y="415912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מלבן 23">
            <a:extLst>
              <a:ext uri="{FF2B5EF4-FFF2-40B4-BE49-F238E27FC236}">
                <a16:creationId xmlns:a16="http://schemas.microsoft.com/office/drawing/2014/main" id="{A82603DE-E76E-4647-9482-51F0809271B4}"/>
              </a:ext>
            </a:extLst>
          </p:cNvPr>
          <p:cNvSpPr/>
          <p:nvPr/>
        </p:nvSpPr>
        <p:spPr>
          <a:xfrm>
            <a:off x="6289802" y="375327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035835A1-D242-4087-81D4-AF51521AB899}"/>
              </a:ext>
            </a:extLst>
          </p:cNvPr>
          <p:cNvSpPr/>
          <p:nvPr/>
        </p:nvSpPr>
        <p:spPr>
          <a:xfrm>
            <a:off x="6357853" y="448299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C62D74D5-0C8A-4F08-8B46-6B81ECE5F35C}"/>
              </a:ext>
            </a:extLst>
          </p:cNvPr>
          <p:cNvCxnSpPr>
            <a:cxnSpLocks/>
          </p:cNvCxnSpPr>
          <p:nvPr/>
        </p:nvCxnSpPr>
        <p:spPr>
          <a:xfrm>
            <a:off x="6566401" y="449123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552D1988-1C7D-4BA5-A366-01B50FFED12F}"/>
              </a:ext>
            </a:extLst>
          </p:cNvPr>
          <p:cNvCxnSpPr>
            <a:cxnSpLocks/>
          </p:cNvCxnSpPr>
          <p:nvPr/>
        </p:nvCxnSpPr>
        <p:spPr>
          <a:xfrm>
            <a:off x="7063377" y="448299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>
            <a:extLst>
              <a:ext uri="{FF2B5EF4-FFF2-40B4-BE49-F238E27FC236}">
                <a16:creationId xmlns:a16="http://schemas.microsoft.com/office/drawing/2014/main" id="{3ABF549D-7357-4F57-92B1-051249EB4FA8}"/>
              </a:ext>
            </a:extLst>
          </p:cNvPr>
          <p:cNvCxnSpPr/>
          <p:nvPr/>
        </p:nvCxnSpPr>
        <p:spPr>
          <a:xfrm flipH="1">
            <a:off x="6168873" y="500339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30EC5AD7-DD86-4BF0-AF37-9DFAAD679348}"/>
              </a:ext>
            </a:extLst>
          </p:cNvPr>
          <p:cNvCxnSpPr>
            <a:cxnSpLocks/>
          </p:cNvCxnSpPr>
          <p:nvPr/>
        </p:nvCxnSpPr>
        <p:spPr>
          <a:xfrm>
            <a:off x="7157867" y="498691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מלבן 29">
            <a:extLst>
              <a:ext uri="{FF2B5EF4-FFF2-40B4-BE49-F238E27FC236}">
                <a16:creationId xmlns:a16="http://schemas.microsoft.com/office/drawing/2014/main" id="{C4E3BBFA-5F91-442A-945A-1A335BE9C615}"/>
              </a:ext>
            </a:extLst>
          </p:cNvPr>
          <p:cNvSpPr/>
          <p:nvPr/>
        </p:nvSpPr>
        <p:spPr>
          <a:xfrm>
            <a:off x="6643084" y="458106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868248AC-39AC-43C7-80BF-107162DACF75}"/>
              </a:ext>
            </a:extLst>
          </p:cNvPr>
          <p:cNvSpPr/>
          <p:nvPr/>
        </p:nvSpPr>
        <p:spPr>
          <a:xfrm>
            <a:off x="7595097" y="3653866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44AFF6D3-952E-4A1C-9527-2241FFC28B81}"/>
              </a:ext>
            </a:extLst>
          </p:cNvPr>
          <p:cNvCxnSpPr>
            <a:cxnSpLocks/>
          </p:cNvCxnSpPr>
          <p:nvPr/>
        </p:nvCxnSpPr>
        <p:spPr>
          <a:xfrm>
            <a:off x="7803645" y="3662107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AA046B9F-6676-45A2-BDBA-5DC8759A924E}"/>
              </a:ext>
            </a:extLst>
          </p:cNvPr>
          <p:cNvCxnSpPr>
            <a:cxnSpLocks/>
          </p:cNvCxnSpPr>
          <p:nvPr/>
        </p:nvCxnSpPr>
        <p:spPr>
          <a:xfrm>
            <a:off x="8300621" y="365386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>
            <a:extLst>
              <a:ext uri="{FF2B5EF4-FFF2-40B4-BE49-F238E27FC236}">
                <a16:creationId xmlns:a16="http://schemas.microsoft.com/office/drawing/2014/main" id="{89B220C5-ECA9-4815-B59F-26142BAB4215}"/>
              </a:ext>
            </a:extLst>
          </p:cNvPr>
          <p:cNvCxnSpPr/>
          <p:nvPr/>
        </p:nvCxnSpPr>
        <p:spPr>
          <a:xfrm flipH="1">
            <a:off x="7535970" y="416602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CC02E2F2-2019-4956-ADB1-9BEC8B2B306B}"/>
              </a:ext>
            </a:extLst>
          </p:cNvPr>
          <p:cNvCxnSpPr>
            <a:cxnSpLocks/>
          </p:cNvCxnSpPr>
          <p:nvPr/>
        </p:nvCxnSpPr>
        <p:spPr>
          <a:xfrm>
            <a:off x="8395111" y="4157782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מלבן 35">
            <a:extLst>
              <a:ext uri="{FF2B5EF4-FFF2-40B4-BE49-F238E27FC236}">
                <a16:creationId xmlns:a16="http://schemas.microsoft.com/office/drawing/2014/main" id="{933ED95E-9CBD-42CD-A947-98FD061B4F68}"/>
              </a:ext>
            </a:extLst>
          </p:cNvPr>
          <p:cNvSpPr/>
          <p:nvPr/>
        </p:nvSpPr>
        <p:spPr>
          <a:xfrm>
            <a:off x="7880328" y="3751935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cxnSp>
        <p:nvCxnSpPr>
          <p:cNvPr id="37" name="מחבר חץ ישר 36">
            <a:extLst>
              <a:ext uri="{FF2B5EF4-FFF2-40B4-BE49-F238E27FC236}">
                <a16:creationId xmlns:a16="http://schemas.microsoft.com/office/drawing/2014/main" id="{441DD35A-2839-4812-84DB-DEA7764396CC}"/>
              </a:ext>
            </a:extLst>
          </p:cNvPr>
          <p:cNvCxnSpPr>
            <a:cxnSpLocks/>
          </p:cNvCxnSpPr>
          <p:nvPr/>
        </p:nvCxnSpPr>
        <p:spPr>
          <a:xfrm>
            <a:off x="3417445" y="432404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>
            <a:extLst>
              <a:ext uri="{FF2B5EF4-FFF2-40B4-BE49-F238E27FC236}">
                <a16:creationId xmlns:a16="http://schemas.microsoft.com/office/drawing/2014/main" id="{BCB7A202-7A0E-46EA-883F-DEDF51932D1C}"/>
              </a:ext>
            </a:extLst>
          </p:cNvPr>
          <p:cNvCxnSpPr>
            <a:cxnSpLocks/>
          </p:cNvCxnSpPr>
          <p:nvPr/>
        </p:nvCxnSpPr>
        <p:spPr>
          <a:xfrm>
            <a:off x="4218706" y="2162516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מלבן 38">
            <a:extLst>
              <a:ext uri="{FF2B5EF4-FFF2-40B4-BE49-F238E27FC236}">
                <a16:creationId xmlns:a16="http://schemas.microsoft.com/office/drawing/2014/main" id="{C1236DD1-3C34-4C56-8636-06F1717D64B0}"/>
              </a:ext>
            </a:extLst>
          </p:cNvPr>
          <p:cNvSpPr/>
          <p:nvPr/>
        </p:nvSpPr>
        <p:spPr>
          <a:xfrm>
            <a:off x="3634075" y="314995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F1F4AA0F-CF80-442B-B9F2-ED3415C2C789}"/>
              </a:ext>
            </a:extLst>
          </p:cNvPr>
          <p:cNvCxnSpPr>
            <a:cxnSpLocks/>
          </p:cNvCxnSpPr>
          <p:nvPr/>
        </p:nvCxnSpPr>
        <p:spPr>
          <a:xfrm>
            <a:off x="3842623" y="315819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id="{C6C5F739-F723-4F0C-9F39-0F4D512A28BF}"/>
              </a:ext>
            </a:extLst>
          </p:cNvPr>
          <p:cNvCxnSpPr>
            <a:cxnSpLocks/>
          </p:cNvCxnSpPr>
          <p:nvPr/>
        </p:nvCxnSpPr>
        <p:spPr>
          <a:xfrm>
            <a:off x="4339599" y="314995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>
            <a:extLst>
              <a:ext uri="{FF2B5EF4-FFF2-40B4-BE49-F238E27FC236}">
                <a16:creationId xmlns:a16="http://schemas.microsoft.com/office/drawing/2014/main" id="{3675805B-97B5-4DAE-BD2E-DA68292F4BCA}"/>
              </a:ext>
            </a:extLst>
          </p:cNvPr>
          <p:cNvCxnSpPr>
            <a:cxnSpLocks/>
          </p:cNvCxnSpPr>
          <p:nvPr/>
        </p:nvCxnSpPr>
        <p:spPr>
          <a:xfrm flipH="1">
            <a:off x="3445095" y="3670348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>
            <a:extLst>
              <a:ext uri="{FF2B5EF4-FFF2-40B4-BE49-F238E27FC236}">
                <a16:creationId xmlns:a16="http://schemas.microsoft.com/office/drawing/2014/main" id="{1DD308EF-CE30-45BE-911B-E4C5BC9D0D60}"/>
              </a:ext>
            </a:extLst>
          </p:cNvPr>
          <p:cNvCxnSpPr>
            <a:cxnSpLocks/>
          </p:cNvCxnSpPr>
          <p:nvPr/>
        </p:nvCxnSpPr>
        <p:spPr>
          <a:xfrm>
            <a:off x="4434089" y="3653866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מלבן 43">
            <a:extLst>
              <a:ext uri="{FF2B5EF4-FFF2-40B4-BE49-F238E27FC236}">
                <a16:creationId xmlns:a16="http://schemas.microsoft.com/office/drawing/2014/main" id="{909FBCF7-3E2B-47CA-9E68-BF5EB34DA5AD}"/>
              </a:ext>
            </a:extLst>
          </p:cNvPr>
          <p:cNvSpPr/>
          <p:nvPr/>
        </p:nvSpPr>
        <p:spPr>
          <a:xfrm>
            <a:off x="3919306" y="324801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he-IL" dirty="0"/>
          </a:p>
        </p:txBody>
      </p:sp>
      <p:sp>
        <p:nvSpPr>
          <p:cNvPr id="45" name="מלבן 44">
            <a:extLst>
              <a:ext uri="{FF2B5EF4-FFF2-40B4-BE49-F238E27FC236}">
                <a16:creationId xmlns:a16="http://schemas.microsoft.com/office/drawing/2014/main" id="{62C4C05A-48D4-4252-9DD7-55CE2C48EE7B}"/>
              </a:ext>
            </a:extLst>
          </p:cNvPr>
          <p:cNvSpPr/>
          <p:nvPr/>
        </p:nvSpPr>
        <p:spPr>
          <a:xfrm>
            <a:off x="2840702" y="3979079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6" name="מחבר ישר 45">
            <a:extLst>
              <a:ext uri="{FF2B5EF4-FFF2-40B4-BE49-F238E27FC236}">
                <a16:creationId xmlns:a16="http://schemas.microsoft.com/office/drawing/2014/main" id="{D6894A86-BE5F-4569-A52E-A2BC309739A7}"/>
              </a:ext>
            </a:extLst>
          </p:cNvPr>
          <p:cNvCxnSpPr>
            <a:cxnSpLocks/>
          </p:cNvCxnSpPr>
          <p:nvPr/>
        </p:nvCxnSpPr>
        <p:spPr>
          <a:xfrm>
            <a:off x="3049250" y="398732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>
            <a:extLst>
              <a:ext uri="{FF2B5EF4-FFF2-40B4-BE49-F238E27FC236}">
                <a16:creationId xmlns:a16="http://schemas.microsoft.com/office/drawing/2014/main" id="{D68B7DC2-A5D4-4B0D-A8C6-A7148AFE15C8}"/>
              </a:ext>
            </a:extLst>
          </p:cNvPr>
          <p:cNvCxnSpPr>
            <a:cxnSpLocks/>
          </p:cNvCxnSpPr>
          <p:nvPr/>
        </p:nvCxnSpPr>
        <p:spPr>
          <a:xfrm>
            <a:off x="3546226" y="3979079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B5295C6B-D419-450F-BD7F-726AEDC92360}"/>
              </a:ext>
            </a:extLst>
          </p:cNvPr>
          <p:cNvCxnSpPr>
            <a:cxnSpLocks/>
          </p:cNvCxnSpPr>
          <p:nvPr/>
        </p:nvCxnSpPr>
        <p:spPr>
          <a:xfrm flipH="1">
            <a:off x="2651722" y="449947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B1886B84-4178-4963-B88B-70F08292514F}"/>
              </a:ext>
            </a:extLst>
          </p:cNvPr>
          <p:cNvCxnSpPr>
            <a:cxnSpLocks/>
          </p:cNvCxnSpPr>
          <p:nvPr/>
        </p:nvCxnSpPr>
        <p:spPr>
          <a:xfrm>
            <a:off x="3640716" y="4482995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מלבן 49">
            <a:extLst>
              <a:ext uri="{FF2B5EF4-FFF2-40B4-BE49-F238E27FC236}">
                <a16:creationId xmlns:a16="http://schemas.microsoft.com/office/drawing/2014/main" id="{86954DBC-EA2C-4E18-BE2B-38DFA895E539}"/>
              </a:ext>
            </a:extLst>
          </p:cNvPr>
          <p:cNvSpPr/>
          <p:nvPr/>
        </p:nvSpPr>
        <p:spPr>
          <a:xfrm>
            <a:off x="3125933" y="4077148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ADC2C4D7-403F-46EF-8230-4C5C05754226}"/>
              </a:ext>
            </a:extLst>
          </p:cNvPr>
          <p:cNvCxnSpPr>
            <a:cxnSpLocks/>
          </p:cNvCxnSpPr>
          <p:nvPr/>
        </p:nvCxnSpPr>
        <p:spPr>
          <a:xfrm>
            <a:off x="5679689" y="2310539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מלבן 51">
            <a:extLst>
              <a:ext uri="{FF2B5EF4-FFF2-40B4-BE49-F238E27FC236}">
                <a16:creationId xmlns:a16="http://schemas.microsoft.com/office/drawing/2014/main" id="{20E429F4-7DD6-4E77-92E2-5CAFF8F8D6A3}"/>
              </a:ext>
            </a:extLst>
          </p:cNvPr>
          <p:cNvSpPr/>
          <p:nvPr/>
        </p:nvSpPr>
        <p:spPr>
          <a:xfrm>
            <a:off x="5102946" y="1965571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BEB3E683-7A29-4EB0-AD6A-EF945ED31EF9}"/>
              </a:ext>
            </a:extLst>
          </p:cNvPr>
          <p:cNvCxnSpPr>
            <a:cxnSpLocks/>
          </p:cNvCxnSpPr>
          <p:nvPr/>
        </p:nvCxnSpPr>
        <p:spPr>
          <a:xfrm>
            <a:off x="5311494" y="197381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>
            <a:extLst>
              <a:ext uri="{FF2B5EF4-FFF2-40B4-BE49-F238E27FC236}">
                <a16:creationId xmlns:a16="http://schemas.microsoft.com/office/drawing/2014/main" id="{331ADF32-F8F5-4779-8D1E-E7BB704E7AB3}"/>
              </a:ext>
            </a:extLst>
          </p:cNvPr>
          <p:cNvCxnSpPr>
            <a:cxnSpLocks/>
          </p:cNvCxnSpPr>
          <p:nvPr/>
        </p:nvCxnSpPr>
        <p:spPr>
          <a:xfrm>
            <a:off x="5808470" y="196557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חץ ישר 54">
            <a:extLst>
              <a:ext uri="{FF2B5EF4-FFF2-40B4-BE49-F238E27FC236}">
                <a16:creationId xmlns:a16="http://schemas.microsoft.com/office/drawing/2014/main" id="{C2FD1C73-CF5B-48A4-AE76-367EB1AE8D5E}"/>
              </a:ext>
            </a:extLst>
          </p:cNvPr>
          <p:cNvCxnSpPr>
            <a:cxnSpLocks/>
          </p:cNvCxnSpPr>
          <p:nvPr/>
        </p:nvCxnSpPr>
        <p:spPr>
          <a:xfrm flipH="1">
            <a:off x="4339599" y="2485969"/>
            <a:ext cx="763348" cy="663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חץ ישר 55">
            <a:extLst>
              <a:ext uri="{FF2B5EF4-FFF2-40B4-BE49-F238E27FC236}">
                <a16:creationId xmlns:a16="http://schemas.microsoft.com/office/drawing/2014/main" id="{AA3C19A8-6E76-4DC7-BACC-FB285DBE1993}"/>
              </a:ext>
            </a:extLst>
          </p:cNvPr>
          <p:cNvCxnSpPr>
            <a:cxnSpLocks/>
          </p:cNvCxnSpPr>
          <p:nvPr/>
        </p:nvCxnSpPr>
        <p:spPr>
          <a:xfrm>
            <a:off x="5902960" y="2469487"/>
            <a:ext cx="901625" cy="356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מלבן 56">
            <a:extLst>
              <a:ext uri="{FF2B5EF4-FFF2-40B4-BE49-F238E27FC236}">
                <a16:creationId xmlns:a16="http://schemas.microsoft.com/office/drawing/2014/main" id="{AAFD4EE1-84F6-4274-87A9-D97EEC6F9DE6}"/>
              </a:ext>
            </a:extLst>
          </p:cNvPr>
          <p:cNvSpPr/>
          <p:nvPr/>
        </p:nvSpPr>
        <p:spPr>
          <a:xfrm>
            <a:off x="5388177" y="2063640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0</a:t>
            </a:r>
            <a:endParaRPr lang="he-IL" dirty="0"/>
          </a:p>
        </p:txBody>
      </p:sp>
      <p:sp>
        <p:nvSpPr>
          <p:cNvPr id="58" name="מלבן 57">
            <a:extLst>
              <a:ext uri="{FF2B5EF4-FFF2-40B4-BE49-F238E27FC236}">
                <a16:creationId xmlns:a16="http://schemas.microsoft.com/office/drawing/2014/main" id="{0F0445C8-59CE-4763-A613-6AF695A4A817}"/>
              </a:ext>
            </a:extLst>
          </p:cNvPr>
          <p:cNvSpPr/>
          <p:nvPr/>
        </p:nvSpPr>
        <p:spPr>
          <a:xfrm>
            <a:off x="3775658" y="2032334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DD4918D-E758-4C7C-950D-06D72976CB41}"/>
              </a:ext>
            </a:extLst>
          </p:cNvPr>
          <p:cNvSpPr txBox="1"/>
          <p:nvPr/>
        </p:nvSpPr>
        <p:spPr>
          <a:xfrm>
            <a:off x="3753098" y="2004603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bt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01CBC-255C-488F-B352-DDB562C36535}"/>
              </a:ext>
            </a:extLst>
          </p:cNvPr>
          <p:cNvSpPr txBox="1"/>
          <p:nvPr/>
        </p:nvSpPr>
        <p:spPr>
          <a:xfrm>
            <a:off x="826265" y="5541484"/>
            <a:ext cx="66771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/>
            <a:r>
              <a:rPr lang="he-IL" sz="2800" dirty="0"/>
              <a:t>8    9  6  0  </a:t>
            </a:r>
            <a:r>
              <a:rPr lang="en-US" sz="2800" dirty="0"/>
              <a:t>  5  3  2 </a:t>
            </a:r>
            <a:endParaRPr lang="he-IL" sz="2800" dirty="0"/>
          </a:p>
        </p:txBody>
      </p:sp>
      <p:cxnSp>
        <p:nvCxnSpPr>
          <p:cNvPr id="61" name="מחבר חץ ישר 60">
            <a:extLst>
              <a:ext uri="{FF2B5EF4-FFF2-40B4-BE49-F238E27FC236}">
                <a16:creationId xmlns:a16="http://schemas.microsoft.com/office/drawing/2014/main" id="{B171146A-70C1-48CC-9E5D-9208D3687460}"/>
              </a:ext>
            </a:extLst>
          </p:cNvPr>
          <p:cNvCxnSpPr/>
          <p:nvPr/>
        </p:nvCxnSpPr>
        <p:spPr>
          <a:xfrm>
            <a:off x="7371758" y="4653842"/>
            <a:ext cx="1169291" cy="16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2760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0" y="859536"/>
            <a:ext cx="11027664" cy="24929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סריקת </a:t>
            </a:r>
            <a:r>
              <a:rPr lang="en-US" sz="2400" dirty="0" err="1"/>
              <a:t>InOrder</a:t>
            </a:r>
            <a:r>
              <a:rPr lang="en-US" sz="2400" dirty="0"/>
              <a:t> </a:t>
            </a:r>
            <a:r>
              <a:rPr lang="he-IL" sz="2400" dirty="0"/>
              <a:t>  אלגוריתם:</a:t>
            </a:r>
          </a:p>
          <a:p>
            <a:pPr algn="r" rtl="1"/>
            <a:endParaRPr lang="he-IL" sz="2400" dirty="0"/>
          </a:p>
          <a:p>
            <a:pPr algn="r" rtl="1"/>
            <a:r>
              <a:rPr lang="he-IL" sz="2400" dirty="0"/>
              <a:t>סרוק תת עץ השמאלי בסדר תוכי.</a:t>
            </a:r>
          </a:p>
          <a:p>
            <a:pPr algn="r" rtl="1"/>
            <a:r>
              <a:rPr lang="he-IL" sz="2400" dirty="0"/>
              <a:t>בקר בשורש.</a:t>
            </a:r>
          </a:p>
          <a:p>
            <a:pPr algn="r" rtl="1"/>
            <a:r>
              <a:rPr lang="he-IL" sz="2400" dirty="0"/>
              <a:t>סרוק תת עץ ימני בסדר תוכי</a:t>
            </a:r>
          </a:p>
          <a:p>
            <a:pPr algn="r" rtl="1"/>
            <a:endParaRPr lang="he-IL" sz="3600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7ED89509-479F-447E-BAD3-6B8FFC5FC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526" y="2169930"/>
            <a:ext cx="6467619" cy="3548014"/>
          </a:xfrm>
          <a:prstGeom prst="rect">
            <a:avLst/>
          </a:prstGeom>
        </p:spPr>
      </p:pic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475B712D-EEB3-4088-99EC-AE02E01B64A9}"/>
              </a:ext>
            </a:extLst>
          </p:cNvPr>
          <p:cNvCxnSpPr/>
          <p:nvPr/>
        </p:nvCxnSpPr>
        <p:spPr>
          <a:xfrm>
            <a:off x="3871165" y="361414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לבן 5">
            <a:extLst>
              <a:ext uri="{FF2B5EF4-FFF2-40B4-BE49-F238E27FC236}">
                <a16:creationId xmlns:a16="http://schemas.microsoft.com/office/drawing/2014/main" id="{6D9A272E-4A7D-486B-8293-08860E107F96}"/>
              </a:ext>
            </a:extLst>
          </p:cNvPr>
          <p:cNvSpPr/>
          <p:nvPr/>
        </p:nvSpPr>
        <p:spPr>
          <a:xfrm>
            <a:off x="4087795" y="244004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F8A82DFB-D1D5-420A-95C2-95826C57E09D}"/>
              </a:ext>
            </a:extLst>
          </p:cNvPr>
          <p:cNvCxnSpPr>
            <a:cxnSpLocks/>
          </p:cNvCxnSpPr>
          <p:nvPr/>
        </p:nvCxnSpPr>
        <p:spPr>
          <a:xfrm>
            <a:off x="4296343" y="244828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F0F8F543-B968-4F7B-9D97-B6A0333BCEA2}"/>
              </a:ext>
            </a:extLst>
          </p:cNvPr>
          <p:cNvCxnSpPr>
            <a:cxnSpLocks/>
          </p:cNvCxnSpPr>
          <p:nvPr/>
        </p:nvCxnSpPr>
        <p:spPr>
          <a:xfrm>
            <a:off x="4793319" y="244004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6CC9CE13-56CF-444F-A26F-E853853AF855}"/>
              </a:ext>
            </a:extLst>
          </p:cNvPr>
          <p:cNvCxnSpPr/>
          <p:nvPr/>
        </p:nvCxnSpPr>
        <p:spPr>
          <a:xfrm flipH="1">
            <a:off x="3898815" y="296044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90A3C654-825C-4F3D-8F06-4251099FCE09}"/>
              </a:ext>
            </a:extLst>
          </p:cNvPr>
          <p:cNvCxnSpPr>
            <a:cxnSpLocks/>
          </p:cNvCxnSpPr>
          <p:nvPr/>
        </p:nvCxnSpPr>
        <p:spPr>
          <a:xfrm>
            <a:off x="4887809" y="294396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לבן 11">
            <a:extLst>
              <a:ext uri="{FF2B5EF4-FFF2-40B4-BE49-F238E27FC236}">
                <a16:creationId xmlns:a16="http://schemas.microsoft.com/office/drawing/2014/main" id="{A158AEFF-788F-46FC-B3F2-B3FB8A24A3F4}"/>
              </a:ext>
            </a:extLst>
          </p:cNvPr>
          <p:cNvSpPr/>
          <p:nvPr/>
        </p:nvSpPr>
        <p:spPr>
          <a:xfrm>
            <a:off x="4373026" y="253811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DB059A06-7B70-4498-9AFC-A747DCB94561}"/>
              </a:ext>
            </a:extLst>
          </p:cNvPr>
          <p:cNvSpPr/>
          <p:nvPr/>
        </p:nvSpPr>
        <p:spPr>
          <a:xfrm>
            <a:off x="3294422" y="3269174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6883E9F0-BA24-490D-9422-1785002197C6}"/>
              </a:ext>
            </a:extLst>
          </p:cNvPr>
          <p:cNvCxnSpPr>
            <a:cxnSpLocks/>
          </p:cNvCxnSpPr>
          <p:nvPr/>
        </p:nvCxnSpPr>
        <p:spPr>
          <a:xfrm>
            <a:off x="3502970" y="327741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5D5D317D-F899-4BF6-93B1-4A96F38FAE79}"/>
              </a:ext>
            </a:extLst>
          </p:cNvPr>
          <p:cNvCxnSpPr>
            <a:cxnSpLocks/>
          </p:cNvCxnSpPr>
          <p:nvPr/>
        </p:nvCxnSpPr>
        <p:spPr>
          <a:xfrm>
            <a:off x="3999946" y="3269174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856A7674-E413-4B76-B1C3-084C478445EA}"/>
              </a:ext>
            </a:extLst>
          </p:cNvPr>
          <p:cNvCxnSpPr/>
          <p:nvPr/>
        </p:nvCxnSpPr>
        <p:spPr>
          <a:xfrm flipH="1">
            <a:off x="3105442" y="378957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2C2188D2-6A9A-44F9-9A09-A1A98B3192E5}"/>
              </a:ext>
            </a:extLst>
          </p:cNvPr>
          <p:cNvCxnSpPr>
            <a:cxnSpLocks/>
          </p:cNvCxnSpPr>
          <p:nvPr/>
        </p:nvCxnSpPr>
        <p:spPr>
          <a:xfrm>
            <a:off x="4094436" y="3773090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00419BFB-F860-4155-AA59-15C4187C810D}"/>
              </a:ext>
            </a:extLst>
          </p:cNvPr>
          <p:cNvSpPr/>
          <p:nvPr/>
        </p:nvSpPr>
        <p:spPr>
          <a:xfrm>
            <a:off x="3579653" y="3367243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65BE7B0C-811F-47A2-8E48-1056F252F25A}"/>
              </a:ext>
            </a:extLst>
          </p:cNvPr>
          <p:cNvSpPr/>
          <p:nvPr/>
        </p:nvSpPr>
        <p:spPr>
          <a:xfrm>
            <a:off x="3294422" y="3269174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7F11DB06-EB4B-4E8B-9246-7747C145EBEF}"/>
              </a:ext>
            </a:extLst>
          </p:cNvPr>
          <p:cNvCxnSpPr>
            <a:cxnSpLocks/>
          </p:cNvCxnSpPr>
          <p:nvPr/>
        </p:nvCxnSpPr>
        <p:spPr>
          <a:xfrm>
            <a:off x="3502970" y="327741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76215BC1-CDEC-4C27-987A-BCB65A93AB76}"/>
              </a:ext>
            </a:extLst>
          </p:cNvPr>
          <p:cNvCxnSpPr>
            <a:cxnSpLocks/>
          </p:cNvCxnSpPr>
          <p:nvPr/>
        </p:nvCxnSpPr>
        <p:spPr>
          <a:xfrm>
            <a:off x="3999946" y="3269174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E5A29FDC-50C3-4F1C-8BD6-EA296DEE3BBC}"/>
              </a:ext>
            </a:extLst>
          </p:cNvPr>
          <p:cNvCxnSpPr/>
          <p:nvPr/>
        </p:nvCxnSpPr>
        <p:spPr>
          <a:xfrm flipH="1">
            <a:off x="3105442" y="378957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A3C71B41-7146-42DC-81ED-A15EAE580CE6}"/>
              </a:ext>
            </a:extLst>
          </p:cNvPr>
          <p:cNvCxnSpPr>
            <a:cxnSpLocks/>
          </p:cNvCxnSpPr>
          <p:nvPr/>
        </p:nvCxnSpPr>
        <p:spPr>
          <a:xfrm>
            <a:off x="4094436" y="3773090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מלבן 23">
            <a:extLst>
              <a:ext uri="{FF2B5EF4-FFF2-40B4-BE49-F238E27FC236}">
                <a16:creationId xmlns:a16="http://schemas.microsoft.com/office/drawing/2014/main" id="{DDDE23F1-2A22-4C0F-84B5-38ACC0506DA6}"/>
              </a:ext>
            </a:extLst>
          </p:cNvPr>
          <p:cNvSpPr/>
          <p:nvPr/>
        </p:nvSpPr>
        <p:spPr>
          <a:xfrm>
            <a:off x="3579653" y="3367243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A5008DED-94C5-4561-856B-2D9FF51689D7}"/>
              </a:ext>
            </a:extLst>
          </p:cNvPr>
          <p:cNvSpPr/>
          <p:nvPr/>
        </p:nvSpPr>
        <p:spPr>
          <a:xfrm>
            <a:off x="3647704" y="409696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A4CACC7A-5AA3-45E2-9C49-4D687F3B4AB6}"/>
              </a:ext>
            </a:extLst>
          </p:cNvPr>
          <p:cNvCxnSpPr>
            <a:cxnSpLocks/>
          </p:cNvCxnSpPr>
          <p:nvPr/>
        </p:nvCxnSpPr>
        <p:spPr>
          <a:xfrm>
            <a:off x="3856252" y="410520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D0125262-AE41-4FA6-8A8F-3D12112E46E6}"/>
              </a:ext>
            </a:extLst>
          </p:cNvPr>
          <p:cNvCxnSpPr>
            <a:cxnSpLocks/>
          </p:cNvCxnSpPr>
          <p:nvPr/>
        </p:nvCxnSpPr>
        <p:spPr>
          <a:xfrm>
            <a:off x="4353228" y="409696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מלבן 27">
            <a:extLst>
              <a:ext uri="{FF2B5EF4-FFF2-40B4-BE49-F238E27FC236}">
                <a16:creationId xmlns:a16="http://schemas.microsoft.com/office/drawing/2014/main" id="{7C357494-B1C7-4D30-9757-720EFBB308DF}"/>
              </a:ext>
            </a:extLst>
          </p:cNvPr>
          <p:cNvSpPr/>
          <p:nvPr/>
        </p:nvSpPr>
        <p:spPr>
          <a:xfrm>
            <a:off x="3932935" y="419502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29" name="מלבן 28">
            <a:extLst>
              <a:ext uri="{FF2B5EF4-FFF2-40B4-BE49-F238E27FC236}">
                <a16:creationId xmlns:a16="http://schemas.microsoft.com/office/drawing/2014/main" id="{312123D5-9C10-4A5B-B001-2F86BA0663FD}"/>
              </a:ext>
            </a:extLst>
          </p:cNvPr>
          <p:cNvSpPr/>
          <p:nvPr/>
        </p:nvSpPr>
        <p:spPr>
          <a:xfrm>
            <a:off x="4884948" y="3267831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0" name="מחבר ישר 29">
            <a:extLst>
              <a:ext uri="{FF2B5EF4-FFF2-40B4-BE49-F238E27FC236}">
                <a16:creationId xmlns:a16="http://schemas.microsoft.com/office/drawing/2014/main" id="{7F363497-FB4C-40D1-A9DA-E6AA09E0046A}"/>
              </a:ext>
            </a:extLst>
          </p:cNvPr>
          <p:cNvCxnSpPr>
            <a:cxnSpLocks/>
          </p:cNvCxnSpPr>
          <p:nvPr/>
        </p:nvCxnSpPr>
        <p:spPr>
          <a:xfrm>
            <a:off x="5093496" y="327607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>
            <a:extLst>
              <a:ext uri="{FF2B5EF4-FFF2-40B4-BE49-F238E27FC236}">
                <a16:creationId xmlns:a16="http://schemas.microsoft.com/office/drawing/2014/main" id="{26F4D10E-66BA-4EAC-8DEE-352679C3DB9E}"/>
              </a:ext>
            </a:extLst>
          </p:cNvPr>
          <p:cNvCxnSpPr>
            <a:cxnSpLocks/>
          </p:cNvCxnSpPr>
          <p:nvPr/>
        </p:nvCxnSpPr>
        <p:spPr>
          <a:xfrm>
            <a:off x="5590472" y="326783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>
            <a:extLst>
              <a:ext uri="{FF2B5EF4-FFF2-40B4-BE49-F238E27FC236}">
                <a16:creationId xmlns:a16="http://schemas.microsoft.com/office/drawing/2014/main" id="{0C2BB5A0-1AA7-4A85-A97B-96C8EB706801}"/>
              </a:ext>
            </a:extLst>
          </p:cNvPr>
          <p:cNvCxnSpPr/>
          <p:nvPr/>
        </p:nvCxnSpPr>
        <p:spPr>
          <a:xfrm flipH="1">
            <a:off x="4825821" y="377998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חץ ישר 32">
            <a:extLst>
              <a:ext uri="{FF2B5EF4-FFF2-40B4-BE49-F238E27FC236}">
                <a16:creationId xmlns:a16="http://schemas.microsoft.com/office/drawing/2014/main" id="{0599CE2D-2409-48F7-A264-8E8A7941BC3E}"/>
              </a:ext>
            </a:extLst>
          </p:cNvPr>
          <p:cNvCxnSpPr>
            <a:cxnSpLocks/>
          </p:cNvCxnSpPr>
          <p:nvPr/>
        </p:nvCxnSpPr>
        <p:spPr>
          <a:xfrm>
            <a:off x="5684962" y="3771747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מלבן 33">
            <a:extLst>
              <a:ext uri="{FF2B5EF4-FFF2-40B4-BE49-F238E27FC236}">
                <a16:creationId xmlns:a16="http://schemas.microsoft.com/office/drawing/2014/main" id="{F045D6C2-FF9E-497B-AE89-7E81155C4347}"/>
              </a:ext>
            </a:extLst>
          </p:cNvPr>
          <p:cNvSpPr/>
          <p:nvPr/>
        </p:nvSpPr>
        <p:spPr>
          <a:xfrm>
            <a:off x="5170179" y="3365900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982DBF02-F876-48FF-B7CF-2B6F51C52984}"/>
              </a:ext>
            </a:extLst>
          </p:cNvPr>
          <p:cNvCxnSpPr>
            <a:cxnSpLocks/>
          </p:cNvCxnSpPr>
          <p:nvPr/>
        </p:nvCxnSpPr>
        <p:spPr>
          <a:xfrm>
            <a:off x="707296" y="393801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חץ ישר 35">
            <a:extLst>
              <a:ext uri="{FF2B5EF4-FFF2-40B4-BE49-F238E27FC236}">
                <a16:creationId xmlns:a16="http://schemas.microsoft.com/office/drawing/2014/main" id="{DDD92D8E-C6DD-4FBF-8915-4BBC7820FFA1}"/>
              </a:ext>
            </a:extLst>
          </p:cNvPr>
          <p:cNvCxnSpPr>
            <a:cxnSpLocks/>
          </p:cNvCxnSpPr>
          <p:nvPr/>
        </p:nvCxnSpPr>
        <p:spPr>
          <a:xfrm>
            <a:off x="1508557" y="1776481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מלבן 36">
            <a:extLst>
              <a:ext uri="{FF2B5EF4-FFF2-40B4-BE49-F238E27FC236}">
                <a16:creationId xmlns:a16="http://schemas.microsoft.com/office/drawing/2014/main" id="{A88D6F23-381C-4B4B-BAF7-4CCD564DB71D}"/>
              </a:ext>
            </a:extLst>
          </p:cNvPr>
          <p:cNvSpPr/>
          <p:nvPr/>
        </p:nvSpPr>
        <p:spPr>
          <a:xfrm>
            <a:off x="923926" y="276391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8" name="מחבר ישר 37">
            <a:extLst>
              <a:ext uri="{FF2B5EF4-FFF2-40B4-BE49-F238E27FC236}">
                <a16:creationId xmlns:a16="http://schemas.microsoft.com/office/drawing/2014/main" id="{7177D60C-D746-4D1B-AC33-FD8718DD2C12}"/>
              </a:ext>
            </a:extLst>
          </p:cNvPr>
          <p:cNvCxnSpPr>
            <a:cxnSpLocks/>
          </p:cNvCxnSpPr>
          <p:nvPr/>
        </p:nvCxnSpPr>
        <p:spPr>
          <a:xfrm>
            <a:off x="1132474" y="277215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>
            <a:extLst>
              <a:ext uri="{FF2B5EF4-FFF2-40B4-BE49-F238E27FC236}">
                <a16:creationId xmlns:a16="http://schemas.microsoft.com/office/drawing/2014/main" id="{29272094-3DB3-40BA-A474-EE1716E01441}"/>
              </a:ext>
            </a:extLst>
          </p:cNvPr>
          <p:cNvCxnSpPr>
            <a:cxnSpLocks/>
          </p:cNvCxnSpPr>
          <p:nvPr/>
        </p:nvCxnSpPr>
        <p:spPr>
          <a:xfrm>
            <a:off x="1629450" y="276391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חץ ישר 39">
            <a:extLst>
              <a:ext uri="{FF2B5EF4-FFF2-40B4-BE49-F238E27FC236}">
                <a16:creationId xmlns:a16="http://schemas.microsoft.com/office/drawing/2014/main" id="{C644987D-0B16-418C-B48D-912F5AFED274}"/>
              </a:ext>
            </a:extLst>
          </p:cNvPr>
          <p:cNvCxnSpPr>
            <a:cxnSpLocks/>
          </p:cNvCxnSpPr>
          <p:nvPr/>
        </p:nvCxnSpPr>
        <p:spPr>
          <a:xfrm flipH="1">
            <a:off x="734946" y="328431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חץ ישר 40">
            <a:extLst>
              <a:ext uri="{FF2B5EF4-FFF2-40B4-BE49-F238E27FC236}">
                <a16:creationId xmlns:a16="http://schemas.microsoft.com/office/drawing/2014/main" id="{3C5EB26D-6030-49E4-86D9-9742C308524F}"/>
              </a:ext>
            </a:extLst>
          </p:cNvPr>
          <p:cNvCxnSpPr>
            <a:cxnSpLocks/>
          </p:cNvCxnSpPr>
          <p:nvPr/>
        </p:nvCxnSpPr>
        <p:spPr>
          <a:xfrm>
            <a:off x="1723940" y="326783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מלבן 41">
            <a:extLst>
              <a:ext uri="{FF2B5EF4-FFF2-40B4-BE49-F238E27FC236}">
                <a16:creationId xmlns:a16="http://schemas.microsoft.com/office/drawing/2014/main" id="{91FE415C-4397-4F65-9238-28CFB3AADFDE}"/>
              </a:ext>
            </a:extLst>
          </p:cNvPr>
          <p:cNvSpPr/>
          <p:nvPr/>
        </p:nvSpPr>
        <p:spPr>
          <a:xfrm>
            <a:off x="1209157" y="286198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he-IL" dirty="0"/>
          </a:p>
        </p:txBody>
      </p:sp>
      <p:sp>
        <p:nvSpPr>
          <p:cNvPr id="43" name="מלבן 42">
            <a:extLst>
              <a:ext uri="{FF2B5EF4-FFF2-40B4-BE49-F238E27FC236}">
                <a16:creationId xmlns:a16="http://schemas.microsoft.com/office/drawing/2014/main" id="{DB0FC7C8-4609-4183-8A1F-3E2318FFC4EE}"/>
              </a:ext>
            </a:extLst>
          </p:cNvPr>
          <p:cNvSpPr/>
          <p:nvPr/>
        </p:nvSpPr>
        <p:spPr>
          <a:xfrm>
            <a:off x="130553" y="3593044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4" name="מחבר ישר 43">
            <a:extLst>
              <a:ext uri="{FF2B5EF4-FFF2-40B4-BE49-F238E27FC236}">
                <a16:creationId xmlns:a16="http://schemas.microsoft.com/office/drawing/2014/main" id="{39A6A07C-6585-4D0A-9169-5FAEEBA5857B}"/>
              </a:ext>
            </a:extLst>
          </p:cNvPr>
          <p:cNvCxnSpPr>
            <a:cxnSpLocks/>
          </p:cNvCxnSpPr>
          <p:nvPr/>
        </p:nvCxnSpPr>
        <p:spPr>
          <a:xfrm>
            <a:off x="339101" y="360128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ישר 44">
            <a:extLst>
              <a:ext uri="{FF2B5EF4-FFF2-40B4-BE49-F238E27FC236}">
                <a16:creationId xmlns:a16="http://schemas.microsoft.com/office/drawing/2014/main" id="{4E19AD81-364C-4647-AD51-C8B762D05D81}"/>
              </a:ext>
            </a:extLst>
          </p:cNvPr>
          <p:cNvCxnSpPr>
            <a:cxnSpLocks/>
          </p:cNvCxnSpPr>
          <p:nvPr/>
        </p:nvCxnSpPr>
        <p:spPr>
          <a:xfrm>
            <a:off x="836077" y="3593044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חץ ישר 45">
            <a:extLst>
              <a:ext uri="{FF2B5EF4-FFF2-40B4-BE49-F238E27FC236}">
                <a16:creationId xmlns:a16="http://schemas.microsoft.com/office/drawing/2014/main" id="{43833F0E-C9EC-4C87-B0DA-CE925B1A6831}"/>
              </a:ext>
            </a:extLst>
          </p:cNvPr>
          <p:cNvCxnSpPr>
            <a:cxnSpLocks/>
          </p:cNvCxnSpPr>
          <p:nvPr/>
        </p:nvCxnSpPr>
        <p:spPr>
          <a:xfrm flipH="1">
            <a:off x="-58427" y="411344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חץ ישר 46">
            <a:extLst>
              <a:ext uri="{FF2B5EF4-FFF2-40B4-BE49-F238E27FC236}">
                <a16:creationId xmlns:a16="http://schemas.microsoft.com/office/drawing/2014/main" id="{C307DBE9-A672-4F58-B09E-508B0016298D}"/>
              </a:ext>
            </a:extLst>
          </p:cNvPr>
          <p:cNvCxnSpPr>
            <a:cxnSpLocks/>
          </p:cNvCxnSpPr>
          <p:nvPr/>
        </p:nvCxnSpPr>
        <p:spPr>
          <a:xfrm>
            <a:off x="930567" y="4096960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מלבן 47">
            <a:extLst>
              <a:ext uri="{FF2B5EF4-FFF2-40B4-BE49-F238E27FC236}">
                <a16:creationId xmlns:a16="http://schemas.microsoft.com/office/drawing/2014/main" id="{AD15DA67-DFDB-43EA-9A85-F4FEF57C5C81}"/>
              </a:ext>
            </a:extLst>
          </p:cNvPr>
          <p:cNvSpPr/>
          <p:nvPr/>
        </p:nvSpPr>
        <p:spPr>
          <a:xfrm>
            <a:off x="415784" y="3691113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EC8A4C8B-FF68-42ED-9875-E24BED022F6B}"/>
              </a:ext>
            </a:extLst>
          </p:cNvPr>
          <p:cNvCxnSpPr>
            <a:cxnSpLocks/>
          </p:cNvCxnSpPr>
          <p:nvPr/>
        </p:nvCxnSpPr>
        <p:spPr>
          <a:xfrm>
            <a:off x="2969540" y="1924504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מלבן 49">
            <a:extLst>
              <a:ext uri="{FF2B5EF4-FFF2-40B4-BE49-F238E27FC236}">
                <a16:creationId xmlns:a16="http://schemas.microsoft.com/office/drawing/2014/main" id="{4D966BBE-8AB8-4E90-B308-902D519DCE56}"/>
              </a:ext>
            </a:extLst>
          </p:cNvPr>
          <p:cNvSpPr/>
          <p:nvPr/>
        </p:nvSpPr>
        <p:spPr>
          <a:xfrm>
            <a:off x="2392797" y="1579536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1" name="מחבר ישר 50">
            <a:extLst>
              <a:ext uri="{FF2B5EF4-FFF2-40B4-BE49-F238E27FC236}">
                <a16:creationId xmlns:a16="http://schemas.microsoft.com/office/drawing/2014/main" id="{611A94B8-C774-4421-B76F-E6B58AEEC883}"/>
              </a:ext>
            </a:extLst>
          </p:cNvPr>
          <p:cNvCxnSpPr>
            <a:cxnSpLocks/>
          </p:cNvCxnSpPr>
          <p:nvPr/>
        </p:nvCxnSpPr>
        <p:spPr>
          <a:xfrm>
            <a:off x="2601345" y="1587777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>
            <a:extLst>
              <a:ext uri="{FF2B5EF4-FFF2-40B4-BE49-F238E27FC236}">
                <a16:creationId xmlns:a16="http://schemas.microsoft.com/office/drawing/2014/main" id="{5FEDCC9C-76FC-44E4-A385-B2F887EA4E59}"/>
              </a:ext>
            </a:extLst>
          </p:cNvPr>
          <p:cNvCxnSpPr>
            <a:cxnSpLocks/>
          </p:cNvCxnSpPr>
          <p:nvPr/>
        </p:nvCxnSpPr>
        <p:spPr>
          <a:xfrm>
            <a:off x="3098321" y="157953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חץ ישר 52">
            <a:extLst>
              <a:ext uri="{FF2B5EF4-FFF2-40B4-BE49-F238E27FC236}">
                <a16:creationId xmlns:a16="http://schemas.microsoft.com/office/drawing/2014/main" id="{C4789F45-359B-4AC2-97C4-37C7D1297248}"/>
              </a:ext>
            </a:extLst>
          </p:cNvPr>
          <p:cNvCxnSpPr>
            <a:cxnSpLocks/>
          </p:cNvCxnSpPr>
          <p:nvPr/>
        </p:nvCxnSpPr>
        <p:spPr>
          <a:xfrm flipH="1">
            <a:off x="1629450" y="2099934"/>
            <a:ext cx="763348" cy="663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חץ ישר 53">
            <a:extLst>
              <a:ext uri="{FF2B5EF4-FFF2-40B4-BE49-F238E27FC236}">
                <a16:creationId xmlns:a16="http://schemas.microsoft.com/office/drawing/2014/main" id="{98D3B35A-67E0-4A38-9042-57FF8FA10669}"/>
              </a:ext>
            </a:extLst>
          </p:cNvPr>
          <p:cNvCxnSpPr>
            <a:cxnSpLocks/>
          </p:cNvCxnSpPr>
          <p:nvPr/>
        </p:nvCxnSpPr>
        <p:spPr>
          <a:xfrm>
            <a:off x="3192811" y="2083452"/>
            <a:ext cx="901625" cy="356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מלבן 54">
            <a:extLst>
              <a:ext uri="{FF2B5EF4-FFF2-40B4-BE49-F238E27FC236}">
                <a16:creationId xmlns:a16="http://schemas.microsoft.com/office/drawing/2014/main" id="{00A12023-1800-4AA3-8FCE-61E499680F3B}"/>
              </a:ext>
            </a:extLst>
          </p:cNvPr>
          <p:cNvSpPr/>
          <p:nvPr/>
        </p:nvSpPr>
        <p:spPr>
          <a:xfrm>
            <a:off x="2678028" y="1677605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0</a:t>
            </a:r>
            <a:endParaRPr lang="he-IL" dirty="0"/>
          </a:p>
        </p:txBody>
      </p:sp>
      <p:sp>
        <p:nvSpPr>
          <p:cNvPr id="56" name="מלבן 55">
            <a:extLst>
              <a:ext uri="{FF2B5EF4-FFF2-40B4-BE49-F238E27FC236}">
                <a16:creationId xmlns:a16="http://schemas.microsoft.com/office/drawing/2014/main" id="{C277580F-1D28-44EC-BC9C-2AACAC42ED05}"/>
              </a:ext>
            </a:extLst>
          </p:cNvPr>
          <p:cNvSpPr/>
          <p:nvPr/>
        </p:nvSpPr>
        <p:spPr>
          <a:xfrm>
            <a:off x="1065509" y="1646299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A5E2ECC-E03E-4661-8A07-3714CE9873AD}"/>
              </a:ext>
            </a:extLst>
          </p:cNvPr>
          <p:cNvSpPr txBox="1"/>
          <p:nvPr/>
        </p:nvSpPr>
        <p:spPr>
          <a:xfrm>
            <a:off x="1042949" y="1618568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bt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DEB873-F570-4231-8211-C02A42A25AF4}"/>
              </a:ext>
            </a:extLst>
          </p:cNvPr>
          <p:cNvSpPr txBox="1"/>
          <p:nvPr/>
        </p:nvSpPr>
        <p:spPr>
          <a:xfrm>
            <a:off x="1449557" y="5136149"/>
            <a:ext cx="48612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מה תהיה הסריקה של העץ בסדר תוכי ?</a:t>
            </a:r>
          </a:p>
        </p:txBody>
      </p:sp>
      <p:cxnSp>
        <p:nvCxnSpPr>
          <p:cNvPr id="59" name="מחבר חץ ישר 58">
            <a:extLst>
              <a:ext uri="{FF2B5EF4-FFF2-40B4-BE49-F238E27FC236}">
                <a16:creationId xmlns:a16="http://schemas.microsoft.com/office/drawing/2014/main" id="{ABB38871-C7AB-4FB6-97B6-C0470E5ED92B}"/>
              </a:ext>
            </a:extLst>
          </p:cNvPr>
          <p:cNvCxnSpPr>
            <a:cxnSpLocks/>
          </p:cNvCxnSpPr>
          <p:nvPr/>
        </p:nvCxnSpPr>
        <p:spPr>
          <a:xfrm>
            <a:off x="4422254" y="4592381"/>
            <a:ext cx="150474" cy="4374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מחבר חץ ישר 59">
            <a:extLst>
              <a:ext uri="{FF2B5EF4-FFF2-40B4-BE49-F238E27FC236}">
                <a16:creationId xmlns:a16="http://schemas.microsoft.com/office/drawing/2014/main" id="{7BD80AD9-0836-406E-9D68-DE6A6351522D}"/>
              </a:ext>
            </a:extLst>
          </p:cNvPr>
          <p:cNvCxnSpPr/>
          <p:nvPr/>
        </p:nvCxnSpPr>
        <p:spPr>
          <a:xfrm flipH="1">
            <a:off x="3491475" y="459238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4658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0" y="859536"/>
            <a:ext cx="11027664" cy="24929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סריקת </a:t>
            </a:r>
            <a:r>
              <a:rPr lang="en-US" sz="2400" dirty="0" err="1"/>
              <a:t>InOrder</a:t>
            </a:r>
            <a:r>
              <a:rPr lang="en-US" sz="2400" dirty="0"/>
              <a:t> </a:t>
            </a:r>
            <a:r>
              <a:rPr lang="he-IL" sz="2400" dirty="0"/>
              <a:t>  אלגוריתם:</a:t>
            </a:r>
          </a:p>
          <a:p>
            <a:pPr algn="r" rtl="1"/>
            <a:endParaRPr lang="he-IL" sz="2400" dirty="0"/>
          </a:p>
          <a:p>
            <a:pPr algn="r" rtl="1"/>
            <a:r>
              <a:rPr lang="he-IL" sz="2400" dirty="0"/>
              <a:t>סרוק תת עץ השמאלי בסדר תוכי.</a:t>
            </a:r>
          </a:p>
          <a:p>
            <a:pPr algn="r" rtl="1"/>
            <a:r>
              <a:rPr lang="he-IL" sz="2400" dirty="0"/>
              <a:t>בקר בשורש.</a:t>
            </a:r>
          </a:p>
          <a:p>
            <a:pPr algn="r" rtl="1"/>
            <a:r>
              <a:rPr lang="he-IL" sz="2400" dirty="0"/>
              <a:t>סרוק תת עץ ימני בסדר תוכי</a:t>
            </a:r>
          </a:p>
          <a:p>
            <a:pPr algn="r" rtl="1"/>
            <a:endParaRPr lang="he-IL" sz="3600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7ED89509-479F-447E-BAD3-6B8FFC5FC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526" y="2169930"/>
            <a:ext cx="6467619" cy="3548014"/>
          </a:xfrm>
          <a:prstGeom prst="rect">
            <a:avLst/>
          </a:prstGeom>
        </p:spPr>
      </p:pic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475B712D-EEB3-4088-99EC-AE02E01B64A9}"/>
              </a:ext>
            </a:extLst>
          </p:cNvPr>
          <p:cNvCxnSpPr/>
          <p:nvPr/>
        </p:nvCxnSpPr>
        <p:spPr>
          <a:xfrm>
            <a:off x="3871165" y="361414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לבן 5">
            <a:extLst>
              <a:ext uri="{FF2B5EF4-FFF2-40B4-BE49-F238E27FC236}">
                <a16:creationId xmlns:a16="http://schemas.microsoft.com/office/drawing/2014/main" id="{6D9A272E-4A7D-486B-8293-08860E107F96}"/>
              </a:ext>
            </a:extLst>
          </p:cNvPr>
          <p:cNvSpPr/>
          <p:nvPr/>
        </p:nvSpPr>
        <p:spPr>
          <a:xfrm>
            <a:off x="4087795" y="244004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F8A82DFB-D1D5-420A-95C2-95826C57E09D}"/>
              </a:ext>
            </a:extLst>
          </p:cNvPr>
          <p:cNvCxnSpPr>
            <a:cxnSpLocks/>
          </p:cNvCxnSpPr>
          <p:nvPr/>
        </p:nvCxnSpPr>
        <p:spPr>
          <a:xfrm>
            <a:off x="4296343" y="244828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F0F8F543-B968-4F7B-9D97-B6A0333BCEA2}"/>
              </a:ext>
            </a:extLst>
          </p:cNvPr>
          <p:cNvCxnSpPr>
            <a:cxnSpLocks/>
          </p:cNvCxnSpPr>
          <p:nvPr/>
        </p:nvCxnSpPr>
        <p:spPr>
          <a:xfrm>
            <a:off x="4793319" y="244004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6CC9CE13-56CF-444F-A26F-E853853AF855}"/>
              </a:ext>
            </a:extLst>
          </p:cNvPr>
          <p:cNvCxnSpPr/>
          <p:nvPr/>
        </p:nvCxnSpPr>
        <p:spPr>
          <a:xfrm flipH="1">
            <a:off x="3898815" y="296044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90A3C654-825C-4F3D-8F06-4251099FCE09}"/>
              </a:ext>
            </a:extLst>
          </p:cNvPr>
          <p:cNvCxnSpPr>
            <a:cxnSpLocks/>
          </p:cNvCxnSpPr>
          <p:nvPr/>
        </p:nvCxnSpPr>
        <p:spPr>
          <a:xfrm>
            <a:off x="4887809" y="294396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לבן 11">
            <a:extLst>
              <a:ext uri="{FF2B5EF4-FFF2-40B4-BE49-F238E27FC236}">
                <a16:creationId xmlns:a16="http://schemas.microsoft.com/office/drawing/2014/main" id="{A158AEFF-788F-46FC-B3F2-B3FB8A24A3F4}"/>
              </a:ext>
            </a:extLst>
          </p:cNvPr>
          <p:cNvSpPr/>
          <p:nvPr/>
        </p:nvSpPr>
        <p:spPr>
          <a:xfrm>
            <a:off x="4373026" y="253811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DB059A06-7B70-4498-9AFC-A747DCB94561}"/>
              </a:ext>
            </a:extLst>
          </p:cNvPr>
          <p:cNvSpPr/>
          <p:nvPr/>
        </p:nvSpPr>
        <p:spPr>
          <a:xfrm>
            <a:off x="3294422" y="3269174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6883E9F0-BA24-490D-9422-1785002197C6}"/>
              </a:ext>
            </a:extLst>
          </p:cNvPr>
          <p:cNvCxnSpPr>
            <a:cxnSpLocks/>
          </p:cNvCxnSpPr>
          <p:nvPr/>
        </p:nvCxnSpPr>
        <p:spPr>
          <a:xfrm>
            <a:off x="3502970" y="327741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5D5D317D-F899-4BF6-93B1-4A96F38FAE79}"/>
              </a:ext>
            </a:extLst>
          </p:cNvPr>
          <p:cNvCxnSpPr>
            <a:cxnSpLocks/>
          </p:cNvCxnSpPr>
          <p:nvPr/>
        </p:nvCxnSpPr>
        <p:spPr>
          <a:xfrm>
            <a:off x="3999946" y="3269174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856A7674-E413-4B76-B1C3-084C478445EA}"/>
              </a:ext>
            </a:extLst>
          </p:cNvPr>
          <p:cNvCxnSpPr/>
          <p:nvPr/>
        </p:nvCxnSpPr>
        <p:spPr>
          <a:xfrm flipH="1">
            <a:off x="3105442" y="378957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2C2188D2-6A9A-44F9-9A09-A1A98B3192E5}"/>
              </a:ext>
            </a:extLst>
          </p:cNvPr>
          <p:cNvCxnSpPr>
            <a:cxnSpLocks/>
          </p:cNvCxnSpPr>
          <p:nvPr/>
        </p:nvCxnSpPr>
        <p:spPr>
          <a:xfrm>
            <a:off x="4094436" y="3773090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00419BFB-F860-4155-AA59-15C4187C810D}"/>
              </a:ext>
            </a:extLst>
          </p:cNvPr>
          <p:cNvSpPr/>
          <p:nvPr/>
        </p:nvSpPr>
        <p:spPr>
          <a:xfrm>
            <a:off x="3579653" y="3367243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65BE7B0C-811F-47A2-8E48-1056F252F25A}"/>
              </a:ext>
            </a:extLst>
          </p:cNvPr>
          <p:cNvSpPr/>
          <p:nvPr/>
        </p:nvSpPr>
        <p:spPr>
          <a:xfrm>
            <a:off x="3294422" y="3269174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7F11DB06-EB4B-4E8B-9246-7747C145EBEF}"/>
              </a:ext>
            </a:extLst>
          </p:cNvPr>
          <p:cNvCxnSpPr>
            <a:cxnSpLocks/>
          </p:cNvCxnSpPr>
          <p:nvPr/>
        </p:nvCxnSpPr>
        <p:spPr>
          <a:xfrm>
            <a:off x="3502970" y="327741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76215BC1-CDEC-4C27-987A-BCB65A93AB76}"/>
              </a:ext>
            </a:extLst>
          </p:cNvPr>
          <p:cNvCxnSpPr>
            <a:cxnSpLocks/>
          </p:cNvCxnSpPr>
          <p:nvPr/>
        </p:nvCxnSpPr>
        <p:spPr>
          <a:xfrm>
            <a:off x="3999946" y="3269174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E5A29FDC-50C3-4F1C-8BD6-EA296DEE3BBC}"/>
              </a:ext>
            </a:extLst>
          </p:cNvPr>
          <p:cNvCxnSpPr/>
          <p:nvPr/>
        </p:nvCxnSpPr>
        <p:spPr>
          <a:xfrm flipH="1">
            <a:off x="3105442" y="378957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A3C71B41-7146-42DC-81ED-A15EAE580CE6}"/>
              </a:ext>
            </a:extLst>
          </p:cNvPr>
          <p:cNvCxnSpPr>
            <a:cxnSpLocks/>
          </p:cNvCxnSpPr>
          <p:nvPr/>
        </p:nvCxnSpPr>
        <p:spPr>
          <a:xfrm>
            <a:off x="4094436" y="3773090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מלבן 23">
            <a:extLst>
              <a:ext uri="{FF2B5EF4-FFF2-40B4-BE49-F238E27FC236}">
                <a16:creationId xmlns:a16="http://schemas.microsoft.com/office/drawing/2014/main" id="{DDDE23F1-2A22-4C0F-84B5-38ACC0506DA6}"/>
              </a:ext>
            </a:extLst>
          </p:cNvPr>
          <p:cNvSpPr/>
          <p:nvPr/>
        </p:nvSpPr>
        <p:spPr>
          <a:xfrm>
            <a:off x="3579653" y="3367243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A5008DED-94C5-4561-856B-2D9FF51689D7}"/>
              </a:ext>
            </a:extLst>
          </p:cNvPr>
          <p:cNvSpPr/>
          <p:nvPr/>
        </p:nvSpPr>
        <p:spPr>
          <a:xfrm>
            <a:off x="3647704" y="409696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A4CACC7A-5AA3-45E2-9C49-4D687F3B4AB6}"/>
              </a:ext>
            </a:extLst>
          </p:cNvPr>
          <p:cNvCxnSpPr>
            <a:cxnSpLocks/>
          </p:cNvCxnSpPr>
          <p:nvPr/>
        </p:nvCxnSpPr>
        <p:spPr>
          <a:xfrm>
            <a:off x="3856252" y="410520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D0125262-AE41-4FA6-8A8F-3D12112E46E6}"/>
              </a:ext>
            </a:extLst>
          </p:cNvPr>
          <p:cNvCxnSpPr>
            <a:cxnSpLocks/>
          </p:cNvCxnSpPr>
          <p:nvPr/>
        </p:nvCxnSpPr>
        <p:spPr>
          <a:xfrm>
            <a:off x="4353228" y="409696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מלבן 27">
            <a:extLst>
              <a:ext uri="{FF2B5EF4-FFF2-40B4-BE49-F238E27FC236}">
                <a16:creationId xmlns:a16="http://schemas.microsoft.com/office/drawing/2014/main" id="{7C357494-B1C7-4D30-9757-720EFBB308DF}"/>
              </a:ext>
            </a:extLst>
          </p:cNvPr>
          <p:cNvSpPr/>
          <p:nvPr/>
        </p:nvSpPr>
        <p:spPr>
          <a:xfrm>
            <a:off x="3932935" y="419502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29" name="מלבן 28">
            <a:extLst>
              <a:ext uri="{FF2B5EF4-FFF2-40B4-BE49-F238E27FC236}">
                <a16:creationId xmlns:a16="http://schemas.microsoft.com/office/drawing/2014/main" id="{312123D5-9C10-4A5B-B001-2F86BA0663FD}"/>
              </a:ext>
            </a:extLst>
          </p:cNvPr>
          <p:cNvSpPr/>
          <p:nvPr/>
        </p:nvSpPr>
        <p:spPr>
          <a:xfrm>
            <a:off x="4884948" y="3267831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0" name="מחבר ישר 29">
            <a:extLst>
              <a:ext uri="{FF2B5EF4-FFF2-40B4-BE49-F238E27FC236}">
                <a16:creationId xmlns:a16="http://schemas.microsoft.com/office/drawing/2014/main" id="{7F363497-FB4C-40D1-A9DA-E6AA09E0046A}"/>
              </a:ext>
            </a:extLst>
          </p:cNvPr>
          <p:cNvCxnSpPr>
            <a:cxnSpLocks/>
          </p:cNvCxnSpPr>
          <p:nvPr/>
        </p:nvCxnSpPr>
        <p:spPr>
          <a:xfrm>
            <a:off x="5093496" y="327607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>
            <a:extLst>
              <a:ext uri="{FF2B5EF4-FFF2-40B4-BE49-F238E27FC236}">
                <a16:creationId xmlns:a16="http://schemas.microsoft.com/office/drawing/2014/main" id="{26F4D10E-66BA-4EAC-8DEE-352679C3DB9E}"/>
              </a:ext>
            </a:extLst>
          </p:cNvPr>
          <p:cNvCxnSpPr>
            <a:cxnSpLocks/>
          </p:cNvCxnSpPr>
          <p:nvPr/>
        </p:nvCxnSpPr>
        <p:spPr>
          <a:xfrm>
            <a:off x="5590472" y="326783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>
            <a:extLst>
              <a:ext uri="{FF2B5EF4-FFF2-40B4-BE49-F238E27FC236}">
                <a16:creationId xmlns:a16="http://schemas.microsoft.com/office/drawing/2014/main" id="{0C2BB5A0-1AA7-4A85-A97B-96C8EB706801}"/>
              </a:ext>
            </a:extLst>
          </p:cNvPr>
          <p:cNvCxnSpPr/>
          <p:nvPr/>
        </p:nvCxnSpPr>
        <p:spPr>
          <a:xfrm flipH="1">
            <a:off x="4825821" y="377998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חץ ישר 32">
            <a:extLst>
              <a:ext uri="{FF2B5EF4-FFF2-40B4-BE49-F238E27FC236}">
                <a16:creationId xmlns:a16="http://schemas.microsoft.com/office/drawing/2014/main" id="{0599CE2D-2409-48F7-A264-8E8A7941BC3E}"/>
              </a:ext>
            </a:extLst>
          </p:cNvPr>
          <p:cNvCxnSpPr>
            <a:cxnSpLocks/>
          </p:cNvCxnSpPr>
          <p:nvPr/>
        </p:nvCxnSpPr>
        <p:spPr>
          <a:xfrm>
            <a:off x="5684962" y="3771747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מלבן 33">
            <a:extLst>
              <a:ext uri="{FF2B5EF4-FFF2-40B4-BE49-F238E27FC236}">
                <a16:creationId xmlns:a16="http://schemas.microsoft.com/office/drawing/2014/main" id="{F045D6C2-FF9E-497B-AE89-7E81155C4347}"/>
              </a:ext>
            </a:extLst>
          </p:cNvPr>
          <p:cNvSpPr/>
          <p:nvPr/>
        </p:nvSpPr>
        <p:spPr>
          <a:xfrm>
            <a:off x="5170179" y="3365900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982DBF02-F876-48FF-B7CF-2B6F51C52984}"/>
              </a:ext>
            </a:extLst>
          </p:cNvPr>
          <p:cNvCxnSpPr>
            <a:cxnSpLocks/>
          </p:cNvCxnSpPr>
          <p:nvPr/>
        </p:nvCxnSpPr>
        <p:spPr>
          <a:xfrm>
            <a:off x="707296" y="393801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חץ ישר 35">
            <a:extLst>
              <a:ext uri="{FF2B5EF4-FFF2-40B4-BE49-F238E27FC236}">
                <a16:creationId xmlns:a16="http://schemas.microsoft.com/office/drawing/2014/main" id="{DDD92D8E-C6DD-4FBF-8915-4BBC7820FFA1}"/>
              </a:ext>
            </a:extLst>
          </p:cNvPr>
          <p:cNvCxnSpPr>
            <a:cxnSpLocks/>
          </p:cNvCxnSpPr>
          <p:nvPr/>
        </p:nvCxnSpPr>
        <p:spPr>
          <a:xfrm>
            <a:off x="1508557" y="1776481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מלבן 36">
            <a:extLst>
              <a:ext uri="{FF2B5EF4-FFF2-40B4-BE49-F238E27FC236}">
                <a16:creationId xmlns:a16="http://schemas.microsoft.com/office/drawing/2014/main" id="{A88D6F23-381C-4B4B-BAF7-4CCD564DB71D}"/>
              </a:ext>
            </a:extLst>
          </p:cNvPr>
          <p:cNvSpPr/>
          <p:nvPr/>
        </p:nvSpPr>
        <p:spPr>
          <a:xfrm>
            <a:off x="923926" y="276391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8" name="מחבר ישר 37">
            <a:extLst>
              <a:ext uri="{FF2B5EF4-FFF2-40B4-BE49-F238E27FC236}">
                <a16:creationId xmlns:a16="http://schemas.microsoft.com/office/drawing/2014/main" id="{7177D60C-D746-4D1B-AC33-FD8718DD2C12}"/>
              </a:ext>
            </a:extLst>
          </p:cNvPr>
          <p:cNvCxnSpPr>
            <a:cxnSpLocks/>
          </p:cNvCxnSpPr>
          <p:nvPr/>
        </p:nvCxnSpPr>
        <p:spPr>
          <a:xfrm>
            <a:off x="1132474" y="277215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>
            <a:extLst>
              <a:ext uri="{FF2B5EF4-FFF2-40B4-BE49-F238E27FC236}">
                <a16:creationId xmlns:a16="http://schemas.microsoft.com/office/drawing/2014/main" id="{29272094-3DB3-40BA-A474-EE1716E01441}"/>
              </a:ext>
            </a:extLst>
          </p:cNvPr>
          <p:cNvCxnSpPr>
            <a:cxnSpLocks/>
          </p:cNvCxnSpPr>
          <p:nvPr/>
        </p:nvCxnSpPr>
        <p:spPr>
          <a:xfrm>
            <a:off x="1629450" y="276391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חץ ישר 39">
            <a:extLst>
              <a:ext uri="{FF2B5EF4-FFF2-40B4-BE49-F238E27FC236}">
                <a16:creationId xmlns:a16="http://schemas.microsoft.com/office/drawing/2014/main" id="{C644987D-0B16-418C-B48D-912F5AFED274}"/>
              </a:ext>
            </a:extLst>
          </p:cNvPr>
          <p:cNvCxnSpPr>
            <a:cxnSpLocks/>
          </p:cNvCxnSpPr>
          <p:nvPr/>
        </p:nvCxnSpPr>
        <p:spPr>
          <a:xfrm flipH="1">
            <a:off x="734946" y="328431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חץ ישר 40">
            <a:extLst>
              <a:ext uri="{FF2B5EF4-FFF2-40B4-BE49-F238E27FC236}">
                <a16:creationId xmlns:a16="http://schemas.microsoft.com/office/drawing/2014/main" id="{3C5EB26D-6030-49E4-86D9-9742C308524F}"/>
              </a:ext>
            </a:extLst>
          </p:cNvPr>
          <p:cNvCxnSpPr>
            <a:cxnSpLocks/>
          </p:cNvCxnSpPr>
          <p:nvPr/>
        </p:nvCxnSpPr>
        <p:spPr>
          <a:xfrm>
            <a:off x="1723940" y="326783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מלבן 41">
            <a:extLst>
              <a:ext uri="{FF2B5EF4-FFF2-40B4-BE49-F238E27FC236}">
                <a16:creationId xmlns:a16="http://schemas.microsoft.com/office/drawing/2014/main" id="{91FE415C-4397-4F65-9238-28CFB3AADFDE}"/>
              </a:ext>
            </a:extLst>
          </p:cNvPr>
          <p:cNvSpPr/>
          <p:nvPr/>
        </p:nvSpPr>
        <p:spPr>
          <a:xfrm>
            <a:off x="1209157" y="286198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he-IL" dirty="0"/>
          </a:p>
        </p:txBody>
      </p:sp>
      <p:sp>
        <p:nvSpPr>
          <p:cNvPr id="43" name="מלבן 42">
            <a:extLst>
              <a:ext uri="{FF2B5EF4-FFF2-40B4-BE49-F238E27FC236}">
                <a16:creationId xmlns:a16="http://schemas.microsoft.com/office/drawing/2014/main" id="{DB0FC7C8-4609-4183-8A1F-3E2318FFC4EE}"/>
              </a:ext>
            </a:extLst>
          </p:cNvPr>
          <p:cNvSpPr/>
          <p:nvPr/>
        </p:nvSpPr>
        <p:spPr>
          <a:xfrm>
            <a:off x="130553" y="3593044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4" name="מחבר ישר 43">
            <a:extLst>
              <a:ext uri="{FF2B5EF4-FFF2-40B4-BE49-F238E27FC236}">
                <a16:creationId xmlns:a16="http://schemas.microsoft.com/office/drawing/2014/main" id="{39A6A07C-6585-4D0A-9169-5FAEEBA5857B}"/>
              </a:ext>
            </a:extLst>
          </p:cNvPr>
          <p:cNvCxnSpPr>
            <a:cxnSpLocks/>
          </p:cNvCxnSpPr>
          <p:nvPr/>
        </p:nvCxnSpPr>
        <p:spPr>
          <a:xfrm>
            <a:off x="339101" y="360128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ישר 44">
            <a:extLst>
              <a:ext uri="{FF2B5EF4-FFF2-40B4-BE49-F238E27FC236}">
                <a16:creationId xmlns:a16="http://schemas.microsoft.com/office/drawing/2014/main" id="{4E19AD81-364C-4647-AD51-C8B762D05D81}"/>
              </a:ext>
            </a:extLst>
          </p:cNvPr>
          <p:cNvCxnSpPr>
            <a:cxnSpLocks/>
          </p:cNvCxnSpPr>
          <p:nvPr/>
        </p:nvCxnSpPr>
        <p:spPr>
          <a:xfrm>
            <a:off x="836077" y="3593044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חץ ישר 45">
            <a:extLst>
              <a:ext uri="{FF2B5EF4-FFF2-40B4-BE49-F238E27FC236}">
                <a16:creationId xmlns:a16="http://schemas.microsoft.com/office/drawing/2014/main" id="{43833F0E-C9EC-4C87-B0DA-CE925B1A6831}"/>
              </a:ext>
            </a:extLst>
          </p:cNvPr>
          <p:cNvCxnSpPr>
            <a:cxnSpLocks/>
          </p:cNvCxnSpPr>
          <p:nvPr/>
        </p:nvCxnSpPr>
        <p:spPr>
          <a:xfrm flipH="1">
            <a:off x="-58427" y="411344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חץ ישר 46">
            <a:extLst>
              <a:ext uri="{FF2B5EF4-FFF2-40B4-BE49-F238E27FC236}">
                <a16:creationId xmlns:a16="http://schemas.microsoft.com/office/drawing/2014/main" id="{C307DBE9-A672-4F58-B09E-508B0016298D}"/>
              </a:ext>
            </a:extLst>
          </p:cNvPr>
          <p:cNvCxnSpPr>
            <a:cxnSpLocks/>
          </p:cNvCxnSpPr>
          <p:nvPr/>
        </p:nvCxnSpPr>
        <p:spPr>
          <a:xfrm>
            <a:off x="930567" y="4096960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מלבן 47">
            <a:extLst>
              <a:ext uri="{FF2B5EF4-FFF2-40B4-BE49-F238E27FC236}">
                <a16:creationId xmlns:a16="http://schemas.microsoft.com/office/drawing/2014/main" id="{AD15DA67-DFDB-43EA-9A85-F4FEF57C5C81}"/>
              </a:ext>
            </a:extLst>
          </p:cNvPr>
          <p:cNvSpPr/>
          <p:nvPr/>
        </p:nvSpPr>
        <p:spPr>
          <a:xfrm>
            <a:off x="415784" y="3691113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EC8A4C8B-FF68-42ED-9875-E24BED022F6B}"/>
              </a:ext>
            </a:extLst>
          </p:cNvPr>
          <p:cNvCxnSpPr>
            <a:cxnSpLocks/>
          </p:cNvCxnSpPr>
          <p:nvPr/>
        </p:nvCxnSpPr>
        <p:spPr>
          <a:xfrm>
            <a:off x="2969540" y="1924504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מלבן 49">
            <a:extLst>
              <a:ext uri="{FF2B5EF4-FFF2-40B4-BE49-F238E27FC236}">
                <a16:creationId xmlns:a16="http://schemas.microsoft.com/office/drawing/2014/main" id="{4D966BBE-8AB8-4E90-B308-902D519DCE56}"/>
              </a:ext>
            </a:extLst>
          </p:cNvPr>
          <p:cNvSpPr/>
          <p:nvPr/>
        </p:nvSpPr>
        <p:spPr>
          <a:xfrm>
            <a:off x="2392797" y="1579536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1" name="מחבר ישר 50">
            <a:extLst>
              <a:ext uri="{FF2B5EF4-FFF2-40B4-BE49-F238E27FC236}">
                <a16:creationId xmlns:a16="http://schemas.microsoft.com/office/drawing/2014/main" id="{611A94B8-C774-4421-B76F-E6B58AEEC883}"/>
              </a:ext>
            </a:extLst>
          </p:cNvPr>
          <p:cNvCxnSpPr>
            <a:cxnSpLocks/>
          </p:cNvCxnSpPr>
          <p:nvPr/>
        </p:nvCxnSpPr>
        <p:spPr>
          <a:xfrm>
            <a:off x="2601345" y="1587777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>
            <a:extLst>
              <a:ext uri="{FF2B5EF4-FFF2-40B4-BE49-F238E27FC236}">
                <a16:creationId xmlns:a16="http://schemas.microsoft.com/office/drawing/2014/main" id="{5FEDCC9C-76FC-44E4-A385-B2F887EA4E59}"/>
              </a:ext>
            </a:extLst>
          </p:cNvPr>
          <p:cNvCxnSpPr>
            <a:cxnSpLocks/>
          </p:cNvCxnSpPr>
          <p:nvPr/>
        </p:nvCxnSpPr>
        <p:spPr>
          <a:xfrm>
            <a:off x="3098321" y="157953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חץ ישר 52">
            <a:extLst>
              <a:ext uri="{FF2B5EF4-FFF2-40B4-BE49-F238E27FC236}">
                <a16:creationId xmlns:a16="http://schemas.microsoft.com/office/drawing/2014/main" id="{C4789F45-359B-4AC2-97C4-37C7D1297248}"/>
              </a:ext>
            </a:extLst>
          </p:cNvPr>
          <p:cNvCxnSpPr>
            <a:cxnSpLocks/>
          </p:cNvCxnSpPr>
          <p:nvPr/>
        </p:nvCxnSpPr>
        <p:spPr>
          <a:xfrm flipH="1">
            <a:off x="1629450" y="2099934"/>
            <a:ext cx="763348" cy="663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חץ ישר 53">
            <a:extLst>
              <a:ext uri="{FF2B5EF4-FFF2-40B4-BE49-F238E27FC236}">
                <a16:creationId xmlns:a16="http://schemas.microsoft.com/office/drawing/2014/main" id="{98D3B35A-67E0-4A38-9042-57FF8FA10669}"/>
              </a:ext>
            </a:extLst>
          </p:cNvPr>
          <p:cNvCxnSpPr>
            <a:cxnSpLocks/>
          </p:cNvCxnSpPr>
          <p:nvPr/>
        </p:nvCxnSpPr>
        <p:spPr>
          <a:xfrm>
            <a:off x="3192811" y="2083452"/>
            <a:ext cx="901625" cy="356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מלבן 54">
            <a:extLst>
              <a:ext uri="{FF2B5EF4-FFF2-40B4-BE49-F238E27FC236}">
                <a16:creationId xmlns:a16="http://schemas.microsoft.com/office/drawing/2014/main" id="{00A12023-1800-4AA3-8FCE-61E499680F3B}"/>
              </a:ext>
            </a:extLst>
          </p:cNvPr>
          <p:cNvSpPr/>
          <p:nvPr/>
        </p:nvSpPr>
        <p:spPr>
          <a:xfrm>
            <a:off x="2678028" y="1677605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0</a:t>
            </a:r>
            <a:endParaRPr lang="he-IL" dirty="0"/>
          </a:p>
        </p:txBody>
      </p:sp>
      <p:sp>
        <p:nvSpPr>
          <p:cNvPr id="56" name="מלבן 55">
            <a:extLst>
              <a:ext uri="{FF2B5EF4-FFF2-40B4-BE49-F238E27FC236}">
                <a16:creationId xmlns:a16="http://schemas.microsoft.com/office/drawing/2014/main" id="{C277580F-1D28-44EC-BC9C-2AACAC42ED05}"/>
              </a:ext>
            </a:extLst>
          </p:cNvPr>
          <p:cNvSpPr/>
          <p:nvPr/>
        </p:nvSpPr>
        <p:spPr>
          <a:xfrm>
            <a:off x="1065509" y="1646299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A5E2ECC-E03E-4661-8A07-3714CE9873AD}"/>
              </a:ext>
            </a:extLst>
          </p:cNvPr>
          <p:cNvSpPr txBox="1"/>
          <p:nvPr/>
        </p:nvSpPr>
        <p:spPr>
          <a:xfrm>
            <a:off x="1042949" y="1618568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bt</a:t>
            </a:r>
            <a:endParaRPr lang="he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DEB873-F570-4231-8211-C02A42A25AF4}"/>
              </a:ext>
            </a:extLst>
          </p:cNvPr>
          <p:cNvSpPr txBox="1"/>
          <p:nvPr/>
        </p:nvSpPr>
        <p:spPr>
          <a:xfrm>
            <a:off x="1449557" y="5136149"/>
            <a:ext cx="48612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rgbClr val="FF0000"/>
                </a:solidFill>
              </a:rPr>
              <a:t>2  ,8  ,3 ,  5   , 0 , 6 , 9</a:t>
            </a:r>
          </a:p>
        </p:txBody>
      </p:sp>
      <p:cxnSp>
        <p:nvCxnSpPr>
          <p:cNvPr id="58" name="מחבר חץ ישר 57">
            <a:extLst>
              <a:ext uri="{FF2B5EF4-FFF2-40B4-BE49-F238E27FC236}">
                <a16:creationId xmlns:a16="http://schemas.microsoft.com/office/drawing/2014/main" id="{B15215ED-2B53-469C-8C79-013BB14D5B01}"/>
              </a:ext>
            </a:extLst>
          </p:cNvPr>
          <p:cNvCxnSpPr/>
          <p:nvPr/>
        </p:nvCxnSpPr>
        <p:spPr>
          <a:xfrm flipH="1">
            <a:off x="3579653" y="4616015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חץ ישר 58">
            <a:extLst>
              <a:ext uri="{FF2B5EF4-FFF2-40B4-BE49-F238E27FC236}">
                <a16:creationId xmlns:a16="http://schemas.microsoft.com/office/drawing/2014/main" id="{86BA2FF0-BC40-4675-B643-2589BD8C13D0}"/>
              </a:ext>
            </a:extLst>
          </p:cNvPr>
          <p:cNvCxnSpPr>
            <a:cxnSpLocks/>
          </p:cNvCxnSpPr>
          <p:nvPr/>
        </p:nvCxnSpPr>
        <p:spPr>
          <a:xfrm>
            <a:off x="4447718" y="4625335"/>
            <a:ext cx="105242" cy="3291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128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2e488cbc7_0_0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עץ משפחה של סבים וסבתות </a:t>
            </a:r>
            <a:endParaRPr dirty="0"/>
          </a:p>
        </p:txBody>
      </p:sp>
      <p:sp>
        <p:nvSpPr>
          <p:cNvPr id="143" name="Google Shape;143;g82e488cbc7_0_0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560"/>
              </a:spcBef>
              <a:spcAft>
                <a:spcPts val="0"/>
              </a:spcAft>
              <a:buNone/>
            </a:pPr>
            <a:r>
              <a:rPr lang="he-IL" dirty="0"/>
              <a:t>שימוש בעץ בינארי </a:t>
            </a:r>
            <a:endParaRPr dirty="0"/>
          </a:p>
        </p:txBody>
      </p:sp>
      <p:sp>
        <p:nvSpPr>
          <p:cNvPr id="144" name="Google Shape;144;g82e488cbc7_0_0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e-IL" dirty="0"/>
              <a:t>עץ משפחה </a:t>
            </a:r>
            <a:endParaRPr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FCB7C887-DA6C-44BC-8935-3AE18FA54CB4}"/>
              </a:ext>
            </a:extLst>
          </p:cNvPr>
          <p:cNvSpPr/>
          <p:nvPr/>
        </p:nvSpPr>
        <p:spPr>
          <a:xfrm>
            <a:off x="4010685" y="2373745"/>
            <a:ext cx="1267485" cy="643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חיה </a:t>
            </a:r>
          </a:p>
        </p:txBody>
      </p:sp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ED2F880C-30FE-4532-9B79-C06C4EC4B332}"/>
              </a:ext>
            </a:extLst>
          </p:cNvPr>
          <p:cNvCxnSpPr>
            <a:cxnSpLocks/>
          </p:cNvCxnSpPr>
          <p:nvPr/>
        </p:nvCxnSpPr>
        <p:spPr>
          <a:xfrm>
            <a:off x="4010685" y="2847839"/>
            <a:ext cx="12674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E1097881-A599-4227-8AC3-682FE8EAB09C}"/>
              </a:ext>
            </a:extLst>
          </p:cNvPr>
          <p:cNvCxnSpPr>
            <a:cxnSpLocks/>
          </p:cNvCxnSpPr>
          <p:nvPr/>
        </p:nvCxnSpPr>
        <p:spPr>
          <a:xfrm>
            <a:off x="5122843" y="2847839"/>
            <a:ext cx="350136" cy="5811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F8ACAF2E-7950-4B45-8DFF-86FB34156750}"/>
              </a:ext>
            </a:extLst>
          </p:cNvPr>
          <p:cNvCxnSpPr/>
          <p:nvPr/>
        </p:nvCxnSpPr>
        <p:spPr>
          <a:xfrm flipH="1">
            <a:off x="3352387" y="2909998"/>
            <a:ext cx="969819" cy="4830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CEB31BEF-90AC-4439-8FA4-B20F882CCC39}"/>
              </a:ext>
            </a:extLst>
          </p:cNvPr>
          <p:cNvCxnSpPr>
            <a:cxnSpLocks/>
            <a:endCxn id="2" idx="2"/>
          </p:cNvCxnSpPr>
          <p:nvPr/>
        </p:nvCxnSpPr>
        <p:spPr>
          <a:xfrm>
            <a:off x="4644427" y="2847839"/>
            <a:ext cx="1" cy="1696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מלבן 16">
            <a:extLst>
              <a:ext uri="{FF2B5EF4-FFF2-40B4-BE49-F238E27FC236}">
                <a16:creationId xmlns:a16="http://schemas.microsoft.com/office/drawing/2014/main" id="{F4F50218-665B-4BFB-BB75-6337AE3B0EC8}"/>
              </a:ext>
            </a:extLst>
          </p:cNvPr>
          <p:cNvSpPr/>
          <p:nvPr/>
        </p:nvSpPr>
        <p:spPr>
          <a:xfrm>
            <a:off x="5267470" y="3424381"/>
            <a:ext cx="1267485" cy="643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שוש </a:t>
            </a: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5E580D87-2097-44FA-91D9-A410942223E0}"/>
              </a:ext>
            </a:extLst>
          </p:cNvPr>
          <p:cNvSpPr/>
          <p:nvPr/>
        </p:nvSpPr>
        <p:spPr>
          <a:xfrm>
            <a:off x="2366612" y="3415335"/>
            <a:ext cx="1267485" cy="643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משה  </a:t>
            </a:r>
          </a:p>
        </p:txBody>
      </p:sp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B634D78D-ED74-4B8F-9F54-4E3C94632AE5}"/>
              </a:ext>
            </a:extLst>
          </p:cNvPr>
          <p:cNvCxnSpPr>
            <a:cxnSpLocks/>
          </p:cNvCxnSpPr>
          <p:nvPr/>
        </p:nvCxnSpPr>
        <p:spPr>
          <a:xfrm>
            <a:off x="2366612" y="3890048"/>
            <a:ext cx="12674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470E914A-CB32-4AEA-A27D-2B548050F25C}"/>
              </a:ext>
            </a:extLst>
          </p:cNvPr>
          <p:cNvCxnSpPr>
            <a:endCxn id="18" idx="2"/>
          </p:cNvCxnSpPr>
          <p:nvPr/>
        </p:nvCxnSpPr>
        <p:spPr>
          <a:xfrm>
            <a:off x="3000354" y="3890048"/>
            <a:ext cx="1" cy="169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>
            <a:extLst>
              <a:ext uri="{FF2B5EF4-FFF2-40B4-BE49-F238E27FC236}">
                <a16:creationId xmlns:a16="http://schemas.microsoft.com/office/drawing/2014/main" id="{C9DD63E9-647A-4626-9FA3-D34D37D31B99}"/>
              </a:ext>
            </a:extLst>
          </p:cNvPr>
          <p:cNvCxnSpPr/>
          <p:nvPr/>
        </p:nvCxnSpPr>
        <p:spPr>
          <a:xfrm flipH="1">
            <a:off x="2059709" y="3974559"/>
            <a:ext cx="563418" cy="4219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>
            <a:extLst>
              <a:ext uri="{FF2B5EF4-FFF2-40B4-BE49-F238E27FC236}">
                <a16:creationId xmlns:a16="http://schemas.microsoft.com/office/drawing/2014/main" id="{94065E36-0B01-49B2-9BB4-52B9C33EC42F}"/>
              </a:ext>
            </a:extLst>
          </p:cNvPr>
          <p:cNvCxnSpPr>
            <a:cxnSpLocks/>
          </p:cNvCxnSpPr>
          <p:nvPr/>
        </p:nvCxnSpPr>
        <p:spPr>
          <a:xfrm>
            <a:off x="3439813" y="3974559"/>
            <a:ext cx="223776" cy="5919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>
            <a:extLst>
              <a:ext uri="{FF2B5EF4-FFF2-40B4-BE49-F238E27FC236}">
                <a16:creationId xmlns:a16="http://schemas.microsoft.com/office/drawing/2014/main" id="{5045B167-7AA2-46A8-A63E-3AA94439625A}"/>
              </a:ext>
            </a:extLst>
          </p:cNvPr>
          <p:cNvCxnSpPr/>
          <p:nvPr/>
        </p:nvCxnSpPr>
        <p:spPr>
          <a:xfrm flipH="1">
            <a:off x="5072315" y="3982100"/>
            <a:ext cx="563418" cy="4219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חץ ישר 25">
            <a:extLst>
              <a:ext uri="{FF2B5EF4-FFF2-40B4-BE49-F238E27FC236}">
                <a16:creationId xmlns:a16="http://schemas.microsoft.com/office/drawing/2014/main" id="{FC56A897-FB55-4EDF-967F-CC64461F0641}"/>
              </a:ext>
            </a:extLst>
          </p:cNvPr>
          <p:cNvCxnSpPr>
            <a:cxnSpLocks/>
          </p:cNvCxnSpPr>
          <p:nvPr/>
        </p:nvCxnSpPr>
        <p:spPr>
          <a:xfrm>
            <a:off x="6325305" y="3974559"/>
            <a:ext cx="262824" cy="5919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>
            <a:extLst>
              <a:ext uri="{FF2B5EF4-FFF2-40B4-BE49-F238E27FC236}">
                <a16:creationId xmlns:a16="http://schemas.microsoft.com/office/drawing/2014/main" id="{384EE689-C7BD-4C06-B595-A9A2D080F47B}"/>
              </a:ext>
            </a:extLst>
          </p:cNvPr>
          <p:cNvCxnSpPr>
            <a:cxnSpLocks/>
          </p:cNvCxnSpPr>
          <p:nvPr/>
        </p:nvCxnSpPr>
        <p:spPr>
          <a:xfrm>
            <a:off x="5298333" y="3896205"/>
            <a:ext cx="12674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>
            <a:extLst>
              <a:ext uri="{FF2B5EF4-FFF2-40B4-BE49-F238E27FC236}">
                <a16:creationId xmlns:a16="http://schemas.microsoft.com/office/drawing/2014/main" id="{90015BED-C4ED-4EFB-8D3A-82F8424423F2}"/>
              </a:ext>
            </a:extLst>
          </p:cNvPr>
          <p:cNvCxnSpPr/>
          <p:nvPr/>
        </p:nvCxnSpPr>
        <p:spPr>
          <a:xfrm>
            <a:off x="5932075" y="3897589"/>
            <a:ext cx="1" cy="169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715CA29-BE12-4525-9171-095E826F8E55}"/>
              </a:ext>
            </a:extLst>
          </p:cNvPr>
          <p:cNvSpPr txBox="1"/>
          <p:nvPr/>
        </p:nvSpPr>
        <p:spPr>
          <a:xfrm>
            <a:off x="5281166" y="2957176"/>
            <a:ext cx="5566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err="1"/>
              <a:t>אמא</a:t>
            </a:r>
            <a:endParaRPr lang="he-IL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2DF4D2-41B4-40D1-AE72-D63CE307C197}"/>
              </a:ext>
            </a:extLst>
          </p:cNvPr>
          <p:cNvSpPr txBox="1"/>
          <p:nvPr/>
        </p:nvSpPr>
        <p:spPr>
          <a:xfrm>
            <a:off x="3308247" y="2984530"/>
            <a:ext cx="48690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אבא</a:t>
            </a:r>
          </a:p>
        </p:txBody>
      </p:sp>
      <p:sp>
        <p:nvSpPr>
          <p:cNvPr id="32" name="מלבן 31">
            <a:extLst>
              <a:ext uri="{FF2B5EF4-FFF2-40B4-BE49-F238E27FC236}">
                <a16:creationId xmlns:a16="http://schemas.microsoft.com/office/drawing/2014/main" id="{8D1AA838-1D14-46CD-A4B1-D169699D658C}"/>
              </a:ext>
            </a:extLst>
          </p:cNvPr>
          <p:cNvSpPr/>
          <p:nvPr/>
        </p:nvSpPr>
        <p:spPr>
          <a:xfrm>
            <a:off x="4531223" y="4449306"/>
            <a:ext cx="1267485" cy="643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אליהו </a:t>
            </a:r>
          </a:p>
        </p:txBody>
      </p:sp>
      <p:sp>
        <p:nvSpPr>
          <p:cNvPr id="34" name="מלבן 33">
            <a:extLst>
              <a:ext uri="{FF2B5EF4-FFF2-40B4-BE49-F238E27FC236}">
                <a16:creationId xmlns:a16="http://schemas.microsoft.com/office/drawing/2014/main" id="{7E5BDAB1-F00D-473E-A3FB-23EFA143205B}"/>
              </a:ext>
            </a:extLst>
          </p:cNvPr>
          <p:cNvSpPr/>
          <p:nvPr/>
        </p:nvSpPr>
        <p:spPr>
          <a:xfrm>
            <a:off x="6211317" y="4566534"/>
            <a:ext cx="1267485" cy="643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חווה </a:t>
            </a:r>
          </a:p>
        </p:txBody>
      </p:sp>
      <p:sp>
        <p:nvSpPr>
          <p:cNvPr id="35" name="מלבן 34">
            <a:extLst>
              <a:ext uri="{FF2B5EF4-FFF2-40B4-BE49-F238E27FC236}">
                <a16:creationId xmlns:a16="http://schemas.microsoft.com/office/drawing/2014/main" id="{CF154065-8A6B-4B57-BBAD-704E4B6936C4}"/>
              </a:ext>
            </a:extLst>
          </p:cNvPr>
          <p:cNvSpPr/>
          <p:nvPr/>
        </p:nvSpPr>
        <p:spPr>
          <a:xfrm>
            <a:off x="3023743" y="4551155"/>
            <a:ext cx="1267485" cy="643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אסתר  </a:t>
            </a:r>
          </a:p>
        </p:txBody>
      </p:sp>
      <p:sp>
        <p:nvSpPr>
          <p:cNvPr id="36" name="מלבן 35">
            <a:extLst>
              <a:ext uri="{FF2B5EF4-FFF2-40B4-BE49-F238E27FC236}">
                <a16:creationId xmlns:a16="http://schemas.microsoft.com/office/drawing/2014/main" id="{EB5988A4-EDDC-4BD1-BDDD-6F1CC348979D}"/>
              </a:ext>
            </a:extLst>
          </p:cNvPr>
          <p:cNvSpPr/>
          <p:nvPr/>
        </p:nvSpPr>
        <p:spPr>
          <a:xfrm>
            <a:off x="1066686" y="4408286"/>
            <a:ext cx="1267485" cy="643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דוד  </a:t>
            </a:r>
          </a:p>
        </p:txBody>
      </p:sp>
    </p:spTree>
    <p:extLst>
      <p:ext uri="{BB962C8B-B14F-4D97-AF65-F5344CB8AC3E}">
        <p14:creationId xmlns:p14="http://schemas.microsoft.com/office/powerpoint/2010/main" val="24651839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420624" y="872716"/>
            <a:ext cx="1102766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סריקת </a:t>
            </a:r>
            <a:r>
              <a:rPr lang="en-US" sz="2400" dirty="0" err="1"/>
              <a:t>PostOrder</a:t>
            </a:r>
            <a:r>
              <a:rPr lang="he-IL" sz="2400" dirty="0"/>
              <a:t>  אלגוריתם:</a:t>
            </a:r>
          </a:p>
          <a:p>
            <a:pPr algn="r" rtl="1"/>
            <a:endParaRPr lang="en-US" sz="2400" dirty="0"/>
          </a:p>
          <a:p>
            <a:pPr algn="r" rtl="1"/>
            <a:r>
              <a:rPr lang="he-IL" sz="2400" dirty="0"/>
              <a:t>סרוק תת עץ השמאלי בסדר סופי.</a:t>
            </a:r>
          </a:p>
          <a:p>
            <a:pPr algn="r" rtl="1"/>
            <a:r>
              <a:rPr lang="he-IL" sz="2400" dirty="0"/>
              <a:t>סרוק תת עץ ימני בסדר סופי.</a:t>
            </a:r>
          </a:p>
          <a:p>
            <a:pPr algn="r" rtl="1"/>
            <a:r>
              <a:rPr lang="he-IL" sz="2400" dirty="0"/>
              <a:t>בקר בשורש</a:t>
            </a:r>
          </a:p>
          <a:p>
            <a:pPr algn="r" rtl="1"/>
            <a:r>
              <a:rPr lang="he-IL" sz="2400" dirty="0"/>
              <a:t>..</a:t>
            </a:r>
            <a:endParaRPr lang="he-IL" sz="3600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8CED0B55-F173-43D8-B5D6-88CD79E3F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040" y="2410082"/>
            <a:ext cx="5222257" cy="3668830"/>
          </a:xfrm>
          <a:prstGeom prst="rect">
            <a:avLst/>
          </a:prstGeom>
        </p:spPr>
      </p:pic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AE587205-0589-4030-9324-A08AFCECE53A}"/>
              </a:ext>
            </a:extLst>
          </p:cNvPr>
          <p:cNvCxnSpPr/>
          <p:nvPr/>
        </p:nvCxnSpPr>
        <p:spPr>
          <a:xfrm>
            <a:off x="3871165" y="361414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056DEAD3-1D01-4B77-93FC-BA4A44500022}"/>
              </a:ext>
            </a:extLst>
          </p:cNvPr>
          <p:cNvSpPr/>
          <p:nvPr/>
        </p:nvSpPr>
        <p:spPr>
          <a:xfrm>
            <a:off x="4087795" y="244004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910725C1-10ED-4E02-8390-15FA89795060}"/>
              </a:ext>
            </a:extLst>
          </p:cNvPr>
          <p:cNvCxnSpPr>
            <a:cxnSpLocks/>
          </p:cNvCxnSpPr>
          <p:nvPr/>
        </p:nvCxnSpPr>
        <p:spPr>
          <a:xfrm>
            <a:off x="4296343" y="244828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268DCF04-3E89-47A7-960C-B3586DFB6754}"/>
              </a:ext>
            </a:extLst>
          </p:cNvPr>
          <p:cNvCxnSpPr>
            <a:cxnSpLocks/>
          </p:cNvCxnSpPr>
          <p:nvPr/>
        </p:nvCxnSpPr>
        <p:spPr>
          <a:xfrm>
            <a:off x="4793319" y="244004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2BA68371-70E9-45FF-AB5D-2C9E7961DF42}"/>
              </a:ext>
            </a:extLst>
          </p:cNvPr>
          <p:cNvCxnSpPr/>
          <p:nvPr/>
        </p:nvCxnSpPr>
        <p:spPr>
          <a:xfrm flipH="1">
            <a:off x="3898815" y="296044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5D335D32-885D-4D74-B850-60858A83938D}"/>
              </a:ext>
            </a:extLst>
          </p:cNvPr>
          <p:cNvCxnSpPr>
            <a:cxnSpLocks/>
          </p:cNvCxnSpPr>
          <p:nvPr/>
        </p:nvCxnSpPr>
        <p:spPr>
          <a:xfrm>
            <a:off x="4887809" y="294396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לבן 11">
            <a:extLst>
              <a:ext uri="{FF2B5EF4-FFF2-40B4-BE49-F238E27FC236}">
                <a16:creationId xmlns:a16="http://schemas.microsoft.com/office/drawing/2014/main" id="{637BE8DE-6A97-4831-945C-746B09E62289}"/>
              </a:ext>
            </a:extLst>
          </p:cNvPr>
          <p:cNvSpPr/>
          <p:nvPr/>
        </p:nvSpPr>
        <p:spPr>
          <a:xfrm>
            <a:off x="4373026" y="253811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6186DB29-39AC-4FDB-91DC-50C5BFAA2646}"/>
              </a:ext>
            </a:extLst>
          </p:cNvPr>
          <p:cNvSpPr/>
          <p:nvPr/>
        </p:nvSpPr>
        <p:spPr>
          <a:xfrm>
            <a:off x="3294422" y="3269174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622192E5-9ED9-4835-A743-A6602C3B48CB}"/>
              </a:ext>
            </a:extLst>
          </p:cNvPr>
          <p:cNvCxnSpPr>
            <a:cxnSpLocks/>
          </p:cNvCxnSpPr>
          <p:nvPr/>
        </p:nvCxnSpPr>
        <p:spPr>
          <a:xfrm>
            <a:off x="3502970" y="327741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EFFD3BB4-3F87-4097-A6D4-58091FE19D14}"/>
              </a:ext>
            </a:extLst>
          </p:cNvPr>
          <p:cNvCxnSpPr>
            <a:cxnSpLocks/>
          </p:cNvCxnSpPr>
          <p:nvPr/>
        </p:nvCxnSpPr>
        <p:spPr>
          <a:xfrm>
            <a:off x="3999946" y="3269174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374D29B1-5C67-41A4-B660-BAEF52EB3AEA}"/>
              </a:ext>
            </a:extLst>
          </p:cNvPr>
          <p:cNvCxnSpPr/>
          <p:nvPr/>
        </p:nvCxnSpPr>
        <p:spPr>
          <a:xfrm flipH="1">
            <a:off x="3105442" y="378957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912F2200-69BB-405F-8742-E9C0B613C00E}"/>
              </a:ext>
            </a:extLst>
          </p:cNvPr>
          <p:cNvCxnSpPr>
            <a:cxnSpLocks/>
          </p:cNvCxnSpPr>
          <p:nvPr/>
        </p:nvCxnSpPr>
        <p:spPr>
          <a:xfrm>
            <a:off x="4094436" y="3773090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D5754492-AFE8-4029-9738-A4B2E59E1313}"/>
              </a:ext>
            </a:extLst>
          </p:cNvPr>
          <p:cNvSpPr/>
          <p:nvPr/>
        </p:nvSpPr>
        <p:spPr>
          <a:xfrm>
            <a:off x="3579653" y="3367243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A93B8DB6-FFF2-464D-A8F4-C3CCE8BC3D84}"/>
              </a:ext>
            </a:extLst>
          </p:cNvPr>
          <p:cNvSpPr/>
          <p:nvPr/>
        </p:nvSpPr>
        <p:spPr>
          <a:xfrm>
            <a:off x="3294422" y="3269174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5EA4AA79-889C-44EB-AEE5-523479D84EA3}"/>
              </a:ext>
            </a:extLst>
          </p:cNvPr>
          <p:cNvCxnSpPr>
            <a:cxnSpLocks/>
          </p:cNvCxnSpPr>
          <p:nvPr/>
        </p:nvCxnSpPr>
        <p:spPr>
          <a:xfrm>
            <a:off x="3502970" y="327741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F2402C00-37C1-4A8B-A028-751057239D4A}"/>
              </a:ext>
            </a:extLst>
          </p:cNvPr>
          <p:cNvCxnSpPr>
            <a:cxnSpLocks/>
          </p:cNvCxnSpPr>
          <p:nvPr/>
        </p:nvCxnSpPr>
        <p:spPr>
          <a:xfrm>
            <a:off x="3999946" y="3269174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7B5C2CE7-A0AF-45D0-B54B-E3F0E60AEC56}"/>
              </a:ext>
            </a:extLst>
          </p:cNvPr>
          <p:cNvCxnSpPr/>
          <p:nvPr/>
        </p:nvCxnSpPr>
        <p:spPr>
          <a:xfrm flipH="1">
            <a:off x="3105442" y="378957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21F99DB3-A302-44A4-A0E0-153FC09AA6CE}"/>
              </a:ext>
            </a:extLst>
          </p:cNvPr>
          <p:cNvCxnSpPr>
            <a:cxnSpLocks/>
          </p:cNvCxnSpPr>
          <p:nvPr/>
        </p:nvCxnSpPr>
        <p:spPr>
          <a:xfrm>
            <a:off x="4094436" y="3773090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מלבן 23">
            <a:extLst>
              <a:ext uri="{FF2B5EF4-FFF2-40B4-BE49-F238E27FC236}">
                <a16:creationId xmlns:a16="http://schemas.microsoft.com/office/drawing/2014/main" id="{A0789BFC-D951-4730-88A2-C0DFB531204D}"/>
              </a:ext>
            </a:extLst>
          </p:cNvPr>
          <p:cNvSpPr/>
          <p:nvPr/>
        </p:nvSpPr>
        <p:spPr>
          <a:xfrm>
            <a:off x="3579653" y="3367243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8E14DE9D-4C2E-4FB0-A1BF-CD54556F3B4A}"/>
              </a:ext>
            </a:extLst>
          </p:cNvPr>
          <p:cNvSpPr/>
          <p:nvPr/>
        </p:nvSpPr>
        <p:spPr>
          <a:xfrm>
            <a:off x="3647704" y="409696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39F2EEA5-82AB-4D8D-878B-9FDF045D0250}"/>
              </a:ext>
            </a:extLst>
          </p:cNvPr>
          <p:cNvCxnSpPr>
            <a:cxnSpLocks/>
          </p:cNvCxnSpPr>
          <p:nvPr/>
        </p:nvCxnSpPr>
        <p:spPr>
          <a:xfrm>
            <a:off x="3856252" y="410520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A1FF422D-EE2F-4B93-96FC-3FFE9A4F987B}"/>
              </a:ext>
            </a:extLst>
          </p:cNvPr>
          <p:cNvCxnSpPr>
            <a:cxnSpLocks/>
          </p:cNvCxnSpPr>
          <p:nvPr/>
        </p:nvCxnSpPr>
        <p:spPr>
          <a:xfrm>
            <a:off x="4353228" y="409696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מלבן 27">
            <a:extLst>
              <a:ext uri="{FF2B5EF4-FFF2-40B4-BE49-F238E27FC236}">
                <a16:creationId xmlns:a16="http://schemas.microsoft.com/office/drawing/2014/main" id="{582889BA-4ABB-4C03-9610-D4A455BB881F}"/>
              </a:ext>
            </a:extLst>
          </p:cNvPr>
          <p:cNvSpPr/>
          <p:nvPr/>
        </p:nvSpPr>
        <p:spPr>
          <a:xfrm>
            <a:off x="3932935" y="419502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29" name="מלבן 28">
            <a:extLst>
              <a:ext uri="{FF2B5EF4-FFF2-40B4-BE49-F238E27FC236}">
                <a16:creationId xmlns:a16="http://schemas.microsoft.com/office/drawing/2014/main" id="{0DFD2E24-04AA-4353-9D36-3B8A4112C672}"/>
              </a:ext>
            </a:extLst>
          </p:cNvPr>
          <p:cNvSpPr/>
          <p:nvPr/>
        </p:nvSpPr>
        <p:spPr>
          <a:xfrm>
            <a:off x="4884948" y="3267831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0" name="מחבר ישר 29">
            <a:extLst>
              <a:ext uri="{FF2B5EF4-FFF2-40B4-BE49-F238E27FC236}">
                <a16:creationId xmlns:a16="http://schemas.microsoft.com/office/drawing/2014/main" id="{5D1F6745-F337-46B9-8D9B-F036E5D07CFC}"/>
              </a:ext>
            </a:extLst>
          </p:cNvPr>
          <p:cNvCxnSpPr>
            <a:cxnSpLocks/>
          </p:cNvCxnSpPr>
          <p:nvPr/>
        </p:nvCxnSpPr>
        <p:spPr>
          <a:xfrm>
            <a:off x="5093496" y="327607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>
            <a:extLst>
              <a:ext uri="{FF2B5EF4-FFF2-40B4-BE49-F238E27FC236}">
                <a16:creationId xmlns:a16="http://schemas.microsoft.com/office/drawing/2014/main" id="{10A3B944-FE53-41A9-B554-2A5BA9B61CB3}"/>
              </a:ext>
            </a:extLst>
          </p:cNvPr>
          <p:cNvCxnSpPr>
            <a:cxnSpLocks/>
          </p:cNvCxnSpPr>
          <p:nvPr/>
        </p:nvCxnSpPr>
        <p:spPr>
          <a:xfrm>
            <a:off x="5590472" y="326783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>
            <a:extLst>
              <a:ext uri="{FF2B5EF4-FFF2-40B4-BE49-F238E27FC236}">
                <a16:creationId xmlns:a16="http://schemas.microsoft.com/office/drawing/2014/main" id="{A4323CE7-29E9-460B-87D4-78E7FAB3C50B}"/>
              </a:ext>
            </a:extLst>
          </p:cNvPr>
          <p:cNvCxnSpPr/>
          <p:nvPr/>
        </p:nvCxnSpPr>
        <p:spPr>
          <a:xfrm flipH="1">
            <a:off x="4825821" y="377998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חץ ישר 32">
            <a:extLst>
              <a:ext uri="{FF2B5EF4-FFF2-40B4-BE49-F238E27FC236}">
                <a16:creationId xmlns:a16="http://schemas.microsoft.com/office/drawing/2014/main" id="{8906E3CC-5B10-42B4-AF29-08B0603534FD}"/>
              </a:ext>
            </a:extLst>
          </p:cNvPr>
          <p:cNvCxnSpPr>
            <a:cxnSpLocks/>
          </p:cNvCxnSpPr>
          <p:nvPr/>
        </p:nvCxnSpPr>
        <p:spPr>
          <a:xfrm>
            <a:off x="5684962" y="3771747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מלבן 33">
            <a:extLst>
              <a:ext uri="{FF2B5EF4-FFF2-40B4-BE49-F238E27FC236}">
                <a16:creationId xmlns:a16="http://schemas.microsoft.com/office/drawing/2014/main" id="{816C50B7-FF5A-45E6-B20F-E4E1C014D544}"/>
              </a:ext>
            </a:extLst>
          </p:cNvPr>
          <p:cNvSpPr/>
          <p:nvPr/>
        </p:nvSpPr>
        <p:spPr>
          <a:xfrm>
            <a:off x="5170179" y="3365900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1F9B71AD-1404-4401-BC21-B2E0DFEE676A}"/>
              </a:ext>
            </a:extLst>
          </p:cNvPr>
          <p:cNvCxnSpPr>
            <a:cxnSpLocks/>
          </p:cNvCxnSpPr>
          <p:nvPr/>
        </p:nvCxnSpPr>
        <p:spPr>
          <a:xfrm>
            <a:off x="707296" y="393801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חץ ישר 35">
            <a:extLst>
              <a:ext uri="{FF2B5EF4-FFF2-40B4-BE49-F238E27FC236}">
                <a16:creationId xmlns:a16="http://schemas.microsoft.com/office/drawing/2014/main" id="{00A529E8-B403-4C16-8C04-029D3382118D}"/>
              </a:ext>
            </a:extLst>
          </p:cNvPr>
          <p:cNvCxnSpPr>
            <a:cxnSpLocks/>
          </p:cNvCxnSpPr>
          <p:nvPr/>
        </p:nvCxnSpPr>
        <p:spPr>
          <a:xfrm>
            <a:off x="1508557" y="1776481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מלבן 36">
            <a:extLst>
              <a:ext uri="{FF2B5EF4-FFF2-40B4-BE49-F238E27FC236}">
                <a16:creationId xmlns:a16="http://schemas.microsoft.com/office/drawing/2014/main" id="{C5DB0398-6859-431A-B14C-B03F34C18CC0}"/>
              </a:ext>
            </a:extLst>
          </p:cNvPr>
          <p:cNvSpPr/>
          <p:nvPr/>
        </p:nvSpPr>
        <p:spPr>
          <a:xfrm>
            <a:off x="923926" y="276391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8" name="מחבר ישר 37">
            <a:extLst>
              <a:ext uri="{FF2B5EF4-FFF2-40B4-BE49-F238E27FC236}">
                <a16:creationId xmlns:a16="http://schemas.microsoft.com/office/drawing/2014/main" id="{53C20759-6C68-4A4C-BB44-26468F398D03}"/>
              </a:ext>
            </a:extLst>
          </p:cNvPr>
          <p:cNvCxnSpPr>
            <a:cxnSpLocks/>
          </p:cNvCxnSpPr>
          <p:nvPr/>
        </p:nvCxnSpPr>
        <p:spPr>
          <a:xfrm>
            <a:off x="1132474" y="277215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>
            <a:extLst>
              <a:ext uri="{FF2B5EF4-FFF2-40B4-BE49-F238E27FC236}">
                <a16:creationId xmlns:a16="http://schemas.microsoft.com/office/drawing/2014/main" id="{D189C779-BBF9-4C14-9AEF-39F3329B3BB2}"/>
              </a:ext>
            </a:extLst>
          </p:cNvPr>
          <p:cNvCxnSpPr>
            <a:cxnSpLocks/>
          </p:cNvCxnSpPr>
          <p:nvPr/>
        </p:nvCxnSpPr>
        <p:spPr>
          <a:xfrm>
            <a:off x="1629450" y="276391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חץ ישר 39">
            <a:extLst>
              <a:ext uri="{FF2B5EF4-FFF2-40B4-BE49-F238E27FC236}">
                <a16:creationId xmlns:a16="http://schemas.microsoft.com/office/drawing/2014/main" id="{2A2C3FEB-862E-4163-A2C3-E39DE614B8E6}"/>
              </a:ext>
            </a:extLst>
          </p:cNvPr>
          <p:cNvCxnSpPr>
            <a:cxnSpLocks/>
          </p:cNvCxnSpPr>
          <p:nvPr/>
        </p:nvCxnSpPr>
        <p:spPr>
          <a:xfrm flipH="1">
            <a:off x="734946" y="328431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חץ ישר 40">
            <a:extLst>
              <a:ext uri="{FF2B5EF4-FFF2-40B4-BE49-F238E27FC236}">
                <a16:creationId xmlns:a16="http://schemas.microsoft.com/office/drawing/2014/main" id="{F182B6B4-02CE-4D71-9D8A-F4521DE0F9B4}"/>
              </a:ext>
            </a:extLst>
          </p:cNvPr>
          <p:cNvCxnSpPr>
            <a:cxnSpLocks/>
          </p:cNvCxnSpPr>
          <p:nvPr/>
        </p:nvCxnSpPr>
        <p:spPr>
          <a:xfrm>
            <a:off x="1723940" y="326783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מלבן 41">
            <a:extLst>
              <a:ext uri="{FF2B5EF4-FFF2-40B4-BE49-F238E27FC236}">
                <a16:creationId xmlns:a16="http://schemas.microsoft.com/office/drawing/2014/main" id="{0513F659-5C4B-407D-837F-BB042F5B170F}"/>
              </a:ext>
            </a:extLst>
          </p:cNvPr>
          <p:cNvSpPr/>
          <p:nvPr/>
        </p:nvSpPr>
        <p:spPr>
          <a:xfrm>
            <a:off x="1209157" y="286198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he-IL" dirty="0"/>
          </a:p>
        </p:txBody>
      </p:sp>
      <p:sp>
        <p:nvSpPr>
          <p:cNvPr id="43" name="מלבן 42">
            <a:extLst>
              <a:ext uri="{FF2B5EF4-FFF2-40B4-BE49-F238E27FC236}">
                <a16:creationId xmlns:a16="http://schemas.microsoft.com/office/drawing/2014/main" id="{D1E174B8-1B70-42B5-90AD-5ECBE3B37C8B}"/>
              </a:ext>
            </a:extLst>
          </p:cNvPr>
          <p:cNvSpPr/>
          <p:nvPr/>
        </p:nvSpPr>
        <p:spPr>
          <a:xfrm>
            <a:off x="130553" y="3593044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4" name="מחבר ישר 43">
            <a:extLst>
              <a:ext uri="{FF2B5EF4-FFF2-40B4-BE49-F238E27FC236}">
                <a16:creationId xmlns:a16="http://schemas.microsoft.com/office/drawing/2014/main" id="{ED962B43-FF8D-49C9-825F-C1B21D14E03B}"/>
              </a:ext>
            </a:extLst>
          </p:cNvPr>
          <p:cNvCxnSpPr>
            <a:cxnSpLocks/>
          </p:cNvCxnSpPr>
          <p:nvPr/>
        </p:nvCxnSpPr>
        <p:spPr>
          <a:xfrm>
            <a:off x="339101" y="360128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ישר 44">
            <a:extLst>
              <a:ext uri="{FF2B5EF4-FFF2-40B4-BE49-F238E27FC236}">
                <a16:creationId xmlns:a16="http://schemas.microsoft.com/office/drawing/2014/main" id="{DA7D2BA0-9CBF-4ACD-BCEC-9FAA346617C6}"/>
              </a:ext>
            </a:extLst>
          </p:cNvPr>
          <p:cNvCxnSpPr>
            <a:cxnSpLocks/>
          </p:cNvCxnSpPr>
          <p:nvPr/>
        </p:nvCxnSpPr>
        <p:spPr>
          <a:xfrm>
            <a:off x="836077" y="3593044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חץ ישר 45">
            <a:extLst>
              <a:ext uri="{FF2B5EF4-FFF2-40B4-BE49-F238E27FC236}">
                <a16:creationId xmlns:a16="http://schemas.microsoft.com/office/drawing/2014/main" id="{9BCD4177-4D6C-4311-9E0E-80F92021048B}"/>
              </a:ext>
            </a:extLst>
          </p:cNvPr>
          <p:cNvCxnSpPr>
            <a:cxnSpLocks/>
          </p:cNvCxnSpPr>
          <p:nvPr/>
        </p:nvCxnSpPr>
        <p:spPr>
          <a:xfrm flipH="1">
            <a:off x="-58427" y="411344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חץ ישר 46">
            <a:extLst>
              <a:ext uri="{FF2B5EF4-FFF2-40B4-BE49-F238E27FC236}">
                <a16:creationId xmlns:a16="http://schemas.microsoft.com/office/drawing/2014/main" id="{D6C2CCB8-2DB4-49B8-BDC4-1A58D315E1BA}"/>
              </a:ext>
            </a:extLst>
          </p:cNvPr>
          <p:cNvCxnSpPr>
            <a:cxnSpLocks/>
          </p:cNvCxnSpPr>
          <p:nvPr/>
        </p:nvCxnSpPr>
        <p:spPr>
          <a:xfrm>
            <a:off x="930567" y="4096960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מלבן 47">
            <a:extLst>
              <a:ext uri="{FF2B5EF4-FFF2-40B4-BE49-F238E27FC236}">
                <a16:creationId xmlns:a16="http://schemas.microsoft.com/office/drawing/2014/main" id="{36C97454-3918-4451-8DCE-9EA2F7AC0152}"/>
              </a:ext>
            </a:extLst>
          </p:cNvPr>
          <p:cNvSpPr/>
          <p:nvPr/>
        </p:nvSpPr>
        <p:spPr>
          <a:xfrm>
            <a:off x="415784" y="3691113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FDB8E576-1F08-4460-82D3-44A4BA4A892D}"/>
              </a:ext>
            </a:extLst>
          </p:cNvPr>
          <p:cNvCxnSpPr>
            <a:cxnSpLocks/>
          </p:cNvCxnSpPr>
          <p:nvPr/>
        </p:nvCxnSpPr>
        <p:spPr>
          <a:xfrm>
            <a:off x="2969540" y="1924504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מלבן 49">
            <a:extLst>
              <a:ext uri="{FF2B5EF4-FFF2-40B4-BE49-F238E27FC236}">
                <a16:creationId xmlns:a16="http://schemas.microsoft.com/office/drawing/2014/main" id="{8A9C089A-05E8-4418-A3EE-BC9E6AF6EF6C}"/>
              </a:ext>
            </a:extLst>
          </p:cNvPr>
          <p:cNvSpPr/>
          <p:nvPr/>
        </p:nvSpPr>
        <p:spPr>
          <a:xfrm>
            <a:off x="2392797" y="1579536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1" name="מחבר ישר 50">
            <a:extLst>
              <a:ext uri="{FF2B5EF4-FFF2-40B4-BE49-F238E27FC236}">
                <a16:creationId xmlns:a16="http://schemas.microsoft.com/office/drawing/2014/main" id="{B64DC2EE-F472-4C3D-B2F3-B90CF0D48B64}"/>
              </a:ext>
            </a:extLst>
          </p:cNvPr>
          <p:cNvCxnSpPr>
            <a:cxnSpLocks/>
          </p:cNvCxnSpPr>
          <p:nvPr/>
        </p:nvCxnSpPr>
        <p:spPr>
          <a:xfrm>
            <a:off x="2601345" y="1587777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>
            <a:extLst>
              <a:ext uri="{FF2B5EF4-FFF2-40B4-BE49-F238E27FC236}">
                <a16:creationId xmlns:a16="http://schemas.microsoft.com/office/drawing/2014/main" id="{CC816CE3-308F-4A29-BD76-215F17051E43}"/>
              </a:ext>
            </a:extLst>
          </p:cNvPr>
          <p:cNvCxnSpPr>
            <a:cxnSpLocks/>
          </p:cNvCxnSpPr>
          <p:nvPr/>
        </p:nvCxnSpPr>
        <p:spPr>
          <a:xfrm>
            <a:off x="3098321" y="157953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חץ ישר 52">
            <a:extLst>
              <a:ext uri="{FF2B5EF4-FFF2-40B4-BE49-F238E27FC236}">
                <a16:creationId xmlns:a16="http://schemas.microsoft.com/office/drawing/2014/main" id="{A586867D-8A04-4AE7-96F6-C215DCB4AF3F}"/>
              </a:ext>
            </a:extLst>
          </p:cNvPr>
          <p:cNvCxnSpPr>
            <a:cxnSpLocks/>
          </p:cNvCxnSpPr>
          <p:nvPr/>
        </p:nvCxnSpPr>
        <p:spPr>
          <a:xfrm flipH="1">
            <a:off x="1629450" y="2099934"/>
            <a:ext cx="763348" cy="663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חץ ישר 53">
            <a:extLst>
              <a:ext uri="{FF2B5EF4-FFF2-40B4-BE49-F238E27FC236}">
                <a16:creationId xmlns:a16="http://schemas.microsoft.com/office/drawing/2014/main" id="{B392CCAD-C1E5-4709-B1B3-3BA5E701FB06}"/>
              </a:ext>
            </a:extLst>
          </p:cNvPr>
          <p:cNvCxnSpPr>
            <a:cxnSpLocks/>
          </p:cNvCxnSpPr>
          <p:nvPr/>
        </p:nvCxnSpPr>
        <p:spPr>
          <a:xfrm>
            <a:off x="3192811" y="2083452"/>
            <a:ext cx="901625" cy="356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מלבן 54">
            <a:extLst>
              <a:ext uri="{FF2B5EF4-FFF2-40B4-BE49-F238E27FC236}">
                <a16:creationId xmlns:a16="http://schemas.microsoft.com/office/drawing/2014/main" id="{309BCADD-EE22-4289-82C8-5CE5D7BAA481}"/>
              </a:ext>
            </a:extLst>
          </p:cNvPr>
          <p:cNvSpPr/>
          <p:nvPr/>
        </p:nvSpPr>
        <p:spPr>
          <a:xfrm>
            <a:off x="2678028" y="1677605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0</a:t>
            </a:r>
            <a:endParaRPr lang="he-IL" dirty="0"/>
          </a:p>
        </p:txBody>
      </p:sp>
      <p:sp>
        <p:nvSpPr>
          <p:cNvPr id="56" name="מלבן 55">
            <a:extLst>
              <a:ext uri="{FF2B5EF4-FFF2-40B4-BE49-F238E27FC236}">
                <a16:creationId xmlns:a16="http://schemas.microsoft.com/office/drawing/2014/main" id="{3057B085-C63E-433F-ABD7-5FABECF16014}"/>
              </a:ext>
            </a:extLst>
          </p:cNvPr>
          <p:cNvSpPr/>
          <p:nvPr/>
        </p:nvSpPr>
        <p:spPr>
          <a:xfrm>
            <a:off x="1065509" y="1646299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8EDC4B4-20E0-4401-8499-D6E447CAD7D3}"/>
              </a:ext>
            </a:extLst>
          </p:cNvPr>
          <p:cNvSpPr txBox="1"/>
          <p:nvPr/>
        </p:nvSpPr>
        <p:spPr>
          <a:xfrm>
            <a:off x="1042949" y="1618568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bt</a:t>
            </a:r>
            <a:endParaRPr lang="he-IL" dirty="0"/>
          </a:p>
        </p:txBody>
      </p:sp>
      <p:cxnSp>
        <p:nvCxnSpPr>
          <p:cNvPr id="58" name="מחבר חץ ישר 57">
            <a:extLst>
              <a:ext uri="{FF2B5EF4-FFF2-40B4-BE49-F238E27FC236}">
                <a16:creationId xmlns:a16="http://schemas.microsoft.com/office/drawing/2014/main" id="{10D19E22-8127-47D7-A8C8-1D6D758F9B9A}"/>
              </a:ext>
            </a:extLst>
          </p:cNvPr>
          <p:cNvCxnSpPr/>
          <p:nvPr/>
        </p:nvCxnSpPr>
        <p:spPr>
          <a:xfrm flipH="1">
            <a:off x="3579653" y="4616015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חץ ישר 58">
            <a:extLst>
              <a:ext uri="{FF2B5EF4-FFF2-40B4-BE49-F238E27FC236}">
                <a16:creationId xmlns:a16="http://schemas.microsoft.com/office/drawing/2014/main" id="{9FBC5594-0DED-4703-A313-5910718E49FA}"/>
              </a:ext>
            </a:extLst>
          </p:cNvPr>
          <p:cNvCxnSpPr>
            <a:cxnSpLocks/>
          </p:cNvCxnSpPr>
          <p:nvPr/>
        </p:nvCxnSpPr>
        <p:spPr>
          <a:xfrm>
            <a:off x="4447718" y="4625335"/>
            <a:ext cx="105242" cy="3291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8EEAA91-C167-4339-A460-BD558620F586}"/>
              </a:ext>
            </a:extLst>
          </p:cNvPr>
          <p:cNvSpPr txBox="1"/>
          <p:nvPr/>
        </p:nvSpPr>
        <p:spPr>
          <a:xfrm>
            <a:off x="923926" y="5316741"/>
            <a:ext cx="48612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מה תהיה הסריקה של העץ בסדר סופי ?</a:t>
            </a:r>
          </a:p>
        </p:txBody>
      </p:sp>
    </p:spTree>
    <p:extLst>
      <p:ext uri="{BB962C8B-B14F-4D97-AF65-F5344CB8AC3E}">
        <p14:creationId xmlns:p14="http://schemas.microsoft.com/office/powerpoint/2010/main" val="13815137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420624" y="872716"/>
            <a:ext cx="1102766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סריקת </a:t>
            </a:r>
            <a:r>
              <a:rPr lang="en-US" sz="2400" dirty="0" err="1"/>
              <a:t>PostOrder</a:t>
            </a:r>
            <a:r>
              <a:rPr lang="he-IL" sz="2400" dirty="0"/>
              <a:t>  אלגוריתם:</a:t>
            </a:r>
          </a:p>
          <a:p>
            <a:pPr algn="r" rtl="1"/>
            <a:endParaRPr lang="en-US" sz="2400" dirty="0"/>
          </a:p>
          <a:p>
            <a:pPr algn="r" rtl="1"/>
            <a:r>
              <a:rPr lang="he-IL" sz="2400" dirty="0"/>
              <a:t>סרוק תת עץ השמאלי בסדר סופי.</a:t>
            </a:r>
          </a:p>
          <a:p>
            <a:pPr algn="r" rtl="1"/>
            <a:r>
              <a:rPr lang="he-IL" sz="2400" dirty="0"/>
              <a:t>סרוק תת עץ ימני בסדר סופי.</a:t>
            </a:r>
          </a:p>
          <a:p>
            <a:pPr algn="r" rtl="1"/>
            <a:r>
              <a:rPr lang="he-IL" sz="2400" dirty="0"/>
              <a:t>בקר בשורש</a:t>
            </a:r>
          </a:p>
          <a:p>
            <a:pPr algn="r" rtl="1"/>
            <a:r>
              <a:rPr lang="he-IL" sz="2400" dirty="0"/>
              <a:t>..</a:t>
            </a:r>
            <a:endParaRPr lang="he-IL" sz="3600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8CED0B55-F173-43D8-B5D6-88CD79E3F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040" y="2410082"/>
            <a:ext cx="5222257" cy="3668830"/>
          </a:xfrm>
          <a:prstGeom prst="rect">
            <a:avLst/>
          </a:prstGeom>
        </p:spPr>
      </p:pic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AE587205-0589-4030-9324-A08AFCECE53A}"/>
              </a:ext>
            </a:extLst>
          </p:cNvPr>
          <p:cNvCxnSpPr/>
          <p:nvPr/>
        </p:nvCxnSpPr>
        <p:spPr>
          <a:xfrm>
            <a:off x="3871165" y="361414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>
            <a:extLst>
              <a:ext uri="{FF2B5EF4-FFF2-40B4-BE49-F238E27FC236}">
                <a16:creationId xmlns:a16="http://schemas.microsoft.com/office/drawing/2014/main" id="{056DEAD3-1D01-4B77-93FC-BA4A44500022}"/>
              </a:ext>
            </a:extLst>
          </p:cNvPr>
          <p:cNvSpPr/>
          <p:nvPr/>
        </p:nvSpPr>
        <p:spPr>
          <a:xfrm>
            <a:off x="4087795" y="244004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910725C1-10ED-4E02-8390-15FA89795060}"/>
              </a:ext>
            </a:extLst>
          </p:cNvPr>
          <p:cNvCxnSpPr>
            <a:cxnSpLocks/>
          </p:cNvCxnSpPr>
          <p:nvPr/>
        </p:nvCxnSpPr>
        <p:spPr>
          <a:xfrm>
            <a:off x="4296343" y="244828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268DCF04-3E89-47A7-960C-B3586DFB6754}"/>
              </a:ext>
            </a:extLst>
          </p:cNvPr>
          <p:cNvCxnSpPr>
            <a:cxnSpLocks/>
          </p:cNvCxnSpPr>
          <p:nvPr/>
        </p:nvCxnSpPr>
        <p:spPr>
          <a:xfrm>
            <a:off x="4793319" y="244004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2BA68371-70E9-45FF-AB5D-2C9E7961DF42}"/>
              </a:ext>
            </a:extLst>
          </p:cNvPr>
          <p:cNvCxnSpPr/>
          <p:nvPr/>
        </p:nvCxnSpPr>
        <p:spPr>
          <a:xfrm flipH="1">
            <a:off x="3898815" y="296044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5D335D32-885D-4D74-B850-60858A83938D}"/>
              </a:ext>
            </a:extLst>
          </p:cNvPr>
          <p:cNvCxnSpPr>
            <a:cxnSpLocks/>
          </p:cNvCxnSpPr>
          <p:nvPr/>
        </p:nvCxnSpPr>
        <p:spPr>
          <a:xfrm>
            <a:off x="4887809" y="294396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מלבן 11">
            <a:extLst>
              <a:ext uri="{FF2B5EF4-FFF2-40B4-BE49-F238E27FC236}">
                <a16:creationId xmlns:a16="http://schemas.microsoft.com/office/drawing/2014/main" id="{637BE8DE-6A97-4831-945C-746B09E62289}"/>
              </a:ext>
            </a:extLst>
          </p:cNvPr>
          <p:cNvSpPr/>
          <p:nvPr/>
        </p:nvSpPr>
        <p:spPr>
          <a:xfrm>
            <a:off x="4373026" y="253811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8</a:t>
            </a:r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6186DB29-39AC-4FDB-91DC-50C5BFAA2646}"/>
              </a:ext>
            </a:extLst>
          </p:cNvPr>
          <p:cNvSpPr/>
          <p:nvPr/>
        </p:nvSpPr>
        <p:spPr>
          <a:xfrm>
            <a:off x="3294422" y="3269174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622192E5-9ED9-4835-A743-A6602C3B48CB}"/>
              </a:ext>
            </a:extLst>
          </p:cNvPr>
          <p:cNvCxnSpPr>
            <a:cxnSpLocks/>
          </p:cNvCxnSpPr>
          <p:nvPr/>
        </p:nvCxnSpPr>
        <p:spPr>
          <a:xfrm>
            <a:off x="3502970" y="327741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EFFD3BB4-3F87-4097-A6D4-58091FE19D14}"/>
              </a:ext>
            </a:extLst>
          </p:cNvPr>
          <p:cNvCxnSpPr>
            <a:cxnSpLocks/>
          </p:cNvCxnSpPr>
          <p:nvPr/>
        </p:nvCxnSpPr>
        <p:spPr>
          <a:xfrm>
            <a:off x="3999946" y="3269174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374D29B1-5C67-41A4-B660-BAEF52EB3AEA}"/>
              </a:ext>
            </a:extLst>
          </p:cNvPr>
          <p:cNvCxnSpPr/>
          <p:nvPr/>
        </p:nvCxnSpPr>
        <p:spPr>
          <a:xfrm flipH="1">
            <a:off x="3105442" y="378957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912F2200-69BB-405F-8742-E9C0B613C00E}"/>
              </a:ext>
            </a:extLst>
          </p:cNvPr>
          <p:cNvCxnSpPr>
            <a:cxnSpLocks/>
          </p:cNvCxnSpPr>
          <p:nvPr/>
        </p:nvCxnSpPr>
        <p:spPr>
          <a:xfrm>
            <a:off x="4094436" y="3773090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17">
            <a:extLst>
              <a:ext uri="{FF2B5EF4-FFF2-40B4-BE49-F238E27FC236}">
                <a16:creationId xmlns:a16="http://schemas.microsoft.com/office/drawing/2014/main" id="{D5754492-AFE8-4029-9738-A4B2E59E1313}"/>
              </a:ext>
            </a:extLst>
          </p:cNvPr>
          <p:cNvSpPr/>
          <p:nvPr/>
        </p:nvSpPr>
        <p:spPr>
          <a:xfrm>
            <a:off x="3579653" y="3367243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A93B8DB6-FFF2-464D-A8F4-C3CCE8BC3D84}"/>
              </a:ext>
            </a:extLst>
          </p:cNvPr>
          <p:cNvSpPr/>
          <p:nvPr/>
        </p:nvSpPr>
        <p:spPr>
          <a:xfrm>
            <a:off x="3294422" y="3269174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5EA4AA79-889C-44EB-AEE5-523479D84EA3}"/>
              </a:ext>
            </a:extLst>
          </p:cNvPr>
          <p:cNvCxnSpPr>
            <a:cxnSpLocks/>
          </p:cNvCxnSpPr>
          <p:nvPr/>
        </p:nvCxnSpPr>
        <p:spPr>
          <a:xfrm>
            <a:off x="3502970" y="327741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F2402C00-37C1-4A8B-A028-751057239D4A}"/>
              </a:ext>
            </a:extLst>
          </p:cNvPr>
          <p:cNvCxnSpPr>
            <a:cxnSpLocks/>
          </p:cNvCxnSpPr>
          <p:nvPr/>
        </p:nvCxnSpPr>
        <p:spPr>
          <a:xfrm>
            <a:off x="3999946" y="3269174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7B5C2CE7-A0AF-45D0-B54B-E3F0E60AEC56}"/>
              </a:ext>
            </a:extLst>
          </p:cNvPr>
          <p:cNvCxnSpPr/>
          <p:nvPr/>
        </p:nvCxnSpPr>
        <p:spPr>
          <a:xfrm flipH="1">
            <a:off x="3105442" y="378957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21F99DB3-A302-44A4-A0E0-153FC09AA6CE}"/>
              </a:ext>
            </a:extLst>
          </p:cNvPr>
          <p:cNvCxnSpPr>
            <a:cxnSpLocks/>
          </p:cNvCxnSpPr>
          <p:nvPr/>
        </p:nvCxnSpPr>
        <p:spPr>
          <a:xfrm>
            <a:off x="4094436" y="3773090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מלבן 23">
            <a:extLst>
              <a:ext uri="{FF2B5EF4-FFF2-40B4-BE49-F238E27FC236}">
                <a16:creationId xmlns:a16="http://schemas.microsoft.com/office/drawing/2014/main" id="{A0789BFC-D951-4730-88A2-C0DFB531204D}"/>
              </a:ext>
            </a:extLst>
          </p:cNvPr>
          <p:cNvSpPr/>
          <p:nvPr/>
        </p:nvSpPr>
        <p:spPr>
          <a:xfrm>
            <a:off x="3579653" y="3367243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he-IL" dirty="0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8E14DE9D-4C2E-4FB0-A1BF-CD54556F3B4A}"/>
              </a:ext>
            </a:extLst>
          </p:cNvPr>
          <p:cNvSpPr/>
          <p:nvPr/>
        </p:nvSpPr>
        <p:spPr>
          <a:xfrm>
            <a:off x="3647704" y="4096960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39F2EEA5-82AB-4D8D-878B-9FDF045D0250}"/>
              </a:ext>
            </a:extLst>
          </p:cNvPr>
          <p:cNvCxnSpPr>
            <a:cxnSpLocks/>
          </p:cNvCxnSpPr>
          <p:nvPr/>
        </p:nvCxnSpPr>
        <p:spPr>
          <a:xfrm>
            <a:off x="3856252" y="410520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A1FF422D-EE2F-4B93-96FC-3FFE9A4F987B}"/>
              </a:ext>
            </a:extLst>
          </p:cNvPr>
          <p:cNvCxnSpPr>
            <a:cxnSpLocks/>
          </p:cNvCxnSpPr>
          <p:nvPr/>
        </p:nvCxnSpPr>
        <p:spPr>
          <a:xfrm>
            <a:off x="4353228" y="4096960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מלבן 27">
            <a:extLst>
              <a:ext uri="{FF2B5EF4-FFF2-40B4-BE49-F238E27FC236}">
                <a16:creationId xmlns:a16="http://schemas.microsoft.com/office/drawing/2014/main" id="{582889BA-4ABB-4C03-9610-D4A455BB881F}"/>
              </a:ext>
            </a:extLst>
          </p:cNvPr>
          <p:cNvSpPr/>
          <p:nvPr/>
        </p:nvSpPr>
        <p:spPr>
          <a:xfrm>
            <a:off x="3932935" y="4195029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he-IL" dirty="0"/>
          </a:p>
        </p:txBody>
      </p:sp>
      <p:sp>
        <p:nvSpPr>
          <p:cNvPr id="29" name="מלבן 28">
            <a:extLst>
              <a:ext uri="{FF2B5EF4-FFF2-40B4-BE49-F238E27FC236}">
                <a16:creationId xmlns:a16="http://schemas.microsoft.com/office/drawing/2014/main" id="{0DFD2E24-04AA-4353-9D36-3B8A4112C672}"/>
              </a:ext>
            </a:extLst>
          </p:cNvPr>
          <p:cNvSpPr/>
          <p:nvPr/>
        </p:nvSpPr>
        <p:spPr>
          <a:xfrm>
            <a:off x="4884948" y="3267831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0" name="מחבר ישר 29">
            <a:extLst>
              <a:ext uri="{FF2B5EF4-FFF2-40B4-BE49-F238E27FC236}">
                <a16:creationId xmlns:a16="http://schemas.microsoft.com/office/drawing/2014/main" id="{5D1F6745-F337-46B9-8D9B-F036E5D07CFC}"/>
              </a:ext>
            </a:extLst>
          </p:cNvPr>
          <p:cNvCxnSpPr>
            <a:cxnSpLocks/>
          </p:cNvCxnSpPr>
          <p:nvPr/>
        </p:nvCxnSpPr>
        <p:spPr>
          <a:xfrm>
            <a:off x="5093496" y="3276072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>
            <a:extLst>
              <a:ext uri="{FF2B5EF4-FFF2-40B4-BE49-F238E27FC236}">
                <a16:creationId xmlns:a16="http://schemas.microsoft.com/office/drawing/2014/main" id="{10A3B944-FE53-41A9-B554-2A5BA9B61CB3}"/>
              </a:ext>
            </a:extLst>
          </p:cNvPr>
          <p:cNvCxnSpPr>
            <a:cxnSpLocks/>
          </p:cNvCxnSpPr>
          <p:nvPr/>
        </p:nvCxnSpPr>
        <p:spPr>
          <a:xfrm>
            <a:off x="5590472" y="3267831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>
            <a:extLst>
              <a:ext uri="{FF2B5EF4-FFF2-40B4-BE49-F238E27FC236}">
                <a16:creationId xmlns:a16="http://schemas.microsoft.com/office/drawing/2014/main" id="{A4323CE7-29E9-460B-87D4-78E7FAB3C50B}"/>
              </a:ext>
            </a:extLst>
          </p:cNvPr>
          <p:cNvCxnSpPr/>
          <p:nvPr/>
        </p:nvCxnSpPr>
        <p:spPr>
          <a:xfrm flipH="1">
            <a:off x="4825821" y="3779987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חץ ישר 32">
            <a:extLst>
              <a:ext uri="{FF2B5EF4-FFF2-40B4-BE49-F238E27FC236}">
                <a16:creationId xmlns:a16="http://schemas.microsoft.com/office/drawing/2014/main" id="{8906E3CC-5B10-42B4-AF29-08B0603534FD}"/>
              </a:ext>
            </a:extLst>
          </p:cNvPr>
          <p:cNvCxnSpPr>
            <a:cxnSpLocks/>
          </p:cNvCxnSpPr>
          <p:nvPr/>
        </p:nvCxnSpPr>
        <p:spPr>
          <a:xfrm>
            <a:off x="5684962" y="3771747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מלבן 33">
            <a:extLst>
              <a:ext uri="{FF2B5EF4-FFF2-40B4-BE49-F238E27FC236}">
                <a16:creationId xmlns:a16="http://schemas.microsoft.com/office/drawing/2014/main" id="{816C50B7-FF5A-45E6-B20F-E4E1C014D544}"/>
              </a:ext>
            </a:extLst>
          </p:cNvPr>
          <p:cNvSpPr/>
          <p:nvPr/>
        </p:nvSpPr>
        <p:spPr>
          <a:xfrm>
            <a:off x="5170179" y="3365900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he-IL" dirty="0"/>
          </a:p>
        </p:txBody>
      </p: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1F9B71AD-1404-4401-BC21-B2E0DFEE676A}"/>
              </a:ext>
            </a:extLst>
          </p:cNvPr>
          <p:cNvCxnSpPr>
            <a:cxnSpLocks/>
          </p:cNvCxnSpPr>
          <p:nvPr/>
        </p:nvCxnSpPr>
        <p:spPr>
          <a:xfrm>
            <a:off x="707296" y="393801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חץ ישר 35">
            <a:extLst>
              <a:ext uri="{FF2B5EF4-FFF2-40B4-BE49-F238E27FC236}">
                <a16:creationId xmlns:a16="http://schemas.microsoft.com/office/drawing/2014/main" id="{00A529E8-B403-4C16-8C04-029D3382118D}"/>
              </a:ext>
            </a:extLst>
          </p:cNvPr>
          <p:cNvCxnSpPr>
            <a:cxnSpLocks/>
          </p:cNvCxnSpPr>
          <p:nvPr/>
        </p:nvCxnSpPr>
        <p:spPr>
          <a:xfrm>
            <a:off x="1508557" y="1776481"/>
            <a:ext cx="905256" cy="8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מלבן 36">
            <a:extLst>
              <a:ext uri="{FF2B5EF4-FFF2-40B4-BE49-F238E27FC236}">
                <a16:creationId xmlns:a16="http://schemas.microsoft.com/office/drawing/2014/main" id="{C5DB0398-6859-431A-B14C-B03F34C18CC0}"/>
              </a:ext>
            </a:extLst>
          </p:cNvPr>
          <p:cNvSpPr/>
          <p:nvPr/>
        </p:nvSpPr>
        <p:spPr>
          <a:xfrm>
            <a:off x="923926" y="2763915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38" name="מחבר ישר 37">
            <a:extLst>
              <a:ext uri="{FF2B5EF4-FFF2-40B4-BE49-F238E27FC236}">
                <a16:creationId xmlns:a16="http://schemas.microsoft.com/office/drawing/2014/main" id="{53C20759-6C68-4A4C-BB44-26468F398D03}"/>
              </a:ext>
            </a:extLst>
          </p:cNvPr>
          <p:cNvCxnSpPr>
            <a:cxnSpLocks/>
          </p:cNvCxnSpPr>
          <p:nvPr/>
        </p:nvCxnSpPr>
        <p:spPr>
          <a:xfrm>
            <a:off x="1132474" y="277215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>
            <a:extLst>
              <a:ext uri="{FF2B5EF4-FFF2-40B4-BE49-F238E27FC236}">
                <a16:creationId xmlns:a16="http://schemas.microsoft.com/office/drawing/2014/main" id="{D189C779-BBF9-4C14-9AEF-39F3329B3BB2}"/>
              </a:ext>
            </a:extLst>
          </p:cNvPr>
          <p:cNvCxnSpPr>
            <a:cxnSpLocks/>
          </p:cNvCxnSpPr>
          <p:nvPr/>
        </p:nvCxnSpPr>
        <p:spPr>
          <a:xfrm>
            <a:off x="1629450" y="276391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חץ ישר 39">
            <a:extLst>
              <a:ext uri="{FF2B5EF4-FFF2-40B4-BE49-F238E27FC236}">
                <a16:creationId xmlns:a16="http://schemas.microsoft.com/office/drawing/2014/main" id="{2A2C3FEB-862E-4163-A2C3-E39DE614B8E6}"/>
              </a:ext>
            </a:extLst>
          </p:cNvPr>
          <p:cNvCxnSpPr>
            <a:cxnSpLocks/>
          </p:cNvCxnSpPr>
          <p:nvPr/>
        </p:nvCxnSpPr>
        <p:spPr>
          <a:xfrm flipH="1">
            <a:off x="734946" y="3284313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חץ ישר 40">
            <a:extLst>
              <a:ext uri="{FF2B5EF4-FFF2-40B4-BE49-F238E27FC236}">
                <a16:creationId xmlns:a16="http://schemas.microsoft.com/office/drawing/2014/main" id="{F182B6B4-02CE-4D71-9D8A-F4521DE0F9B4}"/>
              </a:ext>
            </a:extLst>
          </p:cNvPr>
          <p:cNvCxnSpPr>
            <a:cxnSpLocks/>
          </p:cNvCxnSpPr>
          <p:nvPr/>
        </p:nvCxnSpPr>
        <p:spPr>
          <a:xfrm>
            <a:off x="1723940" y="3267831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מלבן 41">
            <a:extLst>
              <a:ext uri="{FF2B5EF4-FFF2-40B4-BE49-F238E27FC236}">
                <a16:creationId xmlns:a16="http://schemas.microsoft.com/office/drawing/2014/main" id="{0513F659-5C4B-407D-837F-BB042F5B170F}"/>
              </a:ext>
            </a:extLst>
          </p:cNvPr>
          <p:cNvSpPr/>
          <p:nvPr/>
        </p:nvSpPr>
        <p:spPr>
          <a:xfrm>
            <a:off x="1209157" y="2861984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he-IL" dirty="0"/>
          </a:p>
        </p:txBody>
      </p:sp>
      <p:sp>
        <p:nvSpPr>
          <p:cNvPr id="43" name="מלבן 42">
            <a:extLst>
              <a:ext uri="{FF2B5EF4-FFF2-40B4-BE49-F238E27FC236}">
                <a16:creationId xmlns:a16="http://schemas.microsoft.com/office/drawing/2014/main" id="{D1E174B8-1B70-42B5-90AD-5ECBE3B37C8B}"/>
              </a:ext>
            </a:extLst>
          </p:cNvPr>
          <p:cNvSpPr/>
          <p:nvPr/>
        </p:nvSpPr>
        <p:spPr>
          <a:xfrm>
            <a:off x="130553" y="3593044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44" name="מחבר ישר 43">
            <a:extLst>
              <a:ext uri="{FF2B5EF4-FFF2-40B4-BE49-F238E27FC236}">
                <a16:creationId xmlns:a16="http://schemas.microsoft.com/office/drawing/2014/main" id="{ED962B43-FF8D-49C9-825F-C1B21D14E03B}"/>
              </a:ext>
            </a:extLst>
          </p:cNvPr>
          <p:cNvCxnSpPr>
            <a:cxnSpLocks/>
          </p:cNvCxnSpPr>
          <p:nvPr/>
        </p:nvCxnSpPr>
        <p:spPr>
          <a:xfrm>
            <a:off x="339101" y="3601285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ישר 44">
            <a:extLst>
              <a:ext uri="{FF2B5EF4-FFF2-40B4-BE49-F238E27FC236}">
                <a16:creationId xmlns:a16="http://schemas.microsoft.com/office/drawing/2014/main" id="{DA7D2BA0-9CBF-4ACD-BCEC-9FAA346617C6}"/>
              </a:ext>
            </a:extLst>
          </p:cNvPr>
          <p:cNvCxnSpPr>
            <a:cxnSpLocks/>
          </p:cNvCxnSpPr>
          <p:nvPr/>
        </p:nvCxnSpPr>
        <p:spPr>
          <a:xfrm>
            <a:off x="836077" y="3593044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מחבר חץ ישר 45">
            <a:extLst>
              <a:ext uri="{FF2B5EF4-FFF2-40B4-BE49-F238E27FC236}">
                <a16:creationId xmlns:a16="http://schemas.microsoft.com/office/drawing/2014/main" id="{9BCD4177-4D6C-4311-9E0E-80F92021048B}"/>
              </a:ext>
            </a:extLst>
          </p:cNvPr>
          <p:cNvCxnSpPr>
            <a:cxnSpLocks/>
          </p:cNvCxnSpPr>
          <p:nvPr/>
        </p:nvCxnSpPr>
        <p:spPr>
          <a:xfrm flipH="1">
            <a:off x="-58427" y="4113442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חץ ישר 46">
            <a:extLst>
              <a:ext uri="{FF2B5EF4-FFF2-40B4-BE49-F238E27FC236}">
                <a16:creationId xmlns:a16="http://schemas.microsoft.com/office/drawing/2014/main" id="{D6C2CCB8-2DB4-49B8-BDC4-1A58D315E1BA}"/>
              </a:ext>
            </a:extLst>
          </p:cNvPr>
          <p:cNvCxnSpPr>
            <a:cxnSpLocks/>
          </p:cNvCxnSpPr>
          <p:nvPr/>
        </p:nvCxnSpPr>
        <p:spPr>
          <a:xfrm>
            <a:off x="930567" y="4096960"/>
            <a:ext cx="171229" cy="325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מלבן 47">
            <a:extLst>
              <a:ext uri="{FF2B5EF4-FFF2-40B4-BE49-F238E27FC236}">
                <a16:creationId xmlns:a16="http://schemas.microsoft.com/office/drawing/2014/main" id="{36C97454-3918-4451-8DCE-9EA2F7AC0152}"/>
              </a:ext>
            </a:extLst>
          </p:cNvPr>
          <p:cNvSpPr/>
          <p:nvPr/>
        </p:nvSpPr>
        <p:spPr>
          <a:xfrm>
            <a:off x="415784" y="3691113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9</a:t>
            </a:r>
            <a:endParaRPr lang="he-IL" dirty="0"/>
          </a:p>
        </p:txBody>
      </p:sp>
      <p:cxnSp>
        <p:nvCxnSpPr>
          <p:cNvPr id="49" name="מחבר חץ ישר 48">
            <a:extLst>
              <a:ext uri="{FF2B5EF4-FFF2-40B4-BE49-F238E27FC236}">
                <a16:creationId xmlns:a16="http://schemas.microsoft.com/office/drawing/2014/main" id="{FDB8E576-1F08-4460-82D3-44A4BA4A892D}"/>
              </a:ext>
            </a:extLst>
          </p:cNvPr>
          <p:cNvCxnSpPr>
            <a:cxnSpLocks/>
          </p:cNvCxnSpPr>
          <p:nvPr/>
        </p:nvCxnSpPr>
        <p:spPr>
          <a:xfrm>
            <a:off x="2969540" y="1924504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מלבן 49">
            <a:extLst>
              <a:ext uri="{FF2B5EF4-FFF2-40B4-BE49-F238E27FC236}">
                <a16:creationId xmlns:a16="http://schemas.microsoft.com/office/drawing/2014/main" id="{8A9C089A-05E8-4418-A3EE-BC9E6AF6EF6C}"/>
              </a:ext>
            </a:extLst>
          </p:cNvPr>
          <p:cNvSpPr/>
          <p:nvPr/>
        </p:nvSpPr>
        <p:spPr>
          <a:xfrm>
            <a:off x="2392797" y="1579536"/>
            <a:ext cx="905256" cy="50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51" name="מחבר ישר 50">
            <a:extLst>
              <a:ext uri="{FF2B5EF4-FFF2-40B4-BE49-F238E27FC236}">
                <a16:creationId xmlns:a16="http://schemas.microsoft.com/office/drawing/2014/main" id="{B64DC2EE-F472-4C3D-B2F3-B90CF0D48B64}"/>
              </a:ext>
            </a:extLst>
          </p:cNvPr>
          <p:cNvCxnSpPr>
            <a:cxnSpLocks/>
          </p:cNvCxnSpPr>
          <p:nvPr/>
        </p:nvCxnSpPr>
        <p:spPr>
          <a:xfrm>
            <a:off x="2601345" y="1587777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>
            <a:extLst>
              <a:ext uri="{FF2B5EF4-FFF2-40B4-BE49-F238E27FC236}">
                <a16:creationId xmlns:a16="http://schemas.microsoft.com/office/drawing/2014/main" id="{CC816CE3-308F-4A29-BD76-215F17051E43}"/>
              </a:ext>
            </a:extLst>
          </p:cNvPr>
          <p:cNvCxnSpPr>
            <a:cxnSpLocks/>
          </p:cNvCxnSpPr>
          <p:nvPr/>
        </p:nvCxnSpPr>
        <p:spPr>
          <a:xfrm>
            <a:off x="3098321" y="1579536"/>
            <a:ext cx="0" cy="503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חץ ישר 52">
            <a:extLst>
              <a:ext uri="{FF2B5EF4-FFF2-40B4-BE49-F238E27FC236}">
                <a16:creationId xmlns:a16="http://schemas.microsoft.com/office/drawing/2014/main" id="{A586867D-8A04-4AE7-96F6-C215DCB4AF3F}"/>
              </a:ext>
            </a:extLst>
          </p:cNvPr>
          <p:cNvCxnSpPr>
            <a:cxnSpLocks/>
          </p:cNvCxnSpPr>
          <p:nvPr/>
        </p:nvCxnSpPr>
        <p:spPr>
          <a:xfrm flipH="1">
            <a:off x="1629450" y="2099934"/>
            <a:ext cx="763348" cy="663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חץ ישר 53">
            <a:extLst>
              <a:ext uri="{FF2B5EF4-FFF2-40B4-BE49-F238E27FC236}">
                <a16:creationId xmlns:a16="http://schemas.microsoft.com/office/drawing/2014/main" id="{B392CCAD-C1E5-4709-B1B3-3BA5E701FB06}"/>
              </a:ext>
            </a:extLst>
          </p:cNvPr>
          <p:cNvCxnSpPr>
            <a:cxnSpLocks/>
          </p:cNvCxnSpPr>
          <p:nvPr/>
        </p:nvCxnSpPr>
        <p:spPr>
          <a:xfrm>
            <a:off x="3192811" y="2083452"/>
            <a:ext cx="901625" cy="356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מלבן 54">
            <a:extLst>
              <a:ext uri="{FF2B5EF4-FFF2-40B4-BE49-F238E27FC236}">
                <a16:creationId xmlns:a16="http://schemas.microsoft.com/office/drawing/2014/main" id="{309BCADD-EE22-4289-82C8-5CE5D7BAA481}"/>
              </a:ext>
            </a:extLst>
          </p:cNvPr>
          <p:cNvSpPr/>
          <p:nvPr/>
        </p:nvSpPr>
        <p:spPr>
          <a:xfrm>
            <a:off x="2678028" y="1677605"/>
            <a:ext cx="30219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0</a:t>
            </a:r>
            <a:endParaRPr lang="he-IL" dirty="0"/>
          </a:p>
        </p:txBody>
      </p:sp>
      <p:sp>
        <p:nvSpPr>
          <p:cNvPr id="56" name="מלבן 55">
            <a:extLst>
              <a:ext uri="{FF2B5EF4-FFF2-40B4-BE49-F238E27FC236}">
                <a16:creationId xmlns:a16="http://schemas.microsoft.com/office/drawing/2014/main" id="{3057B085-C63E-433F-ABD7-5FABECF16014}"/>
              </a:ext>
            </a:extLst>
          </p:cNvPr>
          <p:cNvSpPr/>
          <p:nvPr/>
        </p:nvSpPr>
        <p:spPr>
          <a:xfrm>
            <a:off x="1065509" y="1646299"/>
            <a:ext cx="384048" cy="246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8EDC4B4-20E0-4401-8499-D6E447CAD7D3}"/>
              </a:ext>
            </a:extLst>
          </p:cNvPr>
          <p:cNvSpPr txBox="1"/>
          <p:nvPr/>
        </p:nvSpPr>
        <p:spPr>
          <a:xfrm>
            <a:off x="1042949" y="1618568"/>
            <a:ext cx="48242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bt</a:t>
            </a:r>
            <a:endParaRPr lang="he-IL" dirty="0"/>
          </a:p>
        </p:txBody>
      </p:sp>
      <p:cxnSp>
        <p:nvCxnSpPr>
          <p:cNvPr id="58" name="מחבר חץ ישר 57">
            <a:extLst>
              <a:ext uri="{FF2B5EF4-FFF2-40B4-BE49-F238E27FC236}">
                <a16:creationId xmlns:a16="http://schemas.microsoft.com/office/drawing/2014/main" id="{10D19E22-8127-47D7-A8C8-1D6D758F9B9A}"/>
              </a:ext>
            </a:extLst>
          </p:cNvPr>
          <p:cNvCxnSpPr/>
          <p:nvPr/>
        </p:nvCxnSpPr>
        <p:spPr>
          <a:xfrm flipH="1">
            <a:off x="3579653" y="4616015"/>
            <a:ext cx="188980" cy="308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חץ ישר 58">
            <a:extLst>
              <a:ext uri="{FF2B5EF4-FFF2-40B4-BE49-F238E27FC236}">
                <a16:creationId xmlns:a16="http://schemas.microsoft.com/office/drawing/2014/main" id="{9FBC5594-0DED-4703-A313-5910718E49FA}"/>
              </a:ext>
            </a:extLst>
          </p:cNvPr>
          <p:cNvCxnSpPr>
            <a:cxnSpLocks/>
          </p:cNvCxnSpPr>
          <p:nvPr/>
        </p:nvCxnSpPr>
        <p:spPr>
          <a:xfrm>
            <a:off x="4447718" y="4625335"/>
            <a:ext cx="105242" cy="3291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8EEAA91-C167-4339-A460-BD558620F586}"/>
              </a:ext>
            </a:extLst>
          </p:cNvPr>
          <p:cNvSpPr txBox="1"/>
          <p:nvPr/>
        </p:nvSpPr>
        <p:spPr>
          <a:xfrm>
            <a:off x="923926" y="5316741"/>
            <a:ext cx="48612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rgbClr val="FF0000"/>
                </a:solidFill>
              </a:rPr>
              <a:t>0 , 8 , 2 ,  5 , 3,  6  , 9</a:t>
            </a:r>
          </a:p>
        </p:txBody>
      </p:sp>
    </p:spTree>
    <p:extLst>
      <p:ext uri="{BB962C8B-B14F-4D97-AF65-F5344CB8AC3E}">
        <p14:creationId xmlns:p14="http://schemas.microsoft.com/office/powerpoint/2010/main" val="13578061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420624" y="872716"/>
            <a:ext cx="11027664" cy="41857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4400" dirty="0"/>
              <a:t>שחזור עץ בינארי על פי סריקותיו</a:t>
            </a:r>
          </a:p>
          <a:p>
            <a:pPr algn="r" rtl="1"/>
            <a:r>
              <a:rPr lang="he-IL" dirty="0"/>
              <a:t>סרקו עץ בינארי בכל אחת משלושת השיטות והתקבל הפלט הבא:</a:t>
            </a:r>
          </a:p>
          <a:p>
            <a:pPr algn="l"/>
            <a:r>
              <a:rPr lang="pt-BR" sz="1600" dirty="0"/>
              <a:t>PreOrder: F, C, A, I, E, K, J, G, H, B, D</a:t>
            </a:r>
          </a:p>
          <a:p>
            <a:pPr algn="l"/>
            <a:r>
              <a:rPr lang="pt-BR" sz="1600" dirty="0"/>
              <a:t>InOrder: C, F, E, I, J, K, A, G, B, H, D</a:t>
            </a:r>
          </a:p>
          <a:p>
            <a:pPr algn="l"/>
            <a:r>
              <a:rPr lang="pt-BR" sz="1600" dirty="0"/>
              <a:t>PostOrder: C, E, J, K, I, B, D, H, G, A, F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ברצוננו לשחזר את העץ.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האם אחת הסריקות תספיק לשחזור העץ?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האם שתי סריקות יספיקו? אם כן אלו סריקות?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האם יש צורך בכל 3 הסריקות?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איך עושים זאת??</a:t>
            </a:r>
          </a:p>
        </p:txBody>
      </p:sp>
    </p:spTree>
    <p:extLst>
      <p:ext uri="{BB962C8B-B14F-4D97-AF65-F5344CB8AC3E}">
        <p14:creationId xmlns:p14="http://schemas.microsoft.com/office/powerpoint/2010/main" val="23685350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420624" y="872716"/>
            <a:ext cx="11027664" cy="49244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4400" dirty="0"/>
              <a:t>שחזור עץ בינארי על פי סריקותיו</a:t>
            </a:r>
          </a:p>
          <a:p>
            <a:pPr algn="r" rtl="1"/>
            <a:r>
              <a:rPr lang="he-IL" sz="2000" dirty="0"/>
              <a:t>על פי סריקה בסדר </a:t>
            </a:r>
            <a:r>
              <a:rPr lang="he-IL" sz="2000" b="1" dirty="0"/>
              <a:t>תחילי </a:t>
            </a:r>
            <a:r>
              <a:rPr lang="he-IL" sz="2000" dirty="0"/>
              <a:t>וסריקה בסדר </a:t>
            </a:r>
            <a:r>
              <a:rPr lang="he-IL" sz="2000" b="1" dirty="0"/>
              <a:t>תוכי</a:t>
            </a:r>
          </a:p>
          <a:p>
            <a:pPr algn="r" rtl="1"/>
            <a:r>
              <a:rPr lang="he-IL" sz="2000" dirty="0"/>
              <a:t>הנחה: כל האיברים בעץ שונים זה מזה.</a:t>
            </a:r>
          </a:p>
          <a:p>
            <a:pPr algn="l"/>
            <a:r>
              <a:rPr lang="pt-BR" sz="2000" dirty="0"/>
              <a:t>PreOrder: </a:t>
            </a:r>
            <a:r>
              <a:rPr lang="pt-BR" sz="2000" dirty="0">
                <a:solidFill>
                  <a:srgbClr val="FF0000"/>
                </a:solidFill>
              </a:rPr>
              <a:t>F</a:t>
            </a:r>
            <a:r>
              <a:rPr lang="pt-BR" sz="2000" dirty="0"/>
              <a:t>, C, A, I, E, K, J, G, H, B, D</a:t>
            </a:r>
          </a:p>
          <a:p>
            <a:pPr algn="l"/>
            <a:r>
              <a:rPr lang="pt-BR" sz="2000" dirty="0"/>
              <a:t>InOrder: </a:t>
            </a:r>
            <a:r>
              <a:rPr lang="pt-BR" sz="2000" dirty="0">
                <a:solidFill>
                  <a:srgbClr val="00B0F0"/>
                </a:solidFill>
              </a:rPr>
              <a:t>C</a:t>
            </a:r>
            <a:r>
              <a:rPr lang="pt-BR" sz="2000" dirty="0"/>
              <a:t>, </a:t>
            </a:r>
            <a:r>
              <a:rPr lang="pt-BR" sz="2000" dirty="0">
                <a:solidFill>
                  <a:srgbClr val="FF0000"/>
                </a:solidFill>
              </a:rPr>
              <a:t>F</a:t>
            </a:r>
            <a:r>
              <a:rPr lang="pt-BR" sz="2000" dirty="0"/>
              <a:t>, </a:t>
            </a:r>
            <a:r>
              <a:rPr lang="pt-BR" sz="2000" dirty="0">
                <a:solidFill>
                  <a:srgbClr val="00B050"/>
                </a:solidFill>
              </a:rPr>
              <a:t>E, I, J, K, A, G, B, H, D</a:t>
            </a:r>
          </a:p>
          <a:p>
            <a:pPr algn="r" rtl="1"/>
            <a:r>
              <a:rPr lang="he-IL" sz="2000" dirty="0"/>
              <a:t> </a:t>
            </a:r>
          </a:p>
          <a:p>
            <a:pPr algn="r" rtl="1"/>
            <a:endParaRPr lang="he-IL" sz="2000" dirty="0"/>
          </a:p>
          <a:p>
            <a:pPr algn="r" rtl="1"/>
            <a:r>
              <a:rPr lang="he-IL" sz="2000" dirty="0"/>
              <a:t>בסריקה </a:t>
            </a:r>
            <a:r>
              <a:rPr lang="he-IL" sz="2000" b="1" dirty="0"/>
              <a:t>בסדר תחילי</a:t>
            </a:r>
            <a:r>
              <a:rPr lang="he-IL" sz="2000" dirty="0"/>
              <a:t>, האיבר הראשון הוא </a:t>
            </a:r>
            <a:r>
              <a:rPr lang="he-IL" sz="2000" b="1" dirty="0"/>
              <a:t>שורש </a:t>
            </a:r>
            <a:r>
              <a:rPr lang="he-IL" sz="2000" dirty="0"/>
              <a:t>העץ.</a:t>
            </a:r>
          </a:p>
          <a:p>
            <a:pPr algn="r" rtl="1"/>
            <a:r>
              <a:rPr lang="he-IL" sz="2000" dirty="0"/>
              <a:t>נחפש את האיבר בסדר תוכי </a:t>
            </a:r>
          </a:p>
          <a:p>
            <a:pPr algn="r" rtl="1"/>
            <a:r>
              <a:rPr lang="he-IL" sz="2000" dirty="0"/>
              <a:t>כל מה שמשמאל לשורש </a:t>
            </a:r>
            <a:r>
              <a:rPr lang="he-IL" sz="2000" b="1" dirty="0"/>
              <a:t>בסדר תוכי </a:t>
            </a:r>
            <a:r>
              <a:rPr lang="he-IL" sz="2000" dirty="0"/>
              <a:t>שייך </a:t>
            </a:r>
            <a:r>
              <a:rPr lang="he-IL" sz="2000" b="1" dirty="0">
                <a:solidFill>
                  <a:schemeClr val="tx1">
                    <a:lumMod val="25000"/>
                    <a:lumOff val="75000"/>
                  </a:schemeClr>
                </a:solidFill>
              </a:rPr>
              <a:t>לבן השמאלי</a:t>
            </a:r>
          </a:p>
          <a:p>
            <a:pPr algn="r" rtl="1"/>
            <a:r>
              <a:rPr lang="he-IL" sz="2000" dirty="0"/>
              <a:t>וכל מה שמימין לשורש שייך </a:t>
            </a:r>
            <a:r>
              <a:rPr lang="he-IL" sz="2000" b="1" dirty="0">
                <a:solidFill>
                  <a:srgbClr val="00B050"/>
                </a:solidFill>
              </a:rPr>
              <a:t>לבן הימני</a:t>
            </a:r>
            <a:endParaRPr lang="he-IL" sz="2000" dirty="0">
              <a:solidFill>
                <a:srgbClr val="00B050"/>
              </a:solidFill>
            </a:endParaRPr>
          </a:p>
          <a:p>
            <a:pPr algn="r" rtl="1"/>
            <a:endParaRPr lang="he-IL" sz="2800" dirty="0"/>
          </a:p>
          <a:p>
            <a:pPr algn="r" rtl="1"/>
            <a:endParaRPr lang="he-IL" dirty="0"/>
          </a:p>
          <a:p>
            <a:pPr algn="r" rtl="1"/>
            <a:endParaRPr lang="he-IL" dirty="0"/>
          </a:p>
          <a:p>
            <a:r>
              <a:rPr lang="en-US" dirty="0"/>
              <a:t>blog.csit.org.il - </a:t>
            </a:r>
            <a:r>
              <a:rPr lang="he-IL" dirty="0"/>
              <a:t>הילה קדמן</a:t>
            </a:r>
          </a:p>
        </p:txBody>
      </p:sp>
    </p:spTree>
    <p:extLst>
      <p:ext uri="{BB962C8B-B14F-4D97-AF65-F5344CB8AC3E}">
        <p14:creationId xmlns:p14="http://schemas.microsoft.com/office/powerpoint/2010/main" val="15553298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420624" y="872716"/>
            <a:ext cx="11027664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4400" dirty="0"/>
              <a:t>שחזור עץ בינארי על פי סריקותיו</a:t>
            </a:r>
          </a:p>
          <a:p>
            <a:pPr algn="r" rtl="1"/>
            <a:r>
              <a:rPr lang="he-IL" sz="2000" dirty="0"/>
              <a:t>על פי סריקה בסדר </a:t>
            </a:r>
            <a:r>
              <a:rPr lang="he-IL" sz="2000" b="1" dirty="0"/>
              <a:t>תחילי </a:t>
            </a:r>
            <a:r>
              <a:rPr lang="he-IL" sz="2000" dirty="0"/>
              <a:t>וסריקה בסדר </a:t>
            </a:r>
            <a:r>
              <a:rPr lang="he-IL" sz="2000" b="1" dirty="0"/>
              <a:t>תוכי</a:t>
            </a:r>
          </a:p>
          <a:p>
            <a:pPr algn="r" rtl="1"/>
            <a:r>
              <a:rPr lang="he-IL" sz="2000" dirty="0"/>
              <a:t>הנחה: כל האיברים בעץ שונים זה מזה.</a:t>
            </a:r>
          </a:p>
          <a:p>
            <a:pPr algn="l"/>
            <a:r>
              <a:rPr lang="pt-BR" sz="2000" dirty="0"/>
              <a:t>PreOrder: </a:t>
            </a:r>
            <a:r>
              <a:rPr lang="pt-BR" sz="2000" dirty="0">
                <a:solidFill>
                  <a:srgbClr val="FF0000"/>
                </a:solidFill>
              </a:rPr>
              <a:t>F</a:t>
            </a:r>
            <a:r>
              <a:rPr lang="pt-BR" sz="2000" dirty="0"/>
              <a:t>, </a:t>
            </a:r>
            <a:r>
              <a:rPr lang="pt-BR" sz="2000" dirty="0">
                <a:solidFill>
                  <a:srgbClr val="00B0F0"/>
                </a:solidFill>
              </a:rPr>
              <a:t>C</a:t>
            </a:r>
            <a:r>
              <a:rPr lang="pt-BR" sz="2000" dirty="0"/>
              <a:t>, A, I, E, K, J, G, H, B, D</a:t>
            </a:r>
          </a:p>
          <a:p>
            <a:pPr algn="l"/>
            <a:r>
              <a:rPr lang="pt-BR" sz="2000" dirty="0"/>
              <a:t>InOrder: </a:t>
            </a:r>
            <a:r>
              <a:rPr lang="pt-BR" sz="2000" dirty="0">
                <a:solidFill>
                  <a:srgbClr val="00B0F0"/>
                </a:solidFill>
              </a:rPr>
              <a:t>C</a:t>
            </a:r>
            <a:r>
              <a:rPr lang="pt-BR" sz="2000" dirty="0"/>
              <a:t>, </a:t>
            </a:r>
            <a:r>
              <a:rPr lang="pt-BR" sz="2000" dirty="0">
                <a:solidFill>
                  <a:srgbClr val="FF0000"/>
                </a:solidFill>
              </a:rPr>
              <a:t>F</a:t>
            </a:r>
            <a:r>
              <a:rPr lang="pt-BR" sz="2000" dirty="0"/>
              <a:t>, </a:t>
            </a:r>
            <a:r>
              <a:rPr lang="pt-BR" sz="2000" dirty="0">
                <a:solidFill>
                  <a:srgbClr val="00B050"/>
                </a:solidFill>
              </a:rPr>
              <a:t>E, I, J, K, A, G, B, H, D</a:t>
            </a:r>
          </a:p>
          <a:p>
            <a:pPr algn="r" rtl="1"/>
            <a:r>
              <a:rPr lang="he-IL" sz="2000" dirty="0"/>
              <a:t> </a:t>
            </a:r>
          </a:p>
          <a:p>
            <a:pPr algn="r" rtl="1"/>
            <a:endParaRPr lang="he-IL" sz="2000" dirty="0"/>
          </a:p>
          <a:p>
            <a:pPr algn="r" rtl="1"/>
            <a:endParaRPr lang="he-IL" sz="2800" dirty="0"/>
          </a:p>
          <a:p>
            <a:pPr algn="r" rtl="1"/>
            <a:endParaRPr lang="he-IL" dirty="0"/>
          </a:p>
          <a:p>
            <a:pPr algn="r" rtl="1"/>
            <a:endParaRPr lang="he-IL" dirty="0"/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A9808BEA-E4A7-4ADF-8B04-D3112C047D2A}"/>
              </a:ext>
            </a:extLst>
          </p:cNvPr>
          <p:cNvSpPr/>
          <p:nvPr/>
        </p:nvSpPr>
        <p:spPr>
          <a:xfrm>
            <a:off x="4718304" y="3429000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אליפסה 4">
            <a:extLst>
              <a:ext uri="{FF2B5EF4-FFF2-40B4-BE49-F238E27FC236}">
                <a16:creationId xmlns:a16="http://schemas.microsoft.com/office/drawing/2014/main" id="{BA1C6761-0DBB-43C2-BBB7-68C3BA84C612}"/>
              </a:ext>
            </a:extLst>
          </p:cNvPr>
          <p:cNvSpPr/>
          <p:nvPr/>
        </p:nvSpPr>
        <p:spPr>
          <a:xfrm>
            <a:off x="3992880" y="3967531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ABF2BE-9722-49D3-A982-1D1D8B40ED57}"/>
              </a:ext>
            </a:extLst>
          </p:cNvPr>
          <p:cNvSpPr txBox="1"/>
          <p:nvPr/>
        </p:nvSpPr>
        <p:spPr>
          <a:xfrm>
            <a:off x="4837176" y="3480851"/>
            <a:ext cx="5486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F</a:t>
            </a:r>
            <a:endParaRPr lang="he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9A23F1-E311-492D-AFE3-1ABACE996686}"/>
              </a:ext>
            </a:extLst>
          </p:cNvPr>
          <p:cNvSpPr txBox="1"/>
          <p:nvPr/>
        </p:nvSpPr>
        <p:spPr>
          <a:xfrm>
            <a:off x="4123944" y="4054047"/>
            <a:ext cx="5486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C</a:t>
            </a:r>
            <a:endParaRPr lang="he-IL" dirty="0"/>
          </a:p>
        </p:txBody>
      </p: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04ACA377-715B-4A88-9177-27744A3D7C98}"/>
              </a:ext>
            </a:extLst>
          </p:cNvPr>
          <p:cNvCxnSpPr>
            <a:stCxn id="4" idx="3"/>
            <a:endCxn id="5" idx="7"/>
          </p:cNvCxnSpPr>
          <p:nvPr/>
        </p:nvCxnSpPr>
        <p:spPr>
          <a:xfrm flipH="1">
            <a:off x="4406539" y="3780220"/>
            <a:ext cx="382738" cy="247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C6C38D17-9D6A-46FC-9C65-3DC753AF77A6}"/>
              </a:ext>
            </a:extLst>
          </p:cNvPr>
          <p:cNvCxnSpPr/>
          <p:nvPr/>
        </p:nvCxnSpPr>
        <p:spPr>
          <a:xfrm>
            <a:off x="5111496" y="3788628"/>
            <a:ext cx="393192" cy="2654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0207D5E9-0A3C-4122-BCD6-35ABEA400258}"/>
              </a:ext>
            </a:extLst>
          </p:cNvPr>
          <p:cNvSpPr/>
          <p:nvPr/>
        </p:nvSpPr>
        <p:spPr>
          <a:xfrm>
            <a:off x="5458968" y="4027791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12280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420624" y="872716"/>
            <a:ext cx="11027664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4400" dirty="0"/>
              <a:t>שחזור עץ בינארי על פי סריקותיו</a:t>
            </a:r>
          </a:p>
          <a:p>
            <a:pPr algn="r" rtl="1"/>
            <a:r>
              <a:rPr lang="he-IL" sz="2000" dirty="0"/>
              <a:t>על פי סריקה בסדר </a:t>
            </a:r>
            <a:r>
              <a:rPr lang="he-IL" sz="2000" b="1" dirty="0"/>
              <a:t>תחילי </a:t>
            </a:r>
            <a:r>
              <a:rPr lang="he-IL" sz="2000" dirty="0"/>
              <a:t>וסריקה בסדר </a:t>
            </a:r>
            <a:r>
              <a:rPr lang="he-IL" sz="2000" b="1" dirty="0"/>
              <a:t>תוכי</a:t>
            </a:r>
          </a:p>
          <a:p>
            <a:pPr algn="r" rtl="1"/>
            <a:r>
              <a:rPr lang="he-IL" sz="2000" dirty="0"/>
              <a:t>הנחה: כל האיברים בעץ שונים זה מזה.</a:t>
            </a:r>
          </a:p>
          <a:p>
            <a:pPr algn="l"/>
            <a:r>
              <a:rPr lang="pt-BR" sz="2000" dirty="0"/>
              <a:t>PreOrder: </a:t>
            </a:r>
            <a:r>
              <a:rPr lang="pt-BR" sz="2000" dirty="0">
                <a:solidFill>
                  <a:srgbClr val="FF0000"/>
                </a:solidFill>
              </a:rPr>
              <a:t>F</a:t>
            </a:r>
            <a:r>
              <a:rPr lang="pt-BR" sz="2000" dirty="0"/>
              <a:t>, </a:t>
            </a:r>
            <a:r>
              <a:rPr lang="pt-BR" sz="2000" dirty="0">
                <a:solidFill>
                  <a:schemeClr val="tx1"/>
                </a:solidFill>
              </a:rPr>
              <a:t>C</a:t>
            </a:r>
            <a:r>
              <a:rPr lang="pt-BR" sz="2000" dirty="0"/>
              <a:t>, A, I, </a:t>
            </a:r>
            <a:r>
              <a:rPr lang="pt-BR" sz="2000" dirty="0">
                <a:solidFill>
                  <a:srgbClr val="00B0F0"/>
                </a:solidFill>
              </a:rPr>
              <a:t>E</a:t>
            </a:r>
            <a:r>
              <a:rPr lang="pt-BR" sz="2000" dirty="0"/>
              <a:t>, K, J, G, H, B, D</a:t>
            </a:r>
          </a:p>
          <a:p>
            <a:pPr algn="l"/>
            <a:r>
              <a:rPr lang="pt-BR" sz="2000" dirty="0"/>
              <a:t>InOrder: </a:t>
            </a:r>
            <a:r>
              <a:rPr lang="pt-BR" sz="2000" dirty="0">
                <a:solidFill>
                  <a:schemeClr val="tx1"/>
                </a:solidFill>
              </a:rPr>
              <a:t>C</a:t>
            </a:r>
            <a:r>
              <a:rPr lang="pt-BR" sz="2000" dirty="0"/>
              <a:t>, </a:t>
            </a:r>
            <a:r>
              <a:rPr lang="pt-BR" sz="2000" dirty="0">
                <a:solidFill>
                  <a:srgbClr val="FF0000"/>
                </a:solidFill>
              </a:rPr>
              <a:t>F</a:t>
            </a:r>
            <a:r>
              <a:rPr lang="pt-BR" sz="2000" dirty="0"/>
              <a:t>, </a:t>
            </a:r>
            <a:r>
              <a:rPr lang="pt-BR" sz="2000" dirty="0">
                <a:solidFill>
                  <a:srgbClr val="00B0F0"/>
                </a:solidFill>
              </a:rPr>
              <a:t>E</a:t>
            </a:r>
            <a:r>
              <a:rPr lang="pt-BR" sz="2000" dirty="0">
                <a:solidFill>
                  <a:srgbClr val="00B050"/>
                </a:solidFill>
              </a:rPr>
              <a:t>, I, J, K, </a:t>
            </a:r>
            <a:r>
              <a:rPr lang="pt-BR" sz="2000" dirty="0">
                <a:solidFill>
                  <a:srgbClr val="00B0F0"/>
                </a:solidFill>
              </a:rPr>
              <a:t>A</a:t>
            </a:r>
            <a:r>
              <a:rPr lang="pt-BR" sz="2000" dirty="0">
                <a:solidFill>
                  <a:srgbClr val="00B050"/>
                </a:solidFill>
              </a:rPr>
              <a:t>, G, B, H, D</a:t>
            </a:r>
          </a:p>
          <a:p>
            <a:pPr algn="r" rtl="1"/>
            <a:r>
              <a:rPr lang="he-IL" sz="2000" dirty="0"/>
              <a:t> </a:t>
            </a:r>
          </a:p>
          <a:p>
            <a:pPr algn="r" rtl="1"/>
            <a:endParaRPr lang="he-IL" sz="2000" dirty="0"/>
          </a:p>
          <a:p>
            <a:pPr algn="r" rtl="1"/>
            <a:endParaRPr lang="he-IL" sz="2800" dirty="0"/>
          </a:p>
          <a:p>
            <a:pPr algn="r" rtl="1"/>
            <a:endParaRPr lang="he-IL" dirty="0"/>
          </a:p>
          <a:p>
            <a:pPr algn="r" rtl="1"/>
            <a:endParaRPr lang="he-IL" dirty="0"/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A9808BEA-E4A7-4ADF-8B04-D3112C047D2A}"/>
              </a:ext>
            </a:extLst>
          </p:cNvPr>
          <p:cNvSpPr/>
          <p:nvPr/>
        </p:nvSpPr>
        <p:spPr>
          <a:xfrm>
            <a:off x="4718304" y="3429000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אליפסה 4">
            <a:extLst>
              <a:ext uri="{FF2B5EF4-FFF2-40B4-BE49-F238E27FC236}">
                <a16:creationId xmlns:a16="http://schemas.microsoft.com/office/drawing/2014/main" id="{BA1C6761-0DBB-43C2-BBB7-68C3BA84C612}"/>
              </a:ext>
            </a:extLst>
          </p:cNvPr>
          <p:cNvSpPr/>
          <p:nvPr/>
        </p:nvSpPr>
        <p:spPr>
          <a:xfrm>
            <a:off x="3992880" y="3967531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ABF2BE-9722-49D3-A982-1D1D8B40ED57}"/>
              </a:ext>
            </a:extLst>
          </p:cNvPr>
          <p:cNvSpPr txBox="1"/>
          <p:nvPr/>
        </p:nvSpPr>
        <p:spPr>
          <a:xfrm>
            <a:off x="4837176" y="3480851"/>
            <a:ext cx="5486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F</a:t>
            </a:r>
            <a:endParaRPr lang="he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9A23F1-E311-492D-AFE3-1ABACE996686}"/>
              </a:ext>
            </a:extLst>
          </p:cNvPr>
          <p:cNvSpPr txBox="1"/>
          <p:nvPr/>
        </p:nvSpPr>
        <p:spPr>
          <a:xfrm>
            <a:off x="4123944" y="4054047"/>
            <a:ext cx="5486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C</a:t>
            </a:r>
            <a:endParaRPr lang="he-IL" dirty="0"/>
          </a:p>
        </p:txBody>
      </p: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04ACA377-715B-4A88-9177-27744A3D7C98}"/>
              </a:ext>
            </a:extLst>
          </p:cNvPr>
          <p:cNvCxnSpPr>
            <a:stCxn id="4" idx="3"/>
            <a:endCxn id="5" idx="7"/>
          </p:cNvCxnSpPr>
          <p:nvPr/>
        </p:nvCxnSpPr>
        <p:spPr>
          <a:xfrm flipH="1">
            <a:off x="4406539" y="3780220"/>
            <a:ext cx="382738" cy="247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C6C38D17-9D6A-46FC-9C65-3DC753AF77A6}"/>
              </a:ext>
            </a:extLst>
          </p:cNvPr>
          <p:cNvCxnSpPr/>
          <p:nvPr/>
        </p:nvCxnSpPr>
        <p:spPr>
          <a:xfrm>
            <a:off x="5111496" y="3788628"/>
            <a:ext cx="393192" cy="265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0207D5E9-0A3C-4122-BCD6-35ABEA400258}"/>
              </a:ext>
            </a:extLst>
          </p:cNvPr>
          <p:cNvSpPr/>
          <p:nvPr/>
        </p:nvSpPr>
        <p:spPr>
          <a:xfrm>
            <a:off x="5458968" y="4027791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54A8237E-7795-42D3-82E3-06F3980F99F2}"/>
              </a:ext>
            </a:extLst>
          </p:cNvPr>
          <p:cNvSpPr/>
          <p:nvPr/>
        </p:nvSpPr>
        <p:spPr>
          <a:xfrm>
            <a:off x="4965192" y="4604632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368A04B0-69C2-43DF-96C8-3CC345D9DA6C}"/>
              </a:ext>
            </a:extLst>
          </p:cNvPr>
          <p:cNvSpPr/>
          <p:nvPr/>
        </p:nvSpPr>
        <p:spPr>
          <a:xfrm>
            <a:off x="4398264" y="5185069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DE913D15-227E-419F-A1FC-C610FAE64A99}"/>
              </a:ext>
            </a:extLst>
          </p:cNvPr>
          <p:cNvCxnSpPr>
            <a:cxnSpLocks/>
            <a:stCxn id="12" idx="3"/>
          </p:cNvCxnSpPr>
          <p:nvPr/>
        </p:nvCxnSpPr>
        <p:spPr>
          <a:xfrm flipH="1">
            <a:off x="5344455" y="4379011"/>
            <a:ext cx="185486" cy="278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23635AC7-C64E-4789-B23A-E4D5FEDFF88C}"/>
              </a:ext>
            </a:extLst>
          </p:cNvPr>
          <p:cNvCxnSpPr>
            <a:stCxn id="13" idx="3"/>
            <a:endCxn id="19" idx="7"/>
          </p:cNvCxnSpPr>
          <p:nvPr/>
        </p:nvCxnSpPr>
        <p:spPr>
          <a:xfrm flipH="1">
            <a:off x="4811923" y="4955852"/>
            <a:ext cx="224242" cy="28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AD3CF9E-DF6E-4778-8F07-97A62CFAD8AB}"/>
              </a:ext>
            </a:extLst>
          </p:cNvPr>
          <p:cNvSpPr txBox="1"/>
          <p:nvPr/>
        </p:nvSpPr>
        <p:spPr>
          <a:xfrm>
            <a:off x="5575676" y="4049870"/>
            <a:ext cx="4029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A</a:t>
            </a:r>
            <a:endParaRPr lang="he-IL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10CAD9-8708-4ABA-B3DA-6AF06FC76DD8}"/>
              </a:ext>
            </a:extLst>
          </p:cNvPr>
          <p:cNvSpPr txBox="1"/>
          <p:nvPr/>
        </p:nvSpPr>
        <p:spPr>
          <a:xfrm>
            <a:off x="5078318" y="4659756"/>
            <a:ext cx="4029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I</a:t>
            </a:r>
            <a:endParaRPr lang="he-IL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52E0F2-E0DB-4262-9C4A-B9EEAA26FC6A}"/>
              </a:ext>
            </a:extLst>
          </p:cNvPr>
          <p:cNvSpPr txBox="1"/>
          <p:nvPr/>
        </p:nvSpPr>
        <p:spPr>
          <a:xfrm>
            <a:off x="4564509" y="5236921"/>
            <a:ext cx="4029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640859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420624" y="872716"/>
            <a:ext cx="11027664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4400" dirty="0"/>
              <a:t>שחזור עץ בינארי על פי סריקותיו</a:t>
            </a:r>
          </a:p>
          <a:p>
            <a:pPr algn="r" rtl="1"/>
            <a:r>
              <a:rPr lang="he-IL" sz="2000" dirty="0"/>
              <a:t>על פי סריקה בסדר </a:t>
            </a:r>
            <a:r>
              <a:rPr lang="he-IL" sz="2000" b="1" dirty="0"/>
              <a:t>תחילי </a:t>
            </a:r>
            <a:r>
              <a:rPr lang="he-IL" sz="2000" dirty="0"/>
              <a:t>וסריקה בסדר </a:t>
            </a:r>
            <a:r>
              <a:rPr lang="he-IL" sz="2000" b="1" dirty="0"/>
              <a:t>תוכי</a:t>
            </a:r>
          </a:p>
          <a:p>
            <a:pPr algn="r" rtl="1"/>
            <a:r>
              <a:rPr lang="he-IL" sz="2000" dirty="0"/>
              <a:t>הנחה: כל האיברים בעץ שונים זה מזה.</a:t>
            </a:r>
          </a:p>
          <a:p>
            <a:pPr algn="l"/>
            <a:r>
              <a:rPr lang="pt-BR" sz="2000" dirty="0"/>
              <a:t>PreOrder: </a:t>
            </a:r>
            <a:r>
              <a:rPr lang="pt-BR" sz="2000" dirty="0">
                <a:solidFill>
                  <a:srgbClr val="FF0000"/>
                </a:solidFill>
              </a:rPr>
              <a:t>F</a:t>
            </a:r>
            <a:r>
              <a:rPr lang="pt-BR" sz="2000" dirty="0"/>
              <a:t>, </a:t>
            </a:r>
            <a:r>
              <a:rPr lang="pt-BR" sz="2000" dirty="0">
                <a:solidFill>
                  <a:schemeClr val="tx1"/>
                </a:solidFill>
              </a:rPr>
              <a:t>C</a:t>
            </a:r>
            <a:r>
              <a:rPr lang="pt-BR" sz="2000" dirty="0"/>
              <a:t>, A, I, </a:t>
            </a:r>
            <a:r>
              <a:rPr lang="pt-BR" sz="2000" dirty="0">
                <a:solidFill>
                  <a:schemeClr val="tx1"/>
                </a:solidFill>
              </a:rPr>
              <a:t>E</a:t>
            </a:r>
            <a:r>
              <a:rPr lang="pt-BR" sz="2000" dirty="0"/>
              <a:t>, </a:t>
            </a:r>
            <a:r>
              <a:rPr lang="pt-BR" sz="2000" dirty="0">
                <a:solidFill>
                  <a:srgbClr val="00B0F0"/>
                </a:solidFill>
              </a:rPr>
              <a:t>K</a:t>
            </a:r>
            <a:r>
              <a:rPr lang="pt-BR" sz="2000" dirty="0"/>
              <a:t>, </a:t>
            </a:r>
            <a:r>
              <a:rPr lang="pt-BR" sz="2000" dirty="0">
                <a:solidFill>
                  <a:srgbClr val="00B0F0"/>
                </a:solidFill>
              </a:rPr>
              <a:t>J</a:t>
            </a:r>
            <a:r>
              <a:rPr lang="pt-BR" sz="2000" dirty="0"/>
              <a:t>, G, H, B, D</a:t>
            </a:r>
          </a:p>
          <a:p>
            <a:pPr algn="l"/>
            <a:r>
              <a:rPr lang="pt-BR" sz="2000" dirty="0"/>
              <a:t>InOrder: </a:t>
            </a:r>
            <a:r>
              <a:rPr lang="pt-BR" sz="2000" dirty="0">
                <a:solidFill>
                  <a:schemeClr val="tx1"/>
                </a:solidFill>
              </a:rPr>
              <a:t>C</a:t>
            </a:r>
            <a:r>
              <a:rPr lang="pt-BR" sz="2000" dirty="0"/>
              <a:t>, </a:t>
            </a:r>
            <a:r>
              <a:rPr lang="pt-BR" sz="2000" dirty="0">
                <a:solidFill>
                  <a:srgbClr val="FF0000"/>
                </a:solidFill>
              </a:rPr>
              <a:t>F</a:t>
            </a:r>
            <a:r>
              <a:rPr lang="pt-BR" sz="2000" dirty="0"/>
              <a:t>, </a:t>
            </a:r>
            <a:r>
              <a:rPr lang="pt-BR" sz="2000" dirty="0">
                <a:solidFill>
                  <a:schemeClr val="tx1"/>
                </a:solidFill>
              </a:rPr>
              <a:t>E</a:t>
            </a:r>
            <a:r>
              <a:rPr lang="pt-BR" sz="2000" dirty="0">
                <a:solidFill>
                  <a:srgbClr val="00B050"/>
                </a:solidFill>
              </a:rPr>
              <a:t>, I, </a:t>
            </a:r>
            <a:r>
              <a:rPr lang="pt-BR" sz="2000" dirty="0">
                <a:solidFill>
                  <a:srgbClr val="00B0F0"/>
                </a:solidFill>
              </a:rPr>
              <a:t>J</a:t>
            </a:r>
            <a:r>
              <a:rPr lang="pt-BR" sz="2000" dirty="0">
                <a:solidFill>
                  <a:srgbClr val="00B050"/>
                </a:solidFill>
              </a:rPr>
              <a:t>, </a:t>
            </a:r>
            <a:r>
              <a:rPr lang="pt-BR" sz="2000" dirty="0">
                <a:solidFill>
                  <a:srgbClr val="00B0F0"/>
                </a:solidFill>
              </a:rPr>
              <a:t>K</a:t>
            </a:r>
            <a:r>
              <a:rPr lang="pt-BR" sz="2000" dirty="0">
                <a:solidFill>
                  <a:srgbClr val="00B050"/>
                </a:solidFill>
              </a:rPr>
              <a:t>, A, G, B, H, D</a:t>
            </a:r>
          </a:p>
          <a:p>
            <a:pPr algn="r" rtl="1"/>
            <a:r>
              <a:rPr lang="he-IL" sz="2000" dirty="0"/>
              <a:t> </a:t>
            </a:r>
          </a:p>
          <a:p>
            <a:pPr algn="r" rtl="1"/>
            <a:endParaRPr lang="he-IL" sz="2000" dirty="0"/>
          </a:p>
          <a:p>
            <a:pPr algn="r" rtl="1"/>
            <a:endParaRPr lang="he-IL" sz="2800" dirty="0"/>
          </a:p>
          <a:p>
            <a:pPr algn="r" rtl="1"/>
            <a:endParaRPr lang="he-IL" dirty="0"/>
          </a:p>
          <a:p>
            <a:pPr algn="r" rtl="1"/>
            <a:endParaRPr lang="he-IL" dirty="0"/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A9808BEA-E4A7-4ADF-8B04-D3112C047D2A}"/>
              </a:ext>
            </a:extLst>
          </p:cNvPr>
          <p:cNvSpPr/>
          <p:nvPr/>
        </p:nvSpPr>
        <p:spPr>
          <a:xfrm>
            <a:off x="4718304" y="3429000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אליפסה 4">
            <a:extLst>
              <a:ext uri="{FF2B5EF4-FFF2-40B4-BE49-F238E27FC236}">
                <a16:creationId xmlns:a16="http://schemas.microsoft.com/office/drawing/2014/main" id="{BA1C6761-0DBB-43C2-BBB7-68C3BA84C612}"/>
              </a:ext>
            </a:extLst>
          </p:cNvPr>
          <p:cNvSpPr/>
          <p:nvPr/>
        </p:nvSpPr>
        <p:spPr>
          <a:xfrm>
            <a:off x="3992880" y="3967531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ABF2BE-9722-49D3-A982-1D1D8B40ED57}"/>
              </a:ext>
            </a:extLst>
          </p:cNvPr>
          <p:cNvSpPr txBox="1"/>
          <p:nvPr/>
        </p:nvSpPr>
        <p:spPr>
          <a:xfrm>
            <a:off x="4837176" y="3480851"/>
            <a:ext cx="5486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F</a:t>
            </a:r>
            <a:endParaRPr lang="he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9A23F1-E311-492D-AFE3-1ABACE996686}"/>
              </a:ext>
            </a:extLst>
          </p:cNvPr>
          <p:cNvSpPr txBox="1"/>
          <p:nvPr/>
        </p:nvSpPr>
        <p:spPr>
          <a:xfrm>
            <a:off x="4123944" y="4054047"/>
            <a:ext cx="5486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C</a:t>
            </a:r>
            <a:endParaRPr lang="he-IL" dirty="0"/>
          </a:p>
        </p:txBody>
      </p: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04ACA377-715B-4A88-9177-27744A3D7C98}"/>
              </a:ext>
            </a:extLst>
          </p:cNvPr>
          <p:cNvCxnSpPr>
            <a:stCxn id="4" idx="3"/>
            <a:endCxn id="5" idx="7"/>
          </p:cNvCxnSpPr>
          <p:nvPr/>
        </p:nvCxnSpPr>
        <p:spPr>
          <a:xfrm flipH="1">
            <a:off x="4406539" y="3780220"/>
            <a:ext cx="382738" cy="247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C6C38D17-9D6A-46FC-9C65-3DC753AF77A6}"/>
              </a:ext>
            </a:extLst>
          </p:cNvPr>
          <p:cNvCxnSpPr/>
          <p:nvPr/>
        </p:nvCxnSpPr>
        <p:spPr>
          <a:xfrm>
            <a:off x="5111496" y="3788628"/>
            <a:ext cx="393192" cy="265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0207D5E9-0A3C-4122-BCD6-35ABEA400258}"/>
              </a:ext>
            </a:extLst>
          </p:cNvPr>
          <p:cNvSpPr/>
          <p:nvPr/>
        </p:nvSpPr>
        <p:spPr>
          <a:xfrm>
            <a:off x="5458968" y="4027791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54A8237E-7795-42D3-82E3-06F3980F99F2}"/>
              </a:ext>
            </a:extLst>
          </p:cNvPr>
          <p:cNvSpPr/>
          <p:nvPr/>
        </p:nvSpPr>
        <p:spPr>
          <a:xfrm>
            <a:off x="4965192" y="4604632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>
            <a:extLst>
              <a:ext uri="{FF2B5EF4-FFF2-40B4-BE49-F238E27FC236}">
                <a16:creationId xmlns:a16="http://schemas.microsoft.com/office/drawing/2014/main" id="{A86D21A7-A6FA-438B-A9C1-303588E3C921}"/>
              </a:ext>
            </a:extLst>
          </p:cNvPr>
          <p:cNvSpPr/>
          <p:nvPr/>
        </p:nvSpPr>
        <p:spPr>
          <a:xfrm>
            <a:off x="5458968" y="5133218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אליפסה 15">
            <a:extLst>
              <a:ext uri="{FF2B5EF4-FFF2-40B4-BE49-F238E27FC236}">
                <a16:creationId xmlns:a16="http://schemas.microsoft.com/office/drawing/2014/main" id="{A738262C-57C5-40E6-93BC-A1A6DF261426}"/>
              </a:ext>
            </a:extLst>
          </p:cNvPr>
          <p:cNvSpPr/>
          <p:nvPr/>
        </p:nvSpPr>
        <p:spPr>
          <a:xfrm>
            <a:off x="4996662" y="5746863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368A04B0-69C2-43DF-96C8-3CC345D9DA6C}"/>
              </a:ext>
            </a:extLst>
          </p:cNvPr>
          <p:cNvSpPr/>
          <p:nvPr/>
        </p:nvSpPr>
        <p:spPr>
          <a:xfrm>
            <a:off x="4398264" y="5185069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DE913D15-227E-419F-A1FC-C610FAE64A99}"/>
              </a:ext>
            </a:extLst>
          </p:cNvPr>
          <p:cNvCxnSpPr>
            <a:cxnSpLocks/>
            <a:stCxn id="12" idx="3"/>
          </p:cNvCxnSpPr>
          <p:nvPr/>
        </p:nvCxnSpPr>
        <p:spPr>
          <a:xfrm flipH="1">
            <a:off x="5344455" y="4379011"/>
            <a:ext cx="185486" cy="278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23635AC7-C64E-4789-B23A-E4D5FEDFF88C}"/>
              </a:ext>
            </a:extLst>
          </p:cNvPr>
          <p:cNvCxnSpPr>
            <a:stCxn id="13" idx="3"/>
            <a:endCxn id="19" idx="7"/>
          </p:cNvCxnSpPr>
          <p:nvPr/>
        </p:nvCxnSpPr>
        <p:spPr>
          <a:xfrm flipH="1">
            <a:off x="4811923" y="4955852"/>
            <a:ext cx="224242" cy="28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AD3CF9E-DF6E-4778-8F07-97A62CFAD8AB}"/>
              </a:ext>
            </a:extLst>
          </p:cNvPr>
          <p:cNvSpPr txBox="1"/>
          <p:nvPr/>
        </p:nvSpPr>
        <p:spPr>
          <a:xfrm>
            <a:off x="5575676" y="4049870"/>
            <a:ext cx="4029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A</a:t>
            </a:r>
            <a:endParaRPr lang="he-IL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10CAD9-8708-4ABA-B3DA-6AF06FC76DD8}"/>
              </a:ext>
            </a:extLst>
          </p:cNvPr>
          <p:cNvSpPr txBox="1"/>
          <p:nvPr/>
        </p:nvSpPr>
        <p:spPr>
          <a:xfrm>
            <a:off x="5078318" y="4659756"/>
            <a:ext cx="4029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I</a:t>
            </a:r>
            <a:endParaRPr lang="he-IL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52E0F2-E0DB-4262-9C4A-B9EEAA26FC6A}"/>
              </a:ext>
            </a:extLst>
          </p:cNvPr>
          <p:cNvSpPr txBox="1"/>
          <p:nvPr/>
        </p:nvSpPr>
        <p:spPr>
          <a:xfrm>
            <a:off x="4564509" y="5236921"/>
            <a:ext cx="4029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E</a:t>
            </a:r>
            <a:endParaRPr lang="he-IL" dirty="0"/>
          </a:p>
        </p:txBody>
      </p:sp>
      <p:cxnSp>
        <p:nvCxnSpPr>
          <p:cNvPr id="14" name="מחבר חץ ישר 13">
            <a:extLst>
              <a:ext uri="{FF2B5EF4-FFF2-40B4-BE49-F238E27FC236}">
                <a16:creationId xmlns:a16="http://schemas.microsoft.com/office/drawing/2014/main" id="{5B0224F5-A1B9-4C3E-801B-20A5D80EA908}"/>
              </a:ext>
            </a:extLst>
          </p:cNvPr>
          <p:cNvCxnSpPr>
            <a:stCxn id="13" idx="5"/>
            <a:endCxn id="15" idx="1"/>
          </p:cNvCxnSpPr>
          <p:nvPr/>
        </p:nvCxnSpPr>
        <p:spPr>
          <a:xfrm>
            <a:off x="5378851" y="4955852"/>
            <a:ext cx="151090" cy="237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מחבר חץ ישר 19">
            <a:extLst>
              <a:ext uri="{FF2B5EF4-FFF2-40B4-BE49-F238E27FC236}">
                <a16:creationId xmlns:a16="http://schemas.microsoft.com/office/drawing/2014/main" id="{3A1FFDD0-3A55-41EA-9634-848B4B82E01F}"/>
              </a:ext>
            </a:extLst>
          </p:cNvPr>
          <p:cNvCxnSpPr>
            <a:cxnSpLocks/>
          </p:cNvCxnSpPr>
          <p:nvPr/>
        </p:nvCxnSpPr>
        <p:spPr>
          <a:xfrm flipH="1">
            <a:off x="5392033" y="5500137"/>
            <a:ext cx="119620" cy="322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13903EA-B4C3-472E-8E26-E8111A2AA680}"/>
              </a:ext>
            </a:extLst>
          </p:cNvPr>
          <p:cNvSpPr txBox="1"/>
          <p:nvPr/>
        </p:nvSpPr>
        <p:spPr>
          <a:xfrm>
            <a:off x="5517870" y="5227204"/>
            <a:ext cx="4937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K</a:t>
            </a:r>
            <a:endParaRPr lang="he-IL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628B1D-D9D4-4351-9C88-208B5B3650D9}"/>
              </a:ext>
            </a:extLst>
          </p:cNvPr>
          <p:cNvSpPr txBox="1"/>
          <p:nvPr/>
        </p:nvSpPr>
        <p:spPr>
          <a:xfrm>
            <a:off x="5017877" y="5761771"/>
            <a:ext cx="4937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J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671941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420624" y="872716"/>
            <a:ext cx="11027664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4400" dirty="0"/>
              <a:t>שחזור עץ בינארי על פי סריקותיו</a:t>
            </a:r>
          </a:p>
          <a:p>
            <a:pPr algn="r" rtl="1"/>
            <a:r>
              <a:rPr lang="he-IL" sz="2000" dirty="0"/>
              <a:t>על פי סריקה בסדר </a:t>
            </a:r>
            <a:r>
              <a:rPr lang="he-IL" sz="2000" b="1" dirty="0"/>
              <a:t>תחילי </a:t>
            </a:r>
            <a:r>
              <a:rPr lang="he-IL" sz="2000" dirty="0"/>
              <a:t>וסריקה בסדר </a:t>
            </a:r>
            <a:r>
              <a:rPr lang="he-IL" sz="2000" b="1" dirty="0"/>
              <a:t>תוכי</a:t>
            </a:r>
          </a:p>
          <a:p>
            <a:pPr algn="r" rtl="1"/>
            <a:r>
              <a:rPr lang="he-IL" sz="2000" dirty="0"/>
              <a:t>הנחה: כל האיברים בעץ שונים זה מזה.</a:t>
            </a:r>
          </a:p>
          <a:p>
            <a:pPr algn="l"/>
            <a:r>
              <a:rPr lang="pt-BR" sz="2000" dirty="0"/>
              <a:t>PreOrder: </a:t>
            </a:r>
            <a:r>
              <a:rPr lang="pt-BR" sz="2000" dirty="0">
                <a:solidFill>
                  <a:srgbClr val="FF0000"/>
                </a:solidFill>
              </a:rPr>
              <a:t>F</a:t>
            </a:r>
            <a:r>
              <a:rPr lang="pt-BR" sz="2000" dirty="0"/>
              <a:t>, </a:t>
            </a:r>
            <a:r>
              <a:rPr lang="pt-BR" sz="2000" dirty="0">
                <a:solidFill>
                  <a:schemeClr val="tx1"/>
                </a:solidFill>
              </a:rPr>
              <a:t>C</a:t>
            </a:r>
            <a:r>
              <a:rPr lang="pt-BR" sz="2000" dirty="0"/>
              <a:t>, A, I, </a:t>
            </a:r>
            <a:r>
              <a:rPr lang="pt-BR" sz="2000" dirty="0">
                <a:solidFill>
                  <a:schemeClr val="tx1"/>
                </a:solidFill>
              </a:rPr>
              <a:t>E</a:t>
            </a:r>
            <a:r>
              <a:rPr lang="pt-BR" sz="2000" dirty="0"/>
              <a:t>, </a:t>
            </a:r>
            <a:r>
              <a:rPr lang="pt-BR" sz="2000" dirty="0">
                <a:solidFill>
                  <a:schemeClr val="accent6"/>
                </a:solidFill>
              </a:rPr>
              <a:t>K, J</a:t>
            </a:r>
            <a:r>
              <a:rPr lang="pt-BR" sz="2000" dirty="0"/>
              <a:t>, </a:t>
            </a:r>
            <a:r>
              <a:rPr lang="pt-BR" sz="2000" dirty="0">
                <a:solidFill>
                  <a:srgbClr val="00B0F0"/>
                </a:solidFill>
              </a:rPr>
              <a:t>G, H, B, D</a:t>
            </a:r>
          </a:p>
          <a:p>
            <a:pPr algn="l"/>
            <a:r>
              <a:rPr lang="pt-BR" sz="2000" dirty="0"/>
              <a:t>InOrder: </a:t>
            </a:r>
            <a:r>
              <a:rPr lang="pt-BR" sz="2000" dirty="0">
                <a:solidFill>
                  <a:schemeClr val="tx1"/>
                </a:solidFill>
              </a:rPr>
              <a:t>C</a:t>
            </a:r>
            <a:r>
              <a:rPr lang="pt-BR" sz="2000" dirty="0"/>
              <a:t>, </a:t>
            </a:r>
            <a:r>
              <a:rPr lang="pt-BR" sz="2000" dirty="0">
                <a:solidFill>
                  <a:srgbClr val="FF0000"/>
                </a:solidFill>
              </a:rPr>
              <a:t>F</a:t>
            </a:r>
            <a:r>
              <a:rPr lang="pt-BR" sz="2000" dirty="0"/>
              <a:t>, </a:t>
            </a:r>
            <a:r>
              <a:rPr lang="pt-BR" sz="2000" dirty="0">
                <a:solidFill>
                  <a:schemeClr val="tx1"/>
                </a:solidFill>
              </a:rPr>
              <a:t>E</a:t>
            </a:r>
            <a:r>
              <a:rPr lang="pt-BR" sz="2000" dirty="0">
                <a:solidFill>
                  <a:srgbClr val="00B050"/>
                </a:solidFill>
              </a:rPr>
              <a:t>, I, </a:t>
            </a:r>
            <a:r>
              <a:rPr lang="pt-BR" sz="2000" dirty="0">
                <a:solidFill>
                  <a:schemeClr val="accent6"/>
                </a:solidFill>
              </a:rPr>
              <a:t>J, K</a:t>
            </a:r>
            <a:r>
              <a:rPr lang="pt-BR" sz="2000" dirty="0">
                <a:solidFill>
                  <a:srgbClr val="00B050"/>
                </a:solidFill>
              </a:rPr>
              <a:t>, A, </a:t>
            </a:r>
            <a:r>
              <a:rPr lang="pt-BR" sz="2000" dirty="0">
                <a:solidFill>
                  <a:srgbClr val="00B0F0"/>
                </a:solidFill>
              </a:rPr>
              <a:t>G, B, H, D</a:t>
            </a:r>
          </a:p>
          <a:p>
            <a:pPr algn="r" rtl="1"/>
            <a:r>
              <a:rPr lang="he-IL" sz="2000" dirty="0"/>
              <a:t> </a:t>
            </a:r>
          </a:p>
          <a:p>
            <a:pPr algn="r" rtl="1"/>
            <a:endParaRPr lang="he-IL" sz="2000" dirty="0"/>
          </a:p>
          <a:p>
            <a:pPr algn="r" rtl="1"/>
            <a:endParaRPr lang="he-IL" sz="2800" dirty="0"/>
          </a:p>
          <a:p>
            <a:pPr algn="r" rtl="1"/>
            <a:endParaRPr lang="he-IL" dirty="0"/>
          </a:p>
          <a:p>
            <a:pPr algn="r" rtl="1"/>
            <a:endParaRPr lang="he-IL" dirty="0"/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A9808BEA-E4A7-4ADF-8B04-D3112C047D2A}"/>
              </a:ext>
            </a:extLst>
          </p:cNvPr>
          <p:cNvSpPr/>
          <p:nvPr/>
        </p:nvSpPr>
        <p:spPr>
          <a:xfrm>
            <a:off x="4718304" y="3429000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אליפסה 4">
            <a:extLst>
              <a:ext uri="{FF2B5EF4-FFF2-40B4-BE49-F238E27FC236}">
                <a16:creationId xmlns:a16="http://schemas.microsoft.com/office/drawing/2014/main" id="{BA1C6761-0DBB-43C2-BBB7-68C3BA84C612}"/>
              </a:ext>
            </a:extLst>
          </p:cNvPr>
          <p:cNvSpPr/>
          <p:nvPr/>
        </p:nvSpPr>
        <p:spPr>
          <a:xfrm>
            <a:off x="3992880" y="3967531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ABF2BE-9722-49D3-A982-1D1D8B40ED57}"/>
              </a:ext>
            </a:extLst>
          </p:cNvPr>
          <p:cNvSpPr txBox="1"/>
          <p:nvPr/>
        </p:nvSpPr>
        <p:spPr>
          <a:xfrm>
            <a:off x="4837176" y="3480851"/>
            <a:ext cx="5486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F</a:t>
            </a:r>
            <a:endParaRPr lang="he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9A23F1-E311-492D-AFE3-1ABACE996686}"/>
              </a:ext>
            </a:extLst>
          </p:cNvPr>
          <p:cNvSpPr txBox="1"/>
          <p:nvPr/>
        </p:nvSpPr>
        <p:spPr>
          <a:xfrm>
            <a:off x="4123944" y="4054047"/>
            <a:ext cx="5486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C</a:t>
            </a:r>
            <a:endParaRPr lang="he-IL" dirty="0"/>
          </a:p>
        </p:txBody>
      </p: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04ACA377-715B-4A88-9177-27744A3D7C98}"/>
              </a:ext>
            </a:extLst>
          </p:cNvPr>
          <p:cNvCxnSpPr>
            <a:stCxn id="4" idx="3"/>
            <a:endCxn id="5" idx="7"/>
          </p:cNvCxnSpPr>
          <p:nvPr/>
        </p:nvCxnSpPr>
        <p:spPr>
          <a:xfrm flipH="1">
            <a:off x="4406539" y="3780220"/>
            <a:ext cx="382738" cy="247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C6C38D17-9D6A-46FC-9C65-3DC753AF77A6}"/>
              </a:ext>
            </a:extLst>
          </p:cNvPr>
          <p:cNvCxnSpPr/>
          <p:nvPr/>
        </p:nvCxnSpPr>
        <p:spPr>
          <a:xfrm>
            <a:off x="5111496" y="3788628"/>
            <a:ext cx="393192" cy="265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0207D5E9-0A3C-4122-BCD6-35ABEA400258}"/>
              </a:ext>
            </a:extLst>
          </p:cNvPr>
          <p:cNvSpPr/>
          <p:nvPr/>
        </p:nvSpPr>
        <p:spPr>
          <a:xfrm>
            <a:off x="5458968" y="4027791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54A8237E-7795-42D3-82E3-06F3980F99F2}"/>
              </a:ext>
            </a:extLst>
          </p:cNvPr>
          <p:cNvSpPr/>
          <p:nvPr/>
        </p:nvSpPr>
        <p:spPr>
          <a:xfrm>
            <a:off x="4965192" y="4604632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>
            <a:extLst>
              <a:ext uri="{FF2B5EF4-FFF2-40B4-BE49-F238E27FC236}">
                <a16:creationId xmlns:a16="http://schemas.microsoft.com/office/drawing/2014/main" id="{A86D21A7-A6FA-438B-A9C1-303588E3C921}"/>
              </a:ext>
            </a:extLst>
          </p:cNvPr>
          <p:cNvSpPr/>
          <p:nvPr/>
        </p:nvSpPr>
        <p:spPr>
          <a:xfrm>
            <a:off x="5458968" y="5133218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אליפסה 15">
            <a:extLst>
              <a:ext uri="{FF2B5EF4-FFF2-40B4-BE49-F238E27FC236}">
                <a16:creationId xmlns:a16="http://schemas.microsoft.com/office/drawing/2014/main" id="{A738262C-57C5-40E6-93BC-A1A6DF261426}"/>
              </a:ext>
            </a:extLst>
          </p:cNvPr>
          <p:cNvSpPr/>
          <p:nvPr/>
        </p:nvSpPr>
        <p:spPr>
          <a:xfrm>
            <a:off x="4996662" y="5746863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אליפסה 17">
            <a:extLst>
              <a:ext uri="{FF2B5EF4-FFF2-40B4-BE49-F238E27FC236}">
                <a16:creationId xmlns:a16="http://schemas.microsoft.com/office/drawing/2014/main" id="{467A32CF-E1EE-4684-ACBE-21C089893885}"/>
              </a:ext>
            </a:extLst>
          </p:cNvPr>
          <p:cNvSpPr/>
          <p:nvPr/>
        </p:nvSpPr>
        <p:spPr>
          <a:xfrm>
            <a:off x="6450216" y="6019228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368A04B0-69C2-43DF-96C8-3CC345D9DA6C}"/>
              </a:ext>
            </a:extLst>
          </p:cNvPr>
          <p:cNvSpPr/>
          <p:nvPr/>
        </p:nvSpPr>
        <p:spPr>
          <a:xfrm>
            <a:off x="4398264" y="5185069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DE913D15-227E-419F-A1FC-C610FAE64A99}"/>
              </a:ext>
            </a:extLst>
          </p:cNvPr>
          <p:cNvCxnSpPr>
            <a:cxnSpLocks/>
            <a:stCxn id="12" idx="3"/>
          </p:cNvCxnSpPr>
          <p:nvPr/>
        </p:nvCxnSpPr>
        <p:spPr>
          <a:xfrm flipH="1">
            <a:off x="5344455" y="4379011"/>
            <a:ext cx="185486" cy="278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23635AC7-C64E-4789-B23A-E4D5FEDFF88C}"/>
              </a:ext>
            </a:extLst>
          </p:cNvPr>
          <p:cNvCxnSpPr>
            <a:stCxn id="13" idx="3"/>
            <a:endCxn id="19" idx="7"/>
          </p:cNvCxnSpPr>
          <p:nvPr/>
        </p:nvCxnSpPr>
        <p:spPr>
          <a:xfrm flipH="1">
            <a:off x="4811923" y="4955852"/>
            <a:ext cx="224242" cy="28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AD3CF9E-DF6E-4778-8F07-97A62CFAD8AB}"/>
              </a:ext>
            </a:extLst>
          </p:cNvPr>
          <p:cNvSpPr txBox="1"/>
          <p:nvPr/>
        </p:nvSpPr>
        <p:spPr>
          <a:xfrm>
            <a:off x="5575676" y="4049870"/>
            <a:ext cx="4029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A</a:t>
            </a:r>
            <a:endParaRPr lang="he-IL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10CAD9-8708-4ABA-B3DA-6AF06FC76DD8}"/>
              </a:ext>
            </a:extLst>
          </p:cNvPr>
          <p:cNvSpPr txBox="1"/>
          <p:nvPr/>
        </p:nvSpPr>
        <p:spPr>
          <a:xfrm>
            <a:off x="5078318" y="4659756"/>
            <a:ext cx="4029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I</a:t>
            </a:r>
            <a:endParaRPr lang="he-IL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52E0F2-E0DB-4262-9C4A-B9EEAA26FC6A}"/>
              </a:ext>
            </a:extLst>
          </p:cNvPr>
          <p:cNvSpPr txBox="1"/>
          <p:nvPr/>
        </p:nvSpPr>
        <p:spPr>
          <a:xfrm>
            <a:off x="4564509" y="5236921"/>
            <a:ext cx="4029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E</a:t>
            </a:r>
            <a:endParaRPr lang="he-IL" dirty="0"/>
          </a:p>
        </p:txBody>
      </p:sp>
      <p:cxnSp>
        <p:nvCxnSpPr>
          <p:cNvPr id="14" name="מחבר חץ ישר 13">
            <a:extLst>
              <a:ext uri="{FF2B5EF4-FFF2-40B4-BE49-F238E27FC236}">
                <a16:creationId xmlns:a16="http://schemas.microsoft.com/office/drawing/2014/main" id="{5B0224F5-A1B9-4C3E-801B-20A5D80EA908}"/>
              </a:ext>
            </a:extLst>
          </p:cNvPr>
          <p:cNvCxnSpPr>
            <a:stCxn id="13" idx="5"/>
            <a:endCxn id="15" idx="1"/>
          </p:cNvCxnSpPr>
          <p:nvPr/>
        </p:nvCxnSpPr>
        <p:spPr>
          <a:xfrm>
            <a:off x="5378851" y="4955852"/>
            <a:ext cx="151090" cy="237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מחבר חץ ישר 19">
            <a:extLst>
              <a:ext uri="{FF2B5EF4-FFF2-40B4-BE49-F238E27FC236}">
                <a16:creationId xmlns:a16="http://schemas.microsoft.com/office/drawing/2014/main" id="{3A1FFDD0-3A55-41EA-9634-848B4B82E01F}"/>
              </a:ext>
            </a:extLst>
          </p:cNvPr>
          <p:cNvCxnSpPr>
            <a:cxnSpLocks/>
          </p:cNvCxnSpPr>
          <p:nvPr/>
        </p:nvCxnSpPr>
        <p:spPr>
          <a:xfrm flipH="1">
            <a:off x="5392033" y="5500137"/>
            <a:ext cx="119620" cy="322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13903EA-B4C3-472E-8E26-E8111A2AA680}"/>
              </a:ext>
            </a:extLst>
          </p:cNvPr>
          <p:cNvSpPr txBox="1"/>
          <p:nvPr/>
        </p:nvSpPr>
        <p:spPr>
          <a:xfrm>
            <a:off x="5517870" y="5227204"/>
            <a:ext cx="4937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K</a:t>
            </a:r>
            <a:endParaRPr lang="he-IL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628B1D-D9D4-4351-9C88-208B5B3650D9}"/>
              </a:ext>
            </a:extLst>
          </p:cNvPr>
          <p:cNvSpPr txBox="1"/>
          <p:nvPr/>
        </p:nvSpPr>
        <p:spPr>
          <a:xfrm>
            <a:off x="5017877" y="5761771"/>
            <a:ext cx="4937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J</a:t>
            </a:r>
            <a:endParaRPr lang="he-IL" dirty="0"/>
          </a:p>
        </p:txBody>
      </p:sp>
      <p:sp>
        <p:nvSpPr>
          <p:cNvPr id="27" name="אליפסה 26">
            <a:extLst>
              <a:ext uri="{FF2B5EF4-FFF2-40B4-BE49-F238E27FC236}">
                <a16:creationId xmlns:a16="http://schemas.microsoft.com/office/drawing/2014/main" id="{F6739830-9BB7-4E04-98C3-C955E7FBD225}"/>
              </a:ext>
            </a:extLst>
          </p:cNvPr>
          <p:cNvSpPr/>
          <p:nvPr/>
        </p:nvSpPr>
        <p:spPr>
          <a:xfrm>
            <a:off x="6348237" y="4657701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אליפסה 27">
            <a:extLst>
              <a:ext uri="{FF2B5EF4-FFF2-40B4-BE49-F238E27FC236}">
                <a16:creationId xmlns:a16="http://schemas.microsoft.com/office/drawing/2014/main" id="{69F739BD-2B37-491F-AF17-7C87D8C123E0}"/>
              </a:ext>
            </a:extLst>
          </p:cNvPr>
          <p:cNvSpPr/>
          <p:nvPr/>
        </p:nvSpPr>
        <p:spPr>
          <a:xfrm>
            <a:off x="6998210" y="5381092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8F041B95-9BDF-459F-B97E-5DEF5D48260B}"/>
              </a:ext>
            </a:extLst>
          </p:cNvPr>
          <p:cNvCxnSpPr>
            <a:stCxn id="23" idx="2"/>
            <a:endCxn id="27" idx="1"/>
          </p:cNvCxnSpPr>
          <p:nvPr/>
        </p:nvCxnSpPr>
        <p:spPr>
          <a:xfrm>
            <a:off x="5777164" y="4357647"/>
            <a:ext cx="642046" cy="360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מחבר חץ ישר 29">
            <a:extLst>
              <a:ext uri="{FF2B5EF4-FFF2-40B4-BE49-F238E27FC236}">
                <a16:creationId xmlns:a16="http://schemas.microsoft.com/office/drawing/2014/main" id="{7E6F8CF0-FA58-4CA8-B66A-C032B6408340}"/>
              </a:ext>
            </a:extLst>
          </p:cNvPr>
          <p:cNvCxnSpPr>
            <a:stCxn id="27" idx="5"/>
            <a:endCxn id="28" idx="0"/>
          </p:cNvCxnSpPr>
          <p:nvPr/>
        </p:nvCxnSpPr>
        <p:spPr>
          <a:xfrm>
            <a:off x="6761896" y="5008921"/>
            <a:ext cx="478630" cy="372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מחבר חץ ישר 31">
            <a:extLst>
              <a:ext uri="{FF2B5EF4-FFF2-40B4-BE49-F238E27FC236}">
                <a16:creationId xmlns:a16="http://schemas.microsoft.com/office/drawing/2014/main" id="{90F099F3-E602-4B1D-A402-6B98194705F6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6692532" y="5753263"/>
            <a:ext cx="427640" cy="265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AA5F870-E47E-460B-A575-31915581E681}"/>
              </a:ext>
            </a:extLst>
          </p:cNvPr>
          <p:cNvSpPr txBox="1"/>
          <p:nvPr/>
        </p:nvSpPr>
        <p:spPr>
          <a:xfrm>
            <a:off x="6371509" y="4733969"/>
            <a:ext cx="64204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G</a:t>
            </a:r>
            <a:endParaRPr lang="he-IL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5206E3-2663-4EA5-B749-784149D4EFEC}"/>
              </a:ext>
            </a:extLst>
          </p:cNvPr>
          <p:cNvSpPr txBox="1"/>
          <p:nvPr/>
        </p:nvSpPr>
        <p:spPr>
          <a:xfrm>
            <a:off x="6585329" y="6058537"/>
            <a:ext cx="64204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B</a:t>
            </a:r>
            <a:endParaRPr lang="he-IL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F327B2-3334-4AA6-A138-CA731B63A41A}"/>
              </a:ext>
            </a:extLst>
          </p:cNvPr>
          <p:cNvSpPr txBox="1"/>
          <p:nvPr/>
        </p:nvSpPr>
        <p:spPr>
          <a:xfrm>
            <a:off x="7088006" y="5442660"/>
            <a:ext cx="64204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H</a:t>
            </a:r>
            <a:endParaRPr lang="he-IL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F54AAB-AFDE-4A67-BBEA-0173AFAE2A10}"/>
              </a:ext>
            </a:extLst>
          </p:cNvPr>
          <p:cNvSpPr txBox="1"/>
          <p:nvPr/>
        </p:nvSpPr>
        <p:spPr>
          <a:xfrm>
            <a:off x="7699616" y="6106181"/>
            <a:ext cx="64204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D</a:t>
            </a:r>
            <a:endParaRPr lang="he-IL" dirty="0"/>
          </a:p>
        </p:txBody>
      </p:sp>
      <p:sp>
        <p:nvSpPr>
          <p:cNvPr id="39" name="אליפסה 38">
            <a:extLst>
              <a:ext uri="{FF2B5EF4-FFF2-40B4-BE49-F238E27FC236}">
                <a16:creationId xmlns:a16="http://schemas.microsoft.com/office/drawing/2014/main" id="{5A22540A-74BB-4872-8060-CB5D498C9524}"/>
              </a:ext>
            </a:extLst>
          </p:cNvPr>
          <p:cNvSpPr/>
          <p:nvPr/>
        </p:nvSpPr>
        <p:spPr>
          <a:xfrm>
            <a:off x="7631095" y="6054329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41" name="מחבר חץ ישר 40">
            <a:extLst>
              <a:ext uri="{FF2B5EF4-FFF2-40B4-BE49-F238E27FC236}">
                <a16:creationId xmlns:a16="http://schemas.microsoft.com/office/drawing/2014/main" id="{E8DC40B5-0C81-4062-8A3E-3E1F10AE237B}"/>
              </a:ext>
            </a:extLst>
          </p:cNvPr>
          <p:cNvCxnSpPr>
            <a:stCxn id="35" idx="2"/>
            <a:endCxn id="39" idx="0"/>
          </p:cNvCxnSpPr>
          <p:nvPr/>
        </p:nvCxnSpPr>
        <p:spPr>
          <a:xfrm>
            <a:off x="7409029" y="5750437"/>
            <a:ext cx="464382" cy="303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9853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81" y="139536"/>
            <a:ext cx="9642231" cy="720000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סריקות על עץ בינארי </a:t>
            </a:r>
            <a:br>
              <a:rPr lang="he-IL" sz="1400" b="0" dirty="0"/>
            </a:br>
            <a:br>
              <a:rPr lang="he-IL" sz="1400" b="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420624" y="872716"/>
            <a:ext cx="11027664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4400" dirty="0"/>
              <a:t>שחזור עץ בינארי על פי סריקותיו</a:t>
            </a:r>
          </a:p>
          <a:p>
            <a:pPr algn="r" rtl="1"/>
            <a:r>
              <a:rPr lang="he-IL" sz="2000" dirty="0"/>
              <a:t>על פי סריקה בסדר </a:t>
            </a:r>
            <a:r>
              <a:rPr lang="he-IL" sz="2000" b="1" dirty="0"/>
              <a:t>תחילי </a:t>
            </a:r>
            <a:r>
              <a:rPr lang="he-IL" sz="2000" dirty="0"/>
              <a:t>וסריקה בסדר </a:t>
            </a:r>
            <a:r>
              <a:rPr lang="he-IL" sz="2000" b="1" dirty="0"/>
              <a:t>תוכי</a:t>
            </a:r>
          </a:p>
          <a:p>
            <a:pPr algn="r" rtl="1"/>
            <a:r>
              <a:rPr lang="he-IL" sz="2000" dirty="0"/>
              <a:t>הנחה: כל האיברים בעץ שונים זה מזה.</a:t>
            </a:r>
          </a:p>
          <a:p>
            <a:pPr algn="l"/>
            <a:r>
              <a:rPr lang="pt-BR" sz="2000" dirty="0"/>
              <a:t>PreOrder: </a:t>
            </a:r>
            <a:r>
              <a:rPr lang="pt-BR" sz="2000" dirty="0">
                <a:solidFill>
                  <a:srgbClr val="FF0000"/>
                </a:solidFill>
              </a:rPr>
              <a:t>F</a:t>
            </a:r>
            <a:r>
              <a:rPr lang="pt-BR" sz="2000" dirty="0"/>
              <a:t>, </a:t>
            </a:r>
            <a:r>
              <a:rPr lang="pt-BR" sz="2000" dirty="0">
                <a:solidFill>
                  <a:schemeClr val="tx1"/>
                </a:solidFill>
              </a:rPr>
              <a:t>C</a:t>
            </a:r>
            <a:r>
              <a:rPr lang="pt-BR" sz="2000" dirty="0"/>
              <a:t>, A, I, </a:t>
            </a:r>
            <a:r>
              <a:rPr lang="pt-BR" sz="2000" dirty="0">
                <a:solidFill>
                  <a:schemeClr val="tx1"/>
                </a:solidFill>
              </a:rPr>
              <a:t>E</a:t>
            </a:r>
            <a:r>
              <a:rPr lang="pt-BR" sz="2000" dirty="0"/>
              <a:t>, </a:t>
            </a:r>
            <a:r>
              <a:rPr lang="pt-BR" sz="2000" dirty="0">
                <a:solidFill>
                  <a:schemeClr val="tx1"/>
                </a:solidFill>
              </a:rPr>
              <a:t>K, J</a:t>
            </a:r>
            <a:r>
              <a:rPr lang="pt-BR" sz="2000" dirty="0"/>
              <a:t>, </a:t>
            </a:r>
            <a:r>
              <a:rPr lang="pt-BR" sz="2000" dirty="0">
                <a:solidFill>
                  <a:schemeClr val="accent6"/>
                </a:solidFill>
              </a:rPr>
              <a:t>G</a:t>
            </a:r>
            <a:r>
              <a:rPr lang="pt-BR" sz="2000" dirty="0">
                <a:solidFill>
                  <a:srgbClr val="00B0F0"/>
                </a:solidFill>
              </a:rPr>
              <a:t>, H, B, D</a:t>
            </a:r>
          </a:p>
          <a:p>
            <a:pPr algn="l"/>
            <a:r>
              <a:rPr lang="pt-BR" sz="2000" dirty="0"/>
              <a:t>InOrder: </a:t>
            </a:r>
            <a:r>
              <a:rPr lang="pt-BR" sz="2000" dirty="0">
                <a:solidFill>
                  <a:schemeClr val="tx1"/>
                </a:solidFill>
              </a:rPr>
              <a:t>C</a:t>
            </a:r>
            <a:r>
              <a:rPr lang="pt-BR" sz="2000" dirty="0"/>
              <a:t>, </a:t>
            </a:r>
            <a:r>
              <a:rPr lang="pt-BR" sz="2000" dirty="0">
                <a:solidFill>
                  <a:srgbClr val="FF0000"/>
                </a:solidFill>
              </a:rPr>
              <a:t>F</a:t>
            </a:r>
            <a:r>
              <a:rPr lang="pt-BR" sz="2000" dirty="0"/>
              <a:t>, </a:t>
            </a:r>
            <a:r>
              <a:rPr lang="pt-BR" sz="2000" dirty="0">
                <a:solidFill>
                  <a:schemeClr val="tx1"/>
                </a:solidFill>
              </a:rPr>
              <a:t>E</a:t>
            </a:r>
            <a:r>
              <a:rPr lang="pt-BR" sz="2000" dirty="0">
                <a:solidFill>
                  <a:srgbClr val="00B050"/>
                </a:solidFill>
              </a:rPr>
              <a:t>,</a:t>
            </a:r>
            <a:r>
              <a:rPr lang="pt-BR" sz="2000" dirty="0">
                <a:solidFill>
                  <a:schemeClr val="tx1"/>
                </a:solidFill>
              </a:rPr>
              <a:t> I, J, K, A</a:t>
            </a:r>
            <a:r>
              <a:rPr lang="pt-BR" sz="2000" dirty="0">
                <a:solidFill>
                  <a:srgbClr val="00B050"/>
                </a:solidFill>
              </a:rPr>
              <a:t>, </a:t>
            </a:r>
            <a:r>
              <a:rPr lang="pt-BR" sz="2000" dirty="0">
                <a:solidFill>
                  <a:schemeClr val="accent6"/>
                </a:solidFill>
              </a:rPr>
              <a:t>G, B</a:t>
            </a:r>
            <a:r>
              <a:rPr lang="pt-BR" sz="2000" dirty="0">
                <a:solidFill>
                  <a:srgbClr val="00B0F0"/>
                </a:solidFill>
              </a:rPr>
              <a:t>, H, D</a:t>
            </a:r>
          </a:p>
          <a:p>
            <a:pPr algn="r" rtl="1"/>
            <a:r>
              <a:rPr lang="he-IL" sz="2000" dirty="0"/>
              <a:t> </a:t>
            </a:r>
          </a:p>
          <a:p>
            <a:pPr algn="r" rtl="1"/>
            <a:endParaRPr lang="he-IL" sz="2000" dirty="0"/>
          </a:p>
          <a:p>
            <a:pPr algn="r" rtl="1"/>
            <a:endParaRPr lang="he-IL" sz="2800" dirty="0"/>
          </a:p>
          <a:p>
            <a:pPr algn="r" rtl="1"/>
            <a:endParaRPr lang="he-IL" dirty="0"/>
          </a:p>
          <a:p>
            <a:pPr algn="r" rtl="1"/>
            <a:endParaRPr lang="he-IL" dirty="0"/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A9808BEA-E4A7-4ADF-8B04-D3112C047D2A}"/>
              </a:ext>
            </a:extLst>
          </p:cNvPr>
          <p:cNvSpPr/>
          <p:nvPr/>
        </p:nvSpPr>
        <p:spPr>
          <a:xfrm>
            <a:off x="4718304" y="3429000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אליפסה 4">
            <a:extLst>
              <a:ext uri="{FF2B5EF4-FFF2-40B4-BE49-F238E27FC236}">
                <a16:creationId xmlns:a16="http://schemas.microsoft.com/office/drawing/2014/main" id="{BA1C6761-0DBB-43C2-BBB7-68C3BA84C612}"/>
              </a:ext>
            </a:extLst>
          </p:cNvPr>
          <p:cNvSpPr/>
          <p:nvPr/>
        </p:nvSpPr>
        <p:spPr>
          <a:xfrm>
            <a:off x="3992880" y="3967531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ABF2BE-9722-49D3-A982-1D1D8B40ED57}"/>
              </a:ext>
            </a:extLst>
          </p:cNvPr>
          <p:cNvSpPr txBox="1"/>
          <p:nvPr/>
        </p:nvSpPr>
        <p:spPr>
          <a:xfrm>
            <a:off x="4837176" y="3480851"/>
            <a:ext cx="5486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F</a:t>
            </a:r>
            <a:endParaRPr lang="he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9A23F1-E311-492D-AFE3-1ABACE996686}"/>
              </a:ext>
            </a:extLst>
          </p:cNvPr>
          <p:cNvSpPr txBox="1"/>
          <p:nvPr/>
        </p:nvSpPr>
        <p:spPr>
          <a:xfrm>
            <a:off x="4123944" y="4054047"/>
            <a:ext cx="5486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C</a:t>
            </a:r>
            <a:endParaRPr lang="he-IL" dirty="0"/>
          </a:p>
        </p:txBody>
      </p: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04ACA377-715B-4A88-9177-27744A3D7C98}"/>
              </a:ext>
            </a:extLst>
          </p:cNvPr>
          <p:cNvCxnSpPr>
            <a:stCxn id="4" idx="3"/>
            <a:endCxn id="5" idx="7"/>
          </p:cNvCxnSpPr>
          <p:nvPr/>
        </p:nvCxnSpPr>
        <p:spPr>
          <a:xfrm flipH="1">
            <a:off x="4406539" y="3780220"/>
            <a:ext cx="382738" cy="247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C6C38D17-9D6A-46FC-9C65-3DC753AF77A6}"/>
              </a:ext>
            </a:extLst>
          </p:cNvPr>
          <p:cNvCxnSpPr/>
          <p:nvPr/>
        </p:nvCxnSpPr>
        <p:spPr>
          <a:xfrm>
            <a:off x="5111496" y="3788628"/>
            <a:ext cx="393192" cy="265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0207D5E9-0A3C-4122-BCD6-35ABEA400258}"/>
              </a:ext>
            </a:extLst>
          </p:cNvPr>
          <p:cNvSpPr/>
          <p:nvPr/>
        </p:nvSpPr>
        <p:spPr>
          <a:xfrm>
            <a:off x="5458968" y="4027791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54A8237E-7795-42D3-82E3-06F3980F99F2}"/>
              </a:ext>
            </a:extLst>
          </p:cNvPr>
          <p:cNvSpPr/>
          <p:nvPr/>
        </p:nvSpPr>
        <p:spPr>
          <a:xfrm>
            <a:off x="4965192" y="4604632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>
            <a:extLst>
              <a:ext uri="{FF2B5EF4-FFF2-40B4-BE49-F238E27FC236}">
                <a16:creationId xmlns:a16="http://schemas.microsoft.com/office/drawing/2014/main" id="{A86D21A7-A6FA-438B-A9C1-303588E3C921}"/>
              </a:ext>
            </a:extLst>
          </p:cNvPr>
          <p:cNvSpPr/>
          <p:nvPr/>
        </p:nvSpPr>
        <p:spPr>
          <a:xfrm>
            <a:off x="5458968" y="5133218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אליפסה 15">
            <a:extLst>
              <a:ext uri="{FF2B5EF4-FFF2-40B4-BE49-F238E27FC236}">
                <a16:creationId xmlns:a16="http://schemas.microsoft.com/office/drawing/2014/main" id="{A738262C-57C5-40E6-93BC-A1A6DF261426}"/>
              </a:ext>
            </a:extLst>
          </p:cNvPr>
          <p:cNvSpPr/>
          <p:nvPr/>
        </p:nvSpPr>
        <p:spPr>
          <a:xfrm>
            <a:off x="4996662" y="5746863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אליפסה 17">
            <a:extLst>
              <a:ext uri="{FF2B5EF4-FFF2-40B4-BE49-F238E27FC236}">
                <a16:creationId xmlns:a16="http://schemas.microsoft.com/office/drawing/2014/main" id="{467A32CF-E1EE-4684-ACBE-21C089893885}"/>
              </a:ext>
            </a:extLst>
          </p:cNvPr>
          <p:cNvSpPr/>
          <p:nvPr/>
        </p:nvSpPr>
        <p:spPr>
          <a:xfrm>
            <a:off x="6450216" y="6019228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368A04B0-69C2-43DF-96C8-3CC345D9DA6C}"/>
              </a:ext>
            </a:extLst>
          </p:cNvPr>
          <p:cNvSpPr/>
          <p:nvPr/>
        </p:nvSpPr>
        <p:spPr>
          <a:xfrm>
            <a:off x="4398264" y="5185069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DE913D15-227E-419F-A1FC-C610FAE64A99}"/>
              </a:ext>
            </a:extLst>
          </p:cNvPr>
          <p:cNvCxnSpPr>
            <a:cxnSpLocks/>
            <a:stCxn id="12" idx="3"/>
          </p:cNvCxnSpPr>
          <p:nvPr/>
        </p:nvCxnSpPr>
        <p:spPr>
          <a:xfrm flipH="1">
            <a:off x="5344455" y="4379011"/>
            <a:ext cx="185486" cy="278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23635AC7-C64E-4789-B23A-E4D5FEDFF88C}"/>
              </a:ext>
            </a:extLst>
          </p:cNvPr>
          <p:cNvCxnSpPr>
            <a:stCxn id="13" idx="3"/>
            <a:endCxn id="19" idx="7"/>
          </p:cNvCxnSpPr>
          <p:nvPr/>
        </p:nvCxnSpPr>
        <p:spPr>
          <a:xfrm flipH="1">
            <a:off x="4811923" y="4955852"/>
            <a:ext cx="224242" cy="28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AD3CF9E-DF6E-4778-8F07-97A62CFAD8AB}"/>
              </a:ext>
            </a:extLst>
          </p:cNvPr>
          <p:cNvSpPr txBox="1"/>
          <p:nvPr/>
        </p:nvSpPr>
        <p:spPr>
          <a:xfrm>
            <a:off x="5575676" y="4049870"/>
            <a:ext cx="4029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A</a:t>
            </a:r>
            <a:endParaRPr lang="he-IL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10CAD9-8708-4ABA-B3DA-6AF06FC76DD8}"/>
              </a:ext>
            </a:extLst>
          </p:cNvPr>
          <p:cNvSpPr txBox="1"/>
          <p:nvPr/>
        </p:nvSpPr>
        <p:spPr>
          <a:xfrm>
            <a:off x="5078318" y="4659756"/>
            <a:ext cx="4029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I</a:t>
            </a:r>
            <a:endParaRPr lang="he-IL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52E0F2-E0DB-4262-9C4A-B9EEAA26FC6A}"/>
              </a:ext>
            </a:extLst>
          </p:cNvPr>
          <p:cNvSpPr txBox="1"/>
          <p:nvPr/>
        </p:nvSpPr>
        <p:spPr>
          <a:xfrm>
            <a:off x="4564509" y="5236921"/>
            <a:ext cx="4029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E</a:t>
            </a:r>
            <a:endParaRPr lang="he-IL" dirty="0"/>
          </a:p>
        </p:txBody>
      </p:sp>
      <p:cxnSp>
        <p:nvCxnSpPr>
          <p:cNvPr id="14" name="מחבר חץ ישר 13">
            <a:extLst>
              <a:ext uri="{FF2B5EF4-FFF2-40B4-BE49-F238E27FC236}">
                <a16:creationId xmlns:a16="http://schemas.microsoft.com/office/drawing/2014/main" id="{5B0224F5-A1B9-4C3E-801B-20A5D80EA908}"/>
              </a:ext>
            </a:extLst>
          </p:cNvPr>
          <p:cNvCxnSpPr>
            <a:stCxn id="13" idx="5"/>
            <a:endCxn id="15" idx="1"/>
          </p:cNvCxnSpPr>
          <p:nvPr/>
        </p:nvCxnSpPr>
        <p:spPr>
          <a:xfrm>
            <a:off x="5378851" y="4955852"/>
            <a:ext cx="151090" cy="237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מחבר חץ ישר 19">
            <a:extLst>
              <a:ext uri="{FF2B5EF4-FFF2-40B4-BE49-F238E27FC236}">
                <a16:creationId xmlns:a16="http://schemas.microsoft.com/office/drawing/2014/main" id="{3A1FFDD0-3A55-41EA-9634-848B4B82E01F}"/>
              </a:ext>
            </a:extLst>
          </p:cNvPr>
          <p:cNvCxnSpPr>
            <a:cxnSpLocks/>
          </p:cNvCxnSpPr>
          <p:nvPr/>
        </p:nvCxnSpPr>
        <p:spPr>
          <a:xfrm flipH="1">
            <a:off x="5392033" y="5500137"/>
            <a:ext cx="119620" cy="322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13903EA-B4C3-472E-8E26-E8111A2AA680}"/>
              </a:ext>
            </a:extLst>
          </p:cNvPr>
          <p:cNvSpPr txBox="1"/>
          <p:nvPr/>
        </p:nvSpPr>
        <p:spPr>
          <a:xfrm>
            <a:off x="5517870" y="5227204"/>
            <a:ext cx="4937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K</a:t>
            </a:r>
            <a:endParaRPr lang="he-IL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628B1D-D9D4-4351-9C88-208B5B3650D9}"/>
              </a:ext>
            </a:extLst>
          </p:cNvPr>
          <p:cNvSpPr txBox="1"/>
          <p:nvPr/>
        </p:nvSpPr>
        <p:spPr>
          <a:xfrm>
            <a:off x="5017877" y="5761771"/>
            <a:ext cx="4937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J</a:t>
            </a:r>
            <a:endParaRPr lang="he-IL" dirty="0"/>
          </a:p>
        </p:txBody>
      </p:sp>
      <p:sp>
        <p:nvSpPr>
          <p:cNvPr id="27" name="אליפסה 26">
            <a:extLst>
              <a:ext uri="{FF2B5EF4-FFF2-40B4-BE49-F238E27FC236}">
                <a16:creationId xmlns:a16="http://schemas.microsoft.com/office/drawing/2014/main" id="{F6739830-9BB7-4E04-98C3-C955E7FBD225}"/>
              </a:ext>
            </a:extLst>
          </p:cNvPr>
          <p:cNvSpPr/>
          <p:nvPr/>
        </p:nvSpPr>
        <p:spPr>
          <a:xfrm>
            <a:off x="6348237" y="4657701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אליפסה 27">
            <a:extLst>
              <a:ext uri="{FF2B5EF4-FFF2-40B4-BE49-F238E27FC236}">
                <a16:creationId xmlns:a16="http://schemas.microsoft.com/office/drawing/2014/main" id="{69F739BD-2B37-491F-AF17-7C87D8C123E0}"/>
              </a:ext>
            </a:extLst>
          </p:cNvPr>
          <p:cNvSpPr/>
          <p:nvPr/>
        </p:nvSpPr>
        <p:spPr>
          <a:xfrm>
            <a:off x="6998210" y="5381092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8F041B95-9BDF-459F-B97E-5DEF5D48260B}"/>
              </a:ext>
            </a:extLst>
          </p:cNvPr>
          <p:cNvCxnSpPr>
            <a:stCxn id="23" idx="2"/>
            <a:endCxn id="27" idx="1"/>
          </p:cNvCxnSpPr>
          <p:nvPr/>
        </p:nvCxnSpPr>
        <p:spPr>
          <a:xfrm>
            <a:off x="5777164" y="4357647"/>
            <a:ext cx="642046" cy="360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מחבר חץ ישר 29">
            <a:extLst>
              <a:ext uri="{FF2B5EF4-FFF2-40B4-BE49-F238E27FC236}">
                <a16:creationId xmlns:a16="http://schemas.microsoft.com/office/drawing/2014/main" id="{7E6F8CF0-FA58-4CA8-B66A-C032B6408340}"/>
              </a:ext>
            </a:extLst>
          </p:cNvPr>
          <p:cNvCxnSpPr>
            <a:stCxn id="27" idx="5"/>
            <a:endCxn id="28" idx="0"/>
          </p:cNvCxnSpPr>
          <p:nvPr/>
        </p:nvCxnSpPr>
        <p:spPr>
          <a:xfrm>
            <a:off x="6761896" y="5008921"/>
            <a:ext cx="478630" cy="372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מחבר חץ ישר 31">
            <a:extLst>
              <a:ext uri="{FF2B5EF4-FFF2-40B4-BE49-F238E27FC236}">
                <a16:creationId xmlns:a16="http://schemas.microsoft.com/office/drawing/2014/main" id="{90F099F3-E602-4B1D-A402-6B98194705F6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6692532" y="5753263"/>
            <a:ext cx="427640" cy="265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AA5F870-E47E-460B-A575-31915581E681}"/>
              </a:ext>
            </a:extLst>
          </p:cNvPr>
          <p:cNvSpPr txBox="1"/>
          <p:nvPr/>
        </p:nvSpPr>
        <p:spPr>
          <a:xfrm>
            <a:off x="6371509" y="4733969"/>
            <a:ext cx="64204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G</a:t>
            </a:r>
            <a:endParaRPr lang="he-IL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5206E3-2663-4EA5-B749-784149D4EFEC}"/>
              </a:ext>
            </a:extLst>
          </p:cNvPr>
          <p:cNvSpPr txBox="1"/>
          <p:nvPr/>
        </p:nvSpPr>
        <p:spPr>
          <a:xfrm>
            <a:off x="6585329" y="6058537"/>
            <a:ext cx="64204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B</a:t>
            </a:r>
            <a:endParaRPr lang="he-IL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F327B2-3334-4AA6-A138-CA731B63A41A}"/>
              </a:ext>
            </a:extLst>
          </p:cNvPr>
          <p:cNvSpPr txBox="1"/>
          <p:nvPr/>
        </p:nvSpPr>
        <p:spPr>
          <a:xfrm>
            <a:off x="7088006" y="5442660"/>
            <a:ext cx="64204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H</a:t>
            </a:r>
            <a:endParaRPr lang="he-IL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F54AAB-AFDE-4A67-BBEA-0173AFAE2A10}"/>
              </a:ext>
            </a:extLst>
          </p:cNvPr>
          <p:cNvSpPr txBox="1"/>
          <p:nvPr/>
        </p:nvSpPr>
        <p:spPr>
          <a:xfrm>
            <a:off x="7699616" y="6106181"/>
            <a:ext cx="64204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D</a:t>
            </a:r>
            <a:endParaRPr lang="he-IL" dirty="0"/>
          </a:p>
        </p:txBody>
      </p:sp>
      <p:sp>
        <p:nvSpPr>
          <p:cNvPr id="39" name="אליפסה 38">
            <a:extLst>
              <a:ext uri="{FF2B5EF4-FFF2-40B4-BE49-F238E27FC236}">
                <a16:creationId xmlns:a16="http://schemas.microsoft.com/office/drawing/2014/main" id="{5A22540A-74BB-4872-8060-CB5D498C9524}"/>
              </a:ext>
            </a:extLst>
          </p:cNvPr>
          <p:cNvSpPr/>
          <p:nvPr/>
        </p:nvSpPr>
        <p:spPr>
          <a:xfrm>
            <a:off x="7631095" y="6054329"/>
            <a:ext cx="484632" cy="411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41" name="מחבר חץ ישר 40">
            <a:extLst>
              <a:ext uri="{FF2B5EF4-FFF2-40B4-BE49-F238E27FC236}">
                <a16:creationId xmlns:a16="http://schemas.microsoft.com/office/drawing/2014/main" id="{E8DC40B5-0C81-4062-8A3E-3E1F10AE237B}"/>
              </a:ext>
            </a:extLst>
          </p:cNvPr>
          <p:cNvCxnSpPr>
            <a:stCxn id="35" idx="2"/>
            <a:endCxn id="39" idx="0"/>
          </p:cNvCxnSpPr>
          <p:nvPr/>
        </p:nvCxnSpPr>
        <p:spPr>
          <a:xfrm>
            <a:off x="7409029" y="5750437"/>
            <a:ext cx="464382" cy="303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2391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1441" y="843624"/>
            <a:ext cx="9642231" cy="720000"/>
          </a:xfrm>
        </p:spPr>
        <p:txBody>
          <a:bodyPr/>
          <a:lstStyle/>
          <a:p>
            <a:r>
              <a:rPr lang="he-IL" sz="3600" dirty="0"/>
              <a:t>מה הלאה ?</a:t>
            </a:r>
            <a:br>
              <a:rPr lang="he-IL" sz="3600" dirty="0"/>
            </a:br>
            <a:br>
              <a:rPr lang="he-IL" sz="3600" dirty="0"/>
            </a:br>
            <a:r>
              <a:rPr lang="he-IL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DF172-6DDE-4786-8FAC-30CDBE020CFF}"/>
              </a:ext>
            </a:extLst>
          </p:cNvPr>
          <p:cNvSpPr txBox="1"/>
          <p:nvPr/>
        </p:nvSpPr>
        <p:spPr>
          <a:xfrm>
            <a:off x="-618061" y="1563624"/>
            <a:ext cx="11027664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תבניות אלגוריתמיות / </a:t>
            </a:r>
            <a:r>
              <a:rPr lang="he-IL" sz="28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פעולות </a:t>
            </a:r>
            <a:r>
              <a:rPr lang="he-IL" sz="28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בעץ בינארי.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sz="28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חלק מהחומרים נלקחו  מאתר של הילה קדמן </a:t>
            </a:r>
          </a:p>
          <a:p>
            <a:pPr algn="r" rtl="1"/>
            <a:r>
              <a:rPr lang="he-IL" sz="28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ומהספר מבט לחלונות.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he-IL" sz="28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r" rtl="1"/>
            <a:endParaRPr lang="he-IL" sz="12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r" rtl="1"/>
            <a:endParaRPr lang="he-IL" sz="12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319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-336329" y="181144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עצים </a:t>
            </a:r>
            <a:r>
              <a:rPr lang="he-IL" dirty="0" err="1"/>
              <a:t>בינארים</a:t>
            </a:r>
            <a:r>
              <a:rPr lang="he-IL" dirty="0"/>
              <a:t>  מבוא.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 </a:t>
            </a:r>
            <a:endParaRPr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2"/>
          </p:nvPr>
        </p:nvSpPr>
        <p:spPr>
          <a:xfrm>
            <a:off x="1566042" y="1141738"/>
            <a:ext cx="10110686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 עץ בינארי הינו מבנה נתונים (גרף ללא מעגלים)  המייצג עץ מושרש, </a:t>
            </a:r>
            <a:br>
              <a:rPr lang="en-US" dirty="0"/>
            </a:br>
            <a:r>
              <a:rPr lang="he-IL" dirty="0"/>
              <a:t>בו כל קודקוד / צומת המכיל נתון מסוים יש לכול היותר 2 בנים .</a:t>
            </a:r>
          </a:p>
          <a:p>
            <a:pPr>
              <a:lnSpc>
                <a:spcPct val="150000"/>
              </a:lnSpc>
            </a:pPr>
            <a:r>
              <a:rPr lang="he-IL" dirty="0"/>
              <a:t>על הבנים מוגדר יחס סדר של בן שמאלי ובן ימני . </a:t>
            </a:r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r>
              <a:rPr lang="he-IL" dirty="0"/>
              <a:t> להלן (</a:t>
            </a:r>
            <a:r>
              <a:rPr lang="he-IL" dirty="0" err="1"/>
              <a:t>קודקוד</a:t>
            </a:r>
            <a:r>
              <a:rPr lang="he-IL" dirty="0"/>
              <a:t>, צומת  חוליה – מילים נרדפות).</a:t>
            </a:r>
          </a:p>
          <a:p>
            <a:pPr marL="592148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D2C8EF92-A07B-46A6-8578-AD840D550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73" y="4060029"/>
            <a:ext cx="3256617" cy="2469535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4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4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9535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 b="0" i="0" u="none" strike="noStrike" cap="non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8" name="Google Shape;268;p14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-1506716" y="248178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עצים </a:t>
            </a:r>
            <a:r>
              <a:rPr lang="he-IL" dirty="0" err="1"/>
              <a:t>בינארים</a:t>
            </a:r>
            <a:r>
              <a:rPr lang="he-IL" dirty="0"/>
              <a:t>  מבוא.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 </a:t>
            </a:r>
            <a:endParaRPr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2"/>
          </p:nvPr>
        </p:nvSpPr>
        <p:spPr>
          <a:xfrm>
            <a:off x="3129527" y="1372321"/>
            <a:ext cx="7761461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he-IL" dirty="0"/>
              <a:t> מי מעצים הבאים הוא לא  עץ ?</a:t>
            </a:r>
          </a:p>
          <a:p>
            <a:r>
              <a:rPr lang="he-IL" dirty="0"/>
              <a:t>ומהו עץ בינארי ?</a:t>
            </a:r>
          </a:p>
          <a:p>
            <a:endParaRPr lang="he-IL" dirty="0"/>
          </a:p>
          <a:p>
            <a:endParaRPr lang="he-IL" dirty="0"/>
          </a:p>
          <a:p>
            <a:pPr marL="249248" lvl="0" indent="0">
              <a:lnSpc>
                <a:spcPct val="150000"/>
              </a:lnSpc>
              <a:buNone/>
            </a:pPr>
            <a:endParaRPr lang="he-IL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D2C8EF92-A07B-46A6-8578-AD840D550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82" y="2508320"/>
            <a:ext cx="2126539" cy="161258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41882DA7-8BEB-478A-803A-FAA71D842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50" y="2738437"/>
            <a:ext cx="2095500" cy="13811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45B8BD7C-DD99-493F-9339-EB6BDF425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2922" y="4257683"/>
            <a:ext cx="2752725" cy="16668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B4817C-1608-41BE-AD8E-985E50E64511}"/>
              </a:ext>
            </a:extLst>
          </p:cNvPr>
          <p:cNvSpPr txBox="1"/>
          <p:nvPr/>
        </p:nvSpPr>
        <p:spPr>
          <a:xfrm>
            <a:off x="7249360" y="3163753"/>
            <a:ext cx="74800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לא עץ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ECADBC-5267-44A7-9568-DA49C182481F}"/>
              </a:ext>
            </a:extLst>
          </p:cNvPr>
          <p:cNvSpPr txBox="1"/>
          <p:nvPr/>
        </p:nvSpPr>
        <p:spPr>
          <a:xfrm>
            <a:off x="5779251" y="4978651"/>
            <a:ext cx="74800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לא עץ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FDDAC8-06B4-4EF1-AF8B-ED0A270A7923}"/>
              </a:ext>
            </a:extLst>
          </p:cNvPr>
          <p:cNvSpPr txBox="1"/>
          <p:nvPr/>
        </p:nvSpPr>
        <p:spPr>
          <a:xfrm>
            <a:off x="1602648" y="5756354"/>
            <a:ext cx="95071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 עץ בינארי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8A0936-C7F6-40B6-ADFB-CBA82ECC19BF}"/>
              </a:ext>
            </a:extLst>
          </p:cNvPr>
          <p:cNvSpPr txBox="1"/>
          <p:nvPr/>
        </p:nvSpPr>
        <p:spPr>
          <a:xfrm>
            <a:off x="713232" y="4175638"/>
            <a:ext cx="95071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 עץ בינארי</a:t>
            </a:r>
          </a:p>
        </p:txBody>
      </p:sp>
      <p:sp>
        <p:nvSpPr>
          <p:cNvPr id="3" name="אליפסה 2">
            <a:extLst>
              <a:ext uri="{FF2B5EF4-FFF2-40B4-BE49-F238E27FC236}">
                <a16:creationId xmlns:a16="http://schemas.microsoft.com/office/drawing/2014/main" id="{C8CA569F-08F0-4245-9A10-F5376F99A8F7}"/>
              </a:ext>
            </a:extLst>
          </p:cNvPr>
          <p:cNvSpPr/>
          <p:nvPr/>
        </p:nvSpPr>
        <p:spPr>
          <a:xfrm>
            <a:off x="1733159" y="5275231"/>
            <a:ext cx="429768" cy="4175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A27A34-0FFB-42E8-84A4-59D2BCEC9E99}"/>
              </a:ext>
            </a:extLst>
          </p:cNvPr>
          <p:cNvSpPr txBox="1"/>
          <p:nvPr/>
        </p:nvSpPr>
        <p:spPr>
          <a:xfrm>
            <a:off x="1846147" y="5346816"/>
            <a:ext cx="42976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10451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-1810788" y="279452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עצים </a:t>
            </a:r>
            <a:r>
              <a:rPr lang="he-IL" dirty="0" err="1"/>
              <a:t>בינארים</a:t>
            </a:r>
            <a:r>
              <a:rPr lang="he-IL" dirty="0"/>
              <a:t>  מבוא.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515273" y="1185389"/>
            <a:ext cx="8072546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he-IL" dirty="0"/>
              <a:t> </a:t>
            </a:r>
            <a:endParaRPr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2"/>
          </p:nvPr>
        </p:nvSpPr>
        <p:spPr>
          <a:xfrm>
            <a:off x="2922385" y="1245822"/>
            <a:ext cx="7761461" cy="157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he-IL" dirty="0"/>
              <a:t> הגדרה רקורסיבית  :</a:t>
            </a:r>
          </a:p>
          <a:p>
            <a:r>
              <a:rPr lang="he-IL" dirty="0"/>
              <a:t>עץ בינארי הוא עץ ריק או שורש שיש לו שני בנים שכול אחד מהם הוא עץ בינארי.</a:t>
            </a:r>
          </a:p>
          <a:p>
            <a:pPr marL="592148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dirty="0"/>
          </a:p>
        </p:txBody>
      </p:sp>
      <p:sp>
        <p:nvSpPr>
          <p:cNvPr id="141" name="אליפסה 140">
            <a:extLst>
              <a:ext uri="{FF2B5EF4-FFF2-40B4-BE49-F238E27FC236}">
                <a16:creationId xmlns:a16="http://schemas.microsoft.com/office/drawing/2014/main" id="{2A36AA53-0E84-4607-ADE9-7848EE3135E2}"/>
              </a:ext>
            </a:extLst>
          </p:cNvPr>
          <p:cNvSpPr/>
          <p:nvPr/>
        </p:nvSpPr>
        <p:spPr>
          <a:xfrm>
            <a:off x="3889201" y="3513018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D1A2ECF-72B4-4E78-BAF3-E5984788FD4A}"/>
              </a:ext>
            </a:extLst>
          </p:cNvPr>
          <p:cNvSpPr txBox="1"/>
          <p:nvPr/>
        </p:nvSpPr>
        <p:spPr>
          <a:xfrm>
            <a:off x="3902364" y="355358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10</a:t>
            </a:r>
            <a:endParaRPr lang="he-IL" dirty="0"/>
          </a:p>
        </p:txBody>
      </p:sp>
      <p:sp>
        <p:nvSpPr>
          <p:cNvPr id="49" name="אליפסה 48">
            <a:extLst>
              <a:ext uri="{FF2B5EF4-FFF2-40B4-BE49-F238E27FC236}">
                <a16:creationId xmlns:a16="http://schemas.microsoft.com/office/drawing/2014/main" id="{A2882940-B4FF-4018-BA28-9C7E4480BED9}"/>
              </a:ext>
            </a:extLst>
          </p:cNvPr>
          <p:cNvSpPr/>
          <p:nvPr/>
        </p:nvSpPr>
        <p:spPr>
          <a:xfrm>
            <a:off x="4639753" y="398545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71F4013-818D-489E-8936-09B7B62FC9F4}"/>
              </a:ext>
            </a:extLst>
          </p:cNvPr>
          <p:cNvSpPr txBox="1"/>
          <p:nvPr/>
        </p:nvSpPr>
        <p:spPr>
          <a:xfrm>
            <a:off x="4659977" y="4053432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22</a:t>
            </a:r>
            <a:endParaRPr lang="he-IL" dirty="0"/>
          </a:p>
        </p:txBody>
      </p:sp>
      <p:sp>
        <p:nvSpPr>
          <p:cNvPr id="51" name="אליפסה 50">
            <a:extLst>
              <a:ext uri="{FF2B5EF4-FFF2-40B4-BE49-F238E27FC236}">
                <a16:creationId xmlns:a16="http://schemas.microsoft.com/office/drawing/2014/main" id="{DC7B1BA0-B6D2-410C-9559-B294C4C34387}"/>
              </a:ext>
            </a:extLst>
          </p:cNvPr>
          <p:cNvSpPr/>
          <p:nvPr/>
        </p:nvSpPr>
        <p:spPr>
          <a:xfrm>
            <a:off x="3196705" y="3961943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654502B-A7B7-43DD-9E8F-89D275C064F3}"/>
              </a:ext>
            </a:extLst>
          </p:cNvPr>
          <p:cNvSpPr txBox="1"/>
          <p:nvPr/>
        </p:nvSpPr>
        <p:spPr>
          <a:xfrm>
            <a:off x="3196705" y="4001371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11</a:t>
            </a:r>
            <a:endParaRPr lang="he-IL" dirty="0"/>
          </a:p>
        </p:txBody>
      </p:sp>
      <p:sp>
        <p:nvSpPr>
          <p:cNvPr id="53" name="אליפסה 52">
            <a:extLst>
              <a:ext uri="{FF2B5EF4-FFF2-40B4-BE49-F238E27FC236}">
                <a16:creationId xmlns:a16="http://schemas.microsoft.com/office/drawing/2014/main" id="{5ACC2278-4078-48A3-B9E9-5F5C9049BC02}"/>
              </a:ext>
            </a:extLst>
          </p:cNvPr>
          <p:cNvSpPr/>
          <p:nvPr/>
        </p:nvSpPr>
        <p:spPr>
          <a:xfrm>
            <a:off x="2714798" y="4508320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AD441CE-85C3-4F68-87A8-F0C7ED497D3C}"/>
              </a:ext>
            </a:extLst>
          </p:cNvPr>
          <p:cNvSpPr txBox="1"/>
          <p:nvPr/>
        </p:nvSpPr>
        <p:spPr>
          <a:xfrm>
            <a:off x="2772756" y="45218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5</a:t>
            </a:r>
            <a:endParaRPr lang="he-IL" dirty="0"/>
          </a:p>
        </p:txBody>
      </p:sp>
      <p:sp>
        <p:nvSpPr>
          <p:cNvPr id="55" name="אליפסה 54">
            <a:extLst>
              <a:ext uri="{FF2B5EF4-FFF2-40B4-BE49-F238E27FC236}">
                <a16:creationId xmlns:a16="http://schemas.microsoft.com/office/drawing/2014/main" id="{0BFADE2C-4D61-4AA9-BCD3-D76189AFEC55}"/>
              </a:ext>
            </a:extLst>
          </p:cNvPr>
          <p:cNvSpPr/>
          <p:nvPr/>
        </p:nvSpPr>
        <p:spPr>
          <a:xfrm>
            <a:off x="3224197" y="5079802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CFFB1A8-D77F-45A9-908D-581CB0BF44C9}"/>
              </a:ext>
            </a:extLst>
          </p:cNvPr>
          <p:cNvSpPr txBox="1"/>
          <p:nvPr/>
        </p:nvSpPr>
        <p:spPr>
          <a:xfrm>
            <a:off x="3279601" y="5106200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</a:t>
            </a:r>
            <a:endParaRPr lang="he-IL" dirty="0"/>
          </a:p>
        </p:txBody>
      </p:sp>
      <p:sp>
        <p:nvSpPr>
          <p:cNvPr id="57" name="אליפסה 56">
            <a:extLst>
              <a:ext uri="{FF2B5EF4-FFF2-40B4-BE49-F238E27FC236}">
                <a16:creationId xmlns:a16="http://schemas.microsoft.com/office/drawing/2014/main" id="{1CE80E36-BD17-4CF2-B7C9-4EC8CB377F22}"/>
              </a:ext>
            </a:extLst>
          </p:cNvPr>
          <p:cNvSpPr/>
          <p:nvPr/>
        </p:nvSpPr>
        <p:spPr>
          <a:xfrm>
            <a:off x="5093855" y="4624776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07DAD0B-FB89-41D1-9C3C-245460EA2099}"/>
              </a:ext>
            </a:extLst>
          </p:cNvPr>
          <p:cNvSpPr txBox="1"/>
          <p:nvPr/>
        </p:nvSpPr>
        <p:spPr>
          <a:xfrm>
            <a:off x="5112983" y="470163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0</a:t>
            </a:r>
            <a:endParaRPr lang="he-IL" dirty="0"/>
          </a:p>
        </p:txBody>
      </p:sp>
      <p:sp>
        <p:nvSpPr>
          <p:cNvPr id="59" name="אליפסה 58">
            <a:extLst>
              <a:ext uri="{FF2B5EF4-FFF2-40B4-BE49-F238E27FC236}">
                <a16:creationId xmlns:a16="http://schemas.microsoft.com/office/drawing/2014/main" id="{D87342CF-C080-453A-BCCE-6ADBC96E13B4}"/>
              </a:ext>
            </a:extLst>
          </p:cNvPr>
          <p:cNvSpPr/>
          <p:nvPr/>
        </p:nvSpPr>
        <p:spPr>
          <a:xfrm>
            <a:off x="2244435" y="51274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DBB233D-2A32-4C3F-A91F-82F845D98D47}"/>
              </a:ext>
            </a:extLst>
          </p:cNvPr>
          <p:cNvSpPr txBox="1"/>
          <p:nvPr/>
        </p:nvSpPr>
        <p:spPr>
          <a:xfrm>
            <a:off x="2244435" y="5166903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40</a:t>
            </a:r>
            <a:endParaRPr lang="he-IL" dirty="0"/>
          </a:p>
        </p:txBody>
      </p:sp>
      <p:sp>
        <p:nvSpPr>
          <p:cNvPr id="61" name="אליפסה 60">
            <a:extLst>
              <a:ext uri="{FF2B5EF4-FFF2-40B4-BE49-F238E27FC236}">
                <a16:creationId xmlns:a16="http://schemas.microsoft.com/office/drawing/2014/main" id="{4289E578-7427-4F21-A338-A3BABC6958D5}"/>
              </a:ext>
            </a:extLst>
          </p:cNvPr>
          <p:cNvSpPr/>
          <p:nvPr/>
        </p:nvSpPr>
        <p:spPr>
          <a:xfrm>
            <a:off x="2714798" y="570177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7C9035-D945-4E29-805C-199A67AFA138}"/>
              </a:ext>
            </a:extLst>
          </p:cNvPr>
          <p:cNvSpPr txBox="1"/>
          <p:nvPr/>
        </p:nvSpPr>
        <p:spPr>
          <a:xfrm>
            <a:off x="2714798" y="5741207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12</a:t>
            </a:r>
            <a:endParaRPr lang="he-IL" dirty="0"/>
          </a:p>
        </p:txBody>
      </p:sp>
      <p:sp>
        <p:nvSpPr>
          <p:cNvPr id="63" name="אליפסה 62">
            <a:extLst>
              <a:ext uri="{FF2B5EF4-FFF2-40B4-BE49-F238E27FC236}">
                <a16:creationId xmlns:a16="http://schemas.microsoft.com/office/drawing/2014/main" id="{47A3DFDD-F8BE-4483-83AE-4B3944D05489}"/>
              </a:ext>
            </a:extLst>
          </p:cNvPr>
          <p:cNvSpPr/>
          <p:nvPr/>
        </p:nvSpPr>
        <p:spPr>
          <a:xfrm>
            <a:off x="4396002" y="459123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FD85DC0-6D79-4721-8987-246C4EF3F725}"/>
              </a:ext>
            </a:extLst>
          </p:cNvPr>
          <p:cNvSpPr txBox="1"/>
          <p:nvPr/>
        </p:nvSpPr>
        <p:spPr>
          <a:xfrm>
            <a:off x="4404076" y="4623248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15</a:t>
            </a:r>
            <a:endParaRPr lang="he-IL" dirty="0"/>
          </a:p>
        </p:txBody>
      </p:sp>
      <p:sp>
        <p:nvSpPr>
          <p:cNvPr id="65" name="אליפסה 64">
            <a:extLst>
              <a:ext uri="{FF2B5EF4-FFF2-40B4-BE49-F238E27FC236}">
                <a16:creationId xmlns:a16="http://schemas.microsoft.com/office/drawing/2014/main" id="{81923480-1E99-416B-8992-693BBBBF7EBB}"/>
              </a:ext>
            </a:extLst>
          </p:cNvPr>
          <p:cNvSpPr/>
          <p:nvPr/>
        </p:nvSpPr>
        <p:spPr>
          <a:xfrm>
            <a:off x="4145280" y="5197019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F939274-6F23-498A-9ED4-D5B5BFD22214}"/>
              </a:ext>
            </a:extLst>
          </p:cNvPr>
          <p:cNvSpPr txBox="1"/>
          <p:nvPr/>
        </p:nvSpPr>
        <p:spPr>
          <a:xfrm>
            <a:off x="4224071" y="5216409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7</a:t>
            </a:r>
            <a:endParaRPr lang="he-IL" dirty="0"/>
          </a:p>
        </p:txBody>
      </p:sp>
      <p:sp>
        <p:nvSpPr>
          <p:cNvPr id="67" name="אליפסה 66">
            <a:extLst>
              <a:ext uri="{FF2B5EF4-FFF2-40B4-BE49-F238E27FC236}">
                <a16:creationId xmlns:a16="http://schemas.microsoft.com/office/drawing/2014/main" id="{09BC043D-DD9D-4234-AC17-1E92D660D003}"/>
              </a:ext>
            </a:extLst>
          </p:cNvPr>
          <p:cNvSpPr/>
          <p:nvPr/>
        </p:nvSpPr>
        <p:spPr>
          <a:xfrm>
            <a:off x="3870037" y="5760275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E79171A-D801-4DA7-BD25-54A1A1DAA687}"/>
              </a:ext>
            </a:extLst>
          </p:cNvPr>
          <p:cNvSpPr txBox="1"/>
          <p:nvPr/>
        </p:nvSpPr>
        <p:spPr>
          <a:xfrm>
            <a:off x="3937692" y="581144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3</a:t>
            </a:r>
            <a:endParaRPr lang="he-IL" dirty="0"/>
          </a:p>
        </p:txBody>
      </p:sp>
      <p:sp>
        <p:nvSpPr>
          <p:cNvPr id="69" name="אליפסה 68">
            <a:extLst>
              <a:ext uri="{FF2B5EF4-FFF2-40B4-BE49-F238E27FC236}">
                <a16:creationId xmlns:a16="http://schemas.microsoft.com/office/drawing/2014/main" id="{DCE72131-FD4A-4E05-A451-59216FD38577}"/>
              </a:ext>
            </a:extLst>
          </p:cNvPr>
          <p:cNvSpPr/>
          <p:nvPr/>
        </p:nvSpPr>
        <p:spPr>
          <a:xfrm>
            <a:off x="4560455" y="5720847"/>
            <a:ext cx="415175" cy="386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1100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69A845D-4365-49FE-9465-3A4C884B5021}"/>
              </a:ext>
            </a:extLst>
          </p:cNvPr>
          <p:cNvSpPr txBox="1"/>
          <p:nvPr/>
        </p:nvSpPr>
        <p:spPr>
          <a:xfrm>
            <a:off x="4560455" y="5760275"/>
            <a:ext cx="4151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9</a:t>
            </a:r>
            <a:endParaRPr lang="he-IL" dirty="0"/>
          </a:p>
        </p:txBody>
      </p:sp>
      <p:cxnSp>
        <p:nvCxnSpPr>
          <p:cNvPr id="146" name="מחבר חץ ישר 145">
            <a:extLst>
              <a:ext uri="{FF2B5EF4-FFF2-40B4-BE49-F238E27FC236}">
                <a16:creationId xmlns:a16="http://schemas.microsoft.com/office/drawing/2014/main" id="{CB38C017-AB77-4C66-955B-A0CC90695EF0}"/>
              </a:ext>
            </a:extLst>
          </p:cNvPr>
          <p:cNvCxnSpPr>
            <a:cxnSpLocks/>
          </p:cNvCxnSpPr>
          <p:nvPr/>
        </p:nvCxnSpPr>
        <p:spPr>
          <a:xfrm flipH="1">
            <a:off x="3576552" y="3739448"/>
            <a:ext cx="325812" cy="293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מחבר חץ ישר 72">
            <a:extLst>
              <a:ext uri="{FF2B5EF4-FFF2-40B4-BE49-F238E27FC236}">
                <a16:creationId xmlns:a16="http://schemas.microsoft.com/office/drawing/2014/main" id="{F0553558-14D8-40F1-8D38-650F282AF108}"/>
              </a:ext>
            </a:extLst>
          </p:cNvPr>
          <p:cNvCxnSpPr>
            <a:cxnSpLocks/>
          </p:cNvCxnSpPr>
          <p:nvPr/>
        </p:nvCxnSpPr>
        <p:spPr>
          <a:xfrm flipH="1">
            <a:off x="3104369" y="4327517"/>
            <a:ext cx="186312" cy="238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מחבר חץ ישר 74">
            <a:extLst>
              <a:ext uri="{FF2B5EF4-FFF2-40B4-BE49-F238E27FC236}">
                <a16:creationId xmlns:a16="http://schemas.microsoft.com/office/drawing/2014/main" id="{6C1E1600-C1CB-4AB2-BEF1-AF5163576CE2}"/>
              </a:ext>
            </a:extLst>
          </p:cNvPr>
          <p:cNvCxnSpPr>
            <a:cxnSpLocks/>
            <a:endCxn id="49" idx="2"/>
          </p:cNvCxnSpPr>
          <p:nvPr/>
        </p:nvCxnSpPr>
        <p:spPr>
          <a:xfrm>
            <a:off x="4259694" y="3849295"/>
            <a:ext cx="380059" cy="32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מחבר חץ ישר 76">
            <a:extLst>
              <a:ext uri="{FF2B5EF4-FFF2-40B4-BE49-F238E27FC236}">
                <a16:creationId xmlns:a16="http://schemas.microsoft.com/office/drawing/2014/main" id="{33EE6E70-C144-4F47-AE69-D4B69BDBD4BD}"/>
              </a:ext>
            </a:extLst>
          </p:cNvPr>
          <p:cNvCxnSpPr>
            <a:cxnSpLocks/>
          </p:cNvCxnSpPr>
          <p:nvPr/>
        </p:nvCxnSpPr>
        <p:spPr>
          <a:xfrm flipH="1">
            <a:off x="2627679" y="4859563"/>
            <a:ext cx="230897" cy="307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מחבר חץ ישר 79">
            <a:extLst>
              <a:ext uri="{FF2B5EF4-FFF2-40B4-BE49-F238E27FC236}">
                <a16:creationId xmlns:a16="http://schemas.microsoft.com/office/drawing/2014/main" id="{7B763D8F-CF47-47DE-A092-15358F787B23}"/>
              </a:ext>
            </a:extLst>
          </p:cNvPr>
          <p:cNvCxnSpPr>
            <a:cxnSpLocks/>
            <a:endCxn id="57" idx="1"/>
          </p:cNvCxnSpPr>
          <p:nvPr/>
        </p:nvCxnSpPr>
        <p:spPr>
          <a:xfrm>
            <a:off x="4973328" y="4344408"/>
            <a:ext cx="181328" cy="336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מחבר חץ ישר 82">
            <a:extLst>
              <a:ext uri="{FF2B5EF4-FFF2-40B4-BE49-F238E27FC236}">
                <a16:creationId xmlns:a16="http://schemas.microsoft.com/office/drawing/2014/main" id="{DF3F2853-BEA9-4049-AB63-9DAB7A40C8E8}"/>
              </a:ext>
            </a:extLst>
          </p:cNvPr>
          <p:cNvCxnSpPr>
            <a:cxnSpLocks/>
          </p:cNvCxnSpPr>
          <p:nvPr/>
        </p:nvCxnSpPr>
        <p:spPr>
          <a:xfrm flipH="1">
            <a:off x="3011287" y="5390336"/>
            <a:ext cx="279394" cy="34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מחבר חץ ישר 85">
            <a:extLst>
              <a:ext uri="{FF2B5EF4-FFF2-40B4-BE49-F238E27FC236}">
                <a16:creationId xmlns:a16="http://schemas.microsoft.com/office/drawing/2014/main" id="{795F0449-AF18-4310-8271-C2CAA1BA663A}"/>
              </a:ext>
            </a:extLst>
          </p:cNvPr>
          <p:cNvCxnSpPr>
            <a:cxnSpLocks/>
          </p:cNvCxnSpPr>
          <p:nvPr/>
        </p:nvCxnSpPr>
        <p:spPr>
          <a:xfrm>
            <a:off x="3115458" y="4818093"/>
            <a:ext cx="238609" cy="295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מחבר חץ ישר 88">
            <a:extLst>
              <a:ext uri="{FF2B5EF4-FFF2-40B4-BE49-F238E27FC236}">
                <a16:creationId xmlns:a16="http://schemas.microsoft.com/office/drawing/2014/main" id="{A50C54C0-BBC5-489C-B5E9-A053CDAF7952}"/>
              </a:ext>
            </a:extLst>
          </p:cNvPr>
          <p:cNvCxnSpPr>
            <a:cxnSpLocks/>
            <a:endCxn id="63" idx="0"/>
          </p:cNvCxnSpPr>
          <p:nvPr/>
        </p:nvCxnSpPr>
        <p:spPr>
          <a:xfrm flipH="1">
            <a:off x="4603590" y="4323469"/>
            <a:ext cx="54794" cy="267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מחבר חץ ישר 90">
            <a:extLst>
              <a:ext uri="{FF2B5EF4-FFF2-40B4-BE49-F238E27FC236}">
                <a16:creationId xmlns:a16="http://schemas.microsoft.com/office/drawing/2014/main" id="{7A525935-6FC8-49EB-8C4B-6821EFED0DE5}"/>
              </a:ext>
            </a:extLst>
          </p:cNvPr>
          <p:cNvCxnSpPr>
            <a:cxnSpLocks/>
            <a:endCxn id="66" idx="0"/>
          </p:cNvCxnSpPr>
          <p:nvPr/>
        </p:nvCxnSpPr>
        <p:spPr>
          <a:xfrm flipH="1">
            <a:off x="4431659" y="4969299"/>
            <a:ext cx="84114" cy="24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מחבר חץ ישר 92">
            <a:extLst>
              <a:ext uri="{FF2B5EF4-FFF2-40B4-BE49-F238E27FC236}">
                <a16:creationId xmlns:a16="http://schemas.microsoft.com/office/drawing/2014/main" id="{618C8A49-B620-4B93-A5A8-2A8B659FB1C3}"/>
              </a:ext>
            </a:extLst>
          </p:cNvPr>
          <p:cNvCxnSpPr>
            <a:cxnSpLocks/>
            <a:endCxn id="68" idx="0"/>
          </p:cNvCxnSpPr>
          <p:nvPr/>
        </p:nvCxnSpPr>
        <p:spPr>
          <a:xfrm flipH="1">
            <a:off x="4145280" y="5577485"/>
            <a:ext cx="132604" cy="233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מחבר חץ ישר 94">
            <a:extLst>
              <a:ext uri="{FF2B5EF4-FFF2-40B4-BE49-F238E27FC236}">
                <a16:creationId xmlns:a16="http://schemas.microsoft.com/office/drawing/2014/main" id="{0D910811-4EE7-4E2A-9A94-24C6B52C4539}"/>
              </a:ext>
            </a:extLst>
          </p:cNvPr>
          <p:cNvCxnSpPr>
            <a:cxnSpLocks/>
          </p:cNvCxnSpPr>
          <p:nvPr/>
        </p:nvCxnSpPr>
        <p:spPr>
          <a:xfrm>
            <a:off x="4519437" y="5560469"/>
            <a:ext cx="116001" cy="223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מחבר חץ ישר 96">
            <a:extLst>
              <a:ext uri="{FF2B5EF4-FFF2-40B4-BE49-F238E27FC236}">
                <a16:creationId xmlns:a16="http://schemas.microsoft.com/office/drawing/2014/main" id="{357D5AA3-586C-4714-BBFB-6D4F239801C9}"/>
              </a:ext>
            </a:extLst>
          </p:cNvPr>
          <p:cNvCxnSpPr>
            <a:cxnSpLocks/>
          </p:cNvCxnSpPr>
          <p:nvPr/>
        </p:nvCxnSpPr>
        <p:spPr>
          <a:xfrm>
            <a:off x="3531352" y="4323011"/>
            <a:ext cx="148900" cy="278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מחבר ישר 34">
            <a:extLst>
              <a:ext uri="{FF2B5EF4-FFF2-40B4-BE49-F238E27FC236}">
                <a16:creationId xmlns:a16="http://schemas.microsoft.com/office/drawing/2014/main" id="{39200BEC-6CA9-4713-A101-4EF34843587D}"/>
              </a:ext>
            </a:extLst>
          </p:cNvPr>
          <p:cNvCxnSpPr/>
          <p:nvPr/>
        </p:nvCxnSpPr>
        <p:spPr>
          <a:xfrm flipV="1">
            <a:off x="3618505" y="4559573"/>
            <a:ext cx="242832" cy="1073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מחבר ישר 36">
            <a:extLst>
              <a:ext uri="{FF2B5EF4-FFF2-40B4-BE49-F238E27FC236}">
                <a16:creationId xmlns:a16="http://schemas.microsoft.com/office/drawing/2014/main" id="{3CC93BFE-2D1F-4357-AF5C-A5B1FECEB2C8}"/>
              </a:ext>
            </a:extLst>
          </p:cNvPr>
          <p:cNvCxnSpPr>
            <a:cxnSpLocks/>
          </p:cNvCxnSpPr>
          <p:nvPr/>
        </p:nvCxnSpPr>
        <p:spPr>
          <a:xfrm flipV="1">
            <a:off x="3694776" y="4623248"/>
            <a:ext cx="166561" cy="783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מחבר חץ ישר 104">
            <a:extLst>
              <a:ext uri="{FF2B5EF4-FFF2-40B4-BE49-F238E27FC236}">
                <a16:creationId xmlns:a16="http://schemas.microsoft.com/office/drawing/2014/main" id="{3F1D4887-C7C8-42FF-8571-E618F25D8838}"/>
              </a:ext>
            </a:extLst>
          </p:cNvPr>
          <p:cNvCxnSpPr>
            <a:cxnSpLocks/>
          </p:cNvCxnSpPr>
          <p:nvPr/>
        </p:nvCxnSpPr>
        <p:spPr>
          <a:xfrm>
            <a:off x="5472612" y="4947913"/>
            <a:ext cx="148900" cy="278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מחבר ישר 105">
            <a:extLst>
              <a:ext uri="{FF2B5EF4-FFF2-40B4-BE49-F238E27FC236}">
                <a16:creationId xmlns:a16="http://schemas.microsoft.com/office/drawing/2014/main" id="{833B7BED-0BB0-4569-825A-C711CD71D306}"/>
              </a:ext>
            </a:extLst>
          </p:cNvPr>
          <p:cNvCxnSpPr/>
          <p:nvPr/>
        </p:nvCxnSpPr>
        <p:spPr>
          <a:xfrm flipV="1">
            <a:off x="5559765" y="5184475"/>
            <a:ext cx="242832" cy="1073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מחבר ישר 106">
            <a:extLst>
              <a:ext uri="{FF2B5EF4-FFF2-40B4-BE49-F238E27FC236}">
                <a16:creationId xmlns:a16="http://schemas.microsoft.com/office/drawing/2014/main" id="{144B7CBD-94E7-4C7A-9F34-0C71C01539B0}"/>
              </a:ext>
            </a:extLst>
          </p:cNvPr>
          <p:cNvCxnSpPr>
            <a:cxnSpLocks/>
          </p:cNvCxnSpPr>
          <p:nvPr/>
        </p:nvCxnSpPr>
        <p:spPr>
          <a:xfrm flipV="1">
            <a:off x="5636036" y="5248150"/>
            <a:ext cx="166561" cy="783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מחבר חץ ישר 107">
            <a:extLst>
              <a:ext uri="{FF2B5EF4-FFF2-40B4-BE49-F238E27FC236}">
                <a16:creationId xmlns:a16="http://schemas.microsoft.com/office/drawing/2014/main" id="{44C6C0CB-848F-45DE-A193-ECBA77FF5313}"/>
              </a:ext>
            </a:extLst>
          </p:cNvPr>
          <p:cNvCxnSpPr>
            <a:cxnSpLocks/>
          </p:cNvCxnSpPr>
          <p:nvPr/>
        </p:nvCxnSpPr>
        <p:spPr>
          <a:xfrm>
            <a:off x="4700347" y="4965160"/>
            <a:ext cx="148900" cy="278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מחבר ישר 108">
            <a:extLst>
              <a:ext uri="{FF2B5EF4-FFF2-40B4-BE49-F238E27FC236}">
                <a16:creationId xmlns:a16="http://schemas.microsoft.com/office/drawing/2014/main" id="{A0B3F772-3320-4F6D-953E-03F0C3B34D68}"/>
              </a:ext>
            </a:extLst>
          </p:cNvPr>
          <p:cNvCxnSpPr/>
          <p:nvPr/>
        </p:nvCxnSpPr>
        <p:spPr>
          <a:xfrm flipV="1">
            <a:off x="4787500" y="5201722"/>
            <a:ext cx="242832" cy="1073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מחבר ישר 109">
            <a:extLst>
              <a:ext uri="{FF2B5EF4-FFF2-40B4-BE49-F238E27FC236}">
                <a16:creationId xmlns:a16="http://schemas.microsoft.com/office/drawing/2014/main" id="{812F9A45-A6E0-42C7-A7AC-7DF5F7DC5CBF}"/>
              </a:ext>
            </a:extLst>
          </p:cNvPr>
          <p:cNvCxnSpPr>
            <a:cxnSpLocks/>
          </p:cNvCxnSpPr>
          <p:nvPr/>
        </p:nvCxnSpPr>
        <p:spPr>
          <a:xfrm flipV="1">
            <a:off x="4863771" y="5265397"/>
            <a:ext cx="166561" cy="783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מחבר חץ ישר 110">
            <a:extLst>
              <a:ext uri="{FF2B5EF4-FFF2-40B4-BE49-F238E27FC236}">
                <a16:creationId xmlns:a16="http://schemas.microsoft.com/office/drawing/2014/main" id="{C2872D62-E422-4B83-8E03-22EF2E6D7BB3}"/>
              </a:ext>
            </a:extLst>
          </p:cNvPr>
          <p:cNvCxnSpPr>
            <a:cxnSpLocks/>
          </p:cNvCxnSpPr>
          <p:nvPr/>
        </p:nvCxnSpPr>
        <p:spPr>
          <a:xfrm>
            <a:off x="3544686" y="5492834"/>
            <a:ext cx="148900" cy="278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מחבר ישר 111">
            <a:extLst>
              <a:ext uri="{FF2B5EF4-FFF2-40B4-BE49-F238E27FC236}">
                <a16:creationId xmlns:a16="http://schemas.microsoft.com/office/drawing/2014/main" id="{13523AD9-B8A1-4038-9EBE-0D0E3B38080D}"/>
              </a:ext>
            </a:extLst>
          </p:cNvPr>
          <p:cNvCxnSpPr/>
          <p:nvPr/>
        </p:nvCxnSpPr>
        <p:spPr>
          <a:xfrm flipV="1">
            <a:off x="3631839" y="5729396"/>
            <a:ext cx="242832" cy="1073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מחבר ישר 112">
            <a:extLst>
              <a:ext uri="{FF2B5EF4-FFF2-40B4-BE49-F238E27FC236}">
                <a16:creationId xmlns:a16="http://schemas.microsoft.com/office/drawing/2014/main" id="{A691B417-4844-4C85-9384-91360CBF0D40}"/>
              </a:ext>
            </a:extLst>
          </p:cNvPr>
          <p:cNvCxnSpPr>
            <a:cxnSpLocks/>
          </p:cNvCxnSpPr>
          <p:nvPr/>
        </p:nvCxnSpPr>
        <p:spPr>
          <a:xfrm flipV="1">
            <a:off x="3708110" y="5793071"/>
            <a:ext cx="166561" cy="783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מחבר חץ ישר 113">
            <a:extLst>
              <a:ext uri="{FF2B5EF4-FFF2-40B4-BE49-F238E27FC236}">
                <a16:creationId xmlns:a16="http://schemas.microsoft.com/office/drawing/2014/main" id="{2720E98D-FA03-452E-A9E5-0E50ACDCBD79}"/>
              </a:ext>
            </a:extLst>
          </p:cNvPr>
          <p:cNvCxnSpPr>
            <a:cxnSpLocks/>
          </p:cNvCxnSpPr>
          <p:nvPr/>
        </p:nvCxnSpPr>
        <p:spPr>
          <a:xfrm>
            <a:off x="4980478" y="5997997"/>
            <a:ext cx="148900" cy="278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מחבר ישר 114">
            <a:extLst>
              <a:ext uri="{FF2B5EF4-FFF2-40B4-BE49-F238E27FC236}">
                <a16:creationId xmlns:a16="http://schemas.microsoft.com/office/drawing/2014/main" id="{92A94D1A-AF7A-463A-AB74-380810629D32}"/>
              </a:ext>
            </a:extLst>
          </p:cNvPr>
          <p:cNvCxnSpPr/>
          <p:nvPr/>
        </p:nvCxnSpPr>
        <p:spPr>
          <a:xfrm flipV="1">
            <a:off x="5047986" y="6232494"/>
            <a:ext cx="242832" cy="1073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מחבר ישר 115">
            <a:extLst>
              <a:ext uri="{FF2B5EF4-FFF2-40B4-BE49-F238E27FC236}">
                <a16:creationId xmlns:a16="http://schemas.microsoft.com/office/drawing/2014/main" id="{12FA06DC-01EF-47A3-B279-FA04822BADA2}"/>
              </a:ext>
            </a:extLst>
          </p:cNvPr>
          <p:cNvCxnSpPr>
            <a:cxnSpLocks/>
          </p:cNvCxnSpPr>
          <p:nvPr/>
        </p:nvCxnSpPr>
        <p:spPr>
          <a:xfrm flipV="1">
            <a:off x="5154009" y="6322719"/>
            <a:ext cx="166561" cy="783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מחבר חץ ישר 116">
            <a:extLst>
              <a:ext uri="{FF2B5EF4-FFF2-40B4-BE49-F238E27FC236}">
                <a16:creationId xmlns:a16="http://schemas.microsoft.com/office/drawing/2014/main" id="{FA3EFD17-675D-4340-897E-AB5E043AC302}"/>
              </a:ext>
            </a:extLst>
          </p:cNvPr>
          <p:cNvCxnSpPr>
            <a:cxnSpLocks/>
          </p:cNvCxnSpPr>
          <p:nvPr/>
        </p:nvCxnSpPr>
        <p:spPr>
          <a:xfrm>
            <a:off x="4210762" y="6107852"/>
            <a:ext cx="148900" cy="278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מחבר ישר 117">
            <a:extLst>
              <a:ext uri="{FF2B5EF4-FFF2-40B4-BE49-F238E27FC236}">
                <a16:creationId xmlns:a16="http://schemas.microsoft.com/office/drawing/2014/main" id="{AFE74A11-FABB-454F-8137-F7814EEAA857}"/>
              </a:ext>
            </a:extLst>
          </p:cNvPr>
          <p:cNvCxnSpPr/>
          <p:nvPr/>
        </p:nvCxnSpPr>
        <p:spPr>
          <a:xfrm flipV="1">
            <a:off x="4297915" y="6344414"/>
            <a:ext cx="242832" cy="1073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מחבר ישר 118">
            <a:extLst>
              <a:ext uri="{FF2B5EF4-FFF2-40B4-BE49-F238E27FC236}">
                <a16:creationId xmlns:a16="http://schemas.microsoft.com/office/drawing/2014/main" id="{DBD4D6D0-7FCD-4714-AE58-3B2B8DAE7E0A}"/>
              </a:ext>
            </a:extLst>
          </p:cNvPr>
          <p:cNvCxnSpPr>
            <a:cxnSpLocks/>
          </p:cNvCxnSpPr>
          <p:nvPr/>
        </p:nvCxnSpPr>
        <p:spPr>
          <a:xfrm flipV="1">
            <a:off x="4374186" y="6408089"/>
            <a:ext cx="166561" cy="783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מחבר חץ ישר 40">
            <a:extLst>
              <a:ext uri="{FF2B5EF4-FFF2-40B4-BE49-F238E27FC236}">
                <a16:creationId xmlns:a16="http://schemas.microsoft.com/office/drawing/2014/main" id="{0F3E3D3A-E621-4657-9336-DBC3FC836071}"/>
              </a:ext>
            </a:extLst>
          </p:cNvPr>
          <p:cNvCxnSpPr>
            <a:stCxn id="67" idx="3"/>
          </p:cNvCxnSpPr>
          <p:nvPr/>
        </p:nvCxnSpPr>
        <p:spPr>
          <a:xfrm flipH="1">
            <a:off x="3790739" y="6090288"/>
            <a:ext cx="140099" cy="284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מחבר ישר 42">
            <a:extLst>
              <a:ext uri="{FF2B5EF4-FFF2-40B4-BE49-F238E27FC236}">
                <a16:creationId xmlns:a16="http://schemas.microsoft.com/office/drawing/2014/main" id="{46D775C3-25CF-49F1-939E-9EC0086A5498}"/>
              </a:ext>
            </a:extLst>
          </p:cNvPr>
          <p:cNvCxnSpPr/>
          <p:nvPr/>
        </p:nvCxnSpPr>
        <p:spPr>
          <a:xfrm>
            <a:off x="3658678" y="6375095"/>
            <a:ext cx="199716" cy="534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מחבר ישר 44">
            <a:extLst>
              <a:ext uri="{FF2B5EF4-FFF2-40B4-BE49-F238E27FC236}">
                <a16:creationId xmlns:a16="http://schemas.microsoft.com/office/drawing/2014/main" id="{EFE31856-25D2-445D-B08B-2A951114C2A3}"/>
              </a:ext>
            </a:extLst>
          </p:cNvPr>
          <p:cNvCxnSpPr/>
          <p:nvPr/>
        </p:nvCxnSpPr>
        <p:spPr>
          <a:xfrm>
            <a:off x="3680252" y="6451717"/>
            <a:ext cx="110487" cy="507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מחבר חץ ישר 86">
            <a:extLst>
              <a:ext uri="{FF2B5EF4-FFF2-40B4-BE49-F238E27FC236}">
                <a16:creationId xmlns:a16="http://schemas.microsoft.com/office/drawing/2014/main" id="{65C640D3-A805-48E2-A0C2-EB706570F0CB}"/>
              </a:ext>
            </a:extLst>
          </p:cNvPr>
          <p:cNvCxnSpPr>
            <a:stCxn id="57" idx="4"/>
          </p:cNvCxnSpPr>
          <p:nvPr/>
        </p:nvCxnSpPr>
        <p:spPr>
          <a:xfrm>
            <a:off x="5301443" y="5011410"/>
            <a:ext cx="19127" cy="402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מחבר ישר 89">
            <a:extLst>
              <a:ext uri="{FF2B5EF4-FFF2-40B4-BE49-F238E27FC236}">
                <a16:creationId xmlns:a16="http://schemas.microsoft.com/office/drawing/2014/main" id="{4F71117E-272B-4913-A8A1-B516D53F1197}"/>
              </a:ext>
            </a:extLst>
          </p:cNvPr>
          <p:cNvCxnSpPr/>
          <p:nvPr/>
        </p:nvCxnSpPr>
        <p:spPr>
          <a:xfrm>
            <a:off x="5262611" y="5514109"/>
            <a:ext cx="1623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מחבר ישר 93">
            <a:extLst>
              <a:ext uri="{FF2B5EF4-FFF2-40B4-BE49-F238E27FC236}">
                <a16:creationId xmlns:a16="http://schemas.microsoft.com/office/drawing/2014/main" id="{2BCACAB2-B2FE-4B3A-9237-E1CE0AB4A0DE}"/>
              </a:ext>
            </a:extLst>
          </p:cNvPr>
          <p:cNvCxnSpPr>
            <a:cxnSpLocks/>
          </p:cNvCxnSpPr>
          <p:nvPr/>
        </p:nvCxnSpPr>
        <p:spPr>
          <a:xfrm>
            <a:off x="5169402" y="5474680"/>
            <a:ext cx="3396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מחבר חץ ישר 98">
            <a:extLst>
              <a:ext uri="{FF2B5EF4-FFF2-40B4-BE49-F238E27FC236}">
                <a16:creationId xmlns:a16="http://schemas.microsoft.com/office/drawing/2014/main" id="{13B827AA-6DCC-4ED3-B2F5-A81EBACF768A}"/>
              </a:ext>
            </a:extLst>
          </p:cNvPr>
          <p:cNvCxnSpPr>
            <a:stCxn id="69" idx="4"/>
          </p:cNvCxnSpPr>
          <p:nvPr/>
        </p:nvCxnSpPr>
        <p:spPr>
          <a:xfrm flipH="1">
            <a:off x="4700347" y="6107481"/>
            <a:ext cx="67696" cy="369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מחבר ישר 100">
            <a:extLst>
              <a:ext uri="{FF2B5EF4-FFF2-40B4-BE49-F238E27FC236}">
                <a16:creationId xmlns:a16="http://schemas.microsoft.com/office/drawing/2014/main" id="{026B05FC-A2F6-497F-B9BD-359B5FD87408}"/>
              </a:ext>
            </a:extLst>
          </p:cNvPr>
          <p:cNvCxnSpPr/>
          <p:nvPr/>
        </p:nvCxnSpPr>
        <p:spPr>
          <a:xfrm>
            <a:off x="4611663" y="6519303"/>
            <a:ext cx="2483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מחבר ישר 102">
            <a:extLst>
              <a:ext uri="{FF2B5EF4-FFF2-40B4-BE49-F238E27FC236}">
                <a16:creationId xmlns:a16="http://schemas.microsoft.com/office/drawing/2014/main" id="{EE48D915-84AB-41E9-A1EF-74C4E149A9C7}"/>
              </a:ext>
            </a:extLst>
          </p:cNvPr>
          <p:cNvCxnSpPr/>
          <p:nvPr/>
        </p:nvCxnSpPr>
        <p:spPr>
          <a:xfrm>
            <a:off x="4603589" y="6594764"/>
            <a:ext cx="2601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מחבר חץ ישר 162">
            <a:extLst>
              <a:ext uri="{FF2B5EF4-FFF2-40B4-BE49-F238E27FC236}">
                <a16:creationId xmlns:a16="http://schemas.microsoft.com/office/drawing/2014/main" id="{9882BF9B-07F0-472C-93FE-094C9311CEAF}"/>
              </a:ext>
            </a:extLst>
          </p:cNvPr>
          <p:cNvCxnSpPr>
            <a:cxnSpLocks/>
          </p:cNvCxnSpPr>
          <p:nvPr/>
        </p:nvCxnSpPr>
        <p:spPr>
          <a:xfrm>
            <a:off x="3024176" y="6111019"/>
            <a:ext cx="148900" cy="278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מחבר ישר 163">
            <a:extLst>
              <a:ext uri="{FF2B5EF4-FFF2-40B4-BE49-F238E27FC236}">
                <a16:creationId xmlns:a16="http://schemas.microsoft.com/office/drawing/2014/main" id="{020B364A-1DDC-4102-B287-C04ACC42176D}"/>
              </a:ext>
            </a:extLst>
          </p:cNvPr>
          <p:cNvCxnSpPr/>
          <p:nvPr/>
        </p:nvCxnSpPr>
        <p:spPr>
          <a:xfrm flipV="1">
            <a:off x="3111329" y="6347581"/>
            <a:ext cx="242832" cy="1073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מחבר ישר 164">
            <a:extLst>
              <a:ext uri="{FF2B5EF4-FFF2-40B4-BE49-F238E27FC236}">
                <a16:creationId xmlns:a16="http://schemas.microsoft.com/office/drawing/2014/main" id="{3A2E75BD-D5B0-4544-8C01-7DFC2D602D54}"/>
              </a:ext>
            </a:extLst>
          </p:cNvPr>
          <p:cNvCxnSpPr>
            <a:cxnSpLocks/>
          </p:cNvCxnSpPr>
          <p:nvPr/>
        </p:nvCxnSpPr>
        <p:spPr>
          <a:xfrm flipV="1">
            <a:off x="3187600" y="6411256"/>
            <a:ext cx="166561" cy="783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מחבר חץ ישר 165">
            <a:extLst>
              <a:ext uri="{FF2B5EF4-FFF2-40B4-BE49-F238E27FC236}">
                <a16:creationId xmlns:a16="http://schemas.microsoft.com/office/drawing/2014/main" id="{0FA0D268-8D80-4A23-B751-D51B258EE237}"/>
              </a:ext>
            </a:extLst>
          </p:cNvPr>
          <p:cNvCxnSpPr>
            <a:cxnSpLocks/>
          </p:cNvCxnSpPr>
          <p:nvPr/>
        </p:nvCxnSpPr>
        <p:spPr>
          <a:xfrm>
            <a:off x="2408315" y="5540148"/>
            <a:ext cx="148900" cy="278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מחבר ישר 166">
            <a:extLst>
              <a:ext uri="{FF2B5EF4-FFF2-40B4-BE49-F238E27FC236}">
                <a16:creationId xmlns:a16="http://schemas.microsoft.com/office/drawing/2014/main" id="{AE0F4431-870B-48FF-9392-414EBC7DA851}"/>
              </a:ext>
            </a:extLst>
          </p:cNvPr>
          <p:cNvCxnSpPr/>
          <p:nvPr/>
        </p:nvCxnSpPr>
        <p:spPr>
          <a:xfrm flipV="1">
            <a:off x="2475823" y="5774645"/>
            <a:ext cx="242832" cy="1073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מחבר ישר 167">
            <a:extLst>
              <a:ext uri="{FF2B5EF4-FFF2-40B4-BE49-F238E27FC236}">
                <a16:creationId xmlns:a16="http://schemas.microsoft.com/office/drawing/2014/main" id="{C50E29AF-9E53-49DC-A610-09BF18AFB189}"/>
              </a:ext>
            </a:extLst>
          </p:cNvPr>
          <p:cNvCxnSpPr>
            <a:cxnSpLocks/>
          </p:cNvCxnSpPr>
          <p:nvPr/>
        </p:nvCxnSpPr>
        <p:spPr>
          <a:xfrm flipV="1">
            <a:off x="2480582" y="5847882"/>
            <a:ext cx="166561" cy="783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מחבר חץ ישר 168">
            <a:extLst>
              <a:ext uri="{FF2B5EF4-FFF2-40B4-BE49-F238E27FC236}">
                <a16:creationId xmlns:a16="http://schemas.microsoft.com/office/drawing/2014/main" id="{D2BC393B-2A3B-496E-8C4A-B0885045BF53}"/>
              </a:ext>
            </a:extLst>
          </p:cNvPr>
          <p:cNvCxnSpPr/>
          <p:nvPr/>
        </p:nvCxnSpPr>
        <p:spPr>
          <a:xfrm flipH="1">
            <a:off x="2123495" y="5475862"/>
            <a:ext cx="140099" cy="284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מחבר ישר 169">
            <a:extLst>
              <a:ext uri="{FF2B5EF4-FFF2-40B4-BE49-F238E27FC236}">
                <a16:creationId xmlns:a16="http://schemas.microsoft.com/office/drawing/2014/main" id="{DC0F39C7-9FD2-4B21-832A-B1ED8D958161}"/>
              </a:ext>
            </a:extLst>
          </p:cNvPr>
          <p:cNvCxnSpPr/>
          <p:nvPr/>
        </p:nvCxnSpPr>
        <p:spPr>
          <a:xfrm>
            <a:off x="2013008" y="5837291"/>
            <a:ext cx="110487" cy="507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מחבר ישר 122">
            <a:extLst>
              <a:ext uri="{FF2B5EF4-FFF2-40B4-BE49-F238E27FC236}">
                <a16:creationId xmlns:a16="http://schemas.microsoft.com/office/drawing/2014/main" id="{C63C912C-FB65-4502-9088-48D75F28E411}"/>
              </a:ext>
            </a:extLst>
          </p:cNvPr>
          <p:cNvCxnSpPr/>
          <p:nvPr/>
        </p:nvCxnSpPr>
        <p:spPr>
          <a:xfrm>
            <a:off x="2013008" y="5741207"/>
            <a:ext cx="231427" cy="1407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מחבר חץ ישר 170">
            <a:extLst>
              <a:ext uri="{FF2B5EF4-FFF2-40B4-BE49-F238E27FC236}">
                <a16:creationId xmlns:a16="http://schemas.microsoft.com/office/drawing/2014/main" id="{2454869D-B75E-4129-BC15-DB92A67F2EAB}"/>
              </a:ext>
            </a:extLst>
          </p:cNvPr>
          <p:cNvCxnSpPr/>
          <p:nvPr/>
        </p:nvCxnSpPr>
        <p:spPr>
          <a:xfrm>
            <a:off x="2802982" y="6068052"/>
            <a:ext cx="19127" cy="402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מחבר ישר 171">
            <a:extLst>
              <a:ext uri="{FF2B5EF4-FFF2-40B4-BE49-F238E27FC236}">
                <a16:creationId xmlns:a16="http://schemas.microsoft.com/office/drawing/2014/main" id="{33DED76A-25B2-4974-898C-0A8726884D6B}"/>
              </a:ext>
            </a:extLst>
          </p:cNvPr>
          <p:cNvCxnSpPr/>
          <p:nvPr/>
        </p:nvCxnSpPr>
        <p:spPr>
          <a:xfrm>
            <a:off x="2764150" y="6570751"/>
            <a:ext cx="1623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" name="מחבר ישר 172">
            <a:extLst>
              <a:ext uri="{FF2B5EF4-FFF2-40B4-BE49-F238E27FC236}">
                <a16:creationId xmlns:a16="http://schemas.microsoft.com/office/drawing/2014/main" id="{9C7E9AF2-1D60-4E5B-A2E7-752CC3FAE604}"/>
              </a:ext>
            </a:extLst>
          </p:cNvPr>
          <p:cNvCxnSpPr>
            <a:cxnSpLocks/>
          </p:cNvCxnSpPr>
          <p:nvPr/>
        </p:nvCxnSpPr>
        <p:spPr>
          <a:xfrm>
            <a:off x="2670941" y="6531322"/>
            <a:ext cx="3396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885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A483C9A-ED85-4F13-A51A-853061EE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939" y="213094"/>
            <a:ext cx="10573406" cy="720000"/>
          </a:xfrm>
        </p:spPr>
        <p:txBody>
          <a:bodyPr/>
          <a:lstStyle/>
          <a:p>
            <a:r>
              <a:rPr lang="he-IL" dirty="0"/>
              <a:t>מושגים והגדרות ביחס למבנה של עץ בינארי  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47E7B44B-1840-4C7B-B57A-E9A3302EB1B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30352" y="1168501"/>
            <a:ext cx="10493348" cy="5471773"/>
          </a:xfrm>
        </p:spPr>
        <p:txBody>
          <a:bodyPr/>
          <a:lstStyle/>
          <a:p>
            <a:r>
              <a:rPr lang="he-IL" dirty="0"/>
              <a:t>כול איבר בעץ נקרא צומת –חוליה  (</a:t>
            </a:r>
            <a:r>
              <a:rPr lang="en-US" dirty="0"/>
              <a:t>Node</a:t>
            </a:r>
            <a:r>
              <a:rPr lang="he-IL" dirty="0"/>
              <a:t>)  ובמקרה של עץ בינארי הוא נקרא </a:t>
            </a:r>
            <a:r>
              <a:rPr lang="en-US" dirty="0"/>
              <a:t> - binode&lt;T&gt;</a:t>
            </a:r>
            <a:r>
              <a:rPr lang="he-IL" dirty="0"/>
              <a:t>חוליה בינארית</a:t>
            </a:r>
          </a:p>
          <a:p>
            <a:r>
              <a:rPr lang="he-IL" dirty="0"/>
              <a:t>אנחנו נתייחס לחוליה בינארית גנרית 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A2A2DA7D-8A86-4CF6-94C9-929E3480B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13" y="2883070"/>
            <a:ext cx="3952875" cy="1447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B66A43-AEF3-4D07-8849-B32159921408}"/>
              </a:ext>
            </a:extLst>
          </p:cNvPr>
          <p:cNvSpPr txBox="1"/>
          <p:nvPr/>
        </p:nvSpPr>
        <p:spPr>
          <a:xfrm>
            <a:off x="1540019" y="4521619"/>
            <a:ext cx="26568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או בצורה פשוטה יותר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B0E796-C548-4FEE-BE1D-88ED62B83D54}"/>
              </a:ext>
            </a:extLst>
          </p:cNvPr>
          <p:cNvSpPr txBox="1"/>
          <p:nvPr/>
        </p:nvSpPr>
        <p:spPr>
          <a:xfrm>
            <a:off x="8464204" y="5193075"/>
            <a:ext cx="55616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כך: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BA22AC10-3490-42CF-AD25-F58194121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152" y="4885468"/>
            <a:ext cx="2476500" cy="1104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9483E3-DE43-4B4F-9437-27C944465473}"/>
              </a:ext>
            </a:extLst>
          </p:cNvPr>
          <p:cNvSpPr txBox="1"/>
          <p:nvPr/>
        </p:nvSpPr>
        <p:spPr>
          <a:xfrm>
            <a:off x="1867354" y="5302160"/>
            <a:ext cx="80306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או כך:</a:t>
            </a: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4FBD4C10-D864-4CE7-844A-3E00A5C27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915" y="2903523"/>
            <a:ext cx="3579627" cy="2263981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4D59B506-C6B8-4F5B-A735-DCC0D20CD7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992" y="5526423"/>
            <a:ext cx="3275896" cy="126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46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9087</TotalTime>
  <Words>3289</Words>
  <Application>Microsoft Office PowerPoint</Application>
  <PresentationFormat>Widescreen</PresentationFormat>
  <Paragraphs>1057</Paragraphs>
  <Slides>60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Calibri</vt:lpstr>
      <vt:lpstr>Varela Round</vt:lpstr>
      <vt:lpstr>Arial</vt:lpstr>
      <vt:lpstr>ערכת נושא Office</vt:lpstr>
      <vt:lpstr>מערכת שידורים לאומית</vt:lpstr>
      <vt:lpstr>מדעי המחשב </vt:lpstr>
      <vt:lpstr>מה נלמד היום ?</vt:lpstr>
      <vt:lpstr>שימוש של עצים ?</vt:lpstr>
      <vt:lpstr>עץ משפחה של סבים וסבתות </vt:lpstr>
      <vt:lpstr>עצים בינארים  מבוא.</vt:lpstr>
      <vt:lpstr>עצים בינארים  מבוא.</vt:lpstr>
      <vt:lpstr>עצים בינארים  מבוא.</vt:lpstr>
      <vt:lpstr>מושגים והגדרות ביחס למבנה של עץ בינארי  </vt:lpstr>
      <vt:lpstr>מושגים והגדרות ביחס למבנה של עץ בינארי </vt:lpstr>
      <vt:lpstr>מושגים והגדרות ביחס למבנה של עץ בינארי </vt:lpstr>
      <vt:lpstr>מושגים והגדרות ביחס למבנה של עץ בינארי </vt:lpstr>
      <vt:lpstr>מושגים והגדרות ביחס למבנה של עץ בינארי </vt:lpstr>
      <vt:lpstr>מושגים והגדרות ביחס למבנה של עץ בינארי </vt:lpstr>
      <vt:lpstr>מושגים והגדרות ביחס למבנה של עץ בינארי </vt:lpstr>
      <vt:lpstr>מושגים והגדרות ביחס למבנה של עץ בינארי </vt:lpstr>
      <vt:lpstr>מושגים והגדרות ביחס למבנה של עץ בינארי </vt:lpstr>
      <vt:lpstr>מושגים והגדרות ביחס למבנה של עץ בינארי </vt:lpstr>
      <vt:lpstr>מושגים והגדרות ביחס למבנה של עץ בינארי </vt:lpstr>
      <vt:lpstr>מושגים והגדרות ביחס למבנה של עץ בינארי </vt:lpstr>
      <vt:lpstr>מושגים והגדרות ביחס למבנה של עץ בינארי </vt:lpstr>
      <vt:lpstr>מושגים והגדרות ביחס למבנה של עץ בינארי </vt:lpstr>
      <vt:lpstr>מושגים והגדרות ביחס למבנה של עץ בינארי </vt:lpstr>
      <vt:lpstr>מושגים והגדרות ביחס למבנה של עץ בינארי  </vt:lpstr>
      <vt:lpstr>תרגילים blog.csit.org.il  הילה קדמן  </vt:lpstr>
      <vt:lpstr>תרגילים blog.csit.org.il  הילה קדמן  </vt:lpstr>
      <vt:lpstr>בניה של עץ בינארי </vt:lpstr>
      <vt:lpstr>בנית עץ בינארי</vt:lpstr>
      <vt:lpstr>בנית עץ בינארי</vt:lpstr>
      <vt:lpstr>בנית עץ בינארי</vt:lpstr>
      <vt:lpstr>בנית עץ בינארי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 סריקות על עץ בינארי    </vt:lpstr>
      <vt:lpstr>מה הלאה ?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user</dc:creator>
  <cp:lastModifiedBy>Sivan Shimshila</cp:lastModifiedBy>
  <cp:revision>93</cp:revision>
  <dcterms:created xsi:type="dcterms:W3CDTF">2020-03-15T19:13:03Z</dcterms:created>
  <dcterms:modified xsi:type="dcterms:W3CDTF">2020-05-04T14:37:25Z</dcterms:modified>
</cp:coreProperties>
</file>