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7" r:id="rId2"/>
    <p:sldId id="262" r:id="rId3"/>
    <p:sldId id="348" r:id="rId4"/>
    <p:sldId id="354" r:id="rId5"/>
    <p:sldId id="462" r:id="rId6"/>
    <p:sldId id="386" r:id="rId7"/>
    <p:sldId id="447" r:id="rId8"/>
    <p:sldId id="446" r:id="rId9"/>
    <p:sldId id="378" r:id="rId10"/>
    <p:sldId id="451" r:id="rId11"/>
    <p:sldId id="448" r:id="rId12"/>
    <p:sldId id="353" r:id="rId13"/>
    <p:sldId id="458" r:id="rId14"/>
    <p:sldId id="453" r:id="rId15"/>
    <p:sldId id="460" r:id="rId16"/>
    <p:sldId id="461" r:id="rId17"/>
    <p:sldId id="463" r:id="rId18"/>
    <p:sldId id="454" r:id="rId19"/>
    <p:sldId id="344" r:id="rId20"/>
    <p:sldId id="281" r:id="rId2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500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D403705-24BB-4F02-9065-8228147FA9A8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AB5EC2-1AB6-433D-B650-33A918852D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056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603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5119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3248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1646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0738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7139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882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2593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065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9533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7965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1022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2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122F44-D0F7-471B-A187-FBBFE68A3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DAB46C7-1266-478B-85A1-2A24C6965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2C35DB8-E8D9-4B0E-BD53-904BD01F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BDB8D27-6878-4173-92F7-5FBAE89E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5555C5D-2341-41D2-BABD-C04D8793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46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F61557-D9B4-402E-953F-BCF0B8E8B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1A65DA1-86FF-4E61-A3EA-EFC9412D3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1CDB279-71A2-4B12-889D-33992FA7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1254AC-CF80-46BD-BC8C-E014540D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FCD6251-A5EC-4A2B-8592-BDE8FEE0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84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55B402E-F04F-4F7C-92C2-7018C2E77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0993788-E150-4FB0-81D8-578DBBC89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9C2C3DB-2C17-4F45-83BE-7E19EA54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51C84B7-5C16-49BB-A2AA-3136376B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E4BC6A1-C3BF-49E8-B788-F00B4D7E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324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1" y="2693989"/>
            <a:ext cx="103632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410588"/>
            <a:ext cx="3246400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29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9037" y="1640910"/>
            <a:ext cx="10872592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579191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6294301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6883" y="-235260"/>
            <a:ext cx="276849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213" y="2918492"/>
            <a:ext cx="10873415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213" y="3655832"/>
            <a:ext cx="10873415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726527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059388"/>
            <a:ext cx="11161453" cy="481881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200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59388"/>
            <a:ext cx="11161452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11161453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255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9596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9037" y="1640910"/>
            <a:ext cx="10872592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579191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6294301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6883" y="-235260"/>
            <a:ext cx="276849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213" y="2918493"/>
            <a:ext cx="10873415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0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106FF6-7D2B-44C6-82DB-460C09EF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7C2F088-1E8A-4A79-876C-7CE481A8B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C7AC4D1-D8D8-4642-8D56-99501CD2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F05939D-173D-4E34-A527-CE27CFD9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FEF9DA8-BBD1-46FA-8467-3ACDF9A1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95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A7E6D9-0792-4CFD-AFF5-ADD131DD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824A6A5-0B1C-4845-B335-3019EE84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D93FF05-4754-4063-B4B3-F3B33B73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FC64717-13BA-40DC-A7CD-9AD5734A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7C8782-861F-406A-9EA0-76D004AD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356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554DE6-C918-4CF2-A817-B1C90EE5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7896851-18EE-4709-ACC8-D70D9C595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27B235E-24FF-4B3D-9F74-4E8274CE9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9AF923F-C154-433A-9327-0CF74CB1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C6122E4-8A57-485E-8984-08B851FAF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0626790-1FAF-4BE3-8807-89B03F97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429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A8D9021-3AE3-4625-B055-2F34A1FE4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6B47E98-BEE9-4F42-855E-02057146E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B54ECB4-BCE3-46EF-B841-342C726A3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8BDBDDF-83EB-4386-90AA-CEA09AFBB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6D3E1B0-BF29-4046-871E-89C78AC47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B192F8B-CED2-4B9A-BDEE-FB6A82897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5EA95B69-BB08-4F30-B4DB-98A9FBDE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0CCB118-1FFC-458B-BD34-B2239A215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833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932EAD-5E7A-4E70-8A10-3DC7BD3B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2E70115-5440-4A41-8410-8898C038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7EC7ED5-7919-4D11-A0BB-5C95ACA6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039FDEA-084B-4759-91CE-E71D190C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46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13F6D86-C7D7-47E5-BF3A-44BC76C5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B9703A2-F1FE-4951-87C7-6D91D8DE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4C650B8-1B37-48DD-A608-30AEE031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140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BA5683-F26A-4E08-B339-1C567092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9A755EC-74C9-43BF-95B5-C1F8A7D59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0A7BFC0-AC2F-4825-B7FA-7A2E751C1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4EB5B0A-3675-4B17-843B-E6045FA5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3A1D3C7-000F-41DD-92C6-57FC42FD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70D69FE-8A12-49AD-9CDD-7304B243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09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64E9A8-6F80-4429-B9A9-DEAD0CE2E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BE0DCFA-C12A-45AE-9D93-40E796C3E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CE5B2D4-051C-4C44-9B03-133DB1415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7609322-9361-4D9A-B247-1104A87A9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6FF97AE-879D-489C-BE6C-0BEA4857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818B8C4-4965-4E56-85E2-76BCD71E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814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CB3C9F1-F018-4BE4-98A9-EDD24CC95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AA0A0FD-CBC2-43CD-940A-35AAF24DE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EE82E6D-526D-4223-A799-6B0022D83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B929-D5B8-4B6F-BD29-0BB932ABBE4A}" type="datetimeFigureOut">
              <a:rPr lang="he-IL" smtClean="0"/>
              <a:t>ל'/ניסן/תש"ף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478923C-C701-4744-B159-25C8172FC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933BA30-CF4F-44EE-A639-01EC336C2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96F5-B39D-41AC-8CD1-066F23ABEC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40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4" r:id="rId14"/>
    <p:sldLayoutId id="2147483662" r:id="rId15"/>
    <p:sldLayoutId id="2147483665" r:id="rId16"/>
    <p:sldLayoutId id="2147483663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/>
              <a:t>י</a:t>
            </a:r>
            <a:r>
              <a:rPr lang="he-IL" dirty="0"/>
              <a:t> וַיְהִי רָעָב בָּאָרֶץ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וַיֵּרֶד אַבְרָם מִצְרַיְמָה לָגוּר שָׁם כִּי-כָבֵד הָרָעָב בָּאָרֶץ:</a:t>
            </a:r>
            <a:br>
              <a:rPr lang="he-IL" dirty="0"/>
            </a:br>
            <a:r>
              <a:rPr lang="he-IL" b="1" dirty="0"/>
              <a:t>יא</a:t>
            </a:r>
            <a:r>
              <a:rPr lang="he-IL" dirty="0"/>
              <a:t> וַיְהִי כַּאֲשֶׁר הִקְרִיב לָבוֹא מִצְרָיְמָה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וַיֹּאמֶר אֶל-שָׂרַי אִשְׁתּוֹ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הִנֵּה-נָא יָדַעְתִּי כִּי </a:t>
            </a:r>
            <a:r>
              <a:rPr lang="he-IL" dirty="0" err="1"/>
              <a:t>אִשָּׁה</a:t>
            </a:r>
            <a:r>
              <a:rPr lang="he-IL" dirty="0"/>
              <a:t> יְפַת-מַרְאֶה אָתְּ:</a:t>
            </a:r>
            <a:br>
              <a:rPr lang="he-IL" dirty="0"/>
            </a:br>
            <a:r>
              <a:rPr lang="he-IL" b="1" dirty="0" err="1"/>
              <a:t>יב</a:t>
            </a:r>
            <a:r>
              <a:rPr lang="he-IL" dirty="0"/>
              <a:t> וְהָיָה כִּי-יִרְאוּ אֹתָךְ הַמִּצְרִים וְאָמְרוּ אִשְׁתּוֹ זֹאת וְהָרְגוּ אֹתִי וְאֹתָךְ יְחַיּוּ: 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 err="1"/>
              <a:t>יג</a:t>
            </a:r>
            <a:r>
              <a:rPr lang="he-IL" dirty="0"/>
              <a:t> אִמְרִי-נָא </a:t>
            </a:r>
            <a:r>
              <a:rPr lang="he-IL" dirty="0" err="1"/>
              <a:t>אֲחֹתִי</a:t>
            </a:r>
            <a:r>
              <a:rPr lang="he-IL" dirty="0"/>
              <a:t> אָתְּ לְמַעַן יִיטַב-לִי בַעֲבוּרֵךְ וְחָיְתָה נַפְשִׁי בִּגְלָלֵךְ:</a:t>
            </a:r>
            <a:br>
              <a:rPr lang="he-IL" dirty="0"/>
            </a:br>
            <a:endParaRPr lang="he-IL" dirty="0"/>
          </a:p>
          <a:p>
            <a:pPr marL="0" indent="0" algn="l" rtl="0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"אמרי נא אחותי את למען..." - מה דעתכם?</a:t>
            </a:r>
          </a:p>
        </p:txBody>
      </p:sp>
    </p:spTree>
    <p:extLst>
      <p:ext uri="{BB962C8B-B14F-4D97-AF65-F5344CB8AC3E}">
        <p14:creationId xmlns:p14="http://schemas.microsoft.com/office/powerpoint/2010/main" val="398323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/>
              <a:t>יד</a:t>
            </a:r>
            <a:r>
              <a:rPr lang="he-IL" dirty="0"/>
              <a:t> וַיְהִי כְּבוֹא אַבְרָם מִצְרָיְמָה וַיִּרְאוּ הַמִּצְרִים </a:t>
            </a:r>
            <a:r>
              <a:rPr lang="he-IL" dirty="0" err="1"/>
              <a:t>אֶת-הָאִשָּׁה</a:t>
            </a:r>
            <a:r>
              <a:rPr lang="he-IL" dirty="0"/>
              <a:t> כִּי-יָפָה הִוא מְאֹד:</a:t>
            </a:r>
            <a:br>
              <a:rPr lang="he-IL" dirty="0"/>
            </a:br>
            <a:r>
              <a:rPr lang="he-IL" b="1" dirty="0"/>
              <a:t>טו</a:t>
            </a:r>
            <a:r>
              <a:rPr lang="he-IL" dirty="0"/>
              <a:t> וַיִּרְאוּ אֹתָהּ שָׂרֵי פַרְעֹה וַיְהַלֲלוּ אֹתָהּ אֶל-פַּרְעֹה </a:t>
            </a:r>
            <a:r>
              <a:rPr lang="he-IL" dirty="0" err="1"/>
              <a:t>וַתֻּקַּח</a:t>
            </a:r>
            <a:r>
              <a:rPr lang="he-IL" dirty="0"/>
              <a:t> </a:t>
            </a:r>
            <a:r>
              <a:rPr lang="he-IL" dirty="0" err="1"/>
              <a:t>הָאִשָּׁה</a:t>
            </a:r>
            <a:r>
              <a:rPr lang="he-IL" dirty="0"/>
              <a:t> בֵּית פַּרְעֹה:</a:t>
            </a:r>
            <a:br>
              <a:rPr lang="he-IL" dirty="0"/>
            </a:br>
            <a:r>
              <a:rPr lang="he-IL" b="1" dirty="0" err="1"/>
              <a:t>טז</a:t>
            </a:r>
            <a:r>
              <a:rPr lang="he-IL" dirty="0"/>
              <a:t> וּלְאַבְרָם הֵיטִיב בַּעֲבוּרָהּ וַיְהִי-לוֹ צֹאן-וּבָקָר </a:t>
            </a:r>
            <a:r>
              <a:rPr lang="he-IL" dirty="0" err="1"/>
              <a:t>וַחֲמֹרִים</a:t>
            </a:r>
            <a:r>
              <a:rPr lang="he-IL" dirty="0"/>
              <a:t> וַעֲבָדִים וּשְׁפָחֹת </a:t>
            </a:r>
            <a:r>
              <a:rPr lang="he-IL" dirty="0" err="1"/>
              <a:t>וַאֲתֹנֹת</a:t>
            </a:r>
            <a:r>
              <a:rPr lang="he-IL" dirty="0"/>
              <a:t> וּגְמַלִּים:</a:t>
            </a:r>
            <a:br>
              <a:rPr lang="he-IL" dirty="0"/>
            </a:br>
            <a:r>
              <a:rPr lang="he-IL" b="1" dirty="0" err="1"/>
              <a:t>יז</a:t>
            </a:r>
            <a:r>
              <a:rPr lang="he-IL" dirty="0"/>
              <a:t> </a:t>
            </a:r>
            <a:r>
              <a:rPr lang="he-IL" dirty="0" err="1"/>
              <a:t>וַיְנַגַּע</a:t>
            </a:r>
            <a:r>
              <a:rPr lang="he-IL" dirty="0"/>
              <a:t> יְהוָֹה אֶת-פַּרְעֹה נְגָעִים גְּדֹלִים וְאֶת-בֵּיתוֹ עַל-דְּבַר שָׂרַי אֵשֶׁת אַבְרָם:</a:t>
            </a:r>
            <a:br>
              <a:rPr lang="he-IL" dirty="0"/>
            </a:br>
            <a:r>
              <a:rPr lang="he-IL" b="1" dirty="0" err="1"/>
              <a:t>יח</a:t>
            </a:r>
            <a:r>
              <a:rPr lang="he-IL" dirty="0"/>
              <a:t> וַיִּקְרָא פַרְעֹה לְאַבְרָם וַיֹּאמֶר מַה-זֹּאת עָשִׂיתָ לִּי לָמָּה לֹא-הִגַּדְתָּ לִּי כִּי אִשְׁתְּךָ הִוא:</a:t>
            </a:r>
            <a:br>
              <a:rPr lang="he-IL" dirty="0"/>
            </a:br>
            <a:r>
              <a:rPr lang="he-IL" b="1" dirty="0" err="1"/>
              <a:t>יט</a:t>
            </a:r>
            <a:r>
              <a:rPr lang="he-IL" dirty="0"/>
              <a:t> לָמָה אָמַרְתָּ </a:t>
            </a:r>
            <a:r>
              <a:rPr lang="he-IL" dirty="0" err="1"/>
              <a:t>אֲחֹתִי</a:t>
            </a:r>
            <a:r>
              <a:rPr lang="he-IL" dirty="0"/>
              <a:t> הִוא וָאֶקַּח אֹתָהּ לִי לְאִשָּׁה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וְעַתָּה הִנֵּה אִשְׁתְּךָ קַח וָלֵךְ:</a:t>
            </a:r>
            <a:br>
              <a:rPr lang="he-IL" dirty="0"/>
            </a:br>
            <a:r>
              <a:rPr lang="he-IL" b="1" dirty="0"/>
              <a:t>כ</a:t>
            </a:r>
            <a:r>
              <a:rPr lang="he-IL" dirty="0"/>
              <a:t> וַיְצַו עָלָיו פַּרְעֹה אֲנָשִׁים וַיְשַׁלְּחוּ אֹתוֹ וְאֶת-אִשְׁתּוֹ וְאֶת-כָּל-אֲשֶׁר-לוֹ: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מזכיר לכם משהו??</a:t>
            </a:r>
          </a:p>
        </p:txBody>
      </p:sp>
    </p:spTree>
    <p:extLst>
      <p:ext uri="{BB962C8B-B14F-4D97-AF65-F5344CB8AC3E}">
        <p14:creationId xmlns:p14="http://schemas.microsoft.com/office/powerpoint/2010/main" val="140945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30116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הפסקה</a:t>
            </a:r>
          </a:p>
        </p:txBody>
      </p:sp>
    </p:spTree>
    <p:extLst>
      <p:ext uri="{BB962C8B-B14F-4D97-AF65-F5344CB8AC3E}">
        <p14:creationId xmlns:p14="http://schemas.microsoft.com/office/powerpoint/2010/main" val="52650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e-IL" sz="3200" b="1" dirty="0">
                <a:solidFill>
                  <a:srgbClr val="0070C0"/>
                </a:solidFill>
              </a:rPr>
              <a:t>בראשית </a:t>
            </a:r>
            <a:r>
              <a:rPr lang="he-IL" sz="3200" b="1" dirty="0" err="1">
                <a:solidFill>
                  <a:srgbClr val="0070C0"/>
                </a:solidFill>
              </a:rPr>
              <a:t>יג</a:t>
            </a:r>
            <a:r>
              <a:rPr lang="he-IL" sz="3200" b="1" dirty="0">
                <a:solidFill>
                  <a:srgbClr val="0070C0"/>
                </a:solidFill>
              </a:rPr>
              <a:t>' - סיפור הפרידה בין אברם ללוט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3200" dirty="0"/>
              <a:t>דילמה: שתי משפחות בארץ אחת, ביחד או בנפרד?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3200" dirty="0"/>
              <a:t>הכרות עם משפחתו המורחבת של אברם. </a:t>
            </a:r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בחלק זה ?</a:t>
            </a:r>
          </a:p>
        </p:txBody>
      </p:sp>
    </p:spTree>
    <p:extLst>
      <p:ext uri="{BB962C8B-B14F-4D97-AF65-F5344CB8AC3E}">
        <p14:creationId xmlns:p14="http://schemas.microsoft.com/office/powerpoint/2010/main" val="225994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/>
              <a:t>א</a:t>
            </a:r>
            <a:r>
              <a:rPr lang="he-IL" dirty="0"/>
              <a:t> וַיַּעַל אַבְרָם מִמִּצְרַיִם הוּא וְאִשְׁתּוֹ וְכָל-אֲשֶׁר-לוֹ וְלוֹט עִמּוֹ הַנֶּגְבָּה:</a:t>
            </a:r>
            <a:br>
              <a:rPr lang="he-IL" dirty="0"/>
            </a:br>
            <a:r>
              <a:rPr lang="he-IL" b="1" dirty="0"/>
              <a:t>ב</a:t>
            </a:r>
            <a:r>
              <a:rPr lang="he-IL" dirty="0"/>
              <a:t> וְאַבְרָם כָּבֵד מְאֹד בַּמִּקְנֶה בַּכֶּסֶף וּבַזָּהָב:</a:t>
            </a:r>
            <a:br>
              <a:rPr lang="he-IL" dirty="0"/>
            </a:br>
            <a:r>
              <a:rPr lang="he-IL" b="1" dirty="0"/>
              <a:t>ג</a:t>
            </a:r>
            <a:r>
              <a:rPr lang="he-IL" dirty="0"/>
              <a:t> וַיֵּלֶךְ </a:t>
            </a:r>
            <a:r>
              <a:rPr lang="he-IL" dirty="0" err="1"/>
              <a:t>לְמַסָּעָיו</a:t>
            </a:r>
            <a:r>
              <a:rPr lang="he-IL" dirty="0"/>
              <a:t> מִנֶּגֶב וְעַד-בֵּית-אֵל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dirty="0"/>
              <a:t> עַד-הַמָּקוֹם אֲשֶׁר-הָיָה שָׁם </a:t>
            </a:r>
            <a:r>
              <a:rPr lang="he-IL" dirty="0" err="1"/>
              <a:t>אָהֳלֹה</a:t>
            </a:r>
            <a:r>
              <a:rPr lang="he-IL" dirty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dirty="0" err="1"/>
              <a:t>בַּתְּחִלָּה</a:t>
            </a:r>
            <a:r>
              <a:rPr lang="he-IL" dirty="0"/>
              <a:t> בֵּין בֵּית-אֵל וּבֵין הָעָי:</a:t>
            </a:r>
            <a:br>
              <a:rPr lang="he-IL" dirty="0"/>
            </a:br>
            <a:r>
              <a:rPr lang="he-IL" b="1" dirty="0"/>
              <a:t>ד</a:t>
            </a:r>
            <a:r>
              <a:rPr lang="he-IL" dirty="0"/>
              <a:t> אֶל-מְקוֹם הַמִּזְבֵּחַ אֲשֶׁר-עָשָׂה שָׁם בָּרִאשֹׁנָה וַיִּקְרָא שָׁם אַבְרָם בְּשֵׁם יְהוָֹה:</a:t>
            </a:r>
            <a:br>
              <a:rPr lang="he-IL" dirty="0"/>
            </a:b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אברם היה פה, זוכרים?</a:t>
            </a:r>
          </a:p>
        </p:txBody>
      </p:sp>
    </p:spTree>
    <p:extLst>
      <p:ext uri="{BB962C8B-B14F-4D97-AF65-F5344CB8AC3E}">
        <p14:creationId xmlns:p14="http://schemas.microsoft.com/office/powerpoint/2010/main" val="222983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/>
              <a:t>ה</a:t>
            </a:r>
            <a:r>
              <a:rPr lang="he-IL" dirty="0"/>
              <a:t> וְגַם-לְלוֹט הַהֹלֵךְ אֶת-אַבְרָם הָיָה צֹאן-וּבָקָר וְאֹהָלִים:</a:t>
            </a:r>
            <a:br>
              <a:rPr lang="he-IL" dirty="0"/>
            </a:br>
            <a:r>
              <a:rPr lang="he-IL" b="1" dirty="0"/>
              <a:t>ו</a:t>
            </a:r>
            <a:r>
              <a:rPr lang="he-IL" dirty="0"/>
              <a:t> וְלֹא-נָשָׂא אֹתָם הָאָרֶץ לָשֶׁבֶת יַחְדָּו כִּי-הָיָה רְכוּשָׁם רָב וְלֹא יָכְלוּ לָשֶׁבֶת יַחְדָּו:</a:t>
            </a:r>
            <a:br>
              <a:rPr lang="he-IL" dirty="0"/>
            </a:br>
            <a:r>
              <a:rPr lang="he-IL" b="1" dirty="0"/>
              <a:t>ז</a:t>
            </a:r>
            <a:r>
              <a:rPr lang="he-IL" dirty="0"/>
              <a:t> וַיְהִי-רִיב בֵּין רֹעֵי מִקְנֵה-אַבְרָם וּבֵין רֹעֵי מִקְנֵה-לוֹט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dirty="0"/>
              <a:t> וְהַכְּנַעֲנִי </a:t>
            </a:r>
            <a:r>
              <a:rPr lang="he-IL" dirty="0" err="1"/>
              <a:t>וְהַפְּרִזִּי</a:t>
            </a:r>
            <a:r>
              <a:rPr lang="he-IL" dirty="0"/>
              <a:t> אָז ישֵׁב בָּאָרֶץ: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/>
              <a:t>ח</a:t>
            </a:r>
            <a:r>
              <a:rPr lang="he-IL" dirty="0"/>
              <a:t> וַיֹּאמֶר אַבְרָם אֶל-לוֹט אַל-נָא תְהִי מְרִיבָה בֵּינִי וּבֵינֶךָ וּבֵין רֹעַי וּבֵין רֹעֶיךָ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כִּי-אֲנָשִׁים אַחִים אֲנָחְנוּ:</a:t>
            </a:r>
            <a:br>
              <a:rPr lang="he-IL" dirty="0"/>
            </a:br>
            <a:r>
              <a:rPr lang="he-IL" b="1" dirty="0"/>
              <a:t>ט</a:t>
            </a:r>
            <a:r>
              <a:rPr lang="he-IL" dirty="0"/>
              <a:t> הֲלֹא כָל-הָאָרֶץ לְפָנֶיךָ הִפָּרֶד נָא מֵעָלָי אִם-הַשְּׂמֹאל וְאֵימִנָה וְאִם-הַיָּמִין </a:t>
            </a:r>
            <a:r>
              <a:rPr lang="he-IL" dirty="0" err="1"/>
              <a:t>וְאַשְׂמְאִילָה</a:t>
            </a:r>
            <a:r>
              <a:rPr lang="he-IL" dirty="0"/>
              <a:t>:</a:t>
            </a:r>
            <a:br>
              <a:rPr lang="he-IL" dirty="0"/>
            </a:br>
            <a:endParaRPr lang="he-IL" dirty="0"/>
          </a:p>
          <a:p>
            <a:pPr marL="0" indent="0" algn="ctr" rtl="0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"ולא יכלו שניהם לשבת יחדיו" - מה עושים?</a:t>
            </a:r>
          </a:p>
        </p:txBody>
      </p:sp>
    </p:spTree>
    <p:extLst>
      <p:ext uri="{BB962C8B-B14F-4D97-AF65-F5344CB8AC3E}">
        <p14:creationId xmlns:p14="http://schemas.microsoft.com/office/powerpoint/2010/main" val="1380673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/>
              <a:t>י</a:t>
            </a:r>
            <a:r>
              <a:rPr lang="he-IL" dirty="0"/>
              <a:t> </a:t>
            </a:r>
            <a:r>
              <a:rPr lang="he-IL" dirty="0" err="1"/>
              <a:t>וַיִּשָּׂא-לוֹט</a:t>
            </a:r>
            <a:r>
              <a:rPr lang="he-IL" dirty="0"/>
              <a:t> אֶת-עֵינָיו וַיַּרְא אֶת-כָּל-כִּכַּר הַיַּרְדֵּן כִּי כֻלָּהּ מַשְׁקֶה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לִפְנֵי שַׁחֵת יְהֹוָה אֶת-סְדֹם </a:t>
            </a:r>
            <a:r>
              <a:rPr lang="he-IL" dirty="0" err="1"/>
              <a:t>וְאֶת-עֲמֹרָה</a:t>
            </a:r>
            <a:r>
              <a:rPr lang="he-IL" dirty="0"/>
              <a:t>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כְּגַן-יְהוָֹה כְּאֶרֶץ מִצְרַיִם </a:t>
            </a:r>
            <a:r>
              <a:rPr lang="he-IL" dirty="0" err="1"/>
              <a:t>בֹּאֲכָה</a:t>
            </a:r>
            <a:r>
              <a:rPr lang="he-IL" dirty="0"/>
              <a:t> צֹעַר:</a:t>
            </a:r>
            <a:br>
              <a:rPr lang="he-IL" dirty="0"/>
            </a:br>
            <a:r>
              <a:rPr lang="he-IL" b="1" dirty="0"/>
              <a:t>יא</a:t>
            </a:r>
            <a:r>
              <a:rPr lang="he-IL" dirty="0"/>
              <a:t> וַיִּבְחַר-לוֹ לוֹט אֵת כָּל-כִּכַּר הַיַּרְדֵּן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 err="1"/>
              <a:t>וַיִּסַּע</a:t>
            </a:r>
            <a:r>
              <a:rPr lang="he-IL" dirty="0"/>
              <a:t> לוֹט מִקֶּדֶם </a:t>
            </a:r>
            <a:r>
              <a:rPr lang="he-IL" dirty="0" err="1"/>
              <a:t>וַיִּפָּרְדו</a:t>
            </a:r>
            <a:r>
              <a:rPr lang="he-IL" dirty="0"/>
              <a:t>ּ אִישׁ מֵעַל אָחִיו: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 err="1"/>
              <a:t>יב</a:t>
            </a:r>
            <a:r>
              <a:rPr lang="he-IL" dirty="0"/>
              <a:t> אַבְרָם יָשַׁב בְּאֶרֶץ-כְּנָעַן וְלוֹט יָשַׁב בְּעָרֵי </a:t>
            </a:r>
            <a:r>
              <a:rPr lang="he-IL" dirty="0" err="1"/>
              <a:t>הַכִּכָּר</a:t>
            </a:r>
            <a:r>
              <a:rPr lang="he-IL" dirty="0"/>
              <a:t> </a:t>
            </a:r>
            <a:r>
              <a:rPr lang="he-IL" dirty="0" err="1"/>
              <a:t>וַיֶּאֱהַל</a:t>
            </a:r>
            <a:r>
              <a:rPr lang="he-IL" dirty="0"/>
              <a:t> עַד-סְדֹם:</a:t>
            </a:r>
            <a:br>
              <a:rPr lang="he-IL" dirty="0"/>
            </a:br>
            <a:endParaRPr lang="he-IL" dirty="0"/>
          </a:p>
          <a:p>
            <a:pPr marL="0" indent="0" algn="ctr" rtl="0">
              <a:lnSpc>
                <a:spcPct val="150000"/>
              </a:lnSpc>
              <a:buNone/>
            </a:pPr>
            <a:endParaRPr lang="he-IL" dirty="0"/>
          </a:p>
          <a:p>
            <a:pPr marL="0" indent="0" algn="ctr" rtl="0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</a:t>
            </a:r>
            <a:r>
              <a:rPr lang="he-IL" dirty="0" err="1"/>
              <a:t>ויפרדו</a:t>
            </a:r>
            <a:r>
              <a:rPr lang="he-IL" dirty="0"/>
              <a:t> איש מעל אחיו"</a:t>
            </a:r>
          </a:p>
        </p:txBody>
      </p:sp>
    </p:spTree>
    <p:extLst>
      <p:ext uri="{BB962C8B-B14F-4D97-AF65-F5344CB8AC3E}">
        <p14:creationId xmlns:p14="http://schemas.microsoft.com/office/powerpoint/2010/main" val="3414542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E84A87D4-BD67-43E6-907E-A51BA4E2164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913676" y="0"/>
            <a:ext cx="4364648" cy="687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8322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369296" y="1059388"/>
            <a:ext cx="11453408" cy="4818811"/>
          </a:xfrm>
        </p:spPr>
        <p:txBody>
          <a:bodyPr>
            <a:norm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 err="1"/>
              <a:t>יג</a:t>
            </a:r>
            <a:r>
              <a:rPr lang="he-IL" dirty="0"/>
              <a:t> וְאַנְשֵׁי סְדֹם רָעִים וְחַטָּאִים לַיהוָֹה מְאֹד:</a:t>
            </a:r>
            <a:br>
              <a:rPr lang="he-IL" dirty="0"/>
            </a:br>
            <a:r>
              <a:rPr lang="he-IL" b="1" dirty="0"/>
              <a:t>יד</a:t>
            </a:r>
            <a:r>
              <a:rPr lang="he-IL" dirty="0"/>
              <a:t> וַיהֹוָה אָמַר אֶל-אַבְרָם אַחֲרֵי הִפָּרֶד-לוֹט מֵעִמּוֹ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שָׂא-נָא עֵינֶיךָ וּרְאֵה מִן-הַמָּקוֹם אֲשֶׁר-אַתָּה שָׁם צָפֹנָה וָנֶגְבָּה וָקֵדְמָה וָיָמָּה:</a:t>
            </a:r>
            <a:br>
              <a:rPr lang="he-IL" dirty="0"/>
            </a:br>
            <a:r>
              <a:rPr lang="he-IL" b="1" dirty="0"/>
              <a:t>טו</a:t>
            </a:r>
            <a:r>
              <a:rPr lang="he-IL" dirty="0"/>
              <a:t> כִּי אֶת-כָּל-הָאָרֶץ אֲשֶׁר-אַתָּה רֹאֶה לְךָ </a:t>
            </a:r>
            <a:r>
              <a:rPr lang="he-IL" dirty="0" err="1"/>
              <a:t>אֶתְּנֶנָּה</a:t>
            </a:r>
            <a:r>
              <a:rPr lang="he-IL" dirty="0"/>
              <a:t> וּלְזַרְעֲךָ עַד-עוֹלָם:</a:t>
            </a:r>
            <a:br>
              <a:rPr lang="he-IL" dirty="0"/>
            </a:br>
            <a:r>
              <a:rPr lang="he-IL" b="1" dirty="0" err="1"/>
              <a:t>טז</a:t>
            </a:r>
            <a:r>
              <a:rPr lang="he-IL" dirty="0"/>
              <a:t> וְשַׂמְתִּי אֶת-זַרְעֲךָ כַּעֲפַר הָאָרֶץ אֲשֶׁר אִם-יוּכַל אִישׁ לִמְנוֹת אֶת-עֲפַר הָאָרֶץ גַּם-זַרְעֲךָ יִמָּנֶה:</a:t>
            </a:r>
            <a:br>
              <a:rPr lang="he-IL" dirty="0"/>
            </a:br>
            <a:r>
              <a:rPr lang="he-IL" b="1" dirty="0" err="1"/>
              <a:t>יז</a:t>
            </a:r>
            <a:r>
              <a:rPr lang="he-IL" dirty="0"/>
              <a:t> קוּם הִתְהַלֵּךְ בָּאָרֶץ לְאָרְכָּהּ וּלְרָחְבָּהּ כִּי לְךָ </a:t>
            </a:r>
            <a:r>
              <a:rPr lang="he-IL" dirty="0" err="1"/>
              <a:t>אֶתְּנֶנָּה</a:t>
            </a:r>
            <a:r>
              <a:rPr lang="he-IL" dirty="0"/>
              <a:t>:</a:t>
            </a:r>
            <a:br>
              <a:rPr lang="he-IL" dirty="0"/>
            </a:br>
            <a:r>
              <a:rPr lang="he-IL" b="1" dirty="0" err="1"/>
              <a:t>יח</a:t>
            </a:r>
            <a:r>
              <a:rPr lang="he-IL" dirty="0"/>
              <a:t> </a:t>
            </a:r>
            <a:r>
              <a:rPr lang="he-IL" dirty="0" err="1"/>
              <a:t>וַיֶּאֱהַל</a:t>
            </a:r>
            <a:r>
              <a:rPr lang="he-IL" dirty="0"/>
              <a:t> אַבְרָם וַיָּבֹא וַיֵּשֶׁב </a:t>
            </a:r>
            <a:r>
              <a:rPr lang="he-IL" dirty="0" err="1"/>
              <a:t>בְּאֵלֹנֵי</a:t>
            </a:r>
            <a:r>
              <a:rPr lang="he-IL" dirty="0"/>
              <a:t> מַמְרֵא אֲשֶׁר בְּחֶבְרוֹן </a:t>
            </a:r>
            <a:r>
              <a:rPr lang="he-IL" dirty="0" err="1"/>
              <a:t>וַיִּבֶן-שָׁם</a:t>
            </a:r>
            <a:r>
              <a:rPr lang="he-IL" dirty="0"/>
              <a:t> מִזְבֵּחַ לַיהוָֹה:</a:t>
            </a:r>
          </a:p>
          <a:p>
            <a:pPr marL="0" indent="0" algn="ctr" rtl="0">
              <a:lnSpc>
                <a:spcPct val="150000"/>
              </a:lnSpc>
              <a:buNone/>
            </a:pPr>
            <a:endParaRPr lang="he-IL" dirty="0"/>
          </a:p>
          <a:p>
            <a:pPr marL="0" indent="0" algn="l" rtl="0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הארץ המובטחת</a:t>
            </a:r>
          </a:p>
        </p:txBody>
      </p:sp>
    </p:spTree>
    <p:extLst>
      <p:ext uri="{BB962C8B-B14F-4D97-AF65-F5344CB8AC3E}">
        <p14:creationId xmlns:p14="http://schemas.microsoft.com/office/powerpoint/2010/main" val="2145046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30116" y="3292690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9037" y="2220326"/>
            <a:ext cx="10872592" cy="1260000"/>
          </a:xfrm>
        </p:spPr>
        <p:txBody>
          <a:bodyPr/>
          <a:lstStyle/>
          <a:p>
            <a:r>
              <a:rPr lang="he-IL" dirty="0"/>
              <a:t>תודה על ההקשבה </a:t>
            </a:r>
            <a:br>
              <a:rPr lang="he-IL" dirty="0"/>
            </a:br>
            <a:r>
              <a:rPr lang="he-IL" dirty="0"/>
              <a:t>ובהצלחה בבגרות</a:t>
            </a:r>
          </a:p>
        </p:txBody>
      </p:sp>
    </p:spTree>
    <p:extLst>
      <p:ext uri="{BB962C8B-B14F-4D97-AF65-F5344CB8AC3E}">
        <p14:creationId xmlns:p14="http://schemas.microsoft.com/office/powerpoint/2010/main" val="5273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800" dirty="0">
                <a:sym typeface="Varela Round"/>
              </a:rPr>
              <a:t>בראשית - סיפורי אבות | פרקים </a:t>
            </a:r>
            <a:r>
              <a:rPr lang="he-IL" sz="4800" dirty="0" err="1">
                <a:sym typeface="Varela Round"/>
              </a:rPr>
              <a:t>יב</a:t>
            </a:r>
            <a:r>
              <a:rPr lang="he-IL" sz="4800" dirty="0">
                <a:sym typeface="Varela Round"/>
              </a:rPr>
              <a:t>'-</a:t>
            </a:r>
            <a:r>
              <a:rPr lang="he-IL" sz="4800" dirty="0" err="1">
                <a:sym typeface="Varela Round"/>
              </a:rPr>
              <a:t>יג</a:t>
            </a:r>
            <a:r>
              <a:rPr lang="he-IL" sz="4800" dirty="0">
                <a:sym typeface="Varela Round"/>
              </a:rPr>
              <a:t>'</a:t>
            </a:r>
            <a:endParaRPr lang="he-IL" sz="4800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תנ"ך לחטיבה העליונה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אביבית סיינר</a:t>
            </a:r>
          </a:p>
          <a:p>
            <a:endParaRPr lang="he-IL" dirty="0">
              <a:sym typeface="Varela Round"/>
            </a:endParaRPr>
          </a:p>
          <a:p>
            <a:endParaRPr lang="he-IL" dirty="0">
              <a:sym typeface="Varela Round"/>
            </a:endParaRPr>
          </a:p>
          <a:p>
            <a:endParaRPr lang="he-IL" dirty="0">
              <a:sym typeface="Varela Rou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id="{737D3E99-F113-4BB4-9097-B1002DE0F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13" y="3743867"/>
            <a:ext cx="9613777" cy="1415378"/>
          </a:xfrm>
        </p:spPr>
        <p:txBody>
          <a:bodyPr vert="horz" wrap="none" lIns="36000" tIns="36000" rIns="36000" bIns="36000" rtlCol="1" anchor="ctr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sz="2000" dirty="0"/>
              <a:t>השימוש ביצירות במהלך שידור זה נעשה לפי סעיף 27א לחוק זכות יוצרים, תשס"ח-2007. </a:t>
            </a:r>
            <a:br>
              <a:rPr lang="en-US" sz="2000" dirty="0"/>
            </a:br>
            <a:r>
              <a:rPr lang="he-IL" sz="2000" dirty="0"/>
              <a:t>אם הינך בעל הזכויות באחת היצירות, באפשרותך לבקש מאיתנו לחדול מהשימוש ביצירה, </a:t>
            </a:r>
            <a:br>
              <a:rPr lang="en-US" sz="2000" dirty="0"/>
            </a:br>
            <a:r>
              <a:rPr lang="he-IL" sz="2000" dirty="0"/>
              <a:t>זאת באמצעות פנייה לדוא"ל </a:t>
            </a:r>
            <a:r>
              <a:rPr lang="en-US" sz="2000" dirty="0"/>
              <a:t>rights@education.gov.il</a:t>
            </a:r>
            <a:endParaRPr lang="he-IL" sz="2000" dirty="0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DFF735AD-340B-4FCF-969A-F904F6012CB9}"/>
              </a:ext>
            </a:extLst>
          </p:cNvPr>
          <p:cNvSpPr/>
          <p:nvPr/>
        </p:nvSpPr>
        <p:spPr>
          <a:xfrm>
            <a:off x="1273083" y="2661336"/>
            <a:ext cx="9645837" cy="743656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  <p:extLst>
      <p:ext uri="{BB962C8B-B14F-4D97-AF65-F5344CB8AC3E}">
        <p14:creationId xmlns:p14="http://schemas.microsoft.com/office/powerpoint/2010/main" val="27309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e-IL" sz="3200" b="1" dirty="0">
                <a:solidFill>
                  <a:srgbClr val="0070C0"/>
                </a:solidFill>
              </a:rPr>
              <a:t>בראשית פרק </a:t>
            </a:r>
            <a:r>
              <a:rPr lang="he-IL" sz="3200" b="1" dirty="0" err="1">
                <a:solidFill>
                  <a:srgbClr val="0070C0"/>
                </a:solidFill>
              </a:rPr>
              <a:t>יב</a:t>
            </a:r>
            <a:r>
              <a:rPr lang="he-IL" sz="3200" b="1" dirty="0">
                <a:solidFill>
                  <a:srgbClr val="0070C0"/>
                </a:solidFill>
              </a:rPr>
              <a:t>'  - "לך </a:t>
            </a:r>
            <a:r>
              <a:rPr lang="he-IL" sz="3200" b="1" dirty="0" err="1">
                <a:solidFill>
                  <a:srgbClr val="0070C0"/>
                </a:solidFill>
              </a:rPr>
              <a:t>לך</a:t>
            </a:r>
            <a:r>
              <a:rPr lang="he-IL" sz="3200" b="1" dirty="0">
                <a:solidFill>
                  <a:srgbClr val="0070C0"/>
                </a:solidFill>
              </a:rPr>
              <a:t>"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3200" dirty="0"/>
              <a:t>המסע של אברהם - מחשבות על עבר ועתיד.</a:t>
            </a:r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?</a:t>
            </a:r>
          </a:p>
        </p:txBody>
      </p:sp>
    </p:spTree>
    <p:extLst>
      <p:ext uri="{BB962C8B-B14F-4D97-AF65-F5344CB8AC3E}">
        <p14:creationId xmlns:p14="http://schemas.microsoft.com/office/powerpoint/2010/main" val="173905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br>
              <a:rPr lang="he-IL" dirty="0"/>
            </a:br>
            <a:r>
              <a:rPr lang="he-IL" b="1" dirty="0"/>
              <a:t>א</a:t>
            </a:r>
            <a:r>
              <a:rPr lang="he-IL" dirty="0"/>
              <a:t> וַיֹּאמֶר יְהוָֹה אֶל-אַבְרָם</a:t>
            </a:r>
          </a:p>
          <a:p>
            <a:pPr marL="0" indent="0" algn="ctr" rtl="0">
              <a:buNone/>
            </a:pPr>
            <a:r>
              <a:rPr lang="he-IL" dirty="0"/>
              <a:t>לֶךְ-לְךָ מֵאַרְצְךָ וּמִמּוֹלַדְתְּךָ </a:t>
            </a:r>
          </a:p>
          <a:p>
            <a:pPr marL="0" indent="0" algn="ctr" rtl="0">
              <a:buNone/>
            </a:pPr>
            <a:r>
              <a:rPr lang="he-IL" dirty="0"/>
              <a:t>וּמִבֵּית אָבִיךָ </a:t>
            </a:r>
          </a:p>
          <a:p>
            <a:pPr marL="0" indent="0" algn="ctr" rtl="0">
              <a:buNone/>
            </a:pPr>
            <a:r>
              <a:rPr lang="he-IL" dirty="0"/>
              <a:t>אֶל-הָאָרֶץ אֲשֶׁר אַרְאֶךָּ:</a:t>
            </a:r>
          </a:p>
          <a:p>
            <a:pPr marL="0" indent="0" algn="ctr" rtl="0">
              <a:buNone/>
            </a:pPr>
            <a:br>
              <a:rPr lang="he-IL" dirty="0"/>
            </a:br>
            <a:r>
              <a:rPr lang="he-IL" b="1" dirty="0"/>
              <a:t>ב</a:t>
            </a:r>
            <a:r>
              <a:rPr lang="he-IL" dirty="0"/>
              <a:t> וְאֶעֶשְׂךָ לְגוֹי גָּדוֹל ו</a:t>
            </a:r>
            <a:r>
              <a:rPr lang="he-IL" sz="2800" dirty="0"/>
              <a:t>ַא</a:t>
            </a:r>
            <a:r>
              <a:rPr lang="he-IL" sz="3200" dirty="0"/>
              <a:t>ֲבָרֶכְך</a:t>
            </a:r>
            <a:r>
              <a:rPr lang="he-IL" dirty="0"/>
              <a:t>ָ וַאֲגַדְּלָה שְׁמֶךָ וֶהְיֵה </a:t>
            </a:r>
            <a:r>
              <a:rPr lang="he-IL" sz="3200" dirty="0"/>
              <a:t>בְּרָכָה:</a:t>
            </a:r>
            <a:br>
              <a:rPr lang="he-IL" dirty="0"/>
            </a:br>
            <a:r>
              <a:rPr lang="he-IL" b="1" dirty="0"/>
              <a:t>ג</a:t>
            </a:r>
            <a:r>
              <a:rPr lang="he-IL" dirty="0"/>
              <a:t> </a:t>
            </a:r>
            <a:r>
              <a:rPr lang="he-IL" sz="3200" dirty="0"/>
              <a:t>וַאֲבָרְכָה מְבָרֲכֶיךָ </a:t>
            </a:r>
            <a:r>
              <a:rPr lang="he-IL" dirty="0"/>
              <a:t>וּמְקַלֶּלְךָ </a:t>
            </a:r>
            <a:r>
              <a:rPr lang="he-IL" dirty="0" err="1"/>
              <a:t>אָאֹר</a:t>
            </a:r>
            <a:endParaRPr lang="he-IL" dirty="0"/>
          </a:p>
          <a:p>
            <a:pPr marL="0" indent="0" algn="ctr" rtl="0">
              <a:buNone/>
            </a:pPr>
            <a:r>
              <a:rPr lang="he-IL" dirty="0"/>
              <a:t> </a:t>
            </a:r>
            <a:r>
              <a:rPr lang="he-IL" sz="3200" dirty="0" err="1"/>
              <a:t>וְנִבְרְכו</a:t>
            </a:r>
            <a:r>
              <a:rPr lang="he-IL" dirty="0"/>
              <a:t>ּ בְךָ כֹּל מִשְׁפְּחֹת הָאֲדָמָה:</a:t>
            </a:r>
            <a:br>
              <a:rPr lang="he-IL" dirty="0"/>
            </a:br>
            <a:endParaRPr lang="he-IL" dirty="0"/>
          </a:p>
          <a:p>
            <a:pPr marL="0" indent="0" algn="l" rtl="0">
              <a:lnSpc>
                <a:spcPct val="200000"/>
              </a:lnSpc>
              <a:buNone/>
            </a:pP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"לך </a:t>
            </a:r>
            <a:r>
              <a:rPr lang="he-IL" dirty="0" err="1"/>
              <a:t>לך</a:t>
            </a:r>
            <a:r>
              <a:rPr lang="he-IL" dirty="0"/>
              <a:t>" - מקל וגזר</a:t>
            </a:r>
          </a:p>
        </p:txBody>
      </p:sp>
    </p:spTree>
    <p:extLst>
      <p:ext uri="{BB962C8B-B14F-4D97-AF65-F5344CB8AC3E}">
        <p14:creationId xmlns:p14="http://schemas.microsoft.com/office/powerpoint/2010/main" val="209985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5B1588B-8F5A-40D6-B50F-7EC7066F6E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 fontAlgn="base">
              <a:lnSpc>
                <a:spcPct val="150000"/>
              </a:lnSpc>
              <a:buNone/>
            </a:pPr>
            <a:endParaRPr lang="he-IL" dirty="0"/>
          </a:p>
          <a:p>
            <a:pPr marL="0" indent="0" algn="ctr" fontAlgn="base">
              <a:lnSpc>
                <a:spcPct val="150000"/>
              </a:lnSpc>
              <a:buNone/>
            </a:pPr>
            <a:r>
              <a:rPr lang="he-IL" dirty="0"/>
              <a:t>אנחנו כולנו בני אברהם</a:t>
            </a:r>
          </a:p>
          <a:p>
            <a:pPr marL="0" indent="0" algn="ctr" fontAlgn="base">
              <a:lnSpc>
                <a:spcPct val="150000"/>
              </a:lnSpc>
              <a:buNone/>
            </a:pPr>
            <a:r>
              <a:rPr lang="he-IL" dirty="0"/>
              <a:t>אבל אנחנו גם הנכדים של תרח, אבי אברהם.</a:t>
            </a:r>
          </a:p>
          <a:p>
            <a:pPr marL="0" indent="0" algn="ctr" fontAlgn="base">
              <a:lnSpc>
                <a:spcPct val="150000"/>
              </a:lnSpc>
              <a:buNone/>
            </a:pPr>
            <a:r>
              <a:rPr lang="he-IL" dirty="0"/>
              <a:t>ועכשיו אולי הגיע זמן הנכדים לעשות</a:t>
            </a:r>
          </a:p>
          <a:p>
            <a:pPr marL="0" indent="0" algn="ctr" fontAlgn="base">
              <a:lnSpc>
                <a:spcPct val="150000"/>
              </a:lnSpc>
              <a:buNone/>
            </a:pPr>
            <a:r>
              <a:rPr lang="he-IL" dirty="0"/>
              <a:t>לאביהם מה שהוא עשה לאביו,</a:t>
            </a:r>
          </a:p>
          <a:p>
            <a:pPr marL="0" indent="0" algn="ctr" fontAlgn="base">
              <a:lnSpc>
                <a:spcPct val="150000"/>
              </a:lnSpc>
              <a:buNone/>
            </a:pPr>
            <a:r>
              <a:rPr lang="he-IL" dirty="0"/>
              <a:t>ששבר את </a:t>
            </a:r>
            <a:r>
              <a:rPr lang="he-IL" dirty="0" err="1"/>
              <a:t>תרפיו</a:t>
            </a:r>
            <a:r>
              <a:rPr lang="he-IL" dirty="0"/>
              <a:t> ואליליו, את דתו ואמונתו.</a:t>
            </a:r>
          </a:p>
          <a:p>
            <a:pPr marL="0" indent="0" algn="ctr" fontAlgn="base">
              <a:lnSpc>
                <a:spcPct val="150000"/>
              </a:lnSpc>
              <a:buNone/>
            </a:pPr>
            <a:r>
              <a:rPr lang="he-IL" dirty="0"/>
              <a:t>אבל גם זאת תהיה התחלת דת חדשה.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FEF0A20-5B90-4242-8595-433A6763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כולנו בני אברהם / יהודה עמיחי</a:t>
            </a:r>
          </a:p>
        </p:txBody>
      </p:sp>
    </p:spTree>
    <p:extLst>
      <p:ext uri="{BB962C8B-B14F-4D97-AF65-F5344CB8AC3E}">
        <p14:creationId xmlns:p14="http://schemas.microsoft.com/office/powerpoint/2010/main" val="155764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6310BE4-B6D7-4415-A67E-FD5C61CD830D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" t="652" r="351" b="21959"/>
          <a:stretch/>
        </p:blipFill>
        <p:spPr bwMode="auto">
          <a:xfrm>
            <a:off x="573386" y="271604"/>
            <a:ext cx="11045228" cy="63826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19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/>
              <a:t>ד</a:t>
            </a:r>
            <a:r>
              <a:rPr lang="he-IL" dirty="0"/>
              <a:t> וַיֵּלֶךְ אַבְרָם כַּאֲשֶׁר דִּבֶּר אֵלָיו יְהֹוָה וַיֵּלֶךְ אִתּוֹ לוֹט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וְאַבְרָם בֶּן-חָמֵשׁ שָׁנִים וְשִׁבְעִים שָׁנָה בְּצֵאתוֹ מֵחָרָן:</a:t>
            </a:r>
            <a:br>
              <a:rPr lang="he-IL" dirty="0"/>
            </a:br>
            <a:r>
              <a:rPr lang="he-IL" b="1" dirty="0"/>
              <a:t>ה</a:t>
            </a:r>
            <a:r>
              <a:rPr lang="he-IL" dirty="0"/>
              <a:t> </a:t>
            </a:r>
            <a:r>
              <a:rPr lang="he-IL" dirty="0" err="1"/>
              <a:t>וַיִּקַּח</a:t>
            </a:r>
            <a:r>
              <a:rPr lang="he-IL" dirty="0"/>
              <a:t> אַבְרָם אֶת-שָׂרַי אִשְׁתּוֹ וְאֶת-לוֹט בֶּן-אָחִיו וְאֶת-כָּל-רְכוּשָׁם אֲשֶׁר רָכָשׁוּ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וְאֶת-הַנֶּפֶשׁ אֲשֶׁר-עָשׂוּ בְחָרָן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וַיֵּצְאוּ לָלֶכֶת אַרְצָה כְּנַעַן וַיָּבֹאוּ אַרְצָה כְּנָעַן:</a:t>
            </a:r>
            <a:br>
              <a:rPr lang="he-IL" dirty="0"/>
            </a:br>
            <a:r>
              <a:rPr lang="he-IL" b="1" dirty="0"/>
              <a:t>ו</a:t>
            </a:r>
            <a:r>
              <a:rPr lang="he-IL" dirty="0"/>
              <a:t> וַיַּעֲבֹר אַבְרָם בָּאָרֶץ עַד מְקוֹם שְׁכֶם עַד אֵלוֹן מוֹרֶה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sz="2800" dirty="0"/>
              <a:t>וְהַכְּנַעֲנִי אָז בָּאָרֶץ:</a:t>
            </a:r>
            <a:endParaRPr lang="he-IL" dirty="0"/>
          </a:p>
          <a:p>
            <a:pPr marL="0" indent="0" algn="ctr" rtl="0">
              <a:lnSpc>
                <a:spcPct val="150000"/>
              </a:lnSpc>
              <a:buNone/>
            </a:pPr>
            <a:endParaRPr lang="he-IL" dirty="0"/>
          </a:p>
          <a:p>
            <a:pPr marL="0" indent="0" algn="l" rtl="0">
              <a:lnSpc>
                <a:spcPct val="200000"/>
              </a:lnSpc>
              <a:buNone/>
            </a:pP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"והכנעני אז בארץ"</a:t>
            </a:r>
          </a:p>
        </p:txBody>
      </p:sp>
    </p:spTree>
    <p:extLst>
      <p:ext uri="{BB962C8B-B14F-4D97-AF65-F5344CB8AC3E}">
        <p14:creationId xmlns:p14="http://schemas.microsoft.com/office/powerpoint/2010/main" val="355013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/>
              <a:t>ז</a:t>
            </a:r>
            <a:r>
              <a:rPr lang="he-IL" dirty="0"/>
              <a:t> וַיֵּרָא יְהוָֹה אֶל-אַבְרָם וַיֹּאמֶר לְזַרְעֲךָ אֶתֵּן אֶת-הָאָרֶץ הַזֹּאת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 err="1"/>
              <a:t>וַיִּבֶן</a:t>
            </a:r>
            <a:r>
              <a:rPr lang="he-IL" dirty="0"/>
              <a:t> שָׁם מ</a:t>
            </a:r>
            <a:r>
              <a:rPr lang="he-IL" sz="2800" dirty="0"/>
              <a:t>ִזְבֵּחַ</a:t>
            </a:r>
            <a:r>
              <a:rPr lang="he-IL" dirty="0"/>
              <a:t> לַיהוָֹה הַנִּרְאֶה אֵלָיו:</a:t>
            </a:r>
            <a:br>
              <a:rPr lang="he-IL" dirty="0"/>
            </a:br>
            <a:r>
              <a:rPr lang="he-IL" b="1" dirty="0"/>
              <a:t>ח</a:t>
            </a:r>
            <a:r>
              <a:rPr lang="he-IL" dirty="0"/>
              <a:t> </a:t>
            </a:r>
            <a:r>
              <a:rPr lang="he-IL" dirty="0" err="1"/>
              <a:t>וַיַּעְתֵּק</a:t>
            </a:r>
            <a:r>
              <a:rPr lang="he-IL" dirty="0"/>
              <a:t> מִשָּׁם הָהָרָה מִקֶּדֶם לְבֵית-אֵל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 </a:t>
            </a:r>
            <a:r>
              <a:rPr lang="he-IL" dirty="0" err="1"/>
              <a:t>וַיֵּט</a:t>
            </a:r>
            <a:r>
              <a:rPr lang="he-IL" dirty="0"/>
              <a:t> </a:t>
            </a:r>
            <a:r>
              <a:rPr lang="he-IL" dirty="0" err="1"/>
              <a:t>אָהֳלֹה</a:t>
            </a:r>
            <a:r>
              <a:rPr lang="he-IL" dirty="0"/>
              <a:t> בֵּית-אֵל מִיָּם וְהָעַי מִקֶּדֶם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 err="1"/>
              <a:t>וַיִּבֶן-שָׁם</a:t>
            </a:r>
            <a:r>
              <a:rPr lang="he-IL" dirty="0"/>
              <a:t> מִזְבֵּחַ לַיהֹוָה 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dirty="0"/>
              <a:t>וַיִּקְרָא בְּשֵׁם יְהוָֹה: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he-IL" b="1" dirty="0"/>
              <a:t>ט</a:t>
            </a:r>
            <a:r>
              <a:rPr lang="he-IL" dirty="0"/>
              <a:t> </a:t>
            </a:r>
            <a:r>
              <a:rPr lang="he-IL" dirty="0" err="1"/>
              <a:t>וַיִּסַּע</a:t>
            </a:r>
            <a:r>
              <a:rPr lang="he-IL" dirty="0"/>
              <a:t> אַבְרָם הָלוֹךְ </a:t>
            </a:r>
            <a:r>
              <a:rPr lang="he-IL" dirty="0" err="1"/>
              <a:t>וְנָסוֹע</a:t>
            </a:r>
            <a:r>
              <a:rPr lang="he-IL" dirty="0"/>
              <a:t>ַ הַנֶּגְבָּה: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"אברם היה פה"...</a:t>
            </a:r>
          </a:p>
        </p:txBody>
      </p:sp>
    </p:spTree>
    <p:extLst>
      <p:ext uri="{BB962C8B-B14F-4D97-AF65-F5344CB8AC3E}">
        <p14:creationId xmlns:p14="http://schemas.microsoft.com/office/powerpoint/2010/main" val="3904704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תוצאת תמונה עבור מסעות אברהם אבינו מפה">
            <a:extLst>
              <a:ext uri="{FF2B5EF4-FFF2-40B4-BE49-F238E27FC236}">
                <a16:creationId xmlns:a16="http://schemas.microsoft.com/office/drawing/2014/main" id="{0D50AFCC-686A-4DA8-9E21-6242D23D12F3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5"/>
          <a:stretch/>
        </p:blipFill>
        <p:spPr bwMode="auto">
          <a:xfrm>
            <a:off x="4472910" y="-9000"/>
            <a:ext cx="3484714" cy="6876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16286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770</Words>
  <Application>Microsoft Office PowerPoint</Application>
  <PresentationFormat>מסך רחב</PresentationFormat>
  <Paragraphs>71</Paragraphs>
  <Slides>20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Varela Round</vt:lpstr>
      <vt:lpstr>ערכת נושא Office</vt:lpstr>
      <vt:lpstr>מערכת שידורים לאומית</vt:lpstr>
      <vt:lpstr>בראשית - סיפורי אבות | פרקים יב'-יג'</vt:lpstr>
      <vt:lpstr>מה נלמד היום ?</vt:lpstr>
      <vt:lpstr>"לך לך" - מקל וגזר</vt:lpstr>
      <vt:lpstr>כולנו בני אברהם / יהודה עמיחי</vt:lpstr>
      <vt:lpstr>מצגת של PowerPoint‏</vt:lpstr>
      <vt:lpstr>"והכנעני אז בארץ"</vt:lpstr>
      <vt:lpstr>"אברם היה פה"...</vt:lpstr>
      <vt:lpstr>מצגת של PowerPoint‏</vt:lpstr>
      <vt:lpstr>"אמרי נא אחותי את למען..." - מה דעתכם?</vt:lpstr>
      <vt:lpstr>מזכיר לכם משהו??</vt:lpstr>
      <vt:lpstr>הפסקה</vt:lpstr>
      <vt:lpstr>מה נלמד בחלק זה ?</vt:lpstr>
      <vt:lpstr>אברם היה פה, זוכרים?</vt:lpstr>
      <vt:lpstr>"ולא יכלו שניהם לשבת יחדיו" - מה עושים?</vt:lpstr>
      <vt:lpstr>"ויפרדו איש מעל אחיו"</vt:lpstr>
      <vt:lpstr>מצגת של PowerPoint‏</vt:lpstr>
      <vt:lpstr>הארץ המובטחת</vt:lpstr>
      <vt:lpstr>תודה על ההקשבה  ובהצלחה בבגרות</vt:lpstr>
      <vt:lpstr>השימוש ביצירות במהלך שידור זה נעשה לפי סעיף 27א לחוק זכות יוצרים, תשס"ח-2007.  אם הינך בעל הזכויות באחת היצירות, באפשרותך לבקש מאיתנו לחדול מהשימוש ביצירה,  זאת באמצעות פנייה לדוא"ל rights@education.gov.il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אביבית סיינר</dc:creator>
  <cp:lastModifiedBy>נעמה כהן-לוז</cp:lastModifiedBy>
  <cp:revision>20</cp:revision>
  <dcterms:created xsi:type="dcterms:W3CDTF">2020-04-12T19:58:05Z</dcterms:created>
  <dcterms:modified xsi:type="dcterms:W3CDTF">2020-04-24T11:29:32Z</dcterms:modified>
</cp:coreProperties>
</file>