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2"/>
  </p:notesMasterIdLst>
  <p:sldIdLst>
    <p:sldId id="257" r:id="rId2"/>
    <p:sldId id="262" r:id="rId3"/>
    <p:sldId id="348" r:id="rId4"/>
    <p:sldId id="354" r:id="rId5"/>
    <p:sldId id="462" r:id="rId6"/>
    <p:sldId id="386" r:id="rId7"/>
    <p:sldId id="447" r:id="rId8"/>
    <p:sldId id="446" r:id="rId9"/>
    <p:sldId id="378" r:id="rId10"/>
    <p:sldId id="451" r:id="rId11"/>
    <p:sldId id="448" r:id="rId12"/>
    <p:sldId id="353" r:id="rId13"/>
    <p:sldId id="458" r:id="rId14"/>
    <p:sldId id="453" r:id="rId15"/>
    <p:sldId id="460" r:id="rId16"/>
    <p:sldId id="461" r:id="rId17"/>
    <p:sldId id="463" r:id="rId18"/>
    <p:sldId id="454" r:id="rId19"/>
    <p:sldId id="344" r:id="rId20"/>
    <p:sldId id="281" r:id="rId21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8500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5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D403705-24BB-4F02-9065-8228147FA9A8}" type="datetimeFigureOut">
              <a:rPr lang="he-IL" smtClean="0"/>
              <a:t>ל'/ניסן/תש"ף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BAB5EC2-1AB6-433D-B650-33A918852D5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90568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896030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951191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132487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516461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10738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07139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788295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32593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47065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895337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679653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410224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9828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1122F44-D0F7-471B-A187-FBBFE68A3A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5DAB46C7-1266-478B-85A1-2A24C6965E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2C35DB8-E8D9-4B0E-BD53-904BD01F2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B929-D5B8-4B6F-BD29-0BB932ABBE4A}" type="datetimeFigureOut">
              <a:rPr lang="he-IL" smtClean="0"/>
              <a:t>ל'/ניסן/תש"ף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BDB8D27-6878-4173-92F7-5FBAE89E9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5555C5D-2341-41D2-BABD-C04D87939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96F5-B39D-41AC-8CD1-066F23ABEC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463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2F61557-D9B4-402E-953F-BCF0B8E8B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D1A65DA1-86FF-4E61-A3EA-EFC9412D31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1CDB279-71A2-4B12-889D-33992FA7D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B929-D5B8-4B6F-BD29-0BB932ABBE4A}" type="datetimeFigureOut">
              <a:rPr lang="he-IL" smtClean="0"/>
              <a:t>ל'/ניסן/תש"ף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A1254AC-CF80-46BD-BC8C-E014540D7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FCD6251-A5EC-4A2B-8592-BDE8FEE0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96F5-B39D-41AC-8CD1-066F23ABEC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1847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255B402E-F04F-4F7C-92C2-7018C2E777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A0993788-E150-4FB0-81D8-578DBBC890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9C2C3DB-2C17-4F45-83BE-7E19EA54A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B929-D5B8-4B6F-BD29-0BB932ABBE4A}" type="datetimeFigureOut">
              <a:rPr lang="he-IL" smtClean="0"/>
              <a:t>ל'/ניסן/תש"ף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51C84B7-5C16-49BB-A2AA-3136376B7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E4BC6A1-C3BF-49E8-B788-F00B4D7E2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96F5-B39D-41AC-8CD1-066F23ABEC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32492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401" y="2693989"/>
            <a:ext cx="103632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 algn="ctr"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410588"/>
            <a:ext cx="3246400" cy="86423"/>
          </a:xfrm>
          <a:prstGeom prst="roundRect">
            <a:avLst>
              <a:gd name="adj" fmla="val 49359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3299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3177381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9037" y="1640910"/>
            <a:ext cx="10872592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579191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501144" y="6294301"/>
            <a:ext cx="3049656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6883" y="-235260"/>
            <a:ext cx="276849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1636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213" y="2918492"/>
            <a:ext cx="10873415" cy="72000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738213" y="3655832"/>
            <a:ext cx="10873415" cy="720000"/>
          </a:xfrm>
        </p:spPr>
        <p:txBody>
          <a:bodyPr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1726527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059388"/>
            <a:ext cx="11161453" cy="481881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73" y="213094"/>
            <a:ext cx="11161453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52009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73" y="213094"/>
            <a:ext cx="11161453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3" y="1059388"/>
            <a:ext cx="11161452" cy="540000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725682"/>
            <a:ext cx="11161453" cy="415251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02551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73" y="213094"/>
            <a:ext cx="11161453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19596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3177381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9037" y="1640910"/>
            <a:ext cx="10872592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579191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501144" y="6294301"/>
            <a:ext cx="3049656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6883" y="-235260"/>
            <a:ext cx="276849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1636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213" y="2918493"/>
            <a:ext cx="10873415" cy="64209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1"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94017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7106FF6-7D2B-44C6-82DB-460C09EFB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7C2F088-1E8A-4A79-876C-7CE481A8B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C7AC4D1-D8D8-4642-8D56-99501CD21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B929-D5B8-4B6F-BD29-0BB932ABBE4A}" type="datetimeFigureOut">
              <a:rPr lang="he-IL" smtClean="0"/>
              <a:t>ל'/ניסן/תש"ף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F05939D-173D-4E34-A527-CE27CFD93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FEF9DA8-BBD1-46FA-8467-3ACDF9A13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96F5-B39D-41AC-8CD1-066F23ABEC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0956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AA7E6D9-0792-4CFD-AFF5-ADD131DD3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7824A6A5-0B1C-4845-B335-3019EE841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D93FF05-4754-4063-B4B3-F3B33B73A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B929-D5B8-4B6F-BD29-0BB932ABBE4A}" type="datetimeFigureOut">
              <a:rPr lang="he-IL" smtClean="0"/>
              <a:t>ל'/ניסן/תש"ף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FC64717-13BA-40DC-A7CD-9AD5734AD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47C8782-861F-406A-9EA0-76D004ADD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96F5-B39D-41AC-8CD1-066F23ABEC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73567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0554DE6-C918-4CF2-A817-B1C90EE5D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7896851-18EE-4709-ACC8-D70D9C5957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27B235E-24FF-4B3D-9F74-4E8274CE90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99AF923F-C154-433A-9327-0CF74CB1A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B929-D5B8-4B6F-BD29-0BB932ABBE4A}" type="datetimeFigureOut">
              <a:rPr lang="he-IL" smtClean="0"/>
              <a:t>ל'/ניסן/תש"ף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9C6122E4-8A57-485E-8984-08B851FAF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A0626790-1FAF-4BE3-8807-89B03F977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96F5-B39D-41AC-8CD1-066F23ABEC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14299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A8D9021-3AE3-4625-B055-2F34A1FE4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6B47E98-BEE9-4F42-855E-02057146E6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BB54ECB4-BCE3-46EF-B841-342C726A37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F8BDBDDF-83EB-4386-90AA-CEA09AFBB4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16D3E1B0-BF29-4046-871E-89C78AC471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3B192F8B-CED2-4B9A-BDEE-FB6A82897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B929-D5B8-4B6F-BD29-0BB932ABBE4A}" type="datetimeFigureOut">
              <a:rPr lang="he-IL" smtClean="0"/>
              <a:t>ל'/ניסן/תש"ף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5EA95B69-BB08-4F30-B4DB-98A9FBDEE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20CCB118-1FFC-458B-BD34-B2239A215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96F5-B39D-41AC-8CD1-066F23ABEC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38339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8932EAD-5E7A-4E70-8A10-3DC7BD3B6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42E70115-5440-4A41-8410-8898C0387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B929-D5B8-4B6F-BD29-0BB932ABBE4A}" type="datetimeFigureOut">
              <a:rPr lang="he-IL" smtClean="0"/>
              <a:t>ל'/ניסן/תש"ף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07EC7ED5-7919-4D11-A0BB-5C95ACA67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6039FDEA-084B-4759-91CE-E71D190CE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96F5-B39D-41AC-8CD1-066F23ABEC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461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C13F6D86-C7D7-47E5-BF3A-44BC76C5D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B929-D5B8-4B6F-BD29-0BB932ABBE4A}" type="datetimeFigureOut">
              <a:rPr lang="he-IL" smtClean="0"/>
              <a:t>ל'/ניסן/תש"ף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CB9703A2-F1FE-4951-87C7-6D91D8DE8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64C650B8-1B37-48DD-A608-30AEE0311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96F5-B39D-41AC-8CD1-066F23ABEC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1401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1BA5683-F26A-4E08-B339-1C5670921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9A755EC-74C9-43BF-95B5-C1F8A7D59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70A7BFC0-AC2F-4825-B7FA-7A2E751C17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04EB5B0A-3675-4B17-843B-E6045FA54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B929-D5B8-4B6F-BD29-0BB932ABBE4A}" type="datetimeFigureOut">
              <a:rPr lang="he-IL" smtClean="0"/>
              <a:t>ל'/ניסן/תש"ף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13A1D3C7-000F-41DD-92C6-57FC42FD3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B70D69FE-8A12-49AD-9CDD-7304B243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96F5-B39D-41AC-8CD1-066F23ABEC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10912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D64E9A8-6F80-4429-B9A9-DEAD0CE2E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BBE0DCFA-C12A-45AE-9D93-40E796C3E7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CE5B2D4-051C-4C44-9B03-133DB14152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7609322-9361-4D9A-B247-1104A87A9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B929-D5B8-4B6F-BD29-0BB932ABBE4A}" type="datetimeFigureOut">
              <a:rPr lang="he-IL" smtClean="0"/>
              <a:t>ל'/ניסן/תש"ף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76FF97AE-879D-489C-BE6C-0BEA48578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818B8C4-4965-4E56-85E2-76BCD71E2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D96F5-B39D-41AC-8CD1-066F23ABEC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18141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ACB3C9F1-F018-4BE4-98A9-EDD24CC95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AAA0A0FD-CBC2-43CD-940A-35AAF24DE8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EE82E6D-526D-4223-A799-6B0022D83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BB929-D5B8-4B6F-BD29-0BB932ABBE4A}" type="datetimeFigureOut">
              <a:rPr lang="he-IL" smtClean="0"/>
              <a:t>ל'/ניסן/תש"ף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478923C-C701-4744-B159-25C8172FC0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933BA30-CF4F-44EE-A639-01EC336C23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D96F5-B39D-41AC-8CD1-066F23ABEC3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24022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4" r:id="rId14"/>
    <p:sldLayoutId id="2147483662" r:id="rId15"/>
    <p:sldLayoutId id="2147483665" r:id="rId16"/>
    <p:sldLayoutId id="2147483663" r:id="rId17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0" indent="0" algn="ctr" rtl="0">
              <a:lnSpc>
                <a:spcPct val="150000"/>
              </a:lnSpc>
              <a:buNone/>
            </a:pPr>
            <a:r>
              <a:rPr lang="he-IL" b="1" dirty="0"/>
              <a:t>י</a:t>
            </a:r>
            <a:r>
              <a:rPr lang="he-IL" dirty="0"/>
              <a:t> וַיְהִי רָעָב בָּאָרֶץ </a:t>
            </a:r>
          </a:p>
          <a:p>
            <a:pPr marL="0" indent="0" algn="ctr" rtl="0">
              <a:lnSpc>
                <a:spcPct val="150000"/>
              </a:lnSpc>
              <a:buNone/>
            </a:pPr>
            <a:r>
              <a:rPr lang="he-IL" dirty="0"/>
              <a:t>וַיֵּרֶד אַבְרָם מִצְרַיְמָה לָגוּר שָׁם כִּי-כָבֵד הָרָעָב בָּאָרֶץ:</a:t>
            </a:r>
            <a:br>
              <a:rPr lang="he-IL" dirty="0"/>
            </a:br>
            <a:r>
              <a:rPr lang="he-IL" b="1" dirty="0"/>
              <a:t>יא</a:t>
            </a:r>
            <a:r>
              <a:rPr lang="he-IL" dirty="0"/>
              <a:t> וַיְהִי כַּאֲשֶׁר הִקְרִיב לָבוֹא מִצְרָיְמָה </a:t>
            </a:r>
          </a:p>
          <a:p>
            <a:pPr marL="0" indent="0" algn="ctr" rtl="0">
              <a:lnSpc>
                <a:spcPct val="150000"/>
              </a:lnSpc>
              <a:buNone/>
            </a:pPr>
            <a:r>
              <a:rPr lang="he-IL" dirty="0"/>
              <a:t>וַיֹּאמֶר אֶל-שָׂרַי אִשְׁתּוֹ </a:t>
            </a:r>
          </a:p>
          <a:p>
            <a:pPr marL="0" indent="0" algn="ctr" rtl="0">
              <a:lnSpc>
                <a:spcPct val="150000"/>
              </a:lnSpc>
              <a:buNone/>
            </a:pPr>
            <a:r>
              <a:rPr lang="he-IL" dirty="0"/>
              <a:t>הִנֵּה-נָא יָדַעְתִּי כִּי </a:t>
            </a:r>
            <a:r>
              <a:rPr lang="he-IL" dirty="0" err="1"/>
              <a:t>אִשָּׁה</a:t>
            </a:r>
            <a:r>
              <a:rPr lang="he-IL" dirty="0"/>
              <a:t> יְפַת-מַרְאֶה אָתְּ:</a:t>
            </a:r>
            <a:br>
              <a:rPr lang="he-IL" dirty="0"/>
            </a:br>
            <a:r>
              <a:rPr lang="he-IL" b="1" dirty="0" err="1"/>
              <a:t>יב</a:t>
            </a:r>
            <a:r>
              <a:rPr lang="he-IL" dirty="0"/>
              <a:t> וְהָיָה כִּי-יִרְאוּ אֹתָךְ הַמִּצְרִים וְאָמְרוּ אִשְׁתּוֹ זֹאת וְהָרְגוּ אֹתִי וְאֹתָךְ יְחַיּוּ: </a:t>
            </a:r>
          </a:p>
          <a:p>
            <a:pPr marL="0" indent="0" algn="ctr" rtl="0">
              <a:lnSpc>
                <a:spcPct val="150000"/>
              </a:lnSpc>
              <a:buNone/>
            </a:pPr>
            <a:r>
              <a:rPr lang="he-IL" b="1" dirty="0" err="1"/>
              <a:t>יג</a:t>
            </a:r>
            <a:r>
              <a:rPr lang="he-IL" dirty="0"/>
              <a:t> אִמְרִי-נָא </a:t>
            </a:r>
            <a:r>
              <a:rPr lang="he-IL" dirty="0" err="1"/>
              <a:t>אֲחֹתִי</a:t>
            </a:r>
            <a:r>
              <a:rPr lang="he-IL" dirty="0"/>
              <a:t> אָתְּ לְמַעַן יִיטַב-לִי בַעֲבוּרֵךְ וְחָיְתָה נַפְשִׁי בִּגְלָלֵךְ:</a:t>
            </a:r>
            <a:br>
              <a:rPr lang="he-IL" dirty="0"/>
            </a:br>
            <a:endParaRPr lang="he-IL" dirty="0"/>
          </a:p>
          <a:p>
            <a:pPr marL="0" indent="0" algn="l" rtl="0">
              <a:lnSpc>
                <a:spcPct val="150000"/>
              </a:lnSpc>
              <a:buNone/>
            </a:pPr>
            <a:endParaRPr lang="he-IL" dirty="0"/>
          </a:p>
        </p:txBody>
      </p:sp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"אמרי נא אחותי את למען..." - מה דעתכם?</a:t>
            </a:r>
          </a:p>
        </p:txBody>
      </p:sp>
    </p:spTree>
    <p:extLst>
      <p:ext uri="{BB962C8B-B14F-4D97-AF65-F5344CB8AC3E}">
        <p14:creationId xmlns:p14="http://schemas.microsoft.com/office/powerpoint/2010/main" val="3983234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 algn="ctr" rtl="0">
              <a:lnSpc>
                <a:spcPct val="150000"/>
              </a:lnSpc>
              <a:buNone/>
            </a:pPr>
            <a:r>
              <a:rPr lang="he-IL" b="1" dirty="0"/>
              <a:t>יד</a:t>
            </a:r>
            <a:r>
              <a:rPr lang="he-IL" dirty="0"/>
              <a:t> וַיְהִי כְּבוֹא אַבְרָם מִצְרָיְמָה וַיִּרְאוּ הַמִּצְרִים </a:t>
            </a:r>
            <a:r>
              <a:rPr lang="he-IL" dirty="0" err="1"/>
              <a:t>אֶת-הָאִשָּׁה</a:t>
            </a:r>
            <a:r>
              <a:rPr lang="he-IL" dirty="0"/>
              <a:t> כִּי-יָפָה הִוא מְאֹד:</a:t>
            </a:r>
            <a:br>
              <a:rPr lang="he-IL" dirty="0"/>
            </a:br>
            <a:r>
              <a:rPr lang="he-IL" b="1" dirty="0"/>
              <a:t>טו</a:t>
            </a:r>
            <a:r>
              <a:rPr lang="he-IL" dirty="0"/>
              <a:t> וַיִּרְאוּ אֹתָהּ שָׂרֵי פַרְעֹה וַיְהַלֲלוּ אֹתָהּ אֶל-פַּרְעֹה </a:t>
            </a:r>
            <a:r>
              <a:rPr lang="he-IL" dirty="0" err="1"/>
              <a:t>וַתֻּקַּח</a:t>
            </a:r>
            <a:r>
              <a:rPr lang="he-IL" dirty="0"/>
              <a:t> </a:t>
            </a:r>
            <a:r>
              <a:rPr lang="he-IL" dirty="0" err="1"/>
              <a:t>הָאִשָּׁה</a:t>
            </a:r>
            <a:r>
              <a:rPr lang="he-IL" dirty="0"/>
              <a:t> בֵּית פַּרְעֹה:</a:t>
            </a:r>
            <a:br>
              <a:rPr lang="he-IL" dirty="0"/>
            </a:br>
            <a:r>
              <a:rPr lang="he-IL" b="1" dirty="0" err="1"/>
              <a:t>טז</a:t>
            </a:r>
            <a:r>
              <a:rPr lang="he-IL" dirty="0"/>
              <a:t> וּלְאַבְרָם הֵיטִיב בַּעֲבוּרָהּ וַיְהִי-לוֹ צֹאן-וּבָקָר </a:t>
            </a:r>
            <a:r>
              <a:rPr lang="he-IL" dirty="0" err="1"/>
              <a:t>וַחֲמֹרִים</a:t>
            </a:r>
            <a:r>
              <a:rPr lang="he-IL" dirty="0"/>
              <a:t> וַעֲבָדִים וּשְׁפָחֹת </a:t>
            </a:r>
            <a:r>
              <a:rPr lang="he-IL" dirty="0" err="1"/>
              <a:t>וַאֲתֹנֹת</a:t>
            </a:r>
            <a:r>
              <a:rPr lang="he-IL" dirty="0"/>
              <a:t> וּגְמַלִּים:</a:t>
            </a:r>
            <a:br>
              <a:rPr lang="he-IL" dirty="0"/>
            </a:br>
            <a:r>
              <a:rPr lang="he-IL" b="1" dirty="0" err="1"/>
              <a:t>יז</a:t>
            </a:r>
            <a:r>
              <a:rPr lang="he-IL" dirty="0"/>
              <a:t> </a:t>
            </a:r>
            <a:r>
              <a:rPr lang="he-IL" dirty="0" err="1"/>
              <a:t>וַיְנַגַּע</a:t>
            </a:r>
            <a:r>
              <a:rPr lang="he-IL" dirty="0"/>
              <a:t> יְהוָֹה אֶת-פַּרְעֹה נְגָעִים גְּדֹלִים וְאֶת-בֵּיתוֹ עַל-דְּבַר שָׂרַי אֵשֶׁת אַבְרָם:</a:t>
            </a:r>
            <a:br>
              <a:rPr lang="he-IL" dirty="0"/>
            </a:br>
            <a:r>
              <a:rPr lang="he-IL" b="1" dirty="0" err="1"/>
              <a:t>יח</a:t>
            </a:r>
            <a:r>
              <a:rPr lang="he-IL" dirty="0"/>
              <a:t> וַיִּקְרָא פַרְעֹה לְאַבְרָם וַיֹּאמֶר מַה-זֹּאת עָשִׂיתָ לִּי לָמָּה לֹא-הִגַּדְתָּ לִּי כִּי אִשְׁתְּךָ הִוא:</a:t>
            </a:r>
            <a:br>
              <a:rPr lang="he-IL" dirty="0"/>
            </a:br>
            <a:r>
              <a:rPr lang="he-IL" b="1" dirty="0" err="1"/>
              <a:t>יט</a:t>
            </a:r>
            <a:r>
              <a:rPr lang="he-IL" dirty="0"/>
              <a:t> לָמָה אָמַרְתָּ </a:t>
            </a:r>
            <a:r>
              <a:rPr lang="he-IL" dirty="0" err="1"/>
              <a:t>אֲחֹתִי</a:t>
            </a:r>
            <a:r>
              <a:rPr lang="he-IL" dirty="0"/>
              <a:t> הִוא וָאֶקַּח אֹתָהּ לִי לְאִשָּׁה </a:t>
            </a:r>
          </a:p>
          <a:p>
            <a:pPr marL="0" indent="0" algn="ctr" rtl="0">
              <a:lnSpc>
                <a:spcPct val="150000"/>
              </a:lnSpc>
              <a:buNone/>
            </a:pPr>
            <a:r>
              <a:rPr lang="he-IL" dirty="0"/>
              <a:t>וְעַתָּה הִנֵּה אִשְׁתְּךָ קַח וָלֵךְ:</a:t>
            </a:r>
            <a:br>
              <a:rPr lang="he-IL" dirty="0"/>
            </a:br>
            <a:r>
              <a:rPr lang="he-IL" b="1" dirty="0"/>
              <a:t>כ</a:t>
            </a:r>
            <a:r>
              <a:rPr lang="he-IL" dirty="0"/>
              <a:t> וַיְצַו עָלָיו פַּרְעֹה אֲנָשִׁים וַיְשַׁלְּחוּ אֹתוֹ וְאֶת-אִשְׁתּוֹ וְאֶת-כָּל-אֲשֶׁר-לוֹ:</a:t>
            </a:r>
          </a:p>
          <a:p>
            <a:pPr marL="0" indent="0" algn="l" rtl="0">
              <a:lnSpc>
                <a:spcPct val="150000"/>
              </a:lnSpc>
              <a:buNone/>
            </a:pPr>
            <a:endParaRPr lang="he-IL" dirty="0"/>
          </a:p>
        </p:txBody>
      </p:sp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מזכיר לכם משהו??</a:t>
            </a:r>
          </a:p>
        </p:txBody>
      </p:sp>
    </p:spTree>
    <p:extLst>
      <p:ext uri="{BB962C8B-B14F-4D97-AF65-F5344CB8AC3E}">
        <p14:creationId xmlns:p14="http://schemas.microsoft.com/office/powerpoint/2010/main" val="1409453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30116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הפסקה</a:t>
            </a:r>
          </a:p>
        </p:txBody>
      </p:sp>
    </p:spTree>
    <p:extLst>
      <p:ext uri="{BB962C8B-B14F-4D97-AF65-F5344CB8AC3E}">
        <p14:creationId xmlns:p14="http://schemas.microsoft.com/office/powerpoint/2010/main" val="526505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he-IL" sz="3200" b="1" dirty="0">
                <a:solidFill>
                  <a:srgbClr val="0070C0"/>
                </a:solidFill>
              </a:rPr>
              <a:t>בראשית </a:t>
            </a:r>
            <a:r>
              <a:rPr lang="he-IL" sz="3200" b="1" dirty="0" err="1">
                <a:solidFill>
                  <a:srgbClr val="0070C0"/>
                </a:solidFill>
              </a:rPr>
              <a:t>יג</a:t>
            </a:r>
            <a:r>
              <a:rPr lang="he-IL" sz="3200" b="1" dirty="0">
                <a:solidFill>
                  <a:srgbClr val="0070C0"/>
                </a:solidFill>
              </a:rPr>
              <a:t>' - סיפור הפרידה בין אברם ללוט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he-IL" sz="3200" dirty="0"/>
              <a:t>דילמה: שתי משפחות בארץ אחת, ביחד או בנפרד? 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he-IL" sz="3200" dirty="0"/>
              <a:t>הכרות עם משפחתו המורחבת של אברם. </a:t>
            </a:r>
          </a:p>
        </p:txBody>
      </p:sp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נלמד בחלק זה ?</a:t>
            </a:r>
          </a:p>
        </p:txBody>
      </p:sp>
    </p:spTree>
    <p:extLst>
      <p:ext uri="{BB962C8B-B14F-4D97-AF65-F5344CB8AC3E}">
        <p14:creationId xmlns:p14="http://schemas.microsoft.com/office/powerpoint/2010/main" val="225994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he-IL" b="1" dirty="0"/>
              <a:t>א</a:t>
            </a:r>
            <a:r>
              <a:rPr lang="he-IL" dirty="0"/>
              <a:t> וַיַּעַל אַבְרָם מִמִּצְרַיִם הוּא וְאִשְׁתּוֹ וְכָל-אֲשֶׁר-לוֹ וְלוֹט עִמּוֹ הַנֶּגְבָּה:</a:t>
            </a:r>
            <a:br>
              <a:rPr lang="he-IL" dirty="0"/>
            </a:br>
            <a:r>
              <a:rPr lang="he-IL" b="1" dirty="0"/>
              <a:t>ב</a:t>
            </a:r>
            <a:r>
              <a:rPr lang="he-IL" dirty="0"/>
              <a:t> וְאַבְרָם כָּבֵד מְאֹד בַּמִּקְנֶה בַּכֶּסֶף וּבַזָּהָב:</a:t>
            </a:r>
            <a:br>
              <a:rPr lang="he-IL" dirty="0"/>
            </a:br>
            <a:r>
              <a:rPr lang="he-IL" b="1" dirty="0"/>
              <a:t>ג</a:t>
            </a:r>
            <a:r>
              <a:rPr lang="he-IL" dirty="0"/>
              <a:t> וַיֵּלֶךְ </a:t>
            </a:r>
            <a:r>
              <a:rPr lang="he-IL" dirty="0" err="1"/>
              <a:t>לְמַסָּעָיו</a:t>
            </a:r>
            <a:r>
              <a:rPr lang="he-IL" dirty="0"/>
              <a:t> מִנֶּגֶב וְעַד-בֵּית-אֵל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he-IL" dirty="0"/>
              <a:t> עַד-הַמָּקוֹם אֲשֶׁר-הָיָה שָׁם </a:t>
            </a:r>
            <a:r>
              <a:rPr lang="he-IL" dirty="0" err="1"/>
              <a:t>אָהֳלֹה</a:t>
            </a:r>
            <a:r>
              <a:rPr lang="he-IL" dirty="0"/>
              <a:t>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he-IL" dirty="0" err="1"/>
              <a:t>בַּתְּחִלָּה</a:t>
            </a:r>
            <a:r>
              <a:rPr lang="he-IL" dirty="0"/>
              <a:t> בֵּין בֵּית-אֵל וּבֵין הָעָי:</a:t>
            </a:r>
            <a:br>
              <a:rPr lang="he-IL" dirty="0"/>
            </a:br>
            <a:r>
              <a:rPr lang="he-IL" b="1" dirty="0"/>
              <a:t>ד</a:t>
            </a:r>
            <a:r>
              <a:rPr lang="he-IL" dirty="0"/>
              <a:t> אֶל-מְקוֹם הַמִּזְבֵּחַ אֲשֶׁר-עָשָׂה שָׁם בָּרִאשֹׁנָה וַיִּקְרָא שָׁם אַבְרָם בְּשֵׁם יְהוָֹה:</a:t>
            </a:r>
            <a:br>
              <a:rPr lang="he-IL" dirty="0"/>
            </a:br>
            <a:endParaRPr lang="he-IL" dirty="0"/>
          </a:p>
        </p:txBody>
      </p:sp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אברם היה פה, זוכרים?</a:t>
            </a:r>
          </a:p>
        </p:txBody>
      </p:sp>
    </p:spTree>
    <p:extLst>
      <p:ext uri="{BB962C8B-B14F-4D97-AF65-F5344CB8AC3E}">
        <p14:creationId xmlns:p14="http://schemas.microsoft.com/office/powerpoint/2010/main" val="2229839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 algn="ctr" rtl="0">
              <a:lnSpc>
                <a:spcPct val="150000"/>
              </a:lnSpc>
              <a:buNone/>
            </a:pPr>
            <a:r>
              <a:rPr lang="he-IL" b="1" dirty="0"/>
              <a:t>ה</a:t>
            </a:r>
            <a:r>
              <a:rPr lang="he-IL" dirty="0"/>
              <a:t> וְגַם-לְלוֹט הַהֹלֵךְ אֶת-אַבְרָם הָיָה צֹאן-וּבָקָר וְאֹהָלִים:</a:t>
            </a:r>
            <a:br>
              <a:rPr lang="he-IL" dirty="0"/>
            </a:br>
            <a:r>
              <a:rPr lang="he-IL" b="1" dirty="0"/>
              <a:t>ו</a:t>
            </a:r>
            <a:r>
              <a:rPr lang="he-IL" dirty="0"/>
              <a:t> וְלֹא-נָשָׂא אֹתָם הָאָרֶץ לָשֶׁבֶת יַחְדָּו כִּי-הָיָה רְכוּשָׁם רָב וְלֹא יָכְלוּ לָשֶׁבֶת יַחְדָּו:</a:t>
            </a:r>
            <a:br>
              <a:rPr lang="he-IL" dirty="0"/>
            </a:br>
            <a:r>
              <a:rPr lang="he-IL" b="1" dirty="0"/>
              <a:t>ז</a:t>
            </a:r>
            <a:r>
              <a:rPr lang="he-IL" dirty="0"/>
              <a:t> וַיְהִי-רִיב בֵּין רֹעֵי מִקְנֵה-אַבְרָם וּבֵין רֹעֵי מִקְנֵה-לוֹט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he-IL" dirty="0"/>
              <a:t> וְהַכְּנַעֲנִי </a:t>
            </a:r>
            <a:r>
              <a:rPr lang="he-IL" dirty="0" err="1"/>
              <a:t>וְהַפְּרִזִּי</a:t>
            </a:r>
            <a:r>
              <a:rPr lang="he-IL" dirty="0"/>
              <a:t> אָז ישֵׁב בָּאָרֶץ:</a:t>
            </a:r>
          </a:p>
          <a:p>
            <a:pPr marL="0" indent="0" algn="ctr" rtl="0">
              <a:lnSpc>
                <a:spcPct val="150000"/>
              </a:lnSpc>
              <a:buNone/>
            </a:pPr>
            <a:r>
              <a:rPr lang="he-IL" b="1" dirty="0"/>
              <a:t>ח</a:t>
            </a:r>
            <a:r>
              <a:rPr lang="he-IL" dirty="0"/>
              <a:t> וַיֹּאמֶר אַבְרָם אֶל-לוֹט אַל-נָא תְהִי מְרִיבָה בֵּינִי וּבֵינֶךָ וּבֵין רֹעַי וּבֵין רֹעֶיךָ </a:t>
            </a:r>
          </a:p>
          <a:p>
            <a:pPr marL="0" indent="0" algn="ctr" rtl="0">
              <a:lnSpc>
                <a:spcPct val="150000"/>
              </a:lnSpc>
              <a:buNone/>
            </a:pPr>
            <a:r>
              <a:rPr lang="he-IL" dirty="0"/>
              <a:t>כִּי-אֲנָשִׁים אַחִים אֲנָחְנוּ:</a:t>
            </a:r>
            <a:br>
              <a:rPr lang="he-IL" dirty="0"/>
            </a:br>
            <a:r>
              <a:rPr lang="he-IL" b="1" dirty="0"/>
              <a:t>ט</a:t>
            </a:r>
            <a:r>
              <a:rPr lang="he-IL" dirty="0"/>
              <a:t> הֲלֹא כָל-הָאָרֶץ לְפָנֶיךָ הִפָּרֶד נָא מֵעָלָי אִם-הַשְּׂמֹאל וְאֵימִנָה וְאִם-הַיָּמִין </a:t>
            </a:r>
            <a:r>
              <a:rPr lang="he-IL" dirty="0" err="1"/>
              <a:t>וְאַשְׂמְאִילָה</a:t>
            </a:r>
            <a:r>
              <a:rPr lang="he-IL" dirty="0"/>
              <a:t>:</a:t>
            </a:r>
            <a:br>
              <a:rPr lang="he-IL" dirty="0"/>
            </a:br>
            <a:endParaRPr lang="he-IL" dirty="0"/>
          </a:p>
          <a:p>
            <a:pPr marL="0" indent="0" algn="ctr" rtl="0">
              <a:lnSpc>
                <a:spcPct val="150000"/>
              </a:lnSpc>
              <a:buNone/>
            </a:pPr>
            <a:endParaRPr lang="he-IL" dirty="0"/>
          </a:p>
        </p:txBody>
      </p:sp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"ולא יכלו שניהם לשבת יחדיו" - מה עושים?</a:t>
            </a:r>
          </a:p>
        </p:txBody>
      </p:sp>
    </p:spTree>
    <p:extLst>
      <p:ext uri="{BB962C8B-B14F-4D97-AF65-F5344CB8AC3E}">
        <p14:creationId xmlns:p14="http://schemas.microsoft.com/office/powerpoint/2010/main" val="13806732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 algn="ctr" rtl="0">
              <a:lnSpc>
                <a:spcPct val="150000"/>
              </a:lnSpc>
              <a:buNone/>
            </a:pPr>
            <a:r>
              <a:rPr lang="he-IL" b="1" dirty="0"/>
              <a:t>י</a:t>
            </a:r>
            <a:r>
              <a:rPr lang="he-IL" dirty="0"/>
              <a:t> </a:t>
            </a:r>
            <a:r>
              <a:rPr lang="he-IL" dirty="0" err="1"/>
              <a:t>וַיִּשָּׂא-לוֹט</a:t>
            </a:r>
            <a:r>
              <a:rPr lang="he-IL" dirty="0"/>
              <a:t> אֶת-עֵינָיו וַיַּרְא אֶת-כָּל-כִּכַּר הַיַּרְדֵּן כִּי כֻלָּהּ מַשְׁקֶה </a:t>
            </a:r>
          </a:p>
          <a:p>
            <a:pPr marL="0" indent="0" algn="ctr" rtl="0">
              <a:lnSpc>
                <a:spcPct val="150000"/>
              </a:lnSpc>
              <a:buNone/>
            </a:pPr>
            <a:r>
              <a:rPr lang="he-IL" dirty="0"/>
              <a:t>לִפְנֵי שַׁחֵת יְהֹוָה אֶת-סְדֹם </a:t>
            </a:r>
            <a:r>
              <a:rPr lang="he-IL" dirty="0" err="1"/>
              <a:t>וְאֶת-עֲמֹרָה</a:t>
            </a:r>
            <a:r>
              <a:rPr lang="he-IL" dirty="0"/>
              <a:t> </a:t>
            </a:r>
          </a:p>
          <a:p>
            <a:pPr marL="0" indent="0" algn="ctr" rtl="0">
              <a:lnSpc>
                <a:spcPct val="150000"/>
              </a:lnSpc>
              <a:buNone/>
            </a:pPr>
            <a:r>
              <a:rPr lang="he-IL" dirty="0"/>
              <a:t>כְּגַן-יְהוָֹה כְּאֶרֶץ מִצְרַיִם </a:t>
            </a:r>
            <a:r>
              <a:rPr lang="he-IL" dirty="0" err="1"/>
              <a:t>בֹּאֲכָה</a:t>
            </a:r>
            <a:r>
              <a:rPr lang="he-IL" dirty="0"/>
              <a:t> צֹעַר:</a:t>
            </a:r>
            <a:br>
              <a:rPr lang="he-IL" dirty="0"/>
            </a:br>
            <a:r>
              <a:rPr lang="he-IL" b="1" dirty="0"/>
              <a:t>יא</a:t>
            </a:r>
            <a:r>
              <a:rPr lang="he-IL" dirty="0"/>
              <a:t> וַיִּבְחַר-לוֹ לוֹט אֵת כָּל-כִּכַּר הַיַּרְדֵּן </a:t>
            </a:r>
          </a:p>
          <a:p>
            <a:pPr marL="0" indent="0" algn="ctr" rtl="0">
              <a:lnSpc>
                <a:spcPct val="150000"/>
              </a:lnSpc>
              <a:buNone/>
            </a:pPr>
            <a:r>
              <a:rPr lang="he-IL" dirty="0" err="1"/>
              <a:t>וַיִּסַּע</a:t>
            </a:r>
            <a:r>
              <a:rPr lang="he-IL" dirty="0"/>
              <a:t> לוֹט מִקֶּדֶם </a:t>
            </a:r>
            <a:r>
              <a:rPr lang="he-IL" dirty="0" err="1"/>
              <a:t>וַיִּפָּרְדו</a:t>
            </a:r>
            <a:r>
              <a:rPr lang="he-IL" dirty="0"/>
              <a:t>ּ אִישׁ מֵעַל אָחִיו:</a:t>
            </a:r>
          </a:p>
          <a:p>
            <a:pPr marL="0" indent="0" algn="ctr" rtl="0">
              <a:lnSpc>
                <a:spcPct val="150000"/>
              </a:lnSpc>
              <a:buNone/>
            </a:pPr>
            <a:r>
              <a:rPr lang="he-IL" b="1" dirty="0" err="1"/>
              <a:t>יב</a:t>
            </a:r>
            <a:r>
              <a:rPr lang="he-IL" dirty="0"/>
              <a:t> אַבְרָם יָשַׁב בְּאֶרֶץ-כְּנָעַן וְלוֹט יָשַׁב בְּעָרֵי </a:t>
            </a:r>
            <a:r>
              <a:rPr lang="he-IL" dirty="0" err="1"/>
              <a:t>הַכִּכָּר</a:t>
            </a:r>
            <a:r>
              <a:rPr lang="he-IL" dirty="0"/>
              <a:t> </a:t>
            </a:r>
            <a:r>
              <a:rPr lang="he-IL" dirty="0" err="1"/>
              <a:t>וַיֶּאֱהַל</a:t>
            </a:r>
            <a:r>
              <a:rPr lang="he-IL" dirty="0"/>
              <a:t> עַד-סְדֹם:</a:t>
            </a:r>
            <a:br>
              <a:rPr lang="he-IL" dirty="0"/>
            </a:br>
            <a:endParaRPr lang="he-IL" dirty="0"/>
          </a:p>
          <a:p>
            <a:pPr marL="0" indent="0" algn="ctr" rtl="0">
              <a:lnSpc>
                <a:spcPct val="150000"/>
              </a:lnSpc>
              <a:buNone/>
            </a:pPr>
            <a:endParaRPr lang="he-IL" dirty="0"/>
          </a:p>
          <a:p>
            <a:pPr marL="0" indent="0" algn="ctr" rtl="0">
              <a:lnSpc>
                <a:spcPct val="150000"/>
              </a:lnSpc>
              <a:buNone/>
            </a:pPr>
            <a:endParaRPr lang="he-IL" dirty="0"/>
          </a:p>
        </p:txBody>
      </p:sp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"</a:t>
            </a:r>
            <a:r>
              <a:rPr lang="he-IL" dirty="0" err="1"/>
              <a:t>ויפרדו</a:t>
            </a:r>
            <a:r>
              <a:rPr lang="he-IL" dirty="0"/>
              <a:t> איש מעל אחיו"</a:t>
            </a:r>
          </a:p>
        </p:txBody>
      </p:sp>
    </p:spTree>
    <p:extLst>
      <p:ext uri="{BB962C8B-B14F-4D97-AF65-F5344CB8AC3E}">
        <p14:creationId xmlns:p14="http://schemas.microsoft.com/office/powerpoint/2010/main" val="34145425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E84A87D4-BD67-43E6-907E-A51BA4E2164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3913676" y="0"/>
            <a:ext cx="4364648" cy="6876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883223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369296" y="1059388"/>
            <a:ext cx="11453408" cy="4818811"/>
          </a:xfrm>
        </p:spPr>
        <p:txBody>
          <a:bodyPr>
            <a:normAutofit/>
          </a:bodyPr>
          <a:lstStyle/>
          <a:p>
            <a:pPr marL="0" indent="0" algn="ctr" rtl="0">
              <a:lnSpc>
                <a:spcPct val="150000"/>
              </a:lnSpc>
              <a:buNone/>
            </a:pPr>
            <a:r>
              <a:rPr lang="he-IL" b="1" dirty="0" err="1"/>
              <a:t>יג</a:t>
            </a:r>
            <a:r>
              <a:rPr lang="he-IL" dirty="0"/>
              <a:t> וְאַנְשֵׁי סְדֹם רָעִים וְחַטָּאִים לַיהוָֹה מְאֹד:</a:t>
            </a:r>
            <a:br>
              <a:rPr lang="he-IL" dirty="0"/>
            </a:br>
            <a:r>
              <a:rPr lang="he-IL" b="1" dirty="0"/>
              <a:t>יד</a:t>
            </a:r>
            <a:r>
              <a:rPr lang="he-IL" dirty="0"/>
              <a:t> וַיהֹוָה אָמַר אֶל-אַבְרָם אַחֲרֵי הִפָּרֶד-לוֹט מֵעִמּוֹ </a:t>
            </a:r>
          </a:p>
          <a:p>
            <a:pPr marL="0" indent="0" algn="ctr" rtl="0">
              <a:lnSpc>
                <a:spcPct val="150000"/>
              </a:lnSpc>
              <a:buNone/>
            </a:pPr>
            <a:r>
              <a:rPr lang="he-IL" dirty="0"/>
              <a:t>שָׂא-נָא עֵינֶיךָ וּרְאֵה מִן-הַמָּקוֹם אֲשֶׁר-אַתָּה שָׁם צָפֹנָה וָנֶגְבָּה וָקֵדְמָה וָיָמָּה:</a:t>
            </a:r>
            <a:br>
              <a:rPr lang="he-IL" dirty="0"/>
            </a:br>
            <a:r>
              <a:rPr lang="he-IL" b="1" dirty="0"/>
              <a:t>טו</a:t>
            </a:r>
            <a:r>
              <a:rPr lang="he-IL" dirty="0"/>
              <a:t> כִּי אֶת-כָּל-הָאָרֶץ אֲשֶׁר-אַתָּה רֹאֶה לְךָ </a:t>
            </a:r>
            <a:r>
              <a:rPr lang="he-IL" dirty="0" err="1"/>
              <a:t>אֶתְּנֶנָּה</a:t>
            </a:r>
            <a:r>
              <a:rPr lang="he-IL" dirty="0"/>
              <a:t> וּלְזַרְעֲךָ עַד-עוֹלָם:</a:t>
            </a:r>
            <a:br>
              <a:rPr lang="he-IL" dirty="0"/>
            </a:br>
            <a:r>
              <a:rPr lang="he-IL" b="1" dirty="0" err="1"/>
              <a:t>טז</a:t>
            </a:r>
            <a:r>
              <a:rPr lang="he-IL" dirty="0"/>
              <a:t> וְשַׂמְתִּי אֶת-זַרְעֲךָ כַּעֲפַר הָאָרֶץ אֲשֶׁר אִם-יוּכַל אִישׁ לִמְנוֹת אֶת-עֲפַר הָאָרֶץ גַּם-זַרְעֲךָ יִמָּנֶה:</a:t>
            </a:r>
            <a:br>
              <a:rPr lang="he-IL" dirty="0"/>
            </a:br>
            <a:r>
              <a:rPr lang="he-IL" b="1" dirty="0" err="1"/>
              <a:t>יז</a:t>
            </a:r>
            <a:r>
              <a:rPr lang="he-IL" dirty="0"/>
              <a:t> קוּם הִתְהַלֵּךְ בָּאָרֶץ לְאָרְכָּהּ וּלְרָחְבָּהּ כִּי לְךָ </a:t>
            </a:r>
            <a:r>
              <a:rPr lang="he-IL" dirty="0" err="1"/>
              <a:t>אֶתְּנֶנָּה</a:t>
            </a:r>
            <a:r>
              <a:rPr lang="he-IL" dirty="0"/>
              <a:t>:</a:t>
            </a:r>
            <a:br>
              <a:rPr lang="he-IL" dirty="0"/>
            </a:br>
            <a:r>
              <a:rPr lang="he-IL" b="1" dirty="0" err="1"/>
              <a:t>יח</a:t>
            </a:r>
            <a:r>
              <a:rPr lang="he-IL" dirty="0"/>
              <a:t> </a:t>
            </a:r>
            <a:r>
              <a:rPr lang="he-IL" dirty="0" err="1"/>
              <a:t>וַיֶּאֱהַל</a:t>
            </a:r>
            <a:r>
              <a:rPr lang="he-IL" dirty="0"/>
              <a:t> אַבְרָם וַיָּבֹא וַיֵּשֶׁב </a:t>
            </a:r>
            <a:r>
              <a:rPr lang="he-IL" dirty="0" err="1"/>
              <a:t>בְּאֵלֹנֵי</a:t>
            </a:r>
            <a:r>
              <a:rPr lang="he-IL" dirty="0"/>
              <a:t> מַמְרֵא אֲשֶׁר בְּחֶבְרוֹן </a:t>
            </a:r>
            <a:r>
              <a:rPr lang="he-IL" dirty="0" err="1"/>
              <a:t>וַיִּבֶן-שָׁם</a:t>
            </a:r>
            <a:r>
              <a:rPr lang="he-IL" dirty="0"/>
              <a:t> מִזְבֵּחַ לַיהוָֹה:</a:t>
            </a:r>
          </a:p>
          <a:p>
            <a:pPr marL="0" indent="0" algn="ctr" rtl="0">
              <a:lnSpc>
                <a:spcPct val="150000"/>
              </a:lnSpc>
              <a:buNone/>
            </a:pPr>
            <a:endParaRPr lang="he-IL" dirty="0"/>
          </a:p>
          <a:p>
            <a:pPr marL="0" indent="0" algn="l" rtl="0">
              <a:lnSpc>
                <a:spcPct val="150000"/>
              </a:lnSpc>
              <a:buNone/>
            </a:pPr>
            <a:endParaRPr lang="he-IL" dirty="0"/>
          </a:p>
        </p:txBody>
      </p:sp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הארץ המובטחת</a:t>
            </a:r>
          </a:p>
        </p:txBody>
      </p:sp>
    </p:spTree>
    <p:extLst>
      <p:ext uri="{BB962C8B-B14F-4D97-AF65-F5344CB8AC3E}">
        <p14:creationId xmlns:p14="http://schemas.microsoft.com/office/powerpoint/2010/main" val="21450467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30116" y="3292690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739037" y="2220326"/>
            <a:ext cx="10872592" cy="1260000"/>
          </a:xfrm>
        </p:spPr>
        <p:txBody>
          <a:bodyPr/>
          <a:lstStyle/>
          <a:p>
            <a:r>
              <a:rPr lang="he-IL" dirty="0"/>
              <a:t>תודה על ההקשבה </a:t>
            </a:r>
            <a:br>
              <a:rPr lang="he-IL" dirty="0"/>
            </a:br>
            <a:r>
              <a:rPr lang="he-IL" dirty="0"/>
              <a:t>ובהצלחה בבגרות</a:t>
            </a:r>
          </a:p>
        </p:txBody>
      </p:sp>
    </p:spTree>
    <p:extLst>
      <p:ext uri="{BB962C8B-B14F-4D97-AF65-F5344CB8AC3E}">
        <p14:creationId xmlns:p14="http://schemas.microsoft.com/office/powerpoint/2010/main" val="527365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z="4800" dirty="0">
                <a:sym typeface="Varela Round"/>
              </a:rPr>
              <a:t>בראשית - סיפורי אבות | פרקים </a:t>
            </a:r>
            <a:r>
              <a:rPr lang="he-IL" sz="4800" dirty="0" err="1">
                <a:sym typeface="Varela Round"/>
              </a:rPr>
              <a:t>יב</a:t>
            </a:r>
            <a:r>
              <a:rPr lang="he-IL" sz="4800" dirty="0">
                <a:sym typeface="Varela Round"/>
              </a:rPr>
              <a:t>'-</a:t>
            </a:r>
            <a:r>
              <a:rPr lang="he-IL" sz="4800" dirty="0" err="1">
                <a:sym typeface="Varela Round"/>
              </a:rPr>
              <a:t>יג</a:t>
            </a:r>
            <a:r>
              <a:rPr lang="he-IL" sz="4800" dirty="0">
                <a:sym typeface="Varela Round"/>
              </a:rPr>
              <a:t>'</a:t>
            </a:r>
            <a:endParaRPr lang="he-IL" sz="4800" dirty="0"/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/>
              <a:t>תנ"ך לחטיבה העליונה</a:t>
            </a:r>
            <a:endParaRPr lang="he-IL" dirty="0">
              <a:sym typeface="Varela Round"/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אביבית סיינר</a:t>
            </a:r>
          </a:p>
          <a:p>
            <a:endParaRPr lang="he-IL" dirty="0">
              <a:sym typeface="Varela Round"/>
            </a:endParaRPr>
          </a:p>
          <a:p>
            <a:endParaRPr lang="he-IL" dirty="0">
              <a:sym typeface="Varela Round"/>
            </a:endParaRPr>
          </a:p>
          <a:p>
            <a:endParaRPr lang="he-IL" dirty="0">
              <a:sym typeface="Varela Round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>
            <a:extLst>
              <a:ext uri="{FF2B5EF4-FFF2-40B4-BE49-F238E27FC236}">
                <a16:creationId xmlns:a16="http://schemas.microsoft.com/office/drawing/2014/main" id="{737D3E99-F113-4BB4-9097-B1002DE0F8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9113" y="3743867"/>
            <a:ext cx="9613777" cy="1415378"/>
          </a:xfrm>
        </p:spPr>
        <p:txBody>
          <a:bodyPr vert="horz" wrap="none" lIns="36000" tIns="36000" rIns="36000" bIns="36000" rtlCol="1" anchor="ctr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he-IL" sz="2000" dirty="0"/>
              <a:t>השימוש ביצירות במהלך שידור זה נעשה לפי סעיף 27א לחוק זכות יוצרים, תשס"ח-2007. </a:t>
            </a:r>
            <a:br>
              <a:rPr lang="en-US" sz="2000" dirty="0"/>
            </a:br>
            <a:r>
              <a:rPr lang="he-IL" sz="2000" dirty="0"/>
              <a:t>אם הינך בעל הזכויות באחת היצירות, באפשרותך לבקש מאיתנו לחדול מהשימוש ביצירה, </a:t>
            </a:r>
            <a:br>
              <a:rPr lang="en-US" sz="2000" dirty="0"/>
            </a:br>
            <a:r>
              <a:rPr lang="he-IL" sz="2000" dirty="0"/>
              <a:t>זאת באמצעות פנייה לדוא"ל </a:t>
            </a:r>
            <a:r>
              <a:rPr lang="en-US" sz="2000" dirty="0"/>
              <a:t>rights@education.gov.il</a:t>
            </a:r>
            <a:endParaRPr lang="he-IL" sz="2000" dirty="0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DFF735AD-340B-4FCF-969A-F904F6012CB9}"/>
              </a:ext>
            </a:extLst>
          </p:cNvPr>
          <p:cNvSpPr/>
          <p:nvPr/>
        </p:nvSpPr>
        <p:spPr>
          <a:xfrm>
            <a:off x="1273083" y="2661336"/>
            <a:ext cx="9645837" cy="743656"/>
          </a:xfrm>
          <a:prstGeom prst="rect">
            <a:avLst/>
          </a:prstGeom>
        </p:spPr>
        <p:txBody>
          <a:bodyPr wrap="none" lIns="36000" tIns="36000" rIns="36000" bIns="3600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</p:spTree>
    <p:extLst>
      <p:ext uri="{BB962C8B-B14F-4D97-AF65-F5344CB8AC3E}">
        <p14:creationId xmlns:p14="http://schemas.microsoft.com/office/powerpoint/2010/main" val="273093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he-IL" sz="3200" b="1" dirty="0">
                <a:solidFill>
                  <a:srgbClr val="0070C0"/>
                </a:solidFill>
              </a:rPr>
              <a:t>בראשית פרק </a:t>
            </a:r>
            <a:r>
              <a:rPr lang="he-IL" sz="3200" b="1" dirty="0" err="1">
                <a:solidFill>
                  <a:srgbClr val="0070C0"/>
                </a:solidFill>
              </a:rPr>
              <a:t>יב</a:t>
            </a:r>
            <a:r>
              <a:rPr lang="he-IL" sz="3200" b="1" dirty="0">
                <a:solidFill>
                  <a:srgbClr val="0070C0"/>
                </a:solidFill>
              </a:rPr>
              <a:t>'  - "לך </a:t>
            </a:r>
            <a:r>
              <a:rPr lang="he-IL" sz="3200" b="1" dirty="0" err="1">
                <a:solidFill>
                  <a:srgbClr val="0070C0"/>
                </a:solidFill>
              </a:rPr>
              <a:t>לך</a:t>
            </a:r>
            <a:r>
              <a:rPr lang="he-IL" sz="3200" b="1" dirty="0">
                <a:solidFill>
                  <a:srgbClr val="0070C0"/>
                </a:solidFill>
              </a:rPr>
              <a:t>"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he-IL" sz="3200" dirty="0"/>
              <a:t>המסע של אברהם - מחשבות על עבר ועתיד.</a:t>
            </a:r>
          </a:p>
        </p:txBody>
      </p:sp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נלמד היום ?</a:t>
            </a:r>
          </a:p>
        </p:txBody>
      </p:sp>
    </p:spTree>
    <p:extLst>
      <p:ext uri="{BB962C8B-B14F-4D97-AF65-F5344CB8AC3E}">
        <p14:creationId xmlns:p14="http://schemas.microsoft.com/office/powerpoint/2010/main" val="173905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 algn="ctr" rtl="0">
              <a:buNone/>
            </a:pPr>
            <a:br>
              <a:rPr lang="he-IL" dirty="0"/>
            </a:br>
            <a:r>
              <a:rPr lang="he-IL" b="1" dirty="0"/>
              <a:t>א</a:t>
            </a:r>
            <a:r>
              <a:rPr lang="he-IL" dirty="0"/>
              <a:t> וַיֹּאמֶר יְהוָֹה אֶל-אַבְרָם</a:t>
            </a:r>
          </a:p>
          <a:p>
            <a:pPr marL="0" indent="0" algn="ctr" rtl="0">
              <a:buNone/>
            </a:pPr>
            <a:r>
              <a:rPr lang="he-IL" dirty="0"/>
              <a:t>לֶךְ-לְךָ מֵאַרְצְךָ וּמִמּוֹלַדְתְּךָ </a:t>
            </a:r>
          </a:p>
          <a:p>
            <a:pPr marL="0" indent="0" algn="ctr" rtl="0">
              <a:buNone/>
            </a:pPr>
            <a:r>
              <a:rPr lang="he-IL" dirty="0"/>
              <a:t>וּמִבֵּית אָבִיךָ </a:t>
            </a:r>
          </a:p>
          <a:p>
            <a:pPr marL="0" indent="0" algn="ctr" rtl="0">
              <a:buNone/>
            </a:pPr>
            <a:r>
              <a:rPr lang="he-IL" dirty="0"/>
              <a:t>אֶל-הָאָרֶץ אֲשֶׁר אַרְאֶךָּ:</a:t>
            </a:r>
          </a:p>
          <a:p>
            <a:pPr marL="0" indent="0" algn="ctr" rtl="0">
              <a:buNone/>
            </a:pPr>
            <a:br>
              <a:rPr lang="he-IL" dirty="0"/>
            </a:br>
            <a:r>
              <a:rPr lang="he-IL" b="1" dirty="0"/>
              <a:t>ב</a:t>
            </a:r>
            <a:r>
              <a:rPr lang="he-IL" dirty="0"/>
              <a:t> וְאֶעֶשְׂךָ לְגוֹי גָּדוֹל ו</a:t>
            </a:r>
            <a:r>
              <a:rPr lang="he-IL" sz="2800" dirty="0"/>
              <a:t>ַא</a:t>
            </a:r>
            <a:r>
              <a:rPr lang="he-IL" sz="3200" dirty="0"/>
              <a:t>ֲבָרֶכְך</a:t>
            </a:r>
            <a:r>
              <a:rPr lang="he-IL" dirty="0"/>
              <a:t>ָ וַאֲגַדְּלָה שְׁמֶךָ וֶהְיֵה </a:t>
            </a:r>
            <a:r>
              <a:rPr lang="he-IL" sz="3200" dirty="0"/>
              <a:t>בְּרָכָה:</a:t>
            </a:r>
            <a:br>
              <a:rPr lang="he-IL" dirty="0"/>
            </a:br>
            <a:r>
              <a:rPr lang="he-IL" b="1" dirty="0"/>
              <a:t>ג</a:t>
            </a:r>
            <a:r>
              <a:rPr lang="he-IL" dirty="0"/>
              <a:t> </a:t>
            </a:r>
            <a:r>
              <a:rPr lang="he-IL" sz="3200" dirty="0"/>
              <a:t>וַאֲבָרְכָה מְבָרֲכֶיךָ </a:t>
            </a:r>
            <a:r>
              <a:rPr lang="he-IL" dirty="0"/>
              <a:t>וּמְקַלֶּלְךָ </a:t>
            </a:r>
            <a:r>
              <a:rPr lang="he-IL" dirty="0" err="1"/>
              <a:t>אָאֹר</a:t>
            </a:r>
            <a:endParaRPr lang="he-IL" dirty="0"/>
          </a:p>
          <a:p>
            <a:pPr marL="0" indent="0" algn="ctr" rtl="0">
              <a:buNone/>
            </a:pPr>
            <a:r>
              <a:rPr lang="he-IL" dirty="0"/>
              <a:t> </a:t>
            </a:r>
            <a:r>
              <a:rPr lang="he-IL" sz="3200" dirty="0" err="1"/>
              <a:t>וְנִבְרְכו</a:t>
            </a:r>
            <a:r>
              <a:rPr lang="he-IL" dirty="0"/>
              <a:t>ּ בְךָ כֹּל מִשְׁפְּחֹת הָאֲדָמָה:</a:t>
            </a:r>
            <a:br>
              <a:rPr lang="he-IL" dirty="0"/>
            </a:br>
            <a:endParaRPr lang="he-IL" dirty="0"/>
          </a:p>
          <a:p>
            <a:pPr marL="0" indent="0" algn="l" rtl="0">
              <a:lnSpc>
                <a:spcPct val="200000"/>
              </a:lnSpc>
              <a:buNone/>
            </a:pPr>
            <a:endParaRPr lang="he-IL" dirty="0"/>
          </a:p>
        </p:txBody>
      </p:sp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"לך </a:t>
            </a:r>
            <a:r>
              <a:rPr lang="he-IL" dirty="0" err="1"/>
              <a:t>לך</a:t>
            </a:r>
            <a:r>
              <a:rPr lang="he-IL" dirty="0"/>
              <a:t>" - מקל וגזר</a:t>
            </a:r>
          </a:p>
        </p:txBody>
      </p:sp>
    </p:spTree>
    <p:extLst>
      <p:ext uri="{BB962C8B-B14F-4D97-AF65-F5344CB8AC3E}">
        <p14:creationId xmlns:p14="http://schemas.microsoft.com/office/powerpoint/2010/main" val="2099856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5B1588B-8F5A-40D6-B50F-7EC7066F6E1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ctr" fontAlgn="base">
              <a:lnSpc>
                <a:spcPct val="150000"/>
              </a:lnSpc>
              <a:buNone/>
            </a:pPr>
            <a:endParaRPr lang="he-IL" dirty="0"/>
          </a:p>
          <a:p>
            <a:pPr marL="0" indent="0" algn="ctr" fontAlgn="base">
              <a:lnSpc>
                <a:spcPct val="150000"/>
              </a:lnSpc>
              <a:buNone/>
            </a:pPr>
            <a:r>
              <a:rPr lang="he-IL" dirty="0"/>
              <a:t>אנחנו כולנו בני אברהם</a:t>
            </a:r>
          </a:p>
          <a:p>
            <a:pPr marL="0" indent="0" algn="ctr" fontAlgn="base">
              <a:lnSpc>
                <a:spcPct val="150000"/>
              </a:lnSpc>
              <a:buNone/>
            </a:pPr>
            <a:r>
              <a:rPr lang="he-IL" dirty="0"/>
              <a:t>אבל אנחנו גם הנכדים של תרח, אבי אברהם.</a:t>
            </a:r>
          </a:p>
          <a:p>
            <a:pPr marL="0" indent="0" algn="ctr" fontAlgn="base">
              <a:lnSpc>
                <a:spcPct val="150000"/>
              </a:lnSpc>
              <a:buNone/>
            </a:pPr>
            <a:r>
              <a:rPr lang="he-IL" dirty="0"/>
              <a:t>ועכשיו אולי הגיע זמן הנכדים לעשות</a:t>
            </a:r>
          </a:p>
          <a:p>
            <a:pPr marL="0" indent="0" algn="ctr" fontAlgn="base">
              <a:lnSpc>
                <a:spcPct val="150000"/>
              </a:lnSpc>
              <a:buNone/>
            </a:pPr>
            <a:r>
              <a:rPr lang="he-IL" dirty="0"/>
              <a:t>לאביהם מה שהוא עשה לאביו,</a:t>
            </a:r>
          </a:p>
          <a:p>
            <a:pPr marL="0" indent="0" algn="ctr" fontAlgn="base">
              <a:lnSpc>
                <a:spcPct val="150000"/>
              </a:lnSpc>
              <a:buNone/>
            </a:pPr>
            <a:r>
              <a:rPr lang="he-IL" dirty="0"/>
              <a:t>ששבר את </a:t>
            </a:r>
            <a:r>
              <a:rPr lang="he-IL" dirty="0" err="1"/>
              <a:t>תרפיו</a:t>
            </a:r>
            <a:r>
              <a:rPr lang="he-IL" dirty="0"/>
              <a:t> ואליליו, את דתו ואמונתו.</a:t>
            </a:r>
          </a:p>
          <a:p>
            <a:pPr marL="0" indent="0" algn="ctr" fontAlgn="base">
              <a:lnSpc>
                <a:spcPct val="150000"/>
              </a:lnSpc>
              <a:buNone/>
            </a:pPr>
            <a:r>
              <a:rPr lang="he-IL" dirty="0"/>
              <a:t>אבל גם זאת תהיה התחלת דת חדשה.</a:t>
            </a: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DFEF0A20-5B90-4242-8595-433A6763C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כולנו בני אברהם / יהודה עמיחי</a:t>
            </a:r>
          </a:p>
        </p:txBody>
      </p:sp>
    </p:spTree>
    <p:extLst>
      <p:ext uri="{BB962C8B-B14F-4D97-AF65-F5344CB8AC3E}">
        <p14:creationId xmlns:p14="http://schemas.microsoft.com/office/powerpoint/2010/main" val="1557643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76310BE4-B6D7-4415-A67E-FD5C61CD830D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" t="652" r="351" b="21959"/>
          <a:stretch/>
        </p:blipFill>
        <p:spPr bwMode="auto">
          <a:xfrm>
            <a:off x="573386" y="271604"/>
            <a:ext cx="11045228" cy="63826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8196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 algn="ctr" rtl="0">
              <a:lnSpc>
                <a:spcPct val="150000"/>
              </a:lnSpc>
              <a:buNone/>
            </a:pPr>
            <a:r>
              <a:rPr lang="he-IL" b="1" dirty="0"/>
              <a:t>ד</a:t>
            </a:r>
            <a:r>
              <a:rPr lang="he-IL" dirty="0"/>
              <a:t> וַיֵּלֶךְ אַבְרָם כַּאֲשֶׁר דִּבֶּר אֵלָיו יְהֹוָה וַיֵּלֶךְ אִתּוֹ לוֹט </a:t>
            </a:r>
          </a:p>
          <a:p>
            <a:pPr marL="0" indent="0" algn="ctr" rtl="0">
              <a:lnSpc>
                <a:spcPct val="150000"/>
              </a:lnSpc>
              <a:buNone/>
            </a:pPr>
            <a:r>
              <a:rPr lang="he-IL" dirty="0"/>
              <a:t>וְאַבְרָם בֶּן-חָמֵשׁ שָׁנִים וְשִׁבְעִים שָׁנָה בְּצֵאתוֹ מֵחָרָן:</a:t>
            </a:r>
            <a:br>
              <a:rPr lang="he-IL" dirty="0"/>
            </a:br>
            <a:r>
              <a:rPr lang="he-IL" b="1" dirty="0"/>
              <a:t>ה</a:t>
            </a:r>
            <a:r>
              <a:rPr lang="he-IL" dirty="0"/>
              <a:t> </a:t>
            </a:r>
            <a:r>
              <a:rPr lang="he-IL" dirty="0" err="1"/>
              <a:t>וַיִּקַּח</a:t>
            </a:r>
            <a:r>
              <a:rPr lang="he-IL" dirty="0"/>
              <a:t> אַבְרָם אֶת-שָׂרַי אִשְׁתּוֹ וְאֶת-לוֹט בֶּן-אָחִיו וְאֶת-כָּל-רְכוּשָׁם אֲשֶׁר רָכָשׁוּ </a:t>
            </a:r>
          </a:p>
          <a:p>
            <a:pPr marL="0" indent="0" algn="ctr" rtl="0">
              <a:lnSpc>
                <a:spcPct val="150000"/>
              </a:lnSpc>
              <a:buNone/>
            </a:pPr>
            <a:r>
              <a:rPr lang="he-IL" dirty="0"/>
              <a:t>וְאֶת-הַנֶּפֶשׁ אֲשֶׁר-עָשׂוּ בְחָרָן </a:t>
            </a:r>
          </a:p>
          <a:p>
            <a:pPr marL="0" indent="0" algn="ctr" rtl="0">
              <a:lnSpc>
                <a:spcPct val="150000"/>
              </a:lnSpc>
              <a:buNone/>
            </a:pPr>
            <a:r>
              <a:rPr lang="he-IL" dirty="0"/>
              <a:t>וַיֵּצְאוּ לָלֶכֶת אַרְצָה כְּנַעַן וַיָּבֹאוּ אַרְצָה כְּנָעַן:</a:t>
            </a:r>
            <a:br>
              <a:rPr lang="he-IL" dirty="0"/>
            </a:br>
            <a:r>
              <a:rPr lang="he-IL" b="1" dirty="0"/>
              <a:t>ו</a:t>
            </a:r>
            <a:r>
              <a:rPr lang="he-IL" dirty="0"/>
              <a:t> וַיַּעֲבֹר אַבְרָם בָּאָרֶץ עַד מְקוֹם שְׁכֶם עַד אֵלוֹן מוֹרֶה </a:t>
            </a:r>
          </a:p>
          <a:p>
            <a:pPr marL="0" indent="0" algn="ctr" rtl="0">
              <a:lnSpc>
                <a:spcPct val="150000"/>
              </a:lnSpc>
              <a:buNone/>
            </a:pPr>
            <a:r>
              <a:rPr lang="he-IL" sz="2800" dirty="0"/>
              <a:t>וְהַכְּנַעֲנִי אָז בָּאָרֶץ:</a:t>
            </a:r>
            <a:endParaRPr lang="he-IL" dirty="0"/>
          </a:p>
          <a:p>
            <a:pPr marL="0" indent="0" algn="ctr" rtl="0">
              <a:lnSpc>
                <a:spcPct val="150000"/>
              </a:lnSpc>
              <a:buNone/>
            </a:pPr>
            <a:endParaRPr lang="he-IL" dirty="0"/>
          </a:p>
          <a:p>
            <a:pPr marL="0" indent="0" algn="l" rtl="0">
              <a:lnSpc>
                <a:spcPct val="200000"/>
              </a:lnSpc>
              <a:buNone/>
            </a:pPr>
            <a:endParaRPr lang="he-IL" dirty="0"/>
          </a:p>
        </p:txBody>
      </p:sp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"והכנעני אז בארץ"</a:t>
            </a:r>
          </a:p>
        </p:txBody>
      </p:sp>
    </p:spTree>
    <p:extLst>
      <p:ext uri="{BB962C8B-B14F-4D97-AF65-F5344CB8AC3E}">
        <p14:creationId xmlns:p14="http://schemas.microsoft.com/office/powerpoint/2010/main" val="3550139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 algn="ctr" rtl="0">
              <a:lnSpc>
                <a:spcPct val="150000"/>
              </a:lnSpc>
              <a:buNone/>
            </a:pPr>
            <a:r>
              <a:rPr lang="he-IL" b="1" dirty="0"/>
              <a:t>ז</a:t>
            </a:r>
            <a:r>
              <a:rPr lang="he-IL" dirty="0"/>
              <a:t> וַיֵּרָא יְהוָֹה אֶל-אַבְרָם וַיֹּאמֶר לְזַרְעֲךָ אֶתֵּן אֶת-הָאָרֶץ הַזֹּאת </a:t>
            </a:r>
          </a:p>
          <a:p>
            <a:pPr marL="0" indent="0" algn="ctr" rtl="0">
              <a:lnSpc>
                <a:spcPct val="150000"/>
              </a:lnSpc>
              <a:buNone/>
            </a:pPr>
            <a:r>
              <a:rPr lang="he-IL" dirty="0" err="1"/>
              <a:t>וַיִּבֶן</a:t>
            </a:r>
            <a:r>
              <a:rPr lang="he-IL" dirty="0"/>
              <a:t> שָׁם מ</a:t>
            </a:r>
            <a:r>
              <a:rPr lang="he-IL" sz="2800" dirty="0"/>
              <a:t>ִזְבֵּחַ</a:t>
            </a:r>
            <a:r>
              <a:rPr lang="he-IL" dirty="0"/>
              <a:t> לַיהוָֹה הַנִּרְאֶה אֵלָיו:</a:t>
            </a:r>
            <a:br>
              <a:rPr lang="he-IL" dirty="0"/>
            </a:br>
            <a:r>
              <a:rPr lang="he-IL" b="1" dirty="0"/>
              <a:t>ח</a:t>
            </a:r>
            <a:r>
              <a:rPr lang="he-IL" dirty="0"/>
              <a:t> </a:t>
            </a:r>
            <a:r>
              <a:rPr lang="he-IL" dirty="0" err="1"/>
              <a:t>וַיַּעְתֵּק</a:t>
            </a:r>
            <a:r>
              <a:rPr lang="he-IL" dirty="0"/>
              <a:t> מִשָּׁם הָהָרָה מִקֶּדֶם לְבֵית-אֵל</a:t>
            </a:r>
          </a:p>
          <a:p>
            <a:pPr marL="0" indent="0" algn="ctr" rtl="0">
              <a:lnSpc>
                <a:spcPct val="150000"/>
              </a:lnSpc>
              <a:buNone/>
            </a:pPr>
            <a:r>
              <a:rPr lang="he-IL" dirty="0"/>
              <a:t> </a:t>
            </a:r>
            <a:r>
              <a:rPr lang="he-IL" dirty="0" err="1"/>
              <a:t>וַיֵּט</a:t>
            </a:r>
            <a:r>
              <a:rPr lang="he-IL" dirty="0"/>
              <a:t> </a:t>
            </a:r>
            <a:r>
              <a:rPr lang="he-IL" dirty="0" err="1"/>
              <a:t>אָהֳלֹה</a:t>
            </a:r>
            <a:r>
              <a:rPr lang="he-IL" dirty="0"/>
              <a:t> בֵּית-אֵל מִיָּם וְהָעַי מִקֶּדֶם</a:t>
            </a:r>
          </a:p>
          <a:p>
            <a:pPr marL="0" indent="0" algn="ctr" rtl="0">
              <a:lnSpc>
                <a:spcPct val="150000"/>
              </a:lnSpc>
              <a:buNone/>
            </a:pPr>
            <a:r>
              <a:rPr lang="he-IL" dirty="0" err="1"/>
              <a:t>וַיִּבֶן-שָׁם</a:t>
            </a:r>
            <a:r>
              <a:rPr lang="he-IL" dirty="0"/>
              <a:t> מִזְבֵּחַ לַיהֹוָה </a:t>
            </a:r>
          </a:p>
          <a:p>
            <a:pPr marL="0" indent="0" algn="ctr" rtl="0">
              <a:lnSpc>
                <a:spcPct val="150000"/>
              </a:lnSpc>
              <a:buNone/>
            </a:pPr>
            <a:r>
              <a:rPr lang="he-IL" dirty="0"/>
              <a:t>וַיִּקְרָא בְּשֵׁם יְהוָֹה:</a:t>
            </a:r>
          </a:p>
          <a:p>
            <a:pPr marL="0" indent="0" algn="ctr" rtl="0">
              <a:lnSpc>
                <a:spcPct val="150000"/>
              </a:lnSpc>
              <a:buNone/>
            </a:pPr>
            <a:r>
              <a:rPr lang="he-IL" b="1" dirty="0"/>
              <a:t>ט</a:t>
            </a:r>
            <a:r>
              <a:rPr lang="he-IL" dirty="0"/>
              <a:t> </a:t>
            </a:r>
            <a:r>
              <a:rPr lang="he-IL" dirty="0" err="1"/>
              <a:t>וַיִּסַּע</a:t>
            </a:r>
            <a:r>
              <a:rPr lang="he-IL" dirty="0"/>
              <a:t> אַבְרָם הָלוֹךְ </a:t>
            </a:r>
            <a:r>
              <a:rPr lang="he-IL" dirty="0" err="1"/>
              <a:t>וְנָסוֹע</a:t>
            </a:r>
            <a:r>
              <a:rPr lang="he-IL" dirty="0"/>
              <a:t>ַ הַנֶּגְבָּה:</a:t>
            </a:r>
          </a:p>
          <a:p>
            <a:pPr marL="0" indent="0" algn="l" rtl="0">
              <a:lnSpc>
                <a:spcPct val="150000"/>
              </a:lnSpc>
              <a:buNone/>
            </a:pPr>
            <a:endParaRPr lang="he-IL" dirty="0"/>
          </a:p>
        </p:txBody>
      </p:sp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"אברם היה פה"...</a:t>
            </a:r>
          </a:p>
        </p:txBody>
      </p:sp>
    </p:spTree>
    <p:extLst>
      <p:ext uri="{BB962C8B-B14F-4D97-AF65-F5344CB8AC3E}">
        <p14:creationId xmlns:p14="http://schemas.microsoft.com/office/powerpoint/2010/main" val="3904704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תוצאת תמונה עבור מסעות אברהם אבינו מפה">
            <a:extLst>
              <a:ext uri="{FF2B5EF4-FFF2-40B4-BE49-F238E27FC236}">
                <a16:creationId xmlns:a16="http://schemas.microsoft.com/office/drawing/2014/main" id="{0D50AFCC-686A-4DA8-9E21-6242D23D12F3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45"/>
          <a:stretch/>
        </p:blipFill>
        <p:spPr bwMode="auto">
          <a:xfrm>
            <a:off x="4472910" y="-9000"/>
            <a:ext cx="3484714" cy="6876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16286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2495</TotalTime>
  <Words>770</Words>
  <Application>Microsoft Office PowerPoint</Application>
  <PresentationFormat>מסך רחב</PresentationFormat>
  <Paragraphs>71</Paragraphs>
  <Slides>20</Slides>
  <Notes>14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Varela Round</vt:lpstr>
      <vt:lpstr>ערכת נושא Office</vt:lpstr>
      <vt:lpstr>מערכת שידורים לאומית</vt:lpstr>
      <vt:lpstr>בראשית - סיפורי אבות | פרקים יב'-יג'</vt:lpstr>
      <vt:lpstr>מה נלמד היום ?</vt:lpstr>
      <vt:lpstr>"לך לך" - מקל וגזר</vt:lpstr>
      <vt:lpstr>כולנו בני אברהם / יהודה עמיחי</vt:lpstr>
      <vt:lpstr>מצגת של PowerPoint‏</vt:lpstr>
      <vt:lpstr>"והכנעני אז בארץ"</vt:lpstr>
      <vt:lpstr>"אברם היה פה"...</vt:lpstr>
      <vt:lpstr>מצגת של PowerPoint‏</vt:lpstr>
      <vt:lpstr>"אמרי נא אחותי את למען..." - מה דעתכם?</vt:lpstr>
      <vt:lpstr>מזכיר לכם משהו??</vt:lpstr>
      <vt:lpstr>הפסקה</vt:lpstr>
      <vt:lpstr>מה נלמד בחלק זה ?</vt:lpstr>
      <vt:lpstr>אברם היה פה, זוכרים?</vt:lpstr>
      <vt:lpstr>"ולא יכלו שניהם לשבת יחדיו" - מה עושים?</vt:lpstr>
      <vt:lpstr>"ויפרדו איש מעל אחיו"</vt:lpstr>
      <vt:lpstr>מצגת של PowerPoint‏</vt:lpstr>
      <vt:lpstr>הארץ המובטחת</vt:lpstr>
      <vt:lpstr>תודה על ההקשבה  ובהצלחה בבגרות</vt:lpstr>
      <vt:lpstr>השימוש ביצירות במהלך שידור זה נעשה לפי סעיף 27א לחוק זכות יוצרים, תשס"ח-2007.  אם הינך בעל הזכויות באחת היצירות, באפשרותך לבקש מאיתנו לחדול מהשימוש ביצירה,  זאת באמצעות פנייה לדוא"ל rights@education.gov.il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מערכת שידורים לאומית</dc:title>
  <dc:creator>אביבית סיינר</dc:creator>
  <cp:lastModifiedBy>נעמה כהן-לוז</cp:lastModifiedBy>
  <cp:revision>20</cp:revision>
  <dcterms:created xsi:type="dcterms:W3CDTF">2020-04-12T19:58:05Z</dcterms:created>
  <dcterms:modified xsi:type="dcterms:W3CDTF">2020-04-24T11:29:32Z</dcterms:modified>
</cp:coreProperties>
</file>