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5"/>
  </p:notesMasterIdLst>
  <p:sldIdLst>
    <p:sldId id="256" r:id="rId2"/>
    <p:sldId id="257" r:id="rId3"/>
    <p:sldId id="258" r:id="rId4"/>
    <p:sldId id="259" r:id="rId5"/>
    <p:sldId id="260" r:id="rId6"/>
    <p:sldId id="261" r:id="rId7"/>
    <p:sldId id="268" r:id="rId8"/>
    <p:sldId id="262" r:id="rId9"/>
    <p:sldId id="263" r:id="rId10"/>
    <p:sldId id="264" r:id="rId11"/>
    <p:sldId id="265" r:id="rId12"/>
    <p:sldId id="266" r:id="rId13"/>
    <p:sldId id="267"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David" panose="020E0502060401010101" pitchFamily="34" charset="-79"/>
      <p:regular r:id="rId20"/>
      <p:bold r:id="rId21"/>
    </p:embeddedFont>
    <p:embeddedFont>
      <p:font typeface="Suez One" panose="00000500000000000000" charset="-79"/>
      <p:regular r:id="rId22"/>
    </p:embeddedFont>
    <p:embeddedFont>
      <p:font typeface="Varela Round" panose="020B0604020202020204" charset="-79"/>
      <p:regular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1">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24" roundtripDataSignature="AMtx7mjc7udWDnjt7jlUpwWAAprHZuMN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80" y="96"/>
      </p:cViewPr>
      <p:guideLst>
        <p:guide orient="horz" pos="2160"/>
        <p:guide pos="384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customschemas.google.com/relationships/presentationmetadata" Target="meta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7200"/>
          </a:xfrm>
          <a:prstGeom prst="rect">
            <a:avLst/>
          </a:prstGeom>
          <a:noFill/>
          <a:ln>
            <a:noFill/>
          </a:ln>
        </p:spPr>
        <p:txBody>
          <a:bodyPr spcFirstLastPara="1" wrap="square" lIns="91425" tIns="45700" rIns="91425" bIns="45700" anchor="t" anchorCtr="0">
            <a:noAutofit/>
          </a:bodyPr>
          <a:lstStyle>
            <a:lvl1pPr marR="0" lvl="0" algn="l"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7200"/>
          </a:xfrm>
          <a:prstGeom prst="rect">
            <a:avLst/>
          </a:prstGeom>
          <a:noFill/>
          <a:ln>
            <a:noFill/>
          </a:ln>
        </p:spPr>
        <p:txBody>
          <a:bodyPr spcFirstLastPara="1" wrap="square" lIns="91425" tIns="45700" rIns="91425" bIns="45700" anchor="b" anchorCtr="0">
            <a:noAutofit/>
          </a:bodyPr>
          <a:lstStyle>
            <a:lvl1pPr marR="0" lvl="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r" rtl="1">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1">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 name="Google Shape;10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 10 דק' מה אתה רואה? מה אתה מרגיש? מה אתה חושב? שיקוף. היצירה היא המראה שלי, סובייקטיבי. כל יצירה היא מראה משקפת את עצמנו.</a:t>
            </a:r>
            <a:endParaRPr dirty="0"/>
          </a:p>
        </p:txBody>
      </p:sp>
      <p:sp>
        <p:nvSpPr>
          <p:cNvPr id="194" name="Google Shape;19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 חוזרים....תרגמה את הריבועים של </a:t>
            </a:r>
            <a:r>
              <a:rPr lang="he-IL" dirty="0" err="1"/>
              <a:t>מונדריאן</a:t>
            </a:r>
            <a:r>
              <a:rPr lang="he-IL" dirty="0"/>
              <a:t> לחלונות, לפתחים</a:t>
            </a:r>
            <a:endParaRPr dirty="0"/>
          </a:p>
        </p:txBody>
      </p:sp>
      <p:sp>
        <p:nvSpPr>
          <p:cNvPr id="203" name="Google Shape;20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2722b8204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2722b8204_1_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היצירה התגלתה אליו כמבוך וצריך </a:t>
            </a:r>
            <a:r>
              <a:rPr lang="he-IL" dirty="0" err="1"/>
              <a:t>להתצמא</a:t>
            </a:r>
            <a:r>
              <a:rPr lang="he-IL" dirty="0"/>
              <a:t> בין הצבעים. השלכה של צבע צורה לרגש.</a:t>
            </a:r>
            <a:endParaRPr dirty="0"/>
          </a:p>
        </p:txBody>
      </p:sp>
      <p:sp>
        <p:nvSpPr>
          <p:cNvPr id="217" name="Google Shape;217;g72722b8204_1_36: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Clr>
                <a:schemeClr val="dk1"/>
              </a:buClr>
              <a:buSzPts val="1200"/>
              <a:buFont typeface="Calibri"/>
              <a:buNone/>
            </a:pPr>
            <a:r>
              <a:rPr lang="he-IL" dirty="0"/>
              <a:t>אנחנו ניצור היום הקשר לקורונה...איך לסדר מחשבות ולארגן. ואם נתרגם מחשבות לצבעים...</a:t>
            </a:r>
            <a:r>
              <a:rPr lang="he-IL" dirty="0" err="1"/>
              <a:t>יווצר</a:t>
            </a:r>
            <a:r>
              <a:rPr lang="he-IL" dirty="0"/>
              <a:t> הצפה של מילים לפי צבעים, גודל שטח ופתאום נראה איזה מחשבות מעסיקות </a:t>
            </a:r>
            <a:r>
              <a:rPr lang="he-IL" dirty="0" err="1"/>
              <a:t>אותונו</a:t>
            </a:r>
            <a:r>
              <a:rPr lang="he-IL" dirty="0"/>
              <a:t>, כמה הן חוזרות, מתרבות.</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2 דק'</a:t>
            </a:r>
          </a:p>
          <a:p>
            <a:pPr marL="0" lvl="0" indent="0" algn="r" rtl="1">
              <a:spcBef>
                <a:spcPts val="0"/>
              </a:spcBef>
              <a:spcAft>
                <a:spcPts val="0"/>
              </a:spcAft>
              <a:buNone/>
            </a:pPr>
            <a:r>
              <a:rPr lang="he-IL" dirty="0"/>
              <a:t>מה זה תעודת זהות </a:t>
            </a:r>
            <a:r>
              <a:rPr lang="he-IL" dirty="0" err="1"/>
              <a:t>מוזיאלית</a:t>
            </a:r>
            <a:endParaRPr lang="he-IL" dirty="0"/>
          </a:p>
          <a:p>
            <a:pPr marL="0" lvl="0" indent="0" algn="r" rtl="1">
              <a:spcBef>
                <a:spcPts val="0"/>
              </a:spcBef>
              <a:spcAft>
                <a:spcPts val="0"/>
              </a:spcAft>
              <a:buNone/>
            </a:pPr>
            <a:r>
              <a:rPr lang="he-IL" dirty="0"/>
              <a:t>רשום ליד התמונה</a:t>
            </a:r>
          </a:p>
          <a:p>
            <a:pPr marL="0" lvl="0" indent="0" algn="r" rtl="1">
              <a:spcBef>
                <a:spcPts val="0"/>
              </a:spcBef>
              <a:spcAft>
                <a:spcPts val="0"/>
              </a:spcAft>
              <a:buNone/>
            </a:pPr>
            <a:r>
              <a:rPr lang="he-IL" dirty="0"/>
              <a:t>אם לוחצים פעמיים על התמונה מגיעים למקור</a:t>
            </a:r>
            <a:endParaRPr dirty="0"/>
          </a:p>
        </p:txBody>
      </p:sp>
      <p:sp>
        <p:nvSpPr>
          <p:cNvPr id="132" name="Google Shape;13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72722b8204_1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72722b8204_1_6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g72722b8204_1_62:notes"/>
          <p:cNvSpPr txBox="1">
            <a:spLocks noGrp="1"/>
          </p:cNvSpPr>
          <p:nvPr>
            <p:ph type="sldNum" idx="12"/>
          </p:nvPr>
        </p:nvSpPr>
        <p:spPr>
          <a:xfrm>
            <a:off x="1588" y="8685213"/>
            <a:ext cx="2971800" cy="457200"/>
          </a:xfrm>
          <a:prstGeom prst="rect">
            <a:avLst/>
          </a:prstGeom>
        </p:spPr>
        <p:txBody>
          <a:bodyPr spcFirstLastPara="1" wrap="square" lIns="91425" tIns="45700" rIns="91425" bIns="45700" anchor="b" anchorCtr="0">
            <a:noAutofit/>
          </a:bodyPr>
          <a:lstStyle/>
          <a:p>
            <a:pPr marL="0" lvl="0" indent="0" algn="l" rtl="1">
              <a:spcBef>
                <a:spcPts val="0"/>
              </a:spcBef>
              <a:spcAft>
                <a:spcPts val="0"/>
              </a:spcAft>
              <a:buClr>
                <a:srgbClr val="000000"/>
              </a:buClr>
              <a:buFont typeface="Arial"/>
              <a:buNone/>
            </a:pPr>
            <a:fld id="{00000000-1234-1234-1234-123412341234}" type="slidenum">
              <a:rPr lang="iw-I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he-IL" dirty="0"/>
              <a:t>נראה לכאורה גאומטרי, כשנכנסים לרוחני מרגישים רגשית</a:t>
            </a:r>
          </a:p>
        </p:txBody>
      </p:sp>
      <p:sp>
        <p:nvSpPr>
          <p:cNvPr id="4" name="מציין מיקום של מספר שקופית 3"/>
          <p:cNvSpPr>
            <a:spLocks noGrp="1"/>
          </p:cNvSpPr>
          <p:nvPr>
            <p:ph type="sldNum" idx="12"/>
          </p:nvPr>
        </p:nvSpPr>
        <p:spPr/>
        <p:txBody>
          <a:bodyPr/>
          <a:lstStyle/>
          <a:p>
            <a:pPr marL="0" marR="0" lvl="0" indent="0" algn="l" rtl="1">
              <a:spcBef>
                <a:spcPts val="0"/>
              </a:spcBef>
              <a:spcAft>
                <a:spcPts val="0"/>
              </a:spcAft>
              <a:buNone/>
            </a:pPr>
            <a:fld id="{00000000-1234-1234-1234-123412341234}" type="slidenum">
              <a:rPr lang="iw-IL" sz="1200" b="0" i="0" u="none" strike="noStrike" cap="none" smtClean="0">
                <a:solidFill>
                  <a:schemeClr val="dk1"/>
                </a:solidFill>
                <a:latin typeface="Calibri"/>
                <a:ea typeface="Calibri"/>
                <a:cs typeface="Calibri"/>
                <a:sym typeface="Calibri"/>
              </a:rPr>
              <a:t>7</a:t>
            </a:fld>
            <a:endParaRPr lang="iw-IL"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18534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he-IL" dirty="0"/>
              <a:t>סובייקטיבי לחלוטין....חירות. כל אחד ורצונותיו</a:t>
            </a:r>
            <a:endParaRPr dirty="0"/>
          </a:p>
        </p:txBody>
      </p:sp>
      <p:sp>
        <p:nvSpPr>
          <p:cNvPr id="160" name="Google Shape;1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r" rtl="1">
              <a:spcBef>
                <a:spcPts val="0"/>
              </a:spcBef>
              <a:spcAft>
                <a:spcPts val="0"/>
              </a:spcAft>
              <a:buNone/>
            </a:pPr>
            <a:r>
              <a:rPr lang="he-IL" dirty="0"/>
              <a:t>זמן....גודל הכתם, גודל הצבע, מתרבה, הציור מזמין אותנו מסמן לנו להכניס מילים לצבע. כמות שנותנת איכות. לחץ זמן, או חופש, לפעמים לא מספיקים להכניס את המילה לצורה, לשפה. להוציא 5 דק'</a:t>
            </a:r>
            <a:endParaRPr dirty="0"/>
          </a:p>
        </p:txBody>
      </p:sp>
      <p:sp>
        <p:nvSpPr>
          <p:cNvPr id="176" name="Google Shape;176;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שער">
  <p:cSld name="שער">
    <p:spTree>
      <p:nvGrpSpPr>
        <p:cNvPr id="1" name="Shape 15"/>
        <p:cNvGrpSpPr/>
        <p:nvPr/>
      </p:nvGrpSpPr>
      <p:grpSpPr>
        <a:xfrm>
          <a:off x="0" y="0"/>
          <a:ext cx="0" cy="0"/>
          <a:chOff x="0" y="0"/>
          <a:chExt cx="0" cy="0"/>
        </a:xfrm>
      </p:grpSpPr>
      <p:sp>
        <p:nvSpPr>
          <p:cNvPr id="16" name="Google Shape;16;p16"/>
          <p:cNvSpPr txBox="1">
            <a:spLocks noGrp="1"/>
          </p:cNvSpPr>
          <p:nvPr>
            <p:ph type="ctrTitle"/>
          </p:nvPr>
        </p:nvSpPr>
        <p:spPr>
          <a:xfrm>
            <a:off x="1" y="2693989"/>
            <a:ext cx="12192000" cy="1470025"/>
          </a:xfrm>
          <a:prstGeom prst="rect">
            <a:avLst/>
          </a:prstGeom>
          <a:noFill/>
          <a:ln>
            <a:noFill/>
          </a:ln>
        </p:spPr>
        <p:txBody>
          <a:bodyPr spcFirstLastPara="1" wrap="square" lIns="91425" tIns="45700" rIns="91425" bIns="45700" anchor="ctr" anchorCtr="0">
            <a:normAutofit/>
          </a:bodyPr>
          <a:lstStyle>
            <a:lvl1pPr lvl="0" algn="ctr" rtl="1">
              <a:spcBef>
                <a:spcPts val="0"/>
              </a:spcBef>
              <a:spcAft>
                <a:spcPts val="0"/>
              </a:spcAft>
              <a:buClr>
                <a:srgbClr val="192A72"/>
              </a:buClr>
              <a:buSzPts val="6601"/>
              <a:buFont typeface="Varela Round"/>
              <a:buNone/>
              <a:defRPr sz="6601" b="1" i="0" u="none" strike="noStrike" cap="none">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p:nvPr/>
        </p:nvSpPr>
        <p:spPr>
          <a:xfrm>
            <a:off x="-670069" y="6569428"/>
            <a:ext cx="2623961" cy="45910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8" name="Google Shape;18;p16"/>
          <p:cNvSpPr/>
          <p:nvPr/>
        </p:nvSpPr>
        <p:spPr>
          <a:xfrm>
            <a:off x="-1488810" y="6304086"/>
            <a:ext cx="3246400" cy="192925"/>
          </a:xfrm>
          <a:prstGeom prst="roundRect">
            <a:avLst>
              <a:gd name="adj" fmla="val 49359"/>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9" name="Google Shape;19;p16"/>
          <p:cNvSpPr/>
          <p:nvPr/>
        </p:nvSpPr>
        <p:spPr>
          <a:xfrm>
            <a:off x="9986482" y="-439221"/>
            <a:ext cx="4205647" cy="63186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0" name="Google Shape;20;p16"/>
          <p:cNvSpPr/>
          <p:nvPr/>
        </p:nvSpPr>
        <p:spPr>
          <a:xfrm>
            <a:off x="8259471" y="6565100"/>
            <a:ext cx="4434214" cy="79653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pic>
        <p:nvPicPr>
          <p:cNvPr id="21" name="Google Shape;21;p16"/>
          <p:cNvPicPr preferRelativeResize="0"/>
          <p:nvPr/>
        </p:nvPicPr>
        <p:blipFill rotWithShape="1">
          <a:blip r:embed="rId2">
            <a:alphaModFix/>
          </a:blip>
          <a:srcRect l="33058" r="33511" b="26248"/>
          <a:stretch/>
        </p:blipFill>
        <p:spPr>
          <a:xfrm>
            <a:off x="5445286" y="369916"/>
            <a:ext cx="1301430" cy="159743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ארבע תמונות">
  <p:cSld name="כותרת וארבע תמונות">
    <p:spTree>
      <p:nvGrpSpPr>
        <p:cNvPr id="1" name="Shape 82"/>
        <p:cNvGrpSpPr/>
        <p:nvPr/>
      </p:nvGrpSpPr>
      <p:grpSpPr>
        <a:xfrm>
          <a:off x="0" y="0"/>
          <a:ext cx="0" cy="0"/>
          <a:chOff x="0" y="0"/>
          <a:chExt cx="0" cy="0"/>
        </a:xfrm>
      </p:grpSpPr>
      <p:sp>
        <p:nvSpPr>
          <p:cNvPr id="83" name="Google Shape;83;p25"/>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25"/>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5" name="Google Shape;85;p25"/>
          <p:cNvSpPr/>
          <p:nvPr/>
        </p:nvSpPr>
        <p:spPr>
          <a:xfrm>
            <a:off x="10171544" y="938558"/>
            <a:ext cx="2190882"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86" name="Google Shape;86;p25"/>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7" name="Google Shape;87;p25"/>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8" name="Google Shape;88;p25"/>
          <p:cNvSpPr>
            <a:spLocks noGrp="1"/>
          </p:cNvSpPr>
          <p:nvPr>
            <p:ph type="pic" idx="2"/>
          </p:nvPr>
        </p:nvSpPr>
        <p:spPr>
          <a:xfrm>
            <a:off x="154519"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89" name="Google Shape;89;p25"/>
          <p:cNvSpPr>
            <a:spLocks noGrp="1"/>
          </p:cNvSpPr>
          <p:nvPr>
            <p:ph type="pic" idx="3"/>
          </p:nvPr>
        </p:nvSpPr>
        <p:spPr>
          <a:xfrm>
            <a:off x="154519"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90" name="Google Shape;90;p25"/>
          <p:cNvSpPr>
            <a:spLocks noGrp="1"/>
          </p:cNvSpPr>
          <p:nvPr>
            <p:ph type="pic" idx="4"/>
          </p:nvPr>
        </p:nvSpPr>
        <p:spPr>
          <a:xfrm>
            <a:off x="4414862" y="10736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91" name="Google Shape;91;p25"/>
          <p:cNvSpPr>
            <a:spLocks noGrp="1"/>
          </p:cNvSpPr>
          <p:nvPr>
            <p:ph type="pic" idx="5"/>
          </p:nvPr>
        </p:nvSpPr>
        <p:spPr>
          <a:xfrm>
            <a:off x="4414862" y="3976095"/>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92"/>
        <p:cNvGrpSpPr/>
        <p:nvPr/>
      </p:nvGrpSpPr>
      <p:grpSpPr>
        <a:xfrm>
          <a:off x="0" y="0"/>
          <a:ext cx="0" cy="0"/>
          <a:chOff x="0" y="0"/>
          <a:chExt cx="0" cy="0"/>
        </a:xfrm>
      </p:grpSpPr>
      <p:sp>
        <p:nvSpPr>
          <p:cNvPr id="93" name="Google Shape;93;p26"/>
          <p:cNvSpPr txBox="1">
            <a:spLocks noGrp="1"/>
          </p:cNvSpPr>
          <p:nvPr>
            <p:ph type="title"/>
          </p:nvPr>
        </p:nvSpPr>
        <p:spPr>
          <a:xfrm>
            <a:off x="1" y="213094"/>
            <a:ext cx="12191999" cy="720000"/>
          </a:xfrm>
          <a:prstGeom prst="rect">
            <a:avLst/>
          </a:prstGeom>
          <a:noFill/>
          <a:ln>
            <a:noFill/>
          </a:ln>
        </p:spPr>
        <p:txBody>
          <a:bodyPr spcFirstLastPara="1" wrap="square" lIns="36000" tIns="0" rIns="36000" bIns="0" anchor="ctr" anchorCtr="0">
            <a:noAutofit/>
          </a:bodyPr>
          <a:lstStyle>
            <a:lvl1pPr lvl="0" algn="ctr" rtl="1">
              <a:spcBef>
                <a:spcPts val="0"/>
              </a:spcBef>
              <a:spcAft>
                <a:spcPts val="0"/>
              </a:spcAft>
              <a:buClr>
                <a:srgbClr val="002060"/>
              </a:buClr>
              <a:buSzPts val="4400"/>
              <a:buFont typeface="Varela Round"/>
              <a:buNone/>
              <a:defRPr sz="4400" b="1">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26"/>
          <p:cNvSpPr txBox="1">
            <a:spLocks noGrp="1"/>
          </p:cNvSpPr>
          <p:nvPr>
            <p:ph type="body" idx="1"/>
          </p:nvPr>
        </p:nvSpPr>
        <p:spPr>
          <a:xfrm>
            <a:off x="515274" y="1195757"/>
            <a:ext cx="8031962" cy="4611559"/>
          </a:xfrm>
          <a:prstGeom prst="rect">
            <a:avLst/>
          </a:prstGeom>
          <a:noFill/>
          <a:ln>
            <a:noFill/>
          </a:ln>
        </p:spPr>
        <p:txBody>
          <a:bodyPr spcFirstLastPara="1" wrap="square" lIns="91425" tIns="45700" rIns="91425" bIns="45700" anchor="t" anchorCtr="0">
            <a:normAutofit/>
          </a:bodyPr>
          <a:lstStyle>
            <a:lvl1pPr marL="457200" lvl="0" indent="-381000" algn="r" rtl="1">
              <a:lnSpc>
                <a:spcPct val="15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5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95" name="Google Shape;95;p26"/>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6" name="Google Shape;96;p26"/>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97" name="Google Shape;97;p26"/>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טקסט גדול-X2">
  <p:cSld name="5_טקסט גדול-X2">
    <p:spTree>
      <p:nvGrpSpPr>
        <p:cNvPr id="1" name="Shape 98"/>
        <p:cNvGrpSpPr/>
        <p:nvPr/>
      </p:nvGrpSpPr>
      <p:grpSpPr>
        <a:xfrm>
          <a:off x="0" y="0"/>
          <a:ext cx="0" cy="0"/>
          <a:chOff x="0" y="0"/>
          <a:chExt cx="0" cy="0"/>
        </a:xfrm>
      </p:grpSpPr>
      <p:sp>
        <p:nvSpPr>
          <p:cNvPr id="99" name="Google Shape;99;p27"/>
          <p:cNvSpPr txBox="1">
            <a:spLocks noGrp="1"/>
          </p:cNvSpPr>
          <p:nvPr>
            <p:ph type="ctrTitle"/>
          </p:nvPr>
        </p:nvSpPr>
        <p:spPr>
          <a:xfrm>
            <a:off x="234416" y="1312990"/>
            <a:ext cx="7910518" cy="5224442"/>
          </a:xfrm>
          <a:prstGeom prst="rect">
            <a:avLst/>
          </a:prstGeom>
          <a:noFill/>
          <a:ln>
            <a:noFill/>
          </a:ln>
        </p:spPr>
        <p:txBody>
          <a:bodyPr spcFirstLastPara="1" wrap="square" lIns="91425" tIns="45700" rIns="91425" bIns="45700" anchor="ctr" anchorCtr="0">
            <a:noAutofit/>
          </a:bodyPr>
          <a:lstStyle>
            <a:lvl1pPr lvl="0" algn="r" rtl="1">
              <a:spcBef>
                <a:spcPts val="0"/>
              </a:spcBef>
              <a:spcAft>
                <a:spcPts val="0"/>
              </a:spcAft>
              <a:buClr>
                <a:srgbClr val="192A72"/>
              </a:buClr>
              <a:buSzPts val="2800"/>
              <a:buFont typeface="Varela Round"/>
              <a:buNone/>
              <a:defRPr sz="2800">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27"/>
          <p:cNvSpPr/>
          <p:nvPr/>
        </p:nvSpPr>
        <p:spPr>
          <a:xfrm>
            <a:off x="-910416" y="6189198"/>
            <a:ext cx="3068595" cy="1189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1" name="Google Shape;101;p27"/>
          <p:cNvSpPr/>
          <p:nvPr/>
        </p:nvSpPr>
        <p:spPr>
          <a:xfrm>
            <a:off x="10082352" y="8172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2" name="Google Shape;102;p27"/>
          <p:cNvSpPr/>
          <p:nvPr/>
        </p:nvSpPr>
        <p:spPr>
          <a:xfrm>
            <a:off x="-2155687" y="6347804"/>
            <a:ext cx="5559136" cy="47051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103" name="Google Shape;103;p27"/>
          <p:cNvSpPr txBox="1">
            <a:spLocks noGrp="1"/>
          </p:cNvSpPr>
          <p:nvPr>
            <p:ph type="body" idx="1"/>
          </p:nvPr>
        </p:nvSpPr>
        <p:spPr>
          <a:xfrm>
            <a:off x="0" y="192531"/>
            <a:ext cx="12192000" cy="1009650"/>
          </a:xfrm>
          <a:prstGeom prst="rect">
            <a:avLst/>
          </a:prstGeom>
          <a:noFill/>
          <a:ln>
            <a:noFill/>
          </a:ln>
        </p:spPr>
        <p:txBody>
          <a:bodyPr spcFirstLastPara="1" wrap="square" lIns="91425" tIns="45700" rIns="91425" bIns="45700" anchor="ctr" anchorCtr="0">
            <a:normAutofit/>
          </a:bodyPr>
          <a:lstStyle>
            <a:lvl1pPr marL="457200" lvl="0" indent="-228600" algn="ctr" rtl="1">
              <a:spcBef>
                <a:spcPts val="960"/>
              </a:spcBef>
              <a:spcAft>
                <a:spcPts val="0"/>
              </a:spcAft>
              <a:buClr>
                <a:srgbClr val="192A72"/>
              </a:buClr>
              <a:buSzPts val="4800"/>
              <a:buNone/>
              <a:defRPr sz="4800" b="1">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השיעור שכבה ושם המורה">
  <p:cSld name="השיעור שכבה ושם המורה">
    <p:spTree>
      <p:nvGrpSpPr>
        <p:cNvPr id="1" name="Shape 22"/>
        <p:cNvGrpSpPr/>
        <p:nvPr/>
      </p:nvGrpSpPr>
      <p:grpSpPr>
        <a:xfrm>
          <a:off x="0" y="0"/>
          <a:ext cx="0" cy="0"/>
          <a:chOff x="0" y="0"/>
          <a:chExt cx="0" cy="0"/>
        </a:xfrm>
      </p:grpSpPr>
      <p:sp>
        <p:nvSpPr>
          <p:cNvPr id="23" name="Google Shape;23;p17"/>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24" name="Google Shape;24;p17"/>
          <p:cNvSpPr txBox="1">
            <a:spLocks noGrp="1"/>
          </p:cNvSpPr>
          <p:nvPr>
            <p:ph type="ctrTitle"/>
          </p:nvPr>
        </p:nvSpPr>
        <p:spPr>
          <a:xfrm>
            <a:off x="1" y="164091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7"/>
          <p:cNvSpPr/>
          <p:nvPr/>
        </p:nvSpPr>
        <p:spPr>
          <a:xfrm>
            <a:off x="7329949" y="6155858"/>
            <a:ext cx="5333866" cy="557618"/>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6" name="Google Shape;26;p17"/>
          <p:cNvSpPr/>
          <p:nvPr/>
        </p:nvSpPr>
        <p:spPr>
          <a:xfrm>
            <a:off x="9501144" y="5870968"/>
            <a:ext cx="3049656" cy="205899"/>
          </a:xfrm>
          <a:prstGeom prst="roundRect">
            <a:avLst>
              <a:gd name="adj" fmla="val 50000"/>
            </a:avLst>
          </a:prstGeom>
          <a:solidFill>
            <a:srgbClr val="BDE686"/>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7" name="Google Shape;27;p17"/>
          <p:cNvSpPr/>
          <p:nvPr/>
        </p:nvSpPr>
        <p:spPr>
          <a:xfrm>
            <a:off x="-501113" y="163632"/>
            <a:ext cx="1428110" cy="322428"/>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28" name="Google Shape;28;p17"/>
          <p:cNvSpPr txBox="1">
            <a:spLocks noGrp="1"/>
          </p:cNvSpPr>
          <p:nvPr>
            <p:ph type="subTitle" idx="1"/>
          </p:nvPr>
        </p:nvSpPr>
        <p:spPr>
          <a:xfrm>
            <a:off x="1" y="2895892"/>
            <a:ext cx="12192000" cy="76520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002060"/>
              </a:buClr>
              <a:buSzPts val="2800"/>
              <a:buNone/>
              <a:defRPr sz="4000" b="1">
                <a:solidFill>
                  <a:srgbClr val="002060"/>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29" name="Google Shape;29;p17"/>
          <p:cNvSpPr txBox="1">
            <a:spLocks noGrp="1"/>
          </p:cNvSpPr>
          <p:nvPr>
            <p:ph type="body" idx="2"/>
          </p:nvPr>
        </p:nvSpPr>
        <p:spPr>
          <a:xfrm>
            <a:off x="0" y="3734824"/>
            <a:ext cx="12191999" cy="720000"/>
          </a:xfrm>
          <a:prstGeom prst="rect">
            <a:avLst/>
          </a:prstGeom>
          <a:noFill/>
          <a:ln>
            <a:noFill/>
          </a:ln>
        </p:spPr>
        <p:txBody>
          <a:bodyPr spcFirstLastPara="1" wrap="square" lIns="91425" tIns="45700" rIns="91425" bIns="45700" anchor="ctr" anchorCtr="0">
            <a:noAutofit/>
          </a:bodyPr>
          <a:lstStyle>
            <a:lvl1pPr marL="457200" lvl="0" indent="-228600" algn="ctr" rtl="1">
              <a:lnSpc>
                <a:spcPct val="100000"/>
              </a:lnSpc>
              <a:spcBef>
                <a:spcPts val="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1pPr>
            <a:lvl2pPr marL="914400" lvl="1" indent="-228600" algn="ctr" rtl="1">
              <a:lnSpc>
                <a:spcPct val="100000"/>
              </a:lnSpc>
              <a:spcBef>
                <a:spcPts val="600"/>
              </a:spcBef>
              <a:spcAft>
                <a:spcPts val="0"/>
              </a:spcAft>
              <a:buClr>
                <a:srgbClr val="002060"/>
              </a:buClr>
              <a:buSzPts val="2800"/>
              <a:buFont typeface="Arial"/>
              <a:buNone/>
              <a:defRPr sz="3200" b="1">
                <a:solidFill>
                  <a:srgbClr val="002060"/>
                </a:solidFill>
                <a:latin typeface="Varela Round"/>
                <a:ea typeface="Varela Round"/>
                <a:cs typeface="Varela Round"/>
                <a:sym typeface="Varela Round"/>
              </a:defRPr>
            </a:lvl2pPr>
            <a:lvl3pPr marL="1371600" lvl="2" indent="-381000" algn="r" rtl="1">
              <a:lnSpc>
                <a:spcPct val="150000"/>
              </a:lnSpc>
              <a:spcBef>
                <a:spcPts val="600"/>
              </a:spcBef>
              <a:spcAft>
                <a:spcPts val="0"/>
              </a:spcAft>
              <a:buClr>
                <a:srgbClr val="002060"/>
              </a:buClr>
              <a:buSzPts val="2400"/>
              <a:buChar char="•"/>
              <a:defRPr>
                <a:solidFill>
                  <a:srgbClr val="002060"/>
                </a:solidFill>
                <a:latin typeface="Varela Round"/>
                <a:ea typeface="Varela Round"/>
                <a:cs typeface="Varela Round"/>
                <a:sym typeface="Varela Round"/>
              </a:defRPr>
            </a:lvl3pPr>
            <a:lvl4pPr marL="1828800" lvl="3"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4pPr>
            <a:lvl5pPr marL="2286000" lvl="4" indent="-355600" algn="r" rtl="1">
              <a:lnSpc>
                <a:spcPct val="150000"/>
              </a:lnSpc>
              <a:spcBef>
                <a:spcPts val="400"/>
              </a:spcBef>
              <a:spcAft>
                <a:spcPts val="0"/>
              </a:spcAft>
              <a:buClr>
                <a:srgbClr val="002060"/>
              </a:buClr>
              <a:buSzPts val="2000"/>
              <a:buChar char="»"/>
              <a:defRPr>
                <a:solidFill>
                  <a:srgbClr val="002060"/>
                </a:solidFill>
                <a:latin typeface="Varela Round"/>
                <a:ea typeface="Varela Round"/>
                <a:cs typeface="Varela Round"/>
                <a:sym typeface="Varela Round"/>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
        <p:nvSpPr>
          <p:cNvPr id="30" name="Google Shape;30;p17"/>
          <p:cNvSpPr/>
          <p:nvPr/>
        </p:nvSpPr>
        <p:spPr>
          <a:xfrm>
            <a:off x="10059465" y="87232"/>
            <a:ext cx="2768857" cy="451249"/>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כותרות ותוכן">
  <p:cSld name="2 כותרות ותוכן">
    <p:spTree>
      <p:nvGrpSpPr>
        <p:cNvPr id="1" name="Shape 31"/>
        <p:cNvGrpSpPr/>
        <p:nvPr/>
      </p:nvGrpSpPr>
      <p:grpSpPr>
        <a:xfrm>
          <a:off x="0" y="0"/>
          <a:ext cx="0" cy="0"/>
          <a:chOff x="0" y="0"/>
          <a:chExt cx="0" cy="0"/>
        </a:xfrm>
      </p:grpSpPr>
      <p:sp>
        <p:nvSpPr>
          <p:cNvPr id="32" name="Google Shape;32;p18"/>
          <p:cNvSpPr txBox="1">
            <a:spLocks noGrp="1"/>
          </p:cNvSpPr>
          <p:nvPr>
            <p:ph type="title"/>
          </p:nvPr>
        </p:nvSpPr>
        <p:spPr>
          <a:xfrm>
            <a:off x="2549769" y="213094"/>
            <a:ext cx="9642231" cy="720000"/>
          </a:xfrm>
          <a:prstGeom prst="rect">
            <a:avLst/>
          </a:prstGeom>
          <a:noFill/>
          <a:ln>
            <a:noFill/>
          </a:ln>
        </p:spPr>
        <p:txBody>
          <a:bodyPr spcFirstLastPara="1" wrap="square" lIns="91425" tIns="45700" rIns="91425" bIns="45700" anchor="ctr" anchorCtr="0">
            <a:noAutofit/>
          </a:bodyPr>
          <a:lstStyle>
            <a:lvl1pPr marR="0" lvl="0" algn="ctr" rtl="1">
              <a:lnSpc>
                <a:spcPct val="100000"/>
              </a:lnSpc>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8"/>
          <p:cNvSpPr txBox="1">
            <a:spLocks noGrp="1"/>
          </p:cNvSpPr>
          <p:nvPr>
            <p:ph type="body" idx="1"/>
          </p:nvPr>
        </p:nvSpPr>
        <p:spPr>
          <a:xfrm>
            <a:off x="515275" y="1185681"/>
            <a:ext cx="8306992" cy="540000"/>
          </a:xfrm>
          <a:prstGeom prst="rect">
            <a:avLst/>
          </a:prstGeom>
          <a:noFill/>
          <a:ln>
            <a:noFill/>
          </a:ln>
        </p:spPr>
        <p:txBody>
          <a:bodyPr spcFirstLastPara="1" wrap="square" lIns="91425" tIns="45700" rIns="91425" bIns="45700" anchor="ctr" anchorCtr="0">
            <a:noAutofit/>
          </a:bodyPr>
          <a:lstStyle>
            <a:lvl1pPr marL="457200" lvl="0" indent="-228600" algn="r" rtl="1">
              <a:spcBef>
                <a:spcPts val="560"/>
              </a:spcBef>
              <a:spcAft>
                <a:spcPts val="0"/>
              </a:spcAft>
              <a:buClr>
                <a:srgbClr val="12B4BC"/>
              </a:buClr>
              <a:buSzPts val="2800"/>
              <a:buNone/>
              <a:defRPr sz="2800" b="1">
                <a:solidFill>
                  <a:srgbClr val="12B4BC"/>
                </a:solidFill>
                <a:latin typeface="Varela Round"/>
                <a:ea typeface="Varela Round"/>
                <a:cs typeface="Varela Round"/>
                <a:sym typeface="Varela Round"/>
              </a:defRPr>
            </a:lvl1pPr>
            <a:lvl2pPr marL="914400" lvl="1" indent="-228600" algn="r" rtl="1">
              <a:spcBef>
                <a:spcPts val="400"/>
              </a:spcBef>
              <a:spcAft>
                <a:spcPts val="0"/>
              </a:spcAft>
              <a:buClr>
                <a:schemeClr val="dk1"/>
              </a:buClr>
              <a:buSzPts val="2000"/>
              <a:buNone/>
              <a:defRPr sz="2000" b="1"/>
            </a:lvl2pPr>
            <a:lvl3pPr marL="1371600" lvl="2" indent="-228600" algn="r" rtl="1">
              <a:spcBef>
                <a:spcPts val="360"/>
              </a:spcBef>
              <a:spcAft>
                <a:spcPts val="0"/>
              </a:spcAft>
              <a:buClr>
                <a:schemeClr val="dk1"/>
              </a:buClr>
              <a:buSzPts val="1800"/>
              <a:buNone/>
              <a:defRPr sz="1800" b="1"/>
            </a:lvl3pPr>
            <a:lvl4pPr marL="1828800" lvl="3" indent="-228600" algn="r" rtl="1">
              <a:spcBef>
                <a:spcPts val="320"/>
              </a:spcBef>
              <a:spcAft>
                <a:spcPts val="0"/>
              </a:spcAft>
              <a:buClr>
                <a:schemeClr val="dk1"/>
              </a:buClr>
              <a:buSzPts val="1600"/>
              <a:buNone/>
              <a:defRPr sz="1600" b="1"/>
            </a:lvl4pPr>
            <a:lvl5pPr marL="2286000" lvl="4" indent="-228600" algn="r" rtl="1">
              <a:spcBef>
                <a:spcPts val="320"/>
              </a:spcBef>
              <a:spcAft>
                <a:spcPts val="0"/>
              </a:spcAft>
              <a:buClr>
                <a:schemeClr val="dk1"/>
              </a:buClr>
              <a:buSzPts val="1600"/>
              <a:buNone/>
              <a:defRPr sz="1600" b="1"/>
            </a:lvl5pPr>
            <a:lvl6pPr marL="2743200" lvl="5" indent="-228600" algn="r" rtl="1">
              <a:spcBef>
                <a:spcPts val="320"/>
              </a:spcBef>
              <a:spcAft>
                <a:spcPts val="0"/>
              </a:spcAft>
              <a:buClr>
                <a:schemeClr val="dk1"/>
              </a:buClr>
              <a:buSzPts val="1600"/>
              <a:buNone/>
              <a:defRPr sz="1600" b="1"/>
            </a:lvl6pPr>
            <a:lvl7pPr marL="3200400" lvl="6" indent="-228600" algn="r" rtl="1">
              <a:spcBef>
                <a:spcPts val="320"/>
              </a:spcBef>
              <a:spcAft>
                <a:spcPts val="0"/>
              </a:spcAft>
              <a:buClr>
                <a:schemeClr val="dk1"/>
              </a:buClr>
              <a:buSzPts val="1600"/>
              <a:buNone/>
              <a:defRPr sz="1600" b="1"/>
            </a:lvl7pPr>
            <a:lvl8pPr marL="3657600" lvl="7" indent="-228600" algn="r" rtl="1">
              <a:spcBef>
                <a:spcPts val="320"/>
              </a:spcBef>
              <a:spcAft>
                <a:spcPts val="0"/>
              </a:spcAft>
              <a:buClr>
                <a:schemeClr val="dk1"/>
              </a:buClr>
              <a:buSzPts val="1600"/>
              <a:buNone/>
              <a:defRPr sz="1600" b="1"/>
            </a:lvl8pPr>
            <a:lvl9pPr marL="4114800" lvl="8" indent="-228600" algn="r" rtl="1">
              <a:spcBef>
                <a:spcPts val="320"/>
              </a:spcBef>
              <a:spcAft>
                <a:spcPts val="0"/>
              </a:spcAft>
              <a:buClr>
                <a:schemeClr val="dk1"/>
              </a:buClr>
              <a:buSzPts val="1600"/>
              <a:buNone/>
              <a:defRPr sz="1600" b="1"/>
            </a:lvl9pPr>
          </a:lstStyle>
          <a:p>
            <a:endParaRPr/>
          </a:p>
        </p:txBody>
      </p:sp>
      <p:sp>
        <p:nvSpPr>
          <p:cNvPr id="34" name="Google Shape;34;p18"/>
          <p:cNvSpPr txBox="1">
            <a:spLocks noGrp="1"/>
          </p:cNvSpPr>
          <p:nvPr>
            <p:ph type="body" idx="2"/>
          </p:nvPr>
        </p:nvSpPr>
        <p:spPr>
          <a:xfrm>
            <a:off x="515273" y="1725682"/>
            <a:ext cx="8031963" cy="4152517"/>
          </a:xfrm>
          <a:prstGeom prst="rect">
            <a:avLst/>
          </a:prstGeom>
          <a:noFill/>
          <a:ln>
            <a:noFill/>
          </a:ln>
        </p:spPr>
        <p:txBody>
          <a:bodyPr spcFirstLastPara="1" wrap="square" lIns="91425" tIns="45700" rIns="91425" bIns="45700" anchor="t" anchorCtr="0">
            <a:normAutofit/>
          </a:bodyPr>
          <a:lstStyle>
            <a:lvl1pPr marL="457200" lvl="0" indent="-381000" algn="r" rtl="1">
              <a:lnSpc>
                <a:spcPct val="100000"/>
              </a:lnSpc>
              <a:spcBef>
                <a:spcPts val="0"/>
              </a:spcBef>
              <a:spcAft>
                <a:spcPts val="0"/>
              </a:spcAft>
              <a:buClr>
                <a:srgbClr val="002060"/>
              </a:buClr>
              <a:buSzPts val="2400"/>
              <a:buChar char="•"/>
              <a:defRPr sz="2400">
                <a:solidFill>
                  <a:srgbClr val="002060"/>
                </a:solidFill>
                <a:latin typeface="Varela Round"/>
                <a:ea typeface="Varela Round"/>
                <a:cs typeface="Varela Round"/>
                <a:sym typeface="Varela Round"/>
              </a:defRPr>
            </a:lvl1pPr>
            <a:lvl2pPr marL="914400" lvl="1" indent="-381000" algn="r" rtl="1">
              <a:lnSpc>
                <a:spcPct val="100000"/>
              </a:lnSpc>
              <a:spcBef>
                <a:spcPts val="600"/>
              </a:spcBef>
              <a:spcAft>
                <a:spcPts val="0"/>
              </a:spcAft>
              <a:buClr>
                <a:srgbClr val="002060"/>
              </a:buClr>
              <a:buSzPts val="2400"/>
              <a:buChar char="–"/>
              <a:defRPr sz="2400">
                <a:solidFill>
                  <a:srgbClr val="002060"/>
                </a:solidFill>
                <a:latin typeface="Varela Round"/>
                <a:ea typeface="Varela Round"/>
                <a:cs typeface="Varela Round"/>
                <a:sym typeface="Varela Round"/>
              </a:defRPr>
            </a:lvl2pPr>
            <a:lvl3pPr marL="1371600" lvl="2" indent="-342900" algn="r" rtl="1">
              <a:spcBef>
                <a:spcPts val="600"/>
              </a:spcBef>
              <a:spcAft>
                <a:spcPts val="0"/>
              </a:spcAft>
              <a:buClr>
                <a:schemeClr val="dk1"/>
              </a:buClr>
              <a:buSzPts val="1800"/>
              <a:buChar char="•"/>
              <a:defRPr sz="1800"/>
            </a:lvl3pPr>
            <a:lvl4pPr marL="1828800" lvl="3" indent="-330200" algn="r" rtl="1">
              <a:spcBef>
                <a:spcPts val="320"/>
              </a:spcBef>
              <a:spcAft>
                <a:spcPts val="0"/>
              </a:spcAft>
              <a:buClr>
                <a:schemeClr val="dk1"/>
              </a:buClr>
              <a:buSzPts val="1600"/>
              <a:buChar char="–"/>
              <a:defRPr sz="1600"/>
            </a:lvl4pPr>
            <a:lvl5pPr marL="2286000" lvl="4" indent="-330200" algn="r" rtl="1">
              <a:spcBef>
                <a:spcPts val="320"/>
              </a:spcBef>
              <a:spcAft>
                <a:spcPts val="0"/>
              </a:spcAft>
              <a:buClr>
                <a:schemeClr val="dk1"/>
              </a:buClr>
              <a:buSzPts val="1600"/>
              <a:buChar char="»"/>
              <a:defRPr sz="1600"/>
            </a:lvl5pPr>
            <a:lvl6pPr marL="2743200" lvl="5" indent="-330200" algn="r" rtl="1">
              <a:spcBef>
                <a:spcPts val="320"/>
              </a:spcBef>
              <a:spcAft>
                <a:spcPts val="0"/>
              </a:spcAft>
              <a:buClr>
                <a:schemeClr val="dk1"/>
              </a:buClr>
              <a:buSzPts val="1600"/>
              <a:buChar char="•"/>
              <a:defRPr sz="1600"/>
            </a:lvl6pPr>
            <a:lvl7pPr marL="3200400" lvl="6" indent="-330200" algn="r" rtl="1">
              <a:spcBef>
                <a:spcPts val="320"/>
              </a:spcBef>
              <a:spcAft>
                <a:spcPts val="0"/>
              </a:spcAft>
              <a:buClr>
                <a:schemeClr val="dk1"/>
              </a:buClr>
              <a:buSzPts val="1600"/>
              <a:buChar char="•"/>
              <a:defRPr sz="1600"/>
            </a:lvl7pPr>
            <a:lvl8pPr marL="3657600" lvl="7" indent="-330200" algn="r" rtl="1">
              <a:spcBef>
                <a:spcPts val="320"/>
              </a:spcBef>
              <a:spcAft>
                <a:spcPts val="0"/>
              </a:spcAft>
              <a:buClr>
                <a:schemeClr val="dk1"/>
              </a:buClr>
              <a:buSzPts val="1600"/>
              <a:buChar char="•"/>
              <a:defRPr sz="1600"/>
            </a:lvl8pPr>
            <a:lvl9pPr marL="4114800" lvl="8" indent="-330200" algn="r" rtl="1">
              <a:spcBef>
                <a:spcPts val="320"/>
              </a:spcBef>
              <a:spcAft>
                <a:spcPts val="0"/>
              </a:spcAft>
              <a:buClr>
                <a:schemeClr val="dk1"/>
              </a:buClr>
              <a:buSzPts val="1600"/>
              <a:buChar char="•"/>
              <a:defRPr sz="1600"/>
            </a:lvl9pPr>
          </a:lstStyle>
          <a:p>
            <a:endParaRPr/>
          </a:p>
        </p:txBody>
      </p:sp>
      <p:sp>
        <p:nvSpPr>
          <p:cNvPr id="35" name="Google Shape;35;p18"/>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6" name="Google Shape;36;p18"/>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7" name="Google Shape;37;p18"/>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38" name="Google Shape;38;p18"/>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פרק חדש">
  <p:cSld name="פרק חדש">
    <p:spTree>
      <p:nvGrpSpPr>
        <p:cNvPr id="1" name="Shape 39"/>
        <p:cNvGrpSpPr/>
        <p:nvPr/>
      </p:nvGrpSpPr>
      <p:grpSpPr>
        <a:xfrm>
          <a:off x="0" y="0"/>
          <a:ext cx="0" cy="0"/>
          <a:chOff x="0" y="0"/>
          <a:chExt cx="0" cy="0"/>
        </a:xfrm>
      </p:grpSpPr>
      <p:sp>
        <p:nvSpPr>
          <p:cNvPr id="40" name="Google Shape;40;p19"/>
          <p:cNvSpPr/>
          <p:nvPr/>
        </p:nvSpPr>
        <p:spPr>
          <a:xfrm>
            <a:off x="212943" y="1396870"/>
            <a:ext cx="13177381" cy="2978963"/>
          </a:xfrm>
          <a:prstGeom prst="roundRect">
            <a:avLst>
              <a:gd name="adj" fmla="val 50000"/>
            </a:avLst>
          </a:prstGeom>
          <a:solidFill>
            <a:srgbClr val="D8D8D8"/>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rgbClr val="192A72"/>
                </a:solidFill>
                <a:latin typeface="Varela Round"/>
                <a:ea typeface="Varela Round"/>
                <a:cs typeface="Varela Round"/>
                <a:sym typeface="Varela Round"/>
              </a:rPr>
              <a:t>  </a:t>
            </a:r>
            <a:endParaRPr/>
          </a:p>
        </p:txBody>
      </p:sp>
      <p:sp>
        <p:nvSpPr>
          <p:cNvPr id="41" name="Google Shape;41;p19"/>
          <p:cNvSpPr txBox="1">
            <a:spLocks noGrp="1"/>
          </p:cNvSpPr>
          <p:nvPr>
            <p:ph type="ctrTitle"/>
          </p:nvPr>
        </p:nvSpPr>
        <p:spPr>
          <a:xfrm>
            <a:off x="1" y="1666940"/>
            <a:ext cx="12192000" cy="126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6601"/>
              <a:buFont typeface="Varela Round"/>
              <a:buNone/>
              <a:defRPr sz="6601"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19"/>
          <p:cNvSpPr txBox="1">
            <a:spLocks noGrp="1"/>
          </p:cNvSpPr>
          <p:nvPr>
            <p:ph type="subTitle" idx="1"/>
          </p:nvPr>
        </p:nvSpPr>
        <p:spPr>
          <a:xfrm>
            <a:off x="1" y="2918493"/>
            <a:ext cx="12192000" cy="642090"/>
          </a:xfrm>
          <a:prstGeom prst="rect">
            <a:avLst/>
          </a:prstGeom>
          <a:noFill/>
          <a:ln>
            <a:noFill/>
          </a:ln>
        </p:spPr>
        <p:txBody>
          <a:bodyPr spcFirstLastPara="1" wrap="square" lIns="36000" tIns="36000" rIns="36000" bIns="36000" anchor="ctr" anchorCtr="0">
            <a:spAutoFit/>
          </a:bodyPr>
          <a:lstStyle>
            <a:lvl1pPr lvl="0" algn="ctr" rtl="1">
              <a:lnSpc>
                <a:spcPct val="100000"/>
              </a:lnSpc>
              <a:spcBef>
                <a:spcPts val="0"/>
              </a:spcBef>
              <a:spcAft>
                <a:spcPts val="0"/>
              </a:spcAft>
              <a:buClr>
                <a:srgbClr val="192A72"/>
              </a:buClr>
              <a:buSzPts val="2800"/>
              <a:buNone/>
              <a:defRPr sz="3200" b="1">
                <a:solidFill>
                  <a:srgbClr val="192A72"/>
                </a:solidFill>
                <a:latin typeface="Varela Round"/>
                <a:ea typeface="Varela Round"/>
                <a:cs typeface="Varela Round"/>
                <a:sym typeface="Varela Round"/>
              </a:defRPr>
            </a:lvl1pPr>
            <a:lvl2pPr lvl="1" algn="ctr" rtl="1">
              <a:lnSpc>
                <a:spcPct val="100000"/>
              </a:lnSpc>
              <a:spcBef>
                <a:spcPts val="600"/>
              </a:spcBef>
              <a:spcAft>
                <a:spcPts val="0"/>
              </a:spcAft>
              <a:buClr>
                <a:schemeClr val="dk1"/>
              </a:buClr>
              <a:buSzPts val="2800"/>
              <a:buNone/>
              <a:defRPr sz="3700"/>
            </a:lvl2pPr>
            <a:lvl3pPr lvl="2" algn="ctr" rtl="1">
              <a:lnSpc>
                <a:spcPct val="100000"/>
              </a:lnSpc>
              <a:spcBef>
                <a:spcPts val="0"/>
              </a:spcBef>
              <a:spcAft>
                <a:spcPts val="0"/>
              </a:spcAft>
              <a:buClr>
                <a:schemeClr val="dk1"/>
              </a:buClr>
              <a:buSzPts val="2800"/>
              <a:buNone/>
              <a:defRPr sz="3700"/>
            </a:lvl3pPr>
            <a:lvl4pPr lvl="3" algn="ctr" rtl="1">
              <a:lnSpc>
                <a:spcPct val="100000"/>
              </a:lnSpc>
              <a:spcBef>
                <a:spcPts val="0"/>
              </a:spcBef>
              <a:spcAft>
                <a:spcPts val="0"/>
              </a:spcAft>
              <a:buClr>
                <a:schemeClr val="dk1"/>
              </a:buClr>
              <a:buSzPts val="2800"/>
              <a:buNone/>
              <a:defRPr sz="3700"/>
            </a:lvl4pPr>
            <a:lvl5pPr lvl="4" algn="ctr" rtl="1">
              <a:lnSpc>
                <a:spcPct val="100000"/>
              </a:lnSpc>
              <a:spcBef>
                <a:spcPts val="0"/>
              </a:spcBef>
              <a:spcAft>
                <a:spcPts val="0"/>
              </a:spcAft>
              <a:buClr>
                <a:schemeClr val="dk1"/>
              </a:buClr>
              <a:buSzPts val="2800"/>
              <a:buNone/>
              <a:defRPr sz="3700"/>
            </a:lvl5pPr>
            <a:lvl6pPr lvl="5" algn="ctr" rtl="1">
              <a:lnSpc>
                <a:spcPct val="100000"/>
              </a:lnSpc>
              <a:spcBef>
                <a:spcPts val="0"/>
              </a:spcBef>
              <a:spcAft>
                <a:spcPts val="0"/>
              </a:spcAft>
              <a:buClr>
                <a:schemeClr val="dk1"/>
              </a:buClr>
              <a:buSzPts val="2800"/>
              <a:buNone/>
              <a:defRPr sz="3700"/>
            </a:lvl6pPr>
            <a:lvl7pPr lvl="6" algn="ctr" rtl="1">
              <a:lnSpc>
                <a:spcPct val="100000"/>
              </a:lnSpc>
              <a:spcBef>
                <a:spcPts val="0"/>
              </a:spcBef>
              <a:spcAft>
                <a:spcPts val="0"/>
              </a:spcAft>
              <a:buClr>
                <a:schemeClr val="dk1"/>
              </a:buClr>
              <a:buSzPts val="2800"/>
              <a:buNone/>
              <a:defRPr sz="3700"/>
            </a:lvl7pPr>
            <a:lvl8pPr lvl="7" algn="ctr" rtl="1">
              <a:lnSpc>
                <a:spcPct val="100000"/>
              </a:lnSpc>
              <a:spcBef>
                <a:spcPts val="0"/>
              </a:spcBef>
              <a:spcAft>
                <a:spcPts val="0"/>
              </a:spcAft>
              <a:buClr>
                <a:schemeClr val="dk1"/>
              </a:buClr>
              <a:buSzPts val="2800"/>
              <a:buNone/>
              <a:defRPr sz="3700"/>
            </a:lvl8pPr>
            <a:lvl9pPr lvl="8" algn="ctr" rtl="1">
              <a:lnSpc>
                <a:spcPct val="100000"/>
              </a:lnSpc>
              <a:spcBef>
                <a:spcPts val="0"/>
              </a:spcBef>
              <a:spcAft>
                <a:spcPts val="0"/>
              </a:spcAft>
              <a:buClr>
                <a:schemeClr val="dk1"/>
              </a:buClr>
              <a:buSzPts val="2800"/>
              <a:buNone/>
              <a:defRPr sz="3700"/>
            </a:lvl9pPr>
          </a:lstStyle>
          <a:p>
            <a:endParaRPr/>
          </a:p>
        </p:txBody>
      </p:sp>
      <p:sp>
        <p:nvSpPr>
          <p:cNvPr id="43" name="Google Shape;43;p19"/>
          <p:cNvSpPr/>
          <p:nvPr/>
        </p:nvSpPr>
        <p:spPr>
          <a:xfrm>
            <a:off x="9664804" y="5699022"/>
            <a:ext cx="476681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4" name="Google Shape;44;p19"/>
          <p:cNvSpPr/>
          <p:nvPr/>
        </p:nvSpPr>
        <p:spPr>
          <a:xfrm>
            <a:off x="-260562" y="181684"/>
            <a:ext cx="2598822" cy="216817"/>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5" name="Google Shape;45;p19"/>
          <p:cNvSpPr/>
          <p:nvPr/>
        </p:nvSpPr>
        <p:spPr>
          <a:xfrm>
            <a:off x="-488825" y="468418"/>
            <a:ext cx="2969302"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46" name="Google Shape;46;p19"/>
          <p:cNvSpPr/>
          <p:nvPr/>
        </p:nvSpPr>
        <p:spPr>
          <a:xfrm>
            <a:off x="9010091" y="6104087"/>
            <a:ext cx="3755593"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וידאו על מסך מלא">
  <p:cSld name="וידאו על מסך מלא">
    <p:spTree>
      <p:nvGrpSpPr>
        <p:cNvPr id="1" name="Shape 52"/>
        <p:cNvGrpSpPr/>
        <p:nvPr/>
      </p:nvGrpSpPr>
      <p:grpSpPr>
        <a:xfrm>
          <a:off x="0" y="0"/>
          <a:ext cx="0" cy="0"/>
          <a:chOff x="0" y="0"/>
          <a:chExt cx="0" cy="0"/>
        </a:xfrm>
      </p:grpSpPr>
      <p:sp>
        <p:nvSpPr>
          <p:cNvPr id="53" name="Google Shape;53;p21"/>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4" name="Google Shape;54;p21"/>
          <p:cNvSpPr/>
          <p:nvPr/>
        </p:nvSpPr>
        <p:spPr>
          <a:xfrm>
            <a:off x="8667715" y="66849"/>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5" name="Google Shape;55;p21"/>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6" name="Google Shape;56;p21"/>
          <p:cNvSpPr>
            <a:spLocks noGrp="1"/>
          </p:cNvSpPr>
          <p:nvPr>
            <p:ph type="media" idx="2"/>
          </p:nvPr>
        </p:nvSpPr>
        <p:spPr>
          <a:xfrm>
            <a:off x="363416" y="639717"/>
            <a:ext cx="11465168" cy="6122933"/>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rgbClr val="192A72"/>
              </a:buClr>
              <a:buSzPts val="3200"/>
              <a:buFont typeface="Arial"/>
              <a:buNone/>
              <a:defRPr sz="3200" b="0" i="0" u="none" strike="noStrike" cap="none">
                <a:solidFill>
                  <a:srgbClr val="192A72"/>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57" name="Google Shape;57;p21"/>
          <p:cNvSpPr txBox="1">
            <a:spLocks noGrp="1"/>
          </p:cNvSpPr>
          <p:nvPr>
            <p:ph type="body" idx="1"/>
          </p:nvPr>
        </p:nvSpPr>
        <p:spPr>
          <a:xfrm>
            <a:off x="363416" y="95349"/>
            <a:ext cx="8074879" cy="400050"/>
          </a:xfrm>
          <a:prstGeom prst="rect">
            <a:avLst/>
          </a:prstGeom>
          <a:noFill/>
          <a:ln>
            <a:noFill/>
          </a:ln>
        </p:spPr>
        <p:txBody>
          <a:bodyPr spcFirstLastPara="1" wrap="square" lIns="91425" tIns="45700" rIns="91425" bIns="45700" anchor="ctr" anchorCtr="0">
            <a:noAutofit/>
          </a:bodyPr>
          <a:lstStyle>
            <a:lvl1pPr marL="457200" lvl="0" indent="-228600" algn="r" rtl="1">
              <a:spcBef>
                <a:spcPts val="480"/>
              </a:spcBef>
              <a:spcAft>
                <a:spcPts val="0"/>
              </a:spcAft>
              <a:buClr>
                <a:srgbClr val="192A72"/>
              </a:buClr>
              <a:buSzPts val="2400"/>
              <a:buFont typeface="Varela Round"/>
              <a:buNone/>
              <a:defRPr sz="2400">
                <a:solidFill>
                  <a:srgbClr val="192A72"/>
                </a:solidFill>
                <a:latin typeface="Varela Round"/>
                <a:ea typeface="Varela Round"/>
                <a:cs typeface="Varela Round"/>
                <a:sym typeface="Varela Round"/>
              </a:defRPr>
            </a:lvl1pPr>
            <a:lvl2pPr marL="914400" lvl="1" indent="-342900" algn="r" rtl="1">
              <a:spcBef>
                <a:spcPts val="360"/>
              </a:spcBef>
              <a:spcAft>
                <a:spcPts val="0"/>
              </a:spcAft>
              <a:buClr>
                <a:schemeClr val="dk1"/>
              </a:buClr>
              <a:buSzPts val="1800"/>
              <a:buChar char="–"/>
              <a:defRPr/>
            </a:lvl2pPr>
            <a:lvl3pPr marL="1371600" lvl="2" indent="-342900" algn="r" rtl="1">
              <a:spcBef>
                <a:spcPts val="360"/>
              </a:spcBef>
              <a:spcAft>
                <a:spcPts val="0"/>
              </a:spcAft>
              <a:buClr>
                <a:schemeClr val="dk1"/>
              </a:buClr>
              <a:buSzPts val="1800"/>
              <a:buChar char="•"/>
              <a:defRPr/>
            </a:lvl3pPr>
            <a:lvl4pPr marL="1828800" lvl="3" indent="-342900" algn="r" rtl="1">
              <a:spcBef>
                <a:spcPts val="360"/>
              </a:spcBef>
              <a:spcAft>
                <a:spcPts val="0"/>
              </a:spcAft>
              <a:buClr>
                <a:schemeClr val="dk1"/>
              </a:buClr>
              <a:buSzPts val="1800"/>
              <a:buChar char="–"/>
              <a:defRPr/>
            </a:lvl4pPr>
            <a:lvl5pPr marL="2286000" lvl="4" indent="-342900" algn="r" rtl="1">
              <a:spcBef>
                <a:spcPts val="360"/>
              </a:spcBef>
              <a:spcAft>
                <a:spcPts val="0"/>
              </a:spcAft>
              <a:buClr>
                <a:schemeClr val="dk1"/>
              </a:buClr>
              <a:buSzPts val="1800"/>
              <a:buChar char="»"/>
              <a:defRPr/>
            </a:lvl5pPr>
            <a:lvl6pPr marL="2743200" lvl="5" indent="-342900" algn="r" rtl="1">
              <a:spcBef>
                <a:spcPts val="360"/>
              </a:spcBef>
              <a:spcAft>
                <a:spcPts val="0"/>
              </a:spcAft>
              <a:buClr>
                <a:schemeClr val="dk1"/>
              </a:buClr>
              <a:buSzPts val="1800"/>
              <a:buChar char="•"/>
              <a:defRPr/>
            </a:lvl6pPr>
            <a:lvl7pPr marL="3200400" lvl="6" indent="-342900" algn="r" rtl="1">
              <a:spcBef>
                <a:spcPts val="360"/>
              </a:spcBef>
              <a:spcAft>
                <a:spcPts val="0"/>
              </a:spcAft>
              <a:buClr>
                <a:schemeClr val="dk1"/>
              </a:buClr>
              <a:buSzPts val="1800"/>
              <a:buChar char="•"/>
              <a:defRPr/>
            </a:lvl7pPr>
            <a:lvl8pPr marL="3657600" lvl="7" indent="-342900" algn="r" rtl="1">
              <a:spcBef>
                <a:spcPts val="360"/>
              </a:spcBef>
              <a:spcAft>
                <a:spcPts val="0"/>
              </a:spcAft>
              <a:buClr>
                <a:schemeClr val="dk1"/>
              </a:buClr>
              <a:buSzPts val="1800"/>
              <a:buChar char="•"/>
              <a:defRPr/>
            </a:lvl8pPr>
            <a:lvl9pPr marL="4114800" lvl="8" indent="-342900" algn="r" rtl="1">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כותרת ותמונה">
  <p:cSld name="כותרת ותמונה">
    <p:spTree>
      <p:nvGrpSpPr>
        <p:cNvPr id="1" name="Shape 58"/>
        <p:cNvGrpSpPr/>
        <p:nvPr/>
      </p:nvGrpSpPr>
      <p:grpSpPr>
        <a:xfrm>
          <a:off x="0" y="0"/>
          <a:ext cx="0" cy="0"/>
          <a:chOff x="0" y="0"/>
          <a:chExt cx="0" cy="0"/>
        </a:xfrm>
      </p:grpSpPr>
      <p:sp>
        <p:nvSpPr>
          <p:cNvPr id="59" name="Google Shape;59;p22"/>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0" name="Google Shape;60;p2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2"/>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2" name="Google Shape;62;p22"/>
          <p:cNvSpPr/>
          <p:nvPr/>
        </p:nvSpPr>
        <p:spPr>
          <a:xfrm>
            <a:off x="11032901" y="950191"/>
            <a:ext cx="1159099" cy="347376"/>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63" name="Google Shape;63;p22"/>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4" name="Google Shape;64;p22"/>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כותרת ושתי תמונות">
  <p:cSld name="1_כותרת ושתי תמונות">
    <p:spTree>
      <p:nvGrpSpPr>
        <p:cNvPr id="1" name="Shape 65"/>
        <p:cNvGrpSpPr/>
        <p:nvPr/>
      </p:nvGrpSpPr>
      <p:grpSpPr>
        <a:xfrm>
          <a:off x="0" y="0"/>
          <a:ext cx="0" cy="0"/>
          <a:chOff x="0" y="0"/>
          <a:chExt cx="0" cy="0"/>
        </a:xfrm>
      </p:grpSpPr>
      <p:sp>
        <p:nvSpPr>
          <p:cNvPr id="66" name="Google Shape;66;p23"/>
          <p:cNvSpPr>
            <a:spLocks noGrp="1"/>
          </p:cNvSpPr>
          <p:nvPr>
            <p:ph type="pic" idx="2"/>
          </p:nvPr>
        </p:nvSpPr>
        <p:spPr>
          <a:xfrm>
            <a:off x="6444696"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67" name="Google Shape;67;p23"/>
          <p:cNvSpPr txBox="1">
            <a:spLocks noGrp="1"/>
          </p:cNvSpPr>
          <p:nvPr>
            <p:ph type="ctrTitle"/>
          </p:nvPr>
        </p:nvSpPr>
        <p:spPr>
          <a:xfrm>
            <a:off x="1733910" y="186258"/>
            <a:ext cx="10221024"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23"/>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69" name="Google Shape;69;p23"/>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70" name="Google Shape;70;p23"/>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1" name="Google Shape;71;p23"/>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2" name="Google Shape;72;p23"/>
          <p:cNvSpPr>
            <a:spLocks noGrp="1"/>
          </p:cNvSpPr>
          <p:nvPr>
            <p:ph type="pic" idx="3"/>
          </p:nvPr>
        </p:nvSpPr>
        <p:spPr>
          <a:xfrm>
            <a:off x="843274" y="978201"/>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כותרת ושלוש תמונות">
  <p:cSld name="כותרת ושלוש תמונות">
    <p:spTree>
      <p:nvGrpSpPr>
        <p:cNvPr id="1" name="Shape 73"/>
        <p:cNvGrpSpPr/>
        <p:nvPr/>
      </p:nvGrpSpPr>
      <p:grpSpPr>
        <a:xfrm>
          <a:off x="0" y="0"/>
          <a:ext cx="0" cy="0"/>
          <a:chOff x="0" y="0"/>
          <a:chExt cx="0" cy="0"/>
        </a:xfrm>
      </p:grpSpPr>
      <p:sp>
        <p:nvSpPr>
          <p:cNvPr id="74" name="Google Shape;74;p24"/>
          <p:cNvSpPr>
            <a:spLocks noGrp="1"/>
          </p:cNvSpPr>
          <p:nvPr>
            <p:ph type="pic" idx="2"/>
          </p:nvPr>
        </p:nvSpPr>
        <p:spPr>
          <a:xfrm>
            <a:off x="5513040" y="1030562"/>
            <a:ext cx="5395321" cy="3638921"/>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75" name="Google Shape;75;p24"/>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192A72"/>
              </a:buClr>
              <a:buSzPts val="4400"/>
              <a:buFont typeface="Varela Round"/>
              <a:buNone/>
              <a:defRPr sz="4400" b="1">
                <a:solidFill>
                  <a:srgbClr val="192A72"/>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p:nvPr/>
        </p:nvSpPr>
        <p:spPr>
          <a:xfrm>
            <a:off x="11186073" y="5980332"/>
            <a:ext cx="1591052" cy="155686"/>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7" name="Google Shape;77;p24"/>
          <p:cNvSpPr/>
          <p:nvPr/>
        </p:nvSpPr>
        <p:spPr>
          <a:xfrm>
            <a:off x="-413012" y="764744"/>
            <a:ext cx="1159099" cy="426915"/>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r>
              <a:rPr lang="iw-IL" sz="1800" b="0" i="0" u="none" strike="noStrike" cap="none">
                <a:solidFill>
                  <a:schemeClr val="lt1"/>
                </a:solidFill>
                <a:latin typeface="Varela Round"/>
                <a:ea typeface="Varela Round"/>
                <a:cs typeface="Varela Round"/>
                <a:sym typeface="Varela Round"/>
              </a:rPr>
              <a:t> </a:t>
            </a:r>
            <a:endParaRPr/>
          </a:p>
        </p:txBody>
      </p:sp>
      <p:sp>
        <p:nvSpPr>
          <p:cNvPr id="78" name="Google Shape;78;p24"/>
          <p:cNvSpPr/>
          <p:nvPr/>
        </p:nvSpPr>
        <p:spPr>
          <a:xfrm>
            <a:off x="-484994" y="320177"/>
            <a:ext cx="2095644" cy="369516"/>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79" name="Google Shape;79;p24"/>
          <p:cNvSpPr/>
          <p:nvPr/>
        </p:nvSpPr>
        <p:spPr>
          <a:xfrm>
            <a:off x="10586241" y="6268720"/>
            <a:ext cx="2190883" cy="417182"/>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80" name="Google Shape;80;p24"/>
          <p:cNvSpPr>
            <a:spLocks noGrp="1"/>
          </p:cNvSpPr>
          <p:nvPr>
            <p:ph type="pic" idx="3"/>
          </p:nvPr>
        </p:nvSpPr>
        <p:spPr>
          <a:xfrm>
            <a:off x="1241442" y="10305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
        <p:nvSpPr>
          <p:cNvPr id="81" name="Google Shape;81;p24"/>
          <p:cNvSpPr>
            <a:spLocks noGrp="1"/>
          </p:cNvSpPr>
          <p:nvPr>
            <p:ph type="pic" idx="4"/>
          </p:nvPr>
        </p:nvSpPr>
        <p:spPr>
          <a:xfrm>
            <a:off x="1241442" y="3932962"/>
            <a:ext cx="4114650" cy="2743100"/>
          </a:xfrm>
          <a:prstGeom prst="rect">
            <a:avLst/>
          </a:prstGeom>
          <a:noFill/>
          <a:ln>
            <a:noFill/>
          </a:ln>
        </p:spPr>
        <p:txBody>
          <a:bodyPr spcFirstLastPara="1" wrap="square" lIns="91425" tIns="45700" rIns="91425" bIns="45700" anchor="t" anchorCtr="0">
            <a:normAutofit/>
          </a:bodyPr>
          <a:lstStyle>
            <a:lvl1pPr marR="0" lvl="0" algn="r" rtl="1">
              <a:spcBef>
                <a:spcPts val="640"/>
              </a:spcBef>
              <a:spcAft>
                <a:spcPts val="0"/>
              </a:spcAft>
              <a:buClr>
                <a:schemeClr val="dk1"/>
              </a:buClr>
              <a:buSzPts val="3200"/>
              <a:buFont typeface="Arial"/>
              <a:buNone/>
              <a:defRPr sz="3200" b="0" i="0" u="none" strike="noStrike" cap="none">
                <a:solidFill>
                  <a:schemeClr val="dk1"/>
                </a:solidFill>
                <a:latin typeface="Varela Round"/>
                <a:ea typeface="Varela Round"/>
                <a:cs typeface="Varela Round"/>
                <a:sym typeface="Varela Round"/>
              </a:defRPr>
            </a:lvl1pPr>
            <a:lvl2pPr marR="0" lvl="1" algn="r" rtl="1">
              <a:spcBef>
                <a:spcPts val="560"/>
              </a:spcBef>
              <a:spcAft>
                <a:spcPts val="0"/>
              </a:spcAft>
              <a:buClr>
                <a:schemeClr val="dk1"/>
              </a:buClr>
              <a:buSzPts val="2800"/>
              <a:buFont typeface="Arial"/>
              <a:buNone/>
              <a:defRPr sz="2800" b="0" i="0" u="none" strike="noStrike" cap="none">
                <a:solidFill>
                  <a:schemeClr val="dk1"/>
                </a:solidFill>
                <a:latin typeface="Varela Round"/>
                <a:ea typeface="Varela Round"/>
                <a:cs typeface="Varela Round"/>
                <a:sym typeface="Varela Round"/>
              </a:defRPr>
            </a:lvl2pPr>
            <a:lvl3pPr marR="0" lvl="2" algn="r" rtl="1">
              <a:spcBef>
                <a:spcPts val="480"/>
              </a:spcBef>
              <a:spcAft>
                <a:spcPts val="0"/>
              </a:spcAft>
              <a:buClr>
                <a:schemeClr val="dk1"/>
              </a:buClr>
              <a:buSzPts val="2400"/>
              <a:buFont typeface="Arial"/>
              <a:buNone/>
              <a:defRPr sz="2400" b="0" i="0" u="none" strike="noStrike" cap="none">
                <a:solidFill>
                  <a:schemeClr val="dk1"/>
                </a:solidFill>
                <a:latin typeface="Varela Round"/>
                <a:ea typeface="Varela Round"/>
                <a:cs typeface="Varela Round"/>
                <a:sym typeface="Varela Round"/>
              </a:defRPr>
            </a:lvl3pPr>
            <a:lvl4pPr marR="0" lvl="3"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4pPr>
            <a:lvl5pPr marR="0" lvl="4"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5pPr>
            <a:lvl6pPr marR="0" lvl="5"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6pPr>
            <a:lvl7pPr marR="0" lvl="6"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7pPr>
            <a:lvl8pPr marR="0" lvl="7"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8pPr>
            <a:lvl9pPr marR="0" lvl="8" algn="r" rtl="1">
              <a:spcBef>
                <a:spcPts val="400"/>
              </a:spcBef>
              <a:spcAft>
                <a:spcPts val="0"/>
              </a:spcAft>
              <a:buClr>
                <a:schemeClr val="dk1"/>
              </a:buClr>
              <a:buSzPts val="2000"/>
              <a:buFont typeface="Arial"/>
              <a:buNone/>
              <a:defRPr sz="2000" b="0" i="0" u="none" strike="noStrike" cap="none">
                <a:solidFill>
                  <a:schemeClr val="dk1"/>
                </a:solidFill>
                <a:latin typeface="Varela Round"/>
                <a:ea typeface="Varela Round"/>
                <a:cs typeface="Varela Round"/>
                <a:sym typeface="Varela Roun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09601" y="274638"/>
            <a:ext cx="10972800" cy="1143000"/>
          </a:xfrm>
          <a:prstGeom prst="rect">
            <a:avLst/>
          </a:prstGeom>
          <a:noFill/>
          <a:ln>
            <a:noFill/>
          </a:ln>
        </p:spPr>
        <p:txBody>
          <a:bodyPr spcFirstLastPara="1" wrap="square" lIns="91425" tIns="45700" rIns="91425" bIns="45700" anchor="ctr" anchorCtr="0">
            <a:normAutofit/>
          </a:bodyPr>
          <a:lstStyle>
            <a:lvl1pPr marR="0" lvl="0" algn="ctr" rtl="1">
              <a:spcBef>
                <a:spcPts val="0"/>
              </a:spcBef>
              <a:spcAft>
                <a:spcPts val="0"/>
              </a:spcAft>
              <a:buClr>
                <a:schemeClr val="dk1"/>
              </a:buClr>
              <a:buSzPts val="4400"/>
              <a:buFont typeface="Varela Round"/>
              <a:buNone/>
              <a:defRPr sz="4400" b="0" i="0" u="none" strike="noStrike" cap="non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09601" y="1600202"/>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r" rtl="1">
              <a:spcBef>
                <a:spcPts val="640"/>
              </a:spcBef>
              <a:spcAft>
                <a:spcPts val="0"/>
              </a:spcAft>
              <a:buClr>
                <a:schemeClr val="dk1"/>
              </a:buClr>
              <a:buSzPts val="3200"/>
              <a:buFont typeface="Arial"/>
              <a:buChar char="•"/>
              <a:defRPr sz="3200" b="0" i="0" u="none" strike="noStrike" cap="none">
                <a:solidFill>
                  <a:schemeClr val="dk1"/>
                </a:solidFill>
                <a:latin typeface="Varela Round"/>
                <a:ea typeface="Varela Round"/>
                <a:cs typeface="Varela Round"/>
                <a:sym typeface="Varela Round"/>
              </a:defRPr>
            </a:lvl1pPr>
            <a:lvl2pPr marL="914400" marR="0" lvl="1" indent="-406400" algn="r" rtl="1">
              <a:spcBef>
                <a:spcPts val="560"/>
              </a:spcBef>
              <a:spcAft>
                <a:spcPts val="0"/>
              </a:spcAft>
              <a:buClr>
                <a:schemeClr val="dk1"/>
              </a:buClr>
              <a:buSzPts val="2800"/>
              <a:buFont typeface="Arial"/>
              <a:buChar char="–"/>
              <a:defRPr sz="2800" b="0" i="0" u="none" strike="noStrike" cap="none">
                <a:solidFill>
                  <a:schemeClr val="dk1"/>
                </a:solidFill>
                <a:latin typeface="Varela Round"/>
                <a:ea typeface="Varela Round"/>
                <a:cs typeface="Varela Round"/>
                <a:sym typeface="Varela Round"/>
              </a:defRPr>
            </a:lvl2pPr>
            <a:lvl3pPr marL="1371600" marR="0" lvl="2" indent="-381000" algn="r" rtl="1">
              <a:spcBef>
                <a:spcPts val="480"/>
              </a:spcBef>
              <a:spcAft>
                <a:spcPts val="0"/>
              </a:spcAft>
              <a:buClr>
                <a:schemeClr val="dk1"/>
              </a:buClr>
              <a:buSzPts val="2400"/>
              <a:buFont typeface="Arial"/>
              <a:buChar char="•"/>
              <a:defRPr sz="2400" b="0" i="0" u="none" strike="noStrike" cap="none">
                <a:solidFill>
                  <a:schemeClr val="dk1"/>
                </a:solidFill>
                <a:latin typeface="Varela Round"/>
                <a:ea typeface="Varela Round"/>
                <a:cs typeface="Varela Round"/>
                <a:sym typeface="Varela Round"/>
              </a:defRPr>
            </a:lvl3pPr>
            <a:lvl4pPr marL="1828800" marR="0" lvl="3"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4pPr>
            <a:lvl5pPr marL="2286000" marR="0" lvl="4"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5pPr>
            <a:lvl6pPr marL="2743200" marR="0" lvl="5"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6pPr>
            <a:lvl7pPr marL="3200400" marR="0" lvl="6"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7pPr>
            <a:lvl8pPr marL="3657600" marR="0" lvl="7"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8pPr>
            <a:lvl9pPr marL="4114800" marR="0" lvl="8" indent="-355600" algn="r" rtl="1">
              <a:spcBef>
                <a:spcPts val="400"/>
              </a:spcBef>
              <a:spcAft>
                <a:spcPts val="0"/>
              </a:spcAft>
              <a:buClr>
                <a:schemeClr val="dk1"/>
              </a:buClr>
              <a:buSzPts val="2000"/>
              <a:buFont typeface="Arial"/>
              <a:buChar char="•"/>
              <a:defRPr sz="2000" b="0" i="0" u="none" strike="noStrike" cap="none">
                <a:solidFill>
                  <a:schemeClr val="dk1"/>
                </a:solidFill>
                <a:latin typeface="Varela Round"/>
                <a:ea typeface="Varela Round"/>
                <a:cs typeface="Varela Round"/>
                <a:sym typeface="Varela Round"/>
              </a:defRPr>
            </a:lvl9pPr>
          </a:lstStyle>
          <a:p>
            <a:endParaRPr/>
          </a:p>
        </p:txBody>
      </p:sp>
      <p:sp>
        <p:nvSpPr>
          <p:cNvPr id="12" name="Google Shape;12;p15"/>
          <p:cNvSpPr txBox="1">
            <a:spLocks noGrp="1"/>
          </p:cNvSpPr>
          <p:nvPr>
            <p:ph type="dt" idx="10"/>
          </p:nvPr>
        </p:nvSpPr>
        <p:spPr>
          <a:xfrm>
            <a:off x="8737601" y="6356352"/>
            <a:ext cx="2844800" cy="365125"/>
          </a:xfrm>
          <a:prstGeom prst="rect">
            <a:avLst/>
          </a:prstGeom>
          <a:noFill/>
          <a:ln>
            <a:noFill/>
          </a:ln>
        </p:spPr>
        <p:txBody>
          <a:bodyPr spcFirstLastPara="1" wrap="square" lIns="91425" tIns="45700" rIns="91425" bIns="45700" anchor="ctr" anchorCtr="0">
            <a:noAutofit/>
          </a:bodyPr>
          <a:lstStyle>
            <a:lvl1pPr marR="0" lvl="0" algn="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3" name="Google Shape;13;p15"/>
          <p:cNvSpPr txBox="1">
            <a:spLocks noGrp="1"/>
          </p:cNvSpPr>
          <p:nvPr>
            <p:ph type="ftr" idx="11"/>
          </p:nvPr>
        </p:nvSpPr>
        <p:spPr>
          <a:xfrm>
            <a:off x="4165601" y="6356352"/>
            <a:ext cx="3860800" cy="365125"/>
          </a:xfrm>
          <a:prstGeom prst="rect">
            <a:avLst/>
          </a:prstGeom>
          <a:noFill/>
          <a:ln>
            <a:noFill/>
          </a:ln>
        </p:spPr>
        <p:txBody>
          <a:bodyPr spcFirstLastPara="1" wrap="square" lIns="91425" tIns="45700" rIns="91425" bIns="45700" anchor="ctr" anchorCtr="0">
            <a:noAutofit/>
          </a:bodyPr>
          <a:lstStyle>
            <a:lvl1pPr marR="0" lvl="0" algn="ctr" rtl="1">
              <a:spcBef>
                <a:spcPts val="0"/>
              </a:spcBef>
              <a:spcAft>
                <a:spcPts val="0"/>
              </a:spcAft>
              <a:buSzPts val="1400"/>
              <a:buNone/>
              <a:defRPr sz="1200" b="0" i="0" u="none" strike="noStrike" cap="none">
                <a:solidFill>
                  <a:srgbClr val="888A9C"/>
                </a:solidFill>
                <a:latin typeface="Varela Round"/>
                <a:ea typeface="Varela Round"/>
                <a:cs typeface="Varela Round"/>
                <a:sym typeface="Varela Round"/>
              </a:defRPr>
            </a:lvl1pPr>
            <a:lvl2pPr marR="0" lvl="1"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2pPr>
            <a:lvl3pPr marR="0" lvl="2"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3pPr>
            <a:lvl4pPr marR="0" lvl="3"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4pPr>
            <a:lvl5pPr marR="0" lvl="4"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5pPr>
            <a:lvl6pPr marR="0" lvl="5"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6pPr>
            <a:lvl7pPr marR="0" lvl="6"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7pPr>
            <a:lvl8pPr marR="0" lvl="7"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8pPr>
            <a:lvl9pPr marR="0" lvl="8" algn="r" rtl="1">
              <a:spcBef>
                <a:spcPts val="0"/>
              </a:spcBef>
              <a:spcAft>
                <a:spcPts val="0"/>
              </a:spcAft>
              <a:buSzPts val="1400"/>
              <a:buNone/>
              <a:defRPr sz="1800" b="0" i="0" u="none" strike="noStrike" cap="none">
                <a:solidFill>
                  <a:schemeClr val="dk1"/>
                </a:solidFill>
                <a:latin typeface="Varela Round"/>
                <a:ea typeface="Varela Round"/>
                <a:cs typeface="Varela Round"/>
                <a:sym typeface="Varela Round"/>
              </a:defRPr>
            </a:lvl9pPr>
          </a:lstStyle>
          <a:p>
            <a:endParaRPr/>
          </a:p>
        </p:txBody>
      </p:sp>
      <p:sp>
        <p:nvSpPr>
          <p:cNvPr id="14" name="Google Shape;14;p15"/>
          <p:cNvSpPr txBox="1">
            <a:spLocks noGrp="1"/>
          </p:cNvSpPr>
          <p:nvPr>
            <p:ph type="sldNum" idx="12"/>
          </p:nvPr>
        </p:nvSpPr>
        <p:spPr>
          <a:xfrm>
            <a:off x="609601" y="6356352"/>
            <a:ext cx="2844800" cy="365125"/>
          </a:xfrm>
          <a:prstGeom prst="rect">
            <a:avLst/>
          </a:prstGeom>
          <a:noFill/>
          <a:ln>
            <a:noFill/>
          </a:ln>
        </p:spPr>
        <p:txBody>
          <a:bodyPr spcFirstLastPara="1" wrap="square" lIns="91425" tIns="45700" rIns="91425" bIns="45700" anchor="ctr" anchorCtr="0">
            <a:noAutofit/>
          </a:bodyPr>
          <a:lstStyle>
            <a:lvl1pPr marL="0" marR="0" lvl="0" indent="0" algn="l" rtl="1">
              <a:spcBef>
                <a:spcPts val="0"/>
              </a:spcBef>
              <a:buNone/>
              <a:defRPr sz="1200" b="0" i="0" u="none" strike="noStrike" cap="none">
                <a:solidFill>
                  <a:srgbClr val="888A9C"/>
                </a:solidFill>
                <a:latin typeface="Varela Round"/>
                <a:ea typeface="Varela Round"/>
                <a:cs typeface="Varela Round"/>
                <a:sym typeface="Varela Round"/>
              </a:defRPr>
            </a:lvl1pPr>
            <a:lvl2pPr marL="0" marR="0" lvl="1" indent="0" algn="l" rtl="1">
              <a:spcBef>
                <a:spcPts val="0"/>
              </a:spcBef>
              <a:buNone/>
              <a:defRPr sz="1200" b="0" i="0" u="none" strike="noStrike" cap="none">
                <a:solidFill>
                  <a:srgbClr val="888A9C"/>
                </a:solidFill>
                <a:latin typeface="Varela Round"/>
                <a:ea typeface="Varela Round"/>
                <a:cs typeface="Varela Round"/>
                <a:sym typeface="Varela Round"/>
              </a:defRPr>
            </a:lvl2pPr>
            <a:lvl3pPr marL="0" marR="0" lvl="2" indent="0" algn="l" rtl="1">
              <a:spcBef>
                <a:spcPts val="0"/>
              </a:spcBef>
              <a:buNone/>
              <a:defRPr sz="1200" b="0" i="0" u="none" strike="noStrike" cap="none">
                <a:solidFill>
                  <a:srgbClr val="888A9C"/>
                </a:solidFill>
                <a:latin typeface="Varela Round"/>
                <a:ea typeface="Varela Round"/>
                <a:cs typeface="Varela Round"/>
                <a:sym typeface="Varela Round"/>
              </a:defRPr>
            </a:lvl3pPr>
            <a:lvl4pPr marL="0" marR="0" lvl="3" indent="0" algn="l" rtl="1">
              <a:spcBef>
                <a:spcPts val="0"/>
              </a:spcBef>
              <a:buNone/>
              <a:defRPr sz="1200" b="0" i="0" u="none" strike="noStrike" cap="none">
                <a:solidFill>
                  <a:srgbClr val="888A9C"/>
                </a:solidFill>
                <a:latin typeface="Varela Round"/>
                <a:ea typeface="Varela Round"/>
                <a:cs typeface="Varela Round"/>
                <a:sym typeface="Varela Round"/>
              </a:defRPr>
            </a:lvl4pPr>
            <a:lvl5pPr marL="0" marR="0" lvl="4" indent="0" algn="l" rtl="1">
              <a:spcBef>
                <a:spcPts val="0"/>
              </a:spcBef>
              <a:buNone/>
              <a:defRPr sz="1200" b="0" i="0" u="none" strike="noStrike" cap="none">
                <a:solidFill>
                  <a:srgbClr val="888A9C"/>
                </a:solidFill>
                <a:latin typeface="Varela Round"/>
                <a:ea typeface="Varela Round"/>
                <a:cs typeface="Varela Round"/>
                <a:sym typeface="Varela Round"/>
              </a:defRPr>
            </a:lvl5pPr>
            <a:lvl6pPr marL="0" marR="0" lvl="5" indent="0" algn="l" rtl="1">
              <a:spcBef>
                <a:spcPts val="0"/>
              </a:spcBef>
              <a:buNone/>
              <a:defRPr sz="1200" b="0" i="0" u="none" strike="noStrike" cap="none">
                <a:solidFill>
                  <a:srgbClr val="888A9C"/>
                </a:solidFill>
                <a:latin typeface="Varela Round"/>
                <a:ea typeface="Varela Round"/>
                <a:cs typeface="Varela Round"/>
                <a:sym typeface="Varela Round"/>
              </a:defRPr>
            </a:lvl6pPr>
            <a:lvl7pPr marL="0" marR="0" lvl="6" indent="0" algn="l" rtl="1">
              <a:spcBef>
                <a:spcPts val="0"/>
              </a:spcBef>
              <a:buNone/>
              <a:defRPr sz="1200" b="0" i="0" u="none" strike="noStrike" cap="none">
                <a:solidFill>
                  <a:srgbClr val="888A9C"/>
                </a:solidFill>
                <a:latin typeface="Varela Round"/>
                <a:ea typeface="Varela Round"/>
                <a:cs typeface="Varela Round"/>
                <a:sym typeface="Varela Round"/>
              </a:defRPr>
            </a:lvl7pPr>
            <a:lvl8pPr marL="0" marR="0" lvl="7" indent="0" algn="l" rtl="1">
              <a:spcBef>
                <a:spcPts val="0"/>
              </a:spcBef>
              <a:buNone/>
              <a:defRPr sz="1200" b="0" i="0" u="none" strike="noStrike" cap="none">
                <a:solidFill>
                  <a:srgbClr val="888A9C"/>
                </a:solidFill>
                <a:latin typeface="Varela Round"/>
                <a:ea typeface="Varela Round"/>
                <a:cs typeface="Varela Round"/>
                <a:sym typeface="Varela Round"/>
              </a:defRPr>
            </a:lvl8pPr>
            <a:lvl9pPr marL="0" marR="0" lvl="8" indent="0" algn="l" rtl="1">
              <a:spcBef>
                <a:spcPts val="0"/>
              </a:spcBef>
              <a:buNone/>
              <a:defRPr sz="1200" b="0" i="0" u="none" strike="noStrike" cap="none">
                <a:solidFill>
                  <a:srgbClr val="888A9C"/>
                </a:solidFill>
                <a:latin typeface="Varela Round"/>
                <a:ea typeface="Varela Round"/>
                <a:cs typeface="Varela Round"/>
                <a:sym typeface="Varela Round"/>
              </a:defRPr>
            </a:lvl9pPr>
          </a:lstStyle>
          <a:p>
            <a:pPr marL="0" lvl="0" indent="0" algn="l" rtl="1">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google.com/search?q=%D7%A4%D7%99%D7%98+%D7%9E%D7%95%D7%A0%D7%93%D7%A8%D7%99%D7%90%D7%9F&amp;sxsrf=ALeKk00mfAnQRI0qCr27bVTI7B6vd2ymXA:1585055354443&amp;source=lnms&amp;tbm=isch&amp;sa=X&amp;ved=2ahUKEwj09uaql7PoAhUWAGMBHb1sAY4Q_AUoAXoECBoQAw&amp;biw=1920&amp;bih=937"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jpg"/><Relationship Id="rId7" Type="http://schemas.openxmlformats.org/officeDocument/2006/relationships/hyperlink" Target="https://he.wikipedia.org/wiki/%D7%A4%D7%99%D7%98_%D7%9E%D7%95%D7%A0%D7%93%D7%A8%D7%99%D7%90%D7%9F&#1508;&#1497;&#1496;"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https://www.google.com/search?sxsrf=ALeKk026wXoFT7zhF8nMJLQkiCIMB7VMFQ:1585674722832&amp;q=%D7%A4%D7%99%D7%98+%D7%9E%D7%95%D7%A0%D7%93%D7%A8%D7%99%D7%90%D7%9F&amp;tbm=isch&amp;source=univ&amp;sa=X&amp;ved=2ahUKEwimqdXUmsXoAhWQTcAKHXlOCbwQiR56BAgLEBA" TargetMode="External"/><Relationship Id="rId5" Type="http://schemas.openxmlformats.org/officeDocument/2006/relationships/hyperlink" Target="https://he.wikipedia.org/wiki/%D7%90%D7%9E%D7%A0%D7%95%D7%AA_%D7%9E%D7%95%D7%A4%D7%A9%D7%98%D7%AA" TargetMode="External"/><Relationship Id="rId4" Type="http://schemas.openxmlformats.org/officeDocument/2006/relationships/image" Target="../media/image5.jpg"/><Relationship Id="rId9" Type="http://schemas.openxmlformats.org/officeDocument/2006/relationships/hyperlink" Target="https://www.google.com/url?sa=i&amp;url=https%3A%2F%2Fes.m.wikipedia.org%2Fwiki%2FArchivo%3APiet_Mondrian%2C_1908-10%2C_Evening%3B_Red_Tree_(Avond%3B_De_rode_boom)%2C_oil_on_canvas%2C_70_x_99_cm%2C_Gemeentemuseum_Den_Haag.jpg&amp;psig=AOvVaw0vH7VjMwZ-qii1OMszxXYm&amp;ust=1586194095672000&amp;source=images&amp;cd=vfe&amp;ved=0CA0QjhxqFwoTCNjj2tLn0egCFQAAAAAdAAAAABAD"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s://www.google.com/url?sa=i&amp;url=https%3A%2F%2Fwww.alamy.com%2Fnew-york-city-1942-by-piet-mondriaan-mondrian-the-netherlands-dutch-1872-1944-image264317784.html&amp;psig=AOvVaw0vH7VjMwZ-qii1OMszxXYm&amp;ust=1586194095672000&amp;source=images&amp;cd=vfe&amp;ved=0CA0QjhxqFwoTCNjj2tLn0egCFQAAAAAdAAAAABAu" TargetMode="External"/><Relationship Id="rId3" Type="http://schemas.openxmlformats.org/officeDocument/2006/relationships/hyperlink" Target="https://he.wikipedia.org/wiki/%D7%A8%D7%92%D7%A9" TargetMode="Externa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
          <p:cNvSpPr txBox="1">
            <a:spLocks noGrp="1"/>
          </p:cNvSpPr>
          <p:nvPr>
            <p:ph type="ctrTitle"/>
          </p:nvPr>
        </p:nvSpPr>
        <p:spPr>
          <a:xfrm>
            <a:off x="1" y="2693893"/>
            <a:ext cx="12192000" cy="1470216"/>
          </a:xfrm>
          <a:prstGeom prst="rect">
            <a:avLst/>
          </a:prstGeom>
          <a:noFill/>
          <a:ln>
            <a:noFill/>
          </a:ln>
        </p:spPr>
        <p:txBody>
          <a:bodyPr spcFirstLastPara="1" wrap="square" lIns="91425" tIns="45700" rIns="91425" bIns="45700" anchor="ctr" anchorCtr="0">
            <a:normAutofit/>
          </a:bodyPr>
          <a:lstStyle/>
          <a:p>
            <a:pPr marL="0" lvl="0" indent="0" algn="ctr" rtl="1">
              <a:spcBef>
                <a:spcPts val="0"/>
              </a:spcBef>
              <a:spcAft>
                <a:spcPts val="0"/>
              </a:spcAft>
              <a:buClr>
                <a:srgbClr val="192A72"/>
              </a:buClr>
              <a:buSzPts val="6600"/>
              <a:buFont typeface="Varela Round"/>
              <a:buNone/>
            </a:pPr>
            <a:r>
              <a:rPr lang="iw-IL"/>
              <a:t>מערכת שידורים לאומית</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2"/>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457200" lvl="0" indent="-508000" algn="ctr" rtl="1">
              <a:spcBef>
                <a:spcPts val="0"/>
              </a:spcBef>
              <a:spcAft>
                <a:spcPts val="0"/>
              </a:spcAft>
              <a:buSzPts val="4400"/>
              <a:buChar char="●"/>
            </a:pPr>
            <a:r>
              <a:rPr lang="iw-IL"/>
              <a:t>רפלקציה - שיקוף בכתיבה</a:t>
            </a:r>
            <a:endParaRPr sz="4400" b="1"/>
          </a:p>
        </p:txBody>
      </p:sp>
      <p:sp>
        <p:nvSpPr>
          <p:cNvPr id="197" name="Google Shape;197;p12"/>
          <p:cNvSpPr>
            <a:spLocks noGrp="1"/>
          </p:cNvSpPr>
          <p:nvPr>
            <p:ph type="pic" idx="2"/>
          </p:nvPr>
        </p:nvSpPr>
        <p:spPr>
          <a:xfrm>
            <a:off x="1119727" y="1073703"/>
            <a:ext cx="4114800" cy="46200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0" algn="r" rtl="1">
              <a:spcBef>
                <a:spcPts val="0"/>
              </a:spcBef>
              <a:spcAft>
                <a:spcPts val="0"/>
              </a:spcAft>
              <a:buNone/>
            </a:pPr>
            <a:r>
              <a:rPr lang="iw-IL" sz="2000" b="1" i="1" dirty="0">
                <a:solidFill>
                  <a:srgbClr val="000000"/>
                </a:solidFill>
                <a:latin typeface="Arial"/>
                <a:ea typeface="Arial"/>
                <a:cs typeface="Arial"/>
                <a:sym typeface="Arial"/>
              </a:rPr>
              <a:t>נסו לכתוב שיר או סיפור בעקבות התחושות  שעלו לכם ביצירה שלכם.</a:t>
            </a:r>
            <a:endParaRPr sz="2000" b="1" i="1" dirty="0">
              <a:solidFill>
                <a:srgbClr val="000000"/>
              </a:solidFill>
              <a:latin typeface="Arial"/>
              <a:ea typeface="Arial"/>
              <a:cs typeface="Arial"/>
              <a:sym typeface="Arial"/>
            </a:endParaRPr>
          </a:p>
          <a:p>
            <a:pPr marL="457200" lvl="0" indent="0" algn="r" rtl="1">
              <a:spcBef>
                <a:spcPts val="0"/>
              </a:spcBef>
              <a:spcAft>
                <a:spcPts val="0"/>
              </a:spcAft>
              <a:buNone/>
            </a:pPr>
            <a:endParaRPr sz="1400" dirty="0">
              <a:solidFill>
                <a:srgbClr val="000000"/>
              </a:solidFill>
              <a:latin typeface="Arial"/>
              <a:ea typeface="Arial"/>
              <a:cs typeface="Arial"/>
              <a:sym typeface="Arial"/>
            </a:endParaRPr>
          </a:p>
          <a:p>
            <a:pPr marL="0" lvl="0" indent="0" algn="l" rtl="0">
              <a:spcBef>
                <a:spcPts val="640"/>
              </a:spcBef>
              <a:spcAft>
                <a:spcPts val="0"/>
              </a:spcAft>
              <a:buNone/>
            </a:pPr>
            <a:endParaRPr dirty="0"/>
          </a:p>
        </p:txBody>
      </p:sp>
      <p:sp>
        <p:nvSpPr>
          <p:cNvPr id="198" name="Google Shape;198;p12"/>
          <p:cNvSpPr>
            <a:spLocks noGrp="1"/>
          </p:cNvSpPr>
          <p:nvPr>
            <p:ph type="pic" idx="3"/>
          </p:nvPr>
        </p:nvSpPr>
        <p:spPr>
          <a:xfrm>
            <a:off x="1119727" y="5851697"/>
            <a:ext cx="4114800" cy="8676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0" algn="r" rtl="1">
              <a:spcBef>
                <a:spcPts val="0"/>
              </a:spcBef>
              <a:spcAft>
                <a:spcPts val="0"/>
              </a:spcAft>
              <a:buNone/>
            </a:pPr>
            <a:r>
              <a:rPr lang="iw-IL" sz="2000" b="1" i="1" dirty="0">
                <a:solidFill>
                  <a:srgbClr val="000000"/>
                </a:solidFill>
                <a:latin typeface="Arial"/>
                <a:ea typeface="Arial"/>
                <a:cs typeface="Arial"/>
                <a:sym typeface="Arial"/>
              </a:rPr>
              <a:t>ציינו שמכם המלא הכיתה ושם בית ספרכם</a:t>
            </a:r>
            <a:r>
              <a:rPr lang="iw-IL" sz="2000" dirty="0">
                <a:solidFill>
                  <a:srgbClr val="000000"/>
                </a:solidFill>
                <a:latin typeface="Arial"/>
                <a:ea typeface="Arial"/>
                <a:cs typeface="Arial"/>
                <a:sym typeface="Arial"/>
              </a:rPr>
              <a:t>.</a:t>
            </a:r>
            <a:endParaRPr sz="2000" dirty="0"/>
          </a:p>
        </p:txBody>
      </p:sp>
      <p:sp>
        <p:nvSpPr>
          <p:cNvPr id="199" name="Google Shape;199;p12"/>
          <p:cNvSpPr>
            <a:spLocks noGrp="1"/>
          </p:cNvSpPr>
          <p:nvPr>
            <p:ph type="pic" idx="4"/>
          </p:nvPr>
        </p:nvSpPr>
        <p:spPr>
          <a:xfrm>
            <a:off x="5767327" y="1092329"/>
            <a:ext cx="4356600" cy="27432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0" rtl="1">
              <a:spcBef>
                <a:spcPts val="0"/>
              </a:spcBef>
              <a:spcAft>
                <a:spcPts val="0"/>
              </a:spcAft>
              <a:buNone/>
            </a:pPr>
            <a:r>
              <a:rPr lang="iw-IL" sz="2000" b="1" i="1" dirty="0">
                <a:solidFill>
                  <a:srgbClr val="000000"/>
                </a:solidFill>
                <a:latin typeface="Arial"/>
                <a:ea typeface="Arial"/>
                <a:cs typeface="Arial"/>
                <a:sym typeface="Arial"/>
              </a:rPr>
              <a:t>התבוננו בתוצר וספרו בכמה משפטים מה נגלה אליכם</a:t>
            </a:r>
            <a:r>
              <a:rPr lang="he-IL" sz="2000" b="1" i="1" dirty="0">
                <a:solidFill>
                  <a:srgbClr val="000000"/>
                </a:solidFill>
                <a:latin typeface="Arial"/>
                <a:ea typeface="Arial"/>
                <a:cs typeface="Arial"/>
                <a:sym typeface="Arial"/>
              </a:rPr>
              <a:t>?</a:t>
            </a:r>
            <a:br>
              <a:rPr lang="en-US" sz="2000" b="1" i="1" dirty="0">
                <a:solidFill>
                  <a:srgbClr val="000000"/>
                </a:solidFill>
                <a:latin typeface="Arial"/>
                <a:ea typeface="Arial"/>
                <a:cs typeface="Arial"/>
                <a:sym typeface="Arial"/>
              </a:rPr>
            </a:br>
            <a:r>
              <a:rPr lang="iw-IL" sz="2000" b="1" i="1" dirty="0">
                <a:solidFill>
                  <a:srgbClr val="000000"/>
                </a:solidFill>
                <a:latin typeface="Arial"/>
                <a:ea typeface="Arial"/>
                <a:cs typeface="Arial"/>
                <a:sym typeface="Arial"/>
              </a:rPr>
              <a:t> מה זה מזכיר לכם</a:t>
            </a:r>
            <a:r>
              <a:rPr lang="he-IL" sz="2000" b="1" i="1" dirty="0">
                <a:solidFill>
                  <a:srgbClr val="000000"/>
                </a:solidFill>
                <a:latin typeface="Arial"/>
                <a:ea typeface="Arial"/>
                <a:cs typeface="Arial"/>
                <a:sym typeface="Arial"/>
              </a:rPr>
              <a:t>?</a:t>
            </a:r>
            <a:r>
              <a:rPr lang="iw-IL" sz="2000" b="1" i="1" dirty="0">
                <a:solidFill>
                  <a:srgbClr val="000000"/>
                </a:solidFill>
                <a:latin typeface="Arial"/>
                <a:ea typeface="Arial"/>
                <a:cs typeface="Arial"/>
                <a:sym typeface="Arial"/>
              </a:rPr>
              <a:t> איזו תחושה מעורר בכם התוצר?</a:t>
            </a:r>
            <a:endParaRPr sz="2000" b="1" i="1" dirty="0">
              <a:solidFill>
                <a:srgbClr val="000000"/>
              </a:solidFill>
              <a:latin typeface="Arial"/>
              <a:ea typeface="Arial"/>
              <a:cs typeface="Arial"/>
              <a:sym typeface="Arial"/>
            </a:endParaRPr>
          </a:p>
          <a:p>
            <a:pPr marL="457200" lvl="0" indent="0" rtl="1">
              <a:spcBef>
                <a:spcPts val="0"/>
              </a:spcBef>
              <a:spcAft>
                <a:spcPts val="0"/>
              </a:spcAft>
              <a:buNone/>
            </a:pPr>
            <a:r>
              <a:rPr lang="iw-IL" sz="2000" b="1" i="1" dirty="0">
                <a:solidFill>
                  <a:srgbClr val="000000"/>
                </a:solidFill>
                <a:latin typeface="Arial"/>
                <a:ea typeface="Arial"/>
                <a:cs typeface="Arial"/>
                <a:sym typeface="Arial"/>
              </a:rPr>
              <a:t>התייחסו לכמות המילים</a:t>
            </a:r>
            <a:r>
              <a:rPr lang="he-IL" sz="2000" b="1" i="1" dirty="0">
                <a:solidFill>
                  <a:srgbClr val="000000"/>
                </a:solidFill>
                <a:latin typeface="Arial"/>
                <a:ea typeface="Arial"/>
                <a:cs typeface="Arial"/>
                <a:sym typeface="Arial"/>
              </a:rPr>
              <a:t>,</a:t>
            </a:r>
            <a:r>
              <a:rPr lang="iw-IL" sz="2000" b="1" i="1" dirty="0">
                <a:solidFill>
                  <a:srgbClr val="000000"/>
                </a:solidFill>
                <a:latin typeface="Arial"/>
                <a:ea typeface="Arial"/>
                <a:cs typeface="Arial"/>
                <a:sym typeface="Arial"/>
              </a:rPr>
              <a:t> גודלן, הכיוון בו הן מופיעות</a:t>
            </a:r>
            <a:r>
              <a:rPr lang="he-IL" sz="2000" b="1" i="1" dirty="0">
                <a:solidFill>
                  <a:srgbClr val="000000"/>
                </a:solidFill>
                <a:latin typeface="Arial"/>
                <a:ea typeface="Arial"/>
                <a:cs typeface="Arial"/>
                <a:sym typeface="Arial"/>
              </a:rPr>
              <a:t>, </a:t>
            </a:r>
            <a:r>
              <a:rPr lang="iw-IL" sz="2000" b="1" i="1" dirty="0">
                <a:solidFill>
                  <a:srgbClr val="000000"/>
                </a:solidFill>
                <a:latin typeface="Arial"/>
                <a:ea typeface="Arial"/>
                <a:cs typeface="Arial"/>
                <a:sym typeface="Arial"/>
              </a:rPr>
              <a:t> המקצב שנוצר בזכות החזרה על צבע מסויים וכו'.</a:t>
            </a:r>
            <a:endParaRPr sz="2000" b="1" i="1" dirty="0">
              <a:solidFill>
                <a:srgbClr val="000000"/>
              </a:solidFill>
              <a:latin typeface="Arial"/>
              <a:ea typeface="Arial"/>
              <a:cs typeface="Arial"/>
              <a:sym typeface="Arial"/>
            </a:endParaRPr>
          </a:p>
          <a:p>
            <a:pPr marL="457200" lvl="0" indent="0" rtl="1">
              <a:spcBef>
                <a:spcPts val="0"/>
              </a:spcBef>
              <a:spcAft>
                <a:spcPts val="0"/>
              </a:spcAft>
              <a:buNone/>
            </a:pPr>
            <a:endParaRPr sz="2000" dirty="0">
              <a:solidFill>
                <a:srgbClr val="000000"/>
              </a:solidFill>
              <a:latin typeface="Arial"/>
              <a:ea typeface="Arial"/>
              <a:cs typeface="Arial"/>
              <a:sym typeface="Arial"/>
            </a:endParaRPr>
          </a:p>
          <a:p>
            <a:pPr marL="457200" lvl="0" indent="0" rtl="1">
              <a:spcBef>
                <a:spcPts val="0"/>
              </a:spcBef>
              <a:spcAft>
                <a:spcPts val="0"/>
              </a:spcAft>
              <a:buNone/>
            </a:pPr>
            <a:endParaRPr sz="2000" dirty="0">
              <a:solidFill>
                <a:srgbClr val="000000"/>
              </a:solidFill>
              <a:latin typeface="Arial"/>
              <a:ea typeface="Arial"/>
              <a:cs typeface="Arial"/>
              <a:sym typeface="Arial"/>
            </a:endParaRPr>
          </a:p>
          <a:p>
            <a:pPr marL="457200" lvl="0" indent="0" rtl="1">
              <a:spcBef>
                <a:spcPts val="0"/>
              </a:spcBef>
              <a:spcAft>
                <a:spcPts val="0"/>
              </a:spcAft>
              <a:buNone/>
            </a:pPr>
            <a:endParaRPr dirty="0">
              <a:solidFill>
                <a:srgbClr val="000000"/>
              </a:solidFill>
            </a:endParaRPr>
          </a:p>
        </p:txBody>
      </p:sp>
      <p:sp>
        <p:nvSpPr>
          <p:cNvPr id="200" name="Google Shape;200;p12"/>
          <p:cNvSpPr>
            <a:spLocks noGrp="1"/>
          </p:cNvSpPr>
          <p:nvPr>
            <p:ph type="pic" idx="5"/>
          </p:nvPr>
        </p:nvSpPr>
        <p:spPr>
          <a:xfrm>
            <a:off x="5721427" y="3976097"/>
            <a:ext cx="4402500" cy="27432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0" algn="r" rtl="1">
              <a:spcBef>
                <a:spcPts val="0"/>
              </a:spcBef>
              <a:spcAft>
                <a:spcPts val="0"/>
              </a:spcAft>
              <a:buNone/>
            </a:pPr>
            <a:r>
              <a:rPr lang="iw-IL" sz="2000" b="1" i="1" dirty="0">
                <a:solidFill>
                  <a:srgbClr val="000000"/>
                </a:solidFill>
                <a:latin typeface="Arial"/>
                <a:ea typeface="Arial"/>
                <a:cs typeface="Arial"/>
                <a:sym typeface="Arial"/>
              </a:rPr>
              <a:t>הקדישו את התוצר לדמות יקרה לכם וכתבו על כך:</a:t>
            </a:r>
            <a:endParaRPr sz="2000" b="1"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pic>
        <p:nvPicPr>
          <p:cNvPr id="207" name="Google Shape;207;p13"/>
          <p:cNvPicPr preferRelativeResize="0"/>
          <p:nvPr/>
        </p:nvPicPr>
        <p:blipFill rotWithShape="1">
          <a:blip r:embed="rId3">
            <a:alphaModFix/>
          </a:blip>
          <a:srcRect l="-1215" t="1361"/>
          <a:stretch/>
        </p:blipFill>
        <p:spPr>
          <a:xfrm>
            <a:off x="7168622" y="3371884"/>
            <a:ext cx="3829394" cy="3429000"/>
          </a:xfrm>
          <a:prstGeom prst="rect">
            <a:avLst/>
          </a:prstGeom>
          <a:noFill/>
          <a:ln>
            <a:noFill/>
          </a:ln>
        </p:spPr>
      </p:pic>
      <p:sp>
        <p:nvSpPr>
          <p:cNvPr id="205" name="Google Shape;205;p13"/>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p>
            <a:pPr marL="457200" lvl="0" indent="-508000" algn="ctr" rtl="1">
              <a:spcBef>
                <a:spcPts val="0"/>
              </a:spcBef>
              <a:spcAft>
                <a:spcPts val="0"/>
              </a:spcAft>
              <a:buSzPts val="4400"/>
              <a:buChar char="●"/>
            </a:pPr>
            <a:r>
              <a:rPr lang="iw-IL" dirty="0"/>
              <a:t>יצירות  מדגימות</a:t>
            </a:r>
            <a:endParaRPr sz="4400" dirty="0"/>
          </a:p>
        </p:txBody>
      </p:sp>
      <p:sp>
        <p:nvSpPr>
          <p:cNvPr id="208" name="Google Shape;208;p13"/>
          <p:cNvSpPr txBox="1"/>
          <p:nvPr/>
        </p:nvSpPr>
        <p:spPr>
          <a:xfrm>
            <a:off x="544366" y="1044724"/>
            <a:ext cx="6467400" cy="47775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1">
              <a:lnSpc>
                <a:spcPct val="115000"/>
              </a:lnSpc>
              <a:spcBef>
                <a:spcPts val="1200"/>
              </a:spcBef>
              <a:spcAft>
                <a:spcPts val="0"/>
              </a:spcAft>
              <a:buNone/>
            </a:pPr>
            <a:r>
              <a:rPr lang="iw-IL" sz="1800" b="1" u="sng" dirty="0">
                <a:solidFill>
                  <a:srgbClr val="000000"/>
                </a:solidFill>
                <a:latin typeface="+mn-lt"/>
                <a:ea typeface="David"/>
                <a:cs typeface="David"/>
                <a:sym typeface="David"/>
              </a:rPr>
              <a:t>רפלקציה</a:t>
            </a:r>
            <a:endParaRPr sz="1800" b="1" u="sng" dirty="0">
              <a:solidFill>
                <a:srgbClr val="000000"/>
              </a:solidFill>
              <a:latin typeface="+mn-lt"/>
              <a:ea typeface="David"/>
              <a:cs typeface="David"/>
              <a:sym typeface="David"/>
            </a:endParaRPr>
          </a:p>
          <a:p>
            <a:pPr marL="0" marR="228600" lvl="0" indent="-228600" algn="r" rtl="1">
              <a:lnSpc>
                <a:spcPct val="115000"/>
              </a:lnSpc>
              <a:spcBef>
                <a:spcPts val="1200"/>
              </a:spcBef>
              <a:spcAft>
                <a:spcPts val="0"/>
              </a:spcAft>
              <a:buNone/>
            </a:pPr>
            <a:r>
              <a:rPr lang="iw-IL" sz="1600" dirty="0">
                <a:solidFill>
                  <a:srgbClr val="000000"/>
                </a:solidFill>
                <a:latin typeface="Times New Roman"/>
                <a:ea typeface="Times New Roman"/>
                <a:cs typeface="+mn-cs"/>
                <a:sym typeface="Times New Roman"/>
              </a:rPr>
              <a:t>      </a:t>
            </a:r>
            <a:r>
              <a:rPr lang="he-IL" sz="1600" dirty="0">
                <a:solidFill>
                  <a:srgbClr val="000000"/>
                </a:solidFill>
                <a:latin typeface="Times New Roman"/>
                <a:ea typeface="Times New Roman"/>
                <a:cs typeface="+mn-cs"/>
                <a:sym typeface="Times New Roman"/>
              </a:rPr>
              <a:t> </a:t>
            </a:r>
          </a:p>
          <a:p>
            <a:pPr marL="0" marR="228600" lvl="0" indent="-228600" algn="r" rtl="1">
              <a:lnSpc>
                <a:spcPct val="115000"/>
              </a:lnSpc>
              <a:spcBef>
                <a:spcPts val="1200"/>
              </a:spcBef>
              <a:spcAft>
                <a:spcPts val="0"/>
              </a:spcAft>
              <a:buNone/>
            </a:pPr>
            <a:r>
              <a:rPr lang="he-IL" sz="1600" b="1" u="sng" dirty="0">
                <a:solidFill>
                  <a:srgbClr val="000000"/>
                </a:solidFill>
                <a:latin typeface="David"/>
                <a:ea typeface="David"/>
                <a:cs typeface="+mn-cs"/>
                <a:sym typeface="David"/>
              </a:rPr>
              <a:t>שיר:</a:t>
            </a:r>
          </a:p>
          <a:p>
            <a:pPr marL="0" lvl="0" indent="0" algn="r" rtl="1">
              <a:lnSpc>
                <a:spcPct val="100000"/>
              </a:lnSpc>
              <a:spcBef>
                <a:spcPts val="1200"/>
              </a:spcBef>
              <a:spcAft>
                <a:spcPts val="0"/>
              </a:spcAft>
              <a:buNone/>
            </a:pPr>
            <a:r>
              <a:rPr lang="he-IL" sz="1600" dirty="0">
                <a:solidFill>
                  <a:srgbClr val="000000"/>
                </a:solidFill>
                <a:latin typeface="David"/>
                <a:ea typeface="David"/>
                <a:cs typeface="+mn-cs"/>
                <a:sym typeface="David"/>
              </a:rPr>
              <a:t> כל יום שאני קמה בבוקר </a:t>
            </a:r>
          </a:p>
          <a:p>
            <a:pPr marL="0" lvl="0" indent="0" algn="r" rtl="1">
              <a:lnSpc>
                <a:spcPct val="100000"/>
              </a:lnSpc>
              <a:spcBef>
                <a:spcPts val="1200"/>
              </a:spcBef>
              <a:spcAft>
                <a:spcPts val="0"/>
              </a:spcAft>
              <a:buNone/>
            </a:pPr>
            <a:r>
              <a:rPr lang="iw-IL" sz="1600" dirty="0">
                <a:solidFill>
                  <a:srgbClr val="000000"/>
                </a:solidFill>
                <a:latin typeface="David"/>
                <a:ea typeface="David"/>
                <a:cs typeface="+mn-cs"/>
                <a:sym typeface="David"/>
              </a:rPr>
              <a:t>אני מביטה דרך החלון.</a:t>
            </a:r>
            <a:endParaRPr sz="1600" dirty="0">
              <a:solidFill>
                <a:srgbClr val="000000"/>
              </a:solidFill>
              <a:latin typeface="David"/>
              <a:ea typeface="David"/>
              <a:cs typeface="+mn-cs"/>
              <a:sym typeface="David"/>
            </a:endParaRPr>
          </a:p>
          <a:p>
            <a:pPr marL="0" lvl="0" indent="0" algn="r" rtl="1">
              <a:lnSpc>
                <a:spcPct val="100000"/>
              </a:lnSpc>
              <a:spcBef>
                <a:spcPts val="1200"/>
              </a:spcBef>
              <a:spcAft>
                <a:spcPts val="0"/>
              </a:spcAft>
              <a:buNone/>
            </a:pPr>
            <a:r>
              <a:rPr lang="iw-IL" sz="1600" dirty="0">
                <a:solidFill>
                  <a:srgbClr val="000000"/>
                </a:solidFill>
                <a:latin typeface="David"/>
                <a:ea typeface="David"/>
                <a:cs typeface="+mn-cs"/>
                <a:sym typeface="David"/>
              </a:rPr>
              <a:t>בוחרת לי את הצבע שאני אותו אוהבת</a:t>
            </a:r>
            <a:endParaRPr sz="1600" dirty="0">
              <a:solidFill>
                <a:srgbClr val="000000"/>
              </a:solidFill>
              <a:latin typeface="David"/>
              <a:ea typeface="David"/>
              <a:cs typeface="+mn-cs"/>
              <a:sym typeface="David"/>
            </a:endParaRPr>
          </a:p>
          <a:p>
            <a:pPr marL="0" lvl="0" indent="0" algn="r" rtl="1">
              <a:lnSpc>
                <a:spcPct val="100000"/>
              </a:lnSpc>
              <a:spcBef>
                <a:spcPts val="1200"/>
              </a:spcBef>
              <a:spcAft>
                <a:spcPts val="0"/>
              </a:spcAft>
              <a:buNone/>
            </a:pPr>
            <a:r>
              <a:rPr lang="iw-IL" sz="1600" dirty="0">
                <a:solidFill>
                  <a:srgbClr val="000000"/>
                </a:solidFill>
                <a:latin typeface="David"/>
                <a:ea typeface="David"/>
                <a:cs typeface="+mn-cs"/>
                <a:sym typeface="David"/>
              </a:rPr>
              <a:t>כדי להעביר איתו את היום.</a:t>
            </a:r>
            <a:endParaRPr sz="1600" dirty="0">
              <a:solidFill>
                <a:srgbClr val="000000"/>
              </a:solidFill>
              <a:latin typeface="David"/>
              <a:ea typeface="David"/>
              <a:cs typeface="+mn-cs"/>
              <a:sym typeface="David"/>
            </a:endParaRPr>
          </a:p>
          <a:p>
            <a:pPr marL="0" lvl="0" indent="0" algn="r" rtl="1">
              <a:lnSpc>
                <a:spcPct val="100000"/>
              </a:lnSpc>
              <a:spcBef>
                <a:spcPts val="1200"/>
              </a:spcBef>
              <a:spcAft>
                <a:spcPts val="0"/>
              </a:spcAft>
              <a:buNone/>
            </a:pPr>
            <a:r>
              <a:rPr lang="iw-IL" sz="1600" dirty="0">
                <a:solidFill>
                  <a:srgbClr val="000000"/>
                </a:solidFill>
                <a:latin typeface="David"/>
                <a:ea typeface="David"/>
                <a:cs typeface="+mn-cs"/>
                <a:sym typeface="David"/>
              </a:rPr>
              <a:t>אם קמתי שמחה או מלאת אנרגיה</a:t>
            </a:r>
            <a:endParaRPr lang="he-IL" sz="1600" dirty="0">
              <a:solidFill>
                <a:srgbClr val="000000"/>
              </a:solidFill>
              <a:latin typeface="David"/>
              <a:ea typeface="David"/>
              <a:cs typeface="+mn-cs"/>
              <a:sym typeface="David"/>
            </a:endParaRPr>
          </a:p>
          <a:p>
            <a:pPr lvl="0" algn="r" rtl="1">
              <a:spcBef>
                <a:spcPts val="1200"/>
              </a:spcBef>
            </a:pPr>
            <a:r>
              <a:rPr lang="he-IL" sz="1600" dirty="0">
                <a:latin typeface="David"/>
                <a:ea typeface="David"/>
                <a:cs typeface="Arial" panose="020B0604020202020204" pitchFamily="34" charset="0"/>
                <a:sym typeface="David"/>
              </a:rPr>
              <a:t>אבחר בחלון הכחול</a:t>
            </a:r>
          </a:p>
          <a:p>
            <a:pPr lvl="0" algn="r" rtl="1">
              <a:spcBef>
                <a:spcPts val="1200"/>
              </a:spcBef>
            </a:pPr>
            <a:r>
              <a:rPr lang="he-IL" sz="1600" dirty="0">
                <a:latin typeface="David"/>
                <a:ea typeface="David"/>
                <a:cs typeface="Arial" panose="020B0604020202020204" pitchFamily="34" charset="0"/>
                <a:sym typeface="David"/>
              </a:rPr>
              <a:t> כי הוא זה שנותן לי ביטחון ורוגע</a:t>
            </a:r>
          </a:p>
          <a:p>
            <a:pPr lvl="0" algn="r" rtl="1">
              <a:spcBef>
                <a:spcPts val="1200"/>
              </a:spcBef>
            </a:pPr>
            <a:r>
              <a:rPr lang="he-IL" sz="1600" dirty="0">
                <a:latin typeface="David"/>
                <a:ea typeface="David"/>
                <a:sym typeface="David"/>
              </a:rPr>
              <a:t>כדי להעביר </a:t>
            </a:r>
            <a:r>
              <a:rPr lang="he-IL" sz="1600" dirty="0" err="1">
                <a:latin typeface="David"/>
                <a:ea typeface="David"/>
                <a:sym typeface="David"/>
              </a:rPr>
              <a:t>איתו</a:t>
            </a:r>
            <a:r>
              <a:rPr lang="he-IL" sz="1600" dirty="0">
                <a:latin typeface="David"/>
                <a:ea typeface="David"/>
                <a:sym typeface="David"/>
              </a:rPr>
              <a:t> את היום.</a:t>
            </a:r>
          </a:p>
          <a:p>
            <a:pPr lvl="0" algn="r" rtl="1">
              <a:spcBef>
                <a:spcPts val="1200"/>
              </a:spcBef>
            </a:pPr>
            <a:endParaRPr lang="he-IL" sz="1600" dirty="0">
              <a:latin typeface="David"/>
              <a:ea typeface="David"/>
              <a:sym typeface="David"/>
            </a:endParaRPr>
          </a:p>
          <a:p>
            <a:pPr marL="0" lvl="0" indent="0" algn="r" rtl="1">
              <a:lnSpc>
                <a:spcPct val="100000"/>
              </a:lnSpc>
              <a:spcBef>
                <a:spcPts val="1200"/>
              </a:spcBef>
              <a:spcAft>
                <a:spcPts val="0"/>
              </a:spcAft>
              <a:buNone/>
            </a:pPr>
            <a:endParaRPr sz="1600" dirty="0">
              <a:solidFill>
                <a:srgbClr val="000000"/>
              </a:solidFill>
              <a:latin typeface="David"/>
              <a:ea typeface="David"/>
              <a:cs typeface="+mn-cs"/>
              <a:sym typeface="David"/>
            </a:endParaRPr>
          </a:p>
          <a:p>
            <a:pPr marL="0" marR="228600" lvl="0" indent="-228600" algn="r" rtl="1">
              <a:lnSpc>
                <a:spcPct val="115000"/>
              </a:lnSpc>
              <a:spcBef>
                <a:spcPts val="1200"/>
              </a:spcBef>
              <a:spcAft>
                <a:spcPts val="1200"/>
              </a:spcAft>
              <a:buNone/>
            </a:pPr>
            <a:r>
              <a:rPr lang="iw-IL" dirty="0">
                <a:solidFill>
                  <a:srgbClr val="000000"/>
                </a:solidFill>
                <a:latin typeface="David"/>
                <a:ea typeface="David"/>
                <a:cs typeface="David"/>
                <a:sym typeface="David"/>
              </a:rPr>
              <a:t> </a:t>
            </a:r>
            <a:endParaRPr dirty="0">
              <a:solidFill>
                <a:srgbClr val="000000"/>
              </a:solidFill>
              <a:latin typeface="David"/>
              <a:ea typeface="David"/>
              <a:cs typeface="David"/>
              <a:sym typeface="David"/>
            </a:endParaRPr>
          </a:p>
        </p:txBody>
      </p:sp>
      <p:sp>
        <p:nvSpPr>
          <p:cNvPr id="210" name="Google Shape;210;p13"/>
          <p:cNvSpPr txBox="1"/>
          <p:nvPr/>
        </p:nvSpPr>
        <p:spPr>
          <a:xfrm>
            <a:off x="-126283" y="6305027"/>
            <a:ext cx="7138049" cy="526188"/>
          </a:xfrm>
          <a:prstGeom prst="rect">
            <a:avLst/>
          </a:prstGeom>
          <a:solidFill>
            <a:schemeClr val="bg1"/>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just" rtl="1">
              <a:lnSpc>
                <a:spcPct val="100000"/>
              </a:lnSpc>
              <a:spcBef>
                <a:spcPts val="1200"/>
              </a:spcBef>
              <a:spcAft>
                <a:spcPts val="0"/>
              </a:spcAft>
              <a:buNone/>
            </a:pPr>
            <a:r>
              <a:rPr lang="iw-IL" b="1" dirty="0">
                <a:solidFill>
                  <a:srgbClr val="000000"/>
                </a:solidFill>
                <a:latin typeface="+mn-lt"/>
                <a:ea typeface="David"/>
                <a:cs typeface="David"/>
                <a:sym typeface="David"/>
              </a:rPr>
              <a:t>מגישה:</a:t>
            </a:r>
            <a:r>
              <a:rPr lang="he-IL" b="1" dirty="0">
                <a:solidFill>
                  <a:srgbClr val="000000"/>
                </a:solidFill>
                <a:latin typeface="+mn-lt"/>
                <a:ea typeface="David"/>
                <a:cs typeface="David"/>
                <a:sym typeface="David"/>
              </a:rPr>
              <a:t> </a:t>
            </a:r>
            <a:r>
              <a:rPr lang="iw-IL" b="1" dirty="0">
                <a:solidFill>
                  <a:srgbClr val="000000"/>
                </a:solidFill>
                <a:latin typeface="+mn-lt"/>
                <a:ea typeface="David"/>
                <a:cs typeface="David"/>
                <a:sym typeface="David"/>
              </a:rPr>
              <a:t>תהל-אופל</a:t>
            </a:r>
            <a:r>
              <a:rPr lang="he-IL" b="1" dirty="0">
                <a:solidFill>
                  <a:srgbClr val="000000"/>
                </a:solidFill>
                <a:latin typeface="+mn-lt"/>
                <a:ea typeface="David"/>
                <a:cs typeface="David"/>
                <a:sym typeface="David"/>
              </a:rPr>
              <a:t> </a:t>
            </a:r>
            <a:r>
              <a:rPr lang="iw-IL" b="1" dirty="0">
                <a:solidFill>
                  <a:srgbClr val="000000"/>
                </a:solidFill>
                <a:latin typeface="+mn-lt"/>
                <a:ea typeface="David"/>
                <a:cs typeface="David"/>
                <a:sym typeface="David"/>
              </a:rPr>
              <a:t>בן הרבון</a:t>
            </a:r>
            <a:r>
              <a:rPr lang="he-IL" b="1" dirty="0">
                <a:latin typeface="+mn-lt"/>
                <a:ea typeface="David"/>
                <a:cs typeface="David"/>
                <a:sym typeface="David"/>
              </a:rPr>
              <a:t>  </a:t>
            </a:r>
            <a:r>
              <a:rPr lang="iw-IL" b="1" dirty="0">
                <a:solidFill>
                  <a:srgbClr val="000000"/>
                </a:solidFill>
                <a:latin typeface="+mn-lt"/>
                <a:ea typeface="David"/>
                <a:cs typeface="David"/>
                <a:sym typeface="David"/>
              </a:rPr>
              <a:t>כיתה</a:t>
            </a:r>
            <a:r>
              <a:rPr lang="he-IL" b="1" dirty="0">
                <a:latin typeface="+mn-lt"/>
                <a:ea typeface="David"/>
                <a:cs typeface="David"/>
                <a:sym typeface="David"/>
              </a:rPr>
              <a:t>: </a:t>
            </a:r>
            <a:r>
              <a:rPr lang="iw-IL" b="1" dirty="0">
                <a:solidFill>
                  <a:srgbClr val="000000"/>
                </a:solidFill>
                <a:latin typeface="+mn-lt"/>
                <a:ea typeface="David"/>
                <a:cs typeface="David"/>
                <a:sym typeface="David"/>
              </a:rPr>
              <a:t> ז</a:t>
            </a:r>
            <a:r>
              <a:rPr lang="he-IL" b="1" dirty="0">
                <a:solidFill>
                  <a:srgbClr val="000000"/>
                </a:solidFill>
                <a:latin typeface="+mn-lt"/>
                <a:ea typeface="David"/>
                <a:cs typeface="David"/>
                <a:sym typeface="David"/>
              </a:rPr>
              <a:t> </a:t>
            </a:r>
            <a:r>
              <a:rPr lang="he-IL" b="1" dirty="0">
                <a:latin typeface="+mn-lt"/>
                <a:ea typeface="David"/>
                <a:cs typeface="David"/>
                <a:sym typeface="David"/>
              </a:rPr>
              <a:t>3 </a:t>
            </a:r>
            <a:r>
              <a:rPr lang="he-IL" b="1" dirty="0">
                <a:solidFill>
                  <a:srgbClr val="000000"/>
                </a:solidFill>
                <a:latin typeface="+mn-lt"/>
                <a:ea typeface="David"/>
                <a:cs typeface="David"/>
                <a:sym typeface="David"/>
              </a:rPr>
              <a:t> זלמן ארן, מקיף ד' ראשל"צ</a:t>
            </a:r>
            <a:endParaRPr b="1" dirty="0">
              <a:solidFill>
                <a:srgbClr val="000000"/>
              </a:solidFill>
              <a:latin typeface="+mn-lt"/>
              <a:ea typeface="David"/>
              <a:cs typeface="David"/>
              <a:sym typeface="David"/>
            </a:endParaRPr>
          </a:p>
          <a:p>
            <a:pPr marL="0" lvl="0" indent="0" algn="l" rtl="0">
              <a:spcBef>
                <a:spcPts val="1200"/>
              </a:spcBef>
              <a:spcAft>
                <a:spcPts val="0"/>
              </a:spcAft>
              <a:buNone/>
            </a:pPr>
            <a:endParaRPr dirty="0"/>
          </a:p>
        </p:txBody>
      </p:sp>
      <p:sp>
        <p:nvSpPr>
          <p:cNvPr id="211" name="Google Shape;211;p13"/>
          <p:cNvSpPr txBox="1"/>
          <p:nvPr/>
        </p:nvSpPr>
        <p:spPr>
          <a:xfrm>
            <a:off x="10357272" y="1867802"/>
            <a:ext cx="1638424" cy="1729187"/>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r" rtl="1">
              <a:lnSpc>
                <a:spcPct val="100000"/>
              </a:lnSpc>
              <a:spcBef>
                <a:spcPts val="1200"/>
              </a:spcBef>
              <a:spcAft>
                <a:spcPts val="0"/>
              </a:spcAft>
              <a:buClr>
                <a:srgbClr val="000000"/>
              </a:buClr>
              <a:buSzPts val="1100"/>
              <a:buFont typeface="Arial"/>
              <a:buNone/>
            </a:pPr>
            <a:r>
              <a:rPr lang="iw-IL" sz="1800" dirty="0">
                <a:solidFill>
                  <a:srgbClr val="000000"/>
                </a:solidFill>
                <a:highlight>
                  <a:srgbClr val="FFFF00"/>
                </a:highlight>
                <a:latin typeface="+mn-lt"/>
                <a:ea typeface="David"/>
                <a:cs typeface="David"/>
                <a:sym typeface="David"/>
              </a:rPr>
              <a:t>צהוב</a:t>
            </a:r>
            <a:r>
              <a:rPr lang="iw-IL" sz="1800" dirty="0">
                <a:solidFill>
                  <a:srgbClr val="000000"/>
                </a:solidFill>
                <a:latin typeface="+mn-lt"/>
                <a:ea typeface="David"/>
                <a:cs typeface="David"/>
                <a:sym typeface="David"/>
              </a:rPr>
              <a:t>-סבלנות   </a:t>
            </a:r>
            <a:r>
              <a:rPr lang="iw-IL" sz="1800" dirty="0">
                <a:solidFill>
                  <a:srgbClr val="000000"/>
                </a:solidFill>
                <a:highlight>
                  <a:srgbClr val="FF0000"/>
                </a:highlight>
                <a:latin typeface="+mn-lt"/>
                <a:ea typeface="David"/>
                <a:cs typeface="David"/>
                <a:sym typeface="David"/>
              </a:rPr>
              <a:t>אדום</a:t>
            </a:r>
            <a:r>
              <a:rPr lang="iw-IL" sz="1800" dirty="0">
                <a:solidFill>
                  <a:srgbClr val="000000"/>
                </a:solidFill>
                <a:latin typeface="+mn-lt"/>
                <a:ea typeface="David"/>
                <a:cs typeface="David"/>
                <a:sym typeface="David"/>
              </a:rPr>
              <a:t>-ניצחון   </a:t>
            </a:r>
            <a:r>
              <a:rPr lang="iw-IL" sz="1800" dirty="0">
                <a:solidFill>
                  <a:srgbClr val="000000"/>
                </a:solidFill>
                <a:highlight>
                  <a:srgbClr val="3D85C6"/>
                </a:highlight>
                <a:latin typeface="+mn-lt"/>
                <a:ea typeface="David"/>
                <a:cs typeface="David"/>
                <a:sym typeface="David"/>
              </a:rPr>
              <a:t>כחול</a:t>
            </a:r>
            <a:r>
              <a:rPr lang="iw-IL" sz="1800" dirty="0">
                <a:solidFill>
                  <a:srgbClr val="000000"/>
                </a:solidFill>
                <a:latin typeface="+mn-lt"/>
                <a:ea typeface="David"/>
                <a:cs typeface="David"/>
                <a:sym typeface="David"/>
              </a:rPr>
              <a:t>-ביטחון   לבן-התחדשות   שחור-מסתורין</a:t>
            </a:r>
            <a:endParaRPr sz="1800" dirty="0">
              <a:solidFill>
                <a:srgbClr val="000000"/>
              </a:solidFill>
              <a:latin typeface="+mn-lt"/>
              <a:ea typeface="David"/>
              <a:cs typeface="David"/>
              <a:sym typeface="David"/>
            </a:endParaRPr>
          </a:p>
          <a:p>
            <a:pPr marL="0" lvl="0" indent="0" algn="l" rtl="0">
              <a:spcBef>
                <a:spcPts val="1200"/>
              </a:spcBef>
              <a:spcAft>
                <a:spcPts val="0"/>
              </a:spcAft>
              <a:buNone/>
            </a:pPr>
            <a:endParaRPr dirty="0"/>
          </a:p>
        </p:txBody>
      </p:sp>
      <p:sp>
        <p:nvSpPr>
          <p:cNvPr id="212" name="Google Shape;212;p13"/>
          <p:cNvSpPr txBox="1"/>
          <p:nvPr/>
        </p:nvSpPr>
        <p:spPr>
          <a:xfrm>
            <a:off x="10422868" y="1044724"/>
            <a:ext cx="1507232" cy="719999"/>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iw-IL" sz="1800" b="1" dirty="0"/>
              <a:t>קידוד בין מילים לצבעים</a:t>
            </a:r>
            <a:endParaRPr sz="1800" b="1" dirty="0"/>
          </a:p>
        </p:txBody>
      </p:sp>
      <p:sp>
        <p:nvSpPr>
          <p:cNvPr id="213" name="Google Shape;213;p13"/>
          <p:cNvSpPr txBox="1"/>
          <p:nvPr/>
        </p:nvSpPr>
        <p:spPr>
          <a:xfrm>
            <a:off x="7167645" y="1070115"/>
            <a:ext cx="3045541" cy="1817011"/>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r" rtl="1">
              <a:lnSpc>
                <a:spcPct val="100000"/>
              </a:lnSpc>
              <a:spcBef>
                <a:spcPts val="1200"/>
              </a:spcBef>
              <a:spcAft>
                <a:spcPts val="0"/>
              </a:spcAft>
              <a:buNone/>
            </a:pPr>
            <a:r>
              <a:rPr lang="iw-IL" sz="1800" b="1" dirty="0">
                <a:latin typeface="+mn-lt"/>
                <a:ea typeface="David"/>
                <a:cs typeface="David"/>
                <a:sym typeface="David"/>
              </a:rPr>
              <a:t>תעודת זהות מוזיאלית:</a:t>
            </a:r>
            <a:endParaRPr sz="1800" b="1" dirty="0">
              <a:latin typeface="+mn-lt"/>
              <a:ea typeface="David"/>
              <a:cs typeface="David"/>
              <a:sym typeface="David"/>
            </a:endParaRPr>
          </a:p>
          <a:p>
            <a:pPr marL="0" lvl="0" indent="0" algn="r" rtl="1">
              <a:lnSpc>
                <a:spcPct val="100000"/>
              </a:lnSpc>
              <a:spcBef>
                <a:spcPts val="1200"/>
              </a:spcBef>
              <a:spcAft>
                <a:spcPts val="0"/>
              </a:spcAft>
              <a:buNone/>
            </a:pPr>
            <a:r>
              <a:rPr lang="iw-IL" sz="1800" dirty="0">
                <a:latin typeface="+mn-lt"/>
                <a:ea typeface="David"/>
                <a:cs typeface="David"/>
                <a:sym typeface="David"/>
              </a:rPr>
              <a:t>אמן:פיט מונדריאן. מיקום: הגלריה הלאומית לאומנות. תאריך יצירה:. 1925-1924 תקופה:דה סטייל.</a:t>
            </a:r>
            <a:endParaRPr sz="1800" dirty="0">
              <a:latin typeface="+mn-lt"/>
            </a:endParaRPr>
          </a:p>
          <a:p>
            <a:pPr marL="0" lvl="0" indent="0" algn="l" rtl="0">
              <a:spcBef>
                <a:spcPts val="1200"/>
              </a:spcBef>
              <a:spcAft>
                <a:spcPts val="0"/>
              </a:spcAft>
              <a:buNone/>
            </a:pPr>
            <a:endParaRPr dirty="0"/>
          </a:p>
        </p:txBody>
      </p:sp>
      <p:sp>
        <p:nvSpPr>
          <p:cNvPr id="2" name="תיבת טקסט 1">
            <a:extLst>
              <a:ext uri="{FF2B5EF4-FFF2-40B4-BE49-F238E27FC236}">
                <a16:creationId xmlns:a16="http://schemas.microsoft.com/office/drawing/2014/main" id="{EC6D845C-AF60-4A37-8ACA-A95271328794}"/>
              </a:ext>
            </a:extLst>
          </p:cNvPr>
          <p:cNvSpPr txBox="1"/>
          <p:nvPr/>
        </p:nvSpPr>
        <p:spPr>
          <a:xfrm>
            <a:off x="692219" y="1129138"/>
            <a:ext cx="2541542" cy="1077218"/>
          </a:xfrm>
          <a:prstGeom prst="rect">
            <a:avLst/>
          </a:prstGeom>
          <a:noFill/>
          <a:ln>
            <a:solidFill>
              <a:srgbClr val="000000"/>
            </a:solidFill>
          </a:ln>
        </p:spPr>
        <p:txBody>
          <a:bodyPr wrap="square" rtlCol="1">
            <a:spAutoFit/>
          </a:bodyPr>
          <a:lstStyle/>
          <a:p>
            <a:pPr algn="r"/>
            <a:r>
              <a:rPr lang="iw-IL" sz="1600" b="1" dirty="0">
                <a:latin typeface="Suez One"/>
                <a:ea typeface="Suez One"/>
                <a:cs typeface="+mn-cs"/>
                <a:sym typeface="Suez One"/>
              </a:rPr>
              <a:t> </a:t>
            </a:r>
            <a:r>
              <a:rPr lang="iw-IL" sz="1600" b="1" dirty="0">
                <a:ea typeface="Suez One"/>
                <a:cs typeface="+mn-cs"/>
                <a:sym typeface="Suez One"/>
              </a:rPr>
              <a:t>אני רוצה להקדיש את התוצר </a:t>
            </a:r>
            <a:r>
              <a:rPr lang="he-IL" sz="1600" b="1" dirty="0">
                <a:ea typeface="Suez One"/>
                <a:cs typeface="+mn-cs"/>
                <a:sym typeface="Suez One"/>
              </a:rPr>
              <a:t>ש</a:t>
            </a:r>
            <a:r>
              <a:rPr lang="iw-IL" sz="1600" b="1" dirty="0">
                <a:ea typeface="Suez One"/>
                <a:cs typeface="+mn-cs"/>
                <a:sym typeface="Suez One"/>
              </a:rPr>
              <a:t>לי לסבים ולסבתות של שאני מאוד מתגעגעת אליהם וכרגע לא יכולה לראות אותם</a:t>
            </a:r>
            <a:r>
              <a:rPr lang="iw-IL" sz="1000" b="1" dirty="0">
                <a:ea typeface="Suez One"/>
                <a:cs typeface="Suez One"/>
                <a:sym typeface="Suez One"/>
              </a:rPr>
              <a:t>.</a:t>
            </a:r>
            <a:endParaRPr lang="he-IL" b="1" dirty="0"/>
          </a:p>
        </p:txBody>
      </p:sp>
      <p:sp>
        <p:nvSpPr>
          <p:cNvPr id="3" name="תיבת טקסט 2">
            <a:extLst>
              <a:ext uri="{FF2B5EF4-FFF2-40B4-BE49-F238E27FC236}">
                <a16:creationId xmlns:a16="http://schemas.microsoft.com/office/drawing/2014/main" id="{79194665-5EF0-4CD2-8481-F18D9227E4E0}"/>
              </a:ext>
            </a:extLst>
          </p:cNvPr>
          <p:cNvSpPr txBox="1"/>
          <p:nvPr/>
        </p:nvSpPr>
        <p:spPr>
          <a:xfrm>
            <a:off x="4424184" y="1129138"/>
            <a:ext cx="2306972" cy="738664"/>
          </a:xfrm>
          <a:prstGeom prst="rect">
            <a:avLst/>
          </a:prstGeom>
          <a:noFill/>
          <a:ln>
            <a:solidFill>
              <a:srgbClr val="000000"/>
            </a:solidFill>
          </a:ln>
        </p:spPr>
        <p:txBody>
          <a:bodyPr wrap="square" rtlCol="1">
            <a:spAutoFit/>
          </a:bodyPr>
          <a:lstStyle/>
          <a:p>
            <a:pPr algn="r"/>
            <a:r>
              <a:rPr lang="he-IL" dirty="0"/>
              <a:t>נגלו אלי חלונות פתוחים וססגוניים המזכירים לי את נשמתי הרכה והעדינה.</a:t>
            </a:r>
          </a:p>
        </p:txBody>
      </p:sp>
      <p:sp>
        <p:nvSpPr>
          <p:cNvPr id="4" name="תיבת טקסט 3">
            <a:extLst>
              <a:ext uri="{FF2B5EF4-FFF2-40B4-BE49-F238E27FC236}">
                <a16:creationId xmlns:a16="http://schemas.microsoft.com/office/drawing/2014/main" id="{31F3574F-CEC4-467C-A7DD-D43AA2E5C036}"/>
              </a:ext>
            </a:extLst>
          </p:cNvPr>
          <p:cNvSpPr txBox="1"/>
          <p:nvPr/>
        </p:nvSpPr>
        <p:spPr>
          <a:xfrm>
            <a:off x="692219" y="2438834"/>
            <a:ext cx="3096396" cy="2444259"/>
          </a:xfrm>
          <a:prstGeom prst="rect">
            <a:avLst/>
          </a:prstGeom>
          <a:noFill/>
        </p:spPr>
        <p:txBody>
          <a:bodyPr wrap="square" rtlCol="1">
            <a:spAutoFit/>
          </a:bodyPr>
          <a:lstStyle/>
          <a:p>
            <a:pPr lvl="0" algn="r" rtl="1">
              <a:spcBef>
                <a:spcPts val="1200"/>
              </a:spcBef>
            </a:pPr>
            <a:r>
              <a:rPr lang="he-IL" sz="1600" dirty="0">
                <a:latin typeface="David"/>
                <a:ea typeface="David"/>
                <a:cs typeface="Arial" panose="020B0604020202020204" pitchFamily="34" charset="0"/>
                <a:sym typeface="David"/>
              </a:rPr>
              <a:t>אם קמתי בלי חשק ולא בא לי כלום</a:t>
            </a:r>
            <a:endParaRPr lang="he-IL" sz="1600" dirty="0">
              <a:latin typeface="David"/>
              <a:ea typeface="David"/>
              <a:sym typeface="David"/>
            </a:endParaRPr>
          </a:p>
          <a:p>
            <a:pPr lvl="0" algn="r" rtl="1">
              <a:spcBef>
                <a:spcPts val="1200"/>
              </a:spcBef>
            </a:pPr>
            <a:r>
              <a:rPr lang="he-IL" sz="1600" dirty="0">
                <a:latin typeface="David"/>
                <a:ea typeface="David"/>
                <a:cs typeface="Arial" panose="020B0604020202020204" pitchFamily="34" charset="0"/>
                <a:sym typeface="David"/>
              </a:rPr>
              <a:t>אבחר בחלון השחור</a:t>
            </a:r>
            <a:endParaRPr lang="he-IL" sz="1600" dirty="0">
              <a:latin typeface="David"/>
              <a:ea typeface="David"/>
              <a:sym typeface="David"/>
            </a:endParaRPr>
          </a:p>
          <a:p>
            <a:pPr lvl="0" algn="r" rtl="1">
              <a:spcBef>
                <a:spcPts val="1200"/>
              </a:spcBef>
            </a:pPr>
            <a:r>
              <a:rPr lang="he-IL" sz="1600" dirty="0">
                <a:latin typeface="David"/>
                <a:ea typeface="David"/>
                <a:cs typeface="Arial" panose="020B0604020202020204" pitchFamily="34" charset="0"/>
                <a:sym typeface="David"/>
              </a:rPr>
              <a:t>כי הוא זה שנותן לי, עוצמה וידע ואוסיף גם את החלון הצהוב</a:t>
            </a:r>
            <a:endParaRPr lang="he-IL" sz="1600" dirty="0">
              <a:latin typeface="David"/>
              <a:ea typeface="David"/>
              <a:sym typeface="David"/>
            </a:endParaRPr>
          </a:p>
          <a:p>
            <a:pPr lvl="0" algn="r" rtl="1">
              <a:spcBef>
                <a:spcPts val="1200"/>
              </a:spcBef>
            </a:pPr>
            <a:r>
              <a:rPr lang="he-IL" sz="1600" dirty="0">
                <a:latin typeface="David"/>
                <a:ea typeface="David"/>
                <a:cs typeface="Arial" panose="020B0604020202020204" pitchFamily="34" charset="0"/>
                <a:sym typeface="David"/>
              </a:rPr>
              <a:t>על מנת שאתמלא בסבלנות ואצליח לעבור את היום.</a:t>
            </a:r>
            <a:endParaRPr lang="he-IL" sz="1600" dirty="0">
              <a:latin typeface="David"/>
              <a:ea typeface="David"/>
              <a:sym typeface="David"/>
            </a:endParaRPr>
          </a:p>
          <a:p>
            <a:pPr lvl="0" algn="r" rtl="1">
              <a:lnSpc>
                <a:spcPct val="115000"/>
              </a:lnSpc>
              <a:spcBef>
                <a:spcPts val="1200"/>
              </a:spcBef>
            </a:pPr>
            <a:r>
              <a:rPr lang="he-IL" sz="1600" dirty="0">
                <a:latin typeface="David"/>
                <a:ea typeface="David"/>
                <a:cs typeface="Arial" panose="020B0604020202020204" pitchFamily="34" charset="0"/>
                <a:sym typeface="David"/>
              </a:rPr>
              <a:t> </a:t>
            </a:r>
            <a:endParaRPr lang="he-IL" sz="1600" dirty="0">
              <a:latin typeface="David"/>
              <a:ea typeface="David"/>
              <a:sym typeface="David"/>
            </a:endParaRPr>
          </a:p>
        </p:txBody>
      </p:sp>
      <p:sp>
        <p:nvSpPr>
          <p:cNvPr id="6" name="תיבת טקסט 5">
            <a:extLst>
              <a:ext uri="{FF2B5EF4-FFF2-40B4-BE49-F238E27FC236}">
                <a16:creationId xmlns:a16="http://schemas.microsoft.com/office/drawing/2014/main" id="{9491152D-DA2A-4F77-A68C-F3C84E244FDC}"/>
              </a:ext>
            </a:extLst>
          </p:cNvPr>
          <p:cNvSpPr txBox="1"/>
          <p:nvPr/>
        </p:nvSpPr>
        <p:spPr>
          <a:xfrm>
            <a:off x="11425806" y="3429000"/>
            <a:ext cx="504294" cy="312490"/>
          </a:xfrm>
          <a:prstGeom prst="rect">
            <a:avLst/>
          </a:prstGeom>
          <a:solidFill>
            <a:schemeClr val="bg1"/>
          </a:solidFill>
        </p:spPr>
        <p:txBody>
          <a:bodyPr wrap="square" rtlCol="1">
            <a:spAutoFit/>
          </a:bodyPr>
          <a:lstStyle/>
          <a:p>
            <a:endParaRPr lang="he-IL" dirty="0"/>
          </a:p>
        </p:txBody>
      </p:sp>
      <p:sp>
        <p:nvSpPr>
          <p:cNvPr id="7" name="תיבת טקסט 6">
            <a:extLst>
              <a:ext uri="{FF2B5EF4-FFF2-40B4-BE49-F238E27FC236}">
                <a16:creationId xmlns:a16="http://schemas.microsoft.com/office/drawing/2014/main" id="{608CDA4D-9C47-478C-B487-04861225EB7D}"/>
              </a:ext>
            </a:extLst>
          </p:cNvPr>
          <p:cNvSpPr txBox="1"/>
          <p:nvPr/>
        </p:nvSpPr>
        <p:spPr>
          <a:xfrm>
            <a:off x="7167645" y="3169155"/>
            <a:ext cx="921278" cy="723867"/>
          </a:xfrm>
          <a:prstGeom prst="rect">
            <a:avLst/>
          </a:prstGeom>
          <a:solidFill>
            <a:schemeClr val="bg1"/>
          </a:solidFill>
        </p:spPr>
        <p:txBody>
          <a:bodyPr wrap="square" rtlCol="1">
            <a:spAutoFit/>
          </a:bodyPr>
          <a:lstStyle/>
          <a:p>
            <a:endParaRPr lang="he-IL"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72722b8204_1_36"/>
          <p:cNvSpPr txBox="1">
            <a:spLocks noGrp="1"/>
          </p:cNvSpPr>
          <p:nvPr>
            <p:ph type="title"/>
          </p:nvPr>
        </p:nvSpPr>
        <p:spPr>
          <a:xfrm>
            <a:off x="7050911" y="164034"/>
            <a:ext cx="5030695" cy="720000"/>
          </a:xfrm>
          <a:prstGeom prst="rect">
            <a:avLst/>
          </a:prstGeom>
        </p:spPr>
        <p:txBody>
          <a:bodyPr spcFirstLastPara="1" wrap="square" lIns="91425" tIns="45700" rIns="91425" bIns="45700" anchor="ctr" anchorCtr="0">
            <a:noAutofit/>
          </a:bodyPr>
          <a:lstStyle/>
          <a:p>
            <a:pPr marL="457200" lvl="0" indent="-508000" algn="ctr" rtl="1">
              <a:spcBef>
                <a:spcPts val="0"/>
              </a:spcBef>
              <a:spcAft>
                <a:spcPts val="0"/>
              </a:spcAft>
              <a:buSzPts val="4400"/>
              <a:buChar char="●"/>
            </a:pPr>
            <a:r>
              <a:rPr lang="iw-IL" dirty="0"/>
              <a:t>יצירות מדגימות</a:t>
            </a:r>
            <a:endParaRPr dirty="0"/>
          </a:p>
        </p:txBody>
      </p:sp>
      <p:sp>
        <p:nvSpPr>
          <p:cNvPr id="220" name="Google Shape;220;g72722b8204_1_36"/>
          <p:cNvSpPr txBox="1"/>
          <p:nvPr/>
        </p:nvSpPr>
        <p:spPr>
          <a:xfrm>
            <a:off x="207225" y="1065700"/>
            <a:ext cx="11999100" cy="465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Varela Round"/>
              <a:ea typeface="Varela Round"/>
              <a:cs typeface="Varela Round"/>
              <a:sym typeface="Varela Round"/>
            </a:endParaRPr>
          </a:p>
        </p:txBody>
      </p:sp>
      <p:sp>
        <p:nvSpPr>
          <p:cNvPr id="221" name="Google Shape;221;g72722b8204_1_36"/>
          <p:cNvSpPr txBox="1"/>
          <p:nvPr/>
        </p:nvSpPr>
        <p:spPr>
          <a:xfrm>
            <a:off x="8009232" y="870866"/>
            <a:ext cx="3670500" cy="478110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222" name="Google Shape;222;g72722b8204_1_36"/>
          <p:cNvPicPr preferRelativeResize="0"/>
          <p:nvPr/>
        </p:nvPicPr>
        <p:blipFill>
          <a:blip r:embed="rId3">
            <a:alphaModFix/>
          </a:blip>
          <a:stretch>
            <a:fillRect/>
          </a:stretch>
        </p:blipFill>
        <p:spPr>
          <a:xfrm>
            <a:off x="7849772" y="870865"/>
            <a:ext cx="3963721" cy="2335747"/>
          </a:xfrm>
          <a:prstGeom prst="rect">
            <a:avLst/>
          </a:prstGeom>
          <a:noFill/>
          <a:ln>
            <a:noFill/>
          </a:ln>
        </p:spPr>
      </p:pic>
      <p:sp>
        <p:nvSpPr>
          <p:cNvPr id="223" name="Google Shape;223;g72722b8204_1_36"/>
          <p:cNvSpPr txBox="1"/>
          <p:nvPr/>
        </p:nvSpPr>
        <p:spPr>
          <a:xfrm>
            <a:off x="8631467" y="3349652"/>
            <a:ext cx="2517197" cy="226556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r" rtl="1">
              <a:lnSpc>
                <a:spcPct val="100000"/>
              </a:lnSpc>
              <a:spcBef>
                <a:spcPts val="1200"/>
              </a:spcBef>
              <a:spcAft>
                <a:spcPts val="0"/>
              </a:spcAft>
              <a:buNone/>
            </a:pPr>
            <a:r>
              <a:rPr lang="iw-IL" sz="1800" b="1" dirty="0">
                <a:solidFill>
                  <a:srgbClr val="000000"/>
                </a:solidFill>
              </a:rPr>
              <a:t>צבע אדום- כו</a:t>
            </a:r>
            <a:r>
              <a:rPr lang="he-IL" sz="1800" b="1" dirty="0">
                <a:solidFill>
                  <a:srgbClr val="000000"/>
                </a:solidFill>
              </a:rPr>
              <a:t>ח</a:t>
            </a:r>
            <a:r>
              <a:rPr lang="iw-IL" sz="1800" b="1" dirty="0">
                <a:solidFill>
                  <a:srgbClr val="000000"/>
                </a:solidFill>
              </a:rPr>
              <a:t>, </a:t>
            </a:r>
            <a:endParaRPr lang="he-IL" sz="1800" b="1" dirty="0">
              <a:solidFill>
                <a:srgbClr val="000000"/>
              </a:solidFill>
            </a:endParaRPr>
          </a:p>
          <a:p>
            <a:pPr marL="0" lvl="0" indent="0" algn="r" rtl="1">
              <a:lnSpc>
                <a:spcPct val="100000"/>
              </a:lnSpc>
              <a:spcBef>
                <a:spcPts val="1200"/>
              </a:spcBef>
              <a:spcAft>
                <a:spcPts val="0"/>
              </a:spcAft>
              <a:buNone/>
            </a:pPr>
            <a:r>
              <a:rPr lang="iw-IL" sz="1800" b="1" dirty="0">
                <a:solidFill>
                  <a:srgbClr val="000000"/>
                </a:solidFill>
              </a:rPr>
              <a:t>צבע כחול- חופש, </a:t>
            </a:r>
            <a:endParaRPr sz="1800" b="1" dirty="0">
              <a:solidFill>
                <a:srgbClr val="000000"/>
              </a:solidFill>
            </a:endParaRPr>
          </a:p>
          <a:p>
            <a:pPr marL="0" lvl="0" indent="0" algn="r" rtl="1">
              <a:lnSpc>
                <a:spcPct val="100000"/>
              </a:lnSpc>
              <a:spcBef>
                <a:spcPts val="1200"/>
              </a:spcBef>
              <a:spcAft>
                <a:spcPts val="0"/>
              </a:spcAft>
              <a:buClr>
                <a:srgbClr val="000000"/>
              </a:buClr>
              <a:buSzPts val="1100"/>
              <a:buFont typeface="Arial"/>
              <a:buNone/>
            </a:pPr>
            <a:r>
              <a:rPr lang="iw-IL" sz="1800" b="1" dirty="0">
                <a:solidFill>
                  <a:srgbClr val="000000"/>
                </a:solidFill>
              </a:rPr>
              <a:t>צבע צהוב- שמחה</a:t>
            </a:r>
            <a:endParaRPr sz="1800" b="1" dirty="0">
              <a:solidFill>
                <a:srgbClr val="000000"/>
              </a:solidFill>
            </a:endParaRPr>
          </a:p>
          <a:p>
            <a:pPr marL="0" lvl="0" indent="0" algn="r" rtl="1">
              <a:lnSpc>
                <a:spcPct val="100000"/>
              </a:lnSpc>
              <a:spcBef>
                <a:spcPts val="1200"/>
              </a:spcBef>
              <a:spcAft>
                <a:spcPts val="0"/>
              </a:spcAft>
              <a:buClr>
                <a:srgbClr val="000000"/>
              </a:buClr>
              <a:buSzPts val="1100"/>
              <a:buFont typeface="Arial"/>
              <a:buNone/>
            </a:pPr>
            <a:r>
              <a:rPr lang="iw-IL" sz="1800" b="1" dirty="0">
                <a:solidFill>
                  <a:srgbClr val="000000"/>
                </a:solidFill>
              </a:rPr>
              <a:t>צבע לבן- חירות,</a:t>
            </a:r>
            <a:endParaRPr lang="he-IL" sz="1800" b="1" dirty="0">
              <a:solidFill>
                <a:srgbClr val="000000"/>
              </a:solidFill>
            </a:endParaRPr>
          </a:p>
          <a:p>
            <a:pPr marL="0" lvl="0" indent="0" algn="r" rtl="1">
              <a:lnSpc>
                <a:spcPct val="100000"/>
              </a:lnSpc>
              <a:spcBef>
                <a:spcPts val="1200"/>
              </a:spcBef>
              <a:spcAft>
                <a:spcPts val="0"/>
              </a:spcAft>
              <a:buClr>
                <a:srgbClr val="000000"/>
              </a:buClr>
              <a:buSzPts val="1100"/>
              <a:buFont typeface="Arial"/>
              <a:buNone/>
            </a:pPr>
            <a:r>
              <a:rPr lang="iw-IL" sz="1800" b="1" dirty="0">
                <a:solidFill>
                  <a:srgbClr val="000000"/>
                </a:solidFill>
              </a:rPr>
              <a:t>צבע שחור- כעס</a:t>
            </a:r>
            <a:endParaRPr sz="1800" b="1" dirty="0">
              <a:solidFill>
                <a:srgbClr val="000000"/>
              </a:solidFill>
            </a:endParaRPr>
          </a:p>
          <a:p>
            <a:pPr marL="0" lvl="0" indent="0" algn="l" rtl="0">
              <a:spcBef>
                <a:spcPts val="1200"/>
              </a:spcBef>
              <a:spcAft>
                <a:spcPts val="0"/>
              </a:spcAft>
              <a:buNone/>
            </a:pPr>
            <a:endParaRPr dirty="0"/>
          </a:p>
        </p:txBody>
      </p:sp>
      <p:sp>
        <p:nvSpPr>
          <p:cNvPr id="224" name="Google Shape;224;g72722b8204_1_36"/>
          <p:cNvSpPr txBox="1"/>
          <p:nvPr/>
        </p:nvSpPr>
        <p:spPr>
          <a:xfrm>
            <a:off x="8481392" y="1481528"/>
            <a:ext cx="654000" cy="4479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1800" b="1"/>
              <a:t>כוח</a:t>
            </a:r>
            <a:endParaRPr sz="1800" b="1"/>
          </a:p>
        </p:txBody>
      </p:sp>
      <p:sp>
        <p:nvSpPr>
          <p:cNvPr id="225" name="Google Shape;225;g72722b8204_1_36"/>
          <p:cNvSpPr txBox="1"/>
          <p:nvPr/>
        </p:nvSpPr>
        <p:spPr>
          <a:xfrm>
            <a:off x="9135515" y="2475088"/>
            <a:ext cx="576900" cy="3870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900"/>
              <a:t>כוח</a:t>
            </a:r>
            <a:endParaRPr sz="900"/>
          </a:p>
        </p:txBody>
      </p:sp>
      <p:sp>
        <p:nvSpPr>
          <p:cNvPr id="226" name="Google Shape;226;g72722b8204_1_36"/>
          <p:cNvSpPr txBox="1"/>
          <p:nvPr/>
        </p:nvSpPr>
        <p:spPr>
          <a:xfrm>
            <a:off x="9712325" y="1582119"/>
            <a:ext cx="508500" cy="246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900"/>
              <a:t>כוח</a:t>
            </a:r>
            <a:endParaRPr sz="900"/>
          </a:p>
        </p:txBody>
      </p:sp>
      <p:sp>
        <p:nvSpPr>
          <p:cNvPr id="227" name="Google Shape;227;g72722b8204_1_36"/>
          <p:cNvSpPr txBox="1"/>
          <p:nvPr/>
        </p:nvSpPr>
        <p:spPr>
          <a:xfrm>
            <a:off x="10220919" y="2118993"/>
            <a:ext cx="784800" cy="4479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b="1"/>
              <a:t>חופש</a:t>
            </a:r>
            <a:endParaRPr b="1"/>
          </a:p>
        </p:txBody>
      </p:sp>
      <p:sp>
        <p:nvSpPr>
          <p:cNvPr id="228" name="Google Shape;228;g72722b8204_1_36"/>
          <p:cNvSpPr txBox="1"/>
          <p:nvPr/>
        </p:nvSpPr>
        <p:spPr>
          <a:xfrm>
            <a:off x="9712325" y="1314593"/>
            <a:ext cx="576900" cy="267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900"/>
              <a:t>חופש</a:t>
            </a:r>
            <a:endParaRPr sz="900"/>
          </a:p>
        </p:txBody>
      </p:sp>
      <p:sp>
        <p:nvSpPr>
          <p:cNvPr id="229" name="Google Shape;229;g72722b8204_1_36"/>
          <p:cNvSpPr txBox="1"/>
          <p:nvPr/>
        </p:nvSpPr>
        <p:spPr>
          <a:xfrm>
            <a:off x="9161065" y="2192052"/>
            <a:ext cx="654000" cy="301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1000"/>
              <a:t>חופש</a:t>
            </a:r>
            <a:endParaRPr sz="1000"/>
          </a:p>
        </p:txBody>
      </p:sp>
      <p:sp>
        <p:nvSpPr>
          <p:cNvPr id="230" name="Google Shape;230;g72722b8204_1_36"/>
          <p:cNvSpPr txBox="1"/>
          <p:nvPr/>
        </p:nvSpPr>
        <p:spPr>
          <a:xfrm>
            <a:off x="9135515" y="1219385"/>
            <a:ext cx="576900" cy="3018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800" dirty="0"/>
              <a:t>שמחה</a:t>
            </a:r>
            <a:endParaRPr sz="800" dirty="0"/>
          </a:p>
        </p:txBody>
      </p:sp>
      <p:sp>
        <p:nvSpPr>
          <p:cNvPr id="231" name="Google Shape;231;g72722b8204_1_36"/>
          <p:cNvSpPr txBox="1"/>
          <p:nvPr/>
        </p:nvSpPr>
        <p:spPr>
          <a:xfrm>
            <a:off x="10042040" y="1377142"/>
            <a:ext cx="654000" cy="267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700"/>
              <a:t>שמחה </a:t>
            </a:r>
            <a:endParaRPr sz="700"/>
          </a:p>
        </p:txBody>
      </p:sp>
      <p:sp>
        <p:nvSpPr>
          <p:cNvPr id="232" name="Google Shape;232;g72722b8204_1_36"/>
          <p:cNvSpPr txBox="1"/>
          <p:nvPr/>
        </p:nvSpPr>
        <p:spPr>
          <a:xfrm rot="-5400000">
            <a:off x="10861229" y="1519573"/>
            <a:ext cx="468300" cy="3717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800"/>
              <a:t>שמחה</a:t>
            </a:r>
            <a:endParaRPr sz="800"/>
          </a:p>
        </p:txBody>
      </p:sp>
      <p:sp>
        <p:nvSpPr>
          <p:cNvPr id="233" name="Google Shape;233;g72722b8204_1_36"/>
          <p:cNvSpPr txBox="1"/>
          <p:nvPr/>
        </p:nvSpPr>
        <p:spPr>
          <a:xfrm rot="-5400000">
            <a:off x="8658207" y="2508109"/>
            <a:ext cx="468300" cy="3717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800"/>
              <a:t>שמחה</a:t>
            </a:r>
            <a:endParaRPr sz="800"/>
          </a:p>
        </p:txBody>
      </p:sp>
      <p:sp>
        <p:nvSpPr>
          <p:cNvPr id="234" name="Google Shape;234;g72722b8204_1_36"/>
          <p:cNvSpPr txBox="1"/>
          <p:nvPr/>
        </p:nvSpPr>
        <p:spPr>
          <a:xfrm>
            <a:off x="9061645" y="1489141"/>
            <a:ext cx="654000" cy="246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900"/>
              <a:t>שמחה</a:t>
            </a:r>
            <a:endParaRPr sz="900"/>
          </a:p>
        </p:txBody>
      </p:sp>
      <p:sp>
        <p:nvSpPr>
          <p:cNvPr id="235" name="Google Shape;235;g72722b8204_1_36"/>
          <p:cNvSpPr txBox="1"/>
          <p:nvPr/>
        </p:nvSpPr>
        <p:spPr>
          <a:xfrm>
            <a:off x="9566259" y="2392185"/>
            <a:ext cx="707700" cy="246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900"/>
              <a:t>שמחה</a:t>
            </a:r>
            <a:endParaRPr sz="900"/>
          </a:p>
        </p:txBody>
      </p:sp>
      <p:sp>
        <p:nvSpPr>
          <p:cNvPr id="236" name="Google Shape;236;g72722b8204_1_36"/>
          <p:cNvSpPr txBox="1"/>
          <p:nvPr/>
        </p:nvSpPr>
        <p:spPr>
          <a:xfrm rot="-5400000">
            <a:off x="8134593" y="2267830"/>
            <a:ext cx="451500" cy="4347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800"/>
              <a:t>שמחה</a:t>
            </a:r>
            <a:endParaRPr sz="800"/>
          </a:p>
        </p:txBody>
      </p:sp>
      <p:sp>
        <p:nvSpPr>
          <p:cNvPr id="237" name="Google Shape;237;g72722b8204_1_36"/>
          <p:cNvSpPr txBox="1"/>
          <p:nvPr/>
        </p:nvSpPr>
        <p:spPr>
          <a:xfrm>
            <a:off x="9038085" y="1987152"/>
            <a:ext cx="707700" cy="246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800"/>
              <a:t>חירות</a:t>
            </a:r>
            <a:endParaRPr sz="800"/>
          </a:p>
        </p:txBody>
      </p:sp>
      <p:sp>
        <p:nvSpPr>
          <p:cNvPr id="238" name="Google Shape;238;g72722b8204_1_36"/>
          <p:cNvSpPr txBox="1"/>
          <p:nvPr/>
        </p:nvSpPr>
        <p:spPr>
          <a:xfrm>
            <a:off x="8268847" y="2060853"/>
            <a:ext cx="576900" cy="267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600">
                <a:solidFill>
                  <a:srgbClr val="FFFFFF"/>
                </a:solidFill>
              </a:rPr>
              <a:t>כעס</a:t>
            </a:r>
            <a:endParaRPr sz="600">
              <a:solidFill>
                <a:srgbClr val="FFFFFF"/>
              </a:solidFill>
            </a:endParaRPr>
          </a:p>
        </p:txBody>
      </p:sp>
      <p:sp>
        <p:nvSpPr>
          <p:cNvPr id="239" name="Google Shape;239;g72722b8204_1_36"/>
          <p:cNvSpPr txBox="1"/>
          <p:nvPr/>
        </p:nvSpPr>
        <p:spPr>
          <a:xfrm>
            <a:off x="113925" y="638881"/>
            <a:ext cx="7297308" cy="5245070"/>
          </a:xfrm>
          <a:prstGeom prst="rect">
            <a:avLst/>
          </a:prstGeom>
          <a:no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r" rtl="1">
              <a:spcBef>
                <a:spcPts val="1200"/>
              </a:spcBef>
              <a:spcAft>
                <a:spcPts val="0"/>
              </a:spcAft>
              <a:buClr>
                <a:srgbClr val="000000"/>
              </a:buClr>
              <a:buSzPts val="1100"/>
              <a:buFont typeface="Arial"/>
              <a:buNone/>
            </a:pPr>
            <a:r>
              <a:rPr lang="iw-IL" sz="1600" b="1" dirty="0">
                <a:solidFill>
                  <a:srgbClr val="000000"/>
                </a:solidFill>
              </a:rPr>
              <a:t>. </a:t>
            </a:r>
            <a:r>
              <a:rPr lang="he-IL" sz="1600" b="1" dirty="0">
                <a:solidFill>
                  <a:srgbClr val="000000"/>
                </a:solidFill>
              </a:rPr>
              <a:t>1. </a:t>
            </a:r>
            <a:r>
              <a:rPr lang="iw-IL" sz="1600" dirty="0">
                <a:solidFill>
                  <a:srgbClr val="000000"/>
                </a:solidFill>
              </a:rPr>
              <a:t>נגלה אליי שזוהי יצירה מלאת רגשות</a:t>
            </a:r>
            <a:r>
              <a:rPr lang="he-IL" sz="1600" dirty="0">
                <a:solidFill>
                  <a:srgbClr val="000000"/>
                </a:solidFill>
              </a:rPr>
              <a:t> ו</a:t>
            </a:r>
            <a:r>
              <a:rPr lang="iw-IL" sz="1600" dirty="0">
                <a:solidFill>
                  <a:srgbClr val="000000"/>
                </a:solidFill>
              </a:rPr>
              <a:t>מביעה את רגשותיה בעזרת הצבעים</a:t>
            </a:r>
            <a:r>
              <a:rPr lang="he-IL" sz="1600" dirty="0">
                <a:solidFill>
                  <a:srgbClr val="000000"/>
                </a:solidFill>
              </a:rPr>
              <a:t>.</a:t>
            </a:r>
            <a:r>
              <a:rPr lang="iw-IL" sz="1600" dirty="0">
                <a:solidFill>
                  <a:srgbClr val="000000"/>
                </a:solidFill>
              </a:rPr>
              <a:t> התוצר מעורר תחושה שהציור הזה</a:t>
            </a:r>
            <a:r>
              <a:rPr lang="iw-IL" sz="1600" b="1" dirty="0">
                <a:solidFill>
                  <a:srgbClr val="000000"/>
                </a:solidFill>
              </a:rPr>
              <a:t> </a:t>
            </a:r>
            <a:r>
              <a:rPr lang="iw-IL" sz="1600" dirty="0">
                <a:solidFill>
                  <a:srgbClr val="000000"/>
                </a:solidFill>
              </a:rPr>
              <a:t>הוא מיוחד, ושכל צבע מייצג רגש אחר.</a:t>
            </a:r>
            <a:endParaRPr lang="he-IL" sz="1600" dirty="0">
              <a:solidFill>
                <a:srgbClr val="000000"/>
              </a:solidFill>
            </a:endParaRPr>
          </a:p>
          <a:p>
            <a:pPr marL="0" lvl="0" indent="0" algn="r" rtl="1">
              <a:spcBef>
                <a:spcPts val="1200"/>
              </a:spcBef>
              <a:spcAft>
                <a:spcPts val="0"/>
              </a:spcAft>
              <a:buClr>
                <a:srgbClr val="000000"/>
              </a:buClr>
              <a:buSzPts val="1100"/>
              <a:buFont typeface="Arial"/>
              <a:buNone/>
            </a:pPr>
            <a:r>
              <a:rPr lang="iw-IL" sz="1600" b="1" dirty="0">
                <a:solidFill>
                  <a:srgbClr val="000000"/>
                </a:solidFill>
              </a:rPr>
              <a:t>2</a:t>
            </a:r>
            <a:r>
              <a:rPr lang="he-IL" sz="1600" dirty="0">
                <a:solidFill>
                  <a:srgbClr val="000000"/>
                </a:solidFill>
              </a:rPr>
              <a:t>. </a:t>
            </a:r>
            <a:r>
              <a:rPr lang="he-IL" sz="1600" dirty="0"/>
              <a:t>סיפור קצר: </a:t>
            </a:r>
            <a:r>
              <a:rPr lang="he-IL" sz="1600" dirty="0">
                <a:solidFill>
                  <a:srgbClr val="000000"/>
                </a:solidFill>
              </a:rPr>
              <a:t> יש ילד שנמצא בתוך </a:t>
            </a:r>
            <a:r>
              <a:rPr lang="he-IL" sz="1600" b="1" dirty="0">
                <a:solidFill>
                  <a:srgbClr val="000000"/>
                </a:solidFill>
              </a:rPr>
              <a:t>מבוך </a:t>
            </a:r>
            <a:r>
              <a:rPr lang="he-IL" sz="1600" dirty="0">
                <a:solidFill>
                  <a:srgbClr val="000000"/>
                </a:solidFill>
              </a:rPr>
              <a:t>וניסה להתמצאות לפי צבעים, לפי ההיגיון שלהם, והרגיש שהוא </a:t>
            </a:r>
            <a:r>
              <a:rPr lang="he-IL" sz="1600" b="1" dirty="0">
                <a:solidFill>
                  <a:srgbClr val="000000"/>
                </a:solidFill>
              </a:rPr>
              <a:t>אבוד</a:t>
            </a:r>
            <a:r>
              <a:rPr lang="he-IL" sz="1600" dirty="0">
                <a:solidFill>
                  <a:srgbClr val="000000"/>
                </a:solidFill>
              </a:rPr>
              <a:t>. בפעם הראשונה שניסה לצאת הוא פגש בצבע האדום, וחשב שהוא צריך לנסות בכוח. זה לא הצליח לו, והגיע לצבע הכחול, חושב על הרגע שבו הוא ייצא, הוא אמר לעצמו שינסה לצאת בעזרת </a:t>
            </a:r>
            <a:r>
              <a:rPr lang="he-IL" sz="1600">
                <a:solidFill>
                  <a:srgbClr val="000000"/>
                </a:solidFill>
              </a:rPr>
              <a:t>המחשבה אל </a:t>
            </a:r>
            <a:r>
              <a:rPr lang="he-IL" sz="1600" dirty="0">
                <a:solidFill>
                  <a:srgbClr val="000000"/>
                </a:solidFill>
              </a:rPr>
              <a:t>החופש, גם זה לא הצליח לו. הוא פגש בצבע השחור, וחשב שהוא יכול לצאת בעזרת הכעס מהמבוך, זה לא הצליח....הוא החליט שהוא ינסה לקחת את כל הצבעים, וישים אותם במקום אחד, להשתמש בכולם. הוא לקח את צבע האדום- ואמר: "אני צריך להתאמץ, לחשוב בכוח", זה מה שעשה. הוא לקח את הצבעים לבן וכחול- ואמר: "אם אני חושב על החופש והחירות, בעזרת הכוח, אולי אצליח לצאת מהר יותר. הוא לקח את הצבע השחור-ואמר: " אם אני כועס ושלילי כל הזמן, זה לא יעזור לי לצאת מפה", אז הוא לקח את הצבעים שפגש בדרך, וניסה למצוא דרך לצאת. הוא לקח את הצבע הצהוב- ואמר:" להיות שמח ואופטימי, זה בטוח יעזור לי!". הוא אסף את כל הצבעים בהם נתקל בדרך, ואת כל מה שהם מביעים. הוא ערבב את הצבעים, לקח את הרגשות שלהם, והצליח לצאת… כשיצא הוא אמר: ידעתי שאם אני לוקח את כל מה שאני רואה, ומשתמש בזה למטרה אחת, אצליח לצאת.</a:t>
            </a:r>
          </a:p>
          <a:p>
            <a:pPr marL="0" lvl="0" indent="0" algn="r" rtl="1">
              <a:spcBef>
                <a:spcPts val="1200"/>
              </a:spcBef>
              <a:spcAft>
                <a:spcPts val="0"/>
              </a:spcAft>
              <a:buClr>
                <a:srgbClr val="000000"/>
              </a:buClr>
              <a:buSzPts val="1100"/>
              <a:buFont typeface="Arial"/>
              <a:buNone/>
            </a:pPr>
            <a:r>
              <a:rPr lang="iw-IL" sz="1600" dirty="0">
                <a:solidFill>
                  <a:srgbClr val="000000"/>
                </a:solidFill>
              </a:rPr>
              <a:t>3</a:t>
            </a:r>
            <a:r>
              <a:rPr lang="he-IL" sz="1600" dirty="0">
                <a:solidFill>
                  <a:srgbClr val="000000"/>
                </a:solidFill>
              </a:rPr>
              <a:t>.</a:t>
            </a:r>
            <a:r>
              <a:rPr lang="iw-IL" sz="1600" b="1" dirty="0">
                <a:solidFill>
                  <a:srgbClr val="000000"/>
                </a:solidFill>
              </a:rPr>
              <a:t>את התוצר אני אקדיש למשפחה שלי, מכיוון שהסיפור אומר שגם אם קשה לכל אחד לבד, צריך להתחבר כולם ביחד, כדי להצליח.</a:t>
            </a:r>
            <a:endParaRPr sz="1600" b="1" dirty="0">
              <a:solidFill>
                <a:srgbClr val="000000"/>
              </a:solidFill>
            </a:endParaRPr>
          </a:p>
          <a:p>
            <a:pPr marL="0" lvl="0" indent="0" algn="r" rtl="1">
              <a:lnSpc>
                <a:spcPct val="150000"/>
              </a:lnSpc>
              <a:spcBef>
                <a:spcPts val="1200"/>
              </a:spcBef>
              <a:spcAft>
                <a:spcPts val="0"/>
              </a:spcAft>
              <a:buClr>
                <a:srgbClr val="000000"/>
              </a:buClr>
              <a:buSzPts val="1100"/>
              <a:buFont typeface="Arial"/>
              <a:buNone/>
            </a:pPr>
            <a:r>
              <a:rPr lang="iw-IL" sz="1600" dirty="0">
                <a:solidFill>
                  <a:srgbClr val="000000"/>
                </a:solidFill>
              </a:rPr>
              <a:t> </a:t>
            </a:r>
            <a:endParaRPr sz="1600" dirty="0">
              <a:solidFill>
                <a:srgbClr val="000000"/>
              </a:solidFill>
            </a:endParaRPr>
          </a:p>
          <a:p>
            <a:pPr marL="0" lvl="0" indent="0" algn="r" rtl="1">
              <a:lnSpc>
                <a:spcPct val="100000"/>
              </a:lnSpc>
              <a:spcBef>
                <a:spcPts val="1200"/>
              </a:spcBef>
              <a:spcAft>
                <a:spcPts val="0"/>
              </a:spcAft>
              <a:buClr>
                <a:srgbClr val="000000"/>
              </a:buClr>
              <a:buSzPts val="1100"/>
              <a:buFont typeface="Arial"/>
              <a:buNone/>
            </a:pPr>
            <a:endParaRPr sz="1600" dirty="0">
              <a:solidFill>
                <a:srgbClr val="000000"/>
              </a:solidFill>
            </a:endParaRPr>
          </a:p>
        </p:txBody>
      </p:sp>
      <p:sp>
        <p:nvSpPr>
          <p:cNvPr id="2" name="תיבת טקסט 1">
            <a:extLst>
              <a:ext uri="{FF2B5EF4-FFF2-40B4-BE49-F238E27FC236}">
                <a16:creationId xmlns:a16="http://schemas.microsoft.com/office/drawing/2014/main" id="{4DC2E248-163B-4426-8FF3-CD71781E8C9D}"/>
              </a:ext>
            </a:extLst>
          </p:cNvPr>
          <p:cNvSpPr txBox="1"/>
          <p:nvPr/>
        </p:nvSpPr>
        <p:spPr>
          <a:xfrm>
            <a:off x="9161065" y="5696744"/>
            <a:ext cx="1778466" cy="1077218"/>
          </a:xfrm>
          <a:prstGeom prst="rect">
            <a:avLst/>
          </a:prstGeom>
          <a:solidFill>
            <a:schemeClr val="bg1"/>
          </a:solidFill>
        </p:spPr>
        <p:txBody>
          <a:bodyPr wrap="square" rtlCol="1">
            <a:spAutoFit/>
          </a:bodyPr>
          <a:lstStyle/>
          <a:p>
            <a:pPr algn="r"/>
            <a:r>
              <a:rPr lang="he-IL" sz="1600" b="1" dirty="0"/>
              <a:t>עמוס </a:t>
            </a:r>
            <a:r>
              <a:rPr lang="he-IL" sz="1600" b="1" dirty="0" err="1"/>
              <a:t>ריימון</a:t>
            </a:r>
            <a:r>
              <a:rPr lang="he-IL" sz="1600" b="1" dirty="0"/>
              <a:t>,</a:t>
            </a:r>
          </a:p>
          <a:p>
            <a:pPr algn="r"/>
            <a:r>
              <a:rPr lang="he-IL" sz="1600" b="1" dirty="0"/>
              <a:t>כיתה ז6 </a:t>
            </a:r>
          </a:p>
          <a:p>
            <a:pPr algn="r"/>
            <a:r>
              <a:rPr lang="he-IL" sz="1600" b="1" dirty="0"/>
              <a:t>זלמן ארן, מקיף ד' </a:t>
            </a:r>
            <a:r>
              <a:rPr lang="he-IL" sz="1600" b="1" dirty="0" err="1"/>
              <a:t>ראשלצ</a:t>
            </a:r>
            <a:endParaRPr lang="he-IL" sz="16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pic>
        <p:nvPicPr>
          <p:cNvPr id="244" name="Google Shape;244;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245" name="Google Shape;245;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iw-IL"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246" name="Google Shape;246;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
          <p:cNvSpPr txBox="1"/>
          <p:nvPr/>
        </p:nvSpPr>
        <p:spPr>
          <a:xfrm>
            <a:off x="1798346" y="3012137"/>
            <a:ext cx="9208400" cy="1924651"/>
          </a:xfrm>
          <a:prstGeom prst="rect">
            <a:avLst/>
          </a:prstGeom>
          <a:noFill/>
          <a:ln>
            <a:noFill/>
          </a:ln>
        </p:spPr>
        <p:txBody>
          <a:bodyPr spcFirstLastPara="1" wrap="square" lIns="121900" tIns="121900" rIns="121900" bIns="121900" anchor="t" anchorCtr="0">
            <a:noAutofit/>
          </a:bodyPr>
          <a:lstStyle/>
          <a:p>
            <a:pPr marL="609600" marR="0" lvl="0" indent="0" algn="r" rtl="1">
              <a:lnSpc>
                <a:spcPct val="150000"/>
              </a:lnSpc>
              <a:spcBef>
                <a:spcPts val="0"/>
              </a:spcBef>
              <a:spcAft>
                <a:spcPts val="0"/>
              </a:spcAft>
              <a:buNone/>
            </a:pPr>
            <a:endParaRPr sz="1800" b="0" i="0" u="none" strike="noStrike" cap="none">
              <a:solidFill>
                <a:schemeClr val="dk1"/>
              </a:solidFill>
              <a:latin typeface="Varela Round"/>
              <a:ea typeface="Varela Round"/>
              <a:cs typeface="Varela Round"/>
              <a:sym typeface="Varela Round"/>
            </a:endParaRPr>
          </a:p>
        </p:txBody>
      </p:sp>
      <p:sp>
        <p:nvSpPr>
          <p:cNvPr id="114" name="Google Shape;114;p2"/>
          <p:cNvSpPr txBox="1">
            <a:spLocks noGrp="1"/>
          </p:cNvSpPr>
          <p:nvPr>
            <p:ph type="title"/>
          </p:nvPr>
        </p:nvSpPr>
        <p:spPr>
          <a:xfrm>
            <a:off x="2549769" y="1130676"/>
            <a:ext cx="9642231" cy="720000"/>
          </a:xfrm>
          <a:prstGeom prst="rect">
            <a:avLst/>
          </a:prstGeom>
          <a:noFill/>
          <a:ln>
            <a:noFill/>
          </a:ln>
        </p:spPr>
        <p:txBody>
          <a:bodyPr spcFirstLastPara="1" wrap="square" lIns="91425" tIns="45700" rIns="91425" bIns="45700" anchor="ctr" anchorCtr="0">
            <a:noAutofit/>
          </a:bodyPr>
          <a:lstStyle/>
          <a:p>
            <a:pPr marL="0" lvl="0" indent="0" algn="ctr" rtl="1">
              <a:spcBef>
                <a:spcPts val="0"/>
              </a:spcBef>
              <a:spcAft>
                <a:spcPts val="0"/>
              </a:spcAft>
              <a:buClr>
                <a:srgbClr val="192A72"/>
              </a:buClr>
              <a:buSzPts val="6600"/>
              <a:buFont typeface="Varela Round"/>
              <a:buNone/>
            </a:pPr>
            <a:r>
              <a:rPr lang="iw-IL" sz="4800" dirty="0"/>
              <a:t>פיט מונדריאן- </a:t>
            </a:r>
            <a:r>
              <a:rPr lang="he-IL" sz="4800" dirty="0"/>
              <a:t> </a:t>
            </a:r>
            <a:r>
              <a:rPr lang="iw-IL" sz="4800" dirty="0"/>
              <a:t>צבעים מקודדים למחשבות</a:t>
            </a:r>
            <a:endParaRPr sz="4800" dirty="0"/>
          </a:p>
        </p:txBody>
      </p:sp>
      <p:sp>
        <p:nvSpPr>
          <p:cNvPr id="116" name="Google Shape;116;p2"/>
          <p:cNvSpPr txBox="1">
            <a:spLocks noGrp="1"/>
          </p:cNvSpPr>
          <p:nvPr>
            <p:ph type="body" idx="1"/>
          </p:nvPr>
        </p:nvSpPr>
        <p:spPr>
          <a:xfrm>
            <a:off x="7036987" y="4375559"/>
            <a:ext cx="5059680" cy="418585"/>
          </a:xfrm>
          <a:prstGeom prst="rect">
            <a:avLst/>
          </a:prstGeom>
          <a:noFill/>
          <a:ln>
            <a:noFill/>
          </a:ln>
        </p:spPr>
        <p:txBody>
          <a:bodyPr spcFirstLastPara="1" wrap="square" lIns="91425" tIns="45700" rIns="91425" bIns="45700" anchor="ctr" anchorCtr="0">
            <a:noAutofit/>
          </a:bodyPr>
          <a:lstStyle/>
          <a:p>
            <a:pPr marL="0" lvl="0" indent="0" rtl="1">
              <a:lnSpc>
                <a:spcPct val="100000"/>
              </a:lnSpc>
              <a:spcBef>
                <a:spcPts val="0"/>
              </a:spcBef>
              <a:spcAft>
                <a:spcPts val="0"/>
              </a:spcAft>
              <a:buClr>
                <a:srgbClr val="002060"/>
              </a:buClr>
              <a:buSzPts val="2800"/>
              <a:buFont typeface="Arial"/>
              <a:buNone/>
            </a:pPr>
            <a:r>
              <a:rPr lang="iw-IL" dirty="0"/>
              <a:t>      </a:t>
            </a:r>
            <a:r>
              <a:rPr lang="iw-IL" sz="3200" dirty="0"/>
              <a:t>שם המורה:</a:t>
            </a:r>
            <a:r>
              <a:rPr lang="he-IL" sz="3200" dirty="0"/>
              <a:t> מיכל לוי </a:t>
            </a:r>
            <a:endParaRPr dirty="0"/>
          </a:p>
        </p:txBody>
      </p:sp>
      <p:sp>
        <p:nvSpPr>
          <p:cNvPr id="115" name="Google Shape;115;p2"/>
          <p:cNvSpPr txBox="1">
            <a:spLocks noGrp="1"/>
          </p:cNvSpPr>
          <p:nvPr>
            <p:ph type="body" idx="2"/>
          </p:nvPr>
        </p:nvSpPr>
        <p:spPr>
          <a:xfrm>
            <a:off x="8212593" y="3505090"/>
            <a:ext cx="3187445" cy="518979"/>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002060"/>
              </a:buClr>
              <a:buSzPts val="2800"/>
              <a:buNone/>
            </a:pPr>
            <a:r>
              <a:rPr lang="iw-IL" dirty="0"/>
              <a:t>אמנות</a:t>
            </a:r>
            <a:r>
              <a:rPr lang="he-IL" dirty="0"/>
              <a:t>:</a:t>
            </a:r>
            <a:r>
              <a:rPr lang="iw-IL" dirty="0"/>
              <a:t> חטיבת ביניים</a:t>
            </a:r>
            <a:endParaRPr dirty="0"/>
          </a:p>
        </p:txBody>
      </p:sp>
      <p:pic>
        <p:nvPicPr>
          <p:cNvPr id="2" name="תמונה 1">
            <a:extLst>
              <a:ext uri="{FF2B5EF4-FFF2-40B4-BE49-F238E27FC236}">
                <a16:creationId xmlns:a16="http://schemas.microsoft.com/office/drawing/2014/main" id="{AAE3E1D8-EA51-4FB5-9C90-07C090E59A01}"/>
              </a:ext>
            </a:extLst>
          </p:cNvPr>
          <p:cNvPicPr>
            <a:picLocks noChangeAspect="1"/>
          </p:cNvPicPr>
          <p:nvPr/>
        </p:nvPicPr>
        <p:blipFill>
          <a:blip r:embed="rId3"/>
          <a:stretch>
            <a:fillRect/>
          </a:stretch>
        </p:blipFill>
        <p:spPr>
          <a:xfrm>
            <a:off x="1185254" y="1856283"/>
            <a:ext cx="4229285" cy="4236357"/>
          </a:xfrm>
          <a:prstGeom prst="rect">
            <a:avLst/>
          </a:prstGeom>
        </p:spPr>
      </p:pic>
      <p:sp>
        <p:nvSpPr>
          <p:cNvPr id="3" name="מלבן 2">
            <a:extLst>
              <a:ext uri="{FF2B5EF4-FFF2-40B4-BE49-F238E27FC236}">
                <a16:creationId xmlns:a16="http://schemas.microsoft.com/office/drawing/2014/main" id="{C4DC5679-CEFF-4B26-81F5-3BCD23FA0DEF}"/>
              </a:ext>
            </a:extLst>
          </p:cNvPr>
          <p:cNvSpPr/>
          <p:nvPr/>
        </p:nvSpPr>
        <p:spPr>
          <a:xfrm>
            <a:off x="8606730" y="5053049"/>
            <a:ext cx="2400016" cy="461665"/>
          </a:xfrm>
          <a:prstGeom prst="rect">
            <a:avLst/>
          </a:prstGeom>
        </p:spPr>
        <p:txBody>
          <a:bodyPr wrap="none">
            <a:spAutoFit/>
          </a:bodyPr>
          <a:lstStyle/>
          <a:p>
            <a:pPr algn="ctr" rtl="1"/>
            <a:r>
              <a:rPr lang="he-IL" sz="2400" dirty="0"/>
              <a:t>כתבה: </a:t>
            </a:r>
            <a:r>
              <a:rPr lang="iw-IL" sz="2400" dirty="0"/>
              <a:t>נאוה אגהוב</a:t>
            </a:r>
            <a:endParaRPr lang="he-IL"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3805311" y="339703"/>
            <a:ext cx="4581378" cy="720000"/>
          </a:xfrm>
          <a:prstGeom prst="rect">
            <a:avLst/>
          </a:prstGeom>
          <a:noFill/>
          <a:ln>
            <a:noFill/>
          </a:ln>
        </p:spPr>
        <p:txBody>
          <a:bodyPr spcFirstLastPara="1" wrap="square" lIns="91425" tIns="45700" rIns="91425" bIns="45700" anchor="ctr" anchorCtr="0">
            <a:noAutofit/>
          </a:bodyPr>
          <a:lstStyle/>
          <a:p>
            <a:pPr marL="0" marR="0" lvl="0" indent="0" algn="ctr" rtl="1">
              <a:lnSpc>
                <a:spcPct val="100000"/>
              </a:lnSpc>
              <a:spcBef>
                <a:spcPts val="0"/>
              </a:spcBef>
              <a:spcAft>
                <a:spcPts val="0"/>
              </a:spcAft>
              <a:buClr>
                <a:srgbClr val="192A72"/>
              </a:buClr>
              <a:buSzPts val="4400"/>
              <a:buFont typeface="Varela Round"/>
              <a:buNone/>
            </a:pPr>
            <a:r>
              <a:rPr lang="iw-IL" dirty="0">
                <a:solidFill>
                  <a:srgbClr val="192A72"/>
                </a:solidFill>
              </a:rPr>
              <a:t>מה נלמד היום </a:t>
            </a:r>
            <a:endParaRPr dirty="0"/>
          </a:p>
        </p:txBody>
      </p:sp>
      <p:sp>
        <p:nvSpPr>
          <p:cNvPr id="123" name="Google Shape;123;p3"/>
          <p:cNvSpPr txBox="1"/>
          <p:nvPr/>
        </p:nvSpPr>
        <p:spPr>
          <a:xfrm>
            <a:off x="1626742" y="1760241"/>
            <a:ext cx="9384000" cy="3538200"/>
          </a:xfrm>
          <a:prstGeom prst="rect">
            <a:avLst/>
          </a:prstGeom>
          <a:noFill/>
          <a:ln>
            <a:noFill/>
          </a:ln>
        </p:spPr>
        <p:txBody>
          <a:bodyPr spcFirstLastPara="1" wrap="square" lIns="91425" tIns="91425" rIns="91425" bIns="91425" anchor="ctr" anchorCtr="0">
            <a:noAutofit/>
          </a:bodyPr>
          <a:lstStyle/>
          <a:p>
            <a:pPr marL="457200" lvl="0" indent="-406400" algn="ctr" rtl="1">
              <a:lnSpc>
                <a:spcPct val="150000"/>
              </a:lnSpc>
              <a:spcBef>
                <a:spcPts val="0"/>
              </a:spcBef>
              <a:spcAft>
                <a:spcPts val="0"/>
              </a:spcAft>
              <a:buClr>
                <a:srgbClr val="12B4BC"/>
              </a:buClr>
              <a:buSzPts val="2800"/>
              <a:buFont typeface="Varela Round"/>
              <a:buChar char="●"/>
            </a:pPr>
            <a:r>
              <a:rPr lang="iw-IL" sz="2400" b="1" dirty="0">
                <a:solidFill>
                  <a:srgbClr val="12B4BC"/>
                </a:solidFill>
                <a:latin typeface="Varela Round"/>
                <a:ea typeface="Varela Round"/>
                <a:cs typeface="Varela Round"/>
                <a:sym typeface="Varela Round"/>
              </a:rPr>
              <a:t>היכרות עם יצירה של פיט מונדריאן</a:t>
            </a:r>
            <a:endParaRPr sz="2400" b="1" dirty="0">
              <a:solidFill>
                <a:srgbClr val="12B4BC"/>
              </a:solidFill>
              <a:latin typeface="Varela Round"/>
              <a:ea typeface="Varela Round"/>
              <a:cs typeface="Varela Round"/>
              <a:sym typeface="Varela Round"/>
            </a:endParaRPr>
          </a:p>
          <a:p>
            <a:pPr marL="457200" lvl="0" indent="-406400" algn="ctr" rtl="1">
              <a:lnSpc>
                <a:spcPct val="150000"/>
              </a:lnSpc>
              <a:spcBef>
                <a:spcPts val="0"/>
              </a:spcBef>
              <a:spcAft>
                <a:spcPts val="0"/>
              </a:spcAft>
              <a:buClr>
                <a:srgbClr val="12B4BC"/>
              </a:buClr>
              <a:buSzPts val="2800"/>
              <a:buFont typeface="Varela Round"/>
              <a:buChar char="●"/>
            </a:pPr>
            <a:r>
              <a:rPr lang="iw-IL" sz="2400" b="1" dirty="0">
                <a:solidFill>
                  <a:srgbClr val="12B4BC"/>
                </a:solidFill>
                <a:latin typeface="Varela Round"/>
                <a:ea typeface="Varela Round"/>
                <a:cs typeface="Varela Round"/>
                <a:sym typeface="Varela Round"/>
              </a:rPr>
              <a:t>היכרות עם האמן: פיט מונדריאן</a:t>
            </a:r>
            <a:endParaRPr sz="2400" b="1" dirty="0">
              <a:solidFill>
                <a:srgbClr val="12B4BC"/>
              </a:solidFill>
              <a:latin typeface="Varela Round"/>
              <a:ea typeface="Varela Round"/>
              <a:cs typeface="Varela Round"/>
              <a:sym typeface="Varela Round"/>
            </a:endParaRPr>
          </a:p>
          <a:p>
            <a:pPr marL="457200" lvl="0" indent="-406400" algn="ctr" rtl="1">
              <a:lnSpc>
                <a:spcPct val="150000"/>
              </a:lnSpc>
              <a:spcBef>
                <a:spcPts val="0"/>
              </a:spcBef>
              <a:spcAft>
                <a:spcPts val="0"/>
              </a:spcAft>
              <a:buClr>
                <a:srgbClr val="12B4BC"/>
              </a:buClr>
              <a:buSzPts val="2800"/>
              <a:buFont typeface="Varela Round"/>
              <a:buChar char="●"/>
            </a:pPr>
            <a:r>
              <a:rPr lang="iw-IL" sz="2400" b="1" dirty="0">
                <a:solidFill>
                  <a:srgbClr val="12B4BC"/>
                </a:solidFill>
                <a:latin typeface="Varela Round"/>
                <a:ea typeface="Varela Round"/>
                <a:cs typeface="Varela Round"/>
                <a:sym typeface="Varela Round"/>
              </a:rPr>
              <a:t>קידוד צבעים למחשבה</a:t>
            </a:r>
            <a:endParaRPr sz="2400" b="1" dirty="0">
              <a:solidFill>
                <a:srgbClr val="12B4BC"/>
              </a:solidFill>
              <a:latin typeface="Varela Round"/>
              <a:ea typeface="Varela Round"/>
              <a:cs typeface="Varela Round"/>
              <a:sym typeface="Varela Round"/>
            </a:endParaRPr>
          </a:p>
          <a:p>
            <a:pPr marL="457200" lvl="0" indent="-406400" algn="ctr" rtl="1">
              <a:lnSpc>
                <a:spcPct val="150000"/>
              </a:lnSpc>
              <a:spcBef>
                <a:spcPts val="0"/>
              </a:spcBef>
              <a:spcAft>
                <a:spcPts val="0"/>
              </a:spcAft>
              <a:buClr>
                <a:srgbClr val="12B4BC"/>
              </a:buClr>
              <a:buSzPts val="2800"/>
              <a:buFont typeface="Varela Round"/>
              <a:buChar char="●"/>
            </a:pPr>
            <a:r>
              <a:rPr lang="iw-IL" sz="2400" b="1" dirty="0">
                <a:solidFill>
                  <a:srgbClr val="12B4BC"/>
                </a:solidFill>
                <a:latin typeface="Varela Round"/>
                <a:ea typeface="Varela Round"/>
                <a:cs typeface="Varela Round"/>
                <a:sym typeface="Varela Round"/>
              </a:rPr>
              <a:t>יצירת מפת המחשבות</a:t>
            </a:r>
            <a:endParaRPr sz="2400" b="1" dirty="0">
              <a:solidFill>
                <a:srgbClr val="12B4BC"/>
              </a:solidFill>
              <a:latin typeface="Varela Round"/>
              <a:ea typeface="Varela Round"/>
              <a:cs typeface="Varela Round"/>
              <a:sym typeface="Varela Round"/>
            </a:endParaRPr>
          </a:p>
          <a:p>
            <a:pPr marL="457200" lvl="0" indent="-406400" algn="ctr" rtl="1">
              <a:lnSpc>
                <a:spcPct val="150000"/>
              </a:lnSpc>
              <a:spcBef>
                <a:spcPts val="0"/>
              </a:spcBef>
              <a:spcAft>
                <a:spcPts val="0"/>
              </a:spcAft>
              <a:buClr>
                <a:srgbClr val="12B4BC"/>
              </a:buClr>
              <a:buSzPts val="2800"/>
              <a:buFont typeface="Varela Round"/>
              <a:buChar char="●"/>
            </a:pPr>
            <a:r>
              <a:rPr lang="iw-IL" sz="2400" b="1" dirty="0">
                <a:solidFill>
                  <a:srgbClr val="12B4BC"/>
                </a:solidFill>
                <a:latin typeface="Varela Round"/>
                <a:ea typeface="Varela Round"/>
                <a:cs typeface="Varela Round"/>
                <a:sym typeface="Varela Round"/>
              </a:rPr>
              <a:t>רפלקציה</a:t>
            </a:r>
            <a:endParaRPr sz="2400" b="1" dirty="0">
              <a:solidFill>
                <a:srgbClr val="12B4BC"/>
              </a:solidFill>
              <a:latin typeface="Varela Round"/>
              <a:ea typeface="Varela Round"/>
              <a:cs typeface="Varela Round"/>
              <a:sym typeface="Varela Round"/>
            </a:endParaRPr>
          </a:p>
          <a:p>
            <a:pPr marL="457200" lvl="0" indent="0" algn="ctr" rtl="1">
              <a:spcBef>
                <a:spcPts val="0"/>
              </a:spcBef>
              <a:spcAft>
                <a:spcPts val="0"/>
              </a:spcAft>
              <a:buNone/>
            </a:pPr>
            <a:endParaRPr sz="2800" b="1" dirty="0">
              <a:solidFill>
                <a:srgbClr val="12B4BC"/>
              </a:solidFill>
              <a:latin typeface="Varela Round"/>
              <a:ea typeface="Varela Round"/>
              <a:cs typeface="Varela Round"/>
              <a:sym typeface="Varela Rou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4"/>
          <p:cNvSpPr txBox="1">
            <a:spLocks noGrp="1"/>
          </p:cNvSpPr>
          <p:nvPr>
            <p:ph type="ctrTitle"/>
          </p:nvPr>
        </p:nvSpPr>
        <p:spPr>
          <a:xfrm>
            <a:off x="0" y="671007"/>
            <a:ext cx="12192000" cy="2229900"/>
          </a:xfrm>
          <a:prstGeom prst="rect">
            <a:avLst/>
          </a:prstGeom>
          <a:noFill/>
          <a:ln>
            <a:noFill/>
          </a:ln>
        </p:spPr>
        <p:txBody>
          <a:bodyPr spcFirstLastPara="1" wrap="square" lIns="91425" tIns="45700" rIns="91425" bIns="45700" anchor="ctr" anchorCtr="0">
            <a:noAutofit/>
          </a:bodyPr>
          <a:lstStyle/>
          <a:p>
            <a:pPr marL="0" lvl="0" indent="0" algn="r" rtl="1">
              <a:spcBef>
                <a:spcPts val="0"/>
              </a:spcBef>
              <a:spcAft>
                <a:spcPts val="0"/>
              </a:spcAft>
              <a:buNone/>
            </a:pPr>
            <a:endParaRPr sz="4800" b="0" dirty="0">
              <a:solidFill>
                <a:srgbClr val="FF9900"/>
              </a:solidFill>
              <a:latin typeface="Suez One"/>
              <a:ea typeface="Suez One"/>
              <a:cs typeface="Suez One"/>
              <a:sym typeface="Suez One"/>
            </a:endParaRPr>
          </a:p>
          <a:p>
            <a:pPr marL="0" lvl="0" indent="0" algn="r" rtl="1">
              <a:spcBef>
                <a:spcPts val="0"/>
              </a:spcBef>
              <a:spcAft>
                <a:spcPts val="0"/>
              </a:spcAft>
              <a:buNone/>
            </a:pPr>
            <a:endParaRPr sz="4800" b="0" dirty="0">
              <a:solidFill>
                <a:srgbClr val="FF9900"/>
              </a:solidFill>
              <a:latin typeface="Suez One"/>
              <a:ea typeface="Suez One"/>
              <a:cs typeface="Suez One"/>
              <a:sym typeface="Suez One"/>
            </a:endParaRPr>
          </a:p>
          <a:p>
            <a:pPr marL="0" lvl="0" indent="0" algn="ctr" rtl="1">
              <a:spcBef>
                <a:spcPts val="0"/>
              </a:spcBef>
              <a:spcAft>
                <a:spcPts val="0"/>
              </a:spcAft>
              <a:buNone/>
            </a:pPr>
            <a:r>
              <a:rPr lang="iw-IL" sz="4800" b="0" dirty="0">
                <a:solidFill>
                  <a:srgbClr val="002060"/>
                </a:solidFill>
                <a:latin typeface="Suez One"/>
                <a:ea typeface="Suez One"/>
                <a:cs typeface="Suez One"/>
                <a:sym typeface="Suez One"/>
              </a:rPr>
              <a:t>פיט מונדריאן -</a:t>
            </a:r>
            <a:r>
              <a:rPr lang="he-IL" sz="4800" b="0" dirty="0">
                <a:solidFill>
                  <a:srgbClr val="002060"/>
                </a:solidFill>
                <a:latin typeface="Suez One"/>
                <a:ea typeface="Suez One"/>
                <a:cs typeface="Suez One"/>
                <a:sym typeface="Suez One"/>
              </a:rPr>
              <a:t> </a:t>
            </a:r>
            <a:r>
              <a:rPr lang="iw-IL" sz="4800" b="0" dirty="0">
                <a:solidFill>
                  <a:srgbClr val="002060"/>
                </a:solidFill>
                <a:latin typeface="Suez One"/>
                <a:ea typeface="Suez One"/>
                <a:cs typeface="Suez One"/>
                <a:sym typeface="Suez One"/>
              </a:rPr>
              <a:t>עוזר לי לומר ...</a:t>
            </a:r>
            <a:endParaRPr sz="4800" b="0" dirty="0">
              <a:solidFill>
                <a:srgbClr val="002060"/>
              </a:solidFill>
              <a:latin typeface="Suez One"/>
              <a:ea typeface="Suez One"/>
              <a:cs typeface="Suez One"/>
              <a:sym typeface="Suez One"/>
            </a:endParaRPr>
          </a:p>
          <a:p>
            <a:pPr marL="0" lvl="0" indent="0" algn="ctr" rtl="1">
              <a:spcBef>
                <a:spcPts val="0"/>
              </a:spcBef>
              <a:spcAft>
                <a:spcPts val="0"/>
              </a:spcAft>
              <a:buClr>
                <a:srgbClr val="192A72"/>
              </a:buClr>
              <a:buSzPts val="6600"/>
              <a:buFont typeface="Varela Round"/>
              <a:buNone/>
            </a:pPr>
            <a:endParaRPr dirty="0">
              <a:solidFill>
                <a:srgbClr val="002060"/>
              </a:solidFill>
            </a:endParaRPr>
          </a:p>
        </p:txBody>
      </p:sp>
      <p:sp>
        <p:nvSpPr>
          <p:cNvPr id="129" name="Google Shape;129;p4"/>
          <p:cNvSpPr txBox="1">
            <a:spLocks noGrp="1"/>
          </p:cNvSpPr>
          <p:nvPr>
            <p:ph type="subTitle" idx="1"/>
          </p:nvPr>
        </p:nvSpPr>
        <p:spPr>
          <a:xfrm>
            <a:off x="1" y="2918426"/>
            <a:ext cx="12192000" cy="642174"/>
          </a:xfrm>
          <a:prstGeom prst="rect">
            <a:avLst/>
          </a:prstGeom>
          <a:noFill/>
          <a:ln>
            <a:noFill/>
          </a:ln>
        </p:spPr>
        <p:txBody>
          <a:bodyPr spcFirstLastPara="1" wrap="square" lIns="36000" tIns="36000" rIns="36000" bIns="36000" anchor="ctr" anchorCtr="0">
            <a:spAutoFit/>
          </a:bodyPr>
          <a:lstStyle/>
          <a:p>
            <a:pPr marL="0" lvl="0" indent="0" algn="ctr" rtl="1">
              <a:lnSpc>
                <a:spcPct val="100000"/>
              </a:lnSpc>
              <a:spcBef>
                <a:spcPts val="0"/>
              </a:spcBef>
              <a:spcAft>
                <a:spcPts val="600"/>
              </a:spcAft>
              <a:buClr>
                <a:srgbClr val="192A72"/>
              </a:buClr>
              <a:buSzPts val="2800"/>
              <a:buNone/>
            </a:pPr>
            <a:r>
              <a:rPr lang="iw-IL"/>
              <a:t>מפת המחשבות שלי </a:t>
            </a:r>
            <a:endParaRPr>
              <a:solidFill>
                <a:srgbClr val="192A7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9"/>
          <p:cNvSpPr>
            <a:spLocks noGrp="1"/>
          </p:cNvSpPr>
          <p:nvPr>
            <p:ph type="pic" idx="2"/>
          </p:nvPr>
        </p:nvSpPr>
        <p:spPr>
          <a:xfrm>
            <a:off x="161147" y="964351"/>
            <a:ext cx="8483175" cy="5721551"/>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sz="1400" dirty="0">
                <a:solidFill>
                  <a:schemeClr val="lt1"/>
                </a:solidFill>
                <a:latin typeface="Arial"/>
                <a:ea typeface="Arial"/>
                <a:cs typeface="Arial"/>
                <a:sym typeface="Arial"/>
              </a:rPr>
              <a:t>א. יצירה: </a:t>
            </a:r>
            <a:endParaRPr sz="1400" dirty="0">
              <a:solidFill>
                <a:schemeClr val="lt1"/>
              </a:solidFill>
              <a:latin typeface="Arial"/>
              <a:ea typeface="Arial"/>
              <a:cs typeface="Arial"/>
              <a:sym typeface="Arial"/>
            </a:endParaRPr>
          </a:p>
          <a:p>
            <a:pPr marL="457200" lvl="0" indent="0" algn="r" rtl="1">
              <a:lnSpc>
                <a:spcPct val="115000"/>
              </a:lnSpc>
              <a:spcBef>
                <a:spcPts val="0"/>
              </a:spcBef>
              <a:spcAft>
                <a:spcPts val="0"/>
              </a:spcAft>
              <a:buNone/>
            </a:pPr>
            <a:r>
              <a:rPr lang="iw-IL" sz="1400" dirty="0">
                <a:solidFill>
                  <a:schemeClr val="lt1"/>
                </a:solidFill>
                <a:latin typeface="Arial"/>
                <a:ea typeface="Arial"/>
                <a:cs typeface="Arial"/>
                <a:sym typeface="Arial"/>
              </a:rPr>
              <a:t>1.בחרו תמונה ברשת מאת פיט מונדריאן ורשמו את תעודת הזהות המוזיאלית שלה.</a:t>
            </a:r>
            <a:endParaRPr sz="1400" dirty="0">
              <a:solidFill>
                <a:schemeClr val="lt1"/>
              </a:solidFill>
              <a:latin typeface="Arial"/>
              <a:ea typeface="Arial"/>
              <a:cs typeface="Arial"/>
              <a:sym typeface="Arial"/>
            </a:endParaRPr>
          </a:p>
          <a:p>
            <a:pPr marL="457200" lvl="0" indent="0" algn="r" rtl="1">
              <a:lnSpc>
                <a:spcPct val="115000"/>
              </a:lnSpc>
              <a:spcBef>
                <a:spcPts val="0"/>
              </a:spcBef>
              <a:spcAft>
                <a:spcPts val="0"/>
              </a:spcAft>
              <a:buNone/>
            </a:pPr>
            <a:r>
              <a:rPr lang="iw-IL" sz="1400" dirty="0">
                <a:solidFill>
                  <a:schemeClr val="lt1"/>
                </a:solidFill>
                <a:latin typeface="Arial"/>
                <a:ea typeface="Arial"/>
                <a:cs typeface="Arial"/>
                <a:sym typeface="Arial"/>
              </a:rPr>
              <a:t>2. קודדו כל צבע מאחד מצבעי היסוד למילה שהייתם רוצים להביע מתוך ליבכם.</a:t>
            </a:r>
            <a:endParaRPr sz="1400" dirty="0">
              <a:solidFill>
                <a:schemeClr val="lt1"/>
              </a:solidFill>
              <a:latin typeface="Arial"/>
              <a:ea typeface="Arial"/>
              <a:cs typeface="Arial"/>
              <a:sym typeface="Arial"/>
            </a:endParaRPr>
          </a:p>
          <a:p>
            <a:pPr marL="457200" lvl="0" indent="0" algn="r" rtl="1">
              <a:lnSpc>
                <a:spcPct val="115000"/>
              </a:lnSpc>
              <a:spcBef>
                <a:spcPts val="0"/>
              </a:spcBef>
              <a:spcAft>
                <a:spcPts val="0"/>
              </a:spcAft>
              <a:buNone/>
            </a:pPr>
            <a:r>
              <a:rPr lang="iw-IL" sz="1400" dirty="0">
                <a:solidFill>
                  <a:schemeClr val="lt1"/>
                </a:solidFill>
                <a:latin typeface="Arial"/>
                <a:ea typeface="Arial"/>
                <a:cs typeface="Arial"/>
                <a:sym typeface="Arial"/>
              </a:rPr>
              <a:t>כגון:</a:t>
            </a:r>
            <a:r>
              <a:rPr lang="iw-IL" sz="1400" b="1" dirty="0">
                <a:solidFill>
                  <a:schemeClr val="lt1"/>
                </a:solidFill>
                <a:latin typeface="Arial"/>
                <a:ea typeface="Arial"/>
                <a:cs typeface="Arial"/>
                <a:sym typeface="Arial"/>
              </a:rPr>
              <a:t>אדום</a:t>
            </a:r>
            <a:r>
              <a:rPr lang="iw-IL" sz="1400" dirty="0">
                <a:solidFill>
                  <a:schemeClr val="lt1"/>
                </a:solidFill>
                <a:latin typeface="Arial"/>
                <a:ea typeface="Arial"/>
                <a:cs typeface="Arial"/>
                <a:sym typeface="Arial"/>
              </a:rPr>
              <a:t> = כוח, </a:t>
            </a:r>
            <a:r>
              <a:rPr lang="iw-IL" sz="1400" b="1" dirty="0">
                <a:solidFill>
                  <a:schemeClr val="lt1"/>
                </a:solidFill>
                <a:latin typeface="Arial"/>
                <a:ea typeface="Arial"/>
                <a:cs typeface="Arial"/>
                <a:sym typeface="Arial"/>
              </a:rPr>
              <a:t>כחול</a:t>
            </a:r>
            <a:r>
              <a:rPr lang="iw-IL" sz="1400" dirty="0">
                <a:solidFill>
                  <a:schemeClr val="lt1"/>
                </a:solidFill>
                <a:latin typeface="Arial"/>
                <a:ea typeface="Arial"/>
                <a:cs typeface="Arial"/>
                <a:sym typeface="Arial"/>
              </a:rPr>
              <a:t> = חלום, </a:t>
            </a:r>
            <a:r>
              <a:rPr lang="iw-IL" sz="1400" b="1" dirty="0">
                <a:solidFill>
                  <a:schemeClr val="lt1"/>
                </a:solidFill>
                <a:latin typeface="Arial"/>
                <a:ea typeface="Arial"/>
                <a:cs typeface="Arial"/>
                <a:sym typeface="Arial"/>
              </a:rPr>
              <a:t>צהוב</a:t>
            </a:r>
            <a:r>
              <a:rPr lang="iw-IL" sz="1400" dirty="0">
                <a:solidFill>
                  <a:schemeClr val="lt1"/>
                </a:solidFill>
                <a:latin typeface="Arial"/>
                <a:ea typeface="Arial"/>
                <a:cs typeface="Arial"/>
                <a:sym typeface="Arial"/>
              </a:rPr>
              <a:t> = חופש</a:t>
            </a:r>
            <a:endParaRPr sz="1400" dirty="0">
              <a:solidFill>
                <a:schemeClr val="lt1"/>
              </a:solidFill>
              <a:latin typeface="Arial"/>
              <a:ea typeface="Arial"/>
              <a:cs typeface="Arial"/>
              <a:sym typeface="Arial"/>
            </a:endParaRPr>
          </a:p>
          <a:p>
            <a:pPr marL="457200" lvl="0" indent="0" algn="r" rtl="1">
              <a:lnSpc>
                <a:spcPct val="115000"/>
              </a:lnSpc>
              <a:spcBef>
                <a:spcPts val="0"/>
              </a:spcBef>
              <a:spcAft>
                <a:spcPts val="0"/>
              </a:spcAft>
              <a:buNone/>
            </a:pPr>
            <a:r>
              <a:rPr lang="iw-IL" sz="1400" dirty="0">
                <a:solidFill>
                  <a:schemeClr val="lt1"/>
                </a:solidFill>
                <a:latin typeface="Arial"/>
                <a:ea typeface="Arial"/>
                <a:cs typeface="Arial"/>
                <a:sym typeface="Arial"/>
              </a:rPr>
              <a:t>כמובן הנכם יכולים לבחור כל אחד את מילותיו הוא.</a:t>
            </a:r>
            <a:endParaRPr sz="1400" dirty="0">
              <a:solidFill>
                <a:schemeClr val="lt1"/>
              </a:solidFill>
              <a:latin typeface="Arial"/>
              <a:ea typeface="Arial"/>
              <a:cs typeface="Arial"/>
              <a:sym typeface="Arial"/>
            </a:endParaRPr>
          </a:p>
          <a:p>
            <a:pPr marL="457200" lvl="0" indent="0" algn="r" rtl="1">
              <a:lnSpc>
                <a:spcPct val="115000"/>
              </a:lnSpc>
              <a:spcBef>
                <a:spcPts val="0"/>
              </a:spcBef>
              <a:spcAft>
                <a:spcPts val="0"/>
              </a:spcAft>
              <a:buNone/>
            </a:pPr>
            <a:r>
              <a:rPr lang="iw-IL" sz="1400" dirty="0">
                <a:solidFill>
                  <a:schemeClr val="lt1"/>
                </a:solidFill>
                <a:latin typeface="Arial"/>
                <a:ea typeface="Arial"/>
                <a:cs typeface="Arial"/>
                <a:sym typeface="Arial"/>
              </a:rPr>
              <a:t>3.רשמו את המילים על פני הציור לפי קידוד הצבעים שיצרתם. כתבו את המילה בהתאמה לכיוון וגודל הכתם.</a:t>
            </a:r>
            <a:endParaRPr dirty="0"/>
          </a:p>
        </p:txBody>
      </p:sp>
      <p:sp>
        <p:nvSpPr>
          <p:cNvPr id="135" name="Google Shape;135;p9"/>
          <p:cNvSpPr txBox="1">
            <a:spLocks noGrp="1"/>
          </p:cNvSpPr>
          <p:nvPr>
            <p:ph type="ctrTitle"/>
          </p:nvPr>
        </p:nvSpPr>
        <p:spPr>
          <a:xfrm>
            <a:off x="1340014" y="496655"/>
            <a:ext cx="10247689" cy="637353"/>
          </a:xfrm>
          <a:prstGeom prst="rect">
            <a:avLst/>
          </a:prstGeom>
          <a:noFill/>
          <a:ln>
            <a:noFill/>
          </a:ln>
        </p:spPr>
        <p:txBody>
          <a:bodyPr spcFirstLastPara="1" wrap="square" lIns="91425" tIns="45700" rIns="91425" bIns="45700" anchor="ctr" anchorCtr="0">
            <a:noAutofit/>
          </a:bodyPr>
          <a:lstStyle/>
          <a:p>
            <a:pPr marL="457200" lvl="0" indent="-508000" algn="ctr" rtl="1">
              <a:spcBef>
                <a:spcPts val="0"/>
              </a:spcBef>
              <a:spcAft>
                <a:spcPts val="0"/>
              </a:spcAft>
              <a:buSzPts val="4400"/>
              <a:buChar char="●"/>
            </a:pPr>
            <a:r>
              <a:rPr lang="iw-IL" dirty="0"/>
              <a:t>היכרות עם יצירה</a:t>
            </a:r>
            <a:endParaRPr sz="4400" b="1" dirty="0"/>
          </a:p>
        </p:txBody>
      </p:sp>
      <p:sp>
        <p:nvSpPr>
          <p:cNvPr id="136" name="Google Shape;136;p9"/>
          <p:cNvSpPr txBox="1"/>
          <p:nvPr/>
        </p:nvSpPr>
        <p:spPr>
          <a:xfrm>
            <a:off x="631524" y="1303665"/>
            <a:ext cx="10361100" cy="48945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000" dirty="0"/>
              <a:t>א.</a:t>
            </a:r>
            <a:r>
              <a:rPr lang="iw-IL" sz="2000" b="1" i="1" dirty="0"/>
              <a:t>נבחר</a:t>
            </a:r>
            <a:r>
              <a:rPr lang="iw-IL" sz="2000" dirty="0"/>
              <a:t> תמונה ברשת מאת פיט מונדריאן לשם כך נכנס למאגר התמונות ברשת על פי הקישור:</a:t>
            </a:r>
            <a:endParaRPr sz="2000" dirty="0"/>
          </a:p>
          <a:p>
            <a:pPr marL="0" lvl="0" indent="0" algn="r" rtl="1">
              <a:spcBef>
                <a:spcPts val="0"/>
              </a:spcBef>
              <a:spcAft>
                <a:spcPts val="0"/>
              </a:spcAft>
              <a:buNone/>
            </a:pPr>
            <a:endParaRPr sz="2000" dirty="0"/>
          </a:p>
          <a:p>
            <a:pPr marL="0" lvl="0" indent="0" algn="r" rtl="1">
              <a:spcBef>
                <a:spcPts val="0"/>
              </a:spcBef>
              <a:spcAft>
                <a:spcPts val="0"/>
              </a:spcAft>
              <a:buNone/>
            </a:pPr>
            <a:endParaRPr sz="2000" dirty="0"/>
          </a:p>
          <a:p>
            <a:pPr marL="0" lvl="0" indent="0" algn="r" rtl="1">
              <a:spcBef>
                <a:spcPts val="0"/>
              </a:spcBef>
              <a:spcAft>
                <a:spcPts val="0"/>
              </a:spcAft>
              <a:buNone/>
            </a:pPr>
            <a:endParaRPr sz="2000" dirty="0"/>
          </a:p>
          <a:p>
            <a:pPr marL="0" lvl="0" indent="0" algn="r" rtl="1">
              <a:spcBef>
                <a:spcPts val="0"/>
              </a:spcBef>
              <a:spcAft>
                <a:spcPts val="0"/>
              </a:spcAft>
              <a:buNone/>
            </a:pPr>
            <a:r>
              <a:rPr lang="iw-IL" sz="2000" dirty="0"/>
              <a:t>ב. </a:t>
            </a:r>
            <a:r>
              <a:rPr lang="iw-IL" sz="2000" b="1" i="1" dirty="0"/>
              <a:t>נרשום</a:t>
            </a:r>
            <a:r>
              <a:rPr lang="iw-IL" sz="2000" dirty="0"/>
              <a:t> את תעודת הזהות </a:t>
            </a:r>
            <a:endParaRPr lang="he-IL" sz="2000" dirty="0"/>
          </a:p>
          <a:p>
            <a:pPr marL="0" lvl="0" indent="0" algn="r" rtl="1">
              <a:spcBef>
                <a:spcPts val="0"/>
              </a:spcBef>
              <a:spcAft>
                <a:spcPts val="0"/>
              </a:spcAft>
              <a:buNone/>
            </a:pPr>
            <a:r>
              <a:rPr lang="he-IL" sz="2000" dirty="0"/>
              <a:t>   </a:t>
            </a:r>
            <a:r>
              <a:rPr lang="iw-IL" sz="2000" dirty="0"/>
              <a:t>המוזאלית שלה</a:t>
            </a:r>
            <a:r>
              <a:rPr lang="he-IL" sz="2000" dirty="0"/>
              <a:t>. </a:t>
            </a:r>
            <a:r>
              <a:rPr lang="iw-IL" sz="2000" dirty="0"/>
              <a:t>בתעודת הזהות </a:t>
            </a:r>
            <a:endParaRPr lang="he-IL" sz="2000" dirty="0"/>
          </a:p>
          <a:p>
            <a:pPr marL="0" lvl="0" indent="0" algn="r" rtl="1">
              <a:spcBef>
                <a:spcPts val="0"/>
              </a:spcBef>
              <a:spcAft>
                <a:spcPts val="0"/>
              </a:spcAft>
              <a:buNone/>
            </a:pPr>
            <a:r>
              <a:rPr lang="he-IL" sz="2000" dirty="0"/>
              <a:t>   </a:t>
            </a:r>
            <a:r>
              <a:rPr lang="iw-IL" sz="2000" dirty="0"/>
              <a:t>המוזיאלית נאתר את:</a:t>
            </a:r>
            <a:endParaRPr lang="he-IL" sz="2000" dirty="0"/>
          </a:p>
          <a:p>
            <a:pPr marL="0" lvl="0" indent="0" algn="r" rtl="1">
              <a:spcBef>
                <a:spcPts val="0"/>
              </a:spcBef>
              <a:spcAft>
                <a:spcPts val="0"/>
              </a:spcAft>
              <a:buNone/>
            </a:pPr>
            <a:endParaRPr sz="2000" dirty="0"/>
          </a:p>
          <a:p>
            <a:pPr marL="457200" lvl="0" indent="-317500" algn="r" rtl="1">
              <a:lnSpc>
                <a:spcPct val="115000"/>
              </a:lnSpc>
              <a:spcBef>
                <a:spcPts val="0"/>
              </a:spcBef>
              <a:spcAft>
                <a:spcPts val="0"/>
              </a:spcAft>
              <a:buSzPts val="1400"/>
              <a:buChar char="●"/>
            </a:pPr>
            <a:r>
              <a:rPr lang="iw-IL" sz="2000" dirty="0"/>
              <a:t>    שם היצירה</a:t>
            </a:r>
            <a:endParaRPr sz="2000" dirty="0"/>
          </a:p>
          <a:p>
            <a:pPr marL="457200" lvl="0" indent="-317500" algn="r" rtl="1">
              <a:lnSpc>
                <a:spcPct val="115000"/>
              </a:lnSpc>
              <a:spcBef>
                <a:spcPts val="0"/>
              </a:spcBef>
              <a:spcAft>
                <a:spcPts val="0"/>
              </a:spcAft>
              <a:buSzPts val="1400"/>
              <a:buChar char="●"/>
            </a:pPr>
            <a:r>
              <a:rPr lang="iw-IL" sz="2000" dirty="0"/>
              <a:t>    שם היוצר</a:t>
            </a:r>
            <a:endParaRPr sz="2000" dirty="0"/>
          </a:p>
          <a:p>
            <a:pPr marL="457200" lvl="0" indent="-317500" algn="r" rtl="1">
              <a:lnSpc>
                <a:spcPct val="115000"/>
              </a:lnSpc>
              <a:spcBef>
                <a:spcPts val="0"/>
              </a:spcBef>
              <a:spcAft>
                <a:spcPts val="0"/>
              </a:spcAft>
              <a:buSzPts val="1400"/>
              <a:buChar char="●"/>
            </a:pPr>
            <a:r>
              <a:rPr lang="iw-IL" sz="2000" dirty="0"/>
              <a:t>    שנים בהן נוצרה</a:t>
            </a:r>
            <a:endParaRPr sz="2000" dirty="0"/>
          </a:p>
          <a:p>
            <a:pPr marL="457200" lvl="0" indent="-317500" algn="r" rtl="1">
              <a:lnSpc>
                <a:spcPct val="115000"/>
              </a:lnSpc>
              <a:spcBef>
                <a:spcPts val="0"/>
              </a:spcBef>
              <a:spcAft>
                <a:spcPts val="0"/>
              </a:spcAft>
              <a:buSzPts val="1400"/>
              <a:buChar char="●"/>
            </a:pPr>
            <a:r>
              <a:rPr lang="iw-IL" sz="2000" dirty="0"/>
              <a:t>    מקום בה נוצרה</a:t>
            </a:r>
            <a:endParaRPr sz="2000" dirty="0"/>
          </a:p>
          <a:p>
            <a:pPr marL="457200" lvl="0" indent="-317500" algn="r" rtl="1">
              <a:lnSpc>
                <a:spcPct val="115000"/>
              </a:lnSpc>
              <a:spcBef>
                <a:spcPts val="0"/>
              </a:spcBef>
              <a:spcAft>
                <a:spcPts val="0"/>
              </a:spcAft>
              <a:buSzPts val="1400"/>
              <a:buChar char="●"/>
            </a:pPr>
            <a:r>
              <a:rPr lang="iw-IL" sz="2000" dirty="0"/>
              <a:t>    חומרים ומידות</a:t>
            </a:r>
            <a:endParaRPr sz="2000" dirty="0"/>
          </a:p>
          <a:p>
            <a:pPr marL="914400" lvl="0" indent="0" algn="r" rtl="1">
              <a:lnSpc>
                <a:spcPct val="115000"/>
              </a:lnSpc>
              <a:spcBef>
                <a:spcPts val="0"/>
              </a:spcBef>
              <a:spcAft>
                <a:spcPts val="0"/>
              </a:spcAft>
              <a:buNone/>
            </a:pPr>
            <a:endParaRPr sz="2000" dirty="0"/>
          </a:p>
          <a:p>
            <a:pPr marL="457200" lvl="0" indent="0" algn="r" rtl="1">
              <a:lnSpc>
                <a:spcPct val="115000"/>
              </a:lnSpc>
              <a:spcBef>
                <a:spcPts val="0"/>
              </a:spcBef>
              <a:spcAft>
                <a:spcPts val="0"/>
              </a:spcAft>
              <a:buNone/>
            </a:pPr>
            <a:endParaRPr sz="2000" dirty="0"/>
          </a:p>
          <a:p>
            <a:pPr marL="457200" lvl="0" indent="0" algn="r" rtl="1">
              <a:lnSpc>
                <a:spcPct val="115000"/>
              </a:lnSpc>
              <a:spcBef>
                <a:spcPts val="0"/>
              </a:spcBef>
              <a:spcAft>
                <a:spcPts val="0"/>
              </a:spcAft>
              <a:buNone/>
            </a:pPr>
            <a:endParaRPr sz="2000" dirty="0"/>
          </a:p>
          <a:p>
            <a:pPr marL="457200" lvl="0" indent="0" algn="r" rtl="1">
              <a:lnSpc>
                <a:spcPct val="115000"/>
              </a:lnSpc>
              <a:spcBef>
                <a:spcPts val="0"/>
              </a:spcBef>
              <a:spcAft>
                <a:spcPts val="0"/>
              </a:spcAft>
              <a:buNone/>
            </a:pPr>
            <a:endParaRPr sz="2000" dirty="0"/>
          </a:p>
          <a:p>
            <a:pPr marL="457200" lvl="0" indent="0" algn="r" rtl="1">
              <a:lnSpc>
                <a:spcPct val="115000"/>
              </a:lnSpc>
              <a:spcBef>
                <a:spcPts val="0"/>
              </a:spcBef>
              <a:spcAft>
                <a:spcPts val="0"/>
              </a:spcAft>
              <a:buNone/>
            </a:pPr>
            <a:endParaRPr sz="2000" dirty="0">
              <a:latin typeface="Varela Round"/>
              <a:ea typeface="Varela Round"/>
              <a:cs typeface="Varela Round"/>
              <a:sym typeface="Varela Round"/>
            </a:endParaRPr>
          </a:p>
        </p:txBody>
      </p:sp>
      <p:sp>
        <p:nvSpPr>
          <p:cNvPr id="137" name="Google Shape;137;p9"/>
          <p:cNvSpPr txBox="1"/>
          <p:nvPr/>
        </p:nvSpPr>
        <p:spPr>
          <a:xfrm>
            <a:off x="840174" y="1856739"/>
            <a:ext cx="9943800" cy="463800"/>
          </a:xfrm>
          <a:prstGeom prst="rect">
            <a:avLst/>
          </a:prstGeom>
          <a:solidFill>
            <a:schemeClr val="accent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iw-IL" sz="900" u="sng" dirty="0">
                <a:hlinkClick r:id="rId3"/>
              </a:rPr>
              <a:t>https://www.google.com/search?q = %D7%A4%D7%99%D7%98+%D7%9E%D7%95%D7%A0%D7%93%D7%A8%D7%99%D7%90%D7%9F&amp;sxsrf = ALeKk00mfAnQRI0qCr27bVTI7B6vd2ymXA:1585055354443&amp;source = lnms&amp;tbm = isch&amp;sa = X&amp;ved = 2ahUKEwj09uaql7PoAhUWAGMBHb1sAY4Q_AUoAXoECBoQAw&amp;biw = 1920&amp;bih = 937</a:t>
            </a:r>
            <a:endParaRPr dirty="0">
              <a:latin typeface="Varela Round"/>
              <a:ea typeface="Varela Round"/>
              <a:cs typeface="Varela Round"/>
              <a:sym typeface="Varela Round"/>
            </a:endParaRPr>
          </a:p>
        </p:txBody>
      </p:sp>
      <p:pic>
        <p:nvPicPr>
          <p:cNvPr id="138" name="Google Shape;138;p9"/>
          <p:cNvPicPr preferRelativeResize="0"/>
          <p:nvPr/>
        </p:nvPicPr>
        <p:blipFill>
          <a:blip r:embed="rId4">
            <a:alphaModFix/>
          </a:blip>
          <a:stretch>
            <a:fillRect/>
          </a:stretch>
        </p:blipFill>
        <p:spPr>
          <a:xfrm>
            <a:off x="869679" y="2531755"/>
            <a:ext cx="3274737" cy="3000936"/>
          </a:xfrm>
          <a:prstGeom prst="rect">
            <a:avLst/>
          </a:prstGeom>
          <a:noFill/>
          <a:ln>
            <a:noFill/>
          </a:ln>
        </p:spPr>
      </p:pic>
      <p:sp>
        <p:nvSpPr>
          <p:cNvPr id="139" name="Google Shape;139;p9"/>
          <p:cNvSpPr txBox="1"/>
          <p:nvPr/>
        </p:nvSpPr>
        <p:spPr>
          <a:xfrm>
            <a:off x="4292287" y="3982774"/>
            <a:ext cx="3607425" cy="13125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r" rtl="1">
              <a:lnSpc>
                <a:spcPct val="150000"/>
              </a:lnSpc>
              <a:spcBef>
                <a:spcPts val="0"/>
              </a:spcBef>
              <a:spcAft>
                <a:spcPts val="0"/>
              </a:spcAft>
              <a:buNone/>
            </a:pPr>
            <a:r>
              <a:rPr lang="iw-IL" sz="1800" dirty="0"/>
              <a:t>"בוגי ווגי"</a:t>
            </a:r>
            <a:r>
              <a:rPr lang="he-IL" sz="1800" dirty="0"/>
              <a:t> - </a:t>
            </a:r>
            <a:r>
              <a:rPr lang="iw-IL" sz="1800" dirty="0"/>
              <a:t>פיט מונדריאן 1943-1942 צרפת</a:t>
            </a:r>
            <a:r>
              <a:rPr lang="he-IL" sz="1800" dirty="0"/>
              <a:t>,</a:t>
            </a:r>
            <a:r>
              <a:rPr lang="iw-IL" sz="1800" dirty="0"/>
              <a:t> שמן על בד 127*127 </a:t>
            </a:r>
            <a:r>
              <a:rPr lang="he-IL" sz="1800" dirty="0"/>
              <a:t> </a:t>
            </a:r>
            <a:r>
              <a:rPr lang="iw-IL" sz="1800" dirty="0"/>
              <a:t>ס"מ</a:t>
            </a:r>
            <a:endParaRPr sz="1800" b="1" dirty="0">
              <a:highlight>
                <a:srgbClr val="EBE7E7"/>
              </a:highlight>
            </a:endParaRPr>
          </a:p>
          <a:p>
            <a:pPr marL="0" lvl="0" indent="0" algn="l" rtl="0">
              <a:spcBef>
                <a:spcPts val="0"/>
              </a:spcBef>
              <a:spcAft>
                <a:spcPts val="0"/>
              </a:spcAft>
              <a:buNone/>
            </a:pPr>
            <a:endParaRPr dirty="0">
              <a:latin typeface="Varela Round"/>
              <a:ea typeface="Varela Round"/>
              <a:cs typeface="Varela Round"/>
              <a:sym typeface="Varela Round"/>
            </a:endParaRPr>
          </a:p>
        </p:txBody>
      </p:sp>
      <p:sp>
        <p:nvSpPr>
          <p:cNvPr id="140" name="Google Shape;140;p9"/>
          <p:cNvSpPr txBox="1"/>
          <p:nvPr/>
        </p:nvSpPr>
        <p:spPr>
          <a:xfrm>
            <a:off x="869679" y="5955123"/>
            <a:ext cx="9334500" cy="6372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1">
              <a:spcBef>
                <a:spcPts val="0"/>
              </a:spcBef>
              <a:spcAft>
                <a:spcPts val="0"/>
              </a:spcAft>
              <a:buNone/>
            </a:pPr>
            <a:r>
              <a:rPr lang="iw-IL" sz="2400" b="1" dirty="0">
                <a:latin typeface="+mn-lt"/>
                <a:ea typeface="Varela Round"/>
                <a:cs typeface="Varela Round"/>
                <a:sym typeface="Varela Round"/>
              </a:rPr>
              <a:t>בואו נחשוב יחד: לשם מה נחוצה תעודת הזהות המוזיאלית של היצירה?</a:t>
            </a:r>
            <a:endParaRPr sz="2400" b="1" dirty="0">
              <a:latin typeface="+mn-lt"/>
              <a:ea typeface="Varela Round"/>
              <a:cs typeface="Varela Round"/>
              <a:sym typeface="Varela Round"/>
            </a:endParaRPr>
          </a:p>
        </p:txBody>
      </p:sp>
      <p:sp>
        <p:nvSpPr>
          <p:cNvPr id="141" name="Google Shape;141;p9"/>
          <p:cNvSpPr txBox="1"/>
          <p:nvPr/>
        </p:nvSpPr>
        <p:spPr>
          <a:xfrm>
            <a:off x="4811042" y="3265467"/>
            <a:ext cx="2634600" cy="3651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IL" sz="1800" dirty="0">
                <a:latin typeface="+mn-lt"/>
                <a:ea typeface="Varela Round"/>
                <a:cs typeface="Varela Round"/>
                <a:sym typeface="Varela Round"/>
              </a:rPr>
              <a:t>תעודת זהות מוזיאלית</a:t>
            </a:r>
            <a:r>
              <a:rPr lang="he-IL" sz="1800" dirty="0">
                <a:latin typeface="+mn-lt"/>
                <a:ea typeface="Varela Round"/>
                <a:cs typeface="Varela Round"/>
                <a:sym typeface="Varela Round"/>
              </a:rPr>
              <a:t> לדוגמה</a:t>
            </a:r>
            <a:r>
              <a:rPr lang="iw-IL" sz="1800" dirty="0">
                <a:latin typeface="+mn-lt"/>
                <a:ea typeface="Varela Round"/>
                <a:cs typeface="Varela Round"/>
                <a:sym typeface="Varela Round"/>
              </a:rPr>
              <a:t>:</a:t>
            </a:r>
            <a:endParaRPr sz="1800" dirty="0">
              <a:latin typeface="+mn-lt"/>
              <a:ea typeface="Varela Round"/>
              <a:cs typeface="Varela Round"/>
              <a:sym typeface="Varela Rou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72722b8204_1_62"/>
          <p:cNvSpPr txBox="1">
            <a:spLocks noGrp="1"/>
          </p:cNvSpPr>
          <p:nvPr>
            <p:ph type="ctrTitle"/>
          </p:nvPr>
        </p:nvSpPr>
        <p:spPr>
          <a:xfrm>
            <a:off x="1673330" y="382936"/>
            <a:ext cx="10247700" cy="637500"/>
          </a:xfrm>
          <a:prstGeom prst="rect">
            <a:avLst/>
          </a:prstGeom>
        </p:spPr>
        <p:txBody>
          <a:bodyPr spcFirstLastPara="1" wrap="square" lIns="91425" tIns="45700" rIns="91425" bIns="45700" anchor="ctr" anchorCtr="0">
            <a:noAutofit/>
          </a:bodyPr>
          <a:lstStyle/>
          <a:p>
            <a:pPr marL="457200" lvl="0" indent="-508000" algn="ctr" rtl="1">
              <a:spcBef>
                <a:spcPts val="0"/>
              </a:spcBef>
              <a:spcAft>
                <a:spcPts val="0"/>
              </a:spcAft>
              <a:buSzPts val="4400"/>
              <a:buChar char="●"/>
            </a:pPr>
            <a:r>
              <a:rPr lang="iw-IL" dirty="0"/>
              <a:t>הכרות עם האמן: פיט מונדריאן</a:t>
            </a:r>
            <a:endParaRPr dirty="0"/>
          </a:p>
        </p:txBody>
      </p:sp>
      <p:pic>
        <p:nvPicPr>
          <p:cNvPr id="148" name="Google Shape;148;g72722b8204_1_62" descr="תוצאת תמונה עבור פיט מונדריאן" title="https://he.wikipedia.org/wiki/%D7%A4%D7%99%D7%98_%D7%9E%D7%95%D7%A0%D7%93%D7%A8%D7%99%D7%90%D7%9F"/>
          <p:cNvPicPr preferRelativeResize="0"/>
          <p:nvPr/>
        </p:nvPicPr>
        <p:blipFill>
          <a:blip r:embed="rId3">
            <a:alphaModFix/>
          </a:blip>
          <a:stretch>
            <a:fillRect/>
          </a:stretch>
        </p:blipFill>
        <p:spPr>
          <a:xfrm>
            <a:off x="148862" y="1325771"/>
            <a:ext cx="1323975" cy="1771650"/>
          </a:xfrm>
          <a:prstGeom prst="rect">
            <a:avLst/>
          </a:prstGeom>
          <a:noFill/>
          <a:ln>
            <a:noFill/>
          </a:ln>
        </p:spPr>
      </p:pic>
      <p:pic>
        <p:nvPicPr>
          <p:cNvPr id="153" name="Google Shape;153;g72722b8204_1_62" descr="תוצאת תמונה עבור פיט מונדריאן" title="https://he.wikipedia.org/wiki/%D7%A4%D7%99%D7%98_%D7%9E%D7%95%D7%A0%D7%93%D7%A8%D7%99%D7%90%D7%9F"/>
          <p:cNvPicPr preferRelativeResize="0"/>
          <p:nvPr/>
        </p:nvPicPr>
        <p:blipFill>
          <a:blip r:embed="rId4">
            <a:alphaModFix/>
          </a:blip>
          <a:stretch>
            <a:fillRect/>
          </a:stretch>
        </p:blipFill>
        <p:spPr>
          <a:xfrm>
            <a:off x="109187" y="3509437"/>
            <a:ext cx="1323975" cy="1355253"/>
          </a:xfrm>
          <a:prstGeom prst="rect">
            <a:avLst/>
          </a:prstGeom>
          <a:noFill/>
          <a:ln>
            <a:noFill/>
          </a:ln>
        </p:spPr>
      </p:pic>
      <p:sp>
        <p:nvSpPr>
          <p:cNvPr id="155" name="Google Shape;155;g72722b8204_1_62"/>
          <p:cNvSpPr txBox="1"/>
          <p:nvPr/>
        </p:nvSpPr>
        <p:spPr>
          <a:xfrm>
            <a:off x="6548918" y="2322764"/>
            <a:ext cx="4283545" cy="4005531"/>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152400" marR="152400" lvl="0" indent="0" algn="r" rtl="1">
              <a:lnSpc>
                <a:spcPct val="150000"/>
              </a:lnSpc>
              <a:spcBef>
                <a:spcPts val="0"/>
              </a:spcBef>
              <a:spcAft>
                <a:spcPts val="0"/>
              </a:spcAft>
              <a:buNone/>
            </a:pPr>
            <a:r>
              <a:rPr lang="iw-IL" sz="2400" dirty="0">
                <a:solidFill>
                  <a:schemeClr val="tx2">
                    <a:lumMod val="10000"/>
                  </a:schemeClr>
                </a:solidFill>
                <a:highlight>
                  <a:srgbClr val="FFFFFF"/>
                </a:highlight>
              </a:rPr>
              <a:t>אמן שהיה אחד מדובריה הראשונים של ה</a:t>
            </a:r>
            <a:r>
              <a:rPr lang="iw-IL" sz="2400" dirty="0">
                <a:solidFill>
                  <a:schemeClr val="tx2">
                    <a:lumMod val="10000"/>
                  </a:schemeClr>
                </a:solidFill>
                <a:highlight>
                  <a:srgbClr val="FFFFFF"/>
                </a:highlight>
                <a:uFill>
                  <a:noFill/>
                </a:uFill>
                <a:hlinkClick r:id="rId5">
                  <a:extLst>
                    <a:ext uri="{A12FA001-AC4F-418D-AE19-62706E023703}">
                      <ahyp:hlinkClr xmlns:ahyp="http://schemas.microsoft.com/office/drawing/2018/hyperlinkcolor" val="tx"/>
                    </a:ext>
                  </a:extLst>
                </a:hlinkClick>
              </a:rPr>
              <a:t>אמנות המופשטת</a:t>
            </a:r>
            <a:r>
              <a:rPr lang="he-IL" sz="2400" dirty="0">
                <a:solidFill>
                  <a:schemeClr val="tx2">
                    <a:lumMod val="10000"/>
                  </a:schemeClr>
                </a:solidFill>
                <a:highlight>
                  <a:srgbClr val="FFFFFF"/>
                </a:highlight>
                <a:uFill>
                  <a:noFill/>
                </a:uFill>
              </a:rPr>
              <a:t> </a:t>
            </a:r>
            <a:r>
              <a:rPr lang="he-IL" sz="2400" dirty="0">
                <a:solidFill>
                  <a:schemeClr val="tx2">
                    <a:lumMod val="10000"/>
                  </a:schemeClr>
                </a:solidFill>
                <a:highlight>
                  <a:srgbClr val="FFFFFF"/>
                </a:highlight>
              </a:rPr>
              <a:t>(</a:t>
            </a:r>
            <a:r>
              <a:rPr lang="iw-IL" sz="2400" dirty="0">
                <a:solidFill>
                  <a:schemeClr val="tx2">
                    <a:lumMod val="10000"/>
                  </a:schemeClr>
                </a:solidFill>
                <a:highlight>
                  <a:srgbClr val="FFFFFF"/>
                </a:highlight>
              </a:rPr>
              <a:t>אבסטרקטית</a:t>
            </a:r>
            <a:r>
              <a:rPr lang="he-IL" sz="2400" dirty="0">
                <a:solidFill>
                  <a:schemeClr val="tx2">
                    <a:lumMod val="10000"/>
                  </a:schemeClr>
                </a:solidFill>
                <a:highlight>
                  <a:srgbClr val="FFFFFF"/>
                </a:highlight>
              </a:rPr>
              <a:t>)</a:t>
            </a:r>
            <a:r>
              <a:rPr lang="iw-IL" sz="2400" dirty="0">
                <a:solidFill>
                  <a:schemeClr val="tx2">
                    <a:lumMod val="10000"/>
                  </a:schemeClr>
                </a:solidFill>
                <a:highlight>
                  <a:srgbClr val="FFFFFF"/>
                </a:highlight>
              </a:rPr>
              <a:t> שהחלה להתפתח ב</a:t>
            </a:r>
            <a:r>
              <a:rPr lang="iw-IL" sz="2400" dirty="0">
                <a:solidFill>
                  <a:schemeClr val="tx2">
                    <a:lumMod val="10000"/>
                  </a:schemeClr>
                </a:solidFill>
                <a:highlight>
                  <a:srgbClr val="FFFFFF"/>
                </a:highlight>
                <a:uFill>
                  <a:noFill/>
                </a:uFill>
              </a:rPr>
              <a:t>שנות ה</a:t>
            </a:r>
            <a:r>
              <a:rPr lang="he-IL" sz="2400" dirty="0">
                <a:solidFill>
                  <a:schemeClr val="tx2">
                    <a:lumMod val="10000"/>
                  </a:schemeClr>
                </a:solidFill>
                <a:highlight>
                  <a:srgbClr val="FFFFFF"/>
                </a:highlight>
                <a:uFill>
                  <a:noFill/>
                </a:uFill>
              </a:rPr>
              <a:t>עשרים </a:t>
            </a:r>
            <a:r>
              <a:rPr lang="iw-IL" sz="2400" dirty="0">
                <a:solidFill>
                  <a:schemeClr val="tx2">
                    <a:lumMod val="10000"/>
                  </a:schemeClr>
                </a:solidFill>
                <a:highlight>
                  <a:srgbClr val="FFFFFF"/>
                </a:highlight>
                <a:uFill>
                  <a:noFill/>
                </a:uFill>
              </a:rPr>
              <a:t>של המאה ה</a:t>
            </a:r>
            <a:r>
              <a:rPr lang="he-IL" sz="2400" dirty="0">
                <a:solidFill>
                  <a:schemeClr val="tx2">
                    <a:lumMod val="10000"/>
                  </a:schemeClr>
                </a:solidFill>
                <a:highlight>
                  <a:srgbClr val="FFFFFF"/>
                </a:highlight>
                <a:uFill>
                  <a:noFill/>
                </a:uFill>
              </a:rPr>
              <a:t>עשרים.</a:t>
            </a:r>
            <a:endParaRPr sz="2400" dirty="0">
              <a:solidFill>
                <a:schemeClr val="tx2">
                  <a:lumMod val="10000"/>
                </a:schemeClr>
              </a:solidFill>
              <a:highlight>
                <a:srgbClr val="FFFFFF"/>
              </a:highlight>
            </a:endParaRPr>
          </a:p>
          <a:p>
            <a:pPr marL="152400" marR="152400" lvl="0" indent="0" algn="r" rtl="1">
              <a:lnSpc>
                <a:spcPct val="150000"/>
              </a:lnSpc>
              <a:spcBef>
                <a:spcPts val="0"/>
              </a:spcBef>
              <a:spcAft>
                <a:spcPts val="0"/>
              </a:spcAft>
              <a:buNone/>
            </a:pPr>
            <a:endParaRPr sz="2400" dirty="0">
              <a:solidFill>
                <a:schemeClr val="tx2">
                  <a:lumMod val="10000"/>
                </a:schemeClr>
              </a:solidFill>
              <a:highlight>
                <a:srgbClr val="FFFFFF"/>
              </a:highlight>
            </a:endParaRPr>
          </a:p>
          <a:p>
            <a:pPr marL="152400" marR="152400" lvl="0" indent="0" algn="r" rtl="1">
              <a:lnSpc>
                <a:spcPct val="150000"/>
              </a:lnSpc>
              <a:spcBef>
                <a:spcPts val="500"/>
              </a:spcBef>
              <a:spcAft>
                <a:spcPts val="0"/>
              </a:spcAft>
              <a:buNone/>
            </a:pPr>
            <a:r>
              <a:rPr lang="he-IL" sz="2400" dirty="0" err="1">
                <a:solidFill>
                  <a:srgbClr val="FFFFFF"/>
                </a:solidFill>
                <a:highlight>
                  <a:srgbClr val="FFFFFF"/>
                </a:highlight>
                <a:uFill>
                  <a:noFill/>
                </a:uFill>
                <a:hlinkClick r:id="rId6"/>
              </a:rPr>
              <a:t>תמ</a:t>
            </a:r>
            <a:r>
              <a:rPr lang="iw-IL" sz="2400" dirty="0">
                <a:solidFill>
                  <a:srgbClr val="FFFFFF"/>
                </a:solidFill>
                <a:highlight>
                  <a:srgbClr val="FFFFFF"/>
                </a:highlight>
                <a:uFill>
                  <a:noFill/>
                </a:uFill>
                <a:hlinkClick r:id="rId6"/>
              </a:rPr>
              <a:t>ונות נוספות</a:t>
            </a:r>
            <a:endParaRPr sz="2400" dirty="0">
              <a:solidFill>
                <a:srgbClr val="FFFFFF"/>
              </a:solidFill>
              <a:highlight>
                <a:srgbClr val="FFFFFF"/>
              </a:highlight>
              <a:uFill>
                <a:noFill/>
              </a:uFill>
              <a:hlinkClick r:id="rId6"/>
            </a:endParaRPr>
          </a:p>
          <a:p>
            <a:pPr marL="139700" marR="139700" lvl="0" indent="0" algn="r" rtl="1">
              <a:lnSpc>
                <a:spcPct val="158000"/>
              </a:lnSpc>
              <a:spcBef>
                <a:spcPts val="1000"/>
              </a:spcBef>
              <a:spcAft>
                <a:spcPts val="0"/>
              </a:spcAft>
              <a:buNone/>
            </a:pPr>
            <a:endParaRPr sz="2400" dirty="0">
              <a:solidFill>
                <a:srgbClr val="222222"/>
              </a:solidFill>
              <a:highlight>
                <a:srgbClr val="FFFFFF"/>
              </a:highlight>
            </a:endParaRPr>
          </a:p>
          <a:p>
            <a:pPr marL="139700" marR="139700" lvl="0" indent="0" algn="r" rtl="1">
              <a:lnSpc>
                <a:spcPct val="158000"/>
              </a:lnSpc>
              <a:spcBef>
                <a:spcPts val="1000"/>
              </a:spcBef>
              <a:spcAft>
                <a:spcPts val="0"/>
              </a:spcAft>
              <a:buNone/>
            </a:pPr>
            <a:endParaRPr sz="2400" dirty="0">
              <a:solidFill>
                <a:srgbClr val="1A0DAB"/>
              </a:solidFill>
              <a:highlight>
                <a:srgbClr val="FFFFFF"/>
              </a:highlight>
            </a:endParaRPr>
          </a:p>
        </p:txBody>
      </p:sp>
      <p:sp>
        <p:nvSpPr>
          <p:cNvPr id="156" name="Google Shape;156;g72722b8204_1_62"/>
          <p:cNvSpPr txBox="1"/>
          <p:nvPr/>
        </p:nvSpPr>
        <p:spPr>
          <a:xfrm>
            <a:off x="1577130" y="5186603"/>
            <a:ext cx="9649446" cy="1141692"/>
          </a:xfrm>
          <a:prstGeom prst="rect">
            <a:avLst/>
          </a:prstGeom>
          <a:solidFill>
            <a:srgbClr val="92D050"/>
          </a:solidFill>
          <a:ln>
            <a:noFill/>
          </a:ln>
        </p:spPr>
        <p:txBody>
          <a:bodyPr spcFirstLastPara="1" wrap="square" lIns="91425" tIns="91425" rIns="91425" bIns="91425" anchor="t" anchorCtr="0">
            <a:noAutofit/>
          </a:bodyPr>
          <a:lstStyle/>
          <a:p>
            <a:pPr marL="152400" marR="152400" lvl="0" indent="0" algn="ctr" rtl="1">
              <a:lnSpc>
                <a:spcPct val="158000"/>
              </a:lnSpc>
              <a:spcBef>
                <a:spcPts val="0"/>
              </a:spcBef>
              <a:spcAft>
                <a:spcPts val="0"/>
              </a:spcAft>
              <a:buNone/>
            </a:pPr>
            <a:endParaRPr lang="he-IL" sz="2000" dirty="0">
              <a:highlight>
                <a:srgbClr val="FFFFFF"/>
              </a:highlight>
            </a:endParaRPr>
          </a:p>
          <a:p>
            <a:pPr marL="152400" marR="152400" lvl="0" indent="0" algn="r" rtl="1">
              <a:lnSpc>
                <a:spcPct val="158000"/>
              </a:lnSpc>
              <a:spcBef>
                <a:spcPts val="0"/>
              </a:spcBef>
              <a:spcAft>
                <a:spcPts val="0"/>
              </a:spcAft>
              <a:buNone/>
            </a:pPr>
            <a:r>
              <a:rPr lang="he-IL" sz="2000" dirty="0">
                <a:highlight>
                  <a:srgbClr val="FFFFFF"/>
                </a:highlight>
              </a:rPr>
              <a:t> </a:t>
            </a:r>
            <a:r>
              <a:rPr lang="iw-IL" sz="2000" dirty="0">
                <a:highlight>
                  <a:srgbClr val="FFFFFF"/>
                </a:highlight>
              </a:rPr>
              <a:t>זהו ציטוט מדברי מונדריאן. אתם מסכימים עם אמירתו?</a:t>
            </a:r>
            <a:endParaRPr sz="2000" dirty="0">
              <a:highlight>
                <a:srgbClr val="FFFFFF"/>
              </a:highlight>
            </a:endParaRPr>
          </a:p>
        </p:txBody>
      </p:sp>
      <p:sp>
        <p:nvSpPr>
          <p:cNvPr id="157" name="Google Shape;157;g72722b8204_1_62"/>
          <p:cNvSpPr txBox="1"/>
          <p:nvPr/>
        </p:nvSpPr>
        <p:spPr>
          <a:xfrm>
            <a:off x="1498350" y="6309603"/>
            <a:ext cx="8940000" cy="36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he-IL" sz="1100" u="sng" dirty="0">
                <a:solidFill>
                  <a:schemeClr val="hlink"/>
                </a:solidFill>
                <a:hlinkClick r:id="rId7"/>
              </a:rPr>
              <a:t>פיט</a:t>
            </a:r>
            <a:r>
              <a:rPr lang="he-IL" sz="1100" u="sng" dirty="0">
                <a:solidFill>
                  <a:schemeClr val="hlink"/>
                </a:solidFill>
              </a:rPr>
              <a:t> </a:t>
            </a:r>
            <a:r>
              <a:rPr lang="he-IL" sz="1100" u="sng" dirty="0" err="1">
                <a:solidFill>
                  <a:schemeClr val="hlink"/>
                </a:solidFill>
              </a:rPr>
              <a:t>מונדריאן</a:t>
            </a:r>
            <a:r>
              <a:rPr lang="he-IL" sz="1100" u="sng" dirty="0">
                <a:solidFill>
                  <a:schemeClr val="hlink"/>
                </a:solidFill>
              </a:rPr>
              <a:t> ויקיפדיה </a:t>
            </a:r>
            <a:endParaRPr dirty="0">
              <a:latin typeface="Varela Round"/>
              <a:ea typeface="Varela Round"/>
              <a:cs typeface="Varela Round"/>
              <a:sym typeface="Varela Round"/>
            </a:endParaRPr>
          </a:p>
        </p:txBody>
      </p:sp>
      <p:sp>
        <p:nvSpPr>
          <p:cNvPr id="3" name="תיבת טקסט 2">
            <a:extLst>
              <a:ext uri="{FF2B5EF4-FFF2-40B4-BE49-F238E27FC236}">
                <a16:creationId xmlns:a16="http://schemas.microsoft.com/office/drawing/2014/main" id="{C03DE133-C90A-4CAA-B156-10795D376441}"/>
              </a:ext>
            </a:extLst>
          </p:cNvPr>
          <p:cNvSpPr txBox="1"/>
          <p:nvPr/>
        </p:nvSpPr>
        <p:spPr>
          <a:xfrm>
            <a:off x="1887523" y="5214875"/>
            <a:ext cx="9319335" cy="461665"/>
          </a:xfrm>
          <a:prstGeom prst="rect">
            <a:avLst/>
          </a:prstGeom>
          <a:noFill/>
        </p:spPr>
        <p:txBody>
          <a:bodyPr wrap="square" rtlCol="1">
            <a:spAutoFit/>
          </a:bodyPr>
          <a:lstStyle/>
          <a:p>
            <a:r>
              <a:rPr lang="he-IL" sz="2400" dirty="0"/>
              <a:t>"אנשים יוכלו להפוך לטובים ולרוחניים יותר אחרי שיביטו ביצירות מאוזנות ."</a:t>
            </a:r>
          </a:p>
        </p:txBody>
      </p:sp>
      <p:pic>
        <p:nvPicPr>
          <p:cNvPr id="4" name="תמונה 3">
            <a:extLst>
              <a:ext uri="{FF2B5EF4-FFF2-40B4-BE49-F238E27FC236}">
                <a16:creationId xmlns:a16="http://schemas.microsoft.com/office/drawing/2014/main" id="{99D6E954-50E5-48A1-B93A-148CC707E6A9}"/>
              </a:ext>
            </a:extLst>
          </p:cNvPr>
          <p:cNvPicPr>
            <a:picLocks noChangeAspect="1"/>
          </p:cNvPicPr>
          <p:nvPr/>
        </p:nvPicPr>
        <p:blipFill>
          <a:blip r:embed="rId8"/>
          <a:stretch>
            <a:fillRect/>
          </a:stretch>
        </p:blipFill>
        <p:spPr>
          <a:xfrm>
            <a:off x="1777284" y="1324770"/>
            <a:ext cx="5019896" cy="3545302"/>
          </a:xfrm>
          <a:prstGeom prst="rect">
            <a:avLst/>
          </a:prstGeom>
        </p:spPr>
      </p:pic>
      <p:sp>
        <p:nvSpPr>
          <p:cNvPr id="5" name="מלבן 4">
            <a:extLst>
              <a:ext uri="{FF2B5EF4-FFF2-40B4-BE49-F238E27FC236}">
                <a16:creationId xmlns:a16="http://schemas.microsoft.com/office/drawing/2014/main" id="{647CF14E-13E8-40BA-B522-0068237EE0B6}"/>
              </a:ext>
            </a:extLst>
          </p:cNvPr>
          <p:cNvSpPr/>
          <p:nvPr/>
        </p:nvSpPr>
        <p:spPr>
          <a:xfrm>
            <a:off x="1577130" y="4864690"/>
            <a:ext cx="4283545" cy="307777"/>
          </a:xfrm>
          <a:prstGeom prst="rect">
            <a:avLst/>
          </a:prstGeom>
        </p:spPr>
        <p:txBody>
          <a:bodyPr wrap="none">
            <a:spAutoFit/>
          </a:bodyPr>
          <a:lstStyle/>
          <a:p>
            <a:r>
              <a:rPr lang="en-US" dirty="0">
                <a:hlinkClick r:id="rId9"/>
              </a:rPr>
              <a:t>Archivo:Piet Mondrian, 1908-10, Evening; Red Tree</a:t>
            </a:r>
            <a:endParaRPr lang="he-IL"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a:extLst>
              <a:ext uri="{FF2B5EF4-FFF2-40B4-BE49-F238E27FC236}">
                <a16:creationId xmlns:a16="http://schemas.microsoft.com/office/drawing/2014/main" id="{BF504360-E4E5-4034-8201-F7DB87E45DA2}"/>
              </a:ext>
            </a:extLst>
          </p:cNvPr>
          <p:cNvSpPr/>
          <p:nvPr/>
        </p:nvSpPr>
        <p:spPr>
          <a:xfrm>
            <a:off x="6762046" y="1584233"/>
            <a:ext cx="5066950" cy="4030078"/>
          </a:xfrm>
          <a:prstGeom prst="rect">
            <a:avLst/>
          </a:prstGeom>
        </p:spPr>
        <p:txBody>
          <a:bodyPr wrap="square">
            <a:spAutoFit/>
          </a:bodyPr>
          <a:lstStyle/>
          <a:p>
            <a:pPr marL="342900" lvl="0" indent="-342900" algn="r" rtl="1">
              <a:lnSpc>
                <a:spcPct val="150000"/>
              </a:lnSpc>
              <a:spcBef>
                <a:spcPts val="500"/>
              </a:spcBef>
              <a:buFont typeface="Arial" panose="020B0604020202020204" pitchFamily="34" charset="0"/>
              <a:buChar char="•"/>
            </a:pPr>
            <a:r>
              <a:rPr lang="he-IL" sz="2400" dirty="0">
                <a:solidFill>
                  <a:srgbClr val="E7E6E6">
                    <a:lumMod val="10000"/>
                  </a:srgbClr>
                </a:solidFill>
                <a:highlight>
                  <a:srgbClr val="FFFFFF"/>
                </a:highlight>
              </a:rPr>
              <a:t>ציוריו של </a:t>
            </a:r>
            <a:r>
              <a:rPr lang="he-IL" sz="2400" dirty="0" err="1">
                <a:solidFill>
                  <a:srgbClr val="E7E6E6">
                    <a:lumMod val="10000"/>
                  </a:srgbClr>
                </a:solidFill>
                <a:highlight>
                  <a:srgbClr val="FFFFFF"/>
                </a:highlight>
              </a:rPr>
              <a:t>מונדריאן</a:t>
            </a:r>
            <a:r>
              <a:rPr lang="he-IL" sz="2400" dirty="0">
                <a:solidFill>
                  <a:srgbClr val="E7E6E6">
                    <a:lumMod val="10000"/>
                  </a:srgbClr>
                </a:solidFill>
                <a:highlight>
                  <a:srgbClr val="FFFFFF"/>
                </a:highlight>
              </a:rPr>
              <a:t> מאופיינים במיעוט צבעים וצורות פשוטות. </a:t>
            </a:r>
          </a:p>
          <a:p>
            <a:pPr marL="342900" lvl="0" indent="-342900" algn="r" rtl="1">
              <a:lnSpc>
                <a:spcPct val="150000"/>
              </a:lnSpc>
              <a:spcBef>
                <a:spcPts val="500"/>
              </a:spcBef>
              <a:buFont typeface="Arial" panose="020B0604020202020204" pitchFamily="34" charset="0"/>
              <a:buChar char="•"/>
            </a:pPr>
            <a:r>
              <a:rPr lang="he-IL" sz="2400" dirty="0">
                <a:solidFill>
                  <a:srgbClr val="E7E6E6">
                    <a:lumMod val="10000"/>
                  </a:srgbClr>
                </a:solidFill>
                <a:highlight>
                  <a:srgbClr val="FFFFFF"/>
                </a:highlight>
              </a:rPr>
              <a:t>התמונות מגלות פשטות, מסגרות נוקשות, סטטיות וגאומטריה קפדנית.</a:t>
            </a:r>
          </a:p>
          <a:p>
            <a:pPr marL="342900" lvl="0" indent="-342900" algn="r" rtl="1">
              <a:lnSpc>
                <a:spcPct val="150000"/>
              </a:lnSpc>
              <a:spcBef>
                <a:spcPts val="500"/>
              </a:spcBef>
              <a:buFont typeface="Arial" panose="020B0604020202020204" pitchFamily="34" charset="0"/>
              <a:buChar char="•"/>
            </a:pPr>
            <a:r>
              <a:rPr lang="he-IL" sz="2400" dirty="0">
                <a:solidFill>
                  <a:srgbClr val="E7E6E6">
                    <a:lumMod val="10000"/>
                  </a:srgbClr>
                </a:solidFill>
                <a:highlight>
                  <a:srgbClr val="FFFFFF"/>
                </a:highlight>
              </a:rPr>
              <a:t>מבעד למרובעים ולמישורים הצבועים חבויה תסיסה המפיחה רוח חיים בצורות ובצבעים ומעוררת </a:t>
            </a:r>
            <a:r>
              <a:rPr lang="he-IL" sz="2400" dirty="0">
                <a:solidFill>
                  <a:srgbClr val="E7E6E6">
                    <a:lumMod val="10000"/>
                  </a:srgbClr>
                </a:solidFill>
                <a:highlight>
                  <a:srgbClr val="FFFFFF"/>
                </a:highlight>
                <a:uFill>
                  <a:noFill/>
                </a:uFill>
                <a:hlinkClick r:id="rId3">
                  <a:extLst>
                    <a:ext uri="{A12FA001-AC4F-418D-AE19-62706E023703}">
                      <ahyp:hlinkClr xmlns:ahyp="http://schemas.microsoft.com/office/drawing/2018/hyperlinkcolor" val="tx"/>
                    </a:ext>
                  </a:extLst>
                </a:hlinkClick>
              </a:rPr>
              <a:t>רגשות</a:t>
            </a:r>
            <a:r>
              <a:rPr lang="he-IL" sz="2400" dirty="0">
                <a:solidFill>
                  <a:srgbClr val="E7E6E6">
                    <a:lumMod val="10000"/>
                  </a:srgbClr>
                </a:solidFill>
                <a:highlight>
                  <a:srgbClr val="FFFFFF"/>
                </a:highlight>
              </a:rPr>
              <a:t>.</a:t>
            </a:r>
          </a:p>
        </p:txBody>
      </p:sp>
      <p:pic>
        <p:nvPicPr>
          <p:cNvPr id="14" name="תמונה 13">
            <a:extLst>
              <a:ext uri="{FF2B5EF4-FFF2-40B4-BE49-F238E27FC236}">
                <a16:creationId xmlns:a16="http://schemas.microsoft.com/office/drawing/2014/main" id="{235EE57E-94F9-403B-BF5A-602E4200C9D1}"/>
              </a:ext>
            </a:extLst>
          </p:cNvPr>
          <p:cNvPicPr>
            <a:picLocks noChangeAspect="1"/>
          </p:cNvPicPr>
          <p:nvPr/>
        </p:nvPicPr>
        <p:blipFill>
          <a:blip r:embed="rId4"/>
          <a:stretch>
            <a:fillRect/>
          </a:stretch>
        </p:blipFill>
        <p:spPr>
          <a:xfrm>
            <a:off x="314390" y="1313272"/>
            <a:ext cx="3200400" cy="2286000"/>
          </a:xfrm>
          <a:prstGeom prst="rect">
            <a:avLst/>
          </a:prstGeom>
          <a:ln>
            <a:noFill/>
          </a:ln>
          <a:effectLst>
            <a:outerShdw blurRad="292100" dist="139700" dir="2700000" algn="tl" rotWithShape="0">
              <a:srgbClr val="333333">
                <a:alpha val="65000"/>
              </a:srgbClr>
            </a:outerShdw>
          </a:effectLst>
        </p:spPr>
      </p:pic>
      <p:pic>
        <p:nvPicPr>
          <p:cNvPr id="15" name="תמונה 14">
            <a:extLst>
              <a:ext uri="{FF2B5EF4-FFF2-40B4-BE49-F238E27FC236}">
                <a16:creationId xmlns:a16="http://schemas.microsoft.com/office/drawing/2014/main" id="{A258DE9F-65D9-4BD1-9B27-24228C7C7C36}"/>
              </a:ext>
            </a:extLst>
          </p:cNvPr>
          <p:cNvPicPr>
            <a:picLocks noChangeAspect="1"/>
          </p:cNvPicPr>
          <p:nvPr/>
        </p:nvPicPr>
        <p:blipFill>
          <a:blip r:embed="rId5"/>
          <a:stretch>
            <a:fillRect/>
          </a:stretch>
        </p:blipFill>
        <p:spPr>
          <a:xfrm>
            <a:off x="314390" y="3865838"/>
            <a:ext cx="2533650" cy="2667000"/>
          </a:xfrm>
          <a:prstGeom prst="rect">
            <a:avLst/>
          </a:prstGeom>
          <a:ln>
            <a:noFill/>
          </a:ln>
          <a:effectLst>
            <a:outerShdw blurRad="292100" dist="139700" dir="2700000" algn="tl" rotWithShape="0">
              <a:srgbClr val="333333">
                <a:alpha val="65000"/>
              </a:srgbClr>
            </a:outerShdw>
          </a:effectLst>
        </p:spPr>
      </p:pic>
      <p:pic>
        <p:nvPicPr>
          <p:cNvPr id="16" name="תמונה 15">
            <a:extLst>
              <a:ext uri="{FF2B5EF4-FFF2-40B4-BE49-F238E27FC236}">
                <a16:creationId xmlns:a16="http://schemas.microsoft.com/office/drawing/2014/main" id="{BF0215D6-F563-4EFF-BDC5-AE7505F4DC3A}"/>
              </a:ext>
            </a:extLst>
          </p:cNvPr>
          <p:cNvPicPr>
            <a:picLocks noChangeAspect="1"/>
          </p:cNvPicPr>
          <p:nvPr/>
        </p:nvPicPr>
        <p:blipFill>
          <a:blip r:embed="rId6"/>
          <a:stretch>
            <a:fillRect/>
          </a:stretch>
        </p:blipFill>
        <p:spPr>
          <a:xfrm>
            <a:off x="3053482" y="4317876"/>
            <a:ext cx="3506493" cy="2191945"/>
          </a:xfrm>
          <a:prstGeom prst="rect">
            <a:avLst/>
          </a:prstGeom>
          <a:ln>
            <a:noFill/>
          </a:ln>
          <a:effectLst>
            <a:outerShdw blurRad="292100" dist="139700" dir="2700000" algn="tl" rotWithShape="0">
              <a:srgbClr val="333333">
                <a:alpha val="65000"/>
              </a:srgbClr>
            </a:outerShdw>
          </a:effectLst>
        </p:spPr>
      </p:pic>
      <p:pic>
        <p:nvPicPr>
          <p:cNvPr id="19" name="תמונה 18">
            <a:extLst>
              <a:ext uri="{FF2B5EF4-FFF2-40B4-BE49-F238E27FC236}">
                <a16:creationId xmlns:a16="http://schemas.microsoft.com/office/drawing/2014/main" id="{E3706805-689F-447C-A7A7-9C9654BBB84C}"/>
              </a:ext>
            </a:extLst>
          </p:cNvPr>
          <p:cNvPicPr>
            <a:picLocks noChangeAspect="1"/>
          </p:cNvPicPr>
          <p:nvPr/>
        </p:nvPicPr>
        <p:blipFill>
          <a:blip r:embed="rId7"/>
          <a:stretch>
            <a:fillRect/>
          </a:stretch>
        </p:blipFill>
        <p:spPr>
          <a:xfrm>
            <a:off x="4026325" y="1046706"/>
            <a:ext cx="2533650" cy="2819132"/>
          </a:xfrm>
          <a:prstGeom prst="rect">
            <a:avLst/>
          </a:prstGeom>
          <a:ln>
            <a:noFill/>
          </a:ln>
          <a:effectLst>
            <a:outerShdw blurRad="292100" dist="139700" dir="2700000" algn="tl" rotWithShape="0">
              <a:srgbClr val="333333">
                <a:alpha val="65000"/>
              </a:srgbClr>
            </a:outerShdw>
          </a:effectLst>
        </p:spPr>
      </p:pic>
      <p:sp>
        <p:nvSpPr>
          <p:cNvPr id="20" name="תיבת טקסט 19">
            <a:extLst>
              <a:ext uri="{FF2B5EF4-FFF2-40B4-BE49-F238E27FC236}">
                <a16:creationId xmlns:a16="http://schemas.microsoft.com/office/drawing/2014/main" id="{4568EDC2-11C3-4068-BC3C-733F4837D1E1}"/>
              </a:ext>
            </a:extLst>
          </p:cNvPr>
          <p:cNvSpPr txBox="1"/>
          <p:nvPr/>
        </p:nvSpPr>
        <p:spPr>
          <a:xfrm>
            <a:off x="7407263" y="6355933"/>
            <a:ext cx="3372374" cy="307777"/>
          </a:xfrm>
          <a:prstGeom prst="rect">
            <a:avLst/>
          </a:prstGeom>
          <a:noFill/>
        </p:spPr>
        <p:txBody>
          <a:bodyPr wrap="square" rtlCol="1">
            <a:spAutoFit/>
          </a:bodyPr>
          <a:lstStyle/>
          <a:p>
            <a:r>
              <a:rPr lang="he-IL" dirty="0">
                <a:hlinkClick r:id="rId8"/>
              </a:rPr>
              <a:t>מתוך מאגר תמונות מורשה לפרסום</a:t>
            </a:r>
            <a:endParaRPr lang="he-IL" dirty="0"/>
          </a:p>
        </p:txBody>
      </p:sp>
    </p:spTree>
    <p:extLst>
      <p:ext uri="{BB962C8B-B14F-4D97-AF65-F5344CB8AC3E}">
        <p14:creationId xmlns:p14="http://schemas.microsoft.com/office/powerpoint/2010/main" val="83053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10"/>
          <p:cNvSpPr>
            <a:spLocks noGrp="1"/>
          </p:cNvSpPr>
          <p:nvPr>
            <p:ph type="pic" idx="2"/>
          </p:nvPr>
        </p:nvSpPr>
        <p:spPr>
          <a:xfrm>
            <a:off x="6795082" y="1766300"/>
            <a:ext cx="5044767" cy="3058918"/>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0" algn="r" rtl="1">
              <a:lnSpc>
                <a:spcPct val="200000"/>
              </a:lnSpc>
              <a:spcBef>
                <a:spcPts val="0"/>
              </a:spcBef>
              <a:spcAft>
                <a:spcPts val="0"/>
              </a:spcAft>
              <a:buNone/>
            </a:pPr>
            <a:r>
              <a:rPr lang="iw-IL" sz="2400" dirty="0">
                <a:solidFill>
                  <a:srgbClr val="000000"/>
                </a:solidFill>
                <a:latin typeface="Arial"/>
                <a:ea typeface="Arial"/>
                <a:cs typeface="Arial"/>
                <a:sym typeface="Arial"/>
              </a:rPr>
              <a:t>ג. </a:t>
            </a:r>
            <a:r>
              <a:rPr lang="iw-IL" sz="2400" b="1" i="1" dirty="0">
                <a:solidFill>
                  <a:srgbClr val="000000"/>
                </a:solidFill>
                <a:latin typeface="Arial"/>
                <a:ea typeface="Arial"/>
                <a:cs typeface="Arial"/>
                <a:sym typeface="Arial"/>
              </a:rPr>
              <a:t>נקודד</a:t>
            </a:r>
            <a:endParaRPr sz="2400" b="1" i="1" dirty="0">
              <a:solidFill>
                <a:srgbClr val="000000"/>
              </a:solidFill>
              <a:latin typeface="Arial"/>
              <a:ea typeface="Arial"/>
              <a:cs typeface="Arial"/>
              <a:sym typeface="Arial"/>
            </a:endParaRPr>
          </a:p>
          <a:p>
            <a:pPr marL="457200" lvl="0" indent="0" algn="r" rtl="1">
              <a:lnSpc>
                <a:spcPct val="200000"/>
              </a:lnSpc>
              <a:spcBef>
                <a:spcPts val="0"/>
              </a:spcBef>
              <a:spcAft>
                <a:spcPts val="0"/>
              </a:spcAft>
              <a:buNone/>
            </a:pPr>
            <a:r>
              <a:rPr lang="iw-IL" sz="2400" dirty="0">
                <a:solidFill>
                  <a:srgbClr val="000000"/>
                </a:solidFill>
                <a:latin typeface="Arial"/>
                <a:ea typeface="Arial"/>
                <a:cs typeface="Arial"/>
                <a:sym typeface="Arial"/>
              </a:rPr>
              <a:t> קשרו בין צבע למילה.</a:t>
            </a:r>
            <a:endParaRPr lang="he-IL" sz="2400" dirty="0">
              <a:solidFill>
                <a:srgbClr val="000000"/>
              </a:solidFill>
              <a:latin typeface="Arial"/>
              <a:ea typeface="Arial"/>
              <a:cs typeface="Arial"/>
              <a:sym typeface="Arial"/>
            </a:endParaRPr>
          </a:p>
          <a:p>
            <a:pPr marL="457200" lvl="0" indent="0" algn="r" rtl="1">
              <a:lnSpc>
                <a:spcPct val="200000"/>
              </a:lnSpc>
              <a:spcBef>
                <a:spcPts val="0"/>
              </a:spcBef>
              <a:spcAft>
                <a:spcPts val="0"/>
              </a:spcAft>
              <a:buNone/>
            </a:pPr>
            <a:r>
              <a:rPr lang="iw-IL" sz="2400" dirty="0">
                <a:solidFill>
                  <a:srgbClr val="000000"/>
                </a:solidFill>
                <a:latin typeface="Arial"/>
                <a:ea typeface="Arial"/>
                <a:cs typeface="Arial"/>
                <a:sym typeface="Arial"/>
              </a:rPr>
              <a:t>התאימו לפי בחירתכם החופשית מילה לצבע.</a:t>
            </a:r>
            <a:endParaRPr sz="2400" dirty="0">
              <a:solidFill>
                <a:srgbClr val="000000"/>
              </a:solidFill>
              <a:latin typeface="Arial"/>
              <a:ea typeface="Arial"/>
              <a:cs typeface="Arial"/>
              <a:sym typeface="Arial"/>
            </a:endParaRPr>
          </a:p>
          <a:p>
            <a:pPr marL="457200" lvl="0" indent="0" algn="r" rtl="1">
              <a:lnSpc>
                <a:spcPct val="200000"/>
              </a:lnSpc>
              <a:spcBef>
                <a:spcPts val="0"/>
              </a:spcBef>
              <a:spcAft>
                <a:spcPts val="0"/>
              </a:spcAft>
              <a:buNone/>
            </a:pPr>
            <a:endParaRPr sz="2400" dirty="0"/>
          </a:p>
        </p:txBody>
      </p:sp>
      <p:sp>
        <p:nvSpPr>
          <p:cNvPr id="163" name="Google Shape;163;p10"/>
          <p:cNvSpPr txBox="1">
            <a:spLocks noGrp="1"/>
          </p:cNvSpPr>
          <p:nvPr>
            <p:ph type="ctrTitle"/>
          </p:nvPr>
        </p:nvSpPr>
        <p:spPr>
          <a:xfrm>
            <a:off x="1733910" y="186258"/>
            <a:ext cx="10221024" cy="637353"/>
          </a:xfrm>
          <a:prstGeom prst="rect">
            <a:avLst/>
          </a:prstGeom>
          <a:noFill/>
          <a:ln>
            <a:noFill/>
          </a:ln>
        </p:spPr>
        <p:txBody>
          <a:bodyPr spcFirstLastPara="1" wrap="square" lIns="91425" tIns="45700" rIns="91425" bIns="45700" anchor="ctr" anchorCtr="0">
            <a:noAutofit/>
          </a:bodyPr>
          <a:lstStyle/>
          <a:p>
            <a:pPr marL="457200" lvl="0" indent="-533400" algn="ctr" rtl="1">
              <a:spcBef>
                <a:spcPts val="0"/>
              </a:spcBef>
              <a:spcAft>
                <a:spcPts val="0"/>
              </a:spcAft>
              <a:buSzPts val="4800"/>
              <a:buChar char="●"/>
            </a:pPr>
            <a:r>
              <a:rPr lang="iw-IL" sz="2400"/>
              <a:t>צבעים מקודדים למילים ומחשבות</a:t>
            </a:r>
            <a:endParaRPr sz="2400" b="1"/>
          </a:p>
        </p:txBody>
      </p:sp>
      <p:sp>
        <p:nvSpPr>
          <p:cNvPr id="164" name="Google Shape;164;p10"/>
          <p:cNvSpPr>
            <a:spLocks noGrp="1"/>
          </p:cNvSpPr>
          <p:nvPr>
            <p:ph type="pic" idx="3"/>
          </p:nvPr>
        </p:nvSpPr>
        <p:spPr>
          <a:xfrm>
            <a:off x="800381" y="1950525"/>
            <a:ext cx="5395200" cy="280080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0" algn="r" rtl="1">
              <a:lnSpc>
                <a:spcPct val="115000"/>
              </a:lnSpc>
              <a:spcBef>
                <a:spcPts val="0"/>
              </a:spcBef>
              <a:spcAft>
                <a:spcPts val="0"/>
              </a:spcAft>
              <a:buNone/>
            </a:pPr>
            <a:r>
              <a:rPr lang="iw-IL" sz="2400" dirty="0">
                <a:solidFill>
                  <a:srgbClr val="000000"/>
                </a:solidFill>
                <a:latin typeface="Arial"/>
                <a:ea typeface="Arial"/>
                <a:cs typeface="Arial"/>
                <a:sym typeface="Arial"/>
              </a:rPr>
              <a:t>כגון:</a:t>
            </a:r>
            <a:endParaRPr sz="2400" dirty="0">
              <a:solidFill>
                <a:srgbClr val="000000"/>
              </a:solidFill>
              <a:latin typeface="Arial"/>
              <a:ea typeface="Arial"/>
              <a:cs typeface="Arial"/>
              <a:sym typeface="Arial"/>
            </a:endParaRPr>
          </a:p>
          <a:p>
            <a:pPr marL="457200" lvl="0" indent="0" algn="r" rtl="1">
              <a:lnSpc>
                <a:spcPct val="115000"/>
              </a:lnSpc>
              <a:spcBef>
                <a:spcPts val="0"/>
              </a:spcBef>
              <a:spcAft>
                <a:spcPts val="0"/>
              </a:spcAft>
              <a:buNone/>
            </a:pPr>
            <a:r>
              <a:rPr lang="iw-IL" sz="2400" b="1" dirty="0">
                <a:solidFill>
                  <a:srgbClr val="000000"/>
                </a:solidFill>
                <a:latin typeface="Arial"/>
                <a:ea typeface="Arial"/>
                <a:cs typeface="Arial"/>
                <a:sym typeface="Arial"/>
              </a:rPr>
              <a:t>לבן</a:t>
            </a:r>
            <a:r>
              <a:rPr lang="he-IL" sz="2400" b="1" dirty="0">
                <a:solidFill>
                  <a:srgbClr val="000000"/>
                </a:solidFill>
                <a:latin typeface="Arial"/>
                <a:ea typeface="Arial"/>
                <a:cs typeface="Arial"/>
                <a:sym typeface="Arial"/>
              </a:rPr>
              <a:t> </a:t>
            </a:r>
            <a:r>
              <a:rPr lang="iw-IL" sz="2400" b="1" dirty="0">
                <a:solidFill>
                  <a:srgbClr val="000000"/>
                </a:solidFill>
                <a:latin typeface="Arial"/>
                <a:ea typeface="Arial"/>
                <a:cs typeface="Arial"/>
                <a:sym typeface="Arial"/>
              </a:rPr>
              <a:t> = </a:t>
            </a:r>
            <a:r>
              <a:rPr lang="he-IL" sz="2400" b="1" dirty="0">
                <a:solidFill>
                  <a:srgbClr val="000000"/>
                </a:solidFill>
                <a:latin typeface="Arial"/>
                <a:ea typeface="Arial"/>
                <a:cs typeface="Arial"/>
                <a:sym typeface="Arial"/>
              </a:rPr>
              <a:t> </a:t>
            </a:r>
            <a:r>
              <a:rPr lang="iw-IL" sz="2400" dirty="0">
                <a:solidFill>
                  <a:srgbClr val="000000"/>
                </a:solidFill>
                <a:latin typeface="Arial"/>
                <a:ea typeface="Arial"/>
                <a:cs typeface="Arial"/>
                <a:sym typeface="Arial"/>
              </a:rPr>
              <a:t>זמן</a:t>
            </a:r>
            <a:endParaRPr sz="2400" dirty="0">
              <a:solidFill>
                <a:srgbClr val="000000"/>
              </a:solidFill>
              <a:latin typeface="Arial"/>
              <a:ea typeface="Arial"/>
              <a:cs typeface="Arial"/>
              <a:sym typeface="Arial"/>
            </a:endParaRPr>
          </a:p>
          <a:p>
            <a:pPr marL="0" lvl="0" indent="0" algn="r" rtl="1">
              <a:lnSpc>
                <a:spcPct val="115000"/>
              </a:lnSpc>
              <a:spcBef>
                <a:spcPts val="0"/>
              </a:spcBef>
              <a:spcAft>
                <a:spcPts val="0"/>
              </a:spcAft>
              <a:buNone/>
            </a:pPr>
            <a:r>
              <a:rPr lang="iw-IL" sz="2400" b="1" dirty="0">
                <a:solidFill>
                  <a:srgbClr val="000000"/>
                </a:solidFill>
                <a:latin typeface="Arial"/>
                <a:ea typeface="Arial"/>
                <a:cs typeface="Arial"/>
                <a:sym typeface="Arial"/>
              </a:rPr>
              <a:t>    אדום</a:t>
            </a:r>
            <a:r>
              <a:rPr lang="he-IL" sz="2400" b="1" dirty="0">
                <a:solidFill>
                  <a:srgbClr val="000000"/>
                </a:solidFill>
                <a:latin typeface="Arial"/>
                <a:ea typeface="Arial"/>
                <a:cs typeface="Arial"/>
                <a:sym typeface="Arial"/>
              </a:rPr>
              <a:t>  = </a:t>
            </a:r>
            <a:r>
              <a:rPr lang="he-IL" sz="2400" dirty="0">
                <a:solidFill>
                  <a:srgbClr val="000000"/>
                </a:solidFill>
                <a:latin typeface="Arial"/>
                <a:ea typeface="Arial"/>
                <a:cs typeface="Arial"/>
                <a:sym typeface="Arial"/>
              </a:rPr>
              <a:t> </a:t>
            </a:r>
            <a:r>
              <a:rPr lang="iw-IL" sz="2400" dirty="0">
                <a:solidFill>
                  <a:srgbClr val="000000"/>
                </a:solidFill>
                <a:latin typeface="Arial"/>
                <a:ea typeface="Arial"/>
                <a:cs typeface="Arial"/>
                <a:sym typeface="Arial"/>
              </a:rPr>
              <a:t>כוח </a:t>
            </a:r>
            <a:endParaRPr sz="2400" dirty="0">
              <a:solidFill>
                <a:srgbClr val="000000"/>
              </a:solidFill>
              <a:latin typeface="Arial"/>
              <a:ea typeface="Arial"/>
              <a:cs typeface="Arial"/>
              <a:sym typeface="Arial"/>
            </a:endParaRPr>
          </a:p>
          <a:p>
            <a:pPr marL="0" lvl="0" indent="0" algn="r" rtl="1">
              <a:lnSpc>
                <a:spcPct val="115000"/>
              </a:lnSpc>
              <a:spcBef>
                <a:spcPts val="0"/>
              </a:spcBef>
              <a:spcAft>
                <a:spcPts val="0"/>
              </a:spcAft>
              <a:buNone/>
            </a:pPr>
            <a:r>
              <a:rPr lang="iw-IL" sz="2400" b="1" dirty="0">
                <a:solidFill>
                  <a:srgbClr val="000000"/>
                </a:solidFill>
                <a:latin typeface="Arial"/>
                <a:ea typeface="Arial"/>
                <a:cs typeface="Arial"/>
                <a:sym typeface="Arial"/>
              </a:rPr>
              <a:t>    כחול</a:t>
            </a:r>
            <a:r>
              <a:rPr lang="he-IL" sz="2400" b="1" dirty="0">
                <a:solidFill>
                  <a:srgbClr val="000000"/>
                </a:solidFill>
                <a:latin typeface="Arial"/>
                <a:ea typeface="Arial"/>
                <a:cs typeface="Arial"/>
                <a:sym typeface="Arial"/>
              </a:rPr>
              <a:t>  = </a:t>
            </a:r>
            <a:r>
              <a:rPr lang="he-IL" sz="2400" dirty="0">
                <a:solidFill>
                  <a:srgbClr val="000000"/>
                </a:solidFill>
                <a:latin typeface="Arial"/>
                <a:ea typeface="Arial"/>
                <a:cs typeface="Arial"/>
                <a:sym typeface="Arial"/>
              </a:rPr>
              <a:t> </a:t>
            </a:r>
            <a:r>
              <a:rPr lang="iw-IL" sz="2400" dirty="0">
                <a:solidFill>
                  <a:srgbClr val="000000"/>
                </a:solidFill>
                <a:latin typeface="Arial"/>
                <a:ea typeface="Arial"/>
                <a:cs typeface="Arial"/>
                <a:sym typeface="Arial"/>
              </a:rPr>
              <a:t>חלום </a:t>
            </a:r>
            <a:endParaRPr sz="2400" dirty="0">
              <a:solidFill>
                <a:srgbClr val="000000"/>
              </a:solidFill>
              <a:latin typeface="Arial"/>
              <a:ea typeface="Arial"/>
              <a:cs typeface="Arial"/>
              <a:sym typeface="Arial"/>
            </a:endParaRPr>
          </a:p>
          <a:p>
            <a:pPr marL="0" lvl="0" indent="0" algn="r" rtl="1">
              <a:lnSpc>
                <a:spcPct val="115000"/>
              </a:lnSpc>
              <a:spcBef>
                <a:spcPts val="0"/>
              </a:spcBef>
              <a:spcAft>
                <a:spcPts val="0"/>
              </a:spcAft>
              <a:buNone/>
            </a:pPr>
            <a:r>
              <a:rPr lang="iw-IL" sz="2400" b="1" dirty="0">
                <a:solidFill>
                  <a:srgbClr val="000000"/>
                </a:solidFill>
                <a:latin typeface="Arial"/>
                <a:ea typeface="Arial"/>
                <a:cs typeface="Arial"/>
                <a:sym typeface="Arial"/>
              </a:rPr>
              <a:t>    צהוב</a:t>
            </a:r>
            <a:r>
              <a:rPr lang="he-IL" sz="2400" b="1" dirty="0">
                <a:solidFill>
                  <a:srgbClr val="000000"/>
                </a:solidFill>
                <a:latin typeface="Arial"/>
                <a:ea typeface="Arial"/>
                <a:cs typeface="Arial"/>
                <a:sym typeface="Arial"/>
              </a:rPr>
              <a:t>  =  </a:t>
            </a:r>
            <a:r>
              <a:rPr lang="iw-IL" sz="2400" dirty="0">
                <a:solidFill>
                  <a:srgbClr val="000000"/>
                </a:solidFill>
                <a:latin typeface="Arial"/>
                <a:ea typeface="Arial"/>
                <a:cs typeface="Arial"/>
                <a:sym typeface="Arial"/>
              </a:rPr>
              <a:t>חופש</a:t>
            </a:r>
            <a:endParaRPr sz="2400" dirty="0">
              <a:solidFill>
                <a:srgbClr val="000000"/>
              </a:solidFill>
              <a:latin typeface="Arial"/>
              <a:ea typeface="Arial"/>
              <a:cs typeface="Arial"/>
              <a:sym typeface="Arial"/>
            </a:endParaRPr>
          </a:p>
          <a:p>
            <a:pPr marL="914400" lvl="0" indent="0" algn="r" rtl="1">
              <a:lnSpc>
                <a:spcPct val="115000"/>
              </a:lnSpc>
              <a:spcBef>
                <a:spcPts val="0"/>
              </a:spcBef>
              <a:spcAft>
                <a:spcPts val="0"/>
              </a:spcAft>
              <a:buNone/>
            </a:pPr>
            <a:endParaRPr sz="2400" dirty="0">
              <a:solidFill>
                <a:srgbClr val="000000"/>
              </a:solidFill>
              <a:latin typeface="Arial"/>
              <a:ea typeface="Arial"/>
              <a:cs typeface="Arial"/>
              <a:sym typeface="Arial"/>
            </a:endParaRPr>
          </a:p>
          <a:p>
            <a:pPr marL="457200" lvl="0" indent="0" algn="r" rtl="1">
              <a:lnSpc>
                <a:spcPct val="115000"/>
              </a:lnSpc>
              <a:spcBef>
                <a:spcPts val="0"/>
              </a:spcBef>
              <a:spcAft>
                <a:spcPts val="0"/>
              </a:spcAft>
              <a:buNone/>
            </a:pPr>
            <a:endParaRPr sz="2400" dirty="0">
              <a:solidFill>
                <a:srgbClr val="000000"/>
              </a:solidFill>
              <a:latin typeface="Arial"/>
              <a:ea typeface="Arial"/>
              <a:cs typeface="Arial"/>
              <a:sym typeface="Arial"/>
            </a:endParaRPr>
          </a:p>
          <a:p>
            <a:pPr marL="457200" lvl="0" indent="0" algn="r" rtl="1">
              <a:lnSpc>
                <a:spcPct val="115000"/>
              </a:lnSpc>
              <a:spcBef>
                <a:spcPts val="0"/>
              </a:spcBef>
              <a:spcAft>
                <a:spcPts val="0"/>
              </a:spcAft>
              <a:buNone/>
            </a:pPr>
            <a:endParaRPr sz="2400" dirty="0">
              <a:solidFill>
                <a:srgbClr val="000000"/>
              </a:solidFill>
              <a:latin typeface="Arial"/>
              <a:ea typeface="Arial"/>
              <a:cs typeface="Arial"/>
              <a:sym typeface="Arial"/>
            </a:endParaRPr>
          </a:p>
          <a:p>
            <a:pPr marL="457200" lvl="0" indent="0" algn="r" rtl="1">
              <a:lnSpc>
                <a:spcPct val="115000"/>
              </a:lnSpc>
              <a:spcBef>
                <a:spcPts val="0"/>
              </a:spcBef>
              <a:spcAft>
                <a:spcPts val="0"/>
              </a:spcAft>
              <a:buNone/>
            </a:pPr>
            <a:endParaRPr sz="2400" dirty="0">
              <a:solidFill>
                <a:srgbClr val="000000"/>
              </a:solidFill>
              <a:latin typeface="Arial"/>
              <a:ea typeface="Arial"/>
              <a:cs typeface="Arial"/>
              <a:sym typeface="Arial"/>
            </a:endParaRPr>
          </a:p>
          <a:p>
            <a:pPr marL="457200" lvl="0" indent="0" algn="r" rtl="1">
              <a:lnSpc>
                <a:spcPct val="115000"/>
              </a:lnSpc>
              <a:spcBef>
                <a:spcPts val="0"/>
              </a:spcBef>
              <a:spcAft>
                <a:spcPts val="0"/>
              </a:spcAft>
              <a:buNone/>
            </a:pPr>
            <a:endParaRPr sz="2400" dirty="0">
              <a:solidFill>
                <a:srgbClr val="000000"/>
              </a:solidFill>
              <a:latin typeface="Arial"/>
              <a:ea typeface="Arial"/>
              <a:cs typeface="Arial"/>
              <a:sym typeface="Arial"/>
            </a:endParaRPr>
          </a:p>
          <a:p>
            <a:pPr marL="457200" lvl="0" indent="0" algn="r" rtl="1">
              <a:lnSpc>
                <a:spcPct val="115000"/>
              </a:lnSpc>
              <a:spcBef>
                <a:spcPts val="0"/>
              </a:spcBef>
              <a:spcAft>
                <a:spcPts val="0"/>
              </a:spcAft>
              <a:buNone/>
            </a:pPr>
            <a:endParaRPr sz="2400" dirty="0">
              <a:solidFill>
                <a:srgbClr val="000000"/>
              </a:solidFill>
              <a:latin typeface="Arial"/>
              <a:ea typeface="Arial"/>
              <a:cs typeface="Arial"/>
              <a:sym typeface="Arial"/>
            </a:endParaRPr>
          </a:p>
          <a:p>
            <a:pPr marL="0" lvl="0" indent="0" algn="l" rtl="0">
              <a:spcBef>
                <a:spcPts val="640"/>
              </a:spcBef>
              <a:spcAft>
                <a:spcPts val="0"/>
              </a:spcAft>
              <a:buNone/>
            </a:pPr>
            <a:endParaRPr sz="2400" dirty="0"/>
          </a:p>
        </p:txBody>
      </p:sp>
      <p:sp>
        <p:nvSpPr>
          <p:cNvPr id="165" name="Google Shape;165;p10"/>
          <p:cNvSpPr txBox="1"/>
          <p:nvPr/>
        </p:nvSpPr>
        <p:spPr>
          <a:xfrm flipH="1">
            <a:off x="1983425" y="2589429"/>
            <a:ext cx="1194000" cy="493500"/>
          </a:xfrm>
          <a:prstGeom prst="rect">
            <a:avLst/>
          </a:prstGeom>
          <a:solidFill>
            <a:srgbClr val="FF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Varela Round"/>
              <a:ea typeface="Varela Round"/>
              <a:cs typeface="Varela Round"/>
              <a:sym typeface="Varela Round"/>
            </a:endParaRPr>
          </a:p>
        </p:txBody>
      </p:sp>
      <p:sp>
        <p:nvSpPr>
          <p:cNvPr id="166" name="Google Shape;166;p10"/>
          <p:cNvSpPr txBox="1"/>
          <p:nvPr/>
        </p:nvSpPr>
        <p:spPr>
          <a:xfrm>
            <a:off x="1955900" y="3195414"/>
            <a:ext cx="1194000" cy="493500"/>
          </a:xfrm>
          <a:prstGeom prst="rect">
            <a:avLst/>
          </a:prstGeom>
          <a:solidFill>
            <a:srgbClr val="0000FF"/>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Varela Round"/>
              <a:ea typeface="Varela Round"/>
              <a:cs typeface="Varela Round"/>
              <a:sym typeface="Varela Round"/>
            </a:endParaRPr>
          </a:p>
        </p:txBody>
      </p:sp>
      <p:sp>
        <p:nvSpPr>
          <p:cNvPr id="167" name="Google Shape;167;p10"/>
          <p:cNvSpPr txBox="1"/>
          <p:nvPr/>
        </p:nvSpPr>
        <p:spPr>
          <a:xfrm>
            <a:off x="2096975" y="2529230"/>
            <a:ext cx="1026300" cy="3948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IL" sz="2400" b="1" dirty="0">
                <a:latin typeface="Varela Round"/>
                <a:ea typeface="Varela Round"/>
                <a:cs typeface="Varela Round"/>
                <a:sym typeface="Varela Round"/>
              </a:rPr>
              <a:t>כוח</a:t>
            </a:r>
            <a:endParaRPr sz="2400" b="1" dirty="0">
              <a:latin typeface="Varela Round"/>
              <a:ea typeface="Varela Round"/>
              <a:cs typeface="Varela Round"/>
              <a:sym typeface="Varela Round"/>
            </a:endParaRPr>
          </a:p>
        </p:txBody>
      </p:sp>
      <p:sp>
        <p:nvSpPr>
          <p:cNvPr id="168" name="Google Shape;168;p10"/>
          <p:cNvSpPr txBox="1"/>
          <p:nvPr/>
        </p:nvSpPr>
        <p:spPr>
          <a:xfrm>
            <a:off x="2039916" y="3153525"/>
            <a:ext cx="966900" cy="3948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IL" sz="2400" b="1" dirty="0">
                <a:latin typeface="Varela Round"/>
                <a:ea typeface="Varela Round"/>
                <a:cs typeface="Varela Round"/>
                <a:sym typeface="Varela Round"/>
              </a:rPr>
              <a:t>חלום</a:t>
            </a:r>
            <a:endParaRPr sz="2400" b="1" dirty="0">
              <a:latin typeface="Varela Round"/>
              <a:ea typeface="Varela Round"/>
              <a:cs typeface="Varela Round"/>
              <a:sym typeface="Varela Round"/>
            </a:endParaRPr>
          </a:p>
        </p:txBody>
      </p:sp>
      <p:sp>
        <p:nvSpPr>
          <p:cNvPr id="169" name="Google Shape;169;p10"/>
          <p:cNvSpPr txBox="1"/>
          <p:nvPr/>
        </p:nvSpPr>
        <p:spPr>
          <a:xfrm>
            <a:off x="2013125" y="3788768"/>
            <a:ext cx="1194000" cy="493500"/>
          </a:xfrm>
          <a:prstGeom prst="rect">
            <a:avLst/>
          </a:prstGeom>
          <a:solidFill>
            <a:srgbClr val="FFFF00"/>
          </a:solid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IL" sz="2400" b="1" dirty="0">
                <a:latin typeface="Varela Round"/>
                <a:ea typeface="Varela Round"/>
                <a:cs typeface="Varela Round"/>
                <a:sym typeface="Varela Round"/>
              </a:rPr>
              <a:t>חופש</a:t>
            </a:r>
            <a:endParaRPr sz="2400" b="1" dirty="0">
              <a:latin typeface="Varela Round"/>
              <a:ea typeface="Varela Round"/>
              <a:cs typeface="Varela Round"/>
              <a:sym typeface="Varela Round"/>
            </a:endParaRPr>
          </a:p>
        </p:txBody>
      </p:sp>
      <p:sp>
        <p:nvSpPr>
          <p:cNvPr id="170" name="Google Shape;170;p10"/>
          <p:cNvSpPr txBox="1"/>
          <p:nvPr/>
        </p:nvSpPr>
        <p:spPr>
          <a:xfrm>
            <a:off x="436228" y="5195925"/>
            <a:ext cx="11518706" cy="819000"/>
          </a:xfrm>
          <a:prstGeom prst="rect">
            <a:avLst/>
          </a:prstGeom>
          <a:solidFill>
            <a:schemeClr val="accen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457200" lvl="0" indent="0" algn="r" rtl="1">
              <a:lnSpc>
                <a:spcPct val="115000"/>
              </a:lnSpc>
              <a:spcBef>
                <a:spcPts val="0"/>
              </a:spcBef>
              <a:spcAft>
                <a:spcPts val="0"/>
              </a:spcAft>
              <a:buNone/>
            </a:pPr>
            <a:r>
              <a:rPr lang="iw-IL" sz="2400" dirty="0"/>
              <a:t>כמובן שהנכם יכולים לבחור ולהתאים כל אחד את מילותיו הוא על פי</a:t>
            </a:r>
            <a:r>
              <a:rPr lang="he-IL" sz="2400" dirty="0"/>
              <a:t> מחשבותיכם</a:t>
            </a:r>
            <a:r>
              <a:rPr lang="iw-IL" sz="2400" dirty="0"/>
              <a:t>.</a:t>
            </a:r>
            <a:endParaRPr sz="2400" dirty="0">
              <a:latin typeface="Varela Round"/>
              <a:ea typeface="Varela Round"/>
              <a:cs typeface="Varela Round"/>
              <a:sym typeface="Varela Round"/>
            </a:endParaRPr>
          </a:p>
        </p:txBody>
      </p:sp>
      <p:sp>
        <p:nvSpPr>
          <p:cNvPr id="171" name="Google Shape;171;p10"/>
          <p:cNvSpPr txBox="1"/>
          <p:nvPr/>
        </p:nvSpPr>
        <p:spPr>
          <a:xfrm>
            <a:off x="1761425" y="1950525"/>
            <a:ext cx="1638000" cy="26346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Varela Round"/>
              <a:ea typeface="Varela Round"/>
              <a:cs typeface="Varela Round"/>
              <a:sym typeface="Varela Round"/>
            </a:endParaRPr>
          </a:p>
        </p:txBody>
      </p:sp>
      <p:sp>
        <p:nvSpPr>
          <p:cNvPr id="172" name="Google Shape;172;p10"/>
          <p:cNvSpPr txBox="1"/>
          <p:nvPr/>
        </p:nvSpPr>
        <p:spPr>
          <a:xfrm>
            <a:off x="1983425" y="2057020"/>
            <a:ext cx="1174200" cy="3948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Varela Round"/>
              <a:ea typeface="Varela Round"/>
              <a:cs typeface="Varela Round"/>
              <a:sym typeface="Varela Round"/>
            </a:endParaRPr>
          </a:p>
        </p:txBody>
      </p:sp>
      <p:sp>
        <p:nvSpPr>
          <p:cNvPr id="173" name="Google Shape;173;p10"/>
          <p:cNvSpPr txBox="1"/>
          <p:nvPr/>
        </p:nvSpPr>
        <p:spPr>
          <a:xfrm>
            <a:off x="2138450" y="1953185"/>
            <a:ext cx="828900" cy="3159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IL" sz="2400" b="1" dirty="0">
                <a:latin typeface="Varela Round"/>
                <a:ea typeface="Varela Round"/>
                <a:cs typeface="Varela Round"/>
                <a:sym typeface="Varela Round"/>
              </a:rPr>
              <a:t>זמן</a:t>
            </a:r>
            <a:endParaRPr sz="2400" b="1" dirty="0">
              <a:latin typeface="Varela Round"/>
              <a:ea typeface="Varela Round"/>
              <a:cs typeface="Varela Round"/>
              <a:sym typeface="Varela Rou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a:spLocks noGrp="1"/>
          </p:cNvSpPr>
          <p:nvPr>
            <p:ph type="pic" idx="2"/>
          </p:nvPr>
        </p:nvSpPr>
        <p:spPr>
          <a:xfrm>
            <a:off x="6738916" y="1060149"/>
            <a:ext cx="5062422" cy="1710487"/>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457200" lvl="0" indent="0" algn="r" rtl="1">
              <a:lnSpc>
                <a:spcPct val="115000"/>
              </a:lnSpc>
              <a:spcBef>
                <a:spcPts val="0"/>
              </a:spcBef>
              <a:spcAft>
                <a:spcPts val="0"/>
              </a:spcAft>
              <a:buNone/>
            </a:pPr>
            <a:r>
              <a:rPr lang="iw-IL" sz="2400" dirty="0">
                <a:solidFill>
                  <a:srgbClr val="000000"/>
                </a:solidFill>
                <a:latin typeface="Arial"/>
                <a:ea typeface="Arial"/>
                <a:cs typeface="Arial"/>
                <a:sym typeface="Arial"/>
              </a:rPr>
              <a:t>ד. הוסיפו ורשמו את המילים על פני הציור לפי קידוד הצבעים שיצרתם. כתבו את המילה בהתאמה לכיוון וגודל הכתם </a:t>
            </a:r>
            <a:endParaRPr sz="2400" dirty="0"/>
          </a:p>
        </p:txBody>
      </p:sp>
      <p:sp>
        <p:nvSpPr>
          <p:cNvPr id="179" name="Google Shape;179;p11"/>
          <p:cNvSpPr txBox="1">
            <a:spLocks noGrp="1"/>
          </p:cNvSpPr>
          <p:nvPr>
            <p:ph type="ctrTitle"/>
          </p:nvPr>
        </p:nvSpPr>
        <p:spPr>
          <a:xfrm>
            <a:off x="1733909" y="186258"/>
            <a:ext cx="10247689" cy="637353"/>
          </a:xfrm>
          <a:prstGeom prst="rect">
            <a:avLst/>
          </a:prstGeom>
          <a:noFill/>
          <a:ln>
            <a:noFill/>
          </a:ln>
        </p:spPr>
        <p:txBody>
          <a:bodyPr spcFirstLastPara="1" wrap="square" lIns="91425" tIns="45700" rIns="91425" bIns="45700" anchor="ctr" anchorCtr="0">
            <a:noAutofit/>
          </a:bodyPr>
          <a:lstStyle/>
          <a:p>
            <a:pPr marL="457200" lvl="0" indent="-508000" algn="ctr" rtl="1">
              <a:spcBef>
                <a:spcPts val="0"/>
              </a:spcBef>
              <a:spcAft>
                <a:spcPts val="0"/>
              </a:spcAft>
              <a:buSzPts val="4400"/>
              <a:buChar char="●"/>
            </a:pPr>
            <a:r>
              <a:rPr lang="iw-IL" dirty="0"/>
              <a:t>יצירת מפת המחשבות: </a:t>
            </a:r>
            <a:r>
              <a:rPr lang="he-IL" dirty="0"/>
              <a:t>  </a:t>
            </a:r>
            <a:r>
              <a:rPr lang="iw-IL" sz="2400" dirty="0"/>
              <a:t>הוספת הקידוד על פי הציור</a:t>
            </a:r>
            <a:endParaRPr sz="2400" b="1" dirty="0"/>
          </a:p>
        </p:txBody>
      </p:sp>
      <p:pic>
        <p:nvPicPr>
          <p:cNvPr id="180" name="Google Shape;180;p11"/>
          <p:cNvPicPr preferRelativeResize="0"/>
          <p:nvPr/>
        </p:nvPicPr>
        <p:blipFill>
          <a:blip r:embed="rId3">
            <a:alphaModFix/>
          </a:blip>
          <a:stretch>
            <a:fillRect/>
          </a:stretch>
        </p:blipFill>
        <p:spPr>
          <a:xfrm>
            <a:off x="7132800" y="3420342"/>
            <a:ext cx="2137327" cy="2016840"/>
          </a:xfrm>
          <a:prstGeom prst="rect">
            <a:avLst/>
          </a:prstGeom>
          <a:noFill/>
          <a:ln>
            <a:noFill/>
          </a:ln>
        </p:spPr>
      </p:pic>
      <p:pic>
        <p:nvPicPr>
          <p:cNvPr id="181" name="Google Shape;181;p11"/>
          <p:cNvPicPr preferRelativeResize="0"/>
          <p:nvPr/>
        </p:nvPicPr>
        <p:blipFill>
          <a:blip r:embed="rId3">
            <a:alphaModFix/>
          </a:blip>
          <a:stretch>
            <a:fillRect/>
          </a:stretch>
        </p:blipFill>
        <p:spPr>
          <a:xfrm>
            <a:off x="749925" y="1078413"/>
            <a:ext cx="5516025" cy="5393275"/>
          </a:xfrm>
          <a:prstGeom prst="rect">
            <a:avLst/>
          </a:prstGeom>
          <a:noFill/>
          <a:ln>
            <a:noFill/>
          </a:ln>
        </p:spPr>
      </p:pic>
      <p:sp>
        <p:nvSpPr>
          <p:cNvPr id="182" name="Google Shape;182;p11"/>
          <p:cNvSpPr txBox="1"/>
          <p:nvPr/>
        </p:nvSpPr>
        <p:spPr>
          <a:xfrm>
            <a:off x="5436625" y="2170875"/>
            <a:ext cx="591900" cy="3156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b="1">
                <a:latin typeface="Varela Round"/>
                <a:ea typeface="Varela Round"/>
                <a:cs typeface="Varela Round"/>
                <a:sym typeface="Varela Round"/>
              </a:rPr>
              <a:t>כוח</a:t>
            </a:r>
            <a:endParaRPr b="1">
              <a:latin typeface="Varela Round"/>
              <a:ea typeface="Varela Round"/>
              <a:cs typeface="Varela Round"/>
              <a:sym typeface="Varela Round"/>
            </a:endParaRPr>
          </a:p>
        </p:txBody>
      </p:sp>
      <p:sp>
        <p:nvSpPr>
          <p:cNvPr id="183" name="Google Shape;183;p11"/>
          <p:cNvSpPr txBox="1"/>
          <p:nvPr/>
        </p:nvSpPr>
        <p:spPr>
          <a:xfrm>
            <a:off x="2612187" y="2930282"/>
            <a:ext cx="1125464" cy="3849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1200" b="1" dirty="0">
                <a:latin typeface="Varela Round"/>
                <a:ea typeface="Varela Round"/>
                <a:cs typeface="Varela Round"/>
                <a:sym typeface="Varela Round"/>
              </a:rPr>
              <a:t> </a:t>
            </a:r>
            <a:r>
              <a:rPr lang="iw-IL" sz="2800" b="1" dirty="0">
                <a:latin typeface="Varela Round"/>
                <a:ea typeface="Varela Round"/>
                <a:cs typeface="Varela Round"/>
                <a:sym typeface="Varela Round"/>
              </a:rPr>
              <a:t>חופש</a:t>
            </a:r>
            <a:endParaRPr sz="2800" b="1" dirty="0">
              <a:latin typeface="Varela Round"/>
              <a:ea typeface="Varela Round"/>
              <a:cs typeface="Varela Round"/>
              <a:sym typeface="Varela Round"/>
            </a:endParaRPr>
          </a:p>
        </p:txBody>
      </p:sp>
      <p:sp>
        <p:nvSpPr>
          <p:cNvPr id="184" name="Google Shape;184;p11"/>
          <p:cNvSpPr txBox="1"/>
          <p:nvPr/>
        </p:nvSpPr>
        <p:spPr>
          <a:xfrm>
            <a:off x="1090569" y="5387750"/>
            <a:ext cx="873056" cy="3849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endParaRPr sz="1800" dirty="0">
              <a:latin typeface="Varela Round"/>
              <a:ea typeface="Varela Round"/>
              <a:cs typeface="Varela Round"/>
              <a:sym typeface="Varela Round"/>
            </a:endParaRPr>
          </a:p>
        </p:txBody>
      </p:sp>
      <p:sp>
        <p:nvSpPr>
          <p:cNvPr id="185" name="Google Shape;185;p11"/>
          <p:cNvSpPr txBox="1"/>
          <p:nvPr/>
        </p:nvSpPr>
        <p:spPr>
          <a:xfrm>
            <a:off x="915754" y="3582600"/>
            <a:ext cx="1222686" cy="3849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3600" b="1" dirty="0">
                <a:latin typeface="Varela Round"/>
                <a:ea typeface="Varela Round"/>
                <a:cs typeface="Varela Round"/>
                <a:sym typeface="Varela Round"/>
              </a:rPr>
              <a:t>כוח</a:t>
            </a:r>
            <a:endParaRPr sz="3600" b="1" dirty="0">
              <a:latin typeface="Varela Round"/>
              <a:ea typeface="Varela Round"/>
              <a:cs typeface="Varela Round"/>
              <a:sym typeface="Varela Round"/>
            </a:endParaRPr>
          </a:p>
        </p:txBody>
      </p:sp>
      <p:sp>
        <p:nvSpPr>
          <p:cNvPr id="186" name="Google Shape;186;p11"/>
          <p:cNvSpPr txBox="1"/>
          <p:nvPr/>
        </p:nvSpPr>
        <p:spPr>
          <a:xfrm>
            <a:off x="3819937" y="1896427"/>
            <a:ext cx="1337368" cy="296100"/>
          </a:xfrm>
          <a:prstGeom prst="rect">
            <a:avLst/>
          </a:prstGeom>
          <a:noFill/>
          <a:ln>
            <a:noFill/>
          </a:ln>
        </p:spPr>
        <p:txBody>
          <a:bodyPr spcFirstLastPara="1" wrap="square" lIns="91425" tIns="91425" rIns="91425" bIns="91425" anchor="t" anchorCtr="0">
            <a:noAutofit/>
          </a:bodyPr>
          <a:lstStyle/>
          <a:p>
            <a:pPr marL="0" lvl="0" indent="0" algn="r" rtl="1">
              <a:spcBef>
                <a:spcPts val="0"/>
              </a:spcBef>
              <a:spcAft>
                <a:spcPts val="0"/>
              </a:spcAft>
              <a:buNone/>
            </a:pPr>
            <a:r>
              <a:rPr lang="iw-IL" sz="2800" b="1" dirty="0">
                <a:latin typeface="Varela Round"/>
                <a:ea typeface="Varela Round"/>
                <a:cs typeface="Varela Round"/>
                <a:sym typeface="Varela Round"/>
              </a:rPr>
              <a:t>חלום</a:t>
            </a:r>
            <a:endParaRPr sz="2800" b="1" dirty="0">
              <a:latin typeface="Varela Round"/>
              <a:ea typeface="Varela Round"/>
              <a:cs typeface="Varela Round"/>
              <a:sym typeface="Varela Round"/>
            </a:endParaRPr>
          </a:p>
        </p:txBody>
      </p:sp>
      <p:sp>
        <p:nvSpPr>
          <p:cNvPr id="188" name="Google Shape;188;p11"/>
          <p:cNvSpPr txBox="1"/>
          <p:nvPr/>
        </p:nvSpPr>
        <p:spPr>
          <a:xfrm>
            <a:off x="4124525" y="1265032"/>
            <a:ext cx="1194000" cy="571200"/>
          </a:xfrm>
          <a:prstGeom prst="rect">
            <a:avLst/>
          </a:prstGeom>
          <a:noFill/>
          <a:ln>
            <a:noFill/>
          </a:ln>
        </p:spPr>
        <p:txBody>
          <a:bodyPr spcFirstLastPara="1" wrap="square" lIns="91425" tIns="91425" rIns="91425" bIns="91425" anchor="t" anchorCtr="0">
            <a:noAutofit/>
          </a:bodyPr>
          <a:lstStyle/>
          <a:p>
            <a:pPr marL="0" lvl="0" indent="0" algn="ctr" rtl="1">
              <a:spcBef>
                <a:spcPts val="0"/>
              </a:spcBef>
              <a:spcAft>
                <a:spcPts val="0"/>
              </a:spcAft>
              <a:buNone/>
            </a:pPr>
            <a:r>
              <a:rPr lang="iw-IL" sz="3200" b="1" dirty="0">
                <a:latin typeface="+mn-lt"/>
                <a:ea typeface="Varela Round"/>
                <a:cs typeface="Varela Round"/>
                <a:sym typeface="Varela Round"/>
              </a:rPr>
              <a:t>זמן</a:t>
            </a:r>
            <a:endParaRPr sz="3200" b="1" dirty="0">
              <a:latin typeface="+mn-lt"/>
              <a:ea typeface="Varela Round"/>
              <a:cs typeface="Varela Round"/>
              <a:sym typeface="Varela Round"/>
            </a:endParaRPr>
          </a:p>
          <a:p>
            <a:pPr marL="0" lvl="0" indent="0" algn="l" rtl="0">
              <a:spcBef>
                <a:spcPts val="0"/>
              </a:spcBef>
              <a:spcAft>
                <a:spcPts val="0"/>
              </a:spcAft>
              <a:buNone/>
            </a:pPr>
            <a:endParaRPr dirty="0">
              <a:latin typeface="Varela Round"/>
              <a:ea typeface="Varela Round"/>
              <a:cs typeface="Varela Round"/>
              <a:sym typeface="Varela Round"/>
            </a:endParaRPr>
          </a:p>
        </p:txBody>
      </p:sp>
      <p:sp>
        <p:nvSpPr>
          <p:cNvPr id="191" name="Google Shape;191;p11"/>
          <p:cNvSpPr txBox="1"/>
          <p:nvPr/>
        </p:nvSpPr>
        <p:spPr>
          <a:xfrm>
            <a:off x="9090388" y="2718275"/>
            <a:ext cx="3019500" cy="2792700"/>
          </a:xfrm>
          <a:prstGeom prst="rect">
            <a:avLst/>
          </a:prstGeom>
          <a:noFill/>
          <a:ln>
            <a:noFill/>
          </a:ln>
        </p:spPr>
        <p:txBody>
          <a:bodyPr spcFirstLastPara="1" wrap="square" lIns="91425" tIns="91425" rIns="91425" bIns="91425" anchor="t" anchorCtr="0">
            <a:noAutofit/>
          </a:bodyPr>
          <a:lstStyle/>
          <a:p>
            <a:pPr marL="457200" lvl="0" indent="0" algn="r" rtl="1">
              <a:lnSpc>
                <a:spcPct val="115000"/>
              </a:lnSpc>
              <a:spcBef>
                <a:spcPts val="0"/>
              </a:spcBef>
              <a:spcAft>
                <a:spcPts val="0"/>
              </a:spcAft>
              <a:buNone/>
            </a:pPr>
            <a:endParaRPr dirty="0"/>
          </a:p>
          <a:p>
            <a:pPr marL="457200" lvl="0" indent="0" algn="r" rtl="1">
              <a:lnSpc>
                <a:spcPct val="115000"/>
              </a:lnSpc>
              <a:spcBef>
                <a:spcPts val="0"/>
              </a:spcBef>
              <a:spcAft>
                <a:spcPts val="0"/>
              </a:spcAft>
              <a:buNone/>
            </a:pPr>
            <a:endParaRPr dirty="0"/>
          </a:p>
          <a:p>
            <a:pPr marL="457200" lvl="0" indent="0" algn="r" rtl="1">
              <a:lnSpc>
                <a:spcPct val="115000"/>
              </a:lnSpc>
              <a:spcBef>
                <a:spcPts val="0"/>
              </a:spcBef>
              <a:spcAft>
                <a:spcPts val="0"/>
              </a:spcAft>
              <a:buNone/>
            </a:pPr>
            <a:r>
              <a:rPr lang="iw-IL" sz="3000" b="1" dirty="0"/>
              <a:t>לבן</a:t>
            </a:r>
            <a:r>
              <a:rPr lang="he-IL" sz="3000" b="1" dirty="0"/>
              <a:t> </a:t>
            </a:r>
            <a:r>
              <a:rPr lang="iw-IL" sz="3000" b="1" dirty="0"/>
              <a:t> </a:t>
            </a:r>
            <a:r>
              <a:rPr lang="iw-IL" sz="3000" dirty="0"/>
              <a:t>=</a:t>
            </a:r>
            <a:r>
              <a:rPr lang="iw-IL" sz="3000" b="1" dirty="0"/>
              <a:t> </a:t>
            </a:r>
            <a:r>
              <a:rPr lang="iw-IL" sz="3000" dirty="0"/>
              <a:t>זמן</a:t>
            </a:r>
            <a:endParaRPr sz="3000" dirty="0"/>
          </a:p>
          <a:p>
            <a:pPr marL="0" lvl="0" indent="0" algn="r" rtl="1">
              <a:lnSpc>
                <a:spcPct val="115000"/>
              </a:lnSpc>
              <a:spcBef>
                <a:spcPts val="0"/>
              </a:spcBef>
              <a:spcAft>
                <a:spcPts val="0"/>
              </a:spcAft>
              <a:buNone/>
            </a:pPr>
            <a:r>
              <a:rPr lang="iw-IL" sz="3000" b="1" dirty="0"/>
              <a:t>    אדום</a:t>
            </a:r>
            <a:r>
              <a:rPr lang="iw-IL" sz="3000" dirty="0"/>
              <a:t> </a:t>
            </a:r>
            <a:r>
              <a:rPr lang="he-IL" sz="3000" dirty="0"/>
              <a:t>=</a:t>
            </a:r>
            <a:r>
              <a:rPr lang="iw-IL" sz="3000" dirty="0"/>
              <a:t> כוח </a:t>
            </a:r>
            <a:endParaRPr sz="3000" dirty="0"/>
          </a:p>
          <a:p>
            <a:pPr marL="0" lvl="0" indent="0" algn="r" rtl="1">
              <a:lnSpc>
                <a:spcPct val="115000"/>
              </a:lnSpc>
              <a:spcBef>
                <a:spcPts val="0"/>
              </a:spcBef>
              <a:spcAft>
                <a:spcPts val="0"/>
              </a:spcAft>
              <a:buNone/>
            </a:pPr>
            <a:r>
              <a:rPr lang="iw-IL" sz="3000" b="1" dirty="0"/>
              <a:t>    כחול</a:t>
            </a:r>
            <a:r>
              <a:rPr lang="iw-IL" sz="3000" dirty="0"/>
              <a:t> = חלום </a:t>
            </a:r>
            <a:endParaRPr sz="3000" dirty="0"/>
          </a:p>
          <a:p>
            <a:pPr marL="0" lvl="0" indent="0" algn="r" rtl="1">
              <a:lnSpc>
                <a:spcPct val="115000"/>
              </a:lnSpc>
              <a:spcBef>
                <a:spcPts val="0"/>
              </a:spcBef>
              <a:spcAft>
                <a:spcPts val="0"/>
              </a:spcAft>
              <a:buNone/>
            </a:pPr>
            <a:r>
              <a:rPr lang="iw-IL" sz="3000" b="1" dirty="0"/>
              <a:t>    צהוב</a:t>
            </a:r>
            <a:r>
              <a:rPr lang="iw-IL" sz="3000" dirty="0"/>
              <a:t> = חופש</a:t>
            </a:r>
            <a:endParaRPr sz="3000" dirty="0"/>
          </a:p>
          <a:p>
            <a:pPr marL="914400" lvl="0" indent="0" algn="r" rtl="1">
              <a:lnSpc>
                <a:spcPct val="115000"/>
              </a:lnSpc>
              <a:spcBef>
                <a:spcPts val="0"/>
              </a:spcBef>
              <a:spcAft>
                <a:spcPts val="0"/>
              </a:spcAft>
              <a:buNone/>
            </a:pPr>
            <a:endParaRPr dirty="0"/>
          </a:p>
          <a:p>
            <a:pPr marL="0" lvl="0" indent="0" algn="l" rtl="0">
              <a:spcBef>
                <a:spcPts val="0"/>
              </a:spcBef>
              <a:spcAft>
                <a:spcPts val="0"/>
              </a:spcAft>
              <a:buNone/>
            </a:pPr>
            <a:endParaRPr dirty="0">
              <a:latin typeface="Varela Round"/>
              <a:ea typeface="Varela Round"/>
              <a:cs typeface="Varela Round"/>
              <a:sym typeface="Varela Round"/>
            </a:endParaRPr>
          </a:p>
        </p:txBody>
      </p:sp>
      <p:sp>
        <p:nvSpPr>
          <p:cNvPr id="2" name="מלבן 1">
            <a:extLst>
              <a:ext uri="{FF2B5EF4-FFF2-40B4-BE49-F238E27FC236}">
                <a16:creationId xmlns:a16="http://schemas.microsoft.com/office/drawing/2014/main" id="{EFE09C30-D86C-4EF5-AC5A-063CA125E1EC}"/>
              </a:ext>
            </a:extLst>
          </p:cNvPr>
          <p:cNvSpPr/>
          <p:nvPr/>
        </p:nvSpPr>
        <p:spPr>
          <a:xfrm>
            <a:off x="2612187" y="2185861"/>
            <a:ext cx="752129" cy="584775"/>
          </a:xfrm>
          <a:prstGeom prst="rect">
            <a:avLst/>
          </a:prstGeom>
        </p:spPr>
        <p:txBody>
          <a:bodyPr wrap="none">
            <a:spAutoFit/>
          </a:bodyPr>
          <a:lstStyle/>
          <a:p>
            <a:pPr lvl="0" algn="ctr" rtl="1"/>
            <a:r>
              <a:rPr lang="he-IL" sz="3200" b="1" dirty="0">
                <a:ea typeface="Varela Round"/>
                <a:cs typeface="Varela Round"/>
                <a:sym typeface="Varela Round"/>
              </a:rPr>
              <a:t>זמן</a:t>
            </a:r>
          </a:p>
        </p:txBody>
      </p:sp>
      <p:sp>
        <p:nvSpPr>
          <p:cNvPr id="5" name="מלבן 4">
            <a:extLst>
              <a:ext uri="{FF2B5EF4-FFF2-40B4-BE49-F238E27FC236}">
                <a16:creationId xmlns:a16="http://schemas.microsoft.com/office/drawing/2014/main" id="{7C9490DA-C101-483F-851A-BA192D33B133}"/>
              </a:ext>
            </a:extLst>
          </p:cNvPr>
          <p:cNvSpPr/>
          <p:nvPr/>
        </p:nvSpPr>
        <p:spPr>
          <a:xfrm>
            <a:off x="4518235" y="3518156"/>
            <a:ext cx="752129" cy="584775"/>
          </a:xfrm>
          <a:prstGeom prst="rect">
            <a:avLst/>
          </a:prstGeom>
        </p:spPr>
        <p:txBody>
          <a:bodyPr wrap="none">
            <a:spAutoFit/>
          </a:bodyPr>
          <a:lstStyle/>
          <a:p>
            <a:pPr lvl="0" algn="ctr" rtl="1"/>
            <a:r>
              <a:rPr lang="he-IL" sz="3200" b="1" dirty="0">
                <a:ea typeface="Varela Round"/>
                <a:cs typeface="Varela Round"/>
                <a:sym typeface="Varela Round"/>
              </a:rPr>
              <a:t>זמן</a:t>
            </a:r>
          </a:p>
        </p:txBody>
      </p:sp>
      <p:sp>
        <p:nvSpPr>
          <p:cNvPr id="7" name="מלבן 6">
            <a:extLst>
              <a:ext uri="{FF2B5EF4-FFF2-40B4-BE49-F238E27FC236}">
                <a16:creationId xmlns:a16="http://schemas.microsoft.com/office/drawing/2014/main" id="{125117DE-F681-400F-AB93-D6CBCD873544}"/>
              </a:ext>
            </a:extLst>
          </p:cNvPr>
          <p:cNvSpPr/>
          <p:nvPr/>
        </p:nvSpPr>
        <p:spPr>
          <a:xfrm>
            <a:off x="4488621" y="4630298"/>
            <a:ext cx="752129" cy="584775"/>
          </a:xfrm>
          <a:prstGeom prst="rect">
            <a:avLst/>
          </a:prstGeom>
        </p:spPr>
        <p:txBody>
          <a:bodyPr wrap="none">
            <a:spAutoFit/>
          </a:bodyPr>
          <a:lstStyle/>
          <a:p>
            <a:pPr lvl="0" algn="ctr" rtl="1"/>
            <a:r>
              <a:rPr lang="he-IL" sz="3200" b="1" dirty="0">
                <a:ea typeface="Varela Round"/>
                <a:cs typeface="Varela Round"/>
                <a:sym typeface="Varela Round"/>
              </a:rPr>
              <a:t>זמן</a:t>
            </a:r>
          </a:p>
        </p:txBody>
      </p:sp>
      <p:pic>
        <p:nvPicPr>
          <p:cNvPr id="8" name="תמונה 7">
            <a:extLst>
              <a:ext uri="{FF2B5EF4-FFF2-40B4-BE49-F238E27FC236}">
                <a16:creationId xmlns:a16="http://schemas.microsoft.com/office/drawing/2014/main" id="{7F4B9EE0-7E5C-42BD-A30E-072A7987A194}"/>
              </a:ext>
            </a:extLst>
          </p:cNvPr>
          <p:cNvPicPr>
            <a:picLocks noChangeAspect="1"/>
          </p:cNvPicPr>
          <p:nvPr/>
        </p:nvPicPr>
        <p:blipFill>
          <a:blip r:embed="rId4"/>
          <a:stretch>
            <a:fillRect/>
          </a:stretch>
        </p:blipFill>
        <p:spPr>
          <a:xfrm>
            <a:off x="1144708" y="5136038"/>
            <a:ext cx="1286367" cy="749873"/>
          </a:xfrm>
          <a:prstGeom prst="rect">
            <a:avLst/>
          </a:prstGeom>
        </p:spPr>
      </p:pic>
    </p:spTree>
  </p:cSld>
  <p:clrMapOvr>
    <a:masterClrMapping/>
  </p:clrMapOvr>
</p:sld>
</file>

<file path=ppt/theme/theme1.xml><?xml version="1.0" encoding="utf-8"?>
<a:theme xmlns:a="http://schemas.openxmlformats.org/drawingml/2006/main" name="ערכת נושא Office">
  <a:themeElements>
    <a:clrScheme name="מערכת שידורים">
      <a:dk1>
        <a:srgbClr val="002060"/>
      </a:dk1>
      <a:lt1>
        <a:srgbClr val="FFFFFF"/>
      </a:lt1>
      <a:dk2>
        <a:srgbClr val="44546A"/>
      </a:dk2>
      <a:lt2>
        <a:srgbClr val="E7E6E6"/>
      </a:lt2>
      <a:accent1>
        <a:srgbClr val="92D050"/>
      </a:accent1>
      <a:accent2>
        <a:srgbClr val="ED7D31"/>
      </a:accent2>
      <a:accent3>
        <a:srgbClr val="A5A5A5"/>
      </a:accent3>
      <a:accent4>
        <a:srgbClr val="FFC000"/>
      </a:accent4>
      <a:accent5>
        <a:srgbClr val="4472C4"/>
      </a:accent5>
      <a:accent6>
        <a:srgbClr val="70AD47"/>
      </a:accent6>
      <a:hlink>
        <a:srgbClr val="0563C1"/>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1332</Words>
  <Application>Microsoft Office PowerPoint</Application>
  <PresentationFormat>מסך רחב</PresentationFormat>
  <Paragraphs>168</Paragraphs>
  <Slides>13</Slides>
  <Notes>13</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13</vt:i4>
      </vt:variant>
    </vt:vector>
  </HeadingPairs>
  <TitlesOfParts>
    <vt:vector size="20" baseType="lpstr">
      <vt:lpstr>David</vt:lpstr>
      <vt:lpstr>Varela Round</vt:lpstr>
      <vt:lpstr>Arial</vt:lpstr>
      <vt:lpstr>Times New Roman</vt:lpstr>
      <vt:lpstr>Calibri</vt:lpstr>
      <vt:lpstr>Suez One</vt:lpstr>
      <vt:lpstr>ערכת נושא Office</vt:lpstr>
      <vt:lpstr>מערכת שידורים לאומית</vt:lpstr>
      <vt:lpstr>פיט מונדריאן-  צבעים מקודדים למחשבות</vt:lpstr>
      <vt:lpstr>מה נלמד היום </vt:lpstr>
      <vt:lpstr>  פיט מונדריאן - עוזר לי לומר ... </vt:lpstr>
      <vt:lpstr>היכרות עם יצירה</vt:lpstr>
      <vt:lpstr>הכרות עם האמן: פיט מונדריאן</vt:lpstr>
      <vt:lpstr>מצגת של PowerPoint‏</vt:lpstr>
      <vt:lpstr>צבעים מקודדים למילים ומחשבות</vt:lpstr>
      <vt:lpstr>יצירת מפת המחשבות:   הוספת הקידוד על פי הציור</vt:lpstr>
      <vt:lpstr>רפלקציה - שיקוף בכתיבה</vt:lpstr>
      <vt:lpstr>יצירות  מדגימות</vt:lpstr>
      <vt:lpstr>יצירות מדגימות</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מערכת שידורים לאומית</dc:title>
  <dc:creator>user</dc:creator>
  <cp:lastModifiedBy>user</cp:lastModifiedBy>
  <cp:revision>59</cp:revision>
  <dcterms:created xsi:type="dcterms:W3CDTF">2020-03-15T19:13:03Z</dcterms:created>
  <dcterms:modified xsi:type="dcterms:W3CDTF">2020-04-05T21:27:26Z</dcterms:modified>
</cp:coreProperties>
</file>