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7" r:id="rId2"/>
    <p:sldId id="262" r:id="rId3"/>
    <p:sldId id="263" r:id="rId4"/>
    <p:sldId id="288" r:id="rId5"/>
    <p:sldId id="311" r:id="rId6"/>
    <p:sldId id="312" r:id="rId7"/>
    <p:sldId id="313" r:id="rId8"/>
    <p:sldId id="315" r:id="rId9"/>
    <p:sldId id="314" r:id="rId10"/>
    <p:sldId id="295" r:id="rId11"/>
    <p:sldId id="317" r:id="rId12"/>
    <p:sldId id="316" r:id="rId13"/>
    <p:sldId id="318" r:id="rId14"/>
    <p:sldId id="319" r:id="rId15"/>
    <p:sldId id="320" r:id="rId16"/>
    <p:sldId id="321" r:id="rId17"/>
    <p:sldId id="322" r:id="rId18"/>
    <p:sldId id="296" r:id="rId19"/>
    <p:sldId id="291"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0336B033-9711-4A43-8F6B-447C80ED12D1}">
          <p14:sldIdLst>
            <p14:sldId id="257"/>
            <p14:sldId id="262"/>
            <p14:sldId id="263"/>
            <p14:sldId id="288"/>
          </p14:sldIdLst>
        </p14:section>
        <p14:section name="מקטע ללא כותרת" id="{44FA1D7C-EDE9-44DF-89F1-A19403810051}">
          <p14:sldIdLst>
            <p14:sldId id="311"/>
            <p14:sldId id="312"/>
            <p14:sldId id="313"/>
            <p14:sldId id="315"/>
            <p14:sldId id="314"/>
            <p14:sldId id="295"/>
            <p14:sldId id="317"/>
            <p14:sldId id="316"/>
            <p14:sldId id="318"/>
            <p14:sldId id="319"/>
            <p14:sldId id="320"/>
            <p14:sldId id="321"/>
            <p14:sldId id="322"/>
            <p14:sldId id="296"/>
            <p14:sldId id="291"/>
          </p14:sldIdLst>
        </p14:section>
      </p14:sectionLst>
    </p:ex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4" autoAdjust="0"/>
    <p:restoredTop sz="94660"/>
  </p:normalViewPr>
  <p:slideViewPr>
    <p:cSldViewPr snapToGrid="0" snapToObjects="1">
      <p:cViewPr varScale="1">
        <p:scale>
          <a:sx n="75" d="100"/>
          <a:sy n="75" d="100"/>
        </p:scale>
        <p:origin x="1027" y="43"/>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F09E7-5A00-4F0B-89C7-80DF15B72F54}" type="doc">
      <dgm:prSet loTypeId="urn:microsoft.com/office/officeart/2005/8/layout/orgChart1" loCatId="hierarchy" qsTypeId="urn:microsoft.com/office/officeart/2005/8/quickstyle/3d3" qsCatId="3D" csTypeId="urn:microsoft.com/office/officeart/2005/8/colors/colorful2" csCatId="colorful" phldr="1"/>
      <dgm:spPr/>
      <dgm:t>
        <a:bodyPr/>
        <a:lstStyle/>
        <a:p>
          <a:pPr rtl="1"/>
          <a:endParaRPr lang="he-IL"/>
        </a:p>
      </dgm:t>
    </dgm:pt>
    <dgm:pt modelId="{72D412F5-3696-4F2B-8B35-456DDE71AE31}">
      <dgm:prSet phldrT="[טקסט]"/>
      <dgm:spPr/>
      <dgm:t>
        <a:bodyPr/>
        <a:lstStyle/>
        <a:p>
          <a:pPr rtl="1"/>
          <a:r>
            <a:rPr lang="he-IL" baseline="0" dirty="0">
              <a:solidFill>
                <a:schemeClr val="bg2">
                  <a:lumMod val="10000"/>
                </a:schemeClr>
              </a:solidFill>
              <a:latin typeface="Varela Round" panose="00000500000000000000" pitchFamily="2" charset="-79"/>
              <a:cs typeface="Varela Round" panose="00000500000000000000" pitchFamily="2" charset="-79"/>
            </a:rPr>
            <a:t>גישות מתקדמות</a:t>
          </a:r>
        </a:p>
      </dgm:t>
    </dgm:pt>
    <dgm:pt modelId="{55E88BEC-618B-45FC-B882-28D9BCFCE475}" type="parTrans" cxnId="{860DBE5E-5B63-40AB-9B2F-149AC8DC615F}">
      <dgm:prSet/>
      <dgm:spPr/>
      <dgm:t>
        <a:bodyPr/>
        <a:lstStyle/>
        <a:p>
          <a:pPr rtl="1"/>
          <a:endParaRPr lang="he-IL" baseline="0">
            <a:latin typeface="Varela Round" panose="00000500000000000000" pitchFamily="2" charset="-79"/>
            <a:cs typeface="Varela Round" panose="00000500000000000000" pitchFamily="2" charset="-79"/>
          </a:endParaRPr>
        </a:p>
      </dgm:t>
    </dgm:pt>
    <dgm:pt modelId="{A76B2D52-8B0A-4C9F-9CF4-704AA558C156}" type="sibTrans" cxnId="{860DBE5E-5B63-40AB-9B2F-149AC8DC615F}">
      <dgm:prSet/>
      <dgm:spPr/>
      <dgm:t>
        <a:bodyPr/>
        <a:lstStyle/>
        <a:p>
          <a:pPr rtl="1"/>
          <a:endParaRPr lang="he-IL" baseline="0">
            <a:latin typeface="Varela Round" panose="00000500000000000000" pitchFamily="2" charset="-79"/>
            <a:cs typeface="Varela Round" panose="00000500000000000000" pitchFamily="2" charset="-79"/>
          </a:endParaRPr>
        </a:p>
      </dgm:t>
    </dgm:pt>
    <dgm:pt modelId="{216573E9-6DB2-4F46-B7C9-AD066DBB6EC4}">
      <dgm:prSet phldrT="[טקסט]"/>
      <dgm:spPr>
        <a:solidFill>
          <a:schemeClr val="bg1">
            <a:lumMod val="85000"/>
          </a:schemeClr>
        </a:solidFill>
      </dgm:spPr>
      <dgm:t>
        <a:bodyPr/>
        <a:lstStyle/>
        <a:p>
          <a:pPr rtl="1"/>
          <a:r>
            <a:rPr lang="he-IL" baseline="0" dirty="0">
              <a:solidFill>
                <a:schemeClr val="bg2">
                  <a:lumMod val="10000"/>
                </a:schemeClr>
              </a:solidFill>
              <a:latin typeface="Varela Round" panose="00000500000000000000" pitchFamily="2" charset="-79"/>
              <a:cs typeface="Varela Round" panose="00000500000000000000" pitchFamily="2" charset="-79"/>
            </a:rPr>
            <a:t>מנהיגות עסקאית/</a:t>
          </a:r>
          <a:br>
            <a:rPr lang="en-US" baseline="0" dirty="0">
              <a:solidFill>
                <a:schemeClr val="bg2">
                  <a:lumMod val="10000"/>
                </a:schemeClr>
              </a:solidFill>
              <a:latin typeface="Varela Round" panose="00000500000000000000" pitchFamily="2" charset="-79"/>
              <a:cs typeface="Varela Round" panose="00000500000000000000" pitchFamily="2" charset="-79"/>
            </a:rPr>
          </a:br>
          <a:r>
            <a:rPr lang="he-IL" baseline="0" dirty="0">
              <a:solidFill>
                <a:schemeClr val="bg2">
                  <a:lumMod val="10000"/>
                </a:schemeClr>
              </a:solidFill>
              <a:latin typeface="Varela Round" panose="00000500000000000000" pitchFamily="2" charset="-79"/>
              <a:cs typeface="Varela Round" panose="00000500000000000000" pitchFamily="2" charset="-79"/>
            </a:rPr>
            <a:t>מתגמלת</a:t>
          </a:r>
        </a:p>
      </dgm:t>
    </dgm:pt>
    <dgm:pt modelId="{06306BB1-3E50-4BE8-9ABA-BC246E925076}" type="parTrans" cxnId="{1220E5B1-0BBE-4F3A-9521-11447105D13A}">
      <dgm:prSet/>
      <dgm:spPr/>
      <dgm:t>
        <a:bodyPr/>
        <a:lstStyle/>
        <a:p>
          <a:pPr rtl="1"/>
          <a:endParaRPr lang="he-IL" baseline="0">
            <a:latin typeface="Varela Round" panose="00000500000000000000" pitchFamily="2" charset="-79"/>
            <a:cs typeface="Varela Round" panose="00000500000000000000" pitchFamily="2" charset="-79"/>
          </a:endParaRPr>
        </a:p>
      </dgm:t>
    </dgm:pt>
    <dgm:pt modelId="{B02AD55A-41F1-4A9B-9F2D-949C14B8AF90}" type="sibTrans" cxnId="{1220E5B1-0BBE-4F3A-9521-11447105D13A}">
      <dgm:prSet/>
      <dgm:spPr/>
      <dgm:t>
        <a:bodyPr/>
        <a:lstStyle/>
        <a:p>
          <a:pPr rtl="1"/>
          <a:endParaRPr lang="he-IL" baseline="0">
            <a:latin typeface="Varela Round" panose="00000500000000000000" pitchFamily="2" charset="-79"/>
            <a:cs typeface="Varela Round" panose="00000500000000000000" pitchFamily="2" charset="-79"/>
          </a:endParaRPr>
        </a:p>
      </dgm:t>
    </dgm:pt>
    <dgm:pt modelId="{A05B02E3-0488-4660-A182-F7BE6862CEFC}">
      <dgm:prSet phldrT="[טקסט]"/>
      <dgm:spPr>
        <a:solidFill>
          <a:schemeClr val="bg1">
            <a:lumMod val="85000"/>
          </a:schemeClr>
        </a:solidFill>
      </dgm:spPr>
      <dgm:t>
        <a:bodyPr/>
        <a:lstStyle/>
        <a:p>
          <a:pPr rtl="1"/>
          <a:r>
            <a:rPr lang="he-IL" baseline="0" dirty="0">
              <a:solidFill>
                <a:schemeClr val="bg2">
                  <a:lumMod val="10000"/>
                </a:schemeClr>
              </a:solidFill>
              <a:latin typeface="Varela Round" panose="00000500000000000000" pitchFamily="2" charset="-79"/>
              <a:cs typeface="Varela Round" panose="00000500000000000000" pitchFamily="2" charset="-79"/>
            </a:rPr>
            <a:t>מנהיגות מעצבת/ מתמירה</a:t>
          </a:r>
        </a:p>
      </dgm:t>
    </dgm:pt>
    <dgm:pt modelId="{62F02EE5-8C3F-4C10-B34B-1819AAC8BE56}" type="parTrans" cxnId="{9D646BAC-C7F6-49A6-9D07-5B7F75528717}">
      <dgm:prSet/>
      <dgm:spPr/>
      <dgm:t>
        <a:bodyPr/>
        <a:lstStyle/>
        <a:p>
          <a:pPr rtl="1"/>
          <a:endParaRPr lang="he-IL" baseline="0">
            <a:latin typeface="Varela Round" panose="00000500000000000000" pitchFamily="2" charset="-79"/>
            <a:cs typeface="Varela Round" panose="00000500000000000000" pitchFamily="2" charset="-79"/>
          </a:endParaRPr>
        </a:p>
      </dgm:t>
    </dgm:pt>
    <dgm:pt modelId="{8E72811B-995B-4BE1-8C3F-4888B88378B4}" type="sibTrans" cxnId="{9D646BAC-C7F6-49A6-9D07-5B7F75528717}">
      <dgm:prSet/>
      <dgm:spPr/>
      <dgm:t>
        <a:bodyPr/>
        <a:lstStyle/>
        <a:p>
          <a:pPr rtl="1"/>
          <a:endParaRPr lang="he-IL" baseline="0">
            <a:latin typeface="Varela Round" panose="00000500000000000000" pitchFamily="2" charset="-79"/>
            <a:cs typeface="Varela Round" panose="00000500000000000000" pitchFamily="2" charset="-79"/>
          </a:endParaRPr>
        </a:p>
      </dgm:t>
    </dgm:pt>
    <dgm:pt modelId="{14874245-6847-4352-AF2A-2862284B9818}" type="pres">
      <dgm:prSet presAssocID="{C1CF09E7-5A00-4F0B-89C7-80DF15B72F54}" presName="hierChild1" presStyleCnt="0">
        <dgm:presLayoutVars>
          <dgm:orgChart val="1"/>
          <dgm:chPref val="1"/>
          <dgm:dir/>
          <dgm:animOne val="branch"/>
          <dgm:animLvl val="lvl"/>
          <dgm:resizeHandles/>
        </dgm:presLayoutVars>
      </dgm:prSet>
      <dgm:spPr/>
    </dgm:pt>
    <dgm:pt modelId="{BACF607D-2289-4F5D-B116-4455993B6C2C}" type="pres">
      <dgm:prSet presAssocID="{72D412F5-3696-4F2B-8B35-456DDE71AE31}" presName="hierRoot1" presStyleCnt="0">
        <dgm:presLayoutVars>
          <dgm:hierBranch val="init"/>
        </dgm:presLayoutVars>
      </dgm:prSet>
      <dgm:spPr/>
    </dgm:pt>
    <dgm:pt modelId="{9F59CB58-3BD1-44C4-B9EF-5AFBE3D1E3DE}" type="pres">
      <dgm:prSet presAssocID="{72D412F5-3696-4F2B-8B35-456DDE71AE31}" presName="rootComposite1" presStyleCnt="0"/>
      <dgm:spPr/>
    </dgm:pt>
    <dgm:pt modelId="{A760BCFA-6A2D-4D18-B05B-7DC1EFD9B5CE}" type="pres">
      <dgm:prSet presAssocID="{72D412F5-3696-4F2B-8B35-456DDE71AE31}" presName="rootText1" presStyleLbl="node0" presStyleIdx="0" presStyleCnt="1">
        <dgm:presLayoutVars>
          <dgm:chPref val="3"/>
        </dgm:presLayoutVars>
      </dgm:prSet>
      <dgm:spPr/>
    </dgm:pt>
    <dgm:pt modelId="{90275040-67E7-480E-BA9A-C8A11044E12C}" type="pres">
      <dgm:prSet presAssocID="{72D412F5-3696-4F2B-8B35-456DDE71AE31}" presName="rootConnector1" presStyleLbl="node1" presStyleIdx="0" presStyleCnt="0"/>
      <dgm:spPr/>
    </dgm:pt>
    <dgm:pt modelId="{CA7C47A5-3B58-40C4-AFE0-F7FCF63D5A77}" type="pres">
      <dgm:prSet presAssocID="{72D412F5-3696-4F2B-8B35-456DDE71AE31}" presName="hierChild2" presStyleCnt="0"/>
      <dgm:spPr/>
    </dgm:pt>
    <dgm:pt modelId="{F79BC899-07F2-40E1-A6B5-4D8255A72AEE}" type="pres">
      <dgm:prSet presAssocID="{06306BB1-3E50-4BE8-9ABA-BC246E925076}" presName="Name37" presStyleLbl="parChTrans1D2" presStyleIdx="0" presStyleCnt="2"/>
      <dgm:spPr/>
    </dgm:pt>
    <dgm:pt modelId="{7E0C296B-F46D-4273-B23C-C293D59C5125}" type="pres">
      <dgm:prSet presAssocID="{216573E9-6DB2-4F46-B7C9-AD066DBB6EC4}" presName="hierRoot2" presStyleCnt="0">
        <dgm:presLayoutVars>
          <dgm:hierBranch val="init"/>
        </dgm:presLayoutVars>
      </dgm:prSet>
      <dgm:spPr/>
    </dgm:pt>
    <dgm:pt modelId="{912EDBF1-0222-498D-B252-C57631218170}" type="pres">
      <dgm:prSet presAssocID="{216573E9-6DB2-4F46-B7C9-AD066DBB6EC4}" presName="rootComposite" presStyleCnt="0"/>
      <dgm:spPr/>
    </dgm:pt>
    <dgm:pt modelId="{5D3A2A29-7F0D-4B94-84BD-1C0158DC7959}" type="pres">
      <dgm:prSet presAssocID="{216573E9-6DB2-4F46-B7C9-AD066DBB6EC4}" presName="rootText" presStyleLbl="node2" presStyleIdx="0" presStyleCnt="2">
        <dgm:presLayoutVars>
          <dgm:chPref val="3"/>
        </dgm:presLayoutVars>
      </dgm:prSet>
      <dgm:spPr/>
    </dgm:pt>
    <dgm:pt modelId="{75BF26F3-8A6D-4AB8-9892-A19BB45BFC69}" type="pres">
      <dgm:prSet presAssocID="{216573E9-6DB2-4F46-B7C9-AD066DBB6EC4}" presName="rootConnector" presStyleLbl="node2" presStyleIdx="0" presStyleCnt="2"/>
      <dgm:spPr/>
    </dgm:pt>
    <dgm:pt modelId="{42FEF41B-2B1A-412C-AFDA-534C63E8E8D1}" type="pres">
      <dgm:prSet presAssocID="{216573E9-6DB2-4F46-B7C9-AD066DBB6EC4}" presName="hierChild4" presStyleCnt="0"/>
      <dgm:spPr/>
    </dgm:pt>
    <dgm:pt modelId="{A3B8C4A8-1490-4A7F-9E00-2A12D7026BC7}" type="pres">
      <dgm:prSet presAssocID="{216573E9-6DB2-4F46-B7C9-AD066DBB6EC4}" presName="hierChild5" presStyleCnt="0"/>
      <dgm:spPr/>
    </dgm:pt>
    <dgm:pt modelId="{524944F3-698A-4BD7-A372-6FBA9E982329}" type="pres">
      <dgm:prSet presAssocID="{62F02EE5-8C3F-4C10-B34B-1819AAC8BE56}" presName="Name37" presStyleLbl="parChTrans1D2" presStyleIdx="1" presStyleCnt="2"/>
      <dgm:spPr/>
    </dgm:pt>
    <dgm:pt modelId="{A3426A92-3C55-43FE-A666-9A68E366522F}" type="pres">
      <dgm:prSet presAssocID="{A05B02E3-0488-4660-A182-F7BE6862CEFC}" presName="hierRoot2" presStyleCnt="0">
        <dgm:presLayoutVars>
          <dgm:hierBranch val="init"/>
        </dgm:presLayoutVars>
      </dgm:prSet>
      <dgm:spPr/>
    </dgm:pt>
    <dgm:pt modelId="{0078B685-3350-40E8-943D-A51ED99048AA}" type="pres">
      <dgm:prSet presAssocID="{A05B02E3-0488-4660-A182-F7BE6862CEFC}" presName="rootComposite" presStyleCnt="0"/>
      <dgm:spPr/>
    </dgm:pt>
    <dgm:pt modelId="{8F42C7DC-103D-43DF-AEDE-348577213047}" type="pres">
      <dgm:prSet presAssocID="{A05B02E3-0488-4660-A182-F7BE6862CEFC}" presName="rootText" presStyleLbl="node2" presStyleIdx="1" presStyleCnt="2">
        <dgm:presLayoutVars>
          <dgm:chPref val="3"/>
        </dgm:presLayoutVars>
      </dgm:prSet>
      <dgm:spPr/>
    </dgm:pt>
    <dgm:pt modelId="{A8B6C18C-790B-44CB-8080-92E86420001C}" type="pres">
      <dgm:prSet presAssocID="{A05B02E3-0488-4660-A182-F7BE6862CEFC}" presName="rootConnector" presStyleLbl="node2" presStyleIdx="1" presStyleCnt="2"/>
      <dgm:spPr/>
    </dgm:pt>
    <dgm:pt modelId="{8647E3E0-EA87-4DE7-8989-EB99413BF294}" type="pres">
      <dgm:prSet presAssocID="{A05B02E3-0488-4660-A182-F7BE6862CEFC}" presName="hierChild4" presStyleCnt="0"/>
      <dgm:spPr/>
    </dgm:pt>
    <dgm:pt modelId="{FF965D4C-4033-4B98-9173-4E94B189B205}" type="pres">
      <dgm:prSet presAssocID="{A05B02E3-0488-4660-A182-F7BE6862CEFC}" presName="hierChild5" presStyleCnt="0"/>
      <dgm:spPr/>
    </dgm:pt>
    <dgm:pt modelId="{A30BF7C5-09FF-49BD-A9AA-68F69FC366EC}" type="pres">
      <dgm:prSet presAssocID="{72D412F5-3696-4F2B-8B35-456DDE71AE31}" presName="hierChild3" presStyleCnt="0"/>
      <dgm:spPr/>
    </dgm:pt>
  </dgm:ptLst>
  <dgm:cxnLst>
    <dgm:cxn modelId="{A71B6A05-3E38-4F31-B7FD-DD8D850CBD8F}" type="presOf" srcId="{62F02EE5-8C3F-4C10-B34B-1819AAC8BE56}" destId="{524944F3-698A-4BD7-A372-6FBA9E982329}" srcOrd="0" destOrd="0" presId="urn:microsoft.com/office/officeart/2005/8/layout/orgChart1"/>
    <dgm:cxn modelId="{5F9A3834-CBEC-4385-BF8D-2F8DFEA9516A}" type="presOf" srcId="{216573E9-6DB2-4F46-B7C9-AD066DBB6EC4}" destId="{75BF26F3-8A6D-4AB8-9892-A19BB45BFC69}" srcOrd="1" destOrd="0" presId="urn:microsoft.com/office/officeart/2005/8/layout/orgChart1"/>
    <dgm:cxn modelId="{860DBE5E-5B63-40AB-9B2F-149AC8DC615F}" srcId="{C1CF09E7-5A00-4F0B-89C7-80DF15B72F54}" destId="{72D412F5-3696-4F2B-8B35-456DDE71AE31}" srcOrd="0" destOrd="0" parTransId="{55E88BEC-618B-45FC-B882-28D9BCFCE475}" sibTransId="{A76B2D52-8B0A-4C9F-9CF4-704AA558C156}"/>
    <dgm:cxn modelId="{DB86A545-3E25-4A12-86F3-A7F3C6585751}" type="presOf" srcId="{216573E9-6DB2-4F46-B7C9-AD066DBB6EC4}" destId="{5D3A2A29-7F0D-4B94-84BD-1C0158DC7959}" srcOrd="0" destOrd="0" presId="urn:microsoft.com/office/officeart/2005/8/layout/orgChart1"/>
    <dgm:cxn modelId="{C35D2049-ABDF-4A40-9C3C-CB00B23725C5}" type="presOf" srcId="{C1CF09E7-5A00-4F0B-89C7-80DF15B72F54}" destId="{14874245-6847-4352-AF2A-2862284B9818}" srcOrd="0" destOrd="0" presId="urn:microsoft.com/office/officeart/2005/8/layout/orgChart1"/>
    <dgm:cxn modelId="{FE67C950-3BA0-4181-8C9E-B5F951B08363}" type="presOf" srcId="{06306BB1-3E50-4BE8-9ABA-BC246E925076}" destId="{F79BC899-07F2-40E1-A6B5-4D8255A72AEE}" srcOrd="0" destOrd="0" presId="urn:microsoft.com/office/officeart/2005/8/layout/orgChart1"/>
    <dgm:cxn modelId="{F6E43A56-88E0-416A-A477-3E4B35CCB26D}" type="presOf" srcId="{A05B02E3-0488-4660-A182-F7BE6862CEFC}" destId="{A8B6C18C-790B-44CB-8080-92E86420001C}" srcOrd="1" destOrd="0" presId="urn:microsoft.com/office/officeart/2005/8/layout/orgChart1"/>
    <dgm:cxn modelId="{9D646BAC-C7F6-49A6-9D07-5B7F75528717}" srcId="{72D412F5-3696-4F2B-8B35-456DDE71AE31}" destId="{A05B02E3-0488-4660-A182-F7BE6862CEFC}" srcOrd="1" destOrd="0" parTransId="{62F02EE5-8C3F-4C10-B34B-1819AAC8BE56}" sibTransId="{8E72811B-995B-4BE1-8C3F-4888B88378B4}"/>
    <dgm:cxn modelId="{1220E5B1-0BBE-4F3A-9521-11447105D13A}" srcId="{72D412F5-3696-4F2B-8B35-456DDE71AE31}" destId="{216573E9-6DB2-4F46-B7C9-AD066DBB6EC4}" srcOrd="0" destOrd="0" parTransId="{06306BB1-3E50-4BE8-9ABA-BC246E925076}" sibTransId="{B02AD55A-41F1-4A9B-9F2D-949C14B8AF90}"/>
    <dgm:cxn modelId="{39A9FBC4-A026-423A-9C1E-6EF0DD5628BA}" type="presOf" srcId="{72D412F5-3696-4F2B-8B35-456DDE71AE31}" destId="{90275040-67E7-480E-BA9A-C8A11044E12C}" srcOrd="1" destOrd="0" presId="urn:microsoft.com/office/officeart/2005/8/layout/orgChart1"/>
    <dgm:cxn modelId="{CD5F69D5-73D1-4069-B30A-33D73E21BE27}" type="presOf" srcId="{A05B02E3-0488-4660-A182-F7BE6862CEFC}" destId="{8F42C7DC-103D-43DF-AEDE-348577213047}" srcOrd="0" destOrd="0" presId="urn:microsoft.com/office/officeart/2005/8/layout/orgChart1"/>
    <dgm:cxn modelId="{B34001F3-2E28-4857-A01D-12A79862C74E}" type="presOf" srcId="{72D412F5-3696-4F2B-8B35-456DDE71AE31}" destId="{A760BCFA-6A2D-4D18-B05B-7DC1EFD9B5CE}" srcOrd="0" destOrd="0" presId="urn:microsoft.com/office/officeart/2005/8/layout/orgChart1"/>
    <dgm:cxn modelId="{4D2AB18D-6FA4-491B-923D-8BAD0A1CDBB1}" type="presParOf" srcId="{14874245-6847-4352-AF2A-2862284B9818}" destId="{BACF607D-2289-4F5D-B116-4455993B6C2C}" srcOrd="0" destOrd="0" presId="urn:microsoft.com/office/officeart/2005/8/layout/orgChart1"/>
    <dgm:cxn modelId="{D9DC119F-F697-4104-976F-7C3FA7D00670}" type="presParOf" srcId="{BACF607D-2289-4F5D-B116-4455993B6C2C}" destId="{9F59CB58-3BD1-44C4-B9EF-5AFBE3D1E3DE}" srcOrd="0" destOrd="0" presId="urn:microsoft.com/office/officeart/2005/8/layout/orgChart1"/>
    <dgm:cxn modelId="{E6F8F19C-4604-4F25-AAD6-74935000596C}" type="presParOf" srcId="{9F59CB58-3BD1-44C4-B9EF-5AFBE3D1E3DE}" destId="{A760BCFA-6A2D-4D18-B05B-7DC1EFD9B5CE}" srcOrd="0" destOrd="0" presId="urn:microsoft.com/office/officeart/2005/8/layout/orgChart1"/>
    <dgm:cxn modelId="{AE369512-3F83-4A6D-816A-901984E13988}" type="presParOf" srcId="{9F59CB58-3BD1-44C4-B9EF-5AFBE3D1E3DE}" destId="{90275040-67E7-480E-BA9A-C8A11044E12C}" srcOrd="1" destOrd="0" presId="urn:microsoft.com/office/officeart/2005/8/layout/orgChart1"/>
    <dgm:cxn modelId="{69B3E158-F309-46FA-8A80-5C146E15546E}" type="presParOf" srcId="{BACF607D-2289-4F5D-B116-4455993B6C2C}" destId="{CA7C47A5-3B58-40C4-AFE0-F7FCF63D5A77}" srcOrd="1" destOrd="0" presId="urn:microsoft.com/office/officeart/2005/8/layout/orgChart1"/>
    <dgm:cxn modelId="{53F28AA3-B015-4720-AEFA-053E95100121}" type="presParOf" srcId="{CA7C47A5-3B58-40C4-AFE0-F7FCF63D5A77}" destId="{F79BC899-07F2-40E1-A6B5-4D8255A72AEE}" srcOrd="0" destOrd="0" presId="urn:microsoft.com/office/officeart/2005/8/layout/orgChart1"/>
    <dgm:cxn modelId="{A6F026EA-6B54-4746-9044-0253EFE1C6DA}" type="presParOf" srcId="{CA7C47A5-3B58-40C4-AFE0-F7FCF63D5A77}" destId="{7E0C296B-F46D-4273-B23C-C293D59C5125}" srcOrd="1" destOrd="0" presId="urn:microsoft.com/office/officeart/2005/8/layout/orgChart1"/>
    <dgm:cxn modelId="{3D251EC6-9EDD-4887-9F7D-0CFD9800AE1B}" type="presParOf" srcId="{7E0C296B-F46D-4273-B23C-C293D59C5125}" destId="{912EDBF1-0222-498D-B252-C57631218170}" srcOrd="0" destOrd="0" presId="urn:microsoft.com/office/officeart/2005/8/layout/orgChart1"/>
    <dgm:cxn modelId="{493E1C4A-E1E9-45C1-9B16-7C984D84DE83}" type="presParOf" srcId="{912EDBF1-0222-498D-B252-C57631218170}" destId="{5D3A2A29-7F0D-4B94-84BD-1C0158DC7959}" srcOrd="0" destOrd="0" presId="urn:microsoft.com/office/officeart/2005/8/layout/orgChart1"/>
    <dgm:cxn modelId="{4628F71C-208D-4BAB-ACC5-2574FA320087}" type="presParOf" srcId="{912EDBF1-0222-498D-B252-C57631218170}" destId="{75BF26F3-8A6D-4AB8-9892-A19BB45BFC69}" srcOrd="1" destOrd="0" presId="urn:microsoft.com/office/officeart/2005/8/layout/orgChart1"/>
    <dgm:cxn modelId="{FB7EC7E0-F128-4C99-8E52-52FA291B5B25}" type="presParOf" srcId="{7E0C296B-F46D-4273-B23C-C293D59C5125}" destId="{42FEF41B-2B1A-412C-AFDA-534C63E8E8D1}" srcOrd="1" destOrd="0" presId="urn:microsoft.com/office/officeart/2005/8/layout/orgChart1"/>
    <dgm:cxn modelId="{F8531293-5810-4DFC-A50A-208162C3151B}" type="presParOf" srcId="{7E0C296B-F46D-4273-B23C-C293D59C5125}" destId="{A3B8C4A8-1490-4A7F-9E00-2A12D7026BC7}" srcOrd="2" destOrd="0" presId="urn:microsoft.com/office/officeart/2005/8/layout/orgChart1"/>
    <dgm:cxn modelId="{DBB95FC9-481E-4711-AAED-4FB04C56BB48}" type="presParOf" srcId="{CA7C47A5-3B58-40C4-AFE0-F7FCF63D5A77}" destId="{524944F3-698A-4BD7-A372-6FBA9E982329}" srcOrd="2" destOrd="0" presId="urn:microsoft.com/office/officeart/2005/8/layout/orgChart1"/>
    <dgm:cxn modelId="{366CF590-CBB3-48C3-8A98-051A00C513CE}" type="presParOf" srcId="{CA7C47A5-3B58-40C4-AFE0-F7FCF63D5A77}" destId="{A3426A92-3C55-43FE-A666-9A68E366522F}" srcOrd="3" destOrd="0" presId="urn:microsoft.com/office/officeart/2005/8/layout/orgChart1"/>
    <dgm:cxn modelId="{E58FBFA2-EA6B-4040-8C51-9C96BF4CE7B3}" type="presParOf" srcId="{A3426A92-3C55-43FE-A666-9A68E366522F}" destId="{0078B685-3350-40E8-943D-A51ED99048AA}" srcOrd="0" destOrd="0" presId="urn:microsoft.com/office/officeart/2005/8/layout/orgChart1"/>
    <dgm:cxn modelId="{09D1F211-BE50-4AB6-B46F-09427181DC47}" type="presParOf" srcId="{0078B685-3350-40E8-943D-A51ED99048AA}" destId="{8F42C7DC-103D-43DF-AEDE-348577213047}" srcOrd="0" destOrd="0" presId="urn:microsoft.com/office/officeart/2005/8/layout/orgChart1"/>
    <dgm:cxn modelId="{A27A9EF3-44CF-4D4E-A72B-07D5A91B4294}" type="presParOf" srcId="{0078B685-3350-40E8-943D-A51ED99048AA}" destId="{A8B6C18C-790B-44CB-8080-92E86420001C}" srcOrd="1" destOrd="0" presId="urn:microsoft.com/office/officeart/2005/8/layout/orgChart1"/>
    <dgm:cxn modelId="{B71577B5-0B69-4804-9462-F56F6E34C1BA}" type="presParOf" srcId="{A3426A92-3C55-43FE-A666-9A68E366522F}" destId="{8647E3E0-EA87-4DE7-8989-EB99413BF294}" srcOrd="1" destOrd="0" presId="urn:microsoft.com/office/officeart/2005/8/layout/orgChart1"/>
    <dgm:cxn modelId="{0BC72EA5-B2BD-4049-8E73-9EA67F8FA6E7}" type="presParOf" srcId="{A3426A92-3C55-43FE-A666-9A68E366522F}" destId="{FF965D4C-4033-4B98-9173-4E94B189B205}" srcOrd="2" destOrd="0" presId="urn:microsoft.com/office/officeart/2005/8/layout/orgChart1"/>
    <dgm:cxn modelId="{F745253E-2365-4718-8AC7-8BD4E6E209FD}" type="presParOf" srcId="{BACF607D-2289-4F5D-B116-4455993B6C2C}" destId="{A30BF7C5-09FF-49BD-A9AA-68F69FC366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8AF73-8E00-4C40-8635-0D39C06758C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pPr rtl="1"/>
          <a:endParaRPr lang="he-IL"/>
        </a:p>
      </dgm:t>
    </dgm:pt>
    <dgm:pt modelId="{B494617C-62A8-4A6B-A607-76131778A75E}">
      <dgm:prSet phldrT="[טקסט]" custT="1"/>
      <dgm:spPr>
        <a:solidFill>
          <a:srgbClr val="92D05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6510" tIns="16510" rIns="16510" bIns="16510" numCol="1" spcCol="1270" anchor="ctr" anchorCtr="0"/>
        <a:lstStyle/>
        <a:p>
          <a:pPr rtl="1"/>
          <a:r>
            <a:rPr lang="he-IL" sz="2600" kern="1200" baseline="0" dirty="0">
              <a:solidFill>
                <a:srgbClr val="E7E6E6">
                  <a:lumMod val="10000"/>
                </a:srgbClr>
              </a:solidFill>
              <a:latin typeface="Varela Round" panose="00000500000000000000" pitchFamily="2" charset="-79"/>
              <a:ea typeface="+mn-ea"/>
              <a:cs typeface="Varela Round" panose="00000500000000000000" pitchFamily="2" charset="-79"/>
            </a:rPr>
            <a:t>מקורות</a:t>
          </a:r>
          <a:r>
            <a:rPr lang="he-IL" sz="3500" kern="1200" baseline="0" dirty="0">
              <a:solidFill>
                <a:schemeClr val="bg2">
                  <a:lumMod val="10000"/>
                </a:schemeClr>
              </a:solidFill>
              <a:latin typeface="Varela Round" panose="00000500000000000000" pitchFamily="2" charset="-79"/>
              <a:cs typeface="Varela Round" panose="00000500000000000000" pitchFamily="2" charset="-79"/>
            </a:rPr>
            <a:t>  המנהיגות</a:t>
          </a:r>
        </a:p>
      </dgm:t>
    </dgm:pt>
    <dgm:pt modelId="{57EEC94B-0E82-454E-9AD7-D7178192D79A}" type="parTrans" cxnId="{3C980030-4117-491E-83C7-A14A34693EAF}">
      <dgm:prSet/>
      <dgm:spPr/>
      <dgm:t>
        <a:bodyPr/>
        <a:lstStyle/>
        <a:p>
          <a:pPr rtl="1"/>
          <a:endParaRPr lang="he-IL" baseline="0">
            <a:latin typeface="Varela Round" panose="00000500000000000000" pitchFamily="2" charset="-79"/>
            <a:cs typeface="Varela Round" panose="00000500000000000000" pitchFamily="2" charset="-79"/>
          </a:endParaRPr>
        </a:p>
      </dgm:t>
    </dgm:pt>
    <dgm:pt modelId="{2FEBAAD4-C7B8-4B89-9C6F-9F7E7CA87399}" type="sibTrans" cxnId="{3C980030-4117-491E-83C7-A14A34693EAF}">
      <dgm:prSet/>
      <dgm:spPr/>
      <dgm:t>
        <a:bodyPr/>
        <a:lstStyle/>
        <a:p>
          <a:pPr rtl="1"/>
          <a:endParaRPr lang="he-IL" baseline="0">
            <a:latin typeface="Varela Round" panose="00000500000000000000" pitchFamily="2" charset="-79"/>
            <a:cs typeface="Varela Round" panose="00000500000000000000" pitchFamily="2" charset="-79"/>
          </a:endParaRPr>
        </a:p>
      </dgm:t>
    </dgm:pt>
    <dgm:pt modelId="{FE52A04B-7DC6-4324-8B12-7EF653E98CE6}">
      <dgm:prSet phldrT="[טקסט]" custT="1"/>
      <dgm:spPr>
        <a:solidFill>
          <a:schemeClr val="bg1">
            <a:lumMod val="85000"/>
          </a:scheme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605" tIns="14605" rIns="14605" bIns="14605" numCol="1" spcCol="1270" anchor="ctr" anchorCtr="0"/>
        <a:lstStyle/>
        <a:p>
          <a:pPr rtl="1"/>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נרכשת</a:t>
          </a:r>
        </a:p>
      </dgm:t>
    </dgm:pt>
    <dgm:pt modelId="{49CEEE8A-53E5-4273-BD42-69604638E7CB}" type="parTrans" cxnId="{3EDC489C-DD3B-49F1-803C-686BEDB76EB6}">
      <dgm:prSet/>
      <dgm:spPr/>
      <dgm:t>
        <a:bodyPr/>
        <a:lstStyle/>
        <a:p>
          <a:pPr rtl="1"/>
          <a:endParaRPr lang="he-IL" baseline="0">
            <a:latin typeface="Varela Round" panose="00000500000000000000" pitchFamily="2" charset="-79"/>
            <a:cs typeface="Varela Round" panose="00000500000000000000" pitchFamily="2" charset="-79"/>
          </a:endParaRPr>
        </a:p>
      </dgm:t>
    </dgm:pt>
    <dgm:pt modelId="{6DB10C89-97F2-4B1C-AB45-EE7F1EEE3950}" type="sibTrans" cxnId="{3EDC489C-DD3B-49F1-803C-686BEDB76EB6}">
      <dgm:prSet/>
      <dgm:spPr/>
      <dgm:t>
        <a:bodyPr/>
        <a:lstStyle/>
        <a:p>
          <a:pPr rtl="1"/>
          <a:endParaRPr lang="he-IL" baseline="0">
            <a:latin typeface="Varela Round" panose="00000500000000000000" pitchFamily="2" charset="-79"/>
            <a:cs typeface="Varela Round" panose="00000500000000000000" pitchFamily="2" charset="-79"/>
          </a:endParaRPr>
        </a:p>
      </dgm:t>
    </dgm:pt>
    <dgm:pt modelId="{A8E12F70-1B9D-43D4-A05F-E8940561337D}">
      <dgm:prSet phldrT="[טקסט]" custT="1"/>
      <dgm:spPr>
        <a:solidFill>
          <a:schemeClr val="bg1">
            <a:lumMod val="85000"/>
          </a:scheme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605" tIns="14605" rIns="14605" bIns="14605" numCol="1" spcCol="1270" anchor="ctr" anchorCtr="0"/>
        <a:lstStyle/>
        <a:p>
          <a:pPr marL="0" lvl="0" indent="0" algn="ctr" defTabSz="1022350" rtl="1">
            <a:lnSpc>
              <a:spcPct val="90000"/>
            </a:lnSpc>
            <a:spcBef>
              <a:spcPct val="0"/>
            </a:spcBef>
            <a:spcAft>
              <a:spcPct val="35000"/>
            </a:spcAft>
            <a:buNone/>
          </a:pPr>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מצבית</a:t>
          </a:r>
        </a:p>
      </dgm:t>
    </dgm:pt>
    <dgm:pt modelId="{20DDB1BA-D4B0-4736-A136-E7D7853001DE}" type="parTrans" cxnId="{E429F759-79D0-4F6A-8862-F8DECD23F107}">
      <dgm:prSet/>
      <dgm:spPr/>
      <dgm:t>
        <a:bodyPr/>
        <a:lstStyle/>
        <a:p>
          <a:pPr rtl="1"/>
          <a:endParaRPr lang="he-IL" baseline="0">
            <a:latin typeface="Varela Round" panose="00000500000000000000" pitchFamily="2" charset="-79"/>
            <a:cs typeface="Varela Round" panose="00000500000000000000" pitchFamily="2" charset="-79"/>
          </a:endParaRPr>
        </a:p>
      </dgm:t>
    </dgm:pt>
    <dgm:pt modelId="{0C184B15-1DA5-44B8-BA5D-C439F205A959}" type="sibTrans" cxnId="{E429F759-79D0-4F6A-8862-F8DECD23F107}">
      <dgm:prSet/>
      <dgm:spPr/>
      <dgm:t>
        <a:bodyPr/>
        <a:lstStyle/>
        <a:p>
          <a:pPr rtl="1"/>
          <a:endParaRPr lang="he-IL" baseline="0">
            <a:latin typeface="Varela Round" panose="00000500000000000000" pitchFamily="2" charset="-79"/>
            <a:cs typeface="Varela Round" panose="00000500000000000000" pitchFamily="2" charset="-79"/>
          </a:endParaRPr>
        </a:p>
      </dgm:t>
    </dgm:pt>
    <dgm:pt modelId="{811677B7-A8B3-4335-9F62-E46E23D7B1B4}">
      <dgm:prSet phldrT="[טקסט]" custT="1"/>
      <dgm:spPr>
        <a:solidFill>
          <a:schemeClr val="bg1">
            <a:lumMod val="8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605" tIns="14605" rIns="14605" bIns="14605" numCol="1" spcCol="1270" anchor="ctr" anchorCtr="0"/>
        <a:lstStyle/>
        <a:p>
          <a:pPr marL="0" lvl="0" indent="0" algn="ctr" defTabSz="1022350" rtl="1">
            <a:lnSpc>
              <a:spcPct val="90000"/>
            </a:lnSpc>
            <a:spcBef>
              <a:spcPct val="0"/>
            </a:spcBef>
            <a:spcAft>
              <a:spcPct val="35000"/>
            </a:spcAft>
            <a:buNone/>
          </a:pPr>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מולדת</a:t>
          </a:r>
        </a:p>
      </dgm:t>
    </dgm:pt>
    <dgm:pt modelId="{83110598-95FE-4E3E-A6D6-4286437AF303}" type="parTrans" cxnId="{DA0BD209-B41C-46B1-A5A5-394197E39A76}">
      <dgm:prSet/>
      <dgm:spPr/>
      <dgm:t>
        <a:bodyPr/>
        <a:lstStyle/>
        <a:p>
          <a:pPr rtl="1"/>
          <a:endParaRPr lang="he-IL" baseline="0">
            <a:latin typeface="Varela Round" panose="00000500000000000000" pitchFamily="2" charset="-79"/>
            <a:cs typeface="Varela Round" panose="00000500000000000000" pitchFamily="2" charset="-79"/>
          </a:endParaRPr>
        </a:p>
      </dgm:t>
    </dgm:pt>
    <dgm:pt modelId="{F8669BB7-5A1C-425A-B78F-1F8FC40E28DC}" type="sibTrans" cxnId="{DA0BD209-B41C-46B1-A5A5-394197E39A76}">
      <dgm:prSet/>
      <dgm:spPr/>
      <dgm:t>
        <a:bodyPr/>
        <a:lstStyle/>
        <a:p>
          <a:pPr rtl="1"/>
          <a:endParaRPr lang="he-IL" baseline="0">
            <a:latin typeface="Varela Round" panose="00000500000000000000" pitchFamily="2" charset="-79"/>
            <a:cs typeface="Varela Round" panose="00000500000000000000" pitchFamily="2" charset="-79"/>
          </a:endParaRPr>
        </a:p>
      </dgm:t>
    </dgm:pt>
    <dgm:pt modelId="{F53756AF-A6CD-4274-A6FC-6C49EF82933A}" type="pres">
      <dgm:prSet presAssocID="{0C68AF73-8E00-4C40-8635-0D39C06758C0}" presName="hierChild1" presStyleCnt="0">
        <dgm:presLayoutVars>
          <dgm:orgChart val="1"/>
          <dgm:chPref val="1"/>
          <dgm:dir/>
          <dgm:animOne val="branch"/>
          <dgm:animLvl val="lvl"/>
          <dgm:resizeHandles/>
        </dgm:presLayoutVars>
      </dgm:prSet>
      <dgm:spPr/>
    </dgm:pt>
    <dgm:pt modelId="{01BEE939-9853-43EA-934D-BD9945FB8536}" type="pres">
      <dgm:prSet presAssocID="{B494617C-62A8-4A6B-A607-76131778A75E}" presName="hierRoot1" presStyleCnt="0">
        <dgm:presLayoutVars>
          <dgm:hierBranch val="init"/>
        </dgm:presLayoutVars>
      </dgm:prSet>
      <dgm:spPr/>
    </dgm:pt>
    <dgm:pt modelId="{136BE4B7-1437-46D8-982F-DC1EA9F4B17F}" type="pres">
      <dgm:prSet presAssocID="{B494617C-62A8-4A6B-A607-76131778A75E}" presName="rootComposite1" presStyleCnt="0"/>
      <dgm:spPr/>
    </dgm:pt>
    <dgm:pt modelId="{7215B9B4-AFA1-4174-AB09-AECDF51E4363}" type="pres">
      <dgm:prSet presAssocID="{B494617C-62A8-4A6B-A607-76131778A75E}" presName="rootText1" presStyleLbl="node0" presStyleIdx="0" presStyleCnt="1" custScaleX="124234" custScaleY="114918">
        <dgm:presLayoutVars>
          <dgm:chPref val="3"/>
        </dgm:presLayoutVars>
      </dgm:prSet>
      <dgm:spPr>
        <a:xfrm>
          <a:off x="2342169" y="1222111"/>
          <a:ext cx="1935309" cy="967654"/>
        </a:xfrm>
        <a:prstGeom prst="rect">
          <a:avLst/>
        </a:prstGeom>
      </dgm:spPr>
    </dgm:pt>
    <dgm:pt modelId="{AF516B5F-4751-456A-B36A-4265F1F117D7}" type="pres">
      <dgm:prSet presAssocID="{B494617C-62A8-4A6B-A607-76131778A75E}" presName="rootConnector1" presStyleLbl="node1" presStyleIdx="0" presStyleCnt="0"/>
      <dgm:spPr/>
    </dgm:pt>
    <dgm:pt modelId="{660C93C0-AE1B-4227-A9B0-8D84A06A133B}" type="pres">
      <dgm:prSet presAssocID="{B494617C-62A8-4A6B-A607-76131778A75E}" presName="hierChild2" presStyleCnt="0"/>
      <dgm:spPr/>
    </dgm:pt>
    <dgm:pt modelId="{478F75D1-6953-43CD-B12F-7C40D1BECE1D}" type="pres">
      <dgm:prSet presAssocID="{49CEEE8A-53E5-4273-BD42-69604638E7CB}" presName="Name37" presStyleLbl="parChTrans1D2" presStyleIdx="0" presStyleCnt="3"/>
      <dgm:spPr/>
    </dgm:pt>
    <dgm:pt modelId="{53BF2BDD-6486-41EC-9D75-C01BE38AA35D}" type="pres">
      <dgm:prSet presAssocID="{FE52A04B-7DC6-4324-8B12-7EF653E98CE6}" presName="hierRoot2" presStyleCnt="0">
        <dgm:presLayoutVars>
          <dgm:hierBranch val="init"/>
        </dgm:presLayoutVars>
      </dgm:prSet>
      <dgm:spPr/>
    </dgm:pt>
    <dgm:pt modelId="{72E53C79-F32F-4A83-8F33-78FEEBC72176}" type="pres">
      <dgm:prSet presAssocID="{FE52A04B-7DC6-4324-8B12-7EF653E98CE6}" presName="rootComposite" presStyleCnt="0"/>
      <dgm:spPr/>
    </dgm:pt>
    <dgm:pt modelId="{F4441B4B-7960-4F92-89BA-3BD27399E5B3}" type="pres">
      <dgm:prSet presAssocID="{FE52A04B-7DC6-4324-8B12-7EF653E98CE6}" presName="rootText" presStyleLbl="node2" presStyleIdx="0" presStyleCnt="3">
        <dgm:presLayoutVars>
          <dgm:chPref val="3"/>
        </dgm:presLayoutVars>
      </dgm:prSet>
      <dgm:spPr>
        <a:xfrm>
          <a:off x="444" y="2596181"/>
          <a:ext cx="1935309" cy="967654"/>
        </a:xfrm>
        <a:prstGeom prst="rect">
          <a:avLst/>
        </a:prstGeom>
      </dgm:spPr>
    </dgm:pt>
    <dgm:pt modelId="{F419D9DE-9622-4986-BA87-6BF1CFF8B0ED}" type="pres">
      <dgm:prSet presAssocID="{FE52A04B-7DC6-4324-8B12-7EF653E98CE6}" presName="rootConnector" presStyleLbl="node2" presStyleIdx="0" presStyleCnt="3"/>
      <dgm:spPr/>
    </dgm:pt>
    <dgm:pt modelId="{18378EF9-CD9A-4DCC-80B5-45B0B4EA9517}" type="pres">
      <dgm:prSet presAssocID="{FE52A04B-7DC6-4324-8B12-7EF653E98CE6}" presName="hierChild4" presStyleCnt="0"/>
      <dgm:spPr/>
    </dgm:pt>
    <dgm:pt modelId="{2CBF4166-0D1D-40BD-A731-7D5C0AB1FAF7}" type="pres">
      <dgm:prSet presAssocID="{FE52A04B-7DC6-4324-8B12-7EF653E98CE6}" presName="hierChild5" presStyleCnt="0"/>
      <dgm:spPr/>
    </dgm:pt>
    <dgm:pt modelId="{80381A02-FD00-478B-B3A2-724742B5E073}" type="pres">
      <dgm:prSet presAssocID="{20DDB1BA-D4B0-4736-A136-E7D7853001DE}" presName="Name37" presStyleLbl="parChTrans1D2" presStyleIdx="1" presStyleCnt="3"/>
      <dgm:spPr/>
    </dgm:pt>
    <dgm:pt modelId="{654EE9F5-5AA0-4A43-BDF8-F2F5550D33B1}" type="pres">
      <dgm:prSet presAssocID="{A8E12F70-1B9D-43D4-A05F-E8940561337D}" presName="hierRoot2" presStyleCnt="0">
        <dgm:presLayoutVars>
          <dgm:hierBranch val="init"/>
        </dgm:presLayoutVars>
      </dgm:prSet>
      <dgm:spPr/>
    </dgm:pt>
    <dgm:pt modelId="{EFA6F191-7C29-41E8-A1A9-188EA834CBF0}" type="pres">
      <dgm:prSet presAssocID="{A8E12F70-1B9D-43D4-A05F-E8940561337D}" presName="rootComposite" presStyleCnt="0"/>
      <dgm:spPr/>
    </dgm:pt>
    <dgm:pt modelId="{A2BEA25F-2330-4C15-9725-054E3EFBA80C}" type="pres">
      <dgm:prSet presAssocID="{A8E12F70-1B9D-43D4-A05F-E8940561337D}" presName="rootText" presStyleLbl="node2" presStyleIdx="1" presStyleCnt="3">
        <dgm:presLayoutVars>
          <dgm:chPref val="3"/>
        </dgm:presLayoutVars>
      </dgm:prSet>
      <dgm:spPr>
        <a:xfrm>
          <a:off x="2342169" y="2596181"/>
          <a:ext cx="1935309" cy="967654"/>
        </a:xfrm>
        <a:prstGeom prst="rect">
          <a:avLst/>
        </a:prstGeom>
      </dgm:spPr>
    </dgm:pt>
    <dgm:pt modelId="{21539D42-0264-475A-938C-E92F42E8F615}" type="pres">
      <dgm:prSet presAssocID="{A8E12F70-1B9D-43D4-A05F-E8940561337D}" presName="rootConnector" presStyleLbl="node2" presStyleIdx="1" presStyleCnt="3"/>
      <dgm:spPr/>
    </dgm:pt>
    <dgm:pt modelId="{CF6F870D-47D9-441A-B30F-7D73C49F512E}" type="pres">
      <dgm:prSet presAssocID="{A8E12F70-1B9D-43D4-A05F-E8940561337D}" presName="hierChild4" presStyleCnt="0"/>
      <dgm:spPr/>
    </dgm:pt>
    <dgm:pt modelId="{426C81B9-4A32-447A-8D42-37172009A7D7}" type="pres">
      <dgm:prSet presAssocID="{A8E12F70-1B9D-43D4-A05F-E8940561337D}" presName="hierChild5" presStyleCnt="0"/>
      <dgm:spPr/>
    </dgm:pt>
    <dgm:pt modelId="{C6CDFB80-D31D-4E7A-8A8D-1020339E36A2}" type="pres">
      <dgm:prSet presAssocID="{83110598-95FE-4E3E-A6D6-4286437AF303}" presName="Name37" presStyleLbl="parChTrans1D2" presStyleIdx="2" presStyleCnt="3"/>
      <dgm:spPr/>
    </dgm:pt>
    <dgm:pt modelId="{621ED1A0-07D9-4132-8D2E-4414B79762C5}" type="pres">
      <dgm:prSet presAssocID="{811677B7-A8B3-4335-9F62-E46E23D7B1B4}" presName="hierRoot2" presStyleCnt="0">
        <dgm:presLayoutVars>
          <dgm:hierBranch val="init"/>
        </dgm:presLayoutVars>
      </dgm:prSet>
      <dgm:spPr/>
    </dgm:pt>
    <dgm:pt modelId="{D5A90CA4-25F8-412E-8B72-EB0FD7F25D3A}" type="pres">
      <dgm:prSet presAssocID="{811677B7-A8B3-4335-9F62-E46E23D7B1B4}" presName="rootComposite" presStyleCnt="0"/>
      <dgm:spPr/>
    </dgm:pt>
    <dgm:pt modelId="{9A9E9DDD-EDF1-44FD-BBAF-662F629DAF21}" type="pres">
      <dgm:prSet presAssocID="{811677B7-A8B3-4335-9F62-E46E23D7B1B4}" presName="rootText" presStyleLbl="node2" presStyleIdx="2" presStyleCnt="3" custLinFactNeighborX="23">
        <dgm:presLayoutVars>
          <dgm:chPref val="3"/>
        </dgm:presLayoutVars>
      </dgm:prSet>
      <dgm:spPr>
        <a:xfrm>
          <a:off x="4683893" y="2596181"/>
          <a:ext cx="1935309" cy="967654"/>
        </a:xfrm>
        <a:prstGeom prst="rect">
          <a:avLst/>
        </a:prstGeom>
      </dgm:spPr>
    </dgm:pt>
    <dgm:pt modelId="{94ECB451-6B8C-494C-A792-CED360305593}" type="pres">
      <dgm:prSet presAssocID="{811677B7-A8B3-4335-9F62-E46E23D7B1B4}" presName="rootConnector" presStyleLbl="node2" presStyleIdx="2" presStyleCnt="3"/>
      <dgm:spPr/>
    </dgm:pt>
    <dgm:pt modelId="{56FC3FF2-2BEB-4110-9DC9-ED8F64CB4320}" type="pres">
      <dgm:prSet presAssocID="{811677B7-A8B3-4335-9F62-E46E23D7B1B4}" presName="hierChild4" presStyleCnt="0"/>
      <dgm:spPr/>
    </dgm:pt>
    <dgm:pt modelId="{CFFE93CF-A0E8-4CA5-89B7-9B961818CE40}" type="pres">
      <dgm:prSet presAssocID="{811677B7-A8B3-4335-9F62-E46E23D7B1B4}" presName="hierChild5" presStyleCnt="0"/>
      <dgm:spPr/>
    </dgm:pt>
    <dgm:pt modelId="{70FCABC8-24D5-4675-B0EC-14521338B23D}" type="pres">
      <dgm:prSet presAssocID="{B494617C-62A8-4A6B-A607-76131778A75E}" presName="hierChild3" presStyleCnt="0"/>
      <dgm:spPr/>
    </dgm:pt>
  </dgm:ptLst>
  <dgm:cxnLst>
    <dgm:cxn modelId="{DA0BD209-B41C-46B1-A5A5-394197E39A76}" srcId="{B494617C-62A8-4A6B-A607-76131778A75E}" destId="{811677B7-A8B3-4335-9F62-E46E23D7B1B4}" srcOrd="2" destOrd="0" parTransId="{83110598-95FE-4E3E-A6D6-4286437AF303}" sibTransId="{F8669BB7-5A1C-425A-B78F-1F8FC40E28DC}"/>
    <dgm:cxn modelId="{3C980030-4117-491E-83C7-A14A34693EAF}" srcId="{0C68AF73-8E00-4C40-8635-0D39C06758C0}" destId="{B494617C-62A8-4A6B-A607-76131778A75E}" srcOrd="0" destOrd="0" parTransId="{57EEC94B-0E82-454E-9AD7-D7178192D79A}" sibTransId="{2FEBAAD4-C7B8-4B89-9C6F-9F7E7CA87399}"/>
    <dgm:cxn modelId="{2454643B-6711-48ED-88DF-914D65D3B293}" type="presOf" srcId="{811677B7-A8B3-4335-9F62-E46E23D7B1B4}" destId="{94ECB451-6B8C-494C-A792-CED360305593}" srcOrd="1" destOrd="0" presId="urn:microsoft.com/office/officeart/2005/8/layout/orgChart1"/>
    <dgm:cxn modelId="{739DD33B-6811-43B7-B3F6-808BFCF8FD9E}" type="presOf" srcId="{20DDB1BA-D4B0-4736-A136-E7D7853001DE}" destId="{80381A02-FD00-478B-B3A2-724742B5E073}" srcOrd="0" destOrd="0" presId="urn:microsoft.com/office/officeart/2005/8/layout/orgChart1"/>
    <dgm:cxn modelId="{03FC155B-CC01-48B8-B34D-1BD3C481EA29}" type="presOf" srcId="{49CEEE8A-53E5-4273-BD42-69604638E7CB}" destId="{478F75D1-6953-43CD-B12F-7C40D1BECE1D}" srcOrd="0" destOrd="0" presId="urn:microsoft.com/office/officeart/2005/8/layout/orgChart1"/>
    <dgm:cxn modelId="{B3D1256F-0465-436D-AB37-E856F449EDC4}" type="presOf" srcId="{811677B7-A8B3-4335-9F62-E46E23D7B1B4}" destId="{9A9E9DDD-EDF1-44FD-BBAF-662F629DAF21}" srcOrd="0" destOrd="0" presId="urn:microsoft.com/office/officeart/2005/8/layout/orgChart1"/>
    <dgm:cxn modelId="{F1B0FD70-1E5C-42A2-B087-F442C460296D}" type="presOf" srcId="{A8E12F70-1B9D-43D4-A05F-E8940561337D}" destId="{A2BEA25F-2330-4C15-9725-054E3EFBA80C}" srcOrd="0" destOrd="0" presId="urn:microsoft.com/office/officeart/2005/8/layout/orgChart1"/>
    <dgm:cxn modelId="{CBA6B076-19C7-43B5-82BB-806C8108AAC3}" type="presOf" srcId="{FE52A04B-7DC6-4324-8B12-7EF653E98CE6}" destId="{F419D9DE-9622-4986-BA87-6BF1CFF8B0ED}" srcOrd="1" destOrd="0" presId="urn:microsoft.com/office/officeart/2005/8/layout/orgChart1"/>
    <dgm:cxn modelId="{E429F759-79D0-4F6A-8862-F8DECD23F107}" srcId="{B494617C-62A8-4A6B-A607-76131778A75E}" destId="{A8E12F70-1B9D-43D4-A05F-E8940561337D}" srcOrd="1" destOrd="0" parTransId="{20DDB1BA-D4B0-4736-A136-E7D7853001DE}" sibTransId="{0C184B15-1DA5-44B8-BA5D-C439F205A959}"/>
    <dgm:cxn modelId="{216BC787-D2AF-4E78-9AFB-1CA14C348D3D}" type="presOf" srcId="{B494617C-62A8-4A6B-A607-76131778A75E}" destId="{AF516B5F-4751-456A-B36A-4265F1F117D7}" srcOrd="1" destOrd="0" presId="urn:microsoft.com/office/officeart/2005/8/layout/orgChart1"/>
    <dgm:cxn modelId="{A549319A-044E-44BB-8D38-97BC23A2C0AF}" type="presOf" srcId="{A8E12F70-1B9D-43D4-A05F-E8940561337D}" destId="{21539D42-0264-475A-938C-E92F42E8F615}" srcOrd="1" destOrd="0" presId="urn:microsoft.com/office/officeart/2005/8/layout/orgChart1"/>
    <dgm:cxn modelId="{3EDC489C-DD3B-49F1-803C-686BEDB76EB6}" srcId="{B494617C-62A8-4A6B-A607-76131778A75E}" destId="{FE52A04B-7DC6-4324-8B12-7EF653E98CE6}" srcOrd="0" destOrd="0" parTransId="{49CEEE8A-53E5-4273-BD42-69604638E7CB}" sibTransId="{6DB10C89-97F2-4B1C-AB45-EE7F1EEE3950}"/>
    <dgm:cxn modelId="{18FE49B8-1069-424D-95AE-B2EFEE2F78B3}" type="presOf" srcId="{FE52A04B-7DC6-4324-8B12-7EF653E98CE6}" destId="{F4441B4B-7960-4F92-89BA-3BD27399E5B3}" srcOrd="0" destOrd="0" presId="urn:microsoft.com/office/officeart/2005/8/layout/orgChart1"/>
    <dgm:cxn modelId="{423FECC3-7E65-4171-812F-FE4D206B9716}" type="presOf" srcId="{83110598-95FE-4E3E-A6D6-4286437AF303}" destId="{C6CDFB80-D31D-4E7A-8A8D-1020339E36A2}" srcOrd="0" destOrd="0" presId="urn:microsoft.com/office/officeart/2005/8/layout/orgChart1"/>
    <dgm:cxn modelId="{B9D56AEC-9731-4D92-ACD9-530ED8E3D1F5}" type="presOf" srcId="{B494617C-62A8-4A6B-A607-76131778A75E}" destId="{7215B9B4-AFA1-4174-AB09-AECDF51E4363}" srcOrd="0" destOrd="0" presId="urn:microsoft.com/office/officeart/2005/8/layout/orgChart1"/>
    <dgm:cxn modelId="{F8C956EE-B1C8-4DE4-8C83-E103E21CBEC4}" type="presOf" srcId="{0C68AF73-8E00-4C40-8635-0D39C06758C0}" destId="{F53756AF-A6CD-4274-A6FC-6C49EF82933A}" srcOrd="0" destOrd="0" presId="urn:microsoft.com/office/officeart/2005/8/layout/orgChart1"/>
    <dgm:cxn modelId="{44D3AD5E-3894-45DD-927E-3EC6505966B4}" type="presParOf" srcId="{F53756AF-A6CD-4274-A6FC-6C49EF82933A}" destId="{01BEE939-9853-43EA-934D-BD9945FB8536}" srcOrd="0" destOrd="0" presId="urn:microsoft.com/office/officeart/2005/8/layout/orgChart1"/>
    <dgm:cxn modelId="{F4141D0C-E545-4D8C-BD28-B385CF23766D}" type="presParOf" srcId="{01BEE939-9853-43EA-934D-BD9945FB8536}" destId="{136BE4B7-1437-46D8-982F-DC1EA9F4B17F}" srcOrd="0" destOrd="0" presId="urn:microsoft.com/office/officeart/2005/8/layout/orgChart1"/>
    <dgm:cxn modelId="{0462D21E-AAEF-4C9C-8B34-7B9CA76C2A14}" type="presParOf" srcId="{136BE4B7-1437-46D8-982F-DC1EA9F4B17F}" destId="{7215B9B4-AFA1-4174-AB09-AECDF51E4363}" srcOrd="0" destOrd="0" presId="urn:microsoft.com/office/officeart/2005/8/layout/orgChart1"/>
    <dgm:cxn modelId="{8DA35B3B-7B13-46A8-A47A-643243F1720D}" type="presParOf" srcId="{136BE4B7-1437-46D8-982F-DC1EA9F4B17F}" destId="{AF516B5F-4751-456A-B36A-4265F1F117D7}" srcOrd="1" destOrd="0" presId="urn:microsoft.com/office/officeart/2005/8/layout/orgChart1"/>
    <dgm:cxn modelId="{CB01433C-A959-42B6-A9BF-324660BDAEAC}" type="presParOf" srcId="{01BEE939-9853-43EA-934D-BD9945FB8536}" destId="{660C93C0-AE1B-4227-A9B0-8D84A06A133B}" srcOrd="1" destOrd="0" presId="urn:microsoft.com/office/officeart/2005/8/layout/orgChart1"/>
    <dgm:cxn modelId="{87A0E175-656F-478A-9C2B-5AFF1794FDFB}" type="presParOf" srcId="{660C93C0-AE1B-4227-A9B0-8D84A06A133B}" destId="{478F75D1-6953-43CD-B12F-7C40D1BECE1D}" srcOrd="0" destOrd="0" presId="urn:microsoft.com/office/officeart/2005/8/layout/orgChart1"/>
    <dgm:cxn modelId="{C9232D1D-328C-43DE-ABA4-7C162A7EB884}" type="presParOf" srcId="{660C93C0-AE1B-4227-A9B0-8D84A06A133B}" destId="{53BF2BDD-6486-41EC-9D75-C01BE38AA35D}" srcOrd="1" destOrd="0" presId="urn:microsoft.com/office/officeart/2005/8/layout/orgChart1"/>
    <dgm:cxn modelId="{99F58A85-706A-4F0A-BA2D-B8042023A1AD}" type="presParOf" srcId="{53BF2BDD-6486-41EC-9D75-C01BE38AA35D}" destId="{72E53C79-F32F-4A83-8F33-78FEEBC72176}" srcOrd="0" destOrd="0" presId="urn:microsoft.com/office/officeart/2005/8/layout/orgChart1"/>
    <dgm:cxn modelId="{DF96D965-45B1-4E82-8FB3-D56D2A807DEF}" type="presParOf" srcId="{72E53C79-F32F-4A83-8F33-78FEEBC72176}" destId="{F4441B4B-7960-4F92-89BA-3BD27399E5B3}" srcOrd="0" destOrd="0" presId="urn:microsoft.com/office/officeart/2005/8/layout/orgChart1"/>
    <dgm:cxn modelId="{DC4CF2EC-C668-44C9-A673-B3922D61B55A}" type="presParOf" srcId="{72E53C79-F32F-4A83-8F33-78FEEBC72176}" destId="{F419D9DE-9622-4986-BA87-6BF1CFF8B0ED}" srcOrd="1" destOrd="0" presId="urn:microsoft.com/office/officeart/2005/8/layout/orgChart1"/>
    <dgm:cxn modelId="{4D507414-75D5-48AD-802F-E818EE6BB344}" type="presParOf" srcId="{53BF2BDD-6486-41EC-9D75-C01BE38AA35D}" destId="{18378EF9-CD9A-4DCC-80B5-45B0B4EA9517}" srcOrd="1" destOrd="0" presId="urn:microsoft.com/office/officeart/2005/8/layout/orgChart1"/>
    <dgm:cxn modelId="{A79DC7D4-2C52-43D0-874C-0390BD32C546}" type="presParOf" srcId="{53BF2BDD-6486-41EC-9D75-C01BE38AA35D}" destId="{2CBF4166-0D1D-40BD-A731-7D5C0AB1FAF7}" srcOrd="2" destOrd="0" presId="urn:microsoft.com/office/officeart/2005/8/layout/orgChart1"/>
    <dgm:cxn modelId="{79974EAB-7A29-41D4-A881-7EF44C8F4DFF}" type="presParOf" srcId="{660C93C0-AE1B-4227-A9B0-8D84A06A133B}" destId="{80381A02-FD00-478B-B3A2-724742B5E073}" srcOrd="2" destOrd="0" presId="urn:microsoft.com/office/officeart/2005/8/layout/orgChart1"/>
    <dgm:cxn modelId="{5A43DEB0-EED7-4582-9340-5F12363659DE}" type="presParOf" srcId="{660C93C0-AE1B-4227-A9B0-8D84A06A133B}" destId="{654EE9F5-5AA0-4A43-BDF8-F2F5550D33B1}" srcOrd="3" destOrd="0" presId="urn:microsoft.com/office/officeart/2005/8/layout/orgChart1"/>
    <dgm:cxn modelId="{690ED5D2-78CF-45F4-8180-55CE2B00BC36}" type="presParOf" srcId="{654EE9F5-5AA0-4A43-BDF8-F2F5550D33B1}" destId="{EFA6F191-7C29-41E8-A1A9-188EA834CBF0}" srcOrd="0" destOrd="0" presId="urn:microsoft.com/office/officeart/2005/8/layout/orgChart1"/>
    <dgm:cxn modelId="{1BC85A40-C802-42DF-ACE3-B2AB7BC3CC99}" type="presParOf" srcId="{EFA6F191-7C29-41E8-A1A9-188EA834CBF0}" destId="{A2BEA25F-2330-4C15-9725-054E3EFBA80C}" srcOrd="0" destOrd="0" presId="urn:microsoft.com/office/officeart/2005/8/layout/orgChart1"/>
    <dgm:cxn modelId="{1AEA6958-1E07-4A6D-8912-7E966F8912C4}" type="presParOf" srcId="{EFA6F191-7C29-41E8-A1A9-188EA834CBF0}" destId="{21539D42-0264-475A-938C-E92F42E8F615}" srcOrd="1" destOrd="0" presId="urn:microsoft.com/office/officeart/2005/8/layout/orgChart1"/>
    <dgm:cxn modelId="{9A3E7F5F-72AF-4F24-9FCF-0897EFAA8CC9}" type="presParOf" srcId="{654EE9F5-5AA0-4A43-BDF8-F2F5550D33B1}" destId="{CF6F870D-47D9-441A-B30F-7D73C49F512E}" srcOrd="1" destOrd="0" presId="urn:microsoft.com/office/officeart/2005/8/layout/orgChart1"/>
    <dgm:cxn modelId="{4308A1AE-37E4-42BD-8A5F-E8F22E56912D}" type="presParOf" srcId="{654EE9F5-5AA0-4A43-BDF8-F2F5550D33B1}" destId="{426C81B9-4A32-447A-8D42-37172009A7D7}" srcOrd="2" destOrd="0" presId="urn:microsoft.com/office/officeart/2005/8/layout/orgChart1"/>
    <dgm:cxn modelId="{90775BAE-335C-4986-87C1-76EE71A641DA}" type="presParOf" srcId="{660C93C0-AE1B-4227-A9B0-8D84A06A133B}" destId="{C6CDFB80-D31D-4E7A-8A8D-1020339E36A2}" srcOrd="4" destOrd="0" presId="urn:microsoft.com/office/officeart/2005/8/layout/orgChart1"/>
    <dgm:cxn modelId="{EC17DC2E-DA60-4E7A-8F2D-2A5068768DB9}" type="presParOf" srcId="{660C93C0-AE1B-4227-A9B0-8D84A06A133B}" destId="{621ED1A0-07D9-4132-8D2E-4414B79762C5}" srcOrd="5" destOrd="0" presId="urn:microsoft.com/office/officeart/2005/8/layout/orgChart1"/>
    <dgm:cxn modelId="{141755BF-6FE8-44A1-B8C3-FC24CDADA618}" type="presParOf" srcId="{621ED1A0-07D9-4132-8D2E-4414B79762C5}" destId="{D5A90CA4-25F8-412E-8B72-EB0FD7F25D3A}" srcOrd="0" destOrd="0" presId="urn:microsoft.com/office/officeart/2005/8/layout/orgChart1"/>
    <dgm:cxn modelId="{7BEB995A-4239-4752-A7E6-1BEFE2D2248A}" type="presParOf" srcId="{D5A90CA4-25F8-412E-8B72-EB0FD7F25D3A}" destId="{9A9E9DDD-EDF1-44FD-BBAF-662F629DAF21}" srcOrd="0" destOrd="0" presId="urn:microsoft.com/office/officeart/2005/8/layout/orgChart1"/>
    <dgm:cxn modelId="{0334E8DD-7334-48C5-87F0-9A4A8DC5C71A}" type="presParOf" srcId="{D5A90CA4-25F8-412E-8B72-EB0FD7F25D3A}" destId="{94ECB451-6B8C-494C-A792-CED360305593}" srcOrd="1" destOrd="0" presId="urn:microsoft.com/office/officeart/2005/8/layout/orgChart1"/>
    <dgm:cxn modelId="{C55A3DF0-C022-4CF8-B485-6F26EC9CDD00}" type="presParOf" srcId="{621ED1A0-07D9-4132-8D2E-4414B79762C5}" destId="{56FC3FF2-2BEB-4110-9DC9-ED8F64CB4320}" srcOrd="1" destOrd="0" presId="urn:microsoft.com/office/officeart/2005/8/layout/orgChart1"/>
    <dgm:cxn modelId="{D0ACAE09-D65A-4ECE-8FB5-5730AA498D59}" type="presParOf" srcId="{621ED1A0-07D9-4132-8D2E-4414B79762C5}" destId="{CFFE93CF-A0E8-4CA5-89B7-9B961818CE40}" srcOrd="2" destOrd="0" presId="urn:microsoft.com/office/officeart/2005/8/layout/orgChart1"/>
    <dgm:cxn modelId="{63642026-D886-4114-B3ED-8DB004C27B50}" type="presParOf" srcId="{01BEE939-9853-43EA-934D-BD9945FB8536}" destId="{70FCABC8-24D5-4675-B0EC-14521338B23D}"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38DF1-831E-4D9B-B0C0-9679B14C9AA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he-IL"/>
        </a:p>
      </dgm:t>
    </dgm:pt>
    <dgm:pt modelId="{2CED7407-6F55-4916-A57C-2FEE5C5D82C9}">
      <dgm:prSet phldrT="[טקסט]"/>
      <dgm:spPr/>
      <dgm:t>
        <a:bodyPr/>
        <a:lstStyle/>
        <a:p>
          <a:pPr rtl="1"/>
          <a:r>
            <a:rPr lang="he-IL" baseline="0" dirty="0">
              <a:latin typeface="Varela Round" panose="00000500000000000000" pitchFamily="2" charset="-79"/>
              <a:cs typeface="Varela Round" panose="00000500000000000000" pitchFamily="2" charset="-79"/>
            </a:rPr>
            <a:t>מעצב</a:t>
          </a:r>
        </a:p>
      </dgm:t>
    </dgm:pt>
    <dgm:pt modelId="{AFDEBB99-1480-48D4-BF01-B37B2DF82E7F}" type="parTrans" cxnId="{3DD75187-9577-4ECF-88C9-5CBA7E80D5E1}">
      <dgm:prSet/>
      <dgm:spPr/>
      <dgm:t>
        <a:bodyPr/>
        <a:lstStyle/>
        <a:p>
          <a:pPr rtl="1"/>
          <a:endParaRPr lang="he-IL" baseline="0">
            <a:latin typeface="Varela Round" panose="00000500000000000000" pitchFamily="2" charset="-79"/>
            <a:cs typeface="Varela Round" panose="00000500000000000000" pitchFamily="2" charset="-79"/>
          </a:endParaRPr>
        </a:p>
      </dgm:t>
    </dgm:pt>
    <dgm:pt modelId="{C07B196F-838A-4C37-B3B0-E0B7CD79B99A}" type="sibTrans" cxnId="{3DD75187-9577-4ECF-88C9-5CBA7E80D5E1}">
      <dgm:prSet/>
      <dgm:spPr/>
      <dgm:t>
        <a:bodyPr/>
        <a:lstStyle/>
        <a:p>
          <a:pPr rtl="1"/>
          <a:endParaRPr lang="he-IL" baseline="0">
            <a:latin typeface="Varela Round" panose="00000500000000000000" pitchFamily="2" charset="-79"/>
            <a:cs typeface="Varela Round" panose="00000500000000000000" pitchFamily="2" charset="-79"/>
          </a:endParaRPr>
        </a:p>
      </dgm:t>
    </dgm:pt>
    <dgm:pt modelId="{8D9AFC7B-CB9A-473A-B0E3-84F6A3C8F252}">
      <dgm:prSet phldrT="[טקסט]" custT="1"/>
      <dgm:spPr>
        <a:solidFill>
          <a:schemeClr val="accent1">
            <a:lumMod val="40000"/>
            <a:lumOff val="60000"/>
          </a:schemeClr>
        </a:solidFill>
      </dgm:spPr>
      <dgm:t>
        <a:bodyPr/>
        <a:lstStyle/>
        <a:p>
          <a:pPr rtl="1"/>
          <a:r>
            <a:rPr lang="he-IL" sz="1600" b="1" baseline="0" dirty="0">
              <a:solidFill>
                <a:srgbClr val="192A72"/>
              </a:solidFill>
              <a:latin typeface="Varela Round" panose="00000500000000000000" pitchFamily="2" charset="-79"/>
              <a:cs typeface="Varela Round" panose="00000500000000000000" pitchFamily="2" charset="-79"/>
            </a:rPr>
            <a:t>השפעה כריזמטית: </a:t>
          </a:r>
          <a:r>
            <a:rPr lang="he-IL" sz="1600" baseline="0" dirty="0">
              <a:solidFill>
                <a:srgbClr val="192A72"/>
              </a:solidFill>
              <a:latin typeface="Varela Round" panose="00000500000000000000" pitchFamily="2" charset="-79"/>
              <a:cs typeface="Varela Round" panose="00000500000000000000" pitchFamily="2" charset="-79"/>
            </a:rPr>
            <a:t>מנהיג המשמש מודל לחיקוי למונהגיו</a:t>
          </a:r>
        </a:p>
      </dgm:t>
    </dgm:pt>
    <dgm:pt modelId="{AB7E3D9F-FAF4-4A07-811E-CB5C039A92E3}" type="parTrans" cxnId="{65C6DC75-8900-48D2-A557-B6168C7493FD}">
      <dgm:prSet/>
      <dgm:spPr/>
      <dgm:t>
        <a:bodyPr/>
        <a:lstStyle/>
        <a:p>
          <a:pPr rtl="1"/>
          <a:endParaRPr lang="he-IL" baseline="0">
            <a:latin typeface="Varela Round" panose="00000500000000000000" pitchFamily="2" charset="-79"/>
            <a:cs typeface="Varela Round" panose="00000500000000000000" pitchFamily="2" charset="-79"/>
          </a:endParaRPr>
        </a:p>
      </dgm:t>
    </dgm:pt>
    <dgm:pt modelId="{A90509DF-2283-44F6-A458-85956E4DF168}" type="sibTrans" cxnId="{65C6DC75-8900-48D2-A557-B6168C7493FD}">
      <dgm:prSet/>
      <dgm:spPr/>
      <dgm:t>
        <a:bodyPr/>
        <a:lstStyle/>
        <a:p>
          <a:pPr rtl="1"/>
          <a:endParaRPr lang="he-IL" baseline="0">
            <a:latin typeface="Varela Round" panose="00000500000000000000" pitchFamily="2" charset="-79"/>
            <a:cs typeface="Varela Round" panose="00000500000000000000" pitchFamily="2" charset="-79"/>
          </a:endParaRPr>
        </a:p>
      </dgm:t>
    </dgm:pt>
    <dgm:pt modelId="{03A655E6-3404-4F60-B5EF-975476394A02}">
      <dgm:prSet phldrT="[טקסט]" custT="1"/>
      <dgm:spPr>
        <a:solidFill>
          <a:schemeClr val="accent1">
            <a:lumMod val="40000"/>
            <a:lumOff val="60000"/>
          </a:schemeClr>
        </a:solidFill>
      </dgm:spPr>
      <dgm:t>
        <a:bodyPr/>
        <a:lstStyle/>
        <a:p>
          <a:pPr rtl="1"/>
          <a:r>
            <a:rPr lang="he-IL" sz="1600" b="1" baseline="0" dirty="0">
              <a:solidFill>
                <a:srgbClr val="192A72"/>
              </a:solidFill>
              <a:latin typeface="Varela Round" panose="00000500000000000000" pitchFamily="2" charset="-79"/>
              <a:cs typeface="Varela Round" panose="00000500000000000000" pitchFamily="2" charset="-79"/>
            </a:rPr>
            <a:t>גירוי  אינטלקטואלי: </a:t>
          </a:r>
          <a:r>
            <a:rPr lang="he-IL" sz="1600" baseline="0" dirty="0">
              <a:solidFill>
                <a:srgbClr val="192A72"/>
              </a:solidFill>
              <a:latin typeface="Varela Round" panose="00000500000000000000" pitchFamily="2" charset="-79"/>
              <a:cs typeface="Varela Round" panose="00000500000000000000" pitchFamily="2" charset="-79"/>
            </a:rPr>
            <a:t>מעודד את אנשיו לחשוב בדרכים חדשות ויצירתיות</a:t>
          </a:r>
        </a:p>
      </dgm:t>
    </dgm:pt>
    <dgm:pt modelId="{06D72D77-3951-484E-AEBC-0214FB6DCDDA}" type="parTrans" cxnId="{71177A1F-9D08-47FF-84E7-A852159BDFBA}">
      <dgm:prSet/>
      <dgm:spPr/>
      <dgm:t>
        <a:bodyPr/>
        <a:lstStyle/>
        <a:p>
          <a:pPr rtl="1"/>
          <a:endParaRPr lang="he-IL" baseline="0">
            <a:latin typeface="Varela Round" panose="00000500000000000000" pitchFamily="2" charset="-79"/>
            <a:cs typeface="Varela Round" panose="00000500000000000000" pitchFamily="2" charset="-79"/>
          </a:endParaRPr>
        </a:p>
      </dgm:t>
    </dgm:pt>
    <dgm:pt modelId="{C6FFA971-0D59-42F7-8EC4-05AF0BD98909}" type="sibTrans" cxnId="{71177A1F-9D08-47FF-84E7-A852159BDFBA}">
      <dgm:prSet/>
      <dgm:spPr/>
      <dgm:t>
        <a:bodyPr/>
        <a:lstStyle/>
        <a:p>
          <a:pPr rtl="1"/>
          <a:endParaRPr lang="he-IL" baseline="0">
            <a:latin typeface="Varela Round" panose="00000500000000000000" pitchFamily="2" charset="-79"/>
            <a:cs typeface="Varela Round" panose="00000500000000000000" pitchFamily="2" charset="-79"/>
          </a:endParaRPr>
        </a:p>
      </dgm:t>
    </dgm:pt>
    <dgm:pt modelId="{BD121233-3ADC-47EC-B8D6-F87DA83C51D1}">
      <dgm:prSet phldrT="[טקסט]" custT="1"/>
      <dgm:spPr>
        <a:solidFill>
          <a:schemeClr val="accent1">
            <a:lumMod val="40000"/>
            <a:lumOff val="60000"/>
          </a:schemeClr>
        </a:solidFill>
      </dgm:spPr>
      <dgm:t>
        <a:bodyPr/>
        <a:lstStyle/>
        <a:p>
          <a:pPr rtl="1"/>
          <a:r>
            <a:rPr lang="he-IL" sz="1600" b="1" baseline="0" dirty="0">
              <a:solidFill>
                <a:srgbClr val="192A72"/>
              </a:solidFill>
              <a:latin typeface="Varela Round" panose="00000500000000000000" pitchFamily="2" charset="-79"/>
              <a:cs typeface="Varela Round" panose="00000500000000000000" pitchFamily="2" charset="-79"/>
            </a:rPr>
            <a:t>התחשבות פרטנית: </a:t>
          </a:r>
          <a:br>
            <a:rPr lang="en-US" sz="1600" b="1" baseline="0" dirty="0">
              <a:solidFill>
                <a:srgbClr val="192A72"/>
              </a:solidFill>
              <a:latin typeface="Varela Round" panose="00000500000000000000" pitchFamily="2" charset="-79"/>
              <a:cs typeface="Varela Round" panose="00000500000000000000" pitchFamily="2" charset="-79"/>
            </a:rPr>
          </a:br>
          <a:r>
            <a:rPr lang="he-IL" sz="1600" baseline="0" dirty="0">
              <a:solidFill>
                <a:srgbClr val="192A72"/>
              </a:solidFill>
              <a:latin typeface="Varela Round" panose="00000500000000000000" pitchFamily="2" charset="-79"/>
              <a:cs typeface="Varela Round" panose="00000500000000000000" pitchFamily="2" charset="-79"/>
            </a:rPr>
            <a:t>קשוב לצורכי המונהגים ומחזק את ביטחונם האישי.</a:t>
          </a:r>
        </a:p>
      </dgm:t>
    </dgm:pt>
    <dgm:pt modelId="{2272B6B3-C010-42C5-BE9B-A99DDC20E213}" type="parTrans" cxnId="{38A7B08B-31BE-43EF-AF8D-13E711E6C4E3}">
      <dgm:prSet/>
      <dgm:spPr/>
      <dgm:t>
        <a:bodyPr/>
        <a:lstStyle/>
        <a:p>
          <a:pPr rtl="1"/>
          <a:endParaRPr lang="he-IL" baseline="0">
            <a:latin typeface="Varela Round" panose="00000500000000000000" pitchFamily="2" charset="-79"/>
            <a:cs typeface="Varela Round" panose="00000500000000000000" pitchFamily="2" charset="-79"/>
          </a:endParaRPr>
        </a:p>
      </dgm:t>
    </dgm:pt>
    <dgm:pt modelId="{8BEFCD61-69BD-496A-AF22-997D4939395E}" type="sibTrans" cxnId="{38A7B08B-31BE-43EF-AF8D-13E711E6C4E3}">
      <dgm:prSet/>
      <dgm:spPr/>
      <dgm:t>
        <a:bodyPr/>
        <a:lstStyle/>
        <a:p>
          <a:pPr rtl="1"/>
          <a:endParaRPr lang="he-IL" baseline="0">
            <a:latin typeface="Varela Round" panose="00000500000000000000" pitchFamily="2" charset="-79"/>
            <a:cs typeface="Varela Round" panose="00000500000000000000" pitchFamily="2" charset="-79"/>
          </a:endParaRPr>
        </a:p>
      </dgm:t>
    </dgm:pt>
    <dgm:pt modelId="{29AF1A14-6208-48A3-B209-26C1BEC04D53}">
      <dgm:prSet phldrT="[טקסט]" custT="1"/>
      <dgm:spPr>
        <a:solidFill>
          <a:schemeClr val="accent1">
            <a:lumMod val="40000"/>
            <a:lumOff val="60000"/>
          </a:schemeClr>
        </a:solidFill>
      </dgm:spPr>
      <dgm:t>
        <a:bodyPr/>
        <a:lstStyle/>
        <a:p>
          <a:pPr rtl="1"/>
          <a:r>
            <a:rPr lang="he-IL" sz="1600" b="1" baseline="0" dirty="0">
              <a:solidFill>
                <a:srgbClr val="192A72"/>
              </a:solidFill>
              <a:latin typeface="Varela Round" panose="00000500000000000000" pitchFamily="2" charset="-79"/>
              <a:cs typeface="Varela Round" panose="00000500000000000000" pitchFamily="2" charset="-79"/>
            </a:rPr>
            <a:t>מוטיבציה השראתית: </a:t>
          </a:r>
          <a:r>
            <a:rPr lang="he-IL" sz="1600" baseline="0" dirty="0">
              <a:solidFill>
                <a:srgbClr val="192A72"/>
              </a:solidFill>
              <a:latin typeface="Varela Round" panose="00000500000000000000" pitchFamily="2" charset="-79"/>
              <a:cs typeface="Varela Round" panose="00000500000000000000" pitchFamily="2" charset="-79"/>
            </a:rPr>
            <a:t>מעורר בהם השראה להשקעה ולמחויבות,</a:t>
          </a:r>
        </a:p>
      </dgm:t>
    </dgm:pt>
    <dgm:pt modelId="{5E91021F-E4A6-4855-8FB0-37C0FCC6DBDC}" type="parTrans" cxnId="{5385EBF9-B2D6-4623-B89C-2B143112EC15}">
      <dgm:prSet/>
      <dgm:spPr/>
      <dgm:t>
        <a:bodyPr/>
        <a:lstStyle/>
        <a:p>
          <a:pPr rtl="1"/>
          <a:endParaRPr lang="he-IL" baseline="0">
            <a:latin typeface="Varela Round" panose="00000500000000000000" pitchFamily="2" charset="-79"/>
            <a:cs typeface="Varela Round" panose="00000500000000000000" pitchFamily="2" charset="-79"/>
          </a:endParaRPr>
        </a:p>
      </dgm:t>
    </dgm:pt>
    <dgm:pt modelId="{9908CA6D-0E9D-44A1-8337-0CB205C0937E}" type="sibTrans" cxnId="{5385EBF9-B2D6-4623-B89C-2B143112EC15}">
      <dgm:prSet/>
      <dgm:spPr/>
      <dgm:t>
        <a:bodyPr/>
        <a:lstStyle/>
        <a:p>
          <a:pPr rtl="1"/>
          <a:endParaRPr lang="he-IL" baseline="0">
            <a:latin typeface="Varela Round" panose="00000500000000000000" pitchFamily="2" charset="-79"/>
            <a:cs typeface="Varela Round" panose="00000500000000000000" pitchFamily="2" charset="-79"/>
          </a:endParaRPr>
        </a:p>
      </dgm:t>
    </dgm:pt>
    <dgm:pt modelId="{49B206D2-94CC-473C-8607-DF042E68AD6A}" type="pres">
      <dgm:prSet presAssocID="{6B638DF1-831E-4D9B-B0C0-9679B14C9AA4}" presName="Name0" presStyleCnt="0">
        <dgm:presLayoutVars>
          <dgm:chMax val="1"/>
          <dgm:dir/>
          <dgm:animLvl val="ctr"/>
          <dgm:resizeHandles val="exact"/>
        </dgm:presLayoutVars>
      </dgm:prSet>
      <dgm:spPr/>
    </dgm:pt>
    <dgm:pt modelId="{814BF20C-818C-4AF4-9D26-8B6ABF66BF42}" type="pres">
      <dgm:prSet presAssocID="{2CED7407-6F55-4916-A57C-2FEE5C5D82C9}" presName="centerShape" presStyleLbl="node0" presStyleIdx="0" presStyleCnt="1"/>
      <dgm:spPr/>
    </dgm:pt>
    <dgm:pt modelId="{ABDD2EA7-8E86-4340-8496-3B257EB3F361}" type="pres">
      <dgm:prSet presAssocID="{AB7E3D9F-FAF4-4A07-811E-CB5C039A92E3}" presName="parTrans" presStyleLbl="sibTrans2D1" presStyleIdx="0" presStyleCnt="4"/>
      <dgm:spPr/>
    </dgm:pt>
    <dgm:pt modelId="{B6EFC6F5-0926-4889-83E4-471737FAE0CA}" type="pres">
      <dgm:prSet presAssocID="{AB7E3D9F-FAF4-4A07-811E-CB5C039A92E3}" presName="connectorText" presStyleLbl="sibTrans2D1" presStyleIdx="0" presStyleCnt="4"/>
      <dgm:spPr/>
    </dgm:pt>
    <dgm:pt modelId="{0FD6A2FF-15F2-427A-9266-A943640E19A9}" type="pres">
      <dgm:prSet presAssocID="{8D9AFC7B-CB9A-473A-B0E3-84F6A3C8F252}" presName="node" presStyleLbl="node1" presStyleIdx="0" presStyleCnt="4" custScaleX="114408" custScaleY="108704" custRadScaleRad="97151">
        <dgm:presLayoutVars>
          <dgm:bulletEnabled val="1"/>
        </dgm:presLayoutVars>
      </dgm:prSet>
      <dgm:spPr/>
    </dgm:pt>
    <dgm:pt modelId="{2DD38C80-A3B6-4EAB-83F6-F49E98876438}" type="pres">
      <dgm:prSet presAssocID="{06D72D77-3951-484E-AEBC-0214FB6DCDDA}" presName="parTrans" presStyleLbl="sibTrans2D1" presStyleIdx="1" presStyleCnt="4"/>
      <dgm:spPr/>
    </dgm:pt>
    <dgm:pt modelId="{B2749E8A-6D4F-4FA2-BBA5-4388D50FDDD5}" type="pres">
      <dgm:prSet presAssocID="{06D72D77-3951-484E-AEBC-0214FB6DCDDA}" presName="connectorText" presStyleLbl="sibTrans2D1" presStyleIdx="1" presStyleCnt="4"/>
      <dgm:spPr/>
    </dgm:pt>
    <dgm:pt modelId="{7C9B7C74-7C5D-4171-B5AA-975CA281471F}" type="pres">
      <dgm:prSet presAssocID="{03A655E6-3404-4F60-B5EF-975476394A02}" presName="node" presStyleLbl="node1" presStyleIdx="1" presStyleCnt="4" custScaleX="113944" custScaleY="111340">
        <dgm:presLayoutVars>
          <dgm:bulletEnabled val="1"/>
        </dgm:presLayoutVars>
      </dgm:prSet>
      <dgm:spPr/>
    </dgm:pt>
    <dgm:pt modelId="{95176996-8C39-4BFB-BD15-0C0FA3FD4E50}" type="pres">
      <dgm:prSet presAssocID="{2272B6B3-C010-42C5-BE9B-A99DDC20E213}" presName="parTrans" presStyleLbl="sibTrans2D1" presStyleIdx="2" presStyleCnt="4"/>
      <dgm:spPr/>
    </dgm:pt>
    <dgm:pt modelId="{BDFEB0BA-E389-4E8A-96E3-629943440392}" type="pres">
      <dgm:prSet presAssocID="{2272B6B3-C010-42C5-BE9B-A99DDC20E213}" presName="connectorText" presStyleLbl="sibTrans2D1" presStyleIdx="2" presStyleCnt="4"/>
      <dgm:spPr/>
    </dgm:pt>
    <dgm:pt modelId="{86B85811-D5A7-45D3-9F4E-BC18E334A32F}" type="pres">
      <dgm:prSet presAssocID="{BD121233-3ADC-47EC-B8D6-F87DA83C51D1}" presName="node" presStyleLbl="node1" presStyleIdx="2" presStyleCnt="4" custScaleX="117865" custScaleY="117711" custRadScaleRad="96337">
        <dgm:presLayoutVars>
          <dgm:bulletEnabled val="1"/>
        </dgm:presLayoutVars>
      </dgm:prSet>
      <dgm:spPr/>
    </dgm:pt>
    <dgm:pt modelId="{ADF14CB6-DC58-4BE5-ABD7-1751B5F7A748}" type="pres">
      <dgm:prSet presAssocID="{5E91021F-E4A6-4855-8FB0-37C0FCC6DBDC}" presName="parTrans" presStyleLbl="sibTrans2D1" presStyleIdx="3" presStyleCnt="4"/>
      <dgm:spPr/>
    </dgm:pt>
    <dgm:pt modelId="{DAF57A61-EEE7-4944-830A-46F43C9304B1}" type="pres">
      <dgm:prSet presAssocID="{5E91021F-E4A6-4855-8FB0-37C0FCC6DBDC}" presName="connectorText" presStyleLbl="sibTrans2D1" presStyleIdx="3" presStyleCnt="4"/>
      <dgm:spPr/>
    </dgm:pt>
    <dgm:pt modelId="{E3AACE62-53C2-416A-9103-F4681E711BCE}" type="pres">
      <dgm:prSet presAssocID="{29AF1A14-6208-48A3-B209-26C1BEC04D53}" presName="node" presStyleLbl="node1" presStyleIdx="3" presStyleCnt="4" custScaleX="111810" custScaleY="110152">
        <dgm:presLayoutVars>
          <dgm:bulletEnabled val="1"/>
        </dgm:presLayoutVars>
      </dgm:prSet>
      <dgm:spPr/>
    </dgm:pt>
  </dgm:ptLst>
  <dgm:cxnLst>
    <dgm:cxn modelId="{6BCF8408-560C-48A4-9D27-A067004CB009}" type="presOf" srcId="{2272B6B3-C010-42C5-BE9B-A99DDC20E213}" destId="{BDFEB0BA-E389-4E8A-96E3-629943440392}" srcOrd="1" destOrd="0" presId="urn:microsoft.com/office/officeart/2005/8/layout/radial5"/>
    <dgm:cxn modelId="{057F3D0B-672A-4B00-B897-D9E90EC1CD13}" type="presOf" srcId="{BD121233-3ADC-47EC-B8D6-F87DA83C51D1}" destId="{86B85811-D5A7-45D3-9F4E-BC18E334A32F}" srcOrd="0" destOrd="0" presId="urn:microsoft.com/office/officeart/2005/8/layout/radial5"/>
    <dgm:cxn modelId="{A5C08713-480D-45F6-BD0F-1195BC23C99B}" type="presOf" srcId="{29AF1A14-6208-48A3-B209-26C1BEC04D53}" destId="{E3AACE62-53C2-416A-9103-F4681E711BCE}" srcOrd="0" destOrd="0" presId="urn:microsoft.com/office/officeart/2005/8/layout/radial5"/>
    <dgm:cxn modelId="{71177A1F-9D08-47FF-84E7-A852159BDFBA}" srcId="{2CED7407-6F55-4916-A57C-2FEE5C5D82C9}" destId="{03A655E6-3404-4F60-B5EF-975476394A02}" srcOrd="1" destOrd="0" parTransId="{06D72D77-3951-484E-AEBC-0214FB6DCDDA}" sibTransId="{C6FFA971-0D59-42F7-8EC4-05AF0BD98909}"/>
    <dgm:cxn modelId="{A068792E-A512-4AE0-91BD-4E923650EDAE}" type="presOf" srcId="{8D9AFC7B-CB9A-473A-B0E3-84F6A3C8F252}" destId="{0FD6A2FF-15F2-427A-9266-A943640E19A9}" srcOrd="0" destOrd="0" presId="urn:microsoft.com/office/officeart/2005/8/layout/radial5"/>
    <dgm:cxn modelId="{D95EB833-429F-42C2-A429-5C867C7A5E5B}" type="presOf" srcId="{5E91021F-E4A6-4855-8FB0-37C0FCC6DBDC}" destId="{ADF14CB6-DC58-4BE5-ABD7-1751B5F7A748}" srcOrd="0" destOrd="0" presId="urn:microsoft.com/office/officeart/2005/8/layout/radial5"/>
    <dgm:cxn modelId="{72BD5C39-7659-466E-AC45-44BF76F57D24}" type="presOf" srcId="{AB7E3D9F-FAF4-4A07-811E-CB5C039A92E3}" destId="{ABDD2EA7-8E86-4340-8496-3B257EB3F361}" srcOrd="0" destOrd="0" presId="urn:microsoft.com/office/officeart/2005/8/layout/radial5"/>
    <dgm:cxn modelId="{997CEB5D-E5F1-4828-BAB5-2A63C771D620}" type="presOf" srcId="{2272B6B3-C010-42C5-BE9B-A99DDC20E213}" destId="{95176996-8C39-4BFB-BD15-0C0FA3FD4E50}" srcOrd="0" destOrd="0" presId="urn:microsoft.com/office/officeart/2005/8/layout/radial5"/>
    <dgm:cxn modelId="{11EE8B65-DD6E-4E2A-ADB8-8C25B97ACF62}" type="presOf" srcId="{03A655E6-3404-4F60-B5EF-975476394A02}" destId="{7C9B7C74-7C5D-4171-B5AA-975CA281471F}" srcOrd="0" destOrd="0" presId="urn:microsoft.com/office/officeart/2005/8/layout/radial5"/>
    <dgm:cxn modelId="{65C6DC75-8900-48D2-A557-B6168C7493FD}" srcId="{2CED7407-6F55-4916-A57C-2FEE5C5D82C9}" destId="{8D9AFC7B-CB9A-473A-B0E3-84F6A3C8F252}" srcOrd="0" destOrd="0" parTransId="{AB7E3D9F-FAF4-4A07-811E-CB5C039A92E3}" sibTransId="{A90509DF-2283-44F6-A458-85956E4DF168}"/>
    <dgm:cxn modelId="{710E7583-B338-4C7D-8973-B49B30FA2B9F}" type="presOf" srcId="{AB7E3D9F-FAF4-4A07-811E-CB5C039A92E3}" destId="{B6EFC6F5-0926-4889-83E4-471737FAE0CA}" srcOrd="1" destOrd="0" presId="urn:microsoft.com/office/officeart/2005/8/layout/radial5"/>
    <dgm:cxn modelId="{3DD75187-9577-4ECF-88C9-5CBA7E80D5E1}" srcId="{6B638DF1-831E-4D9B-B0C0-9679B14C9AA4}" destId="{2CED7407-6F55-4916-A57C-2FEE5C5D82C9}" srcOrd="0" destOrd="0" parTransId="{AFDEBB99-1480-48D4-BF01-B37B2DF82E7F}" sibTransId="{C07B196F-838A-4C37-B3B0-E0B7CD79B99A}"/>
    <dgm:cxn modelId="{38A7B08B-31BE-43EF-AF8D-13E711E6C4E3}" srcId="{2CED7407-6F55-4916-A57C-2FEE5C5D82C9}" destId="{BD121233-3ADC-47EC-B8D6-F87DA83C51D1}" srcOrd="2" destOrd="0" parTransId="{2272B6B3-C010-42C5-BE9B-A99DDC20E213}" sibTransId="{8BEFCD61-69BD-496A-AF22-997D4939395E}"/>
    <dgm:cxn modelId="{486551A0-E14D-4F35-8185-5FB914CFA4B6}" type="presOf" srcId="{2CED7407-6F55-4916-A57C-2FEE5C5D82C9}" destId="{814BF20C-818C-4AF4-9D26-8B6ABF66BF42}" srcOrd="0" destOrd="0" presId="urn:microsoft.com/office/officeart/2005/8/layout/radial5"/>
    <dgm:cxn modelId="{E962A2A9-E2CE-4690-B012-4E000830FF44}" type="presOf" srcId="{06D72D77-3951-484E-AEBC-0214FB6DCDDA}" destId="{B2749E8A-6D4F-4FA2-BBA5-4388D50FDDD5}" srcOrd="1" destOrd="0" presId="urn:microsoft.com/office/officeart/2005/8/layout/radial5"/>
    <dgm:cxn modelId="{947C54AC-C12B-488A-AB19-AAA48EEDCC81}" type="presOf" srcId="{06D72D77-3951-484E-AEBC-0214FB6DCDDA}" destId="{2DD38C80-A3B6-4EAB-83F6-F49E98876438}" srcOrd="0" destOrd="0" presId="urn:microsoft.com/office/officeart/2005/8/layout/radial5"/>
    <dgm:cxn modelId="{B555DDBC-18A7-4A6E-B71C-A516D3E45BC5}" type="presOf" srcId="{6B638DF1-831E-4D9B-B0C0-9679B14C9AA4}" destId="{49B206D2-94CC-473C-8607-DF042E68AD6A}" srcOrd="0" destOrd="0" presId="urn:microsoft.com/office/officeart/2005/8/layout/radial5"/>
    <dgm:cxn modelId="{343BB0EF-2F54-45CE-9A8C-50D4BD163AD1}" type="presOf" srcId="{5E91021F-E4A6-4855-8FB0-37C0FCC6DBDC}" destId="{DAF57A61-EEE7-4944-830A-46F43C9304B1}" srcOrd="1" destOrd="0" presId="urn:microsoft.com/office/officeart/2005/8/layout/radial5"/>
    <dgm:cxn modelId="{5385EBF9-B2D6-4623-B89C-2B143112EC15}" srcId="{2CED7407-6F55-4916-A57C-2FEE5C5D82C9}" destId="{29AF1A14-6208-48A3-B209-26C1BEC04D53}" srcOrd="3" destOrd="0" parTransId="{5E91021F-E4A6-4855-8FB0-37C0FCC6DBDC}" sibTransId="{9908CA6D-0E9D-44A1-8337-0CB205C0937E}"/>
    <dgm:cxn modelId="{B1E8AFAF-746E-4DEE-9051-DE2375A1135A}" type="presParOf" srcId="{49B206D2-94CC-473C-8607-DF042E68AD6A}" destId="{814BF20C-818C-4AF4-9D26-8B6ABF66BF42}" srcOrd="0" destOrd="0" presId="urn:microsoft.com/office/officeart/2005/8/layout/radial5"/>
    <dgm:cxn modelId="{6AFA809C-BE08-415E-836F-B9E32264C4F2}" type="presParOf" srcId="{49B206D2-94CC-473C-8607-DF042E68AD6A}" destId="{ABDD2EA7-8E86-4340-8496-3B257EB3F361}" srcOrd="1" destOrd="0" presId="urn:microsoft.com/office/officeart/2005/8/layout/radial5"/>
    <dgm:cxn modelId="{E5F68089-0CFC-4E1F-A0E7-E3CC4DED7816}" type="presParOf" srcId="{ABDD2EA7-8E86-4340-8496-3B257EB3F361}" destId="{B6EFC6F5-0926-4889-83E4-471737FAE0CA}" srcOrd="0" destOrd="0" presId="urn:microsoft.com/office/officeart/2005/8/layout/radial5"/>
    <dgm:cxn modelId="{439C94AC-91F5-45F2-850C-A4637341AD5C}" type="presParOf" srcId="{49B206D2-94CC-473C-8607-DF042E68AD6A}" destId="{0FD6A2FF-15F2-427A-9266-A943640E19A9}" srcOrd="2" destOrd="0" presId="urn:microsoft.com/office/officeart/2005/8/layout/radial5"/>
    <dgm:cxn modelId="{42A1CDFC-E222-4C9D-9F71-60051A6B6084}" type="presParOf" srcId="{49B206D2-94CC-473C-8607-DF042E68AD6A}" destId="{2DD38C80-A3B6-4EAB-83F6-F49E98876438}" srcOrd="3" destOrd="0" presId="urn:microsoft.com/office/officeart/2005/8/layout/radial5"/>
    <dgm:cxn modelId="{B017FC6D-75E8-4229-A983-F347F33E88F3}" type="presParOf" srcId="{2DD38C80-A3B6-4EAB-83F6-F49E98876438}" destId="{B2749E8A-6D4F-4FA2-BBA5-4388D50FDDD5}" srcOrd="0" destOrd="0" presId="urn:microsoft.com/office/officeart/2005/8/layout/radial5"/>
    <dgm:cxn modelId="{65239A00-4445-4E83-BAD5-62220B79524D}" type="presParOf" srcId="{49B206D2-94CC-473C-8607-DF042E68AD6A}" destId="{7C9B7C74-7C5D-4171-B5AA-975CA281471F}" srcOrd="4" destOrd="0" presId="urn:microsoft.com/office/officeart/2005/8/layout/radial5"/>
    <dgm:cxn modelId="{C0D699C5-5BFB-466C-8D31-D87588272C1F}" type="presParOf" srcId="{49B206D2-94CC-473C-8607-DF042E68AD6A}" destId="{95176996-8C39-4BFB-BD15-0C0FA3FD4E50}" srcOrd="5" destOrd="0" presId="urn:microsoft.com/office/officeart/2005/8/layout/radial5"/>
    <dgm:cxn modelId="{9864F942-B98E-4319-A4E5-604C872CE374}" type="presParOf" srcId="{95176996-8C39-4BFB-BD15-0C0FA3FD4E50}" destId="{BDFEB0BA-E389-4E8A-96E3-629943440392}" srcOrd="0" destOrd="0" presId="urn:microsoft.com/office/officeart/2005/8/layout/radial5"/>
    <dgm:cxn modelId="{F7CEEAE3-B207-448C-892A-9EA169A9C2D6}" type="presParOf" srcId="{49B206D2-94CC-473C-8607-DF042E68AD6A}" destId="{86B85811-D5A7-45D3-9F4E-BC18E334A32F}" srcOrd="6" destOrd="0" presId="urn:microsoft.com/office/officeart/2005/8/layout/radial5"/>
    <dgm:cxn modelId="{8539509B-9BF1-4601-A91C-1601B4188E47}" type="presParOf" srcId="{49B206D2-94CC-473C-8607-DF042E68AD6A}" destId="{ADF14CB6-DC58-4BE5-ABD7-1751B5F7A748}" srcOrd="7" destOrd="0" presId="urn:microsoft.com/office/officeart/2005/8/layout/radial5"/>
    <dgm:cxn modelId="{64367BC3-B5E5-46E1-B45C-1F32BED78DB2}" type="presParOf" srcId="{ADF14CB6-DC58-4BE5-ABD7-1751B5F7A748}" destId="{DAF57A61-EEE7-4944-830A-46F43C9304B1}" srcOrd="0" destOrd="0" presId="urn:microsoft.com/office/officeart/2005/8/layout/radial5"/>
    <dgm:cxn modelId="{1678B35D-42DC-4AFE-8B89-6EAFF9C417DF}" type="presParOf" srcId="{49B206D2-94CC-473C-8607-DF042E68AD6A}" destId="{E3AACE62-53C2-416A-9103-F4681E711BC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F37B7-F88E-4CB7-9980-4828A4C8A83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pPr rtl="1"/>
          <a:endParaRPr lang="he-IL"/>
        </a:p>
      </dgm:t>
    </dgm:pt>
    <dgm:pt modelId="{D0C4A4D2-649C-48A8-837F-A9E26C7F7211}">
      <dgm:prSet phldrT="[טקסט]" custT="1"/>
      <dgm:spPr/>
      <dgm:t>
        <a:bodyPr/>
        <a:lstStyle/>
        <a:p>
          <a:pPr rtl="1"/>
          <a:r>
            <a:rPr lang="he-IL" sz="1800" b="1" dirty="0">
              <a:latin typeface="Varela Round" panose="00000500000000000000" pitchFamily="2" charset="-79"/>
              <a:cs typeface="Varela Round" panose="00000500000000000000" pitchFamily="2" charset="-79"/>
            </a:rPr>
            <a:t>מקורות המנהיגות</a:t>
          </a:r>
        </a:p>
      </dgm:t>
    </dgm:pt>
    <dgm:pt modelId="{56B37067-E967-4738-901E-C058C56D487E}" type="parTrans" cxnId="{C74D0AEA-BE0D-44B2-8CC4-9E63B1E8319C}">
      <dgm:prSet/>
      <dgm:spPr/>
      <dgm:t>
        <a:bodyPr/>
        <a:lstStyle/>
        <a:p>
          <a:pPr rtl="1"/>
          <a:endParaRPr lang="he-IL">
            <a:latin typeface="Varela Round" panose="00000500000000000000" pitchFamily="2" charset="-79"/>
            <a:cs typeface="Varela Round" panose="00000500000000000000" pitchFamily="2" charset="-79"/>
          </a:endParaRPr>
        </a:p>
      </dgm:t>
    </dgm:pt>
    <dgm:pt modelId="{746D5758-1514-4104-AC9C-05575E9FFEB2}" type="sibTrans" cxnId="{C74D0AEA-BE0D-44B2-8CC4-9E63B1E8319C}">
      <dgm:prSet/>
      <dgm:spPr/>
      <dgm:t>
        <a:bodyPr/>
        <a:lstStyle/>
        <a:p>
          <a:pPr rtl="1"/>
          <a:endParaRPr lang="he-IL">
            <a:latin typeface="Varela Round" panose="00000500000000000000" pitchFamily="2" charset="-79"/>
            <a:cs typeface="Varela Round" panose="00000500000000000000" pitchFamily="2" charset="-79"/>
          </a:endParaRPr>
        </a:p>
      </dgm:t>
    </dgm:pt>
    <dgm:pt modelId="{A1448259-FBA5-4E30-853B-87DBF094D334}">
      <dgm:prSet phldrT="[טקסט]"/>
      <dgm:spPr/>
      <dgm:t>
        <a:bodyPr/>
        <a:lstStyle/>
        <a:p>
          <a:pPr rtl="1"/>
          <a:r>
            <a:rPr lang="he-IL" dirty="0">
              <a:latin typeface="Varela Round" panose="00000500000000000000" pitchFamily="2" charset="-79"/>
              <a:cs typeface="Varela Round" panose="00000500000000000000" pitchFamily="2" charset="-79"/>
            </a:rPr>
            <a:t>מצבית</a:t>
          </a:r>
        </a:p>
      </dgm:t>
    </dgm:pt>
    <dgm:pt modelId="{C86BF7AF-2508-42E6-8537-6560C0FDD17A}" type="parTrans" cxnId="{4A851AAD-3B05-4173-9039-05639B72A48F}">
      <dgm:prSet/>
      <dgm:spPr/>
      <dgm:t>
        <a:bodyPr/>
        <a:lstStyle/>
        <a:p>
          <a:pPr rtl="1"/>
          <a:endParaRPr lang="he-IL">
            <a:latin typeface="Varela Round" panose="00000500000000000000" pitchFamily="2" charset="-79"/>
            <a:cs typeface="Varela Round" panose="00000500000000000000" pitchFamily="2" charset="-79"/>
          </a:endParaRPr>
        </a:p>
      </dgm:t>
    </dgm:pt>
    <dgm:pt modelId="{F23649BD-2BF9-4FE0-8127-7BC6D01DC604}" type="sibTrans" cxnId="{4A851AAD-3B05-4173-9039-05639B72A48F}">
      <dgm:prSet/>
      <dgm:spPr/>
      <dgm:t>
        <a:bodyPr/>
        <a:lstStyle/>
        <a:p>
          <a:pPr rtl="1"/>
          <a:endParaRPr lang="he-IL">
            <a:latin typeface="Varela Round" panose="00000500000000000000" pitchFamily="2" charset="-79"/>
            <a:cs typeface="Varela Round" panose="00000500000000000000" pitchFamily="2" charset="-79"/>
          </a:endParaRPr>
        </a:p>
      </dgm:t>
    </dgm:pt>
    <dgm:pt modelId="{8E16D576-0287-4409-A0F5-0992F6A58879}">
      <dgm:prSet phldrT="[טקסט]"/>
      <dgm:spPr/>
      <dgm:t>
        <a:bodyPr/>
        <a:lstStyle/>
        <a:p>
          <a:pPr rtl="1"/>
          <a:r>
            <a:rPr lang="he-IL" dirty="0">
              <a:latin typeface="Varela Round" panose="00000500000000000000" pitchFamily="2" charset="-79"/>
              <a:cs typeface="Varela Round" panose="00000500000000000000" pitchFamily="2" charset="-79"/>
            </a:rPr>
            <a:t>מולדת</a:t>
          </a:r>
        </a:p>
      </dgm:t>
    </dgm:pt>
    <dgm:pt modelId="{031E1E32-5092-4FCE-9CDF-448CAD2D1355}" type="parTrans" cxnId="{227CA01E-4743-424A-A9A4-14880EF6AC5D}">
      <dgm:prSet/>
      <dgm:spPr/>
      <dgm:t>
        <a:bodyPr/>
        <a:lstStyle/>
        <a:p>
          <a:pPr rtl="1"/>
          <a:endParaRPr lang="he-IL">
            <a:latin typeface="Varela Round" panose="00000500000000000000" pitchFamily="2" charset="-79"/>
            <a:cs typeface="Varela Round" panose="00000500000000000000" pitchFamily="2" charset="-79"/>
          </a:endParaRPr>
        </a:p>
      </dgm:t>
    </dgm:pt>
    <dgm:pt modelId="{9A9DD31B-67C2-47F5-A498-037AE5102B05}" type="sibTrans" cxnId="{227CA01E-4743-424A-A9A4-14880EF6AC5D}">
      <dgm:prSet/>
      <dgm:spPr/>
      <dgm:t>
        <a:bodyPr/>
        <a:lstStyle/>
        <a:p>
          <a:pPr rtl="1"/>
          <a:endParaRPr lang="he-IL">
            <a:latin typeface="Varela Round" panose="00000500000000000000" pitchFamily="2" charset="-79"/>
            <a:cs typeface="Varela Round" panose="00000500000000000000" pitchFamily="2" charset="-79"/>
          </a:endParaRPr>
        </a:p>
      </dgm:t>
    </dgm:pt>
    <dgm:pt modelId="{1857A2C1-4E37-4C1F-A50D-2A06B6C34A4B}">
      <dgm:prSet phldrT="[טקסט]"/>
      <dgm:spPr/>
      <dgm:t>
        <a:bodyPr/>
        <a:lstStyle/>
        <a:p>
          <a:pPr rtl="1"/>
          <a:r>
            <a:rPr lang="he-IL" dirty="0">
              <a:latin typeface="Varela Round" panose="00000500000000000000" pitchFamily="2" charset="-79"/>
              <a:cs typeface="Varela Round" panose="00000500000000000000" pitchFamily="2" charset="-79"/>
            </a:rPr>
            <a:t>נרכשת</a:t>
          </a:r>
        </a:p>
      </dgm:t>
    </dgm:pt>
    <dgm:pt modelId="{51AC29B1-AC98-4C38-8A0F-C1CE68297646}" type="parTrans" cxnId="{1742866E-6E79-4A2B-91F3-5ACF7C6E3503}">
      <dgm:prSet/>
      <dgm:spPr/>
      <dgm:t>
        <a:bodyPr/>
        <a:lstStyle/>
        <a:p>
          <a:pPr rtl="1"/>
          <a:endParaRPr lang="he-IL">
            <a:latin typeface="Varela Round" panose="00000500000000000000" pitchFamily="2" charset="-79"/>
            <a:cs typeface="Varela Round" panose="00000500000000000000" pitchFamily="2" charset="-79"/>
          </a:endParaRPr>
        </a:p>
      </dgm:t>
    </dgm:pt>
    <dgm:pt modelId="{A757A593-E5D5-422B-812D-75E60D3CB874}" type="sibTrans" cxnId="{1742866E-6E79-4A2B-91F3-5ACF7C6E3503}">
      <dgm:prSet/>
      <dgm:spPr/>
      <dgm:t>
        <a:bodyPr/>
        <a:lstStyle/>
        <a:p>
          <a:pPr rtl="1"/>
          <a:endParaRPr lang="he-IL">
            <a:latin typeface="Varela Round" panose="00000500000000000000" pitchFamily="2" charset="-79"/>
            <a:cs typeface="Varela Round" panose="00000500000000000000" pitchFamily="2" charset="-79"/>
          </a:endParaRPr>
        </a:p>
      </dgm:t>
    </dgm:pt>
    <dgm:pt modelId="{85F4CBAB-A25D-459C-AE98-1C059DAD49E3}" type="pres">
      <dgm:prSet presAssocID="{EB6F37B7-F88E-4CB7-9980-4828A4C8A83A}" presName="cycle" presStyleCnt="0">
        <dgm:presLayoutVars>
          <dgm:chMax val="1"/>
          <dgm:dir/>
          <dgm:animLvl val="ctr"/>
          <dgm:resizeHandles val="exact"/>
        </dgm:presLayoutVars>
      </dgm:prSet>
      <dgm:spPr/>
    </dgm:pt>
    <dgm:pt modelId="{EC118126-679B-4E2F-9D0A-9188581DCED2}" type="pres">
      <dgm:prSet presAssocID="{D0C4A4D2-649C-48A8-837F-A9E26C7F7211}" presName="centerShape" presStyleLbl="node0" presStyleIdx="0" presStyleCnt="1"/>
      <dgm:spPr/>
    </dgm:pt>
    <dgm:pt modelId="{F9AA24E4-280F-4569-9D07-5924FB50F4E7}" type="pres">
      <dgm:prSet presAssocID="{C86BF7AF-2508-42E6-8537-6560C0FDD17A}" presName="parTrans" presStyleLbl="bgSibTrans2D1" presStyleIdx="0" presStyleCnt="3"/>
      <dgm:spPr/>
    </dgm:pt>
    <dgm:pt modelId="{38E2A046-A7CC-4662-86FC-3EFA83E7D3B3}" type="pres">
      <dgm:prSet presAssocID="{A1448259-FBA5-4E30-853B-87DBF094D334}" presName="node" presStyleLbl="node1" presStyleIdx="0" presStyleCnt="3">
        <dgm:presLayoutVars>
          <dgm:bulletEnabled val="1"/>
        </dgm:presLayoutVars>
      </dgm:prSet>
      <dgm:spPr/>
    </dgm:pt>
    <dgm:pt modelId="{8F57A968-6833-457B-9AAB-134BCB824DD4}" type="pres">
      <dgm:prSet presAssocID="{031E1E32-5092-4FCE-9CDF-448CAD2D1355}" presName="parTrans" presStyleLbl="bgSibTrans2D1" presStyleIdx="1" presStyleCnt="3"/>
      <dgm:spPr/>
    </dgm:pt>
    <dgm:pt modelId="{2ADC905A-CBF0-43CB-82E6-72C65E57878D}" type="pres">
      <dgm:prSet presAssocID="{8E16D576-0287-4409-A0F5-0992F6A58879}" presName="node" presStyleLbl="node1" presStyleIdx="1" presStyleCnt="3">
        <dgm:presLayoutVars>
          <dgm:bulletEnabled val="1"/>
        </dgm:presLayoutVars>
      </dgm:prSet>
      <dgm:spPr/>
    </dgm:pt>
    <dgm:pt modelId="{F6B5EE4D-ADD9-43F2-9F60-BB30B7C3563E}" type="pres">
      <dgm:prSet presAssocID="{51AC29B1-AC98-4C38-8A0F-C1CE68297646}" presName="parTrans" presStyleLbl="bgSibTrans2D1" presStyleIdx="2" presStyleCnt="3"/>
      <dgm:spPr/>
    </dgm:pt>
    <dgm:pt modelId="{035D1C1E-7890-4ED1-8C34-DA72E5456552}" type="pres">
      <dgm:prSet presAssocID="{1857A2C1-4E37-4C1F-A50D-2A06B6C34A4B}" presName="node" presStyleLbl="node1" presStyleIdx="2" presStyleCnt="3">
        <dgm:presLayoutVars>
          <dgm:bulletEnabled val="1"/>
        </dgm:presLayoutVars>
      </dgm:prSet>
      <dgm:spPr/>
    </dgm:pt>
  </dgm:ptLst>
  <dgm:cxnLst>
    <dgm:cxn modelId="{DA35CB16-0681-4AA3-8A4C-635D060B58A5}" type="presOf" srcId="{031E1E32-5092-4FCE-9CDF-448CAD2D1355}" destId="{8F57A968-6833-457B-9AAB-134BCB824DD4}" srcOrd="0" destOrd="0" presId="urn:microsoft.com/office/officeart/2005/8/layout/radial4"/>
    <dgm:cxn modelId="{227CA01E-4743-424A-A9A4-14880EF6AC5D}" srcId="{D0C4A4D2-649C-48A8-837F-A9E26C7F7211}" destId="{8E16D576-0287-4409-A0F5-0992F6A58879}" srcOrd="1" destOrd="0" parTransId="{031E1E32-5092-4FCE-9CDF-448CAD2D1355}" sibTransId="{9A9DD31B-67C2-47F5-A498-037AE5102B05}"/>
    <dgm:cxn modelId="{5EDBB343-3E49-4EA6-BA3B-4FFEAC61508C}" type="presOf" srcId="{D0C4A4D2-649C-48A8-837F-A9E26C7F7211}" destId="{EC118126-679B-4E2F-9D0A-9188581DCED2}" srcOrd="0" destOrd="0" presId="urn:microsoft.com/office/officeart/2005/8/layout/radial4"/>
    <dgm:cxn modelId="{060E7D67-3013-497E-8080-3AF34CF99735}" type="presOf" srcId="{A1448259-FBA5-4E30-853B-87DBF094D334}" destId="{38E2A046-A7CC-4662-86FC-3EFA83E7D3B3}" srcOrd="0" destOrd="0" presId="urn:microsoft.com/office/officeart/2005/8/layout/radial4"/>
    <dgm:cxn modelId="{55E05368-946B-4288-9EB9-3E57B28053E4}" type="presOf" srcId="{EB6F37B7-F88E-4CB7-9980-4828A4C8A83A}" destId="{85F4CBAB-A25D-459C-AE98-1C059DAD49E3}" srcOrd="0" destOrd="0" presId="urn:microsoft.com/office/officeart/2005/8/layout/radial4"/>
    <dgm:cxn modelId="{1742866E-6E79-4A2B-91F3-5ACF7C6E3503}" srcId="{D0C4A4D2-649C-48A8-837F-A9E26C7F7211}" destId="{1857A2C1-4E37-4C1F-A50D-2A06B6C34A4B}" srcOrd="2" destOrd="0" parTransId="{51AC29B1-AC98-4C38-8A0F-C1CE68297646}" sibTransId="{A757A593-E5D5-422B-812D-75E60D3CB874}"/>
    <dgm:cxn modelId="{F63CDF89-DFDA-4BAA-9D68-4C8D69B8D89F}" type="presOf" srcId="{1857A2C1-4E37-4C1F-A50D-2A06B6C34A4B}" destId="{035D1C1E-7890-4ED1-8C34-DA72E5456552}" srcOrd="0" destOrd="0" presId="urn:microsoft.com/office/officeart/2005/8/layout/radial4"/>
    <dgm:cxn modelId="{0B91DA8A-4FAB-40F8-917A-F9F528ABCAC5}" type="presOf" srcId="{51AC29B1-AC98-4C38-8A0F-C1CE68297646}" destId="{F6B5EE4D-ADD9-43F2-9F60-BB30B7C3563E}" srcOrd="0" destOrd="0" presId="urn:microsoft.com/office/officeart/2005/8/layout/radial4"/>
    <dgm:cxn modelId="{D594CE94-5466-4E83-8EBD-C8F5A92AAEEE}" type="presOf" srcId="{C86BF7AF-2508-42E6-8537-6560C0FDD17A}" destId="{F9AA24E4-280F-4569-9D07-5924FB50F4E7}" srcOrd="0" destOrd="0" presId="urn:microsoft.com/office/officeart/2005/8/layout/radial4"/>
    <dgm:cxn modelId="{756CA3AB-B819-4431-839E-8A175D61E20A}" type="presOf" srcId="{8E16D576-0287-4409-A0F5-0992F6A58879}" destId="{2ADC905A-CBF0-43CB-82E6-72C65E57878D}" srcOrd="0" destOrd="0" presId="urn:microsoft.com/office/officeart/2005/8/layout/radial4"/>
    <dgm:cxn modelId="{4A851AAD-3B05-4173-9039-05639B72A48F}" srcId="{D0C4A4D2-649C-48A8-837F-A9E26C7F7211}" destId="{A1448259-FBA5-4E30-853B-87DBF094D334}" srcOrd="0" destOrd="0" parTransId="{C86BF7AF-2508-42E6-8537-6560C0FDD17A}" sibTransId="{F23649BD-2BF9-4FE0-8127-7BC6D01DC604}"/>
    <dgm:cxn modelId="{C74D0AEA-BE0D-44B2-8CC4-9E63B1E8319C}" srcId="{EB6F37B7-F88E-4CB7-9980-4828A4C8A83A}" destId="{D0C4A4D2-649C-48A8-837F-A9E26C7F7211}" srcOrd="0" destOrd="0" parTransId="{56B37067-E967-4738-901E-C058C56D487E}" sibTransId="{746D5758-1514-4104-AC9C-05575E9FFEB2}"/>
    <dgm:cxn modelId="{87755667-4AC7-4E1D-8C39-00455C9EB5E0}" type="presParOf" srcId="{85F4CBAB-A25D-459C-AE98-1C059DAD49E3}" destId="{EC118126-679B-4E2F-9D0A-9188581DCED2}" srcOrd="0" destOrd="0" presId="urn:microsoft.com/office/officeart/2005/8/layout/radial4"/>
    <dgm:cxn modelId="{941B9BBB-8693-45AB-ACA6-4E1924F4B213}" type="presParOf" srcId="{85F4CBAB-A25D-459C-AE98-1C059DAD49E3}" destId="{F9AA24E4-280F-4569-9D07-5924FB50F4E7}" srcOrd="1" destOrd="0" presId="urn:microsoft.com/office/officeart/2005/8/layout/radial4"/>
    <dgm:cxn modelId="{728370BD-6B59-4618-947A-78F05E324E87}" type="presParOf" srcId="{85F4CBAB-A25D-459C-AE98-1C059DAD49E3}" destId="{38E2A046-A7CC-4662-86FC-3EFA83E7D3B3}" srcOrd="2" destOrd="0" presId="urn:microsoft.com/office/officeart/2005/8/layout/radial4"/>
    <dgm:cxn modelId="{43D24808-B927-4A31-9B3D-27919B6A1168}" type="presParOf" srcId="{85F4CBAB-A25D-459C-AE98-1C059DAD49E3}" destId="{8F57A968-6833-457B-9AAB-134BCB824DD4}" srcOrd="3" destOrd="0" presId="urn:microsoft.com/office/officeart/2005/8/layout/radial4"/>
    <dgm:cxn modelId="{175F0A84-1245-48F8-ABEA-F2E49CAC8A98}" type="presParOf" srcId="{85F4CBAB-A25D-459C-AE98-1C059DAD49E3}" destId="{2ADC905A-CBF0-43CB-82E6-72C65E57878D}" srcOrd="4" destOrd="0" presId="urn:microsoft.com/office/officeart/2005/8/layout/radial4"/>
    <dgm:cxn modelId="{53E4754C-28AD-4EB9-B8EB-CE7E8AFEED35}" type="presParOf" srcId="{85F4CBAB-A25D-459C-AE98-1C059DAD49E3}" destId="{F6B5EE4D-ADD9-43F2-9F60-BB30B7C3563E}" srcOrd="5" destOrd="0" presId="urn:microsoft.com/office/officeart/2005/8/layout/radial4"/>
    <dgm:cxn modelId="{57A3BA82-BE9E-4BA0-9309-890359F7BB31}" type="presParOf" srcId="{85F4CBAB-A25D-459C-AE98-1C059DAD49E3}" destId="{035D1C1E-7890-4ED1-8C34-DA72E545655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944F3-698A-4BD7-A372-6FBA9E982329}">
      <dsp:nvSpPr>
        <dsp:cNvPr id="0" name=""/>
        <dsp:cNvSpPr/>
      </dsp:nvSpPr>
      <dsp:spPr>
        <a:xfrm>
          <a:off x="2534626" y="1226683"/>
          <a:ext cx="1387067" cy="481461"/>
        </a:xfrm>
        <a:custGeom>
          <a:avLst/>
          <a:gdLst/>
          <a:ahLst/>
          <a:cxnLst/>
          <a:rect l="0" t="0" r="0" b="0"/>
          <a:pathLst>
            <a:path>
              <a:moveTo>
                <a:pt x="0" y="0"/>
              </a:moveTo>
              <a:lnTo>
                <a:pt x="0" y="240730"/>
              </a:lnTo>
              <a:lnTo>
                <a:pt x="1387067" y="240730"/>
              </a:lnTo>
              <a:lnTo>
                <a:pt x="1387067" y="481461"/>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9BC899-07F2-40E1-A6B5-4D8255A72AEE}">
      <dsp:nvSpPr>
        <dsp:cNvPr id="0" name=""/>
        <dsp:cNvSpPr/>
      </dsp:nvSpPr>
      <dsp:spPr>
        <a:xfrm>
          <a:off x="1147558" y="1226683"/>
          <a:ext cx="1387067" cy="481461"/>
        </a:xfrm>
        <a:custGeom>
          <a:avLst/>
          <a:gdLst/>
          <a:ahLst/>
          <a:cxnLst/>
          <a:rect l="0" t="0" r="0" b="0"/>
          <a:pathLst>
            <a:path>
              <a:moveTo>
                <a:pt x="1387067" y="0"/>
              </a:moveTo>
              <a:lnTo>
                <a:pt x="1387067" y="240730"/>
              </a:lnTo>
              <a:lnTo>
                <a:pt x="0" y="240730"/>
              </a:lnTo>
              <a:lnTo>
                <a:pt x="0" y="481461"/>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60BCFA-6A2D-4D18-B05B-7DC1EFD9B5CE}">
      <dsp:nvSpPr>
        <dsp:cNvPr id="0" name=""/>
        <dsp:cNvSpPr/>
      </dsp:nvSpPr>
      <dsp:spPr>
        <a:xfrm>
          <a:off x="1388289" y="80347"/>
          <a:ext cx="2292673" cy="1146336"/>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kern="1200" baseline="0" dirty="0">
              <a:solidFill>
                <a:schemeClr val="bg2">
                  <a:lumMod val="10000"/>
                </a:schemeClr>
              </a:solidFill>
              <a:latin typeface="Varela Round" panose="00000500000000000000" pitchFamily="2" charset="-79"/>
              <a:cs typeface="Varela Round" panose="00000500000000000000" pitchFamily="2" charset="-79"/>
            </a:rPr>
            <a:t>גישות מתקדמות</a:t>
          </a:r>
        </a:p>
      </dsp:txBody>
      <dsp:txXfrm>
        <a:off x="1388289" y="80347"/>
        <a:ext cx="2292673" cy="1146336"/>
      </dsp:txXfrm>
    </dsp:sp>
    <dsp:sp modelId="{5D3A2A29-7F0D-4B94-84BD-1C0158DC7959}">
      <dsp:nvSpPr>
        <dsp:cNvPr id="0" name=""/>
        <dsp:cNvSpPr/>
      </dsp:nvSpPr>
      <dsp:spPr>
        <a:xfrm>
          <a:off x="1222" y="1708145"/>
          <a:ext cx="2292673" cy="1146336"/>
        </a:xfrm>
        <a:prstGeom prst="rect">
          <a:avLst/>
        </a:prstGeom>
        <a:solidFill>
          <a:schemeClr val="bg1">
            <a:lumMod val="8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kern="1200" baseline="0" dirty="0">
              <a:solidFill>
                <a:schemeClr val="bg2">
                  <a:lumMod val="10000"/>
                </a:schemeClr>
              </a:solidFill>
              <a:latin typeface="Varela Round" panose="00000500000000000000" pitchFamily="2" charset="-79"/>
              <a:cs typeface="Varela Round" panose="00000500000000000000" pitchFamily="2" charset="-79"/>
            </a:rPr>
            <a:t>מנהיגות עסקאית/</a:t>
          </a:r>
          <a:br>
            <a:rPr lang="en-US" sz="2600" kern="1200" baseline="0" dirty="0">
              <a:solidFill>
                <a:schemeClr val="bg2">
                  <a:lumMod val="10000"/>
                </a:schemeClr>
              </a:solidFill>
              <a:latin typeface="Varela Round" panose="00000500000000000000" pitchFamily="2" charset="-79"/>
              <a:cs typeface="Varela Round" panose="00000500000000000000" pitchFamily="2" charset="-79"/>
            </a:rPr>
          </a:br>
          <a:r>
            <a:rPr lang="he-IL" sz="2600" kern="1200" baseline="0" dirty="0">
              <a:solidFill>
                <a:schemeClr val="bg2">
                  <a:lumMod val="10000"/>
                </a:schemeClr>
              </a:solidFill>
              <a:latin typeface="Varela Round" panose="00000500000000000000" pitchFamily="2" charset="-79"/>
              <a:cs typeface="Varela Round" panose="00000500000000000000" pitchFamily="2" charset="-79"/>
            </a:rPr>
            <a:t>מתגמלת</a:t>
          </a:r>
        </a:p>
      </dsp:txBody>
      <dsp:txXfrm>
        <a:off x="1222" y="1708145"/>
        <a:ext cx="2292673" cy="1146336"/>
      </dsp:txXfrm>
    </dsp:sp>
    <dsp:sp modelId="{8F42C7DC-103D-43DF-AEDE-348577213047}">
      <dsp:nvSpPr>
        <dsp:cNvPr id="0" name=""/>
        <dsp:cNvSpPr/>
      </dsp:nvSpPr>
      <dsp:spPr>
        <a:xfrm>
          <a:off x="2775356" y="1708145"/>
          <a:ext cx="2292673" cy="1146336"/>
        </a:xfrm>
        <a:prstGeom prst="rect">
          <a:avLst/>
        </a:prstGeom>
        <a:solidFill>
          <a:schemeClr val="bg1">
            <a:lumMod val="8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kern="1200" baseline="0" dirty="0">
              <a:solidFill>
                <a:schemeClr val="bg2">
                  <a:lumMod val="10000"/>
                </a:schemeClr>
              </a:solidFill>
              <a:latin typeface="Varela Round" panose="00000500000000000000" pitchFamily="2" charset="-79"/>
              <a:cs typeface="Varela Round" panose="00000500000000000000" pitchFamily="2" charset="-79"/>
            </a:rPr>
            <a:t>מנהיגות מעצבת/ מתמירה</a:t>
          </a:r>
        </a:p>
      </dsp:txBody>
      <dsp:txXfrm>
        <a:off x="2775356" y="1708145"/>
        <a:ext cx="2292673" cy="114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DFB80-D31D-4E7A-8A8D-1020339E36A2}">
      <dsp:nvSpPr>
        <dsp:cNvPr id="0" name=""/>
        <dsp:cNvSpPr/>
      </dsp:nvSpPr>
      <dsp:spPr>
        <a:xfrm>
          <a:off x="3309824" y="2261943"/>
          <a:ext cx="2342169" cy="406415"/>
        </a:xfrm>
        <a:custGeom>
          <a:avLst/>
          <a:gdLst/>
          <a:ahLst/>
          <a:cxnLst/>
          <a:rect l="0" t="0" r="0" b="0"/>
          <a:pathLst>
            <a:path>
              <a:moveTo>
                <a:pt x="0" y="0"/>
              </a:moveTo>
              <a:lnTo>
                <a:pt x="0" y="203207"/>
              </a:lnTo>
              <a:lnTo>
                <a:pt x="2342169" y="203207"/>
              </a:lnTo>
              <a:lnTo>
                <a:pt x="2342169" y="4064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81A02-FD00-478B-B3A2-724742B5E073}">
      <dsp:nvSpPr>
        <dsp:cNvPr id="0" name=""/>
        <dsp:cNvSpPr/>
      </dsp:nvSpPr>
      <dsp:spPr>
        <a:xfrm>
          <a:off x="3264104" y="2261943"/>
          <a:ext cx="91440" cy="406415"/>
        </a:xfrm>
        <a:custGeom>
          <a:avLst/>
          <a:gdLst/>
          <a:ahLst/>
          <a:cxnLst/>
          <a:rect l="0" t="0" r="0" b="0"/>
          <a:pathLst>
            <a:path>
              <a:moveTo>
                <a:pt x="45720" y="0"/>
              </a:moveTo>
              <a:lnTo>
                <a:pt x="45720" y="4064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F75D1-6953-43CD-B12F-7C40D1BECE1D}">
      <dsp:nvSpPr>
        <dsp:cNvPr id="0" name=""/>
        <dsp:cNvSpPr/>
      </dsp:nvSpPr>
      <dsp:spPr>
        <a:xfrm>
          <a:off x="968099" y="2261943"/>
          <a:ext cx="2341724" cy="406415"/>
        </a:xfrm>
        <a:custGeom>
          <a:avLst/>
          <a:gdLst/>
          <a:ahLst/>
          <a:cxnLst/>
          <a:rect l="0" t="0" r="0" b="0"/>
          <a:pathLst>
            <a:path>
              <a:moveTo>
                <a:pt x="2341724" y="0"/>
              </a:moveTo>
              <a:lnTo>
                <a:pt x="2341724" y="203207"/>
              </a:lnTo>
              <a:lnTo>
                <a:pt x="0" y="203207"/>
              </a:lnTo>
              <a:lnTo>
                <a:pt x="0" y="40641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5B9B4-AFA1-4174-AB09-AECDF51E4363}">
      <dsp:nvSpPr>
        <dsp:cNvPr id="0" name=""/>
        <dsp:cNvSpPr/>
      </dsp:nvSpPr>
      <dsp:spPr>
        <a:xfrm>
          <a:off x="2107667" y="1149933"/>
          <a:ext cx="2404312" cy="1112009"/>
        </a:xfrm>
        <a:prstGeom prst="rect">
          <a:avLst/>
        </a:prstGeom>
        <a:solidFill>
          <a:srgbClr val="92D050">
            <a:hueOff val="0"/>
            <a:satOff val="0"/>
            <a:lumOff val="0"/>
            <a:alphaOff val="0"/>
          </a:srgb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1">
            <a:lnSpc>
              <a:spcPct val="90000"/>
            </a:lnSpc>
            <a:spcBef>
              <a:spcPct val="0"/>
            </a:spcBef>
            <a:spcAft>
              <a:spcPct val="35000"/>
            </a:spcAft>
            <a:buNone/>
          </a:pPr>
          <a:r>
            <a:rPr lang="he-IL" sz="2600" kern="1200" baseline="0" dirty="0">
              <a:solidFill>
                <a:srgbClr val="E7E6E6">
                  <a:lumMod val="10000"/>
                </a:srgbClr>
              </a:solidFill>
              <a:latin typeface="Varela Round" panose="00000500000000000000" pitchFamily="2" charset="-79"/>
              <a:ea typeface="+mn-ea"/>
              <a:cs typeface="Varela Round" panose="00000500000000000000" pitchFamily="2" charset="-79"/>
            </a:rPr>
            <a:t>מקורות</a:t>
          </a:r>
          <a:r>
            <a:rPr lang="he-IL" sz="3500" kern="1200" baseline="0" dirty="0">
              <a:solidFill>
                <a:schemeClr val="bg2">
                  <a:lumMod val="10000"/>
                </a:schemeClr>
              </a:solidFill>
              <a:latin typeface="Varela Round" panose="00000500000000000000" pitchFamily="2" charset="-79"/>
              <a:cs typeface="Varela Round" panose="00000500000000000000" pitchFamily="2" charset="-79"/>
            </a:rPr>
            <a:t>  המנהיגות</a:t>
          </a:r>
        </a:p>
      </dsp:txBody>
      <dsp:txXfrm>
        <a:off x="2107667" y="1149933"/>
        <a:ext cx="2404312" cy="1112009"/>
      </dsp:txXfrm>
    </dsp:sp>
    <dsp:sp modelId="{F4441B4B-7960-4F92-89BA-3BD27399E5B3}">
      <dsp:nvSpPr>
        <dsp:cNvPr id="0" name=""/>
        <dsp:cNvSpPr/>
      </dsp:nvSpPr>
      <dsp:spPr>
        <a:xfrm>
          <a:off x="444" y="2668358"/>
          <a:ext cx="1935309" cy="967654"/>
        </a:xfrm>
        <a:prstGeom prst="rect">
          <a:avLst/>
        </a:prstGeom>
        <a:solidFill>
          <a:schemeClr val="bg1">
            <a:lumMod val="85000"/>
          </a:scheme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600200" rtl="1">
            <a:lnSpc>
              <a:spcPct val="90000"/>
            </a:lnSpc>
            <a:spcBef>
              <a:spcPct val="0"/>
            </a:spcBef>
            <a:spcAft>
              <a:spcPct val="35000"/>
            </a:spcAft>
            <a:buNone/>
          </a:pPr>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נרכשת</a:t>
          </a:r>
        </a:p>
      </dsp:txBody>
      <dsp:txXfrm>
        <a:off x="444" y="2668358"/>
        <a:ext cx="1935309" cy="967654"/>
      </dsp:txXfrm>
    </dsp:sp>
    <dsp:sp modelId="{A2BEA25F-2330-4C15-9725-054E3EFBA80C}">
      <dsp:nvSpPr>
        <dsp:cNvPr id="0" name=""/>
        <dsp:cNvSpPr/>
      </dsp:nvSpPr>
      <dsp:spPr>
        <a:xfrm>
          <a:off x="2342169" y="2668358"/>
          <a:ext cx="1935309" cy="967654"/>
        </a:xfrm>
        <a:prstGeom prst="rect">
          <a:avLst/>
        </a:prstGeom>
        <a:solidFill>
          <a:schemeClr val="bg1">
            <a:lumMod val="85000"/>
          </a:scheme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1">
            <a:lnSpc>
              <a:spcPct val="90000"/>
            </a:lnSpc>
            <a:spcBef>
              <a:spcPct val="0"/>
            </a:spcBef>
            <a:spcAft>
              <a:spcPct val="35000"/>
            </a:spcAft>
            <a:buNone/>
          </a:pPr>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מצבית</a:t>
          </a:r>
        </a:p>
      </dsp:txBody>
      <dsp:txXfrm>
        <a:off x="2342169" y="2668358"/>
        <a:ext cx="1935309" cy="967654"/>
      </dsp:txXfrm>
    </dsp:sp>
    <dsp:sp modelId="{9A9E9DDD-EDF1-44FD-BBAF-662F629DAF21}">
      <dsp:nvSpPr>
        <dsp:cNvPr id="0" name=""/>
        <dsp:cNvSpPr/>
      </dsp:nvSpPr>
      <dsp:spPr>
        <a:xfrm>
          <a:off x="4684338" y="2668358"/>
          <a:ext cx="1935309" cy="967654"/>
        </a:xfrm>
        <a:prstGeom prst="rect">
          <a:avLst/>
        </a:prstGeom>
        <a:solidFill>
          <a:schemeClr val="bg1">
            <a:lumMod val="85000"/>
          </a:schemeClr>
        </a:solidFill>
        <a:ln w="25400" cap="flat" cmpd="sng" algn="ctr">
          <a:no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1">
            <a:lnSpc>
              <a:spcPct val="90000"/>
            </a:lnSpc>
            <a:spcBef>
              <a:spcPct val="0"/>
            </a:spcBef>
            <a:spcAft>
              <a:spcPct val="35000"/>
            </a:spcAft>
            <a:buNone/>
          </a:pPr>
          <a:r>
            <a:rPr lang="he-IL" sz="3600" kern="1200" baseline="0" dirty="0">
              <a:solidFill>
                <a:srgbClr val="E7E6E6">
                  <a:lumMod val="10000"/>
                </a:srgbClr>
              </a:solidFill>
              <a:latin typeface="Varela Round" panose="00000500000000000000" pitchFamily="2" charset="-79"/>
              <a:ea typeface="+mn-ea"/>
              <a:cs typeface="Varela Round" panose="00000500000000000000" pitchFamily="2" charset="-79"/>
            </a:rPr>
            <a:t>מולדת</a:t>
          </a:r>
        </a:p>
      </dsp:txBody>
      <dsp:txXfrm>
        <a:off x="4684338" y="2668358"/>
        <a:ext cx="1935309" cy="967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F20C-818C-4AF4-9D26-8B6ABF66BF42}">
      <dsp:nvSpPr>
        <dsp:cNvPr id="0" name=""/>
        <dsp:cNvSpPr/>
      </dsp:nvSpPr>
      <dsp:spPr>
        <a:xfrm>
          <a:off x="4039691" y="2506342"/>
          <a:ext cx="1563401" cy="15634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kern="1200" baseline="0" dirty="0">
              <a:latin typeface="Varela Round" panose="00000500000000000000" pitchFamily="2" charset="-79"/>
              <a:cs typeface="Varela Round" panose="00000500000000000000" pitchFamily="2" charset="-79"/>
            </a:rPr>
            <a:t>מעצב</a:t>
          </a:r>
        </a:p>
      </dsp:txBody>
      <dsp:txXfrm>
        <a:off x="4268646" y="2735297"/>
        <a:ext cx="1105491" cy="1105491"/>
      </dsp:txXfrm>
    </dsp:sp>
    <dsp:sp modelId="{ABDD2EA7-8E86-4340-8496-3B257EB3F361}">
      <dsp:nvSpPr>
        <dsp:cNvPr id="0" name=""/>
        <dsp:cNvSpPr/>
      </dsp:nvSpPr>
      <dsp:spPr>
        <a:xfrm rot="16200000">
          <a:off x="4650175" y="1895852"/>
          <a:ext cx="342433" cy="59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kern="1200" baseline="0">
            <a:latin typeface="Varela Round" panose="00000500000000000000" pitchFamily="2" charset="-79"/>
            <a:cs typeface="Varela Round" panose="00000500000000000000" pitchFamily="2" charset="-79"/>
          </a:endParaRPr>
        </a:p>
      </dsp:txBody>
      <dsp:txXfrm>
        <a:off x="4701540" y="2066070"/>
        <a:ext cx="239703" cy="356557"/>
      </dsp:txXfrm>
    </dsp:sp>
    <dsp:sp modelId="{0FD6A2FF-15F2-427A-9266-A943640E19A9}">
      <dsp:nvSpPr>
        <dsp:cNvPr id="0" name=""/>
        <dsp:cNvSpPr/>
      </dsp:nvSpPr>
      <dsp:spPr>
        <a:xfrm>
          <a:off x="3821562" y="-39721"/>
          <a:ext cx="1999660" cy="1899964"/>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baseline="0" dirty="0">
              <a:solidFill>
                <a:srgbClr val="192A72"/>
              </a:solidFill>
              <a:latin typeface="Varela Round" panose="00000500000000000000" pitchFamily="2" charset="-79"/>
              <a:cs typeface="Varela Round" panose="00000500000000000000" pitchFamily="2" charset="-79"/>
            </a:rPr>
            <a:t>השפעה כריזמטית: </a:t>
          </a:r>
          <a:r>
            <a:rPr lang="he-IL" sz="1600" kern="1200" baseline="0" dirty="0">
              <a:solidFill>
                <a:srgbClr val="192A72"/>
              </a:solidFill>
              <a:latin typeface="Varela Round" panose="00000500000000000000" pitchFamily="2" charset="-79"/>
              <a:cs typeface="Varela Round" panose="00000500000000000000" pitchFamily="2" charset="-79"/>
            </a:rPr>
            <a:t>מנהיג המשמש מודל לחיקוי למונהגיו</a:t>
          </a:r>
        </a:p>
      </dsp:txBody>
      <dsp:txXfrm>
        <a:off x="4114405" y="238522"/>
        <a:ext cx="1413974" cy="1343478"/>
      </dsp:txXfrm>
    </dsp:sp>
    <dsp:sp modelId="{2DD38C80-A3B6-4EAB-83F6-F49E98876438}">
      <dsp:nvSpPr>
        <dsp:cNvPr id="0" name=""/>
        <dsp:cNvSpPr/>
      </dsp:nvSpPr>
      <dsp:spPr>
        <a:xfrm>
          <a:off x="5750501" y="2990912"/>
          <a:ext cx="355119" cy="59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kern="1200" baseline="0">
            <a:latin typeface="Varela Round" panose="00000500000000000000" pitchFamily="2" charset="-79"/>
            <a:cs typeface="Varela Round" panose="00000500000000000000" pitchFamily="2" charset="-79"/>
          </a:endParaRPr>
        </a:p>
      </dsp:txBody>
      <dsp:txXfrm>
        <a:off x="5750501" y="3109765"/>
        <a:ext cx="248583" cy="356557"/>
      </dsp:txXfrm>
    </dsp:sp>
    <dsp:sp modelId="{7C9B7C74-7C5D-4171-B5AA-975CA281471F}">
      <dsp:nvSpPr>
        <dsp:cNvPr id="0" name=""/>
        <dsp:cNvSpPr/>
      </dsp:nvSpPr>
      <dsp:spPr>
        <a:xfrm>
          <a:off x="6273129" y="2315025"/>
          <a:ext cx="1991550" cy="1946036"/>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baseline="0" dirty="0">
              <a:solidFill>
                <a:srgbClr val="192A72"/>
              </a:solidFill>
              <a:latin typeface="Varela Round" panose="00000500000000000000" pitchFamily="2" charset="-79"/>
              <a:cs typeface="Varela Round" panose="00000500000000000000" pitchFamily="2" charset="-79"/>
            </a:rPr>
            <a:t>גירוי  אינטלקטואלי: </a:t>
          </a:r>
          <a:r>
            <a:rPr lang="he-IL" sz="1600" kern="1200" baseline="0" dirty="0">
              <a:solidFill>
                <a:srgbClr val="192A72"/>
              </a:solidFill>
              <a:latin typeface="Varela Round" panose="00000500000000000000" pitchFamily="2" charset="-79"/>
              <a:cs typeface="Varela Round" panose="00000500000000000000" pitchFamily="2" charset="-79"/>
            </a:rPr>
            <a:t>מעודד את אנשיו לחשוב בדרכים חדשות ויצירתיות</a:t>
          </a:r>
        </a:p>
      </dsp:txBody>
      <dsp:txXfrm>
        <a:off x="6564785" y="2600015"/>
        <a:ext cx="1408238" cy="1376056"/>
      </dsp:txXfrm>
    </dsp:sp>
    <dsp:sp modelId="{95176996-8C39-4BFB-BD15-0C0FA3FD4E50}">
      <dsp:nvSpPr>
        <dsp:cNvPr id="0" name=""/>
        <dsp:cNvSpPr/>
      </dsp:nvSpPr>
      <dsp:spPr>
        <a:xfrm rot="5400000">
          <a:off x="4676314" y="4038132"/>
          <a:ext cx="290155" cy="59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kern="1200" baseline="0">
            <a:latin typeface="Varela Round" panose="00000500000000000000" pitchFamily="2" charset="-79"/>
            <a:cs typeface="Varela Round" panose="00000500000000000000" pitchFamily="2" charset="-79"/>
          </a:endParaRPr>
        </a:p>
      </dsp:txBody>
      <dsp:txXfrm>
        <a:off x="4719837" y="4113462"/>
        <a:ext cx="203109" cy="356557"/>
      </dsp:txXfrm>
    </dsp:sp>
    <dsp:sp modelId="{86B85811-D5A7-45D3-9F4E-BC18E334A32F}">
      <dsp:nvSpPr>
        <dsp:cNvPr id="0" name=""/>
        <dsp:cNvSpPr/>
      </dsp:nvSpPr>
      <dsp:spPr>
        <a:xfrm>
          <a:off x="3791350" y="4617208"/>
          <a:ext cx="2060082" cy="2057391"/>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baseline="0" dirty="0">
              <a:solidFill>
                <a:srgbClr val="192A72"/>
              </a:solidFill>
              <a:latin typeface="Varela Round" panose="00000500000000000000" pitchFamily="2" charset="-79"/>
              <a:cs typeface="Varela Round" panose="00000500000000000000" pitchFamily="2" charset="-79"/>
            </a:rPr>
            <a:t>התחשבות פרטנית: </a:t>
          </a:r>
          <a:br>
            <a:rPr lang="en-US" sz="1600" b="1" kern="1200" baseline="0" dirty="0">
              <a:solidFill>
                <a:srgbClr val="192A72"/>
              </a:solidFill>
              <a:latin typeface="Varela Round" panose="00000500000000000000" pitchFamily="2" charset="-79"/>
              <a:cs typeface="Varela Round" panose="00000500000000000000" pitchFamily="2" charset="-79"/>
            </a:rPr>
          </a:br>
          <a:r>
            <a:rPr lang="he-IL" sz="1600" kern="1200" baseline="0" dirty="0">
              <a:solidFill>
                <a:srgbClr val="192A72"/>
              </a:solidFill>
              <a:latin typeface="Varela Round" panose="00000500000000000000" pitchFamily="2" charset="-79"/>
              <a:cs typeface="Varela Round" panose="00000500000000000000" pitchFamily="2" charset="-79"/>
            </a:rPr>
            <a:t>קשוב לצורכי המונהגים ומחזק את ביטחונם האישי.</a:t>
          </a:r>
        </a:p>
      </dsp:txBody>
      <dsp:txXfrm>
        <a:off x="4093042" y="4918506"/>
        <a:ext cx="1456698" cy="1454795"/>
      </dsp:txXfrm>
    </dsp:sp>
    <dsp:sp modelId="{ADF14CB6-DC58-4BE5-ABD7-1751B5F7A748}">
      <dsp:nvSpPr>
        <dsp:cNvPr id="0" name=""/>
        <dsp:cNvSpPr/>
      </dsp:nvSpPr>
      <dsp:spPr>
        <a:xfrm rot="10800000">
          <a:off x="3523177" y="2990912"/>
          <a:ext cx="365003" cy="594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kern="1200" baseline="0">
            <a:latin typeface="Varela Round" panose="00000500000000000000" pitchFamily="2" charset="-79"/>
            <a:cs typeface="Varela Round" panose="00000500000000000000" pitchFamily="2" charset="-79"/>
          </a:endParaRPr>
        </a:p>
      </dsp:txBody>
      <dsp:txXfrm rot="10800000">
        <a:off x="3632678" y="3109765"/>
        <a:ext cx="255502" cy="356557"/>
      </dsp:txXfrm>
    </dsp:sp>
    <dsp:sp modelId="{E3AACE62-53C2-416A-9103-F4681E711BCE}">
      <dsp:nvSpPr>
        <dsp:cNvPr id="0" name=""/>
        <dsp:cNvSpPr/>
      </dsp:nvSpPr>
      <dsp:spPr>
        <a:xfrm>
          <a:off x="1396753" y="2325407"/>
          <a:ext cx="1954251" cy="1925272"/>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b="1" kern="1200" baseline="0" dirty="0">
              <a:solidFill>
                <a:srgbClr val="192A72"/>
              </a:solidFill>
              <a:latin typeface="Varela Round" panose="00000500000000000000" pitchFamily="2" charset="-79"/>
              <a:cs typeface="Varela Round" panose="00000500000000000000" pitchFamily="2" charset="-79"/>
            </a:rPr>
            <a:t>מוטיבציה השראתית: </a:t>
          </a:r>
          <a:r>
            <a:rPr lang="he-IL" sz="1600" kern="1200" baseline="0" dirty="0">
              <a:solidFill>
                <a:srgbClr val="192A72"/>
              </a:solidFill>
              <a:latin typeface="Varela Round" panose="00000500000000000000" pitchFamily="2" charset="-79"/>
              <a:cs typeface="Varela Round" panose="00000500000000000000" pitchFamily="2" charset="-79"/>
            </a:rPr>
            <a:t>מעורר בהם השראה להשקעה ולמחויבות,</a:t>
          </a:r>
        </a:p>
      </dsp:txBody>
      <dsp:txXfrm>
        <a:off x="1682946" y="2607357"/>
        <a:ext cx="1381865" cy="1361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18126-679B-4E2F-9D0A-9188581DCED2}">
      <dsp:nvSpPr>
        <dsp:cNvPr id="0" name=""/>
        <dsp:cNvSpPr/>
      </dsp:nvSpPr>
      <dsp:spPr>
        <a:xfrm>
          <a:off x="2961071" y="1605647"/>
          <a:ext cx="1347512" cy="1347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b="1" kern="1200" dirty="0">
              <a:latin typeface="Varela Round" panose="00000500000000000000" pitchFamily="2" charset="-79"/>
              <a:cs typeface="Varela Round" panose="00000500000000000000" pitchFamily="2" charset="-79"/>
            </a:rPr>
            <a:t>מקורות המנהיגות</a:t>
          </a:r>
        </a:p>
      </dsp:txBody>
      <dsp:txXfrm>
        <a:off x="3158410" y="1802986"/>
        <a:ext cx="952834" cy="952834"/>
      </dsp:txXfrm>
    </dsp:sp>
    <dsp:sp modelId="{F9AA24E4-280F-4569-9D07-5924FB50F4E7}">
      <dsp:nvSpPr>
        <dsp:cNvPr id="0" name=""/>
        <dsp:cNvSpPr/>
      </dsp:nvSpPr>
      <dsp:spPr>
        <a:xfrm rot="12900000">
          <a:off x="2094138" y="1370216"/>
          <a:ext cx="1032936" cy="3840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2A046-A7CC-4662-86FC-3EFA83E7D3B3}">
      <dsp:nvSpPr>
        <dsp:cNvPr id="0" name=""/>
        <dsp:cNvSpPr/>
      </dsp:nvSpPr>
      <dsp:spPr>
        <a:xfrm>
          <a:off x="1547471" y="753948"/>
          <a:ext cx="1280137" cy="102410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latin typeface="Varela Round" panose="00000500000000000000" pitchFamily="2" charset="-79"/>
              <a:cs typeface="Varela Round" panose="00000500000000000000" pitchFamily="2" charset="-79"/>
            </a:rPr>
            <a:t>מצבית</a:t>
          </a:r>
        </a:p>
      </dsp:txBody>
      <dsp:txXfrm>
        <a:off x="1577466" y="783943"/>
        <a:ext cx="1220147" cy="964119"/>
      </dsp:txXfrm>
    </dsp:sp>
    <dsp:sp modelId="{8F57A968-6833-457B-9AAB-134BCB824DD4}">
      <dsp:nvSpPr>
        <dsp:cNvPr id="0" name=""/>
        <dsp:cNvSpPr/>
      </dsp:nvSpPr>
      <dsp:spPr>
        <a:xfrm rot="16200000">
          <a:off x="3118359" y="837040"/>
          <a:ext cx="1032936" cy="3840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C905A-CBF0-43CB-82E6-72C65E57878D}">
      <dsp:nvSpPr>
        <dsp:cNvPr id="0" name=""/>
        <dsp:cNvSpPr/>
      </dsp:nvSpPr>
      <dsp:spPr>
        <a:xfrm>
          <a:off x="2994758" y="538"/>
          <a:ext cx="1280137" cy="10241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latin typeface="Varela Round" panose="00000500000000000000" pitchFamily="2" charset="-79"/>
              <a:cs typeface="Varela Round" panose="00000500000000000000" pitchFamily="2" charset="-79"/>
            </a:rPr>
            <a:t>מולדת</a:t>
          </a:r>
        </a:p>
      </dsp:txBody>
      <dsp:txXfrm>
        <a:off x="3024753" y="30533"/>
        <a:ext cx="1220147" cy="964119"/>
      </dsp:txXfrm>
    </dsp:sp>
    <dsp:sp modelId="{F6B5EE4D-ADD9-43F2-9F60-BB30B7C3563E}">
      <dsp:nvSpPr>
        <dsp:cNvPr id="0" name=""/>
        <dsp:cNvSpPr/>
      </dsp:nvSpPr>
      <dsp:spPr>
        <a:xfrm rot="19500000">
          <a:off x="4142580" y="1370216"/>
          <a:ext cx="1032936" cy="38404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D1C1E-7890-4ED1-8C34-DA72E5456552}">
      <dsp:nvSpPr>
        <dsp:cNvPr id="0" name=""/>
        <dsp:cNvSpPr/>
      </dsp:nvSpPr>
      <dsp:spPr>
        <a:xfrm>
          <a:off x="4442046" y="753948"/>
          <a:ext cx="1280137" cy="102410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rtl="1">
            <a:lnSpc>
              <a:spcPct val="90000"/>
            </a:lnSpc>
            <a:spcBef>
              <a:spcPct val="0"/>
            </a:spcBef>
            <a:spcAft>
              <a:spcPct val="35000"/>
            </a:spcAft>
            <a:buNone/>
          </a:pPr>
          <a:r>
            <a:rPr lang="he-IL" sz="2900" kern="1200" dirty="0">
              <a:latin typeface="Varela Round" panose="00000500000000000000" pitchFamily="2" charset="-79"/>
              <a:cs typeface="Varela Round" panose="00000500000000000000" pitchFamily="2" charset="-79"/>
            </a:rPr>
            <a:t>נרכשת</a:t>
          </a:r>
        </a:p>
      </dsp:txBody>
      <dsp:txXfrm>
        <a:off x="4472041" y="783943"/>
        <a:ext cx="1220147" cy="9641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כ"ה/ניסן/תש"ף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285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45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924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97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021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28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68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899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959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כ"ה/ניסן/תש"ף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slide" Target="slide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359C31-8F92-4CC8-9BF5-B0D07DC2346D}"/>
              </a:ext>
            </a:extLst>
          </p:cNvPr>
          <p:cNvSpPr>
            <a:spLocks noGrp="1"/>
          </p:cNvSpPr>
          <p:nvPr>
            <p:ph type="ctrTitle"/>
          </p:nvPr>
        </p:nvSpPr>
        <p:spPr>
          <a:xfrm>
            <a:off x="972155" y="349544"/>
            <a:ext cx="10247689" cy="637353"/>
          </a:xfrm>
        </p:spPr>
        <p:txBody>
          <a:bodyPr/>
          <a:lstStyle/>
          <a:p>
            <a:r>
              <a:rPr lang="he-IL" dirty="0"/>
              <a:t>תרגול.....</a:t>
            </a:r>
          </a:p>
        </p:txBody>
      </p:sp>
      <p:sp>
        <p:nvSpPr>
          <p:cNvPr id="3" name="מלבן 2">
            <a:extLst>
              <a:ext uri="{FF2B5EF4-FFF2-40B4-BE49-F238E27FC236}">
                <a16:creationId xmlns:a16="http://schemas.microsoft.com/office/drawing/2014/main" id="{DFF569F1-DFC1-4340-A794-96399943B959}"/>
              </a:ext>
            </a:extLst>
          </p:cNvPr>
          <p:cNvSpPr/>
          <p:nvPr/>
        </p:nvSpPr>
        <p:spPr>
          <a:xfrm>
            <a:off x="513080" y="1013174"/>
            <a:ext cx="9535886" cy="4154984"/>
          </a:xfrm>
          <a:prstGeom prst="rect">
            <a:avLst/>
          </a:prstGeom>
        </p:spPr>
        <p:txBody>
          <a:bodyPr wrap="square">
            <a:spAutoFit/>
          </a:bodyPr>
          <a:lstStyle/>
          <a:p>
            <a:r>
              <a:rPr lang="he-IL" sz="2400" dirty="0">
                <a:solidFill>
                  <a:srgbClr val="002060"/>
                </a:solidFill>
                <a:cs typeface="Varela Round" pitchFamily="2" charset="-79"/>
              </a:rPr>
              <a:t>בעקבות עלייה בתוחלת החיים התפתח לאחרונה ענף הדיור המוגן. הנהלת רשת בתי אבות "נטע לי" החליטה על חדירה לשוק זה.</a:t>
            </a:r>
          </a:p>
          <a:p>
            <a:r>
              <a:rPr lang="he-IL" sz="2400" dirty="0">
                <a:solidFill>
                  <a:srgbClr val="002060"/>
                </a:solidFill>
                <a:cs typeface="Varela Round" pitchFamily="2" charset="-79"/>
              </a:rPr>
              <a:t>לצורך הקמת הפרויקט הוחלט על גיוס מנהל מומחה בתחום אשר יוביל את הקמתו והפעלתו של המבנה הראשון באזור באר טוביה. מנכ"ל החברה זימן את מנהל משאבי האנוש של החברה כדי להגדיר את התפקיד ואת התכונות של המנהל החדש.</a:t>
            </a:r>
          </a:p>
          <a:p>
            <a:r>
              <a:rPr lang="he-IL" sz="2400" dirty="0">
                <a:solidFill>
                  <a:srgbClr val="002060"/>
                </a:solidFill>
                <a:cs typeface="Varela Round" pitchFamily="2" charset="-79"/>
              </a:rPr>
              <a:t>מנהל משאבי האנוש טען כי יש צורך במנהיג בעל כריזמה, הנעה השראתית, </a:t>
            </a:r>
            <a:r>
              <a:rPr lang="he-IL" sz="2400" dirty="0" err="1">
                <a:solidFill>
                  <a:srgbClr val="002060"/>
                </a:solidFill>
                <a:cs typeface="Varela Round" pitchFamily="2" charset="-79"/>
              </a:rPr>
              <a:t>אתגור</a:t>
            </a:r>
            <a:r>
              <a:rPr lang="he-IL" sz="2400" dirty="0">
                <a:solidFill>
                  <a:srgbClr val="002060"/>
                </a:solidFill>
                <a:cs typeface="Varela Round" pitchFamily="2" charset="-79"/>
              </a:rPr>
              <a:t> אינטלקטואלי והתייחסות ליחיד.</a:t>
            </a:r>
          </a:p>
          <a:p>
            <a:r>
              <a:rPr lang="he-IL" sz="2400" dirty="0">
                <a:solidFill>
                  <a:srgbClr val="002060"/>
                </a:solidFill>
                <a:cs typeface="Varela Round" pitchFamily="2" charset="-79"/>
              </a:rPr>
              <a:t>בנוסף, עליו לגלות רגישות למצב הכלכלי של הדייר הפוטנציאלי, להשכלתו ולארץ הלידה שלו. </a:t>
            </a:r>
          </a:p>
          <a:p>
            <a:r>
              <a:rPr lang="he-IL" sz="2400" dirty="0">
                <a:solidFill>
                  <a:srgbClr val="002060"/>
                </a:solidFill>
                <a:cs typeface="Varela Round" pitchFamily="2" charset="-79"/>
              </a:rPr>
              <a:t>בהתאם לכך יש לבנות תוכניות לפעילויות פנאי ייחודיות לחברה.</a:t>
            </a:r>
          </a:p>
        </p:txBody>
      </p:sp>
      <p:sp>
        <p:nvSpPr>
          <p:cNvPr id="4" name="מלבן 3">
            <a:extLst>
              <a:ext uri="{FF2B5EF4-FFF2-40B4-BE49-F238E27FC236}">
                <a16:creationId xmlns:a16="http://schemas.microsoft.com/office/drawing/2014/main" id="{A14C545B-F6E3-443D-B6AC-DAB1DC17043F}"/>
              </a:ext>
            </a:extLst>
          </p:cNvPr>
          <p:cNvSpPr/>
          <p:nvPr/>
        </p:nvSpPr>
        <p:spPr>
          <a:xfrm>
            <a:off x="972155" y="5276334"/>
            <a:ext cx="7773283" cy="461665"/>
          </a:xfrm>
          <a:prstGeom prst="rect">
            <a:avLst/>
          </a:prstGeom>
        </p:spPr>
        <p:txBody>
          <a:bodyPr wrap="none">
            <a:spAutoFit/>
          </a:bodyPr>
          <a:lstStyle/>
          <a:p>
            <a:r>
              <a:rPr lang="he-IL" sz="2400" b="1" dirty="0">
                <a:solidFill>
                  <a:schemeClr val="bg2">
                    <a:lumMod val="10000"/>
                  </a:schemeClr>
                </a:solidFill>
                <a:highlight>
                  <a:srgbClr val="00FF00"/>
                </a:highlight>
                <a:cs typeface="Varela Round" pitchFamily="2" charset="-79"/>
              </a:rPr>
              <a:t>מהו סגנון המנהיג שהמליץ עליו מנהל משאבי האנוש? הסבירו</a:t>
            </a:r>
            <a:r>
              <a:rPr lang="he-IL" dirty="0"/>
              <a:t>.</a:t>
            </a:r>
          </a:p>
        </p:txBody>
      </p:sp>
    </p:spTree>
    <p:extLst>
      <p:ext uri="{BB962C8B-B14F-4D97-AF65-F5344CB8AC3E}">
        <p14:creationId xmlns:p14="http://schemas.microsoft.com/office/powerpoint/2010/main" val="266593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359C31-8F92-4CC8-9BF5-B0D07DC2346D}"/>
              </a:ext>
            </a:extLst>
          </p:cNvPr>
          <p:cNvSpPr>
            <a:spLocks noGrp="1"/>
          </p:cNvSpPr>
          <p:nvPr>
            <p:ph type="ctrTitle"/>
          </p:nvPr>
        </p:nvSpPr>
        <p:spPr>
          <a:xfrm>
            <a:off x="8534400" y="156503"/>
            <a:ext cx="3406804" cy="637353"/>
          </a:xfrm>
        </p:spPr>
        <p:txBody>
          <a:bodyPr/>
          <a:lstStyle/>
          <a:p>
            <a:r>
              <a:rPr lang="he-IL" dirty="0"/>
              <a:t>תשובה.....</a:t>
            </a:r>
          </a:p>
        </p:txBody>
      </p:sp>
      <p:graphicFrame>
        <p:nvGraphicFramePr>
          <p:cNvPr id="6" name="דיאגרמה 5">
            <a:extLst>
              <a:ext uri="{FF2B5EF4-FFF2-40B4-BE49-F238E27FC236}">
                <a16:creationId xmlns:a16="http://schemas.microsoft.com/office/drawing/2014/main" id="{3013E994-D1E5-4D4A-8BD0-329A9C5DDAF1}"/>
              </a:ext>
            </a:extLst>
          </p:cNvPr>
          <p:cNvGraphicFramePr/>
          <p:nvPr>
            <p:extLst>
              <p:ext uri="{D42A27DB-BD31-4B8C-83A1-F6EECF244321}">
                <p14:modId xmlns:p14="http://schemas.microsoft.com/office/powerpoint/2010/main" val="2293544485"/>
              </p:ext>
            </p:extLst>
          </p:nvPr>
        </p:nvGraphicFramePr>
        <p:xfrm>
          <a:off x="-801914" y="71120"/>
          <a:ext cx="9661434" cy="665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361836"/>
            <a:ext cx="12191999" cy="720094"/>
          </a:xfrm>
        </p:spPr>
        <p:txBody>
          <a:bodyPr/>
          <a:lstStyle/>
          <a:p>
            <a:r>
              <a:rPr lang="he-IL" dirty="0"/>
              <a:t>מקורות המנהיגות</a:t>
            </a:r>
            <a:br>
              <a:rPr lang="he-IL" dirty="0"/>
            </a:br>
            <a:r>
              <a:rPr lang="he-IL" sz="2400" dirty="0"/>
              <a:t>(</a:t>
            </a:r>
            <a:r>
              <a:rPr lang="he-IL" sz="2400" dirty="0" err="1"/>
              <a:t>מ,מ,נ</a:t>
            </a:r>
            <a:r>
              <a:rPr lang="he-IL" sz="2400" dirty="0"/>
              <a:t>)</a:t>
            </a:r>
            <a:br>
              <a:rPr lang="he-IL" dirty="0"/>
            </a:br>
            <a:endParaRPr lang="he-IL" sz="2400" dirty="0"/>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668733" y="1777363"/>
            <a:ext cx="8031963" cy="4152517"/>
          </a:xfrm>
        </p:spPr>
        <p:txBody>
          <a:bodyPr>
            <a:normAutofit/>
          </a:bodyPr>
          <a:lstStyle/>
          <a:p>
            <a:pPr marL="0" lvl="0" indent="0" algn="ctr">
              <a:lnSpc>
                <a:spcPct val="150000"/>
              </a:lnSpc>
              <a:spcAft>
                <a:spcPts val="0"/>
              </a:spcAft>
              <a:buClr>
                <a:schemeClr val="dk1"/>
              </a:buClr>
              <a:buSzPts val="2600"/>
              <a:buNone/>
            </a:pPr>
            <a:r>
              <a:rPr lang="he-IL" dirty="0">
                <a:latin typeface="+mn-lt"/>
                <a:sym typeface="Calibri"/>
              </a:rPr>
              <a:t>האם כל אחד יכול להיות מנהיג?  האם אדם נולד עם יכולות מיוחדות המאפשרות לו להיות מנהיג או שניתן להכשיר אותו, גם אם אין לו יכולות טבעיות?</a:t>
            </a:r>
            <a:endParaRPr lang="he-IL" dirty="0">
              <a:latin typeface="+mn-lt"/>
            </a:endParaRPr>
          </a:p>
          <a:p>
            <a:pPr marL="96848" indent="0">
              <a:lnSpc>
                <a:spcPct val="150000"/>
              </a:lnSpc>
              <a:buNone/>
            </a:pPr>
            <a:endParaRPr lang="he-IL" dirty="0"/>
          </a:p>
          <a:p>
            <a:pPr marL="96848" indent="0">
              <a:lnSpc>
                <a:spcPct val="150000"/>
              </a:lnSpc>
              <a:buNone/>
            </a:pPr>
            <a:endParaRPr lang="he-IL" dirty="0"/>
          </a:p>
        </p:txBody>
      </p:sp>
      <p:sp>
        <p:nvSpPr>
          <p:cNvPr id="9" name="Google Shape;275;p32">
            <a:extLst>
              <a:ext uri="{FF2B5EF4-FFF2-40B4-BE49-F238E27FC236}">
                <a16:creationId xmlns:a16="http://schemas.microsoft.com/office/drawing/2014/main" id="{4142472F-FB86-46AB-87ED-A5B0971D058B}"/>
              </a:ext>
            </a:extLst>
          </p:cNvPr>
          <p:cNvSpPr txBox="1">
            <a:spLocks/>
          </p:cNvSpPr>
          <p:nvPr/>
        </p:nvSpPr>
        <p:spPr>
          <a:xfrm>
            <a:off x="256647" y="1363029"/>
            <a:ext cx="8229600" cy="828668"/>
          </a:xfrm>
          <a:prstGeom prst="rect">
            <a:avLst/>
          </a:prstGeom>
          <a:noFill/>
          <a:ln>
            <a:noFill/>
          </a:ln>
        </p:spPr>
        <p:txBody>
          <a:bodyPr spcFirstLastPara="1" wrap="square" lIns="91425" tIns="45700" rIns="91425" bIns="45700" anchor="t" anchorCtr="0">
            <a:no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6848" indent="0">
              <a:spcBef>
                <a:spcPts val="0"/>
              </a:spcBef>
              <a:spcAft>
                <a:spcPts val="600"/>
              </a:spcAft>
              <a:buClr>
                <a:schemeClr val="dk1"/>
              </a:buClr>
              <a:buSzPts val="2600"/>
              <a:buNone/>
            </a:pPr>
            <a:r>
              <a:rPr lang="he-IL" sz="2400" dirty="0">
                <a:solidFill>
                  <a:srgbClr val="002060"/>
                </a:solidFill>
                <a:cs typeface="Varela Round" pitchFamily="2" charset="-79"/>
                <a:sym typeface="Calibri"/>
              </a:rPr>
              <a:t>דיברנו על סגנונות מנהיגות, על הייחודיות של מנהיג אבל..... </a:t>
            </a:r>
            <a:endParaRPr lang="he-IL" sz="2400" dirty="0">
              <a:solidFill>
                <a:srgbClr val="002060"/>
              </a:solidFill>
              <a:cs typeface="Varela Round" pitchFamily="2" charset="-79"/>
            </a:endParaRPr>
          </a:p>
          <a:p>
            <a:pPr marL="0" indent="0">
              <a:spcBef>
                <a:spcPts val="520"/>
              </a:spcBef>
              <a:buClr>
                <a:schemeClr val="dk1"/>
              </a:buClr>
              <a:buSzPts val="2600"/>
              <a:buFont typeface="Arial"/>
              <a:buNone/>
            </a:pPr>
            <a:endParaRPr lang="he-IL" sz="2600" dirty="0">
              <a:solidFill>
                <a:schemeClr val="dk1"/>
              </a:solidFill>
              <a:latin typeface="Calibri"/>
              <a:ea typeface="Calibri"/>
              <a:cs typeface="Calibri"/>
              <a:sym typeface="Calibri"/>
            </a:endParaRPr>
          </a:p>
        </p:txBody>
      </p:sp>
      <p:pic>
        <p:nvPicPr>
          <p:cNvPr id="10" name="Google Shape;273;p32" descr="http://www.fun.mivzakon.co.il/pictures/pictures/00100(254).jpg">
            <a:extLst>
              <a:ext uri="{FF2B5EF4-FFF2-40B4-BE49-F238E27FC236}">
                <a16:creationId xmlns:a16="http://schemas.microsoft.com/office/drawing/2014/main" id="{B08B0FD0-E2B1-4E73-A5A8-1C2987E53895}"/>
              </a:ext>
            </a:extLst>
          </p:cNvPr>
          <p:cNvPicPr preferRelativeResize="0"/>
          <p:nvPr/>
        </p:nvPicPr>
        <p:blipFill rotWithShape="1">
          <a:blip r:embed="rId3">
            <a:alphaModFix/>
          </a:blip>
          <a:srcRect/>
          <a:stretch/>
        </p:blipFill>
        <p:spPr>
          <a:xfrm>
            <a:off x="337927" y="4692048"/>
            <a:ext cx="1804116" cy="1804116"/>
          </a:xfrm>
          <a:prstGeom prst="rect">
            <a:avLst/>
          </a:prstGeom>
          <a:noFill/>
          <a:ln>
            <a:noFill/>
          </a:ln>
        </p:spPr>
      </p:pic>
    </p:spTree>
    <p:extLst>
      <p:ext uri="{BB962C8B-B14F-4D97-AF65-F5344CB8AC3E}">
        <p14:creationId xmlns:p14="http://schemas.microsoft.com/office/powerpoint/2010/main" val="175982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מקורות המנהיגות</a:t>
            </a:r>
            <a:br>
              <a:rPr lang="he-IL" dirty="0"/>
            </a:br>
            <a:endParaRPr lang="he-IL" sz="2400" dirty="0"/>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2080018" y="1176807"/>
            <a:ext cx="8031963" cy="3380330"/>
          </a:xfrm>
        </p:spPr>
        <p:txBody>
          <a:bodyPr>
            <a:normAutofit/>
          </a:bodyPr>
          <a:lstStyle/>
          <a:p>
            <a:pPr marL="0" lvl="0" indent="0" algn="ctr">
              <a:spcAft>
                <a:spcPts val="0"/>
              </a:spcAft>
              <a:buClr>
                <a:schemeClr val="dk1"/>
              </a:buClr>
              <a:buSzPts val="2400"/>
              <a:buNone/>
            </a:pPr>
            <a:r>
              <a:rPr lang="he-IL" dirty="0">
                <a:latin typeface="+mn-lt"/>
                <a:sym typeface="Calibri"/>
              </a:rPr>
              <a:t>יש הטוענים שמנהיגות היא דבר מולד ויש הטוענים שלא..</a:t>
            </a:r>
            <a:endParaRPr lang="he-IL" dirty="0">
              <a:latin typeface="+mn-lt"/>
            </a:endParaRPr>
          </a:p>
          <a:p>
            <a:pPr marL="0" lvl="0" indent="0" algn="ctr">
              <a:spcBef>
                <a:spcPts val="480"/>
              </a:spcBef>
              <a:spcAft>
                <a:spcPts val="0"/>
              </a:spcAft>
              <a:buClr>
                <a:schemeClr val="dk1"/>
              </a:buClr>
              <a:buSzPts val="2400"/>
              <a:buNone/>
            </a:pPr>
            <a:r>
              <a:rPr lang="he-IL" dirty="0">
                <a:latin typeface="+mn-lt"/>
                <a:sym typeface="Calibri"/>
              </a:rPr>
              <a:t>מתוך כך צמחו 3 תיאוריות בנוגע למקורות המנהיגות:</a:t>
            </a:r>
            <a:endParaRPr lang="he-IL" dirty="0">
              <a:latin typeface="+mn-lt"/>
            </a:endParaRPr>
          </a:p>
          <a:p>
            <a:pPr marL="96848" indent="0">
              <a:buNone/>
            </a:pPr>
            <a:endParaRPr lang="he-IL" dirty="0"/>
          </a:p>
          <a:p>
            <a:pPr marL="96848" indent="0">
              <a:buNone/>
            </a:pPr>
            <a:endParaRPr lang="he-IL" dirty="0"/>
          </a:p>
        </p:txBody>
      </p:sp>
      <p:graphicFrame>
        <p:nvGraphicFramePr>
          <p:cNvPr id="2" name="דיאגרמה 1">
            <a:extLst>
              <a:ext uri="{FF2B5EF4-FFF2-40B4-BE49-F238E27FC236}">
                <a16:creationId xmlns:a16="http://schemas.microsoft.com/office/drawing/2014/main" id="{BE818B8D-B54F-4759-87E3-4BC72F985473}"/>
              </a:ext>
            </a:extLst>
          </p:cNvPr>
          <p:cNvGraphicFramePr/>
          <p:nvPr>
            <p:extLst>
              <p:ext uri="{D42A27DB-BD31-4B8C-83A1-F6EECF244321}">
                <p14:modId xmlns:p14="http://schemas.microsoft.com/office/powerpoint/2010/main" val="1401834308"/>
              </p:ext>
            </p:extLst>
          </p:nvPr>
        </p:nvGraphicFramePr>
        <p:xfrm>
          <a:off x="2611120" y="2260074"/>
          <a:ext cx="7269655" cy="2953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59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מקורות המנהיגות</a:t>
            </a:r>
            <a:br>
              <a:rPr lang="he-IL" dirty="0"/>
            </a:br>
            <a:endParaRPr lang="he-IL" sz="2400" dirty="0"/>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מולדת </a:t>
            </a:r>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535564" y="1856311"/>
            <a:ext cx="8031963" cy="4152517"/>
          </a:xfrm>
        </p:spPr>
        <p:txBody>
          <a:bodyPr>
            <a:normAutofit/>
          </a:bodyPr>
          <a:lstStyle/>
          <a:p>
            <a:pPr marL="96848" indent="0" algn="ctr">
              <a:buNone/>
            </a:pPr>
            <a:endParaRPr lang="he-IL" dirty="0">
              <a:latin typeface="+mn-lt"/>
              <a:sym typeface="Calibri"/>
            </a:endParaRPr>
          </a:p>
          <a:p>
            <a:pPr marL="96848" indent="0" algn="ctr">
              <a:buNone/>
            </a:pPr>
            <a:r>
              <a:rPr lang="he-IL" dirty="0">
                <a:latin typeface="+mn-lt"/>
                <a:sym typeface="Calibri"/>
              </a:rPr>
              <a:t>אדם שנולד עם תכונות של מנהיג, אדם שמגיל צעיר ביותר ניחן ביכולות להוביל ולהנהיג.</a:t>
            </a:r>
          </a:p>
          <a:p>
            <a:pPr marL="96848" indent="0">
              <a:buNone/>
            </a:pPr>
            <a:endParaRPr lang="he-IL" dirty="0"/>
          </a:p>
          <a:p>
            <a:pPr marL="96848" indent="0">
              <a:buNone/>
            </a:pPr>
            <a:endParaRPr lang="he-IL" dirty="0"/>
          </a:p>
          <a:p>
            <a:pPr marL="96848" indent="0">
              <a:buNone/>
            </a:pPr>
            <a:endParaRPr lang="he-IL" dirty="0"/>
          </a:p>
        </p:txBody>
      </p:sp>
      <p:pic>
        <p:nvPicPr>
          <p:cNvPr id="7" name="Google Shape;294;p34" descr="http://www.leadership-toolbox.com/images/OrangLeaderOnPodiumSM.jpg">
            <a:extLst>
              <a:ext uri="{FF2B5EF4-FFF2-40B4-BE49-F238E27FC236}">
                <a16:creationId xmlns:a16="http://schemas.microsoft.com/office/drawing/2014/main" id="{18B4C2B8-C3DC-46CA-87E5-7312B7FC5D3E}"/>
              </a:ext>
            </a:extLst>
          </p:cNvPr>
          <p:cNvPicPr preferRelativeResize="0"/>
          <p:nvPr/>
        </p:nvPicPr>
        <p:blipFill rotWithShape="1">
          <a:blip r:embed="rId3">
            <a:alphaModFix/>
          </a:blip>
          <a:srcRect/>
          <a:stretch/>
        </p:blipFill>
        <p:spPr>
          <a:xfrm>
            <a:off x="881050" y="3151328"/>
            <a:ext cx="3810000" cy="2857500"/>
          </a:xfrm>
          <a:prstGeom prst="rect">
            <a:avLst/>
          </a:prstGeom>
          <a:noFill/>
          <a:ln>
            <a:noFill/>
          </a:ln>
        </p:spPr>
      </p:pic>
      <p:pic>
        <p:nvPicPr>
          <p:cNvPr id="1026" name="Picture 2" descr="תוצאת תמונה עבור דוד בן גוריון">
            <a:extLst>
              <a:ext uri="{FF2B5EF4-FFF2-40B4-BE49-F238E27FC236}">
                <a16:creationId xmlns:a16="http://schemas.microsoft.com/office/drawing/2014/main" id="{662E7A9B-2256-4E6C-96FB-E21FC223E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0" y="849172"/>
            <a:ext cx="161925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9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מקורות המנהיגות</a:t>
            </a:r>
            <a:br>
              <a:rPr lang="he-IL" dirty="0"/>
            </a:br>
            <a:endParaRPr lang="he-IL" sz="2400" dirty="0"/>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נרכשת</a:t>
            </a:r>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393353" y="1642548"/>
            <a:ext cx="9339927" cy="4152517"/>
          </a:xfrm>
        </p:spPr>
        <p:txBody>
          <a:bodyPr>
            <a:normAutofit/>
          </a:bodyPr>
          <a:lstStyle/>
          <a:p>
            <a:pPr marL="96848" indent="0" algn="ctr">
              <a:buNone/>
            </a:pPr>
            <a:endParaRPr lang="he-IL" sz="2200" dirty="0">
              <a:latin typeface="+mn-lt"/>
              <a:sym typeface="Calibri"/>
            </a:endParaRPr>
          </a:p>
          <a:p>
            <a:pPr marL="96848" indent="0" algn="ctr">
              <a:buNone/>
            </a:pPr>
            <a:endParaRPr lang="he-IL" sz="2200" dirty="0">
              <a:latin typeface="+mn-lt"/>
              <a:sym typeface="Calibri"/>
            </a:endParaRPr>
          </a:p>
          <a:p>
            <a:pPr marL="96848" indent="0" algn="ctr">
              <a:buNone/>
            </a:pPr>
            <a:endParaRPr lang="he-IL" sz="2200" dirty="0">
              <a:latin typeface="+mn-lt"/>
              <a:sym typeface="Calibri"/>
            </a:endParaRPr>
          </a:p>
          <a:p>
            <a:pPr marL="96848" indent="0">
              <a:buNone/>
            </a:pPr>
            <a:r>
              <a:rPr lang="he-IL" sz="2200" dirty="0"/>
              <a:t>יש גישות שטוענות כי המנהיגות היא תכונה נרכשת ונלמדת. הם טוענים כי לא מספיק להיוולד עם תכונות טבעיות אלא שבמהלך החיים התכונות האלו יתחזקו ויתפתחו בגלל כל מיני סיבות.  האדם רוכש ניסיון בהנהגה של אנשים והתמודדות עם קשיים וכך תכונות המנהיגות מתחזקות.</a:t>
            </a:r>
            <a:endParaRPr lang="en-US" sz="2200" dirty="0"/>
          </a:p>
          <a:p>
            <a:pPr marL="96848" indent="0">
              <a:buNone/>
            </a:pPr>
            <a:r>
              <a:rPr lang="he-IL" sz="2200" dirty="0"/>
              <a:t>המנהיגות היא שילוב של תכונות טבעיות + מוטיבציה + יכולת למידה + ניסיון</a:t>
            </a:r>
          </a:p>
          <a:p>
            <a:pPr marL="96848" indent="0">
              <a:buNone/>
            </a:pPr>
            <a:endParaRPr lang="he-IL" sz="2200" dirty="0"/>
          </a:p>
          <a:p>
            <a:pPr marL="96848" indent="0">
              <a:buNone/>
            </a:pPr>
            <a:endParaRPr lang="he-IL" sz="2200" dirty="0"/>
          </a:p>
        </p:txBody>
      </p:sp>
      <p:pic>
        <p:nvPicPr>
          <p:cNvPr id="2050" name="Picture 2" descr="בשאר אל-אסד – ויקיציטוט">
            <a:extLst>
              <a:ext uri="{FF2B5EF4-FFF2-40B4-BE49-F238E27FC236}">
                <a16:creationId xmlns:a16="http://schemas.microsoft.com/office/drawing/2014/main" id="{D86C8C16-6AFD-438D-BB38-0B2B2D114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94" y="917781"/>
            <a:ext cx="1403952" cy="1746209"/>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304;p35" descr="http://www.md2md.co.uk/sites/www.md2md.co.uk/files/leader_of_the_pack_8461.png">
            <a:extLst>
              <a:ext uri="{FF2B5EF4-FFF2-40B4-BE49-F238E27FC236}">
                <a16:creationId xmlns:a16="http://schemas.microsoft.com/office/drawing/2014/main" id="{3AF8368D-451B-4C71-9576-10CCA300E565}"/>
              </a:ext>
            </a:extLst>
          </p:cNvPr>
          <p:cNvPicPr preferRelativeResize="0"/>
          <p:nvPr/>
        </p:nvPicPr>
        <p:blipFill rotWithShape="1">
          <a:blip r:embed="rId4">
            <a:alphaModFix/>
          </a:blip>
          <a:srcRect/>
          <a:stretch/>
        </p:blipFill>
        <p:spPr>
          <a:xfrm>
            <a:off x="335490" y="5217590"/>
            <a:ext cx="2991034" cy="1500308"/>
          </a:xfrm>
          <a:prstGeom prst="rect">
            <a:avLst/>
          </a:prstGeom>
          <a:noFill/>
          <a:ln>
            <a:noFill/>
          </a:ln>
        </p:spPr>
      </p:pic>
    </p:spTree>
    <p:extLst>
      <p:ext uri="{BB962C8B-B14F-4D97-AF65-F5344CB8AC3E}">
        <p14:creationId xmlns:p14="http://schemas.microsoft.com/office/powerpoint/2010/main" val="308382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מקורות המנהיגות</a:t>
            </a:r>
            <a:br>
              <a:rPr lang="he-IL" dirty="0"/>
            </a:br>
            <a:endParaRPr lang="he-IL" sz="2400" dirty="0"/>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מצבית</a:t>
            </a:r>
          </a:p>
        </p:txBody>
      </p:sp>
      <p:sp>
        <p:nvSpPr>
          <p:cNvPr id="3" name="מציין מיקום תוכן 2">
            <a:extLst>
              <a:ext uri="{FF2B5EF4-FFF2-40B4-BE49-F238E27FC236}">
                <a16:creationId xmlns:a16="http://schemas.microsoft.com/office/drawing/2014/main" id="{54D6C182-8D22-4EE1-8B17-14F9EB09D1CF}"/>
              </a:ext>
            </a:extLst>
          </p:cNvPr>
          <p:cNvSpPr>
            <a:spLocks noGrp="1"/>
          </p:cNvSpPr>
          <p:nvPr>
            <p:ph sz="quarter" idx="4"/>
          </p:nvPr>
        </p:nvSpPr>
        <p:spPr>
          <a:xfrm>
            <a:off x="515273" y="2289022"/>
            <a:ext cx="8031963" cy="4152517"/>
          </a:xfrm>
        </p:spPr>
        <p:txBody>
          <a:bodyPr/>
          <a:lstStyle/>
          <a:p>
            <a:pPr marL="96848" indent="0">
              <a:buNone/>
            </a:pPr>
            <a:r>
              <a:rPr lang="he-IL" dirty="0"/>
              <a:t>מנהיגות מצבית טוענת שבכל מצב נדרש מנהיג בעל יכולת מתאימה-המצב המיוחד הוא זה שמכתיב את הכישורים והתכונות המיוחדות להן זקוק המנהיג כדי להצליח.</a:t>
            </a:r>
          </a:p>
        </p:txBody>
      </p:sp>
      <p:pic>
        <p:nvPicPr>
          <p:cNvPr id="10" name="Google Shape;314;p36" descr="http://juliekalvels.weebly.com/uploads/3/3/0/2/3302899/6017618_orig.jpg">
            <a:extLst>
              <a:ext uri="{FF2B5EF4-FFF2-40B4-BE49-F238E27FC236}">
                <a16:creationId xmlns:a16="http://schemas.microsoft.com/office/drawing/2014/main" id="{8E84C2D9-C756-4B18-A2F8-7F3C58130707}"/>
              </a:ext>
            </a:extLst>
          </p:cNvPr>
          <p:cNvPicPr preferRelativeResize="0"/>
          <p:nvPr/>
        </p:nvPicPr>
        <p:blipFill rotWithShape="1">
          <a:blip r:embed="rId3">
            <a:alphaModFix/>
          </a:blip>
          <a:srcRect/>
          <a:stretch/>
        </p:blipFill>
        <p:spPr>
          <a:xfrm>
            <a:off x="2604822" y="3828482"/>
            <a:ext cx="4382814" cy="2572417"/>
          </a:xfrm>
          <a:prstGeom prst="rect">
            <a:avLst/>
          </a:prstGeom>
          <a:noFill/>
          <a:ln>
            <a:noFill/>
          </a:ln>
        </p:spPr>
      </p:pic>
      <p:pic>
        <p:nvPicPr>
          <p:cNvPr id="4098" name="Picture 2" descr="המחיר לבית הישן של צ'רצ'יל קבע שיא לונדוני">
            <a:extLst>
              <a:ext uri="{FF2B5EF4-FFF2-40B4-BE49-F238E27FC236}">
                <a16:creationId xmlns:a16="http://schemas.microsoft.com/office/drawing/2014/main" id="{912F1CF4-0681-4A29-AE7C-03C14521B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301" y="932769"/>
            <a:ext cx="2054444" cy="134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35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5" name="Rectangle 4">
            <a:extLst>
              <a:ext uri="{FF2B5EF4-FFF2-40B4-BE49-F238E27FC236}">
                <a16:creationId xmlns:a16="http://schemas.microsoft.com/office/drawing/2014/main" id="{9B1D1FD7-9954-4AAA-9F5A-E2188B5C7EC9}"/>
              </a:ext>
            </a:extLst>
          </p:cNvPr>
          <p:cNvSpPr/>
          <p:nvPr/>
        </p:nvSpPr>
        <p:spPr>
          <a:xfrm>
            <a:off x="9458960" y="5344160"/>
            <a:ext cx="2733040" cy="7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79292D8-AEB5-4C4B-8413-114D8297E419}"/>
              </a:ext>
            </a:extLst>
          </p:cNvPr>
          <p:cNvSpPr/>
          <p:nvPr/>
        </p:nvSpPr>
        <p:spPr>
          <a:xfrm>
            <a:off x="0" y="426720"/>
            <a:ext cx="2509520" cy="7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כותרת 7"/>
          <p:cNvSpPr>
            <a:spLocks noGrp="1"/>
          </p:cNvSpPr>
          <p:nvPr>
            <p:ph type="title"/>
          </p:nvPr>
        </p:nvSpPr>
        <p:spPr>
          <a:xfrm>
            <a:off x="2" y="212675"/>
            <a:ext cx="12191999" cy="720094"/>
          </a:xfrm>
        </p:spPr>
        <p:txBody>
          <a:bodyPr/>
          <a:lstStyle/>
          <a:p>
            <a:r>
              <a:rPr lang="he-IL" dirty="0"/>
              <a:t>תרגול</a:t>
            </a:r>
            <a:br>
              <a:rPr lang="he-IL" dirty="0"/>
            </a:br>
            <a:endParaRPr lang="he-IL" sz="2400" dirty="0"/>
          </a:p>
        </p:txBody>
      </p:sp>
      <p:sp>
        <p:nvSpPr>
          <p:cNvPr id="6" name="מציין מיקום תוכן 5">
            <a:extLst>
              <a:ext uri="{FF2B5EF4-FFF2-40B4-BE49-F238E27FC236}">
                <a16:creationId xmlns:a16="http://schemas.microsoft.com/office/drawing/2014/main" id="{5C83498A-8BC5-46C2-A18D-086A35DBF76C}"/>
              </a:ext>
            </a:extLst>
          </p:cNvPr>
          <p:cNvSpPr>
            <a:spLocks noGrp="1"/>
          </p:cNvSpPr>
          <p:nvPr>
            <p:ph sz="quarter" idx="4"/>
          </p:nvPr>
        </p:nvSpPr>
        <p:spPr>
          <a:xfrm>
            <a:off x="1107288" y="704802"/>
            <a:ext cx="10099343" cy="5885520"/>
          </a:xfrm>
        </p:spPr>
        <p:txBody>
          <a:bodyPr>
            <a:normAutofit/>
          </a:bodyPr>
          <a:lstStyle/>
          <a:p>
            <a:r>
              <a:rPr lang="he-IL" sz="2000" dirty="0"/>
              <a:t>משה נולד בתקופת השעבוד של מצרים לזוג הורים מבני ישראל, עמרם ויוכבד. כדי להצילו ממות אמו השאירה אותו בתיבה על שפת היאור. בת פרעה מצאה את התיבה והחליטה לגדל את התינוק כבנה. כאשר היה נער, ראה מצרי מכה איש עברי והרג את המצרי. משנודע הרצח נאלץ משה לברוח, הוא הגיע למדיין. במדיין הפך לרועה הצאן של יתרו, נשא לאישה את בתו ציפורה ונולדו לו שני בנים. </a:t>
            </a:r>
            <a:endParaRPr lang="en-US" sz="2000" dirty="0"/>
          </a:p>
          <a:p>
            <a:r>
              <a:rPr lang="he-IL" sz="2000" dirty="0"/>
              <a:t>כאשר היה משה רעה צאן במדיין נגלה אליו האל לראשונה ומבשר לו שהוא אשר יושיע את ישראל מצרתם. משה ביקש להשתחרר מהשליחות הזאת, הוא אינו מבין מדוע הוא זה שנבחר למשימה, הוא מגמגם ואינו מאמין שיוכל לשכנע את בני ישראל אך בסופו של דבר הוא יוצא לתפקיד שנועד לו. משה התייצב לפני פרעה ותבע לשחרר את עם ישראל. כשפרעה סירב, ניחתו עליו עשר מכות. לאחר המכה העשירית</a:t>
            </a:r>
            <a:r>
              <a:rPr lang="en-US" sz="2000" dirty="0"/>
              <a:t>, </a:t>
            </a:r>
            <a:r>
              <a:rPr lang="he-IL" sz="2000" dirty="0"/>
              <a:t>מכת בכורות</a:t>
            </a:r>
            <a:r>
              <a:rPr lang="en-US" sz="2000" dirty="0"/>
              <a:t>, </a:t>
            </a:r>
            <a:r>
              <a:rPr lang="he-IL" sz="2000" dirty="0"/>
              <a:t>נעתר פרעה לשחרר את עם ישראל שיוצא אל המדבר</a:t>
            </a:r>
            <a:r>
              <a:rPr lang="en-US" sz="2000" dirty="0"/>
              <a:t>.</a:t>
            </a:r>
          </a:p>
          <a:p>
            <a:r>
              <a:rPr lang="he-IL" sz="2000" dirty="0"/>
              <a:t>משה המשיך להנהיג את העם בכל משך ארבעים שנות הנדודים במדבר, לפני הכניסה לארץ ישראל. במשך תקופה זו, הוא התנסה פעמים רבות על ידי העם המרדן, ואף חולל נסים רבים. באחת מהפעמים, נענש משה, עם אהרן אחיו, שלא יוכל להיכנס לארץ ישראל.</a:t>
            </a:r>
          </a:p>
          <a:p>
            <a:r>
              <a:rPr lang="he-IL" sz="2000" b="1" dirty="0"/>
              <a:t>האם משה הוא מנהיג מולד, נרכש או מצבי? נמקו את תשובתכם</a:t>
            </a:r>
            <a:endParaRPr lang="en-US" sz="2000" b="1" dirty="0"/>
          </a:p>
          <a:p>
            <a:endParaRPr lang="he-IL" sz="2000" dirty="0"/>
          </a:p>
        </p:txBody>
      </p:sp>
    </p:spTree>
    <p:extLst>
      <p:ext uri="{BB962C8B-B14F-4D97-AF65-F5344CB8AC3E}">
        <p14:creationId xmlns:p14="http://schemas.microsoft.com/office/powerpoint/2010/main" val="356044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1" y="2787974"/>
            <a:ext cx="12191999" cy="720000"/>
          </a:xfrm>
        </p:spPr>
        <p:txBody>
          <a:bodyPr/>
          <a:lstStyle/>
          <a:p>
            <a:r>
              <a:rPr lang="he-IL" dirty="0"/>
              <a:t>תודה ובהצלחה בבחינת הבגרות</a:t>
            </a:r>
          </a:p>
        </p:txBody>
      </p:sp>
    </p:spTree>
    <p:extLst>
      <p:ext uri="{BB962C8B-B14F-4D97-AF65-F5344CB8AC3E}">
        <p14:creationId xmlns:p14="http://schemas.microsoft.com/office/powerpoint/2010/main" val="335390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2" y="1459655"/>
            <a:ext cx="12192001" cy="1260164"/>
          </a:xfrm>
        </p:spPr>
        <p:txBody>
          <a:bodyPr/>
          <a:lstStyle/>
          <a:p>
            <a:r>
              <a:rPr lang="he-IL" dirty="0">
                <a:solidFill>
                  <a:srgbClr val="192A72"/>
                </a:solidFill>
              </a:rPr>
              <a:t>2.5 – מקורות למנהיגות</a:t>
            </a:r>
          </a:p>
        </p:txBody>
      </p:sp>
      <p:sp>
        <p:nvSpPr>
          <p:cNvPr id="7" name="כותרת משנה 6"/>
          <p:cNvSpPr>
            <a:spLocks noGrp="1"/>
          </p:cNvSpPr>
          <p:nvPr>
            <p:ph type="subTitle" idx="1"/>
          </p:nvPr>
        </p:nvSpPr>
        <p:spPr>
          <a:xfrm>
            <a:off x="1" y="2834275"/>
            <a:ext cx="12192001" cy="703645"/>
          </a:xfrm>
        </p:spPr>
        <p:txBody>
          <a:bodyPr/>
          <a:lstStyle/>
          <a:p>
            <a:r>
              <a:rPr lang="he-IL" dirty="0">
                <a:sym typeface="Varela Round"/>
              </a:rPr>
              <a:t>מנהל וכלכלה</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עומר מרציאנו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2307954" y="1305686"/>
            <a:ext cx="8537543" cy="540070"/>
          </a:xfrm>
        </p:spPr>
        <p:txBody>
          <a:bodyPr/>
          <a:lstStyle/>
          <a:p>
            <a:r>
              <a:rPr lang="he-IL" dirty="0">
                <a:sym typeface="Varela Round"/>
              </a:rPr>
              <a:t>סגנונות מנהיגות</a:t>
            </a:r>
            <a:endParaRPr lang="he-IL" dirty="0"/>
          </a:p>
        </p:txBody>
      </p:sp>
      <p:graphicFrame>
        <p:nvGraphicFramePr>
          <p:cNvPr id="5" name="מציין מיקום תוכן 4">
            <a:extLst>
              <a:ext uri="{FF2B5EF4-FFF2-40B4-BE49-F238E27FC236}">
                <a16:creationId xmlns:a16="http://schemas.microsoft.com/office/drawing/2014/main" id="{C72BE5A5-7863-4515-B8D7-4F058E8FF343}"/>
              </a:ext>
            </a:extLst>
          </p:cNvPr>
          <p:cNvGraphicFramePr>
            <a:graphicFrameLocks noGrp="1"/>
          </p:cNvGraphicFramePr>
          <p:nvPr>
            <p:ph sz="quarter" idx="4"/>
            <p:extLst>
              <p:ext uri="{D42A27DB-BD31-4B8C-83A1-F6EECF244321}">
                <p14:modId xmlns:p14="http://schemas.microsoft.com/office/powerpoint/2010/main" val="925606131"/>
              </p:ext>
            </p:extLst>
          </p:nvPr>
        </p:nvGraphicFramePr>
        <p:xfrm>
          <a:off x="6982403" y="1859610"/>
          <a:ext cx="5069252" cy="2934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מציין מיקום טקסט 2">
            <a:extLst>
              <a:ext uri="{FF2B5EF4-FFF2-40B4-BE49-F238E27FC236}">
                <a16:creationId xmlns:a16="http://schemas.microsoft.com/office/drawing/2014/main" id="{A4BEE262-5DD4-48B6-9670-B8ED001BD389}"/>
              </a:ext>
            </a:extLst>
          </p:cNvPr>
          <p:cNvSpPr txBox="1">
            <a:spLocks/>
          </p:cNvSpPr>
          <p:nvPr/>
        </p:nvSpPr>
        <p:spPr>
          <a:xfrm>
            <a:off x="-3885217" y="1357340"/>
            <a:ext cx="8537543" cy="540070"/>
          </a:xfrm>
          <a:prstGeom prst="rect">
            <a:avLst/>
          </a:prstGeom>
        </p:spPr>
        <p:txBody>
          <a:bodyPr vert="horz" lIns="91440" tIns="45720" rIns="91440" bIns="45720" rtlCol="1" anchor="ctr">
            <a:noAutofit/>
          </a:bodyPr>
          <a:lstStyle>
            <a:lvl1pPr marL="185757" indent="0" algn="r" defTabSz="914491" rtl="1" eaLnBrk="1" latinLnBrk="0" hangingPunct="1">
              <a:spcBef>
                <a:spcPct val="20000"/>
              </a:spcBef>
              <a:buFont typeface="Arial" pitchFamily="34" charset="0"/>
              <a:buNone/>
              <a:defRPr sz="2800" b="1" kern="1200">
                <a:solidFill>
                  <a:srgbClr val="12B4BC"/>
                </a:solidFill>
                <a:latin typeface="Varela Round" pitchFamily="2" charset="-79"/>
                <a:ea typeface="+mn-ea"/>
                <a:cs typeface="Varela Round" pitchFamily="2" charset="-79"/>
              </a:defRPr>
            </a:lvl1pPr>
            <a:lvl2pPr marL="457246" indent="0" algn="r" defTabSz="914491"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91" indent="0" algn="r" defTabSz="914491"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737"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983"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229"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474"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72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966"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sym typeface="Varela Round"/>
              </a:rPr>
              <a:t>מקורות מנהיגות</a:t>
            </a:r>
            <a:endParaRPr lang="he-IL" dirty="0"/>
          </a:p>
        </p:txBody>
      </p:sp>
      <p:graphicFrame>
        <p:nvGraphicFramePr>
          <p:cNvPr id="6" name="דיאגרמה 5">
            <a:extLst>
              <a:ext uri="{FF2B5EF4-FFF2-40B4-BE49-F238E27FC236}">
                <a16:creationId xmlns:a16="http://schemas.microsoft.com/office/drawing/2014/main" id="{369F6F68-1876-452A-89A0-F0C055335619}"/>
              </a:ext>
            </a:extLst>
          </p:cNvPr>
          <p:cNvGraphicFramePr/>
          <p:nvPr>
            <p:extLst>
              <p:ext uri="{D42A27DB-BD31-4B8C-83A1-F6EECF244321}">
                <p14:modId xmlns:p14="http://schemas.microsoft.com/office/powerpoint/2010/main" val="843842993"/>
              </p:ext>
            </p:extLst>
          </p:nvPr>
        </p:nvGraphicFramePr>
        <p:xfrm>
          <a:off x="140345" y="934050"/>
          <a:ext cx="6619648" cy="47859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8" grpId="0"/>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מנהיגות</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סגנונות מנהיגות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גישות מתקדמות</a:t>
            </a:r>
            <a:br>
              <a:rPr lang="he-IL" dirty="0"/>
            </a:br>
            <a:r>
              <a:rPr lang="he-IL" sz="2400" dirty="0"/>
              <a:t>(</a:t>
            </a:r>
            <a:r>
              <a:rPr lang="he-IL" sz="2400" dirty="0" err="1"/>
              <a:t>מ,מ</a:t>
            </a:r>
            <a:r>
              <a:rPr lang="he-IL" sz="2400" dirty="0"/>
              <a:t>)</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מתגמלת/</a:t>
            </a:r>
            <a:r>
              <a:rPr lang="he-IL" dirty="0" err="1"/>
              <a:t>עסקאית</a:t>
            </a:r>
            <a:endParaRPr lang="he-IL" dirty="0"/>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535564" y="1856311"/>
            <a:ext cx="8031963" cy="4152517"/>
          </a:xfrm>
        </p:spPr>
        <p:txBody>
          <a:bodyPr>
            <a:normAutofit/>
          </a:bodyPr>
          <a:lstStyle/>
          <a:p>
            <a:r>
              <a:rPr lang="he-IL" dirty="0"/>
              <a:t>פועל להשיג את מטרותיו באמצעות </a:t>
            </a:r>
            <a:r>
              <a:rPr lang="he-IL" b="1" u="sng" dirty="0">
                <a:solidFill>
                  <a:srgbClr val="0070C0"/>
                </a:solidFill>
              </a:rPr>
              <a:t>שכר ועונש</a:t>
            </a:r>
            <a:r>
              <a:rPr lang="he-IL" dirty="0"/>
              <a:t>. </a:t>
            </a:r>
          </a:p>
          <a:p>
            <a:r>
              <a:rPr lang="he-IL" dirty="0"/>
              <a:t>מאמין שאנשים פועלים להשיג את </a:t>
            </a:r>
            <a:r>
              <a:rPr lang="he-IL" b="1" u="sng" dirty="0">
                <a:solidFill>
                  <a:srgbClr val="0070C0"/>
                </a:solidFill>
              </a:rPr>
              <a:t>האינטרס שלהם בכל מחיר</a:t>
            </a:r>
            <a:r>
              <a:rPr lang="he-IL" dirty="0"/>
              <a:t>.</a:t>
            </a:r>
          </a:p>
          <a:p>
            <a:r>
              <a:rPr lang="he-IL" dirty="0"/>
              <a:t>יוצר </a:t>
            </a:r>
            <a:r>
              <a:rPr lang="he-IL" b="1" u="sng" dirty="0">
                <a:solidFill>
                  <a:srgbClr val="0070C0"/>
                </a:solidFill>
              </a:rPr>
              <a:t>"סחר חליפין כלכלי" </a:t>
            </a:r>
            <a:r>
              <a:rPr lang="he-IL" dirty="0"/>
              <a:t>בינו ובין המונהגים.</a:t>
            </a:r>
          </a:p>
          <a:p>
            <a:r>
              <a:rPr lang="he-IL" dirty="0"/>
              <a:t>אינו מתמקד בצרכים האישיים של כל אחד </a:t>
            </a:r>
            <a:r>
              <a:rPr lang="he-IL" dirty="0" err="1"/>
              <a:t>ממונהגיו</a:t>
            </a:r>
            <a:r>
              <a:rPr lang="he-IL" dirty="0"/>
              <a:t>, אלא מסתמך על פנייה אישית לאינטרסים של כל אחד מהם.</a:t>
            </a:r>
          </a:p>
          <a:p>
            <a:endParaRPr lang="he-IL" dirty="0"/>
          </a:p>
          <a:p>
            <a:endParaRPr lang="he-IL" dirty="0"/>
          </a:p>
          <a:p>
            <a:pPr marL="96848" indent="0">
              <a:buNone/>
            </a:pPr>
            <a:endParaRPr lang="he-IL" dirty="0"/>
          </a:p>
          <a:p>
            <a:pPr marL="96848" indent="0">
              <a:buNone/>
            </a:pPr>
            <a:endParaRPr lang="he-IL" dirty="0"/>
          </a:p>
        </p:txBody>
      </p:sp>
      <p:pic>
        <p:nvPicPr>
          <p:cNvPr id="9" name="Google Shape;345;p39" descr="http://www.careercenter.co.il/wp-content/uploads/bonus.jpg">
            <a:extLst>
              <a:ext uri="{FF2B5EF4-FFF2-40B4-BE49-F238E27FC236}">
                <a16:creationId xmlns:a16="http://schemas.microsoft.com/office/drawing/2014/main" id="{41279CCD-BC50-4F2F-94A5-E54BCCB28A75}"/>
              </a:ext>
            </a:extLst>
          </p:cNvPr>
          <p:cNvPicPr preferRelativeResize="0"/>
          <p:nvPr/>
        </p:nvPicPr>
        <p:blipFill rotWithShape="1">
          <a:blip r:embed="rId3">
            <a:alphaModFix/>
          </a:blip>
          <a:srcRect/>
          <a:stretch/>
        </p:blipFill>
        <p:spPr>
          <a:xfrm>
            <a:off x="3654294" y="4443149"/>
            <a:ext cx="2862604" cy="2202176"/>
          </a:xfrm>
          <a:prstGeom prst="rect">
            <a:avLst/>
          </a:prstGeom>
          <a:noFill/>
          <a:ln>
            <a:noFill/>
          </a:ln>
        </p:spPr>
      </p:pic>
    </p:spTree>
    <p:extLst>
      <p:ext uri="{BB962C8B-B14F-4D97-AF65-F5344CB8AC3E}">
        <p14:creationId xmlns:p14="http://schemas.microsoft.com/office/powerpoint/2010/main" val="40069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גישות מתקדמות</a:t>
            </a:r>
            <a:br>
              <a:rPr lang="he-IL" dirty="0"/>
            </a:br>
            <a:r>
              <a:rPr lang="he-IL" sz="2400" dirty="0"/>
              <a:t>(</a:t>
            </a:r>
            <a:r>
              <a:rPr lang="he-IL" sz="2400" dirty="0" err="1"/>
              <a:t>מ,מ</a:t>
            </a:r>
            <a:r>
              <a:rPr lang="he-IL" sz="2400" dirty="0"/>
              <a:t>)</a:t>
            </a:r>
          </a:p>
        </p:txBody>
      </p:sp>
      <p:sp>
        <p:nvSpPr>
          <p:cNvPr id="14" name="מציין מיקום טקסט 13"/>
          <p:cNvSpPr>
            <a:spLocks noGrp="1"/>
          </p:cNvSpPr>
          <p:nvPr>
            <p:ph type="body" sz="quarter" idx="3"/>
          </p:nvPr>
        </p:nvSpPr>
        <p:spPr>
          <a:xfrm>
            <a:off x="515273" y="1160988"/>
            <a:ext cx="8072546" cy="540070"/>
          </a:xfrm>
        </p:spPr>
        <p:txBody>
          <a:bodyPr/>
          <a:lstStyle/>
          <a:p>
            <a:r>
              <a:rPr lang="he-IL" dirty="0"/>
              <a:t>מנהיגות מתגמלת/</a:t>
            </a:r>
            <a:r>
              <a:rPr lang="he-IL" dirty="0" err="1"/>
              <a:t>עסקאית</a:t>
            </a:r>
            <a:endParaRPr lang="he-IL" dirty="0"/>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515273" y="1928647"/>
            <a:ext cx="8031963" cy="3380330"/>
          </a:xfrm>
        </p:spPr>
        <p:txBody>
          <a:bodyPr>
            <a:normAutofit/>
          </a:bodyPr>
          <a:lstStyle/>
          <a:p>
            <a:pPr marL="96848" indent="0">
              <a:buNone/>
            </a:pPr>
            <a:r>
              <a:rPr lang="he-IL" dirty="0"/>
              <a:t>מנהיגות </a:t>
            </a:r>
            <a:r>
              <a:rPr lang="he-IL" dirty="0" err="1"/>
              <a:t>עסקאית</a:t>
            </a:r>
            <a:r>
              <a:rPr lang="he-IL" dirty="0"/>
              <a:t> נשענת על שלושה רכיבים:</a:t>
            </a:r>
          </a:p>
          <a:p>
            <a:pPr marL="96848" indent="0">
              <a:buNone/>
            </a:pPr>
            <a:r>
              <a:rPr lang="he-IL" u="sng" dirty="0"/>
              <a:t>חיזוק מותנה –</a:t>
            </a:r>
            <a:r>
              <a:rPr lang="he-IL" dirty="0"/>
              <a:t>המונהגים מתוגמלים על מאמצם בדרכים שונות על ידי המנהיג.</a:t>
            </a:r>
          </a:p>
          <a:p>
            <a:r>
              <a:rPr lang="he-IL" u="sng" dirty="0"/>
              <a:t>ניהול על-פי חריגים – אקטיבי –</a:t>
            </a:r>
            <a:r>
              <a:rPr lang="he-IL" dirty="0"/>
              <a:t>מתמקד בחיפוש ובאיתור של חריגות וסטיות אפשריות באמצעות בקרה ומעקב צמודים על פעולות המונהגים.</a:t>
            </a:r>
          </a:p>
          <a:p>
            <a:r>
              <a:rPr lang="he-IL" u="sng" dirty="0"/>
              <a:t>ניהול על-פי חריגים – פסיבי – </a:t>
            </a:r>
            <a:r>
              <a:rPr lang="he-IL" dirty="0"/>
              <a:t>המנהיג מתערב רק אם מתעוררת בעיה.</a:t>
            </a:r>
          </a:p>
          <a:p>
            <a:endParaRPr lang="he-IL" dirty="0"/>
          </a:p>
          <a:p>
            <a:pPr marL="96848" indent="0">
              <a:buNone/>
            </a:pPr>
            <a:endParaRPr lang="he-IL" dirty="0"/>
          </a:p>
          <a:p>
            <a:pPr marL="96848" indent="0">
              <a:buNone/>
            </a:pPr>
            <a:endParaRPr lang="he-IL" dirty="0"/>
          </a:p>
        </p:txBody>
      </p:sp>
      <p:pic>
        <p:nvPicPr>
          <p:cNvPr id="1026" name="Picture 2" descr="פרק 2 מנהיגות">
            <a:extLst>
              <a:ext uri="{FF2B5EF4-FFF2-40B4-BE49-F238E27FC236}">
                <a16:creationId xmlns:a16="http://schemas.microsoft.com/office/drawing/2014/main" id="{6A996275-3541-490B-BCC2-47E646B8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956050"/>
            <a:ext cx="1910441" cy="19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0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גישות מתקדמות</a:t>
            </a:r>
            <a:br>
              <a:rPr lang="he-IL" dirty="0"/>
            </a:br>
            <a:r>
              <a:rPr lang="he-IL" sz="2400" dirty="0"/>
              <a:t>(</a:t>
            </a:r>
            <a:r>
              <a:rPr lang="he-IL" sz="2400" dirty="0" err="1"/>
              <a:t>מ,מ</a:t>
            </a:r>
            <a:r>
              <a:rPr lang="he-IL" sz="2400" dirty="0"/>
              <a:t>)</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מעצבת/מתמירה</a:t>
            </a:r>
          </a:p>
        </p:txBody>
      </p:sp>
      <p:sp>
        <p:nvSpPr>
          <p:cNvPr id="5" name="מציין מיקום תוכן 4">
            <a:extLst>
              <a:ext uri="{FF2B5EF4-FFF2-40B4-BE49-F238E27FC236}">
                <a16:creationId xmlns:a16="http://schemas.microsoft.com/office/drawing/2014/main" id="{4603C93F-4258-44F7-91EB-06D099836734}"/>
              </a:ext>
            </a:extLst>
          </p:cNvPr>
          <p:cNvSpPr>
            <a:spLocks noGrp="1"/>
          </p:cNvSpPr>
          <p:nvPr>
            <p:ph sz="quarter" idx="4"/>
          </p:nvPr>
        </p:nvSpPr>
        <p:spPr>
          <a:xfrm>
            <a:off x="535564" y="1856311"/>
            <a:ext cx="8031963" cy="4152517"/>
          </a:xfrm>
        </p:spPr>
        <p:txBody>
          <a:bodyPr>
            <a:normAutofit/>
          </a:bodyPr>
          <a:lstStyle/>
          <a:p>
            <a:r>
              <a:rPr lang="he-IL" dirty="0"/>
              <a:t>יוצרת תמורה ערכית חיובית בקרב המונהגים. </a:t>
            </a:r>
          </a:p>
          <a:p>
            <a:r>
              <a:rPr lang="he-IL" dirty="0"/>
              <a:t>המנהיג מגביר את ההנעה (מוטיבציה), המורל והביצועים של הקבוצה </a:t>
            </a:r>
          </a:p>
          <a:p>
            <a:r>
              <a:rPr lang="he-IL" dirty="0"/>
              <a:t>המנהיג הוא בעל כריזמה וחזון </a:t>
            </a:r>
          </a:p>
          <a:p>
            <a:r>
              <a:rPr lang="he-IL" dirty="0"/>
              <a:t>מצליח להשפיע על העמדות והתפיסות שלחברי הארגון . </a:t>
            </a:r>
          </a:p>
          <a:p>
            <a:r>
              <a:rPr lang="he-IL" dirty="0"/>
              <a:t>מניע את אנשי הארגון לעשות יותר מכפי שתכננו לעשות.</a:t>
            </a:r>
          </a:p>
          <a:p>
            <a:pPr marL="96848" indent="0">
              <a:buNone/>
            </a:pPr>
            <a:endParaRPr lang="he-IL" dirty="0"/>
          </a:p>
          <a:p>
            <a:pPr marL="96848" indent="0">
              <a:buNone/>
            </a:pPr>
            <a:endParaRPr lang="he-IL" dirty="0"/>
          </a:p>
        </p:txBody>
      </p:sp>
      <p:pic>
        <p:nvPicPr>
          <p:cNvPr id="6" name="תמונה 5">
            <a:extLst>
              <a:ext uri="{FF2B5EF4-FFF2-40B4-BE49-F238E27FC236}">
                <a16:creationId xmlns:a16="http://schemas.microsoft.com/office/drawing/2014/main" id="{2511E623-91AC-4ACE-A52F-DAA1D48A6F0E}"/>
              </a:ext>
            </a:extLst>
          </p:cNvPr>
          <p:cNvPicPr>
            <a:picLocks noChangeAspect="1"/>
          </p:cNvPicPr>
          <p:nvPr/>
        </p:nvPicPr>
        <p:blipFill>
          <a:blip r:embed="rId3"/>
          <a:stretch>
            <a:fillRect/>
          </a:stretch>
        </p:blipFill>
        <p:spPr>
          <a:xfrm>
            <a:off x="535564" y="4459446"/>
            <a:ext cx="2562257" cy="1921692"/>
          </a:xfrm>
          <a:prstGeom prst="rect">
            <a:avLst/>
          </a:prstGeom>
          <a:ln>
            <a:noFill/>
          </a:ln>
          <a:effectLst>
            <a:softEdge rad="112500"/>
          </a:effectLst>
        </p:spPr>
      </p:pic>
      <mc:AlternateContent xmlns:mc="http://schemas.openxmlformats.org/markup-compatibility/2006" xmlns:pslz="http://schemas.microsoft.com/office/powerpoint/2016/slidezoom">
        <mc:Choice Requires="pslz">
          <p:graphicFrame>
            <p:nvGraphicFramePr>
              <p:cNvPr id="3" name="תצוגת שקופית 2">
                <a:extLst>
                  <a:ext uri="{FF2B5EF4-FFF2-40B4-BE49-F238E27FC236}">
                    <a16:creationId xmlns:a16="http://schemas.microsoft.com/office/drawing/2014/main" id="{41E5ADBA-DE0C-4DE7-99CB-8DD98669C3C1}"/>
                  </a:ext>
                </a:extLst>
              </p:cNvPr>
              <p:cNvGraphicFramePr>
                <a:graphicFrameLocks noChangeAspect="1"/>
              </p:cNvGraphicFramePr>
              <p:nvPr>
                <p:extLst>
                  <p:ext uri="{D42A27DB-BD31-4B8C-83A1-F6EECF244321}">
                    <p14:modId xmlns:p14="http://schemas.microsoft.com/office/powerpoint/2010/main" val="3106141983"/>
                  </p:ext>
                </p:extLst>
              </p:nvPr>
            </p:nvGraphicFramePr>
            <p:xfrm>
              <a:off x="-3047998" y="-259076"/>
              <a:ext cx="3048000" cy="1714500"/>
            </p:xfrm>
            <a:graphic>
              <a:graphicData uri="http://schemas.microsoft.com/office/powerpoint/2016/slidezoom">
                <pslz:sldZm>
                  <pslz:sldZmObj sldId="315" cId="3253211670">
                    <pslz:zmPr id="{44E2CC05-A5F3-4214-A92F-D9060EC588E2}"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תצוגת שקופית 2">
                <a:hlinkClick r:id="rId5" action="ppaction://hlinksldjump"/>
                <a:extLst>
                  <a:ext uri="{FF2B5EF4-FFF2-40B4-BE49-F238E27FC236}">
                    <a16:creationId xmlns:a16="http://schemas.microsoft.com/office/drawing/2014/main" id="{41E5ADBA-DE0C-4DE7-99CB-8DD98669C3C1}"/>
                  </a:ext>
                </a:extLst>
              </p:cNvPr>
              <p:cNvPicPr>
                <a:picLocks noGrp="1" noRot="1" noChangeAspect="1" noMove="1" noResize="1" noEditPoints="1" noAdjustHandles="1" noChangeArrowheads="1" noChangeShapeType="1"/>
              </p:cNvPicPr>
              <p:nvPr/>
            </p:nvPicPr>
            <p:blipFill>
              <a:blip r:embed="rId6"/>
              <a:stretch>
                <a:fillRect/>
              </a:stretch>
            </p:blipFill>
            <p:spPr>
              <a:xfrm>
                <a:off x="-3047998" y="-25907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7339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גישות מתקדמות</a:t>
            </a:r>
            <a:br>
              <a:rPr lang="he-IL" dirty="0"/>
            </a:br>
            <a:r>
              <a:rPr lang="he-IL" sz="2400" dirty="0"/>
              <a:t>(</a:t>
            </a:r>
            <a:r>
              <a:rPr lang="he-IL" sz="2400" dirty="0" err="1"/>
              <a:t>מ,מ</a:t>
            </a:r>
            <a:r>
              <a:rPr lang="he-IL" sz="2400" dirty="0"/>
              <a:t>)</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מנהיגות מעצבת/מתמירה</a:t>
            </a:r>
          </a:p>
        </p:txBody>
      </p:sp>
      <p:sp>
        <p:nvSpPr>
          <p:cNvPr id="9" name="TextBox 9">
            <a:extLst>
              <a:ext uri="{FF2B5EF4-FFF2-40B4-BE49-F238E27FC236}">
                <a16:creationId xmlns:a16="http://schemas.microsoft.com/office/drawing/2014/main" id="{866337AB-DA01-4BEF-B2D7-0BDF9ADF133A}"/>
              </a:ext>
            </a:extLst>
          </p:cNvPr>
          <p:cNvSpPr txBox="1"/>
          <p:nvPr/>
        </p:nvSpPr>
        <p:spPr>
          <a:xfrm>
            <a:off x="416922" y="3672974"/>
            <a:ext cx="4490358" cy="1938992"/>
          </a:xfrm>
          <a:prstGeom prst="rect">
            <a:avLst/>
          </a:prstGeom>
          <a:solidFill>
            <a:schemeClr val="accent6">
              <a:lumMod val="20000"/>
              <a:lumOff val="80000"/>
            </a:schemeClr>
          </a:solidFill>
          <a:ln>
            <a:solidFill>
              <a:schemeClr val="tx1"/>
            </a:solidFill>
          </a:ln>
        </p:spPr>
        <p:txBody>
          <a:bodyPr wrap="square" rtlCol="1">
            <a:spAutoFit/>
          </a:bodyPr>
          <a:lstStyle/>
          <a:p>
            <a:pPr algn="ctr"/>
            <a:r>
              <a:rPr lang="he-IL" sz="2400" b="1" dirty="0">
                <a:solidFill>
                  <a:srgbClr val="002060"/>
                </a:solidFill>
                <a:latin typeface="Varela Round" pitchFamily="2" charset="-79"/>
                <a:cs typeface="Varela Round" pitchFamily="2" charset="-79"/>
              </a:rPr>
              <a:t>השפעה כריזמטית:  </a:t>
            </a:r>
            <a:r>
              <a:rPr lang="he-IL" sz="2400" dirty="0">
                <a:solidFill>
                  <a:srgbClr val="002060"/>
                </a:solidFill>
                <a:latin typeface="Varela Round" pitchFamily="2" charset="-79"/>
                <a:cs typeface="Varela Round" pitchFamily="2" charset="-79"/>
              </a:rPr>
              <a:t>מודל לחיקוי, מופת מוסרי והתנהגותי הגורם לחברי הקבוצה להזדהות ולחקות את דרכי פעולתו</a:t>
            </a:r>
            <a:r>
              <a:rPr lang="he-IL" sz="2400" dirty="0">
                <a:latin typeface="David" panose="020E0502060401010101" pitchFamily="34" charset="-79"/>
                <a:cs typeface="David" panose="020E0502060401010101" pitchFamily="34" charset="-79"/>
              </a:rPr>
              <a:t>.</a:t>
            </a:r>
          </a:p>
          <a:p>
            <a:pPr algn="ctr"/>
            <a:endParaRPr lang="he-IL" sz="2400" b="1" dirty="0">
              <a:latin typeface="David" panose="020E0502060401010101" pitchFamily="34" charset="-79"/>
              <a:cs typeface="David" panose="020E0502060401010101" pitchFamily="34" charset="-79"/>
            </a:endParaRPr>
          </a:p>
        </p:txBody>
      </p:sp>
      <p:sp>
        <p:nvSpPr>
          <p:cNvPr id="10" name="TextBox 6">
            <a:extLst>
              <a:ext uri="{FF2B5EF4-FFF2-40B4-BE49-F238E27FC236}">
                <a16:creationId xmlns:a16="http://schemas.microsoft.com/office/drawing/2014/main" id="{4DF18DFA-955E-4628-A845-F2DB6777D146}"/>
              </a:ext>
            </a:extLst>
          </p:cNvPr>
          <p:cNvSpPr txBox="1"/>
          <p:nvPr/>
        </p:nvSpPr>
        <p:spPr>
          <a:xfrm>
            <a:off x="5027496" y="2356707"/>
            <a:ext cx="3864431" cy="1200329"/>
          </a:xfrm>
          <a:prstGeom prst="rect">
            <a:avLst/>
          </a:prstGeom>
          <a:solidFill>
            <a:schemeClr val="accent6">
              <a:lumMod val="20000"/>
              <a:lumOff val="80000"/>
            </a:schemeClr>
          </a:solidFill>
          <a:ln>
            <a:solidFill>
              <a:schemeClr val="tx1"/>
            </a:solidFill>
          </a:ln>
        </p:spPr>
        <p:txBody>
          <a:bodyPr wrap="square" rtlCol="1">
            <a:spAutoFit/>
          </a:bodyPr>
          <a:lstStyle/>
          <a:p>
            <a:pPr algn="ctr"/>
            <a:r>
              <a:rPr lang="he-IL" sz="2400" b="1" dirty="0">
                <a:solidFill>
                  <a:srgbClr val="002060"/>
                </a:solidFill>
                <a:latin typeface="Varela Round" pitchFamily="2" charset="-79"/>
                <a:cs typeface="Varela Round" pitchFamily="2" charset="-79"/>
              </a:rPr>
              <a:t>גירוי אינטלקטואלי:  </a:t>
            </a:r>
            <a:r>
              <a:rPr lang="he-IL" sz="2400" dirty="0">
                <a:solidFill>
                  <a:srgbClr val="002060"/>
                </a:solidFill>
                <a:latin typeface="Varela Round" pitchFamily="2" charset="-79"/>
                <a:cs typeface="Varela Round" pitchFamily="2" charset="-79"/>
              </a:rPr>
              <a:t>עידוד חשיבה יצירתית וחדשנית</a:t>
            </a:r>
          </a:p>
          <a:p>
            <a:pPr algn="ctr"/>
            <a:endParaRPr lang="he-IL" sz="2400" dirty="0">
              <a:solidFill>
                <a:srgbClr val="002060"/>
              </a:solidFill>
              <a:latin typeface="Varela Round" pitchFamily="2" charset="-79"/>
              <a:cs typeface="Varela Round" pitchFamily="2" charset="-79"/>
            </a:endParaRPr>
          </a:p>
        </p:txBody>
      </p:sp>
      <p:sp>
        <p:nvSpPr>
          <p:cNvPr id="11" name="TextBox 7">
            <a:extLst>
              <a:ext uri="{FF2B5EF4-FFF2-40B4-BE49-F238E27FC236}">
                <a16:creationId xmlns:a16="http://schemas.microsoft.com/office/drawing/2014/main" id="{BCAF2BB2-3C09-4D28-9F79-ECC50214A3A3}"/>
              </a:ext>
            </a:extLst>
          </p:cNvPr>
          <p:cNvSpPr txBox="1"/>
          <p:nvPr/>
        </p:nvSpPr>
        <p:spPr>
          <a:xfrm>
            <a:off x="416922" y="2349313"/>
            <a:ext cx="4490358" cy="1200329"/>
          </a:xfrm>
          <a:prstGeom prst="rect">
            <a:avLst/>
          </a:prstGeom>
          <a:solidFill>
            <a:schemeClr val="accent6">
              <a:lumMod val="20000"/>
              <a:lumOff val="80000"/>
            </a:schemeClr>
          </a:solidFill>
          <a:ln>
            <a:solidFill>
              <a:schemeClr val="tx1"/>
            </a:solidFill>
          </a:ln>
        </p:spPr>
        <p:txBody>
          <a:bodyPr wrap="square" rtlCol="1">
            <a:spAutoFit/>
          </a:bodyPr>
          <a:lstStyle/>
          <a:p>
            <a:pPr algn="ctr"/>
            <a:r>
              <a:rPr lang="he-IL" sz="2400" b="1" dirty="0">
                <a:solidFill>
                  <a:srgbClr val="002060"/>
                </a:solidFill>
                <a:latin typeface="Varela Round" pitchFamily="2" charset="-79"/>
                <a:cs typeface="Varela Round" pitchFamily="2" charset="-79"/>
              </a:rPr>
              <a:t>מוטיבציה השראתית:  </a:t>
            </a:r>
            <a:r>
              <a:rPr lang="he-IL" sz="2400" dirty="0">
                <a:solidFill>
                  <a:srgbClr val="002060"/>
                </a:solidFill>
                <a:latin typeface="Varela Round" pitchFamily="2" charset="-79"/>
                <a:cs typeface="Varela Round" pitchFamily="2" charset="-79"/>
              </a:rPr>
              <a:t>עידוד  עבודת צוות תוך השראה להשקעה ומחויבות</a:t>
            </a:r>
            <a:r>
              <a:rPr lang="he-IL" sz="2400" dirty="0">
                <a:latin typeface="David" panose="020E0502060401010101" pitchFamily="34" charset="-79"/>
                <a:cs typeface="David" panose="020E0502060401010101" pitchFamily="34" charset="-79"/>
              </a:rPr>
              <a:t>.</a:t>
            </a:r>
            <a:endParaRPr lang="he-IL" sz="2400" b="1" dirty="0">
              <a:latin typeface="David" panose="020E0502060401010101" pitchFamily="34" charset="-79"/>
              <a:cs typeface="David" panose="020E0502060401010101" pitchFamily="34" charset="-79"/>
            </a:endParaRPr>
          </a:p>
        </p:txBody>
      </p:sp>
      <p:sp>
        <p:nvSpPr>
          <p:cNvPr id="12" name="TextBox 8">
            <a:extLst>
              <a:ext uri="{FF2B5EF4-FFF2-40B4-BE49-F238E27FC236}">
                <a16:creationId xmlns:a16="http://schemas.microsoft.com/office/drawing/2014/main" id="{74AA12DF-F98F-43BB-A23C-EF12A03AAE7E}"/>
              </a:ext>
            </a:extLst>
          </p:cNvPr>
          <p:cNvSpPr txBox="1"/>
          <p:nvPr/>
        </p:nvSpPr>
        <p:spPr>
          <a:xfrm>
            <a:off x="5027496" y="3672974"/>
            <a:ext cx="3864431" cy="1938992"/>
          </a:xfrm>
          <a:prstGeom prst="rect">
            <a:avLst/>
          </a:prstGeom>
          <a:solidFill>
            <a:schemeClr val="accent6">
              <a:lumMod val="20000"/>
              <a:lumOff val="80000"/>
            </a:schemeClr>
          </a:solidFill>
          <a:ln>
            <a:solidFill>
              <a:schemeClr val="tx1"/>
            </a:solidFill>
          </a:ln>
        </p:spPr>
        <p:txBody>
          <a:bodyPr wrap="square" rtlCol="1">
            <a:spAutoFit/>
          </a:bodyPr>
          <a:lstStyle/>
          <a:p>
            <a:pPr algn="ctr"/>
            <a:r>
              <a:rPr lang="he-IL" sz="2400" b="1" dirty="0">
                <a:solidFill>
                  <a:srgbClr val="002060"/>
                </a:solidFill>
                <a:latin typeface="Varela Round" pitchFamily="2" charset="-79"/>
                <a:cs typeface="Varela Round" pitchFamily="2" charset="-79"/>
              </a:rPr>
              <a:t>התחשבות פרטנית:  </a:t>
            </a:r>
            <a:r>
              <a:rPr lang="he-IL" sz="2400" dirty="0">
                <a:solidFill>
                  <a:srgbClr val="002060"/>
                </a:solidFill>
                <a:latin typeface="Varela Round" pitchFamily="2" charset="-79"/>
                <a:cs typeface="Varela Round" pitchFamily="2" charset="-79"/>
              </a:rPr>
              <a:t>סיפוק אקלים תומך, הקשבה לצרכים, ייעוץ וחניכה של העובדים.</a:t>
            </a:r>
          </a:p>
          <a:p>
            <a:pPr algn="ctr"/>
            <a:endParaRPr lang="he-IL" sz="2400" dirty="0">
              <a:solidFill>
                <a:srgbClr val="002060"/>
              </a:solidFill>
              <a:latin typeface="Varela Round" pitchFamily="2" charset="-79"/>
              <a:cs typeface="Varela Round" pitchFamily="2" charset="-79"/>
            </a:endParaRPr>
          </a:p>
        </p:txBody>
      </p:sp>
      <p:sp>
        <p:nvSpPr>
          <p:cNvPr id="4" name="תיבת טקסט 3">
            <a:extLst>
              <a:ext uri="{FF2B5EF4-FFF2-40B4-BE49-F238E27FC236}">
                <a16:creationId xmlns:a16="http://schemas.microsoft.com/office/drawing/2014/main" id="{1B6D1B98-AF88-418F-B2C3-277EB898228D}"/>
              </a:ext>
            </a:extLst>
          </p:cNvPr>
          <p:cNvSpPr txBox="1"/>
          <p:nvPr/>
        </p:nvSpPr>
        <p:spPr>
          <a:xfrm>
            <a:off x="1757427" y="1717485"/>
            <a:ext cx="8529704" cy="461665"/>
          </a:xfrm>
          <a:prstGeom prst="rect">
            <a:avLst/>
          </a:prstGeom>
          <a:noFill/>
        </p:spPr>
        <p:txBody>
          <a:bodyPr wrap="square" rtlCol="1">
            <a:spAutoFit/>
          </a:bodyPr>
          <a:lstStyle/>
          <a:p>
            <a:r>
              <a:rPr lang="he-IL" sz="2400" dirty="0">
                <a:solidFill>
                  <a:srgbClr val="002060"/>
                </a:solidFill>
                <a:cs typeface="Varela Round" pitchFamily="2" charset="-79"/>
              </a:rPr>
              <a:t>המנהיגות המעצבת / </a:t>
            </a:r>
            <a:r>
              <a:rPr lang="he-IL" sz="2400" dirty="0" err="1">
                <a:solidFill>
                  <a:srgbClr val="002060"/>
                </a:solidFill>
                <a:cs typeface="Varela Round" pitchFamily="2" charset="-79"/>
              </a:rPr>
              <a:t>המתמירה</a:t>
            </a:r>
            <a:r>
              <a:rPr lang="he-IL" sz="2400" dirty="0">
                <a:solidFill>
                  <a:srgbClr val="002060"/>
                </a:solidFill>
                <a:cs typeface="Varela Round" pitchFamily="2" charset="-79"/>
              </a:rPr>
              <a:t> בנויה מארבעה רכיבים:</a:t>
            </a:r>
          </a:p>
        </p:txBody>
      </p:sp>
    </p:spTree>
    <p:extLst>
      <p:ext uri="{BB962C8B-B14F-4D97-AF65-F5344CB8AC3E}">
        <p14:creationId xmlns:p14="http://schemas.microsoft.com/office/powerpoint/2010/main" val="32532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a:xfrm>
            <a:off x="7278188" y="118153"/>
            <a:ext cx="4913812" cy="1544586"/>
          </a:xfrm>
        </p:spPr>
        <p:txBody>
          <a:bodyPr/>
          <a:lstStyle/>
          <a:p>
            <a:r>
              <a:rPr lang="he-IL" sz="3600" dirty="0"/>
              <a:t>ההבדלים בין מנהיג מעצב למנהג מתגמל</a:t>
            </a:r>
          </a:p>
        </p:txBody>
      </p:sp>
      <p:pic>
        <p:nvPicPr>
          <p:cNvPr id="5" name="תמונה 4">
            <a:extLst>
              <a:ext uri="{FF2B5EF4-FFF2-40B4-BE49-F238E27FC236}">
                <a16:creationId xmlns:a16="http://schemas.microsoft.com/office/drawing/2014/main" id="{F2156EA3-F02D-481C-A7AE-EC47332F9396}"/>
              </a:ext>
            </a:extLst>
          </p:cNvPr>
          <p:cNvPicPr>
            <a:picLocks noChangeAspect="1"/>
          </p:cNvPicPr>
          <p:nvPr/>
        </p:nvPicPr>
        <p:blipFill>
          <a:blip r:embed="rId2"/>
          <a:stretch>
            <a:fillRect/>
          </a:stretch>
        </p:blipFill>
        <p:spPr>
          <a:xfrm>
            <a:off x="84908" y="77513"/>
            <a:ext cx="7149012" cy="6160728"/>
          </a:xfrm>
          <a:prstGeom prst="rect">
            <a:avLst/>
          </a:prstGeom>
        </p:spPr>
      </p:pic>
    </p:spTree>
    <p:extLst>
      <p:ext uri="{BB962C8B-B14F-4D97-AF65-F5344CB8AC3E}">
        <p14:creationId xmlns:p14="http://schemas.microsoft.com/office/powerpoint/2010/main" val="3623125238"/>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3470</TotalTime>
  <Words>934</Words>
  <Application>Microsoft Office PowerPoint</Application>
  <PresentationFormat>Widescreen</PresentationFormat>
  <Paragraphs>92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David</vt:lpstr>
      <vt:lpstr>Varela Round</vt:lpstr>
      <vt:lpstr>ערכת נושא Office</vt:lpstr>
      <vt:lpstr>מערכת שידורים לאומית</vt:lpstr>
      <vt:lpstr>2.5 – מקורות למנהיגות</vt:lpstr>
      <vt:lpstr>מה נלמד היום </vt:lpstr>
      <vt:lpstr>מנהיגות</vt:lpstr>
      <vt:lpstr>גישות מתקדמות (מ,מ)</vt:lpstr>
      <vt:lpstr>גישות מתקדמות (מ,מ)</vt:lpstr>
      <vt:lpstr>גישות מתקדמות (מ,מ)</vt:lpstr>
      <vt:lpstr>גישות מתקדמות (מ,מ)</vt:lpstr>
      <vt:lpstr>ההבדלים בין מנהיג מעצב למנהג מתגמל</vt:lpstr>
      <vt:lpstr>תרגול.....</vt:lpstr>
      <vt:lpstr>תשובה.....</vt:lpstr>
      <vt:lpstr>מקורות המנהיגות (מ,מ,נ) </vt:lpstr>
      <vt:lpstr>מקורות המנהיגות </vt:lpstr>
      <vt:lpstr>מקורות המנהיגות </vt:lpstr>
      <vt:lpstr>מקורות המנהיגות </vt:lpstr>
      <vt:lpstr>מקורות המנהיגות </vt:lpstr>
      <vt:lpstr>תרגול </vt:lpstr>
      <vt:lpstr>תודה ובהצלחה בבחינת הבגרות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104</cp:revision>
  <dcterms:created xsi:type="dcterms:W3CDTF">2020-03-15T19:13:03Z</dcterms:created>
  <dcterms:modified xsi:type="dcterms:W3CDTF">2020-04-19T08:30:49Z</dcterms:modified>
</cp:coreProperties>
</file>