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7" r:id="rId2"/>
    <p:sldId id="262" r:id="rId3"/>
    <p:sldId id="313" r:id="rId4"/>
    <p:sldId id="322" r:id="rId5"/>
    <p:sldId id="316" r:id="rId6"/>
    <p:sldId id="319" r:id="rId7"/>
    <p:sldId id="291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0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760E156-DD2E-4E4F-A3BC-9121560A8974}" type="datetimeFigureOut">
              <a:rPr lang="he-IL" smtClean="0"/>
              <a:t>ו'/ניסן/תש"ף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7B9E935-8E4E-4472-9A4C-E49792A32C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278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0024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2157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749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1" y="2693989"/>
            <a:ext cx="103632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410588"/>
            <a:ext cx="3246400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4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9037" y="1640910"/>
            <a:ext cx="10872592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579191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6294301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6883" y="-235260"/>
            <a:ext cx="276849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213" y="2918492"/>
            <a:ext cx="10873415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213" y="3655832"/>
            <a:ext cx="10873415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20957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3" y="1195757"/>
            <a:ext cx="11161453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932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185681"/>
            <a:ext cx="11161452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11161453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7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282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ו'/ניסן/תש"ף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5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736135" y="1364974"/>
            <a:ext cx="7725918" cy="3460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831803" y="1720423"/>
            <a:ext cx="10872592" cy="1260000"/>
          </a:xfrm>
        </p:spPr>
        <p:txBody>
          <a:bodyPr/>
          <a:lstStyle/>
          <a:p>
            <a:r>
              <a:rPr lang="he-IL" sz="6000" dirty="0">
                <a:solidFill>
                  <a:schemeClr val="tx2">
                    <a:lumMod val="75000"/>
                  </a:schemeClr>
                </a:solidFill>
              </a:rPr>
              <a:t>כשתיאטרון פוגש סיפור 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318585" y="3626915"/>
            <a:ext cx="10873415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רינת פנקס-</a:t>
            </a:r>
            <a:r>
              <a:rPr lang="he-IL" dirty="0" err="1">
                <a:sym typeface="Varela Round"/>
              </a:rPr>
              <a:t>זלאיט</a:t>
            </a:r>
            <a:endParaRPr lang="he-IL" dirty="0">
              <a:sym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516000" y="254617"/>
            <a:ext cx="11160000" cy="720000"/>
          </a:xfrm>
        </p:spPr>
        <p:txBody>
          <a:bodyPr/>
          <a:lstStyle/>
          <a:p>
            <a:r>
              <a:rPr lang="he-IL" dirty="0">
                <a:cs typeface="Varela Round"/>
              </a:rPr>
              <a:t>מה נעשה היום?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155939" y="1429937"/>
            <a:ext cx="8998828" cy="41519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נצפה בהצגה ובתיאטרון בובות</a:t>
            </a:r>
          </a:p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נפעל ונשחק</a:t>
            </a:r>
          </a:p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נדמיין</a:t>
            </a:r>
          </a:p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נכיר  מושגים משפת  התאטרון </a:t>
            </a:r>
          </a:p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נכיר את הסיפור- פודי הקיפוד מאת מרים רות </a:t>
            </a:r>
          </a:p>
          <a:p>
            <a:pPr>
              <a:lnSpc>
                <a:spcPct val="200000"/>
              </a:lnSpc>
            </a:pPr>
            <a:endParaRPr lang="he-IL" sz="3200" dirty="0">
              <a:cs typeface="Varela Round"/>
            </a:endParaRPr>
          </a:p>
          <a:p>
            <a:pPr>
              <a:lnSpc>
                <a:spcPct val="200000"/>
              </a:lnSpc>
            </a:pPr>
            <a:endParaRPr lang="he-IL" sz="3200" dirty="0">
              <a:cs typeface="Varela Round"/>
            </a:endParaRPr>
          </a:p>
          <a:p>
            <a:pPr>
              <a:lnSpc>
                <a:spcPct val="200000"/>
              </a:lnSpc>
            </a:pPr>
            <a:endParaRPr lang="he-IL" sz="2600" dirty="0">
              <a:cs typeface="Varela Round"/>
            </a:endParaRPr>
          </a:p>
        </p:txBody>
      </p:sp>
      <p:pic>
        <p:nvPicPr>
          <p:cNvPr id="3" name="גרפיקה 2" descr="ריקוד">
            <a:extLst>
              <a:ext uri="{FF2B5EF4-FFF2-40B4-BE49-F238E27FC236}">
                <a16:creationId xmlns:a16="http://schemas.microsoft.com/office/drawing/2014/main" id="{37E20B99-53B4-4A93-A6AD-6772359F80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43090" y="2143880"/>
            <a:ext cx="774677" cy="774677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126" y="4876566"/>
            <a:ext cx="690516" cy="663378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C0E66216-D9DD-4213-A653-18186D2BE0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65763" y="2836830"/>
            <a:ext cx="1118360" cy="1080903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F16F87D3-B203-44A7-B34C-D18B7A5572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763" y="1183141"/>
            <a:ext cx="852004" cy="848010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6CF4C9CB-494C-4CE2-998A-1D5D3206CA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314" y="4030462"/>
            <a:ext cx="774677" cy="55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776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516000" y="254617"/>
            <a:ext cx="11160000" cy="720000"/>
          </a:xfrm>
        </p:spPr>
        <p:txBody>
          <a:bodyPr/>
          <a:lstStyle/>
          <a:p>
            <a:r>
              <a:rPr lang="he-IL" dirty="0">
                <a:cs typeface="Varela Round"/>
              </a:rPr>
              <a:t>מה עשינו היום?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155939" y="1429937"/>
            <a:ext cx="8998828" cy="41519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צפינו בהצגה ובתיאטרון בובות</a:t>
            </a:r>
          </a:p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פעלנו ושיחקנו</a:t>
            </a:r>
          </a:p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דמיינו</a:t>
            </a:r>
          </a:p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הכרנו מושגים משפת  התאטרון </a:t>
            </a:r>
          </a:p>
          <a:p>
            <a:pPr>
              <a:lnSpc>
                <a:spcPct val="200000"/>
              </a:lnSpc>
            </a:pPr>
            <a:r>
              <a:rPr lang="he-IL" sz="3200" dirty="0">
                <a:cs typeface="Varela Round"/>
              </a:rPr>
              <a:t>הכרנו את הסיפור- פודי הקיפוד מאת מרים רות </a:t>
            </a:r>
          </a:p>
          <a:p>
            <a:pPr>
              <a:lnSpc>
                <a:spcPct val="200000"/>
              </a:lnSpc>
            </a:pPr>
            <a:endParaRPr lang="he-IL" sz="3200" dirty="0">
              <a:cs typeface="Varela Round"/>
            </a:endParaRPr>
          </a:p>
          <a:p>
            <a:pPr>
              <a:lnSpc>
                <a:spcPct val="200000"/>
              </a:lnSpc>
            </a:pPr>
            <a:endParaRPr lang="he-IL" sz="3200" dirty="0">
              <a:cs typeface="Varela Round"/>
            </a:endParaRPr>
          </a:p>
          <a:p>
            <a:pPr>
              <a:lnSpc>
                <a:spcPct val="200000"/>
              </a:lnSpc>
            </a:pPr>
            <a:endParaRPr lang="he-IL" sz="2600" dirty="0">
              <a:cs typeface="Varela Round"/>
            </a:endParaRPr>
          </a:p>
        </p:txBody>
      </p:sp>
      <p:pic>
        <p:nvPicPr>
          <p:cNvPr id="3" name="גרפיקה 2" descr="ריקוד">
            <a:extLst>
              <a:ext uri="{FF2B5EF4-FFF2-40B4-BE49-F238E27FC236}">
                <a16:creationId xmlns:a16="http://schemas.microsoft.com/office/drawing/2014/main" id="{37E20B99-53B4-4A93-A6AD-6772359F80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40126" y="2098102"/>
            <a:ext cx="774677" cy="774677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126" y="4876566"/>
            <a:ext cx="690516" cy="663378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C0E66216-D9DD-4213-A653-18186D2BE0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65763" y="2836830"/>
            <a:ext cx="1118360" cy="1080903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F16F87D3-B203-44A7-B34C-D18B7A5572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763" y="1087346"/>
            <a:ext cx="852004" cy="848010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6CF4C9CB-494C-4CE2-998A-1D5D3206CA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314" y="4030462"/>
            <a:ext cx="774677" cy="55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65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EABE1E-1825-4F77-A219-E165C65A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ערכו והכינו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F5F4BA-8660-4A38-BA38-3CDFFA9EB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528" y="1477111"/>
            <a:ext cx="11161453" cy="4680000"/>
          </a:xfrm>
        </p:spPr>
        <p:txBody>
          <a:bodyPr/>
          <a:lstStyle/>
          <a:p>
            <a:r>
              <a:rPr lang="he-IL" dirty="0"/>
              <a:t>רינת פנקס </a:t>
            </a:r>
            <a:r>
              <a:rPr lang="he-IL" dirty="0" err="1"/>
              <a:t>זלאיט</a:t>
            </a:r>
            <a:r>
              <a:rPr lang="he-IL" dirty="0"/>
              <a:t> – גננת, מנחה בתוכנית 'המוזה באה לגן'</a:t>
            </a:r>
          </a:p>
          <a:p>
            <a:r>
              <a:rPr lang="he-IL" dirty="0"/>
              <a:t>סמדר בן </a:t>
            </a:r>
            <a:r>
              <a:rPr lang="he-IL" dirty="0" err="1"/>
              <a:t>שיטרית</a:t>
            </a:r>
            <a:r>
              <a:rPr lang="he-IL" dirty="0"/>
              <a:t> – מדריכה לאמנות מחוז צפון, האגף לחינוך קדם יסודי</a:t>
            </a:r>
          </a:p>
          <a:p>
            <a:r>
              <a:rPr lang="he-IL" dirty="0"/>
              <a:t>סיגל עמיר – מדריכה ארצית לאמנויות, האגף לחינוך קדם יסודי</a:t>
            </a:r>
          </a:p>
          <a:p>
            <a:r>
              <a:rPr lang="he-IL" dirty="0"/>
              <a:t>רינת אלפיה – מדריכה ארצית ללמידה מרחוק, האגף לחינוך קדם סודי</a:t>
            </a:r>
          </a:p>
          <a:p>
            <a:r>
              <a:rPr lang="he-IL" dirty="0"/>
              <a:t>אינה </a:t>
            </a:r>
            <a:r>
              <a:rPr lang="he-IL" dirty="0" err="1"/>
              <a:t>פלוטוב</a:t>
            </a:r>
            <a:r>
              <a:rPr lang="he-IL" dirty="0"/>
              <a:t> – מנהלת היחידה למידענות וטכנולוגיות למידה דיגיטליות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1816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EABE1E-1825-4F77-A219-E165C65A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קרדיטים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F5F4BA-8660-4A38-BA38-3CDFFA9E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הספר :  </a:t>
            </a:r>
            <a:r>
              <a:rPr lang="he-IL" dirty="0" err="1"/>
              <a:t>פודי</a:t>
            </a:r>
            <a:r>
              <a:rPr lang="he-IL" dirty="0"/>
              <a:t> הקיפוד/ כתבה מרים רות</a:t>
            </a:r>
          </a:p>
          <a:p>
            <a:pPr marL="0" indent="0">
              <a:buNone/>
            </a:pPr>
            <a:r>
              <a:rPr lang="he-IL" dirty="0"/>
              <a:t>                  איירה ליאת צח-גרבר </a:t>
            </a:r>
          </a:p>
          <a:p>
            <a:pPr marL="0" indent="0">
              <a:buNone/>
            </a:pPr>
            <a:r>
              <a:rPr lang="he-IL" dirty="0"/>
              <a:t> 	     בהוצאת  ספרית פועלים, 1994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78680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6166" y="447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8050" y="3016167"/>
            <a:ext cx="11172957" cy="26181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589" y="1838684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183</Words>
  <Application>Microsoft Office PowerPoint</Application>
  <PresentationFormat>מסך רחב</PresentationFormat>
  <Paragraphs>29</Paragraphs>
  <Slides>7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1" baseType="lpstr">
      <vt:lpstr>Arial</vt:lpstr>
      <vt:lpstr>Calibri</vt:lpstr>
      <vt:lpstr>Varela Round</vt:lpstr>
      <vt:lpstr>1_ערכת נושא Office</vt:lpstr>
      <vt:lpstr>מערכת שידורים לאומית</vt:lpstr>
      <vt:lpstr>כשתיאטרון פוגש סיפור  </vt:lpstr>
      <vt:lpstr>מה נעשה היום? </vt:lpstr>
      <vt:lpstr>מה עשינו היום? </vt:lpstr>
      <vt:lpstr>ערכו והכינו</vt:lpstr>
      <vt:lpstr>קרדיטים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Sigal Amir</dc:creator>
  <cp:lastModifiedBy>Rinat Alfia</cp:lastModifiedBy>
  <cp:revision>19</cp:revision>
  <dcterms:created xsi:type="dcterms:W3CDTF">2020-03-29T17:27:34Z</dcterms:created>
  <dcterms:modified xsi:type="dcterms:W3CDTF">2020-03-31T20:50:27Z</dcterms:modified>
</cp:coreProperties>
</file>