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304" r:id="rId5"/>
    <p:sldId id="263" r:id="rId6"/>
    <p:sldId id="266" r:id="rId7"/>
    <p:sldId id="267" r:id="rId8"/>
    <p:sldId id="269" r:id="rId9"/>
    <p:sldId id="270" r:id="rId10"/>
    <p:sldId id="296" r:id="rId11"/>
    <p:sldId id="276" r:id="rId12"/>
    <p:sldId id="279" r:id="rId13"/>
    <p:sldId id="277" r:id="rId14"/>
    <p:sldId id="301" r:id="rId15"/>
    <p:sldId id="303" r:id="rId16"/>
    <p:sldId id="286" r:id="rId17"/>
    <p:sldId id="287" r:id="rId18"/>
    <p:sldId id="275" r:id="rId19"/>
    <p:sldId id="297" r:id="rId20"/>
    <p:sldId id="298" r:id="rId21"/>
    <p:sldId id="305" r:id="rId22"/>
    <p:sldId id="290" r:id="rId23"/>
    <p:sldId id="271" r:id="rId24"/>
    <p:sldId id="300" r:id="rId25"/>
    <p:sldId id="299" r:id="rId26"/>
    <p:sldId id="294" r:id="rId27"/>
    <p:sldId id="288" r:id="rId28"/>
    <p:sldId id="289" r:id="rId29"/>
    <p:sldId id="292" r:id="rId30"/>
    <p:sldId id="259"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Varela Round" panose="00000500000000000000" pitchFamily="2" charset="-79"/>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36">
          <p15:clr>
            <a:srgbClr val="A4A3A4"/>
          </p15:clr>
        </p15:guide>
        <p15:guide id="2" pos="3840">
          <p15:clr>
            <a:srgbClr val="A4A3A4"/>
          </p15:clr>
        </p15:guide>
        <p15:guide id="3" orient="horz"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3" roundtripDataSignature="AMtx7mjtg3gtNdZ/aPyMRq5xetoR8rXT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76" autoAdjust="0"/>
    <p:restoredTop sz="94660"/>
  </p:normalViewPr>
  <p:slideViewPr>
    <p:cSldViewPr snapToGrid="0">
      <p:cViewPr varScale="1">
        <p:scale>
          <a:sx n="74" d="100"/>
          <a:sy n="74" d="100"/>
        </p:scale>
        <p:origin x="1032" y="67"/>
      </p:cViewPr>
      <p:guideLst>
        <p:guide orient="horz" pos="1536"/>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2.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4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8788"/>
          </a:xfrm>
          <a:prstGeom prst="rect">
            <a:avLst/>
          </a:prstGeom>
          <a:noFill/>
          <a:ln>
            <a:noFill/>
          </a:ln>
        </p:spPr>
        <p:txBody>
          <a:bodyPr spcFirstLastPara="1" wrap="square" lIns="91425" tIns="45700" rIns="91425" bIns="45700" anchor="t" anchorCtr="0">
            <a:noAutofit/>
          </a:bodyPr>
          <a:lstStyle>
            <a:lvl1pPr marR="0" lvl="0" algn="r" rtl="1">
              <a:spcBef>
                <a:spcPts val="60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r" rtl="1">
              <a:spcBef>
                <a:spcPts val="120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r" rtl="1">
              <a:spcBef>
                <a:spcPts val="120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r" rtl="1">
              <a:spcBef>
                <a:spcPts val="120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r" rtl="1">
              <a:spcBef>
                <a:spcPts val="120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r" rtl="1">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r" rtl="1">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r" rtl="1">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r" rtl="1">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1588" y="0"/>
            <a:ext cx="2971800" cy="458788"/>
          </a:xfrm>
          <a:prstGeom prst="rect">
            <a:avLst/>
          </a:prstGeom>
          <a:noFill/>
          <a:ln>
            <a:noFill/>
          </a:ln>
        </p:spPr>
        <p:txBody>
          <a:bodyPr spcFirstLastPara="1" wrap="square" lIns="91425" tIns="45700" rIns="91425" bIns="45700" anchor="t" anchorCtr="0">
            <a:noAutofit/>
          </a:bodyPr>
          <a:lstStyle>
            <a:lvl1pPr marR="0" lvl="0" algn="l" rtl="1">
              <a:spcBef>
                <a:spcPts val="60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r" rtl="1">
              <a:spcBef>
                <a:spcPts val="120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r" rtl="1">
              <a:spcBef>
                <a:spcPts val="120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r" rtl="1">
              <a:spcBef>
                <a:spcPts val="120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r" rtl="1">
              <a:spcBef>
                <a:spcPts val="120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r" rtl="1">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r" rtl="1">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r" rtl="1">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r" rtl="1">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3886200" y="8685213"/>
            <a:ext cx="2971800" cy="458787"/>
          </a:xfrm>
          <a:prstGeom prst="rect">
            <a:avLst/>
          </a:prstGeom>
          <a:noFill/>
          <a:ln>
            <a:noFill/>
          </a:ln>
        </p:spPr>
        <p:txBody>
          <a:bodyPr spcFirstLastPara="1" wrap="square" lIns="91425" tIns="45700" rIns="91425" bIns="45700" anchor="b" anchorCtr="0">
            <a:noAutofit/>
          </a:bodyPr>
          <a:lstStyle>
            <a:lvl1pPr marR="0" lvl="0" algn="r" rtl="1">
              <a:spcBef>
                <a:spcPts val="60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r" rtl="1">
              <a:spcBef>
                <a:spcPts val="120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r" rtl="1">
              <a:spcBef>
                <a:spcPts val="120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r" rtl="1">
              <a:spcBef>
                <a:spcPts val="120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r" rtl="1">
              <a:spcBef>
                <a:spcPts val="120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r" rtl="1">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r" rtl="1">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r" rtl="1">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r" rtl="1">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x-none"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5477412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Varela Round" panose="00000500000000000000" pitchFamily="2" charset="-79"/>
        <a:ea typeface="Varela Round" panose="00000500000000000000" pitchFamily="2" charset="-79"/>
        <a:cs typeface="Varela Round" panose="00000500000000000000" pitchFamily="2" charset="-79"/>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Varela Round" panose="00000500000000000000" pitchFamily="2" charset="-79"/>
              <a:cs typeface="Varela Round" panose="00000500000000000000" pitchFamily="2" charset="-79"/>
            </a:endParaRPr>
          </a:p>
        </p:txBody>
      </p:sp>
      <p:sp>
        <p:nvSpPr>
          <p:cNvPr id="101" name="Google Shape;10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5731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490394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2231253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490394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2231253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latin typeface="Varela Round" panose="00000500000000000000" pitchFamily="2" charset="-79"/>
              <a:cs typeface="Varela Round" panose="00000500000000000000" pitchFamily="2" charset="-79"/>
            </a:endParaRPr>
          </a:p>
        </p:txBody>
      </p:sp>
      <p:sp>
        <p:nvSpPr>
          <p:cNvPr id="301" name="Google Shape;30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Varela Round" panose="00000500000000000000" pitchFamily="2" charset="-79"/>
              <a:cs typeface="Varela Round" panose="00000500000000000000" pitchFamily="2" charset="-79"/>
            </a:endParaRPr>
          </a:p>
        </p:txBody>
      </p:sp>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4944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ער">
  <p:cSld name="שער">
    <p:bg>
      <p:bgPr>
        <a:solidFill>
          <a:schemeClr val="lt1"/>
        </a:solidFill>
        <a:effectLst/>
      </p:bgPr>
    </p:bg>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 y="2693991"/>
            <a:ext cx="12192000" cy="1470025"/>
          </a:xfrm>
          <a:prstGeom prst="rect">
            <a:avLst/>
          </a:prstGeom>
          <a:noFill/>
          <a:ln>
            <a:noFill/>
          </a:ln>
        </p:spPr>
        <p:txBody>
          <a:bodyPr spcFirstLastPara="1" wrap="square" lIns="91425" tIns="45700" rIns="91425" bIns="45700" anchor="ctr" anchorCtr="0">
            <a:normAutofit/>
          </a:bodyPr>
          <a:lstStyle>
            <a:lvl1pPr lvl="0" algn="l" rtl="1">
              <a:lnSpc>
                <a:spcPct val="90000"/>
              </a:lnSpc>
              <a:spcBef>
                <a:spcPts val="0"/>
              </a:spcBef>
              <a:spcAft>
                <a:spcPts val="0"/>
              </a:spcAft>
              <a:buClr>
                <a:srgbClr val="192A72"/>
              </a:buClr>
              <a:buSzPts val="4951"/>
              <a:buFont typeface="Varela Round"/>
              <a:buNone/>
              <a:defRPr sz="4951" b="1" i="0" u="none" strike="noStrike" cap="none">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
          <p:cNvSpPr/>
          <p:nvPr/>
        </p:nvSpPr>
        <p:spPr>
          <a:xfrm>
            <a:off x="-670069" y="6569428"/>
            <a:ext cx="2623961"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
        <p:nvSpPr>
          <p:cNvPr id="18" name="Google Shape;18;p6"/>
          <p:cNvSpPr/>
          <p:nvPr/>
        </p:nvSpPr>
        <p:spPr>
          <a:xfrm>
            <a:off x="-1488811" y="6304088"/>
            <a:ext cx="3246400" cy="192925"/>
          </a:xfrm>
          <a:prstGeom prst="roundRect">
            <a:avLst>
              <a:gd name="adj" fmla="val 49359"/>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
        <p:nvSpPr>
          <p:cNvPr id="19" name="Google Shape;19;p6"/>
          <p:cNvSpPr/>
          <p:nvPr/>
        </p:nvSpPr>
        <p:spPr>
          <a:xfrm>
            <a:off x="9986483" y="-439221"/>
            <a:ext cx="4205647"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
        <p:nvSpPr>
          <p:cNvPr id="20" name="Google Shape;20;p6"/>
          <p:cNvSpPr/>
          <p:nvPr/>
        </p:nvSpPr>
        <p:spPr>
          <a:xfrm>
            <a:off x="8259471" y="6565100"/>
            <a:ext cx="4434215"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pic>
        <p:nvPicPr>
          <p:cNvPr id="21" name="Google Shape;21;p6"/>
          <p:cNvPicPr preferRelativeResize="0"/>
          <p:nvPr/>
        </p:nvPicPr>
        <p:blipFill rotWithShape="1">
          <a:blip r:embed="rId2">
            <a:alphaModFix/>
          </a:blip>
          <a:srcRect l="33058" r="33511" b="26248"/>
          <a:stretch/>
        </p:blipFill>
        <p:spPr>
          <a:xfrm>
            <a:off x="5445286" y="369916"/>
            <a:ext cx="1301431" cy="159743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כותרת וארבע תמונות">
  <p:cSld name="כותרת וארבע תמונות">
    <p:bg>
      <p:bgPr>
        <a:solidFill>
          <a:schemeClr val="lt1"/>
        </a:solidFill>
        <a:effectLst/>
      </p:bgPr>
    </p:bg>
    <p:spTree>
      <p:nvGrpSpPr>
        <p:cNvPr id="1" name="Shape 89"/>
        <p:cNvGrpSpPr/>
        <p:nvPr/>
      </p:nvGrpSpPr>
      <p:grpSpPr>
        <a:xfrm>
          <a:off x="0" y="0"/>
          <a:ext cx="0" cy="0"/>
          <a:chOff x="0" y="0"/>
          <a:chExt cx="0" cy="0"/>
        </a:xfrm>
      </p:grpSpPr>
      <p:sp>
        <p:nvSpPr>
          <p:cNvPr id="90" name="Google Shape;90;p17"/>
          <p:cNvSpPr txBox="1">
            <a:spLocks noGrp="1"/>
          </p:cNvSpPr>
          <p:nvPr>
            <p:ph type="ctrTitle"/>
          </p:nvPr>
        </p:nvSpPr>
        <p:spPr>
          <a:xfrm>
            <a:off x="1733910" y="186260"/>
            <a:ext cx="10247689" cy="637353"/>
          </a:xfrm>
          <a:prstGeom prst="rect">
            <a:avLst/>
          </a:prstGeom>
          <a:noFill/>
          <a:ln>
            <a:noFill/>
          </a:ln>
        </p:spPr>
        <p:txBody>
          <a:bodyPr spcFirstLastPara="1" wrap="square" lIns="91425" tIns="45700" rIns="91425" bIns="45700" anchor="ctr" anchorCtr="0">
            <a:noAutofit/>
          </a:bodyPr>
          <a:lstStyle>
            <a:lvl1pPr lvl="0" algn="ctr" rtl="1">
              <a:lnSpc>
                <a:spcPct val="90000"/>
              </a:lnSpc>
              <a:spcBef>
                <a:spcPts val="0"/>
              </a:spcBef>
              <a:spcAft>
                <a:spcPts val="0"/>
              </a:spcAft>
              <a:buClr>
                <a:srgbClr val="192A72"/>
              </a:buClr>
              <a:buSzPts val="3000"/>
              <a:buFont typeface="Varela Round"/>
              <a:buNone/>
              <a:defRPr sz="30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7"/>
          <p:cNvSpPr/>
          <p:nvPr/>
        </p:nvSpPr>
        <p:spPr>
          <a:xfrm>
            <a:off x="11186074"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
        <p:nvSpPr>
          <p:cNvPr id="92" name="Google Shape;92;p17"/>
          <p:cNvSpPr/>
          <p:nvPr/>
        </p:nvSpPr>
        <p:spPr>
          <a:xfrm>
            <a:off x="10171544" y="938560"/>
            <a:ext cx="2190883" cy="42691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350" b="0" i="0" u="none" strike="noStrike" cap="none" dirty="0">
                <a:solidFill>
                  <a:schemeClr val="lt1"/>
                </a:solidFill>
                <a:latin typeface="Times New Roman"/>
                <a:ea typeface="Times New Roman"/>
                <a:cs typeface="Times New Roman"/>
                <a:sym typeface="Times New Roman"/>
              </a:rPr>
              <a:t> </a:t>
            </a:r>
            <a:endParaRPr dirty="0">
              <a:latin typeface="Varela Round" panose="00000500000000000000" pitchFamily="2" charset="-79"/>
              <a:cs typeface="Varela Round" panose="00000500000000000000" pitchFamily="2" charset="-79"/>
            </a:endParaRPr>
          </a:p>
        </p:txBody>
      </p:sp>
      <p:sp>
        <p:nvSpPr>
          <p:cNvPr id="93" name="Google Shape;93;p17"/>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
        <p:nvSpPr>
          <p:cNvPr id="94" name="Google Shape;94;p17"/>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
        <p:nvSpPr>
          <p:cNvPr id="95" name="Google Shape;95;p17"/>
          <p:cNvSpPr>
            <a:spLocks noGrp="1"/>
          </p:cNvSpPr>
          <p:nvPr>
            <p:ph type="pic" idx="2"/>
          </p:nvPr>
        </p:nvSpPr>
        <p:spPr>
          <a:xfrm>
            <a:off x="154519" y="1073695"/>
            <a:ext cx="4114651" cy="2743100"/>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400"/>
              <a:buFont typeface="Arial"/>
              <a:buNone/>
              <a:defRPr sz="2400" b="0" i="0" u="none" strike="noStrike" cap="none">
                <a:solidFill>
                  <a:schemeClr val="dk1"/>
                </a:solidFill>
                <a:latin typeface="Varela Round" panose="00000500000000000000" pitchFamily="2" charset="-79"/>
                <a:ea typeface="Varela Round" panose="00000500000000000000" pitchFamily="2" charset="-79"/>
                <a:cs typeface="Varela Round" panose="00000500000000000000" pitchFamily="2" charset="-79"/>
                <a:sym typeface="Calibri"/>
              </a:defRPr>
            </a:lvl1pPr>
            <a:lvl2pPr marR="0" lvl="1" algn="r" rtl="1">
              <a:lnSpc>
                <a:spcPct val="90000"/>
              </a:lnSpc>
              <a:spcBef>
                <a:spcPts val="5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dirty="0"/>
          </a:p>
        </p:txBody>
      </p:sp>
      <p:sp>
        <p:nvSpPr>
          <p:cNvPr id="96" name="Google Shape;96;p17"/>
          <p:cNvSpPr>
            <a:spLocks noGrp="1"/>
          </p:cNvSpPr>
          <p:nvPr>
            <p:ph type="pic" idx="3"/>
          </p:nvPr>
        </p:nvSpPr>
        <p:spPr>
          <a:xfrm>
            <a:off x="154519" y="3976095"/>
            <a:ext cx="4114651" cy="2743100"/>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400"/>
              <a:buFont typeface="Arial"/>
              <a:buNone/>
              <a:defRPr sz="2400" b="0" i="0" u="none" strike="noStrike" cap="none">
                <a:solidFill>
                  <a:schemeClr val="dk1"/>
                </a:solidFill>
                <a:latin typeface="Varela Round" panose="00000500000000000000" pitchFamily="2" charset="-79"/>
                <a:ea typeface="Varela Round" panose="00000500000000000000" pitchFamily="2" charset="-79"/>
                <a:cs typeface="Varela Round" panose="00000500000000000000" pitchFamily="2" charset="-79"/>
                <a:sym typeface="Calibri"/>
              </a:defRPr>
            </a:lvl1pPr>
            <a:lvl2pPr marR="0" lvl="1" algn="r" rtl="1">
              <a:lnSpc>
                <a:spcPct val="90000"/>
              </a:lnSpc>
              <a:spcBef>
                <a:spcPts val="5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dirty="0"/>
          </a:p>
        </p:txBody>
      </p:sp>
      <p:sp>
        <p:nvSpPr>
          <p:cNvPr id="97" name="Google Shape;97;p17"/>
          <p:cNvSpPr>
            <a:spLocks noGrp="1"/>
          </p:cNvSpPr>
          <p:nvPr>
            <p:ph type="pic" idx="4"/>
          </p:nvPr>
        </p:nvSpPr>
        <p:spPr>
          <a:xfrm>
            <a:off x="4414861" y="1073695"/>
            <a:ext cx="4114651" cy="2743100"/>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400"/>
              <a:buFont typeface="Arial"/>
              <a:buNone/>
              <a:defRPr sz="2400" b="0" i="0" u="none" strike="noStrike" cap="none">
                <a:solidFill>
                  <a:schemeClr val="dk1"/>
                </a:solidFill>
                <a:latin typeface="Varela Round" panose="00000500000000000000" pitchFamily="2" charset="-79"/>
                <a:ea typeface="Varela Round" panose="00000500000000000000" pitchFamily="2" charset="-79"/>
                <a:cs typeface="Varela Round" panose="00000500000000000000" pitchFamily="2" charset="-79"/>
                <a:sym typeface="Calibri"/>
              </a:defRPr>
            </a:lvl1pPr>
            <a:lvl2pPr marR="0" lvl="1" algn="r" rtl="1">
              <a:lnSpc>
                <a:spcPct val="90000"/>
              </a:lnSpc>
              <a:spcBef>
                <a:spcPts val="5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dirty="0"/>
          </a:p>
        </p:txBody>
      </p:sp>
      <p:sp>
        <p:nvSpPr>
          <p:cNvPr id="98" name="Google Shape;98;p17"/>
          <p:cNvSpPr>
            <a:spLocks noGrp="1"/>
          </p:cNvSpPr>
          <p:nvPr>
            <p:ph type="pic" idx="5"/>
          </p:nvPr>
        </p:nvSpPr>
        <p:spPr>
          <a:xfrm>
            <a:off x="4414861" y="3976095"/>
            <a:ext cx="4114651" cy="2743100"/>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400"/>
              <a:buFont typeface="Arial"/>
              <a:buNone/>
              <a:defRPr sz="2400" b="0" i="0" u="none" strike="noStrike" cap="none">
                <a:solidFill>
                  <a:schemeClr val="dk1"/>
                </a:solidFill>
                <a:latin typeface="Varela Round" panose="00000500000000000000" pitchFamily="2" charset="-79"/>
                <a:ea typeface="Varela Round" panose="00000500000000000000" pitchFamily="2" charset="-79"/>
                <a:cs typeface="Varela Round" panose="00000500000000000000" pitchFamily="2" charset="-79"/>
                <a:sym typeface="Calibri"/>
              </a:defRPr>
            </a:lvl1pPr>
            <a:lvl2pPr marR="0" lvl="1" algn="r" rtl="1">
              <a:lnSpc>
                <a:spcPct val="90000"/>
              </a:lnSpc>
              <a:spcBef>
                <a:spcPts val="5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lvl1pPr>
              <a:defRPr>
                <a:latin typeface="Varela Round" panose="00000500000000000000" pitchFamily="2" charset="-79"/>
                <a:cs typeface="Varela Round" panose="00000500000000000000" pitchFamily="2" charset="-79"/>
              </a:defRPr>
            </a:lvl1pPr>
          </a:lstStyle>
          <a:p>
            <a:r>
              <a:rPr lang="he-IL" dirty="0"/>
              <a:t>לחץ כדי לערוך סגנון כותרת של תבנית בסיס</a:t>
            </a:r>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Varela Round" panose="00000500000000000000" pitchFamily="2" charset="-79"/>
                <a:cs typeface="Varela Round" panose="00000500000000000000" pitchFamily="2" charset="-79"/>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dirty="0"/>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06F74311-BBF7-42F8-9DE5-4EEF3CCF9C5D}" type="datetimeFigureOut">
              <a:rPr lang="he-IL" smtClean="0"/>
              <a:t>י"א/אייר/תש"ף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4B28391-4BD6-4E68-8219-D8D9868D0C21}" type="slidenum">
              <a:rPr lang="he-IL" smtClean="0"/>
              <a:t>‹#›</a:t>
            </a:fld>
            <a:endParaRPr lang="he-IL"/>
          </a:p>
        </p:txBody>
      </p:sp>
    </p:spTree>
    <p:extLst>
      <p:ext uri="{BB962C8B-B14F-4D97-AF65-F5344CB8AC3E}">
        <p14:creationId xmlns:p14="http://schemas.microsoft.com/office/powerpoint/2010/main" val="3483810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כותרת, תוכן וטקסט">
    <p:spTree>
      <p:nvGrpSpPr>
        <p:cNvPr id="1" name=""/>
        <p:cNvGrpSpPr/>
        <p:nvPr/>
      </p:nvGrpSpPr>
      <p:grpSpPr>
        <a:xfrm>
          <a:off x="0" y="0"/>
          <a:ext cx="0" cy="0"/>
          <a:chOff x="0" y="0"/>
          <a:chExt cx="0" cy="0"/>
        </a:xfrm>
      </p:grpSpPr>
      <p:sp>
        <p:nvSpPr>
          <p:cNvPr id="2" name="כותרת 1"/>
          <p:cNvSpPr>
            <a:spLocks noGrp="1"/>
          </p:cNvSpPr>
          <p:nvPr>
            <p:ph type="title"/>
          </p:nvPr>
        </p:nvSpPr>
        <p:spPr>
          <a:xfrm>
            <a:off x="609600" y="274638"/>
            <a:ext cx="10972800" cy="1143000"/>
          </a:xfrm>
        </p:spPr>
        <p:txBody>
          <a:bodyPr/>
          <a:lstStyle>
            <a:lvl1pPr>
              <a:defRPr>
                <a:latin typeface="Varela Round" panose="00000500000000000000" pitchFamily="2" charset="-79"/>
                <a:cs typeface="Varela Round" panose="00000500000000000000" pitchFamily="2" charset="-79"/>
              </a:defRPr>
            </a:lvl1pPr>
          </a:lstStyle>
          <a:p>
            <a:r>
              <a:rPr lang="he-IL" dirty="0"/>
              <a:t>לחץ כדי לערוך סגנון כותרת של תבנית בסיס</a:t>
            </a:r>
          </a:p>
        </p:txBody>
      </p:sp>
      <p:sp>
        <p:nvSpPr>
          <p:cNvPr id="3" name="מציין מיקום תוכן 2"/>
          <p:cNvSpPr>
            <a:spLocks noGrp="1"/>
          </p:cNvSpPr>
          <p:nvPr>
            <p:ph sz="half" idx="1"/>
          </p:nvPr>
        </p:nvSpPr>
        <p:spPr>
          <a:xfrm>
            <a:off x="609600" y="1600201"/>
            <a:ext cx="5384800" cy="4525963"/>
          </a:xfrm>
        </p:spPr>
        <p:txBody>
          <a:bodyPr/>
          <a:lstStyle>
            <a:lvl1pPr>
              <a:defRPr>
                <a:latin typeface="Varela Round" panose="00000500000000000000" pitchFamily="2" charset="-79"/>
                <a:cs typeface="Varela Round" panose="00000500000000000000" pitchFamily="2" charset="-79"/>
              </a:defRPr>
            </a:lvl1pPr>
            <a:lvl2pPr>
              <a:defRPr>
                <a:latin typeface="Varela Round" panose="00000500000000000000" pitchFamily="2" charset="-79"/>
                <a:cs typeface="Varela Round" panose="00000500000000000000" pitchFamily="2" charset="-79"/>
              </a:defRPr>
            </a:lvl2pPr>
            <a:lvl3pPr>
              <a:defRPr>
                <a:latin typeface="Varela Round" panose="00000500000000000000" pitchFamily="2" charset="-79"/>
                <a:cs typeface="Varela Round" panose="00000500000000000000" pitchFamily="2" charset="-79"/>
              </a:defRPr>
            </a:lvl3pPr>
            <a:lvl4pPr>
              <a:defRPr>
                <a:latin typeface="Varela Round" panose="00000500000000000000" pitchFamily="2" charset="-79"/>
                <a:cs typeface="Varela Round" panose="00000500000000000000" pitchFamily="2" charset="-79"/>
              </a:defRPr>
            </a:lvl4pPr>
            <a:lvl5pPr>
              <a:defRPr>
                <a:latin typeface="Varela Round" panose="00000500000000000000" pitchFamily="2" charset="-79"/>
                <a:cs typeface="Varela Round" panose="00000500000000000000" pitchFamily="2" charset="-79"/>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טקסט 3"/>
          <p:cNvSpPr>
            <a:spLocks noGrp="1"/>
          </p:cNvSpPr>
          <p:nvPr>
            <p:ph type="body" sz="half" idx="2"/>
          </p:nvPr>
        </p:nvSpPr>
        <p:spPr>
          <a:xfrm>
            <a:off x="6197600" y="1600201"/>
            <a:ext cx="5384800" cy="4525963"/>
          </a:xfrm>
        </p:spPr>
        <p:txBody>
          <a:bodyPr/>
          <a:lstStyle>
            <a:lvl1pPr>
              <a:defRPr>
                <a:latin typeface="Varela Round" panose="00000500000000000000" pitchFamily="2" charset="-79"/>
                <a:cs typeface="Varela Round" panose="00000500000000000000" pitchFamily="2" charset="-79"/>
              </a:defRPr>
            </a:lvl1pPr>
            <a:lvl2pPr>
              <a:defRPr>
                <a:latin typeface="Varela Round" panose="00000500000000000000" pitchFamily="2" charset="-79"/>
                <a:cs typeface="Varela Round" panose="00000500000000000000" pitchFamily="2" charset="-79"/>
              </a:defRPr>
            </a:lvl2pPr>
            <a:lvl3pPr>
              <a:defRPr>
                <a:latin typeface="Varela Round" panose="00000500000000000000" pitchFamily="2" charset="-79"/>
                <a:cs typeface="Varela Round" panose="00000500000000000000" pitchFamily="2" charset="-79"/>
              </a:defRPr>
            </a:lvl3pPr>
            <a:lvl4pPr>
              <a:defRPr>
                <a:latin typeface="Varela Round" panose="00000500000000000000" pitchFamily="2" charset="-79"/>
                <a:cs typeface="Varela Round" panose="00000500000000000000" pitchFamily="2" charset="-79"/>
              </a:defRPr>
            </a:lvl4pPr>
            <a:lvl5pPr>
              <a:defRPr>
                <a:latin typeface="Varela Round" panose="00000500000000000000" pitchFamily="2" charset="-79"/>
                <a:cs typeface="Varela Round" panose="00000500000000000000" pitchFamily="2" charset="-79"/>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79ABCE-4619-45FF-8B99-D457E250C947}" type="slidenum">
              <a:rPr lang="he-IL"/>
              <a:pPr>
                <a:defRPr/>
              </a:pPr>
              <a:t>‹#›</a:t>
            </a:fld>
            <a:endParaRPr lang="en-US"/>
          </a:p>
        </p:txBody>
      </p:sp>
    </p:spTree>
    <p:extLst>
      <p:ext uri="{BB962C8B-B14F-4D97-AF65-F5344CB8AC3E}">
        <p14:creationId xmlns:p14="http://schemas.microsoft.com/office/powerpoint/2010/main" val="479683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atin typeface="Varela Round" panose="00000500000000000000" pitchFamily="2" charset="-79"/>
                <a:cs typeface="Varela Round" panose="00000500000000000000" pitchFamily="2" charset="-79"/>
              </a:defRPr>
            </a:lvl1pPr>
          </a:lstStyle>
          <a:p>
            <a:r>
              <a:rPr lang="he-IL" dirty="0"/>
              <a:t>לחץ כדי לערוך סגנון כותרת של תבנית בסיס</a:t>
            </a:r>
          </a:p>
        </p:txBody>
      </p:sp>
      <p:sp>
        <p:nvSpPr>
          <p:cNvPr id="3" name="מציין מיקום תוכן 2"/>
          <p:cNvSpPr>
            <a:spLocks noGrp="1"/>
          </p:cNvSpPr>
          <p:nvPr>
            <p:ph idx="1"/>
          </p:nvPr>
        </p:nvSpPr>
        <p:spPr/>
        <p:txBody>
          <a:bodyPr/>
          <a:lstStyle>
            <a:lvl1pPr>
              <a:defRPr>
                <a:latin typeface="Varela Round" panose="00000500000000000000" pitchFamily="2" charset="-79"/>
                <a:cs typeface="Varela Round" panose="00000500000000000000" pitchFamily="2" charset="-79"/>
              </a:defRPr>
            </a:lvl1pPr>
            <a:lvl2pPr>
              <a:defRPr>
                <a:latin typeface="Varela Round" panose="00000500000000000000" pitchFamily="2" charset="-79"/>
                <a:cs typeface="Varela Round" panose="00000500000000000000" pitchFamily="2" charset="-79"/>
              </a:defRPr>
            </a:lvl2pPr>
            <a:lvl3pPr>
              <a:defRPr>
                <a:latin typeface="Varela Round" panose="00000500000000000000" pitchFamily="2" charset="-79"/>
                <a:cs typeface="Varela Round" panose="00000500000000000000" pitchFamily="2" charset="-79"/>
              </a:defRPr>
            </a:lvl3pPr>
            <a:lvl4pPr>
              <a:defRPr>
                <a:latin typeface="Varela Round" panose="00000500000000000000" pitchFamily="2" charset="-79"/>
                <a:cs typeface="Varela Round" panose="00000500000000000000" pitchFamily="2" charset="-79"/>
              </a:defRPr>
            </a:lvl4pPr>
            <a:lvl5pPr>
              <a:defRPr>
                <a:latin typeface="Varela Round" panose="00000500000000000000" pitchFamily="2" charset="-79"/>
                <a:cs typeface="Varela Round" panose="00000500000000000000" pitchFamily="2" charset="-79"/>
              </a:defRPr>
            </a:lvl5pPr>
          </a:lstStyle>
          <a:p>
            <a:pPr lvl="0"/>
            <a:r>
              <a:rPr lang="he-IL" dirty="0"/>
              <a:t>לחץ כדי לערוך סגנונות טקסט של תבנית בסיס</a:t>
            </a:r>
          </a:p>
          <a:p>
            <a:pPr lvl="1"/>
            <a:r>
              <a:rPr lang="he-IL" dirty="0"/>
              <a:t>רמה שנייה</a:t>
            </a:r>
          </a:p>
          <a:p>
            <a:pPr lvl="2"/>
            <a:r>
              <a:rPr lang="he-IL" dirty="0"/>
              <a:t>רמה שלישית</a:t>
            </a:r>
          </a:p>
          <a:p>
            <a:pPr lvl="3"/>
            <a:r>
              <a:rPr lang="he-IL" dirty="0"/>
              <a:t>רמה רביעית</a:t>
            </a:r>
          </a:p>
          <a:p>
            <a:pPr lvl="4"/>
            <a:r>
              <a:rPr lang="he-IL" dirty="0"/>
              <a:t>רמה חמישית</a:t>
            </a:r>
          </a:p>
        </p:txBody>
      </p:sp>
      <p:sp>
        <p:nvSpPr>
          <p:cNvPr id="4" name="מציין מיקום של תאריך 3"/>
          <p:cNvSpPr>
            <a:spLocks noGrp="1"/>
          </p:cNvSpPr>
          <p:nvPr>
            <p:ph type="dt" sz="half" idx="10"/>
          </p:nvPr>
        </p:nvSpPr>
        <p:spPr/>
        <p:txBody>
          <a:bodyPr/>
          <a:lstStyle/>
          <a:p>
            <a:fld id="{06F74311-BBF7-42F8-9DE5-4EEF3CCF9C5D}" type="datetimeFigureOut">
              <a:rPr lang="he-IL" smtClean="0"/>
              <a:t>י"א/אייר/תש"ף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4B28391-4BD6-4E68-8219-D8D9868D0C21}" type="slidenum">
              <a:rPr lang="he-IL" smtClean="0"/>
              <a:t>‹#›</a:t>
            </a:fld>
            <a:endParaRPr lang="he-IL"/>
          </a:p>
        </p:txBody>
      </p:sp>
    </p:spTree>
    <p:extLst>
      <p:ext uri="{BB962C8B-B14F-4D97-AF65-F5344CB8AC3E}">
        <p14:creationId xmlns:p14="http://schemas.microsoft.com/office/powerpoint/2010/main" val="2222050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השיעור שכבה ושם המורה">
  <p:cSld name="השיעור שכבה ושם המורה">
    <p:bg>
      <p:bgPr>
        <a:solidFill>
          <a:schemeClr val="lt1"/>
        </a:solidFill>
        <a:effectLst/>
      </p:bgPr>
    </p:bg>
    <p:spTree>
      <p:nvGrpSpPr>
        <p:cNvPr id="1" name="Shape 22"/>
        <p:cNvGrpSpPr/>
        <p:nvPr/>
      </p:nvGrpSpPr>
      <p:grpSpPr>
        <a:xfrm>
          <a:off x="0" y="0"/>
          <a:ext cx="0" cy="0"/>
          <a:chOff x="0" y="0"/>
          <a:chExt cx="0" cy="0"/>
        </a:xfrm>
      </p:grpSpPr>
      <p:sp>
        <p:nvSpPr>
          <p:cNvPr id="23" name="Google Shape;23;p7"/>
          <p:cNvSpPr/>
          <p:nvPr/>
        </p:nvSpPr>
        <p:spPr>
          <a:xfrm>
            <a:off x="212944" y="1396872"/>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350" b="0" i="0" u="none" strike="noStrike" cap="none" dirty="0">
                <a:solidFill>
                  <a:schemeClr val="lt1"/>
                </a:solidFill>
                <a:latin typeface="Times New Roman"/>
                <a:ea typeface="Times New Roman"/>
                <a:cs typeface="Times New Roman"/>
                <a:sym typeface="Times New Roman"/>
              </a:rPr>
              <a:t>  </a:t>
            </a:r>
            <a:endParaRPr dirty="0">
              <a:latin typeface="Varela Round" panose="00000500000000000000" pitchFamily="2" charset="-79"/>
              <a:cs typeface="Varela Round" panose="00000500000000000000" pitchFamily="2" charset="-79"/>
            </a:endParaRPr>
          </a:p>
        </p:txBody>
      </p:sp>
      <p:sp>
        <p:nvSpPr>
          <p:cNvPr id="24" name="Google Shape;24;p7"/>
          <p:cNvSpPr txBox="1">
            <a:spLocks noGrp="1"/>
          </p:cNvSpPr>
          <p:nvPr>
            <p:ph type="ctrTitle"/>
          </p:nvPr>
        </p:nvSpPr>
        <p:spPr>
          <a:xfrm>
            <a:off x="1" y="1640910"/>
            <a:ext cx="12192000" cy="1260000"/>
          </a:xfrm>
          <a:prstGeom prst="rect">
            <a:avLst/>
          </a:prstGeom>
          <a:noFill/>
          <a:ln>
            <a:noFill/>
          </a:ln>
        </p:spPr>
        <p:txBody>
          <a:bodyPr spcFirstLastPara="1" wrap="square" lIns="91425" tIns="45700" rIns="91425" bIns="45700" anchor="ctr" anchorCtr="0">
            <a:noAutofit/>
          </a:bodyPr>
          <a:lstStyle>
            <a:lvl1pPr lvl="0" algn="ctr" rtl="1">
              <a:lnSpc>
                <a:spcPct val="90000"/>
              </a:lnSpc>
              <a:spcBef>
                <a:spcPts val="0"/>
              </a:spcBef>
              <a:spcAft>
                <a:spcPts val="0"/>
              </a:spcAft>
              <a:buClr>
                <a:srgbClr val="192A72"/>
              </a:buClr>
              <a:buSzPts val="4951"/>
              <a:buFont typeface="Varela Round"/>
              <a:buNone/>
              <a:defRPr sz="4951"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7"/>
          <p:cNvSpPr/>
          <p:nvPr/>
        </p:nvSpPr>
        <p:spPr>
          <a:xfrm>
            <a:off x="7329949" y="6155858"/>
            <a:ext cx="5333867"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
        <p:nvSpPr>
          <p:cNvPr id="26" name="Google Shape;26;p7"/>
          <p:cNvSpPr/>
          <p:nvPr/>
        </p:nvSpPr>
        <p:spPr>
          <a:xfrm>
            <a:off x="9501144" y="5870970"/>
            <a:ext cx="3049656" cy="205899"/>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
        <p:nvSpPr>
          <p:cNvPr id="27" name="Google Shape;27;p7"/>
          <p:cNvSpPr/>
          <p:nvPr/>
        </p:nvSpPr>
        <p:spPr>
          <a:xfrm>
            <a:off x="-501113" y="163632"/>
            <a:ext cx="1428111"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
        <p:nvSpPr>
          <p:cNvPr id="28" name="Google Shape;28;p7"/>
          <p:cNvSpPr txBox="1">
            <a:spLocks noGrp="1"/>
          </p:cNvSpPr>
          <p:nvPr>
            <p:ph type="subTitle" idx="1"/>
          </p:nvPr>
        </p:nvSpPr>
        <p:spPr>
          <a:xfrm>
            <a:off x="1" y="3002331"/>
            <a:ext cx="12192000" cy="552322"/>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002060"/>
              </a:buClr>
              <a:buSzPts val="2800"/>
              <a:buNone/>
              <a:defRPr sz="2700" b="1">
                <a:solidFill>
                  <a:srgbClr val="002060"/>
                </a:solidFill>
                <a:latin typeface="Varela Round"/>
                <a:ea typeface="Varela Round"/>
                <a:cs typeface="Varela Round"/>
                <a:sym typeface="Varela Round"/>
              </a:defRPr>
            </a:lvl1pPr>
            <a:lvl2pPr lvl="1" algn="ctr" rtl="1">
              <a:lnSpc>
                <a:spcPct val="100000"/>
              </a:lnSpc>
              <a:spcBef>
                <a:spcPts val="450"/>
              </a:spcBef>
              <a:spcAft>
                <a:spcPts val="0"/>
              </a:spcAft>
              <a:buClr>
                <a:schemeClr val="dk1"/>
              </a:buClr>
              <a:buSzPts val="2800"/>
              <a:buNone/>
              <a:defRPr sz="2775"/>
            </a:lvl2pPr>
            <a:lvl3pPr lvl="2" algn="ctr" rtl="1">
              <a:lnSpc>
                <a:spcPct val="100000"/>
              </a:lnSpc>
              <a:spcBef>
                <a:spcPts val="0"/>
              </a:spcBef>
              <a:spcAft>
                <a:spcPts val="0"/>
              </a:spcAft>
              <a:buClr>
                <a:schemeClr val="dk1"/>
              </a:buClr>
              <a:buSzPts val="2800"/>
              <a:buNone/>
              <a:defRPr sz="2775"/>
            </a:lvl3pPr>
            <a:lvl4pPr lvl="3" algn="ctr" rtl="1">
              <a:lnSpc>
                <a:spcPct val="100000"/>
              </a:lnSpc>
              <a:spcBef>
                <a:spcPts val="0"/>
              </a:spcBef>
              <a:spcAft>
                <a:spcPts val="0"/>
              </a:spcAft>
              <a:buClr>
                <a:schemeClr val="dk1"/>
              </a:buClr>
              <a:buSzPts val="2800"/>
              <a:buNone/>
              <a:defRPr sz="2775"/>
            </a:lvl4pPr>
            <a:lvl5pPr lvl="4" algn="ctr" rtl="1">
              <a:lnSpc>
                <a:spcPct val="100000"/>
              </a:lnSpc>
              <a:spcBef>
                <a:spcPts val="0"/>
              </a:spcBef>
              <a:spcAft>
                <a:spcPts val="0"/>
              </a:spcAft>
              <a:buClr>
                <a:schemeClr val="dk1"/>
              </a:buClr>
              <a:buSzPts val="2800"/>
              <a:buNone/>
              <a:defRPr sz="2775"/>
            </a:lvl5pPr>
            <a:lvl6pPr lvl="5" algn="ctr" rtl="1">
              <a:lnSpc>
                <a:spcPct val="100000"/>
              </a:lnSpc>
              <a:spcBef>
                <a:spcPts val="0"/>
              </a:spcBef>
              <a:spcAft>
                <a:spcPts val="0"/>
              </a:spcAft>
              <a:buClr>
                <a:schemeClr val="dk1"/>
              </a:buClr>
              <a:buSzPts val="2800"/>
              <a:buNone/>
              <a:defRPr sz="2775"/>
            </a:lvl6pPr>
            <a:lvl7pPr lvl="6" algn="ctr" rtl="1">
              <a:lnSpc>
                <a:spcPct val="100000"/>
              </a:lnSpc>
              <a:spcBef>
                <a:spcPts val="0"/>
              </a:spcBef>
              <a:spcAft>
                <a:spcPts val="0"/>
              </a:spcAft>
              <a:buClr>
                <a:schemeClr val="dk1"/>
              </a:buClr>
              <a:buSzPts val="2800"/>
              <a:buNone/>
              <a:defRPr sz="2775"/>
            </a:lvl7pPr>
            <a:lvl8pPr lvl="7" algn="ctr" rtl="1">
              <a:lnSpc>
                <a:spcPct val="100000"/>
              </a:lnSpc>
              <a:spcBef>
                <a:spcPts val="0"/>
              </a:spcBef>
              <a:spcAft>
                <a:spcPts val="0"/>
              </a:spcAft>
              <a:buClr>
                <a:schemeClr val="dk1"/>
              </a:buClr>
              <a:buSzPts val="2800"/>
              <a:buNone/>
              <a:defRPr sz="2775"/>
            </a:lvl8pPr>
            <a:lvl9pPr lvl="8" algn="ctr" rtl="1">
              <a:lnSpc>
                <a:spcPct val="100000"/>
              </a:lnSpc>
              <a:spcBef>
                <a:spcPts val="0"/>
              </a:spcBef>
              <a:spcAft>
                <a:spcPts val="0"/>
              </a:spcAft>
              <a:buClr>
                <a:schemeClr val="dk1"/>
              </a:buClr>
              <a:buSzPts val="2800"/>
              <a:buNone/>
              <a:defRPr sz="2775"/>
            </a:lvl9pPr>
          </a:lstStyle>
          <a:p>
            <a:endParaRPr/>
          </a:p>
        </p:txBody>
      </p:sp>
      <p:sp>
        <p:nvSpPr>
          <p:cNvPr id="29" name="Google Shape;29;p7"/>
          <p:cNvSpPr txBox="1">
            <a:spLocks noGrp="1"/>
          </p:cNvSpPr>
          <p:nvPr>
            <p:ph type="body" idx="2"/>
          </p:nvPr>
        </p:nvSpPr>
        <p:spPr>
          <a:xfrm>
            <a:off x="2" y="3734824"/>
            <a:ext cx="12191999" cy="720000"/>
          </a:xfrm>
          <a:prstGeom prst="rect">
            <a:avLst/>
          </a:prstGeom>
          <a:noFill/>
          <a:ln>
            <a:noFill/>
          </a:ln>
        </p:spPr>
        <p:txBody>
          <a:bodyPr spcFirstLastPara="1" wrap="square" lIns="91425" tIns="45700" rIns="91425" bIns="45700" anchor="ctr" anchorCtr="0">
            <a:noAutofit/>
          </a:bodyPr>
          <a:lstStyle>
            <a:lvl1pPr marL="457200" lvl="0" indent="-228600" algn="ctr" rtl="1">
              <a:lnSpc>
                <a:spcPct val="100000"/>
              </a:lnSpc>
              <a:spcBef>
                <a:spcPts val="0"/>
              </a:spcBef>
              <a:spcAft>
                <a:spcPts val="0"/>
              </a:spcAft>
              <a:buClr>
                <a:srgbClr val="002060"/>
              </a:buClr>
              <a:buSzPts val="2800"/>
              <a:buFont typeface="Arial"/>
              <a:buNone/>
              <a:defRPr sz="2100" b="1">
                <a:solidFill>
                  <a:srgbClr val="002060"/>
                </a:solidFill>
                <a:latin typeface="Varela Round"/>
                <a:ea typeface="Varela Round"/>
                <a:cs typeface="Varela Round"/>
                <a:sym typeface="Varela Round"/>
              </a:defRPr>
            </a:lvl1pPr>
            <a:lvl2pPr marL="914400" lvl="1" indent="-228600" algn="ctr" rtl="1">
              <a:lnSpc>
                <a:spcPct val="100000"/>
              </a:lnSpc>
              <a:spcBef>
                <a:spcPts val="450"/>
              </a:spcBef>
              <a:spcAft>
                <a:spcPts val="0"/>
              </a:spcAft>
              <a:buClr>
                <a:srgbClr val="002060"/>
              </a:buClr>
              <a:buSzPts val="2800"/>
              <a:buFont typeface="Arial"/>
              <a:buNone/>
              <a:defRPr sz="2400" b="1">
                <a:solidFill>
                  <a:srgbClr val="002060"/>
                </a:solidFill>
                <a:latin typeface="Varela Round"/>
                <a:ea typeface="Varela Round"/>
                <a:cs typeface="Varela Round"/>
                <a:sym typeface="Varela Round"/>
              </a:defRPr>
            </a:lvl2pPr>
            <a:lvl3pPr marL="1371600" lvl="2" indent="-355600" algn="r" rtl="1">
              <a:lnSpc>
                <a:spcPct val="150000"/>
              </a:lnSpc>
              <a:spcBef>
                <a:spcPts val="500"/>
              </a:spcBef>
              <a:spcAft>
                <a:spcPts val="0"/>
              </a:spcAft>
              <a:buClr>
                <a:srgbClr val="002060"/>
              </a:buClr>
              <a:buSzPts val="2000"/>
              <a:buChar char="•"/>
              <a:defRPr>
                <a:solidFill>
                  <a:srgbClr val="002060"/>
                </a:solidFill>
                <a:latin typeface="Varela Round"/>
                <a:ea typeface="Varela Round"/>
                <a:cs typeface="Varela Round"/>
                <a:sym typeface="Varela Round"/>
              </a:defRPr>
            </a:lvl3pPr>
            <a:lvl4pPr marL="1828800" lvl="3" indent="-342900" algn="r" rtl="1">
              <a:lnSpc>
                <a:spcPct val="150000"/>
              </a:lnSpc>
              <a:spcBef>
                <a:spcPts val="500"/>
              </a:spcBef>
              <a:spcAft>
                <a:spcPts val="0"/>
              </a:spcAft>
              <a:buClr>
                <a:srgbClr val="002060"/>
              </a:buClr>
              <a:buSzPts val="1800"/>
              <a:buChar char="•"/>
              <a:defRPr>
                <a:solidFill>
                  <a:srgbClr val="002060"/>
                </a:solidFill>
                <a:latin typeface="Varela Round"/>
                <a:ea typeface="Varela Round"/>
                <a:cs typeface="Varela Round"/>
                <a:sym typeface="Varela Round"/>
              </a:defRPr>
            </a:lvl4pPr>
            <a:lvl5pPr marL="2286000" lvl="4" indent="-342900" algn="r" rtl="1">
              <a:lnSpc>
                <a:spcPct val="150000"/>
              </a:lnSpc>
              <a:spcBef>
                <a:spcPts val="500"/>
              </a:spcBef>
              <a:spcAft>
                <a:spcPts val="0"/>
              </a:spcAft>
              <a:buClr>
                <a:srgbClr val="002060"/>
              </a:buClr>
              <a:buSzPts val="1800"/>
              <a:buChar char="•"/>
              <a:defRPr>
                <a:solidFill>
                  <a:srgbClr val="002060"/>
                </a:solidFill>
                <a:latin typeface="Varela Round"/>
                <a:ea typeface="Varela Round"/>
                <a:cs typeface="Varela Round"/>
                <a:sym typeface="Varela Round"/>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0" name="Google Shape;30;p7"/>
          <p:cNvSpPr/>
          <p:nvPr/>
        </p:nvSpPr>
        <p:spPr>
          <a:xfrm>
            <a:off x="10059466" y="87234"/>
            <a:ext cx="276885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כותרות ותוכן">
  <p:cSld name="2 כותרות ותוכן">
    <p:bg>
      <p:bgPr>
        <a:solidFill>
          <a:schemeClr val="lt1"/>
        </a:solidFill>
        <a:effectLst/>
      </p:bgPr>
    </p:bg>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2549770" y="213094"/>
            <a:ext cx="9642231"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3300"/>
              <a:buFont typeface="Varela Round"/>
              <a:buNone/>
              <a:defRPr sz="33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515275" y="1185681"/>
            <a:ext cx="8306992" cy="540000"/>
          </a:xfrm>
          <a:prstGeom prst="rect">
            <a:avLst/>
          </a:prstGeom>
          <a:noFill/>
          <a:ln>
            <a:noFill/>
          </a:ln>
        </p:spPr>
        <p:txBody>
          <a:bodyPr spcFirstLastPara="1" wrap="square" lIns="91425" tIns="45700" rIns="91425" bIns="45700" anchor="ctr" anchorCtr="0">
            <a:noAutofit/>
          </a:bodyPr>
          <a:lstStyle>
            <a:lvl1pPr marL="457200" lvl="0" indent="-228600" algn="r" rtl="1">
              <a:lnSpc>
                <a:spcPct val="90000"/>
              </a:lnSpc>
              <a:spcBef>
                <a:spcPts val="1000"/>
              </a:spcBef>
              <a:spcAft>
                <a:spcPts val="0"/>
              </a:spcAft>
              <a:buClr>
                <a:srgbClr val="12B4BC"/>
              </a:buClr>
              <a:buSzPts val="2100"/>
              <a:buNone/>
              <a:defRPr sz="2100" b="1">
                <a:solidFill>
                  <a:srgbClr val="12B4BC"/>
                </a:solidFill>
                <a:latin typeface="Varela Round"/>
                <a:ea typeface="Varela Round"/>
                <a:cs typeface="Varela Round"/>
                <a:sym typeface="Varela Round"/>
              </a:defRPr>
            </a:lvl1pPr>
            <a:lvl2pPr marL="914400" lvl="1" indent="-228600" algn="r" rtl="1">
              <a:lnSpc>
                <a:spcPct val="90000"/>
              </a:lnSpc>
              <a:spcBef>
                <a:spcPts val="500"/>
              </a:spcBef>
              <a:spcAft>
                <a:spcPts val="0"/>
              </a:spcAft>
              <a:buClr>
                <a:schemeClr val="dk1"/>
              </a:buClr>
              <a:buSzPts val="1500"/>
              <a:buNone/>
              <a:defRPr sz="1500" b="1"/>
            </a:lvl2pPr>
            <a:lvl3pPr marL="1371600" lvl="2" indent="-228600" algn="r" rtl="1">
              <a:lnSpc>
                <a:spcPct val="90000"/>
              </a:lnSpc>
              <a:spcBef>
                <a:spcPts val="500"/>
              </a:spcBef>
              <a:spcAft>
                <a:spcPts val="0"/>
              </a:spcAft>
              <a:buClr>
                <a:schemeClr val="dk1"/>
              </a:buClr>
              <a:buSzPts val="1350"/>
              <a:buNone/>
              <a:defRPr sz="1350" b="1"/>
            </a:lvl3pPr>
            <a:lvl4pPr marL="1828800" lvl="3" indent="-228600" algn="r" rtl="1">
              <a:lnSpc>
                <a:spcPct val="90000"/>
              </a:lnSpc>
              <a:spcBef>
                <a:spcPts val="500"/>
              </a:spcBef>
              <a:spcAft>
                <a:spcPts val="0"/>
              </a:spcAft>
              <a:buClr>
                <a:schemeClr val="dk1"/>
              </a:buClr>
              <a:buSzPts val="1200"/>
              <a:buNone/>
              <a:defRPr sz="1200" b="1"/>
            </a:lvl4pPr>
            <a:lvl5pPr marL="2286000" lvl="4" indent="-228600" algn="r" rtl="1">
              <a:lnSpc>
                <a:spcPct val="90000"/>
              </a:lnSpc>
              <a:spcBef>
                <a:spcPts val="500"/>
              </a:spcBef>
              <a:spcAft>
                <a:spcPts val="0"/>
              </a:spcAft>
              <a:buClr>
                <a:schemeClr val="dk1"/>
              </a:buClr>
              <a:buSzPts val="1200"/>
              <a:buNone/>
              <a:defRPr sz="1200" b="1"/>
            </a:lvl5pPr>
            <a:lvl6pPr marL="2743200" lvl="5" indent="-228600" algn="r" rtl="1">
              <a:lnSpc>
                <a:spcPct val="90000"/>
              </a:lnSpc>
              <a:spcBef>
                <a:spcPts val="500"/>
              </a:spcBef>
              <a:spcAft>
                <a:spcPts val="0"/>
              </a:spcAft>
              <a:buClr>
                <a:schemeClr val="dk1"/>
              </a:buClr>
              <a:buSzPts val="1200"/>
              <a:buNone/>
              <a:defRPr sz="1200" b="1"/>
            </a:lvl6pPr>
            <a:lvl7pPr marL="3200400" lvl="6" indent="-228600" algn="r" rtl="1">
              <a:lnSpc>
                <a:spcPct val="90000"/>
              </a:lnSpc>
              <a:spcBef>
                <a:spcPts val="500"/>
              </a:spcBef>
              <a:spcAft>
                <a:spcPts val="0"/>
              </a:spcAft>
              <a:buClr>
                <a:schemeClr val="dk1"/>
              </a:buClr>
              <a:buSzPts val="1200"/>
              <a:buNone/>
              <a:defRPr sz="1200" b="1"/>
            </a:lvl7pPr>
            <a:lvl8pPr marL="3657600" lvl="7" indent="-228600" algn="r" rtl="1">
              <a:lnSpc>
                <a:spcPct val="90000"/>
              </a:lnSpc>
              <a:spcBef>
                <a:spcPts val="500"/>
              </a:spcBef>
              <a:spcAft>
                <a:spcPts val="0"/>
              </a:spcAft>
              <a:buClr>
                <a:schemeClr val="dk1"/>
              </a:buClr>
              <a:buSzPts val="1200"/>
              <a:buNone/>
              <a:defRPr sz="1200" b="1"/>
            </a:lvl8pPr>
            <a:lvl9pPr marL="4114800" lvl="8" indent="-228600" algn="r" rtl="1">
              <a:lnSpc>
                <a:spcPct val="90000"/>
              </a:lnSpc>
              <a:spcBef>
                <a:spcPts val="500"/>
              </a:spcBef>
              <a:spcAft>
                <a:spcPts val="0"/>
              </a:spcAft>
              <a:buClr>
                <a:schemeClr val="dk1"/>
              </a:buClr>
              <a:buSzPts val="1200"/>
              <a:buNone/>
              <a:defRPr sz="1200" b="1"/>
            </a:lvl9pPr>
          </a:lstStyle>
          <a:p>
            <a:endParaRPr/>
          </a:p>
        </p:txBody>
      </p:sp>
      <p:sp>
        <p:nvSpPr>
          <p:cNvPr id="34" name="Google Shape;34;p8"/>
          <p:cNvSpPr txBox="1">
            <a:spLocks noGrp="1"/>
          </p:cNvSpPr>
          <p:nvPr>
            <p:ph type="body" idx="2"/>
          </p:nvPr>
        </p:nvSpPr>
        <p:spPr>
          <a:xfrm>
            <a:off x="515273" y="1725684"/>
            <a:ext cx="8031963" cy="4152517"/>
          </a:xfrm>
          <a:prstGeom prst="rect">
            <a:avLst/>
          </a:prstGeom>
          <a:noFill/>
          <a:ln>
            <a:noFill/>
          </a:ln>
        </p:spPr>
        <p:txBody>
          <a:bodyPr spcFirstLastPara="1" wrap="square" lIns="91425" tIns="45700" rIns="91425" bIns="45700" anchor="t" anchorCtr="0">
            <a:normAutofit/>
          </a:bodyPr>
          <a:lstStyle>
            <a:lvl1pPr marL="457200" lvl="0" indent="-342900" algn="r" rtl="1">
              <a:lnSpc>
                <a:spcPct val="100000"/>
              </a:lnSpc>
              <a:spcBef>
                <a:spcPts val="0"/>
              </a:spcBef>
              <a:spcAft>
                <a:spcPts val="0"/>
              </a:spcAft>
              <a:buClr>
                <a:srgbClr val="002060"/>
              </a:buClr>
              <a:buSzPts val="1800"/>
              <a:buChar char="•"/>
              <a:defRPr sz="1800">
                <a:solidFill>
                  <a:srgbClr val="002060"/>
                </a:solidFill>
                <a:latin typeface="Varela Round"/>
                <a:ea typeface="Varela Round"/>
                <a:cs typeface="Varela Round"/>
                <a:sym typeface="Varela Round"/>
              </a:defRPr>
            </a:lvl1pPr>
            <a:lvl2pPr marL="914400" lvl="1" indent="-342900" algn="r" rtl="1">
              <a:lnSpc>
                <a:spcPct val="100000"/>
              </a:lnSpc>
              <a:spcBef>
                <a:spcPts val="450"/>
              </a:spcBef>
              <a:spcAft>
                <a:spcPts val="0"/>
              </a:spcAft>
              <a:buClr>
                <a:srgbClr val="002060"/>
              </a:buClr>
              <a:buSzPts val="1800"/>
              <a:buChar char="•"/>
              <a:defRPr sz="1800">
                <a:solidFill>
                  <a:srgbClr val="002060"/>
                </a:solidFill>
                <a:latin typeface="Varela Round"/>
                <a:ea typeface="Varela Round"/>
                <a:cs typeface="Varela Round"/>
                <a:sym typeface="Varela Round"/>
              </a:defRPr>
            </a:lvl2pPr>
            <a:lvl3pPr marL="1371600" lvl="2" indent="-314325" algn="r" rtl="1">
              <a:lnSpc>
                <a:spcPct val="90000"/>
              </a:lnSpc>
              <a:spcBef>
                <a:spcPts val="500"/>
              </a:spcBef>
              <a:spcAft>
                <a:spcPts val="0"/>
              </a:spcAft>
              <a:buClr>
                <a:schemeClr val="dk1"/>
              </a:buClr>
              <a:buSzPts val="1350"/>
              <a:buChar char="•"/>
              <a:defRPr sz="1350"/>
            </a:lvl3pPr>
            <a:lvl4pPr marL="1828800" lvl="3" indent="-304800" algn="r" rtl="1">
              <a:lnSpc>
                <a:spcPct val="90000"/>
              </a:lnSpc>
              <a:spcBef>
                <a:spcPts val="500"/>
              </a:spcBef>
              <a:spcAft>
                <a:spcPts val="0"/>
              </a:spcAft>
              <a:buClr>
                <a:schemeClr val="dk1"/>
              </a:buClr>
              <a:buSzPts val="1200"/>
              <a:buChar char="•"/>
              <a:defRPr sz="1200"/>
            </a:lvl4pPr>
            <a:lvl5pPr marL="2286000" lvl="4" indent="-304800" algn="r" rtl="1">
              <a:lnSpc>
                <a:spcPct val="90000"/>
              </a:lnSpc>
              <a:spcBef>
                <a:spcPts val="500"/>
              </a:spcBef>
              <a:spcAft>
                <a:spcPts val="0"/>
              </a:spcAft>
              <a:buClr>
                <a:schemeClr val="dk1"/>
              </a:buClr>
              <a:buSzPts val="1200"/>
              <a:buChar char="•"/>
              <a:defRPr sz="1200"/>
            </a:lvl5pPr>
            <a:lvl6pPr marL="2743200" lvl="5" indent="-304800" algn="r" rtl="1">
              <a:lnSpc>
                <a:spcPct val="90000"/>
              </a:lnSpc>
              <a:spcBef>
                <a:spcPts val="500"/>
              </a:spcBef>
              <a:spcAft>
                <a:spcPts val="0"/>
              </a:spcAft>
              <a:buClr>
                <a:schemeClr val="dk1"/>
              </a:buClr>
              <a:buSzPts val="1200"/>
              <a:buChar char="•"/>
              <a:defRPr sz="1200"/>
            </a:lvl6pPr>
            <a:lvl7pPr marL="3200400" lvl="6" indent="-304800" algn="r" rtl="1">
              <a:lnSpc>
                <a:spcPct val="90000"/>
              </a:lnSpc>
              <a:spcBef>
                <a:spcPts val="500"/>
              </a:spcBef>
              <a:spcAft>
                <a:spcPts val="0"/>
              </a:spcAft>
              <a:buClr>
                <a:schemeClr val="dk1"/>
              </a:buClr>
              <a:buSzPts val="1200"/>
              <a:buChar char="•"/>
              <a:defRPr sz="1200"/>
            </a:lvl7pPr>
            <a:lvl8pPr marL="3657600" lvl="7" indent="-304800" algn="r" rtl="1">
              <a:lnSpc>
                <a:spcPct val="90000"/>
              </a:lnSpc>
              <a:spcBef>
                <a:spcPts val="500"/>
              </a:spcBef>
              <a:spcAft>
                <a:spcPts val="0"/>
              </a:spcAft>
              <a:buClr>
                <a:schemeClr val="dk1"/>
              </a:buClr>
              <a:buSzPts val="1200"/>
              <a:buChar char="•"/>
              <a:defRPr sz="1200"/>
            </a:lvl8pPr>
            <a:lvl9pPr marL="4114800" lvl="8" indent="-304800" algn="r" rtl="1">
              <a:lnSpc>
                <a:spcPct val="90000"/>
              </a:lnSpc>
              <a:spcBef>
                <a:spcPts val="500"/>
              </a:spcBef>
              <a:spcAft>
                <a:spcPts val="0"/>
              </a:spcAft>
              <a:buClr>
                <a:schemeClr val="dk1"/>
              </a:buClr>
              <a:buSzPts val="1200"/>
              <a:buChar char="•"/>
              <a:defRPr sz="1200"/>
            </a:lvl9pPr>
          </a:lstStyle>
          <a:p>
            <a:endParaRPr/>
          </a:p>
        </p:txBody>
      </p:sp>
      <p:sp>
        <p:nvSpPr>
          <p:cNvPr id="35" name="Google Shape;35;p8"/>
          <p:cNvSpPr/>
          <p:nvPr/>
        </p:nvSpPr>
        <p:spPr>
          <a:xfrm>
            <a:off x="9664805" y="5699024"/>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
        <p:nvSpPr>
          <p:cNvPr id="36" name="Google Shape;36;p8"/>
          <p:cNvSpPr/>
          <p:nvPr/>
        </p:nvSpPr>
        <p:spPr>
          <a:xfrm>
            <a:off x="-260562" y="181686"/>
            <a:ext cx="2598823"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
        <p:nvSpPr>
          <p:cNvPr id="37" name="Google Shape;37;p8"/>
          <p:cNvSpPr/>
          <p:nvPr/>
        </p:nvSpPr>
        <p:spPr>
          <a:xfrm>
            <a:off x="-488825" y="468418"/>
            <a:ext cx="2969303"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
        <p:nvSpPr>
          <p:cNvPr id="38" name="Google Shape;38;p8"/>
          <p:cNvSpPr/>
          <p:nvPr/>
        </p:nvSpPr>
        <p:spPr>
          <a:xfrm>
            <a:off x="9010093" y="6104089"/>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כותרת בלבד">
  <p:cSld name="1_כותרת בלבד">
    <p:bg>
      <p:bgPr>
        <a:solidFill>
          <a:schemeClr val="lt1"/>
        </a:soli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2" y="213094"/>
            <a:ext cx="12191999" cy="720000"/>
          </a:xfrm>
          <a:prstGeom prst="rect">
            <a:avLst/>
          </a:prstGeom>
          <a:noFill/>
          <a:ln>
            <a:noFill/>
          </a:ln>
        </p:spPr>
        <p:txBody>
          <a:bodyPr spcFirstLastPara="1" wrap="square" lIns="91425" tIns="45700" rIns="91425" bIns="45700" anchor="ctr" anchorCtr="0">
            <a:noAutofit/>
          </a:bodyPr>
          <a:lstStyle>
            <a:lvl1pPr lvl="0" algn="l" rtl="1">
              <a:lnSpc>
                <a:spcPct val="90000"/>
              </a:lnSpc>
              <a:spcBef>
                <a:spcPts val="0"/>
              </a:spcBef>
              <a:spcAft>
                <a:spcPts val="0"/>
              </a:spcAft>
              <a:buClr>
                <a:srgbClr val="002060"/>
              </a:buClr>
              <a:buSzPts val="3600"/>
              <a:buFont typeface="Varela Round"/>
              <a:buNone/>
              <a:defRPr sz="36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9"/>
          <p:cNvSpPr/>
          <p:nvPr/>
        </p:nvSpPr>
        <p:spPr>
          <a:xfrm>
            <a:off x="2" y="5878201"/>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0" b="0" i="0" u="none" strike="noStrike" cap="none">
              <a:solidFill>
                <a:schemeClr val="lt1"/>
              </a:solidFill>
              <a:latin typeface="Varela Round"/>
              <a:ea typeface="Varela Round"/>
              <a:cs typeface="Varela Round"/>
              <a:sym typeface="Varela Round"/>
            </a:endParaRPr>
          </a:p>
        </p:txBody>
      </p:sp>
      <p:sp>
        <p:nvSpPr>
          <p:cNvPr id="42" name="Google Shape;42;p9"/>
          <p:cNvSpPr/>
          <p:nvPr/>
        </p:nvSpPr>
        <p:spPr>
          <a:xfrm>
            <a:off x="8667717"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0" b="0" i="0" u="none" strike="noStrike" cap="none">
              <a:solidFill>
                <a:schemeClr val="lt1"/>
              </a:solidFill>
              <a:latin typeface="Varela Round"/>
              <a:ea typeface="Varela Round"/>
              <a:cs typeface="Varela Round"/>
              <a:sym typeface="Varela Round"/>
            </a:endParaRPr>
          </a:p>
        </p:txBody>
      </p:sp>
      <p:sp>
        <p:nvSpPr>
          <p:cNvPr id="43" name="Google Shape;43;p9"/>
          <p:cNvSpPr/>
          <p:nvPr/>
        </p:nvSpPr>
        <p:spPr>
          <a:xfrm>
            <a:off x="2" y="6306751"/>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44"/>
        <p:cNvGrpSpPr/>
        <p:nvPr/>
      </p:nvGrpSpPr>
      <p:grpSpPr>
        <a:xfrm>
          <a:off x="0" y="0"/>
          <a:ext cx="0" cy="0"/>
          <a:chOff x="0" y="0"/>
          <a:chExt cx="0" cy="0"/>
        </a:xfrm>
      </p:grpSpPr>
      <p:sp>
        <p:nvSpPr>
          <p:cNvPr id="45" name="Google Shape;4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rtl="1">
              <a:spcBef>
                <a:spcPts val="900"/>
              </a:spcBef>
              <a:spcAft>
                <a:spcPts val="0"/>
              </a:spcAft>
              <a:buSzPts val="1400"/>
              <a:buNone/>
              <a:defRPr/>
            </a:lvl1pPr>
            <a:lvl2pPr lvl="1" algn="r" rtl="1">
              <a:spcBef>
                <a:spcPts val="900"/>
              </a:spcBef>
              <a:spcAft>
                <a:spcPts val="0"/>
              </a:spcAft>
              <a:buSzPts val="1400"/>
              <a:buNone/>
              <a:defRPr/>
            </a:lvl2pPr>
            <a:lvl3pPr lvl="2" algn="r" rtl="1">
              <a:spcBef>
                <a:spcPts val="900"/>
              </a:spcBef>
              <a:spcAft>
                <a:spcPts val="0"/>
              </a:spcAft>
              <a:buSzPts val="1400"/>
              <a:buNone/>
              <a:defRPr/>
            </a:lvl3pPr>
            <a:lvl4pPr lvl="3" algn="r" rtl="1">
              <a:spcBef>
                <a:spcPts val="900"/>
              </a:spcBef>
              <a:spcAft>
                <a:spcPts val="0"/>
              </a:spcAft>
              <a:buSzPts val="1400"/>
              <a:buNone/>
              <a:defRPr/>
            </a:lvl4pPr>
            <a:lvl5pPr lvl="4" algn="r" rtl="1">
              <a:spcBef>
                <a:spcPts val="90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6" name="Google Shape;4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900"/>
              </a:spcBef>
              <a:spcAft>
                <a:spcPts val="0"/>
              </a:spcAft>
              <a:buSzPts val="1400"/>
              <a:buNone/>
              <a:defRPr/>
            </a:lvl1pPr>
            <a:lvl2pPr lvl="1" algn="r" rtl="1">
              <a:spcBef>
                <a:spcPts val="900"/>
              </a:spcBef>
              <a:spcAft>
                <a:spcPts val="0"/>
              </a:spcAft>
              <a:buSzPts val="1400"/>
              <a:buNone/>
              <a:defRPr/>
            </a:lvl2pPr>
            <a:lvl3pPr lvl="2" algn="r" rtl="1">
              <a:spcBef>
                <a:spcPts val="900"/>
              </a:spcBef>
              <a:spcAft>
                <a:spcPts val="0"/>
              </a:spcAft>
              <a:buSzPts val="1400"/>
              <a:buNone/>
              <a:defRPr/>
            </a:lvl3pPr>
            <a:lvl4pPr lvl="3" algn="r" rtl="1">
              <a:spcBef>
                <a:spcPts val="900"/>
              </a:spcBef>
              <a:spcAft>
                <a:spcPts val="0"/>
              </a:spcAft>
              <a:buSzPts val="1400"/>
              <a:buNone/>
              <a:defRPr/>
            </a:lvl4pPr>
            <a:lvl5pPr lvl="4" algn="r" rtl="1">
              <a:spcBef>
                <a:spcPts val="90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7" name="Google Shape;4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spcAft>
                <a:spcPts val="0"/>
              </a:spcAft>
              <a:buNone/>
              <a:defRPr/>
            </a:lvl1pPr>
            <a:lvl2pPr marL="0" lvl="1" indent="0" algn="r" rtl="1">
              <a:spcBef>
                <a:spcPts val="0"/>
              </a:spcBef>
              <a:spcAft>
                <a:spcPts val="0"/>
              </a:spcAft>
              <a:buNone/>
              <a:defRPr/>
            </a:lvl2pPr>
            <a:lvl3pPr marL="0" lvl="2" indent="0" algn="r" rtl="1">
              <a:spcBef>
                <a:spcPts val="0"/>
              </a:spcBef>
              <a:spcAft>
                <a:spcPts val="0"/>
              </a:spcAft>
              <a:buNone/>
              <a:defRPr/>
            </a:lvl3pPr>
            <a:lvl4pPr marL="0" lvl="3" indent="0" algn="r" rtl="1">
              <a:spcBef>
                <a:spcPts val="0"/>
              </a:spcBef>
              <a:spcAft>
                <a:spcPts val="0"/>
              </a:spcAft>
              <a:buNone/>
              <a:defRPr/>
            </a:lvl4pPr>
            <a:lvl5pPr marL="0" lvl="4" indent="0" algn="r" rtl="1">
              <a:spcBef>
                <a:spcPts val="0"/>
              </a:spcBef>
              <a:spcAft>
                <a:spcPts val="0"/>
              </a:spcAft>
              <a:buNone/>
              <a:defRPr/>
            </a:lvl5pPr>
            <a:lvl6pPr marL="0" lvl="5" indent="0" algn="r" rtl="1">
              <a:spcBef>
                <a:spcPts val="0"/>
              </a:spcBef>
              <a:spcAft>
                <a:spcPts val="0"/>
              </a:spcAft>
              <a:buNone/>
              <a:defRPr/>
            </a:lvl6pPr>
            <a:lvl7pPr marL="0" lvl="6" indent="0" algn="r" rtl="1">
              <a:spcBef>
                <a:spcPts val="0"/>
              </a:spcBef>
              <a:spcAft>
                <a:spcPts val="0"/>
              </a:spcAft>
              <a:buNone/>
              <a:defRPr/>
            </a:lvl7pPr>
            <a:lvl8pPr marL="0" lvl="7" indent="0" algn="r" rtl="1">
              <a:spcBef>
                <a:spcPts val="0"/>
              </a:spcBef>
              <a:spcAft>
                <a:spcPts val="0"/>
              </a:spcAft>
              <a:buNone/>
              <a:defRPr/>
            </a:lvl8pPr>
            <a:lvl9pPr marL="0" lvl="8" indent="0" algn="r" rtl="1">
              <a:spcBef>
                <a:spcPts val="0"/>
              </a:spcBef>
              <a:spcAft>
                <a:spcPts val="0"/>
              </a:spcAft>
              <a:buNone/>
              <a:defRPr/>
            </a:lvl9pPr>
          </a:lstStyle>
          <a:p>
            <a:pPr marL="0" lvl="0" indent="0" algn="r" rtl="1">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פרק חדש">
  <p:cSld name="פרק חדש">
    <p:bg>
      <p:bgPr>
        <a:solidFill>
          <a:schemeClr val="lt1"/>
        </a:solidFill>
        <a:effectLst/>
      </p:bgPr>
    </p:bg>
    <p:spTree>
      <p:nvGrpSpPr>
        <p:cNvPr id="1" name="Shape 48"/>
        <p:cNvGrpSpPr/>
        <p:nvPr/>
      </p:nvGrpSpPr>
      <p:grpSpPr>
        <a:xfrm>
          <a:off x="0" y="0"/>
          <a:ext cx="0" cy="0"/>
          <a:chOff x="0" y="0"/>
          <a:chExt cx="0" cy="0"/>
        </a:xfrm>
      </p:grpSpPr>
      <p:sp>
        <p:nvSpPr>
          <p:cNvPr id="49" name="Google Shape;49;p11"/>
          <p:cNvSpPr/>
          <p:nvPr/>
        </p:nvSpPr>
        <p:spPr>
          <a:xfrm>
            <a:off x="9664805" y="5699024"/>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
        <p:nvSpPr>
          <p:cNvPr id="50" name="Google Shape;50;p11"/>
          <p:cNvSpPr/>
          <p:nvPr/>
        </p:nvSpPr>
        <p:spPr>
          <a:xfrm>
            <a:off x="-260562" y="181686"/>
            <a:ext cx="2598823"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
        <p:nvSpPr>
          <p:cNvPr id="51" name="Google Shape;51;p11"/>
          <p:cNvSpPr/>
          <p:nvPr/>
        </p:nvSpPr>
        <p:spPr>
          <a:xfrm>
            <a:off x="-488825" y="468418"/>
            <a:ext cx="2969303"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
        <p:nvSpPr>
          <p:cNvPr id="52" name="Google Shape;52;p11"/>
          <p:cNvSpPr/>
          <p:nvPr/>
        </p:nvSpPr>
        <p:spPr>
          <a:xfrm>
            <a:off x="9010093" y="6104089"/>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כותרת ותמונה">
  <p:cSld name="כותרת ותמונה">
    <p:bg>
      <p:bgPr>
        <a:solidFill>
          <a:schemeClr val="lt1"/>
        </a:solidFill>
        <a:effectLst/>
      </p:bgPr>
    </p:bg>
    <p:spTree>
      <p:nvGrpSpPr>
        <p:cNvPr id="1" name="Shape 65"/>
        <p:cNvGrpSpPr/>
        <p:nvPr/>
      </p:nvGrpSpPr>
      <p:grpSpPr>
        <a:xfrm>
          <a:off x="0" y="0"/>
          <a:ext cx="0" cy="0"/>
          <a:chOff x="0" y="0"/>
          <a:chExt cx="0" cy="0"/>
        </a:xfrm>
      </p:grpSpPr>
      <p:sp>
        <p:nvSpPr>
          <p:cNvPr id="66" name="Google Shape;66;p14"/>
          <p:cNvSpPr>
            <a:spLocks noGrp="1"/>
          </p:cNvSpPr>
          <p:nvPr>
            <p:ph type="pic" idx="2"/>
          </p:nvPr>
        </p:nvSpPr>
        <p:spPr>
          <a:xfrm>
            <a:off x="161149" y="964353"/>
            <a:ext cx="8483175" cy="5721551"/>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400"/>
              <a:buFont typeface="Arial"/>
              <a:buNone/>
              <a:defRPr sz="2400" b="0" i="0" u="none" strike="noStrike" cap="none">
                <a:solidFill>
                  <a:schemeClr val="dk1"/>
                </a:solidFill>
                <a:latin typeface="Varela Round" panose="00000500000000000000" pitchFamily="2" charset="-79"/>
                <a:ea typeface="Varela Round" panose="00000500000000000000" pitchFamily="2" charset="-79"/>
                <a:cs typeface="Varela Round" panose="00000500000000000000" pitchFamily="2" charset="-79"/>
                <a:sym typeface="Calibri"/>
              </a:defRPr>
            </a:lvl1pPr>
            <a:lvl2pPr marR="0" lvl="1" algn="r" rtl="1">
              <a:lnSpc>
                <a:spcPct val="90000"/>
              </a:lnSpc>
              <a:spcBef>
                <a:spcPts val="5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dirty="0"/>
          </a:p>
        </p:txBody>
      </p:sp>
      <p:sp>
        <p:nvSpPr>
          <p:cNvPr id="67" name="Google Shape;67;p14"/>
          <p:cNvSpPr txBox="1">
            <a:spLocks noGrp="1"/>
          </p:cNvSpPr>
          <p:nvPr>
            <p:ph type="ctrTitle"/>
          </p:nvPr>
        </p:nvSpPr>
        <p:spPr>
          <a:xfrm>
            <a:off x="1733910" y="186260"/>
            <a:ext cx="10247689" cy="637353"/>
          </a:xfrm>
          <a:prstGeom prst="rect">
            <a:avLst/>
          </a:prstGeom>
          <a:noFill/>
          <a:ln>
            <a:noFill/>
          </a:ln>
        </p:spPr>
        <p:txBody>
          <a:bodyPr spcFirstLastPara="1" wrap="square" lIns="91425" tIns="45700" rIns="91425" bIns="45700" anchor="ctr" anchorCtr="0">
            <a:noAutofit/>
          </a:bodyPr>
          <a:lstStyle>
            <a:lvl1pPr lvl="0" algn="ctr" rtl="1">
              <a:lnSpc>
                <a:spcPct val="90000"/>
              </a:lnSpc>
              <a:spcBef>
                <a:spcPts val="0"/>
              </a:spcBef>
              <a:spcAft>
                <a:spcPts val="0"/>
              </a:spcAft>
              <a:buClr>
                <a:srgbClr val="192A72"/>
              </a:buClr>
              <a:buSzPts val="3000"/>
              <a:buFont typeface="Varela Round"/>
              <a:buNone/>
              <a:defRPr sz="30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4"/>
          <p:cNvSpPr/>
          <p:nvPr/>
        </p:nvSpPr>
        <p:spPr>
          <a:xfrm>
            <a:off x="11186074"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
        <p:nvSpPr>
          <p:cNvPr id="69" name="Google Shape;69;p14"/>
          <p:cNvSpPr/>
          <p:nvPr/>
        </p:nvSpPr>
        <p:spPr>
          <a:xfrm>
            <a:off x="11032901" y="950191"/>
            <a:ext cx="1159099" cy="347376"/>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350" b="0" i="0" u="none" strike="noStrike" cap="none" dirty="0">
                <a:solidFill>
                  <a:schemeClr val="lt1"/>
                </a:solidFill>
                <a:latin typeface="Times New Roman"/>
                <a:ea typeface="Times New Roman"/>
                <a:cs typeface="Times New Roman"/>
                <a:sym typeface="Times New Roman"/>
              </a:rPr>
              <a:t> </a:t>
            </a:r>
            <a:endParaRPr dirty="0">
              <a:latin typeface="Varela Round" panose="00000500000000000000" pitchFamily="2" charset="-79"/>
              <a:cs typeface="Varela Round" panose="00000500000000000000" pitchFamily="2" charset="-79"/>
            </a:endParaRPr>
          </a:p>
        </p:txBody>
      </p:sp>
      <p:sp>
        <p:nvSpPr>
          <p:cNvPr id="70" name="Google Shape;70;p14"/>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
        <p:nvSpPr>
          <p:cNvPr id="71" name="Google Shape;71;p14"/>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כותרת ושתי תמונות">
  <p:cSld name="1_כותרת ושתי תמונות">
    <p:bg>
      <p:bgPr>
        <a:solidFill>
          <a:schemeClr val="lt1"/>
        </a:solidFill>
        <a:effectLst/>
      </p:bgPr>
    </p:bg>
    <p:spTree>
      <p:nvGrpSpPr>
        <p:cNvPr id="1" name="Shape 72"/>
        <p:cNvGrpSpPr/>
        <p:nvPr/>
      </p:nvGrpSpPr>
      <p:grpSpPr>
        <a:xfrm>
          <a:off x="0" y="0"/>
          <a:ext cx="0" cy="0"/>
          <a:chOff x="0" y="0"/>
          <a:chExt cx="0" cy="0"/>
        </a:xfrm>
      </p:grpSpPr>
      <p:sp>
        <p:nvSpPr>
          <p:cNvPr id="73" name="Google Shape;73;p15"/>
          <p:cNvSpPr>
            <a:spLocks noGrp="1"/>
          </p:cNvSpPr>
          <p:nvPr>
            <p:ph type="pic" idx="2"/>
          </p:nvPr>
        </p:nvSpPr>
        <p:spPr>
          <a:xfrm>
            <a:off x="6444697" y="978203"/>
            <a:ext cx="5395321" cy="3638921"/>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400"/>
              <a:buFont typeface="Arial"/>
              <a:buNone/>
              <a:defRPr sz="2400" b="0" i="0" u="none" strike="noStrike" cap="none">
                <a:solidFill>
                  <a:schemeClr val="dk1"/>
                </a:solidFill>
                <a:latin typeface="Varela Round" panose="00000500000000000000" pitchFamily="2" charset="-79"/>
                <a:ea typeface="Varela Round" panose="00000500000000000000" pitchFamily="2" charset="-79"/>
                <a:cs typeface="Varela Round" panose="00000500000000000000" pitchFamily="2" charset="-79"/>
                <a:sym typeface="Calibri"/>
              </a:defRPr>
            </a:lvl1pPr>
            <a:lvl2pPr marR="0" lvl="1" algn="r" rtl="1">
              <a:lnSpc>
                <a:spcPct val="90000"/>
              </a:lnSpc>
              <a:spcBef>
                <a:spcPts val="5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dirty="0"/>
          </a:p>
        </p:txBody>
      </p:sp>
      <p:sp>
        <p:nvSpPr>
          <p:cNvPr id="74" name="Google Shape;74;p15"/>
          <p:cNvSpPr txBox="1">
            <a:spLocks noGrp="1"/>
          </p:cNvSpPr>
          <p:nvPr>
            <p:ph type="ctrTitle"/>
          </p:nvPr>
        </p:nvSpPr>
        <p:spPr>
          <a:xfrm>
            <a:off x="1733911" y="186260"/>
            <a:ext cx="10221024" cy="637353"/>
          </a:xfrm>
          <a:prstGeom prst="rect">
            <a:avLst/>
          </a:prstGeom>
          <a:noFill/>
          <a:ln>
            <a:noFill/>
          </a:ln>
        </p:spPr>
        <p:txBody>
          <a:bodyPr spcFirstLastPara="1" wrap="square" lIns="91425" tIns="45700" rIns="91425" bIns="45700" anchor="ctr" anchorCtr="0">
            <a:noAutofit/>
          </a:bodyPr>
          <a:lstStyle>
            <a:lvl1pPr lvl="0" algn="ctr" rtl="1">
              <a:lnSpc>
                <a:spcPct val="90000"/>
              </a:lnSpc>
              <a:spcBef>
                <a:spcPts val="0"/>
              </a:spcBef>
              <a:spcAft>
                <a:spcPts val="0"/>
              </a:spcAft>
              <a:buClr>
                <a:srgbClr val="192A72"/>
              </a:buClr>
              <a:buSzPts val="3000"/>
              <a:buFont typeface="Varela Round"/>
              <a:buNone/>
              <a:defRPr sz="30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5"/>
          <p:cNvSpPr/>
          <p:nvPr/>
        </p:nvSpPr>
        <p:spPr>
          <a:xfrm>
            <a:off x="11186074"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
        <p:nvSpPr>
          <p:cNvPr id="76" name="Google Shape;76;p15"/>
          <p:cNvSpPr/>
          <p:nvPr/>
        </p:nvSpPr>
        <p:spPr>
          <a:xfrm>
            <a:off x="-413012" y="764744"/>
            <a:ext cx="1159099" cy="42691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350" b="0" i="0" u="none" strike="noStrike" cap="none" dirty="0">
                <a:solidFill>
                  <a:schemeClr val="lt1"/>
                </a:solidFill>
                <a:latin typeface="Times New Roman"/>
                <a:ea typeface="Times New Roman"/>
                <a:cs typeface="Times New Roman"/>
                <a:sym typeface="Times New Roman"/>
              </a:rPr>
              <a:t> </a:t>
            </a:r>
            <a:endParaRPr dirty="0">
              <a:latin typeface="Varela Round" panose="00000500000000000000" pitchFamily="2" charset="-79"/>
              <a:cs typeface="Varela Round" panose="00000500000000000000" pitchFamily="2" charset="-79"/>
            </a:endParaRPr>
          </a:p>
        </p:txBody>
      </p:sp>
      <p:sp>
        <p:nvSpPr>
          <p:cNvPr id="77" name="Google Shape;77;p15"/>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
        <p:nvSpPr>
          <p:cNvPr id="78" name="Google Shape;78;p15"/>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
        <p:nvSpPr>
          <p:cNvPr id="79" name="Google Shape;79;p15"/>
          <p:cNvSpPr>
            <a:spLocks noGrp="1"/>
          </p:cNvSpPr>
          <p:nvPr>
            <p:ph type="pic" idx="3"/>
          </p:nvPr>
        </p:nvSpPr>
        <p:spPr>
          <a:xfrm>
            <a:off x="843276" y="978203"/>
            <a:ext cx="5395321" cy="3638921"/>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400"/>
              <a:buFont typeface="Arial"/>
              <a:buNone/>
              <a:defRPr sz="2400" b="0" i="0" u="none" strike="noStrike" cap="none">
                <a:solidFill>
                  <a:schemeClr val="dk1"/>
                </a:solidFill>
                <a:latin typeface="Varela Round" panose="00000500000000000000" pitchFamily="2" charset="-79"/>
                <a:ea typeface="Varela Round" panose="00000500000000000000" pitchFamily="2" charset="-79"/>
                <a:cs typeface="Varela Round" panose="00000500000000000000" pitchFamily="2" charset="-79"/>
                <a:sym typeface="Calibri"/>
              </a:defRPr>
            </a:lvl1pPr>
            <a:lvl2pPr marR="0" lvl="1" algn="r" rtl="1">
              <a:lnSpc>
                <a:spcPct val="90000"/>
              </a:lnSpc>
              <a:spcBef>
                <a:spcPts val="5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כותרת ושלוש תמונות">
  <p:cSld name="כותרת ושלוש תמונות">
    <p:bg>
      <p:bgPr>
        <a:solidFill>
          <a:schemeClr val="lt1"/>
        </a:solidFill>
        <a:effectLst/>
      </p:bgPr>
    </p:bg>
    <p:spTree>
      <p:nvGrpSpPr>
        <p:cNvPr id="1" name="Shape 80"/>
        <p:cNvGrpSpPr/>
        <p:nvPr/>
      </p:nvGrpSpPr>
      <p:grpSpPr>
        <a:xfrm>
          <a:off x="0" y="0"/>
          <a:ext cx="0" cy="0"/>
          <a:chOff x="0" y="0"/>
          <a:chExt cx="0" cy="0"/>
        </a:xfrm>
      </p:grpSpPr>
      <p:sp>
        <p:nvSpPr>
          <p:cNvPr id="81" name="Google Shape;81;p16"/>
          <p:cNvSpPr>
            <a:spLocks noGrp="1"/>
          </p:cNvSpPr>
          <p:nvPr>
            <p:ph type="pic" idx="2"/>
          </p:nvPr>
        </p:nvSpPr>
        <p:spPr>
          <a:xfrm>
            <a:off x="5513041" y="1030564"/>
            <a:ext cx="5395321" cy="3638921"/>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400"/>
              <a:buFont typeface="Arial"/>
              <a:buNone/>
              <a:defRPr sz="2400" b="0" i="0" u="none" strike="noStrike" cap="none">
                <a:solidFill>
                  <a:schemeClr val="dk1"/>
                </a:solidFill>
                <a:latin typeface="Varela Round" panose="00000500000000000000" pitchFamily="2" charset="-79"/>
                <a:ea typeface="Varela Round" panose="00000500000000000000" pitchFamily="2" charset="-79"/>
                <a:cs typeface="Varela Round" panose="00000500000000000000" pitchFamily="2" charset="-79"/>
                <a:sym typeface="Calibri"/>
              </a:defRPr>
            </a:lvl1pPr>
            <a:lvl2pPr marR="0" lvl="1" algn="r" rtl="1">
              <a:lnSpc>
                <a:spcPct val="90000"/>
              </a:lnSpc>
              <a:spcBef>
                <a:spcPts val="5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dirty="0"/>
          </a:p>
        </p:txBody>
      </p:sp>
      <p:sp>
        <p:nvSpPr>
          <p:cNvPr id="82" name="Google Shape;82;p16"/>
          <p:cNvSpPr txBox="1">
            <a:spLocks noGrp="1"/>
          </p:cNvSpPr>
          <p:nvPr>
            <p:ph type="ctrTitle"/>
          </p:nvPr>
        </p:nvSpPr>
        <p:spPr>
          <a:xfrm>
            <a:off x="1733910" y="186260"/>
            <a:ext cx="10247689" cy="637353"/>
          </a:xfrm>
          <a:prstGeom prst="rect">
            <a:avLst/>
          </a:prstGeom>
          <a:noFill/>
          <a:ln>
            <a:noFill/>
          </a:ln>
        </p:spPr>
        <p:txBody>
          <a:bodyPr spcFirstLastPara="1" wrap="square" lIns="91425" tIns="45700" rIns="91425" bIns="45700" anchor="ctr" anchorCtr="0">
            <a:noAutofit/>
          </a:bodyPr>
          <a:lstStyle>
            <a:lvl1pPr lvl="0" algn="ctr" rtl="1">
              <a:lnSpc>
                <a:spcPct val="90000"/>
              </a:lnSpc>
              <a:spcBef>
                <a:spcPts val="0"/>
              </a:spcBef>
              <a:spcAft>
                <a:spcPts val="0"/>
              </a:spcAft>
              <a:buClr>
                <a:srgbClr val="192A72"/>
              </a:buClr>
              <a:buSzPts val="3000"/>
              <a:buFont typeface="Varela Round"/>
              <a:buNone/>
              <a:defRPr sz="30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6"/>
          <p:cNvSpPr/>
          <p:nvPr/>
        </p:nvSpPr>
        <p:spPr>
          <a:xfrm>
            <a:off x="11186074"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
        <p:nvSpPr>
          <p:cNvPr id="84" name="Google Shape;84;p16"/>
          <p:cNvSpPr/>
          <p:nvPr/>
        </p:nvSpPr>
        <p:spPr>
          <a:xfrm>
            <a:off x="-413012" y="764744"/>
            <a:ext cx="1159099" cy="42691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x-none" sz="1350" b="0" i="0" u="none" strike="noStrike" cap="none" dirty="0">
                <a:solidFill>
                  <a:schemeClr val="lt1"/>
                </a:solidFill>
                <a:latin typeface="Times New Roman"/>
                <a:ea typeface="Times New Roman"/>
                <a:cs typeface="Times New Roman"/>
                <a:sym typeface="Times New Roman"/>
              </a:rPr>
              <a:t> </a:t>
            </a:r>
            <a:endParaRPr dirty="0">
              <a:latin typeface="Varela Round" panose="00000500000000000000" pitchFamily="2" charset="-79"/>
              <a:cs typeface="Varela Round" panose="00000500000000000000" pitchFamily="2" charset="-79"/>
            </a:endParaRPr>
          </a:p>
        </p:txBody>
      </p:sp>
      <p:sp>
        <p:nvSpPr>
          <p:cNvPr id="85" name="Google Shape;85;p16"/>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
        <p:nvSpPr>
          <p:cNvPr id="86" name="Google Shape;86;p16"/>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
        <p:nvSpPr>
          <p:cNvPr id="87" name="Google Shape;87;p16"/>
          <p:cNvSpPr>
            <a:spLocks noGrp="1"/>
          </p:cNvSpPr>
          <p:nvPr>
            <p:ph type="pic" idx="3"/>
          </p:nvPr>
        </p:nvSpPr>
        <p:spPr>
          <a:xfrm>
            <a:off x="1241441" y="1030562"/>
            <a:ext cx="4114651" cy="2743100"/>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400"/>
              <a:buFont typeface="Arial"/>
              <a:buNone/>
              <a:defRPr sz="2400" b="0" i="0" u="none" strike="noStrike" cap="none">
                <a:solidFill>
                  <a:schemeClr val="dk1"/>
                </a:solidFill>
                <a:latin typeface="Varela Round" panose="00000500000000000000" pitchFamily="2" charset="-79"/>
                <a:ea typeface="Varela Round" panose="00000500000000000000" pitchFamily="2" charset="-79"/>
                <a:cs typeface="Varela Round" panose="00000500000000000000" pitchFamily="2" charset="-79"/>
                <a:sym typeface="Calibri"/>
              </a:defRPr>
            </a:lvl1pPr>
            <a:lvl2pPr marR="0" lvl="1" algn="r" rtl="1">
              <a:lnSpc>
                <a:spcPct val="90000"/>
              </a:lnSpc>
              <a:spcBef>
                <a:spcPts val="5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dirty="0"/>
          </a:p>
        </p:txBody>
      </p:sp>
      <p:sp>
        <p:nvSpPr>
          <p:cNvPr id="88" name="Google Shape;88;p16"/>
          <p:cNvSpPr>
            <a:spLocks noGrp="1"/>
          </p:cNvSpPr>
          <p:nvPr>
            <p:ph type="pic" idx="4"/>
          </p:nvPr>
        </p:nvSpPr>
        <p:spPr>
          <a:xfrm>
            <a:off x="1241441" y="3932962"/>
            <a:ext cx="4114651" cy="2743100"/>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chemeClr val="dk1"/>
              </a:buClr>
              <a:buSzPts val="2400"/>
              <a:buFont typeface="Arial"/>
              <a:buNone/>
              <a:defRPr sz="2400" b="0" i="0" u="none" strike="noStrike" cap="none">
                <a:solidFill>
                  <a:schemeClr val="dk1"/>
                </a:solidFill>
                <a:latin typeface="Varela Round" panose="00000500000000000000" pitchFamily="2" charset="-79"/>
                <a:ea typeface="Varela Round" panose="00000500000000000000" pitchFamily="2" charset="-79"/>
                <a:cs typeface="Varela Round" panose="00000500000000000000" pitchFamily="2" charset="-79"/>
                <a:sym typeface="Calibri"/>
              </a:defRPr>
            </a:lvl1pPr>
            <a:lvl2pPr marR="0" lvl="1" algn="r" rtl="1">
              <a:lnSpc>
                <a:spcPct val="90000"/>
              </a:lnSpc>
              <a:spcBef>
                <a:spcPts val="5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1">
              <a:spcBef>
                <a:spcPts val="60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r" rtl="1">
              <a:spcBef>
                <a:spcPts val="120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r" rtl="1">
              <a:spcBef>
                <a:spcPts val="120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r" rtl="1">
              <a:spcBef>
                <a:spcPts val="120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r" rtl="1">
              <a:spcBef>
                <a:spcPts val="120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r" rtl="1">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r" rtl="1">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r" rtl="1">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r" rtl="1">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60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r" rtl="1">
              <a:spcBef>
                <a:spcPts val="120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r" rtl="1">
              <a:spcBef>
                <a:spcPts val="120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r" rtl="1">
              <a:spcBef>
                <a:spcPts val="120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r" rtl="1">
              <a:spcBef>
                <a:spcPts val="120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r" rtl="1">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r" rtl="1">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r" rtl="1">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r" rtl="1">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1pPr>
            <a:lvl2pPr marL="0" marR="0" lvl="1" indent="0" algn="r" rtl="1">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2pPr>
            <a:lvl3pPr marL="0" marR="0" lvl="2" indent="0" algn="r" rtl="1">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3pPr>
            <a:lvl4pPr marL="0" marR="0" lvl="3" indent="0" algn="r" rtl="1">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4pPr>
            <a:lvl5pPr marL="0" marR="0" lvl="4" indent="0" algn="r" rtl="1">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5pPr>
            <a:lvl6pPr marL="0" marR="0" lvl="5" indent="0" algn="r" rtl="1">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6pPr>
            <a:lvl7pPr marL="0" marR="0" lvl="6" indent="0" algn="r" rtl="1">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7pPr>
            <a:lvl8pPr marL="0" marR="0" lvl="7" indent="0" algn="r" rtl="1">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8pPr>
            <a:lvl9pPr marL="0" marR="0" lvl="8" indent="0" algn="r" rtl="1">
              <a:spcBef>
                <a:spcPts val="0"/>
              </a:spcBef>
              <a:spcAft>
                <a:spcPts val="0"/>
              </a:spcAft>
              <a:buNone/>
              <a:defRPr sz="1200" b="0" i="0" u="none" strike="noStrike" cap="none">
                <a:solidFill>
                  <a:srgbClr val="888888"/>
                </a:solidFill>
                <a:latin typeface="Times New Roman"/>
                <a:ea typeface="Times New Roman"/>
                <a:cs typeface="Times New Roman"/>
                <a:sym typeface="Times New Roman"/>
              </a:defRPr>
            </a:lvl9pPr>
          </a:lstStyle>
          <a:p>
            <a:pPr marL="0" lvl="0" indent="0" algn="r" rtl="1">
              <a:spcBef>
                <a:spcPts val="0"/>
              </a:spcBef>
              <a:spcAft>
                <a:spcPts val="0"/>
              </a:spcAft>
              <a:buNone/>
            </a:pPr>
            <a:fld id="{00000000-1234-1234-1234-123412341234}" type="slidenum">
              <a:rPr lang="x-non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7" r:id="rId7"/>
    <p:sldLayoutId id="2147483658" r:id="rId8"/>
    <p:sldLayoutId id="2147483659" r:id="rId9"/>
    <p:sldLayoutId id="2147483660" r:id="rId10"/>
    <p:sldLayoutId id="2147483661" r:id="rId11"/>
    <p:sldLayoutId id="2147483663" r:id="rId12"/>
    <p:sldLayoutId id="214748366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Varela Round" panose="00000500000000000000" pitchFamily="2" charset="-79"/>
          <a:ea typeface="Varela Round" panose="00000500000000000000" pitchFamily="2" charset="-79"/>
          <a:cs typeface="Varela Round" panose="00000500000000000000" pitchFamily="2" charset="-79"/>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Varela Round" panose="00000500000000000000" pitchFamily="2" charset="-79"/>
          <a:ea typeface="Varela Round" panose="00000500000000000000" pitchFamily="2" charset="-79"/>
          <a:cs typeface="Varela Round" panose="00000500000000000000" pitchFamily="2" charset="-79"/>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science.cet.ac.il/science/reproduction/repro1.asp"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n.wikipedia.org/wiki/Image:Fem_isa_2.gif" TargetMode="Externa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hyperlink" Target="http://en.wikipedia.org/wiki/Image:Female_anatomy_frontal.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
          <p:cNvSpPr txBox="1">
            <a:spLocks noGrp="1"/>
          </p:cNvSpPr>
          <p:nvPr>
            <p:ph type="ctrTitle"/>
          </p:nvPr>
        </p:nvSpPr>
        <p:spPr>
          <a:xfrm>
            <a:off x="1" y="2693893"/>
            <a:ext cx="12192000" cy="1470216"/>
          </a:xfrm>
          <a:prstGeom prst="rect">
            <a:avLst/>
          </a:prstGeom>
          <a:noFill/>
          <a:ln>
            <a:noFill/>
          </a:ln>
        </p:spPr>
        <p:txBody>
          <a:bodyPr spcFirstLastPara="1" wrap="square" lIns="91425" tIns="45700" rIns="91425" bIns="45700" anchor="ctr" anchorCtr="0">
            <a:normAutofit/>
          </a:bodyPr>
          <a:lstStyle/>
          <a:p>
            <a:pPr marL="0" lvl="0" indent="0" algn="ctr" rtl="1">
              <a:lnSpc>
                <a:spcPct val="90000"/>
              </a:lnSpc>
              <a:spcBef>
                <a:spcPts val="0"/>
              </a:spcBef>
              <a:spcAft>
                <a:spcPts val="0"/>
              </a:spcAft>
              <a:buClr>
                <a:srgbClr val="192A72"/>
              </a:buClr>
              <a:buSzPts val="6600"/>
              <a:buFont typeface="Varela Round"/>
              <a:buNone/>
            </a:pPr>
            <a:r>
              <a:rPr lang="x-none" sz="6600"/>
              <a:t>מערכת שידורים לאומית</a:t>
            </a:r>
            <a:endParaRPr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6495599" y="231775"/>
            <a:ext cx="4976734" cy="1325563"/>
          </a:xfrm>
        </p:spPr>
        <p:txBody>
          <a:bodyPr/>
          <a:lstStyle/>
          <a:p>
            <a:pPr eaLnBrk="1" hangingPunct="1">
              <a:defRPr/>
            </a:pPr>
            <a:r>
              <a:rPr lang="he-IL" b="1" dirty="0">
                <a:solidFill>
                  <a:srgbClr val="002060"/>
                </a:solidFill>
                <a:latin typeface="Varela Round" panose="00000500000000000000" pitchFamily="2" charset="-79"/>
                <a:cs typeface="Varela Round" panose="00000500000000000000" pitchFamily="2" charset="-79"/>
              </a:rPr>
              <a:t>מחזור הווסת בנשים</a:t>
            </a:r>
            <a:r>
              <a:rPr lang="he-IL" dirty="0">
                <a:solidFill>
                  <a:srgbClr val="002060"/>
                </a:solidFill>
                <a:latin typeface="Varela Round" panose="00000500000000000000" pitchFamily="2" charset="-79"/>
                <a:cs typeface="Varela Round" panose="00000500000000000000" pitchFamily="2" charset="-79"/>
              </a:rPr>
              <a:t> </a:t>
            </a:r>
            <a:endParaRPr lang="en-US" dirty="0">
              <a:solidFill>
                <a:srgbClr val="002060"/>
              </a:solidFill>
              <a:latin typeface="Varela Round" panose="00000500000000000000" pitchFamily="2" charset="-79"/>
              <a:cs typeface="Varela Round" panose="00000500000000000000" pitchFamily="2" charset="-79"/>
            </a:endParaRPr>
          </a:p>
        </p:txBody>
      </p:sp>
      <p:pic>
        <p:nvPicPr>
          <p:cNvPr id="34819" name="Picture 16" descr="cyc2"/>
          <p:cNvPicPr>
            <a:picLocks noGrp="1" noChangeAspect="1" noChangeArrowheads="1"/>
          </p:cNvPicPr>
          <p:nvPr>
            <p:ph idx="4294967295"/>
          </p:nvPr>
        </p:nvPicPr>
        <p:blipFill>
          <a:blip r:embed="rId2">
            <a:lum bright="-24000" contrast="48000"/>
            <a:extLst>
              <a:ext uri="{28A0092B-C50C-407E-A947-70E740481C1C}">
                <a14:useLocalDpi xmlns:a14="http://schemas.microsoft.com/office/drawing/2010/main" val="0"/>
              </a:ext>
            </a:extLst>
          </a:blip>
          <a:srcRect/>
          <a:stretch>
            <a:fillRect/>
          </a:stretch>
        </p:blipFill>
        <p:spPr>
          <a:xfrm>
            <a:off x="3407834" y="1530117"/>
            <a:ext cx="5241925" cy="4525963"/>
          </a:xfrm>
          <a:noFill/>
        </p:spPr>
      </p:pic>
      <p:sp>
        <p:nvSpPr>
          <p:cNvPr id="34820" name="Rectangle 19"/>
          <p:cNvSpPr>
            <a:spLocks noChangeArrowheads="1"/>
          </p:cNvSpPr>
          <p:nvPr/>
        </p:nvSpPr>
        <p:spPr bwMode="auto">
          <a:xfrm>
            <a:off x="5232401" y="2492376"/>
            <a:ext cx="1919817" cy="360363"/>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34821" name="Rectangle 20"/>
          <p:cNvSpPr>
            <a:spLocks noChangeArrowheads="1"/>
          </p:cNvSpPr>
          <p:nvPr/>
        </p:nvSpPr>
        <p:spPr bwMode="auto">
          <a:xfrm>
            <a:off x="5135033" y="4149725"/>
            <a:ext cx="2017184" cy="431800"/>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34822" name="Rectangle 21"/>
          <p:cNvSpPr>
            <a:spLocks noChangeArrowheads="1"/>
          </p:cNvSpPr>
          <p:nvPr/>
        </p:nvSpPr>
        <p:spPr bwMode="auto">
          <a:xfrm>
            <a:off x="4176185" y="5589588"/>
            <a:ext cx="4127500" cy="360362"/>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34823" name="Text Box 22"/>
          <p:cNvSpPr txBox="1">
            <a:spLocks noChangeArrowheads="1"/>
          </p:cNvSpPr>
          <p:nvPr/>
        </p:nvSpPr>
        <p:spPr bwMode="auto">
          <a:xfrm>
            <a:off x="4176184" y="5661026"/>
            <a:ext cx="3937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800" dirty="0">
                <a:latin typeface="Varela Round" panose="00000500000000000000" pitchFamily="2" charset="-79"/>
                <a:cs typeface="Varela Round" panose="00000500000000000000" pitchFamily="2" charset="-79"/>
              </a:rPr>
              <a:t>       מחזור  של 28 ימים</a:t>
            </a:r>
            <a:endParaRPr lang="en-US" altLang="he-IL" sz="1800" dirty="0">
              <a:latin typeface="Varela Round" panose="00000500000000000000" pitchFamily="2" charset="-79"/>
              <a:cs typeface="Varela Round" panose="00000500000000000000" pitchFamily="2" charset="-79"/>
            </a:endParaRPr>
          </a:p>
        </p:txBody>
      </p:sp>
      <p:sp>
        <p:nvSpPr>
          <p:cNvPr id="34824" name="Text Box 23"/>
          <p:cNvSpPr txBox="1">
            <a:spLocks noChangeArrowheads="1"/>
          </p:cNvSpPr>
          <p:nvPr/>
        </p:nvSpPr>
        <p:spPr bwMode="auto">
          <a:xfrm>
            <a:off x="6288617" y="2420938"/>
            <a:ext cx="86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800" dirty="0">
                <a:latin typeface="Varela Round" panose="00000500000000000000" pitchFamily="2" charset="-79"/>
                <a:cs typeface="Varela Round" panose="00000500000000000000" pitchFamily="2" charset="-79"/>
              </a:rPr>
              <a:t>ווסת</a:t>
            </a:r>
            <a:endParaRPr lang="en-US" altLang="he-IL" sz="1800" dirty="0">
              <a:latin typeface="Varela Round" panose="00000500000000000000" pitchFamily="2" charset="-79"/>
              <a:cs typeface="Varela Round" panose="00000500000000000000" pitchFamily="2" charset="-79"/>
            </a:endParaRPr>
          </a:p>
        </p:txBody>
      </p:sp>
      <p:sp>
        <p:nvSpPr>
          <p:cNvPr id="34825" name="Text Box 25"/>
          <p:cNvSpPr txBox="1">
            <a:spLocks noChangeArrowheads="1"/>
          </p:cNvSpPr>
          <p:nvPr/>
        </p:nvSpPr>
        <p:spPr bwMode="auto">
          <a:xfrm>
            <a:off x="4751918" y="4221163"/>
            <a:ext cx="278553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600" b="1" dirty="0">
                <a:latin typeface="Varela Round" panose="00000500000000000000" pitchFamily="2" charset="-79"/>
                <a:cs typeface="Varela Round" panose="00000500000000000000" pitchFamily="2" charset="-79"/>
              </a:rPr>
              <a:t>ימים אפשריים </a:t>
            </a:r>
            <a:r>
              <a:rPr lang="he-IL" altLang="he-IL" sz="1600" b="1" dirty="0">
                <a:solidFill>
                  <a:srgbClr val="990000"/>
                </a:solidFill>
                <a:latin typeface="Varela Round" panose="00000500000000000000" pitchFamily="2" charset="-79"/>
                <a:cs typeface="Varela Round" panose="00000500000000000000" pitchFamily="2" charset="-79"/>
              </a:rPr>
              <a:t>לביוץ</a:t>
            </a:r>
            <a:endParaRPr lang="en-US" altLang="he-IL" sz="1600" b="1" dirty="0">
              <a:solidFill>
                <a:srgbClr val="990000"/>
              </a:solidFill>
              <a:latin typeface="Varela Round" panose="00000500000000000000" pitchFamily="2" charset="-79"/>
              <a:cs typeface="Varela Round" panose="00000500000000000000" pitchFamily="2" charset="-79"/>
            </a:endParaRPr>
          </a:p>
        </p:txBody>
      </p:sp>
      <p:sp>
        <p:nvSpPr>
          <p:cNvPr id="34826" name="AutoShape 26"/>
          <p:cNvSpPr>
            <a:spLocks noChangeArrowheads="1"/>
          </p:cNvSpPr>
          <p:nvPr/>
        </p:nvSpPr>
        <p:spPr bwMode="auto">
          <a:xfrm>
            <a:off x="3407834" y="1844676"/>
            <a:ext cx="5376333" cy="3529013"/>
          </a:xfrm>
          <a:prstGeom prst="bracketPair">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34827" name="Text Box 29"/>
          <p:cNvSpPr txBox="1">
            <a:spLocks noChangeArrowheads="1"/>
          </p:cNvSpPr>
          <p:nvPr/>
        </p:nvSpPr>
        <p:spPr bwMode="auto">
          <a:xfrm>
            <a:off x="9169400" y="1557339"/>
            <a:ext cx="230293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2000" b="1" dirty="0">
                <a:solidFill>
                  <a:srgbClr val="002060"/>
                </a:solidFill>
                <a:latin typeface="Varela Round" panose="00000500000000000000" pitchFamily="2" charset="-79"/>
                <a:cs typeface="Varela Round" panose="00000500000000000000" pitchFamily="2" charset="-79"/>
              </a:rPr>
              <a:t>שלב הזקיק:</a:t>
            </a:r>
          </a:p>
          <a:p>
            <a:pPr eaLnBrk="1" hangingPunct="1">
              <a:spcBef>
                <a:spcPct val="50000"/>
              </a:spcBef>
              <a:buFontTx/>
              <a:buChar char="-"/>
            </a:pPr>
            <a:r>
              <a:rPr lang="he-IL" altLang="he-IL" sz="2000" b="1" dirty="0">
                <a:solidFill>
                  <a:srgbClr val="002060"/>
                </a:solidFill>
                <a:latin typeface="Varela Round" panose="00000500000000000000" pitchFamily="2" charset="-79"/>
                <a:cs typeface="Varela Round" panose="00000500000000000000" pitchFamily="2" charset="-79"/>
              </a:rPr>
              <a:t>רמת האסטרוגן בדם עולה</a:t>
            </a:r>
          </a:p>
          <a:p>
            <a:pPr eaLnBrk="1" hangingPunct="1">
              <a:spcBef>
                <a:spcPct val="50000"/>
              </a:spcBef>
              <a:buFontTx/>
              <a:buChar char="-"/>
            </a:pPr>
            <a:r>
              <a:rPr lang="he-IL" altLang="he-IL" sz="2000" b="1" dirty="0">
                <a:solidFill>
                  <a:srgbClr val="002060"/>
                </a:solidFill>
                <a:latin typeface="Varela Round" panose="00000500000000000000" pitchFamily="2" charset="-79"/>
                <a:cs typeface="Varela Round" panose="00000500000000000000" pitchFamily="2" charset="-79"/>
              </a:rPr>
              <a:t>רירית הרחם מתעבה</a:t>
            </a:r>
            <a:endParaRPr lang="en-US" altLang="he-IL" sz="2000" b="1" dirty="0">
              <a:solidFill>
                <a:srgbClr val="002060"/>
              </a:solidFill>
              <a:latin typeface="Varela Round" panose="00000500000000000000" pitchFamily="2" charset="-79"/>
              <a:cs typeface="Varela Round" panose="00000500000000000000" pitchFamily="2" charset="-79"/>
            </a:endParaRPr>
          </a:p>
        </p:txBody>
      </p:sp>
      <p:sp>
        <p:nvSpPr>
          <p:cNvPr id="34828" name="Text Box 30"/>
          <p:cNvSpPr txBox="1">
            <a:spLocks noChangeArrowheads="1"/>
          </p:cNvSpPr>
          <p:nvPr/>
        </p:nvSpPr>
        <p:spPr bwMode="auto">
          <a:xfrm>
            <a:off x="719667" y="1557338"/>
            <a:ext cx="24003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2000" b="1" dirty="0">
                <a:solidFill>
                  <a:srgbClr val="00B050"/>
                </a:solidFill>
                <a:latin typeface="Varela Round" panose="00000500000000000000" pitchFamily="2" charset="-79"/>
                <a:cs typeface="Varela Round" panose="00000500000000000000" pitchFamily="2" charset="-79"/>
              </a:rPr>
              <a:t>שלב הגופיף הצהוב:</a:t>
            </a:r>
          </a:p>
          <a:p>
            <a:pPr eaLnBrk="1" hangingPunct="1">
              <a:spcBef>
                <a:spcPct val="50000"/>
              </a:spcBef>
              <a:buFontTx/>
              <a:buChar char="-"/>
            </a:pPr>
            <a:r>
              <a:rPr lang="he-IL" altLang="he-IL" sz="2000" b="1" dirty="0">
                <a:solidFill>
                  <a:srgbClr val="00B050"/>
                </a:solidFill>
                <a:latin typeface="Varela Round" panose="00000500000000000000" pitchFamily="2" charset="-79"/>
                <a:cs typeface="Varela Round" panose="00000500000000000000" pitchFamily="2" charset="-79"/>
              </a:rPr>
              <a:t>רמת הפרוגסטרון בדם עולה</a:t>
            </a:r>
          </a:p>
          <a:p>
            <a:pPr eaLnBrk="1" hangingPunct="1">
              <a:spcBef>
                <a:spcPct val="50000"/>
              </a:spcBef>
              <a:buFontTx/>
              <a:buChar char="-"/>
            </a:pPr>
            <a:r>
              <a:rPr lang="he-IL" altLang="he-IL" sz="2000" b="1" dirty="0">
                <a:solidFill>
                  <a:srgbClr val="00B050"/>
                </a:solidFill>
                <a:latin typeface="Varela Round" panose="00000500000000000000" pitchFamily="2" charset="-79"/>
                <a:cs typeface="Varela Round" panose="00000500000000000000" pitchFamily="2" charset="-79"/>
              </a:rPr>
              <a:t>רירית הרחם  מפותחת וצוברת מים</a:t>
            </a:r>
          </a:p>
          <a:p>
            <a:pPr eaLnBrk="1" hangingPunct="1">
              <a:spcBef>
                <a:spcPct val="50000"/>
              </a:spcBef>
              <a:buFontTx/>
              <a:buChar char="-"/>
            </a:pPr>
            <a:r>
              <a:rPr lang="he-IL" altLang="he-IL" sz="2000" b="1" dirty="0">
                <a:solidFill>
                  <a:srgbClr val="00B050"/>
                </a:solidFill>
                <a:latin typeface="Varela Round" panose="00000500000000000000" pitchFamily="2" charset="-79"/>
                <a:cs typeface="Varela Round" panose="00000500000000000000" pitchFamily="2" charset="-79"/>
              </a:rPr>
              <a:t> נמנעת הפרשה של </a:t>
            </a:r>
            <a:r>
              <a:rPr lang="en-US" altLang="he-IL" sz="2000" b="1" dirty="0">
                <a:solidFill>
                  <a:srgbClr val="00B050"/>
                </a:solidFill>
                <a:latin typeface="Varela Round" panose="00000500000000000000" pitchFamily="2" charset="-79"/>
                <a:cs typeface="Varela Round" panose="00000500000000000000" pitchFamily="2" charset="-79"/>
              </a:rPr>
              <a:t>FSH</a:t>
            </a:r>
            <a:r>
              <a:rPr lang="he-IL" altLang="he-IL" sz="2000" b="1" dirty="0">
                <a:solidFill>
                  <a:srgbClr val="00B050"/>
                </a:solidFill>
                <a:latin typeface="Varela Round" panose="00000500000000000000" pitchFamily="2" charset="-79"/>
                <a:cs typeface="Varela Round" panose="00000500000000000000" pitchFamily="2" charset="-79"/>
              </a:rPr>
              <a:t> ולכן אין הבשלה של זקיקי הבא</a:t>
            </a:r>
            <a:endParaRPr lang="en-US" altLang="he-IL" sz="2000" b="1" dirty="0">
              <a:solidFill>
                <a:srgbClr val="00B050"/>
              </a:solidFill>
              <a:latin typeface="Varela Round" panose="00000500000000000000" pitchFamily="2" charset="-79"/>
              <a:cs typeface="Varela Round" panose="00000500000000000000" pitchFamily="2" charset="-79"/>
            </a:endParaRPr>
          </a:p>
        </p:txBody>
      </p:sp>
      <p:sp>
        <p:nvSpPr>
          <p:cNvPr id="34829" name="AutoShape 31"/>
          <p:cNvSpPr>
            <a:spLocks noChangeArrowheads="1"/>
          </p:cNvSpPr>
          <p:nvPr/>
        </p:nvSpPr>
        <p:spPr bwMode="auto">
          <a:xfrm flipV="1">
            <a:off x="6096000" y="4508500"/>
            <a:ext cx="287867" cy="431800"/>
          </a:xfrm>
          <a:prstGeom prst="upArrow">
            <a:avLst>
              <a:gd name="adj1" fmla="val 50000"/>
              <a:gd name="adj2" fmla="val 50000"/>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2660180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325" y="859342"/>
            <a:ext cx="5533339" cy="5672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322" name="Rectangle 3"/>
          <p:cNvSpPr>
            <a:spLocks noGrp="1" noChangeArrowheads="1"/>
          </p:cNvSpPr>
          <p:nvPr>
            <p:ph type="body" idx="4294967295"/>
          </p:nvPr>
        </p:nvSpPr>
        <p:spPr>
          <a:xfrm>
            <a:off x="5486399" y="1260423"/>
            <a:ext cx="3514079" cy="2756941"/>
          </a:xfrm>
        </p:spPr>
        <p:txBody>
          <a:bodyPr>
            <a:normAutofit fontScale="77500" lnSpcReduction="20000"/>
          </a:bodyPr>
          <a:lstStyle/>
          <a:p>
            <a:r>
              <a:rPr lang="he-IL" altLang="he-IL" sz="2800" dirty="0">
                <a:solidFill>
                  <a:srgbClr val="002060"/>
                </a:solidFill>
                <a:latin typeface="Varela Round" panose="00000500000000000000" pitchFamily="2" charset="-79"/>
                <a:cs typeface="Varela Round" panose="00000500000000000000" pitchFamily="2" charset="-79"/>
              </a:rPr>
              <a:t>נוצרים בשחלה:</a:t>
            </a:r>
            <a:endParaRPr lang="he-IL" altLang="he-IL" dirty="0">
              <a:solidFill>
                <a:srgbClr val="002060"/>
              </a:solidFill>
              <a:latin typeface="Varela Round" panose="00000500000000000000" pitchFamily="2" charset="-79"/>
              <a:cs typeface="Varela Round" panose="00000500000000000000" pitchFamily="2" charset="-79"/>
            </a:endParaRPr>
          </a:p>
          <a:p>
            <a:r>
              <a:rPr lang="he-IL" altLang="he-IL" sz="2800" dirty="0">
                <a:solidFill>
                  <a:srgbClr val="002060"/>
                </a:solidFill>
                <a:latin typeface="Varela Round" panose="00000500000000000000" pitchFamily="2" charset="-79"/>
                <a:cs typeface="Varela Round" panose="00000500000000000000" pitchFamily="2" charset="-79"/>
              </a:rPr>
              <a:t>אסטרוגן</a:t>
            </a:r>
          </a:p>
          <a:p>
            <a:r>
              <a:rPr lang="he-IL" altLang="he-IL" dirty="0">
                <a:solidFill>
                  <a:srgbClr val="002060"/>
                </a:solidFill>
                <a:latin typeface="Varela Round" panose="00000500000000000000" pitchFamily="2" charset="-79"/>
                <a:cs typeface="Varela Round" panose="00000500000000000000" pitchFamily="2" charset="-79"/>
              </a:rPr>
              <a:t>פרוגסטרון</a:t>
            </a:r>
          </a:p>
          <a:p>
            <a:endParaRPr lang="he-IL" altLang="he-IL" dirty="0">
              <a:solidFill>
                <a:srgbClr val="002060"/>
              </a:solidFill>
              <a:latin typeface="Varela Round" panose="00000500000000000000" pitchFamily="2" charset="-79"/>
              <a:cs typeface="Varela Round" panose="00000500000000000000" pitchFamily="2" charset="-79"/>
            </a:endParaRPr>
          </a:p>
          <a:p>
            <a:r>
              <a:rPr lang="he-IL" altLang="he-IL" dirty="0">
                <a:solidFill>
                  <a:srgbClr val="002060"/>
                </a:solidFill>
                <a:latin typeface="Varela Round" panose="00000500000000000000" pitchFamily="2" charset="-79"/>
                <a:cs typeface="Varela Round" panose="00000500000000000000" pitchFamily="2" charset="-79"/>
              </a:rPr>
              <a:t>נוצרים במוח (היפופיזה)</a:t>
            </a:r>
            <a:r>
              <a:rPr lang="en-US" altLang="he-IL" dirty="0">
                <a:solidFill>
                  <a:srgbClr val="002060"/>
                </a:solidFill>
                <a:latin typeface="Varela Round" panose="00000500000000000000" pitchFamily="2" charset="-79"/>
                <a:cs typeface="Varela Round" panose="00000500000000000000" pitchFamily="2" charset="-79"/>
              </a:rPr>
              <a:t>:</a:t>
            </a:r>
            <a:br>
              <a:rPr lang="en-US" altLang="he-IL" dirty="0">
                <a:solidFill>
                  <a:srgbClr val="002060"/>
                </a:solidFill>
                <a:latin typeface="Varela Round" panose="00000500000000000000" pitchFamily="2" charset="-79"/>
                <a:cs typeface="Varela Round" panose="00000500000000000000" pitchFamily="2" charset="-79"/>
              </a:rPr>
            </a:br>
            <a:r>
              <a:rPr lang="en-US" altLang="he-IL" dirty="0">
                <a:solidFill>
                  <a:srgbClr val="002060"/>
                </a:solidFill>
                <a:latin typeface="Varela Round" panose="00000500000000000000" pitchFamily="2" charset="-79"/>
                <a:cs typeface="Varela Round" panose="00000500000000000000" pitchFamily="2" charset="-79"/>
              </a:rPr>
              <a:t>FSH</a:t>
            </a:r>
            <a:br>
              <a:rPr lang="en-US" altLang="he-IL" dirty="0">
                <a:solidFill>
                  <a:srgbClr val="002060"/>
                </a:solidFill>
                <a:latin typeface="Varela Round" panose="00000500000000000000" pitchFamily="2" charset="-79"/>
                <a:cs typeface="Varela Round" panose="00000500000000000000" pitchFamily="2" charset="-79"/>
              </a:rPr>
            </a:br>
            <a:r>
              <a:rPr lang="en-US" altLang="he-IL" dirty="0">
                <a:solidFill>
                  <a:srgbClr val="002060"/>
                </a:solidFill>
                <a:latin typeface="Varela Round" panose="00000500000000000000" pitchFamily="2" charset="-79"/>
                <a:cs typeface="Varela Round" panose="00000500000000000000" pitchFamily="2" charset="-79"/>
              </a:rPr>
              <a:t>LH</a:t>
            </a:r>
            <a:endParaRPr lang="he-IL" altLang="he-IL" dirty="0">
              <a:solidFill>
                <a:srgbClr val="002060"/>
              </a:solidFill>
              <a:latin typeface="Varela Round" panose="00000500000000000000" pitchFamily="2" charset="-79"/>
              <a:cs typeface="Varela Round" panose="00000500000000000000" pitchFamily="2" charset="-79"/>
            </a:endParaRPr>
          </a:p>
          <a:p>
            <a:pPr eaLnBrk="1" hangingPunct="1">
              <a:buFontTx/>
              <a:buNone/>
            </a:pPr>
            <a:endParaRPr lang="he-IL" altLang="he-IL" sz="2800" dirty="0">
              <a:solidFill>
                <a:srgbClr val="002060"/>
              </a:solidFill>
              <a:latin typeface="Varela Round" panose="00000500000000000000" pitchFamily="2" charset="-79"/>
              <a:cs typeface="Varela Round" panose="00000500000000000000" pitchFamily="2" charset="-79"/>
            </a:endParaRPr>
          </a:p>
          <a:p>
            <a:pPr eaLnBrk="1" hangingPunct="1">
              <a:buFontTx/>
              <a:buNone/>
            </a:pPr>
            <a:endParaRPr lang="he-IL" altLang="he-IL" sz="2800" dirty="0">
              <a:solidFill>
                <a:srgbClr val="002060"/>
              </a:solidFill>
              <a:latin typeface="Varela Round" panose="00000500000000000000" pitchFamily="2" charset="-79"/>
              <a:cs typeface="Varela Round" panose="00000500000000000000" pitchFamily="2" charset="-79"/>
            </a:endParaRPr>
          </a:p>
        </p:txBody>
      </p:sp>
      <p:sp>
        <p:nvSpPr>
          <p:cNvPr id="56323" name="Text Box 5"/>
          <p:cNvSpPr txBox="1">
            <a:spLocks noChangeArrowheads="1"/>
          </p:cNvSpPr>
          <p:nvPr/>
        </p:nvSpPr>
        <p:spPr bwMode="auto">
          <a:xfrm>
            <a:off x="2412870" y="304801"/>
            <a:ext cx="92961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rtl="1" eaLnBrk="1" hangingPunct="1">
              <a:spcBef>
                <a:spcPct val="0"/>
              </a:spcBef>
              <a:buFontTx/>
              <a:buNone/>
            </a:pPr>
            <a:r>
              <a:rPr lang="he-IL" altLang="he-IL" sz="4000" dirty="0">
                <a:solidFill>
                  <a:srgbClr val="002060"/>
                </a:solidFill>
                <a:latin typeface="Varela Round" panose="00000500000000000000" pitchFamily="2" charset="-79"/>
                <a:cs typeface="Varela Round" panose="00000500000000000000" pitchFamily="2" charset="-79"/>
              </a:rPr>
              <a:t>מחזור הייחום בנקבה והבקרה ההורמונלית</a:t>
            </a:r>
            <a:endParaRPr lang="en-US" altLang="he-IL" sz="4000" dirty="0">
              <a:solidFill>
                <a:srgbClr val="002060"/>
              </a:solidFill>
              <a:latin typeface="Varela Round" panose="00000500000000000000" pitchFamily="2" charset="-79"/>
              <a:cs typeface="Varela Round" panose="00000500000000000000" pitchFamily="2" charset="-79"/>
            </a:endParaRPr>
          </a:p>
        </p:txBody>
      </p:sp>
      <p:sp>
        <p:nvSpPr>
          <p:cNvPr id="2" name="מלבן 1"/>
          <p:cNvSpPr/>
          <p:nvPr/>
        </p:nvSpPr>
        <p:spPr>
          <a:xfrm>
            <a:off x="1131066" y="6494554"/>
            <a:ext cx="2858475" cy="307777"/>
          </a:xfrm>
          <a:prstGeom prst="rect">
            <a:avLst/>
          </a:prstGeom>
        </p:spPr>
        <p:txBody>
          <a:bodyPr wrap="none">
            <a:spAutoFit/>
          </a:bodyPr>
          <a:lstStyle/>
          <a:p>
            <a:r>
              <a:rPr lang="en-US" b="1" dirty="0">
                <a:solidFill>
                  <a:srgbClr val="002060"/>
                </a:solidFill>
                <a:latin typeface="Varela Round" panose="00000500000000000000" pitchFamily="2" charset="-79"/>
                <a:cs typeface="Varela Round" panose="00000500000000000000" pitchFamily="2" charset="-79"/>
              </a:rPr>
              <a:t>Adapted from </a:t>
            </a:r>
            <a:r>
              <a:rPr lang="en-US" b="1" dirty="0" err="1">
                <a:solidFill>
                  <a:srgbClr val="002060"/>
                </a:solidFill>
                <a:latin typeface="Varela Round" panose="00000500000000000000" pitchFamily="2" charset="-79"/>
                <a:cs typeface="Varela Round" panose="00000500000000000000" pitchFamily="2" charset="-79"/>
              </a:rPr>
              <a:t>Deutscher</a:t>
            </a:r>
            <a:r>
              <a:rPr lang="en-US" b="1" dirty="0">
                <a:solidFill>
                  <a:srgbClr val="002060"/>
                </a:solidFill>
                <a:latin typeface="Varela Round" panose="00000500000000000000" pitchFamily="2" charset="-79"/>
                <a:cs typeface="Varela Round" panose="00000500000000000000" pitchFamily="2" charset="-79"/>
              </a:rPr>
              <a:t>, 1980</a:t>
            </a:r>
            <a:endParaRPr lang="he-IL" dirty="0">
              <a:solidFill>
                <a:srgbClr val="002060"/>
              </a:solidFill>
              <a:latin typeface="Varela Round" panose="00000500000000000000" pitchFamily="2" charset="-79"/>
              <a:cs typeface="Varela Round" panose="00000500000000000000" pitchFamily="2" charset="-79"/>
            </a:endParaRPr>
          </a:p>
        </p:txBody>
      </p:sp>
      <p:sp>
        <p:nvSpPr>
          <p:cNvPr id="4" name="TextBox 3"/>
          <p:cNvSpPr txBox="1"/>
          <p:nvPr/>
        </p:nvSpPr>
        <p:spPr>
          <a:xfrm>
            <a:off x="5195451" y="4107305"/>
            <a:ext cx="3807331" cy="1569660"/>
          </a:xfrm>
          <a:prstGeom prst="rect">
            <a:avLst/>
          </a:prstGeom>
          <a:noFill/>
        </p:spPr>
        <p:txBody>
          <a:bodyPr wrap="square" rtlCol="1">
            <a:spAutoFit/>
          </a:bodyPr>
          <a:lstStyle/>
          <a:p>
            <a:pPr algn="r" rtl="1"/>
            <a:r>
              <a:rPr lang="he-IL" sz="2400" dirty="0">
                <a:solidFill>
                  <a:srgbClr val="002060"/>
                </a:solidFill>
                <a:latin typeface="Varela Round" panose="00000500000000000000" pitchFamily="2" charset="-79"/>
                <a:cs typeface="Varela Round" panose="00000500000000000000" pitchFamily="2" charset="-79"/>
              </a:rPr>
              <a:t>בזכרים יש הפרשה קבועה של טסטוסטרון מהאשכים .</a:t>
            </a:r>
            <a:br>
              <a:rPr lang="en-US" sz="2400" dirty="0">
                <a:solidFill>
                  <a:srgbClr val="002060"/>
                </a:solidFill>
                <a:latin typeface="Varela Round" panose="00000500000000000000" pitchFamily="2" charset="-79"/>
                <a:cs typeface="Varela Round" panose="00000500000000000000" pitchFamily="2" charset="-79"/>
              </a:rPr>
            </a:br>
            <a:r>
              <a:rPr lang="he-IL" sz="2400" dirty="0">
                <a:solidFill>
                  <a:srgbClr val="002060"/>
                </a:solidFill>
                <a:latin typeface="Varela Round" panose="00000500000000000000" pitchFamily="2" charset="-79"/>
                <a:cs typeface="Varela Round" panose="00000500000000000000" pitchFamily="2" charset="-79"/>
              </a:rPr>
              <a:t>מעת הבגרות המינית ועד בכלל.</a:t>
            </a:r>
          </a:p>
        </p:txBody>
      </p:sp>
    </p:spTree>
    <p:extLst>
      <p:ext uri="{BB962C8B-B14F-4D97-AF65-F5344CB8AC3E}">
        <p14:creationId xmlns:p14="http://schemas.microsoft.com/office/powerpoint/2010/main" val="2887140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7" descr="Menstrual"/>
          <p:cNvPicPr>
            <a:picLocks noChangeAspect="1" noChangeArrowheads="1"/>
          </p:cNvPicPr>
          <p:nvPr/>
        </p:nvPicPr>
        <p:blipFill>
          <a:blip r:embed="rId2">
            <a:lum bright="-8000" contrast="24000"/>
            <a:extLst>
              <a:ext uri="{28A0092B-C50C-407E-A947-70E740481C1C}">
                <a14:useLocalDpi xmlns:a14="http://schemas.microsoft.com/office/drawing/2010/main" val="0"/>
              </a:ext>
            </a:extLst>
          </a:blip>
          <a:srcRect/>
          <a:stretch>
            <a:fillRect/>
          </a:stretch>
        </p:blipFill>
        <p:spPr bwMode="auto">
          <a:xfrm>
            <a:off x="239184" y="203200"/>
            <a:ext cx="7967133" cy="665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8"/>
          <p:cNvSpPr>
            <a:spLocks noChangeArrowheads="1"/>
          </p:cNvSpPr>
          <p:nvPr/>
        </p:nvSpPr>
        <p:spPr bwMode="auto">
          <a:xfrm>
            <a:off x="5135034" y="549276"/>
            <a:ext cx="2785533" cy="576263"/>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38916" name="Rectangle 9"/>
          <p:cNvSpPr>
            <a:spLocks noChangeArrowheads="1"/>
          </p:cNvSpPr>
          <p:nvPr/>
        </p:nvSpPr>
        <p:spPr bwMode="auto">
          <a:xfrm>
            <a:off x="5615518" y="928109"/>
            <a:ext cx="2592916" cy="360362"/>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38917" name="Rectangle 10"/>
          <p:cNvSpPr>
            <a:spLocks noChangeArrowheads="1"/>
          </p:cNvSpPr>
          <p:nvPr/>
        </p:nvSpPr>
        <p:spPr bwMode="auto">
          <a:xfrm>
            <a:off x="1583267" y="2636838"/>
            <a:ext cx="863600" cy="215900"/>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38918" name="Text Box 11"/>
          <p:cNvSpPr txBox="1">
            <a:spLocks noChangeArrowheads="1"/>
          </p:cNvSpPr>
          <p:nvPr/>
        </p:nvSpPr>
        <p:spPr bwMode="auto">
          <a:xfrm>
            <a:off x="1583267" y="2565400"/>
            <a:ext cx="96096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400" b="1" dirty="0">
                <a:latin typeface="Varela Round" panose="00000500000000000000" pitchFamily="2" charset="-79"/>
                <a:cs typeface="Varela Round" panose="00000500000000000000" pitchFamily="2" charset="-79"/>
              </a:rPr>
              <a:t>שחלה</a:t>
            </a:r>
            <a:endParaRPr lang="en-US" altLang="he-IL" sz="1400" b="1" dirty="0">
              <a:latin typeface="Varela Round" panose="00000500000000000000" pitchFamily="2" charset="-79"/>
              <a:cs typeface="Varela Round" panose="00000500000000000000" pitchFamily="2" charset="-79"/>
            </a:endParaRPr>
          </a:p>
        </p:txBody>
      </p:sp>
      <p:sp>
        <p:nvSpPr>
          <p:cNvPr id="38919" name="Rectangle 12"/>
          <p:cNvSpPr>
            <a:spLocks noChangeArrowheads="1"/>
          </p:cNvSpPr>
          <p:nvPr/>
        </p:nvSpPr>
        <p:spPr bwMode="auto">
          <a:xfrm>
            <a:off x="239184" y="3933826"/>
            <a:ext cx="1631949" cy="358775"/>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38920" name="Text Box 13"/>
          <p:cNvSpPr txBox="1">
            <a:spLocks noChangeArrowheads="1"/>
          </p:cNvSpPr>
          <p:nvPr/>
        </p:nvSpPr>
        <p:spPr bwMode="auto">
          <a:xfrm>
            <a:off x="237067" y="3933513"/>
            <a:ext cx="960967" cy="523220"/>
          </a:xfrm>
          <a:prstGeom prst="rect">
            <a:avLst/>
          </a:prstGeom>
          <a:solidFill>
            <a:schemeClr val="bg1"/>
          </a:solidFill>
          <a:ln>
            <a:noFill/>
          </a:ln>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rtl="1" eaLnBrk="1" hangingPunct="1">
              <a:spcBef>
                <a:spcPct val="50000"/>
              </a:spcBef>
              <a:buFontTx/>
              <a:buNone/>
            </a:pPr>
            <a:r>
              <a:rPr lang="he-IL" altLang="he-IL" sz="1400" b="1" dirty="0">
                <a:latin typeface="Varela Round" panose="00000500000000000000" pitchFamily="2" charset="-79"/>
                <a:cs typeface="Varela Round" panose="00000500000000000000" pitchFamily="2" charset="-79"/>
              </a:rPr>
              <a:t>רירית הרחם</a:t>
            </a:r>
            <a:endParaRPr lang="en-US" altLang="he-IL" sz="1400" b="1" dirty="0">
              <a:latin typeface="Varela Round" panose="00000500000000000000" pitchFamily="2" charset="-79"/>
              <a:cs typeface="Varela Round" panose="00000500000000000000" pitchFamily="2" charset="-79"/>
            </a:endParaRPr>
          </a:p>
        </p:txBody>
      </p:sp>
      <p:sp>
        <p:nvSpPr>
          <p:cNvPr id="38921" name="Rectangle 14"/>
          <p:cNvSpPr>
            <a:spLocks noChangeArrowheads="1"/>
          </p:cNvSpPr>
          <p:nvPr/>
        </p:nvSpPr>
        <p:spPr bwMode="auto">
          <a:xfrm>
            <a:off x="6000751" y="2636838"/>
            <a:ext cx="960967" cy="144462"/>
          </a:xfrm>
          <a:prstGeom prst="rect">
            <a:avLst/>
          </a:prstGeom>
          <a:solidFill>
            <a:srgbClr val="FFCC66"/>
          </a:solidFill>
          <a:ln w="9525">
            <a:solidFill>
              <a:srgbClr val="FFCC66"/>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38922" name="Text Box 15"/>
          <p:cNvSpPr txBox="1">
            <a:spLocks noChangeArrowheads="1"/>
          </p:cNvSpPr>
          <p:nvPr/>
        </p:nvSpPr>
        <p:spPr bwMode="auto">
          <a:xfrm>
            <a:off x="5615518" y="2492375"/>
            <a:ext cx="577849"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200" b="1" dirty="0">
                <a:solidFill>
                  <a:srgbClr val="A50021"/>
                </a:solidFill>
                <a:latin typeface="Varela Round" panose="00000500000000000000" pitchFamily="2" charset="-79"/>
                <a:cs typeface="Varela Round" panose="00000500000000000000" pitchFamily="2" charset="-79"/>
              </a:rPr>
              <a:t>ביוץ</a:t>
            </a:r>
            <a:endParaRPr lang="en-US" altLang="he-IL" sz="1200" b="1" dirty="0">
              <a:solidFill>
                <a:srgbClr val="A50021"/>
              </a:solidFill>
              <a:latin typeface="Varela Round" panose="00000500000000000000" pitchFamily="2" charset="-79"/>
              <a:cs typeface="Varela Round" panose="00000500000000000000" pitchFamily="2" charset="-79"/>
            </a:endParaRPr>
          </a:p>
        </p:txBody>
      </p:sp>
      <p:sp>
        <p:nvSpPr>
          <p:cNvPr id="38923" name="Rectangle 16"/>
          <p:cNvSpPr>
            <a:spLocks noChangeArrowheads="1"/>
          </p:cNvSpPr>
          <p:nvPr/>
        </p:nvSpPr>
        <p:spPr bwMode="auto">
          <a:xfrm>
            <a:off x="7247467" y="2636839"/>
            <a:ext cx="863600" cy="287337"/>
          </a:xfrm>
          <a:prstGeom prst="rect">
            <a:avLst/>
          </a:prstGeom>
          <a:solidFill>
            <a:srgbClr val="FFCC66"/>
          </a:solidFill>
          <a:ln w="9525">
            <a:solidFill>
              <a:srgbClr val="FFCC66"/>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38924" name="Text Box 17"/>
          <p:cNvSpPr txBox="1">
            <a:spLocks noChangeArrowheads="1"/>
          </p:cNvSpPr>
          <p:nvPr/>
        </p:nvSpPr>
        <p:spPr bwMode="auto">
          <a:xfrm>
            <a:off x="6723303" y="2566412"/>
            <a:ext cx="12509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200" b="1" dirty="0">
                <a:latin typeface="Varela Round" panose="00000500000000000000" pitchFamily="2" charset="-79"/>
                <a:cs typeface="Varela Round" panose="00000500000000000000" pitchFamily="2" charset="-79"/>
              </a:rPr>
              <a:t>גופיף צהוב</a:t>
            </a:r>
            <a:endParaRPr lang="en-US" altLang="he-IL" sz="1200" b="1" dirty="0">
              <a:latin typeface="Varela Round" panose="00000500000000000000" pitchFamily="2" charset="-79"/>
              <a:cs typeface="Varela Round" panose="00000500000000000000" pitchFamily="2" charset="-79"/>
            </a:endParaRPr>
          </a:p>
        </p:txBody>
      </p:sp>
      <p:sp>
        <p:nvSpPr>
          <p:cNvPr id="38925" name="Rectangle 18"/>
          <p:cNvSpPr>
            <a:spLocks noChangeArrowheads="1"/>
          </p:cNvSpPr>
          <p:nvPr/>
        </p:nvSpPr>
        <p:spPr bwMode="auto">
          <a:xfrm>
            <a:off x="3024718" y="4724400"/>
            <a:ext cx="1631949" cy="217488"/>
          </a:xfrm>
          <a:prstGeom prst="rect">
            <a:avLst/>
          </a:prstGeom>
          <a:solidFill>
            <a:srgbClr val="FFCC99"/>
          </a:solidFill>
          <a:ln w="9525">
            <a:solidFill>
              <a:srgbClr val="FFCC66"/>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38926" name="Text Box 19"/>
          <p:cNvSpPr txBox="1">
            <a:spLocks noChangeArrowheads="1"/>
          </p:cNvSpPr>
          <p:nvPr/>
        </p:nvSpPr>
        <p:spPr bwMode="auto">
          <a:xfrm>
            <a:off x="3024717" y="4868864"/>
            <a:ext cx="575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200" b="1" dirty="0">
                <a:latin typeface="Varela Round" panose="00000500000000000000" pitchFamily="2" charset="-79"/>
                <a:cs typeface="Varela Round" panose="00000500000000000000" pitchFamily="2" charset="-79"/>
              </a:rPr>
              <a:t>וסת</a:t>
            </a:r>
            <a:endParaRPr lang="en-US" altLang="he-IL" sz="1200" b="1" dirty="0">
              <a:latin typeface="Varela Round" panose="00000500000000000000" pitchFamily="2" charset="-79"/>
              <a:cs typeface="Varela Round" panose="00000500000000000000" pitchFamily="2" charset="-79"/>
            </a:endParaRPr>
          </a:p>
        </p:txBody>
      </p:sp>
      <p:sp>
        <p:nvSpPr>
          <p:cNvPr id="38927" name="Rectangle 20"/>
          <p:cNvSpPr>
            <a:spLocks noChangeArrowheads="1"/>
          </p:cNvSpPr>
          <p:nvPr/>
        </p:nvSpPr>
        <p:spPr bwMode="auto">
          <a:xfrm>
            <a:off x="2832100" y="5949950"/>
            <a:ext cx="2592917" cy="287338"/>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38928" name="Rectangle 21"/>
          <p:cNvSpPr>
            <a:spLocks noChangeArrowheads="1"/>
          </p:cNvSpPr>
          <p:nvPr/>
        </p:nvSpPr>
        <p:spPr bwMode="auto">
          <a:xfrm>
            <a:off x="3119968" y="2636838"/>
            <a:ext cx="1919817" cy="144462"/>
          </a:xfrm>
          <a:prstGeom prst="rect">
            <a:avLst/>
          </a:prstGeom>
          <a:solidFill>
            <a:srgbClr val="FFCC99"/>
          </a:solidFill>
          <a:ln w="9525">
            <a:solidFill>
              <a:srgbClr val="FFCC66"/>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38929" name="Text Box 22"/>
          <p:cNvSpPr txBox="1">
            <a:spLocks noChangeArrowheads="1"/>
          </p:cNvSpPr>
          <p:nvPr/>
        </p:nvSpPr>
        <p:spPr bwMode="auto">
          <a:xfrm>
            <a:off x="3215218" y="2565400"/>
            <a:ext cx="182456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200" b="1" dirty="0">
                <a:latin typeface="Varela Round" panose="00000500000000000000" pitchFamily="2" charset="-79"/>
                <a:cs typeface="Varela Round" panose="00000500000000000000" pitchFamily="2" charset="-79"/>
              </a:rPr>
              <a:t>התפתחות הזקיק</a:t>
            </a:r>
            <a:endParaRPr lang="en-US" altLang="he-IL" sz="1200" b="1" dirty="0">
              <a:latin typeface="Varela Round" panose="00000500000000000000" pitchFamily="2" charset="-79"/>
              <a:cs typeface="Varela Round" panose="00000500000000000000" pitchFamily="2" charset="-79"/>
            </a:endParaRPr>
          </a:p>
        </p:txBody>
      </p:sp>
      <p:sp>
        <p:nvSpPr>
          <p:cNvPr id="38931" name="Rectangle 25"/>
          <p:cNvSpPr>
            <a:spLocks noChangeArrowheads="1"/>
          </p:cNvSpPr>
          <p:nvPr/>
        </p:nvSpPr>
        <p:spPr bwMode="auto">
          <a:xfrm>
            <a:off x="6096001" y="1700213"/>
            <a:ext cx="768351" cy="215900"/>
          </a:xfrm>
          <a:prstGeom prst="rect">
            <a:avLst/>
          </a:prstGeom>
          <a:solidFill>
            <a:srgbClr val="99CCFF"/>
          </a:solidFill>
          <a:ln w="9525">
            <a:solidFill>
              <a:srgbClr val="99CCFF"/>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38932" name="Rectangle 26"/>
          <p:cNvSpPr>
            <a:spLocks noChangeArrowheads="1"/>
          </p:cNvSpPr>
          <p:nvPr/>
        </p:nvSpPr>
        <p:spPr bwMode="auto">
          <a:xfrm>
            <a:off x="5712885" y="5876926"/>
            <a:ext cx="2400300" cy="288925"/>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38933" name="Text Box 27"/>
          <p:cNvSpPr txBox="1">
            <a:spLocks noChangeArrowheads="1"/>
          </p:cNvSpPr>
          <p:nvPr/>
        </p:nvSpPr>
        <p:spPr bwMode="auto">
          <a:xfrm>
            <a:off x="527050" y="1315471"/>
            <a:ext cx="105621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he-IL" altLang="he-IL" sz="1200" b="1" dirty="0">
                <a:latin typeface="Varela Round" panose="00000500000000000000" pitchFamily="2" charset="-79"/>
                <a:cs typeface="Varela Round" panose="00000500000000000000" pitchFamily="2" charset="-79"/>
              </a:rPr>
              <a:t>היפופיזה</a:t>
            </a:r>
            <a:endParaRPr lang="en-US" altLang="he-IL" sz="1200" b="1" dirty="0">
              <a:latin typeface="Varela Round" panose="00000500000000000000" pitchFamily="2" charset="-79"/>
              <a:cs typeface="Varela Round" panose="00000500000000000000" pitchFamily="2" charset="-79"/>
            </a:endParaRPr>
          </a:p>
        </p:txBody>
      </p:sp>
      <p:sp>
        <p:nvSpPr>
          <p:cNvPr id="38934" name="Text Box 28"/>
          <p:cNvSpPr txBox="1">
            <a:spLocks noChangeArrowheads="1"/>
          </p:cNvSpPr>
          <p:nvPr/>
        </p:nvSpPr>
        <p:spPr bwMode="auto">
          <a:xfrm>
            <a:off x="3934883" y="5813571"/>
            <a:ext cx="1536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600" b="1" i="1" u="sng" dirty="0">
                <a:latin typeface="Varela Round" panose="00000500000000000000" pitchFamily="2" charset="-79"/>
                <a:cs typeface="Varela Round" panose="00000500000000000000" pitchFamily="2" charset="-79"/>
              </a:rPr>
              <a:t>שלב הזקיק</a:t>
            </a:r>
            <a:endParaRPr lang="en-US" altLang="he-IL" sz="1600" b="1" i="1" u="sng" dirty="0">
              <a:latin typeface="Varela Round" panose="00000500000000000000" pitchFamily="2" charset="-79"/>
              <a:cs typeface="Varela Round" panose="00000500000000000000" pitchFamily="2" charset="-79"/>
            </a:endParaRPr>
          </a:p>
        </p:txBody>
      </p:sp>
      <p:sp>
        <p:nvSpPr>
          <p:cNvPr id="38935" name="Text Box 29"/>
          <p:cNvSpPr txBox="1">
            <a:spLocks noChangeArrowheads="1"/>
          </p:cNvSpPr>
          <p:nvPr/>
        </p:nvSpPr>
        <p:spPr bwMode="auto">
          <a:xfrm>
            <a:off x="5903385" y="5806500"/>
            <a:ext cx="23029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600" b="1" i="1" u="sng" dirty="0">
                <a:latin typeface="Varela Round" panose="00000500000000000000" pitchFamily="2" charset="-79"/>
                <a:cs typeface="Varela Round" panose="00000500000000000000" pitchFamily="2" charset="-79"/>
              </a:rPr>
              <a:t>שלב הגופיף הצהוב</a:t>
            </a:r>
            <a:endParaRPr lang="en-US" altLang="he-IL" sz="1600" b="1" i="1" u="sng" dirty="0">
              <a:latin typeface="Varela Round" panose="00000500000000000000" pitchFamily="2" charset="-79"/>
              <a:cs typeface="Varela Round" panose="00000500000000000000" pitchFamily="2" charset="-79"/>
            </a:endParaRPr>
          </a:p>
        </p:txBody>
      </p:sp>
      <p:sp>
        <p:nvSpPr>
          <p:cNvPr id="38936" name="Text Box 30"/>
          <p:cNvSpPr txBox="1">
            <a:spLocks noChangeArrowheads="1"/>
          </p:cNvSpPr>
          <p:nvPr/>
        </p:nvSpPr>
        <p:spPr bwMode="auto">
          <a:xfrm>
            <a:off x="8688918" y="404813"/>
            <a:ext cx="3168649"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endParaRPr lang="en-US" altLang="he-IL" sz="1800" dirty="0">
              <a:latin typeface="Varela Round" panose="00000500000000000000" pitchFamily="2" charset="-79"/>
              <a:cs typeface="Varela Round" panose="00000500000000000000" pitchFamily="2" charset="-79"/>
            </a:endParaRPr>
          </a:p>
        </p:txBody>
      </p:sp>
      <p:sp>
        <p:nvSpPr>
          <p:cNvPr id="38938" name="Line 32"/>
          <p:cNvSpPr>
            <a:spLocks noChangeShapeType="1"/>
          </p:cNvSpPr>
          <p:nvPr/>
        </p:nvSpPr>
        <p:spPr bwMode="auto">
          <a:xfrm>
            <a:off x="5039784" y="1700214"/>
            <a:ext cx="575733"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dirty="0">
              <a:latin typeface="Varela Round" panose="00000500000000000000" pitchFamily="2" charset="-79"/>
              <a:cs typeface="Varela Round" panose="00000500000000000000" pitchFamily="2" charset="-79"/>
            </a:endParaRPr>
          </a:p>
        </p:txBody>
      </p:sp>
      <p:sp>
        <p:nvSpPr>
          <p:cNvPr id="38939" name="Rectangle 33"/>
          <p:cNvSpPr>
            <a:spLocks noChangeArrowheads="1"/>
          </p:cNvSpPr>
          <p:nvPr/>
        </p:nvSpPr>
        <p:spPr bwMode="auto">
          <a:xfrm>
            <a:off x="6479117" y="3573463"/>
            <a:ext cx="1056216" cy="142875"/>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2" name="מלבן 1"/>
          <p:cNvSpPr/>
          <p:nvPr/>
        </p:nvSpPr>
        <p:spPr>
          <a:xfrm>
            <a:off x="8208434" y="1315471"/>
            <a:ext cx="3417509" cy="2566087"/>
          </a:xfrm>
          <a:prstGeom prst="rect">
            <a:avLst/>
          </a:prstGeom>
        </p:spPr>
        <p:txBody>
          <a:bodyPr wrap="square">
            <a:spAutoFit/>
          </a:bodyPr>
          <a:lstStyle/>
          <a:p>
            <a:pPr algn="r" rtl="1" eaLnBrk="1" hangingPunct="1">
              <a:lnSpc>
                <a:spcPct val="80000"/>
              </a:lnSpc>
            </a:pPr>
            <a:r>
              <a:rPr lang="he-IL" altLang="he-IL" sz="2000" b="1" dirty="0">
                <a:solidFill>
                  <a:srgbClr val="002060"/>
                </a:solidFill>
                <a:latin typeface="Varela Round" panose="00000500000000000000" pitchFamily="2" charset="-79"/>
                <a:cs typeface="Varela Round" panose="00000500000000000000" pitchFamily="2" charset="-79"/>
              </a:rPr>
              <a:t>שינויים בשחלה: הבשלת הביצית, ביוץ והתנוונות הגופיף הצהוב.</a:t>
            </a:r>
            <a:br>
              <a:rPr lang="en-US" altLang="he-IL" sz="2000" b="1" dirty="0">
                <a:solidFill>
                  <a:srgbClr val="002060"/>
                </a:solidFill>
                <a:latin typeface="Varela Round" panose="00000500000000000000" pitchFamily="2" charset="-79"/>
                <a:cs typeface="Varela Round" panose="00000500000000000000" pitchFamily="2" charset="-79"/>
              </a:rPr>
            </a:br>
            <a:br>
              <a:rPr lang="en-US" altLang="he-IL" sz="2000" b="1" dirty="0">
                <a:solidFill>
                  <a:srgbClr val="002060"/>
                </a:solidFill>
                <a:latin typeface="Varela Round" panose="00000500000000000000" pitchFamily="2" charset="-79"/>
                <a:cs typeface="Varela Round" panose="00000500000000000000" pitchFamily="2" charset="-79"/>
              </a:rPr>
            </a:br>
            <a:r>
              <a:rPr lang="he-IL" altLang="he-IL" sz="2000" b="1" dirty="0">
                <a:solidFill>
                  <a:srgbClr val="002060"/>
                </a:solidFill>
                <a:latin typeface="Varela Round" panose="00000500000000000000" pitchFamily="2" charset="-79"/>
                <a:cs typeface="Varela Round" panose="00000500000000000000" pitchFamily="2" charset="-79"/>
              </a:rPr>
              <a:t>ביוץ= חריגת הביצית מהזקיק שבשחלה אל החצוצרה.</a:t>
            </a:r>
            <a:br>
              <a:rPr lang="en-US" altLang="he-IL" sz="2000" b="1" dirty="0">
                <a:solidFill>
                  <a:srgbClr val="002060"/>
                </a:solidFill>
                <a:latin typeface="Varela Round" panose="00000500000000000000" pitchFamily="2" charset="-79"/>
                <a:cs typeface="Varela Round" panose="00000500000000000000" pitchFamily="2" charset="-79"/>
              </a:rPr>
            </a:br>
            <a:r>
              <a:rPr lang="he-IL" altLang="he-IL" sz="2000" b="1" dirty="0">
                <a:solidFill>
                  <a:srgbClr val="002060"/>
                </a:solidFill>
                <a:latin typeface="Varela Round" panose="00000500000000000000" pitchFamily="2" charset="-79"/>
                <a:cs typeface="Varela Round" panose="00000500000000000000" pitchFamily="2" charset="-79"/>
              </a:rPr>
              <a:t>שאריות הזקיק הופכות לגופיף צהוב.</a:t>
            </a:r>
          </a:p>
          <a:p>
            <a:pPr algn="r" rtl="1" eaLnBrk="1" hangingPunct="1">
              <a:lnSpc>
                <a:spcPct val="80000"/>
              </a:lnSpc>
            </a:pPr>
            <a:endParaRPr lang="he-IL" altLang="he-IL" sz="2000" b="1" dirty="0">
              <a:solidFill>
                <a:srgbClr val="002060"/>
              </a:solidFill>
              <a:latin typeface="Varela Round" panose="00000500000000000000" pitchFamily="2" charset="-79"/>
              <a:cs typeface="Varela Round" panose="00000500000000000000" pitchFamily="2" charset="-79"/>
            </a:endParaRPr>
          </a:p>
          <a:p>
            <a:pPr algn="r" rtl="1" eaLnBrk="1" hangingPunct="1">
              <a:lnSpc>
                <a:spcPct val="80000"/>
              </a:lnSpc>
              <a:buFontTx/>
              <a:buNone/>
            </a:pPr>
            <a:endParaRPr lang="he-IL" altLang="he-IL" sz="2000" b="1" dirty="0">
              <a:solidFill>
                <a:srgbClr val="002060"/>
              </a:solidFill>
              <a:latin typeface="Varela Round" panose="00000500000000000000" pitchFamily="2" charset="-79"/>
              <a:cs typeface="Varela Round" panose="00000500000000000000" pitchFamily="2" charset="-79"/>
            </a:endParaRPr>
          </a:p>
        </p:txBody>
      </p:sp>
      <p:sp>
        <p:nvSpPr>
          <p:cNvPr id="29" name="Text Box 5"/>
          <p:cNvSpPr txBox="1">
            <a:spLocks noChangeArrowheads="1"/>
          </p:cNvSpPr>
          <p:nvPr/>
        </p:nvSpPr>
        <p:spPr bwMode="auto">
          <a:xfrm>
            <a:off x="4965700" y="29709"/>
            <a:ext cx="705696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rtl="1" eaLnBrk="1" hangingPunct="1">
              <a:spcBef>
                <a:spcPct val="0"/>
              </a:spcBef>
              <a:buFontTx/>
              <a:buNone/>
            </a:pPr>
            <a:r>
              <a:rPr lang="he-IL" altLang="he-IL" sz="4000" dirty="0">
                <a:solidFill>
                  <a:srgbClr val="0070C0"/>
                </a:solidFill>
                <a:latin typeface="Varela Round" panose="00000500000000000000" pitchFamily="2" charset="-79"/>
                <a:cs typeface="Varela Round" panose="00000500000000000000" pitchFamily="2" charset="-79"/>
              </a:rPr>
              <a:t>מחזור הייחום והבקרה ההורמונלית</a:t>
            </a:r>
            <a:endParaRPr lang="en-US" altLang="he-IL" sz="4000" dirty="0">
              <a:solidFill>
                <a:srgbClr val="0070C0"/>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574460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כותרת 1"/>
          <p:cNvSpPr>
            <a:spLocks noGrp="1"/>
          </p:cNvSpPr>
          <p:nvPr>
            <p:ph type="title" idx="4294967295"/>
          </p:nvPr>
        </p:nvSpPr>
        <p:spPr>
          <a:xfrm>
            <a:off x="5430129" y="15875"/>
            <a:ext cx="10515600" cy="1325563"/>
          </a:xfrm>
        </p:spPr>
        <p:txBody>
          <a:bodyPr/>
          <a:lstStyle/>
          <a:p>
            <a:r>
              <a:rPr lang="he-IL" altLang="he-IL" dirty="0">
                <a:solidFill>
                  <a:srgbClr val="002060"/>
                </a:solidFill>
                <a:latin typeface="Varela Round" panose="00000500000000000000" pitchFamily="2" charset="-79"/>
                <a:cs typeface="Varela Round" panose="00000500000000000000" pitchFamily="2" charset="-79"/>
              </a:rPr>
              <a:t>הפריה</a:t>
            </a:r>
          </a:p>
        </p:txBody>
      </p:sp>
      <p:sp>
        <p:nvSpPr>
          <p:cNvPr id="25603" name="מציין מיקום תוכן 2"/>
          <p:cNvSpPr>
            <a:spLocks noGrp="1"/>
          </p:cNvSpPr>
          <p:nvPr>
            <p:ph idx="4294967295"/>
          </p:nvPr>
        </p:nvSpPr>
        <p:spPr>
          <a:xfrm>
            <a:off x="7894108" y="1341438"/>
            <a:ext cx="3578225" cy="2703409"/>
          </a:xfrm>
        </p:spPr>
        <p:txBody>
          <a:bodyPr>
            <a:normAutofit/>
          </a:bodyPr>
          <a:lstStyle/>
          <a:p>
            <a:r>
              <a:rPr lang="he-IL" altLang="he-IL" sz="2400" u="sng" dirty="0">
                <a:solidFill>
                  <a:srgbClr val="002060"/>
                </a:solidFill>
                <a:latin typeface="Varela Round" panose="00000500000000000000" pitchFamily="2" charset="-79"/>
                <a:cs typeface="Varela Round" panose="00000500000000000000" pitchFamily="2" charset="-79"/>
              </a:rPr>
              <a:t>הפריה</a:t>
            </a:r>
            <a:r>
              <a:rPr lang="he-IL" altLang="he-IL" sz="2400" dirty="0">
                <a:solidFill>
                  <a:srgbClr val="002060"/>
                </a:solidFill>
                <a:latin typeface="Varela Round" panose="00000500000000000000" pitchFamily="2" charset="-79"/>
                <a:cs typeface="Varela Round" panose="00000500000000000000" pitchFamily="2" charset="-79"/>
              </a:rPr>
              <a:t> </a:t>
            </a:r>
            <a:br>
              <a:rPr lang="en-US" altLang="he-IL" sz="2400" dirty="0">
                <a:solidFill>
                  <a:srgbClr val="002060"/>
                </a:solidFill>
                <a:latin typeface="Varela Round" panose="00000500000000000000" pitchFamily="2" charset="-79"/>
                <a:cs typeface="Varela Round" panose="00000500000000000000" pitchFamily="2" charset="-79"/>
              </a:rPr>
            </a:br>
            <a:r>
              <a:rPr lang="he-IL" altLang="he-IL" sz="2400" dirty="0">
                <a:solidFill>
                  <a:srgbClr val="002060"/>
                </a:solidFill>
                <a:latin typeface="Varela Round" panose="00000500000000000000" pitchFamily="2" charset="-79"/>
                <a:cs typeface="Varela Round" panose="00000500000000000000" pitchFamily="2" charset="-79"/>
              </a:rPr>
              <a:t>מתרחשת כאשר זרע אחד חודר אל הביצית. ההפריה מתרחשת בחצוצרה. רק זרע אחד יכול להיכנס לביצית.</a:t>
            </a:r>
          </a:p>
          <a:p>
            <a:endParaRPr lang="he-IL" altLang="he-IL" sz="2400" dirty="0">
              <a:solidFill>
                <a:srgbClr val="002060"/>
              </a:solidFill>
              <a:latin typeface="Varela Round" panose="00000500000000000000" pitchFamily="2" charset="-79"/>
              <a:cs typeface="Varela Round" panose="00000500000000000000" pitchFamily="2" charset="-79"/>
            </a:endParaRPr>
          </a:p>
        </p:txBody>
      </p:sp>
      <p:pic>
        <p:nvPicPr>
          <p:cNvPr id="25604" name="Picture 2" descr="https://i.ytimg.com/vi/vLzAkyb6CzE/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667" y="1341438"/>
            <a:ext cx="7114117"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11727" y="4959378"/>
            <a:ext cx="7417065" cy="1200329"/>
          </a:xfrm>
          <a:prstGeom prst="rect">
            <a:avLst/>
          </a:prstGeom>
          <a:noFill/>
        </p:spPr>
        <p:txBody>
          <a:bodyPr wrap="square" rtlCol="1">
            <a:spAutoFit/>
          </a:bodyPr>
          <a:lstStyle/>
          <a:p>
            <a:pPr algn="r" rtl="1">
              <a:spcBef>
                <a:spcPct val="0"/>
              </a:spcBef>
            </a:pPr>
            <a:r>
              <a:rPr lang="he-IL" altLang="he-IL" sz="2400" dirty="0">
                <a:solidFill>
                  <a:srgbClr val="002060"/>
                </a:solidFill>
                <a:latin typeface="Varela Round" panose="00000500000000000000" pitchFamily="2" charset="-79"/>
                <a:cs typeface="Varela Round" panose="00000500000000000000" pitchFamily="2" charset="-79"/>
              </a:rPr>
              <a:t>הפריה פנימית -  הפריה בתוך גוף הנקבה. (יונקים)</a:t>
            </a:r>
          </a:p>
          <a:p>
            <a:pPr algn="r" rtl="1">
              <a:spcBef>
                <a:spcPct val="0"/>
              </a:spcBef>
            </a:pPr>
            <a:r>
              <a:rPr lang="he-IL" altLang="he-IL" sz="2400" dirty="0">
                <a:solidFill>
                  <a:srgbClr val="002060"/>
                </a:solidFill>
                <a:latin typeface="Varela Round" panose="00000500000000000000" pitchFamily="2" charset="-79"/>
                <a:cs typeface="Varela Round" panose="00000500000000000000" pitchFamily="2" charset="-79"/>
              </a:rPr>
              <a:t>הפריה חיצונית – הפריה מחוץ לגוף הנקבה. (דגים)</a:t>
            </a:r>
          </a:p>
          <a:p>
            <a:pPr algn="r" rtl="1"/>
            <a:endParaRPr lang="he-IL" sz="2400" dirty="0">
              <a:solidFill>
                <a:srgbClr val="002060"/>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3919028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שאלה</a:t>
            </a:r>
          </a:p>
        </p:txBody>
      </p:sp>
      <p:sp>
        <p:nvSpPr>
          <p:cNvPr id="3" name="מציין מיקום טקסט 2"/>
          <p:cNvSpPr>
            <a:spLocks noGrp="1"/>
          </p:cNvSpPr>
          <p:nvPr>
            <p:ph type="body" idx="1"/>
          </p:nvPr>
        </p:nvSpPr>
        <p:spPr>
          <a:xfrm>
            <a:off x="560246" y="809469"/>
            <a:ext cx="10397564" cy="796291"/>
          </a:xfrm>
        </p:spPr>
        <p:txBody>
          <a:bodyPr/>
          <a:lstStyle/>
          <a:p>
            <a:r>
              <a:rPr lang="he-IL" dirty="0"/>
              <a:t>לפניכם גרפים  1 ו־ 2  המציגים את התפלגות ההמלטות בשני משקי צאן א-ב במשך שנה.</a:t>
            </a:r>
            <a:endParaRPr lang="en-US" dirty="0"/>
          </a:p>
          <a:p>
            <a:endParaRPr lang="he-IL" dirty="0"/>
          </a:p>
        </p:txBody>
      </p:sp>
      <p:pic>
        <p:nvPicPr>
          <p:cNvPr id="5" name="תמונה 4"/>
          <p:cNvPicPr/>
          <p:nvPr/>
        </p:nvPicPr>
        <p:blipFill rotWithShape="1">
          <a:blip r:embed="rId2"/>
          <a:srcRect l="24854" t="16861" r="27563" b="15116"/>
          <a:stretch/>
        </p:blipFill>
        <p:spPr bwMode="auto">
          <a:xfrm>
            <a:off x="239843" y="1424066"/>
            <a:ext cx="5996065" cy="5433934"/>
          </a:xfrm>
          <a:prstGeom prst="rect">
            <a:avLst/>
          </a:prstGeom>
          <a:ln>
            <a:noFill/>
          </a:ln>
          <a:extLst>
            <a:ext uri="{53640926-AAD7-44D8-BBD7-CCE9431645EC}">
              <a14:shadowObscured xmlns:a14="http://schemas.microsoft.com/office/drawing/2010/main"/>
            </a:ext>
          </a:extLst>
        </p:spPr>
      </p:pic>
      <p:sp>
        <p:nvSpPr>
          <p:cNvPr id="6" name="מציין מיקום טקסט 5"/>
          <p:cNvSpPr txBox="1">
            <a:spLocks noGrp="1"/>
          </p:cNvSpPr>
          <p:nvPr>
            <p:ph type="body" idx="2"/>
          </p:nvPr>
        </p:nvSpPr>
        <p:spPr>
          <a:xfrm>
            <a:off x="5396458" y="1424066"/>
            <a:ext cx="5861154" cy="3046948"/>
          </a:xfrm>
          <a:prstGeom prst="rect">
            <a:avLst/>
          </a:prstGeom>
          <a:noFill/>
        </p:spPr>
        <p:txBody>
          <a:bodyPr wrap="square" rtlCol="1">
            <a:spAutoFit/>
          </a:bodyPr>
          <a:lstStyle/>
          <a:p>
            <a:pPr marL="342900">
              <a:buFont typeface="Arial" panose="020B0604020202020204" pitchFamily="34" charset="0"/>
              <a:buChar char="•"/>
            </a:pPr>
            <a:r>
              <a:rPr lang="he-IL" sz="2400" dirty="0"/>
              <a:t>כותרת/ שם הגרף: גורם משפיע וגורם מושפע.</a:t>
            </a:r>
          </a:p>
          <a:p>
            <a:pPr marL="342900">
              <a:buFont typeface="Arial" panose="020B0604020202020204" pitchFamily="34" charset="0"/>
              <a:buChar char="•"/>
            </a:pPr>
            <a:r>
              <a:rPr lang="he-IL" sz="2400" dirty="0"/>
              <a:t>כותרת ציר </a:t>
            </a:r>
            <a:r>
              <a:rPr lang="en-US" sz="2400" dirty="0"/>
              <a:t>X</a:t>
            </a:r>
            <a:r>
              <a:rPr lang="he-IL" sz="2400" dirty="0"/>
              <a:t> גורם משפיע </a:t>
            </a:r>
            <a:br>
              <a:rPr lang="en-US" sz="2400" dirty="0"/>
            </a:br>
            <a:r>
              <a:rPr lang="he-IL" sz="2400" dirty="0"/>
              <a:t>(משתנה בלתי תלוי)</a:t>
            </a:r>
          </a:p>
          <a:p>
            <a:pPr marL="342900">
              <a:buFont typeface="Arial" panose="020B0604020202020204" pitchFamily="34" charset="0"/>
              <a:buChar char="•"/>
            </a:pPr>
            <a:r>
              <a:rPr lang="he-IL" sz="2400" dirty="0"/>
              <a:t>כותרת ציר </a:t>
            </a:r>
            <a:r>
              <a:rPr lang="en-US" sz="2400" dirty="0"/>
              <a:t>Y</a:t>
            </a:r>
            <a:r>
              <a:rPr lang="he-IL" sz="2400" dirty="0"/>
              <a:t>  גורם מושפע (משתנה תלוי)</a:t>
            </a:r>
          </a:p>
          <a:p>
            <a:pPr marL="342900">
              <a:buFont typeface="Arial" panose="020B0604020202020204" pitchFamily="34" charset="0"/>
              <a:buChar char="•"/>
            </a:pPr>
            <a:r>
              <a:rPr lang="he-IL" sz="2400" dirty="0"/>
              <a:t>מקרא</a:t>
            </a:r>
          </a:p>
          <a:p>
            <a:pPr marL="342900">
              <a:buFont typeface="Arial" panose="020B0604020202020204" pitchFamily="34" charset="0"/>
              <a:buChar char="•"/>
            </a:pPr>
            <a:r>
              <a:rPr lang="he-IL" sz="2400" dirty="0" err="1"/>
              <a:t>ייחידות</a:t>
            </a:r>
            <a:r>
              <a:rPr lang="he-IL" sz="2400" dirty="0"/>
              <a:t> מדידה (משתנה רציף/ בדיד)</a:t>
            </a:r>
          </a:p>
          <a:p>
            <a:pPr marL="342900">
              <a:buFont typeface="Arial" panose="020B0604020202020204" pitchFamily="34" charset="0"/>
              <a:buChar char="•"/>
            </a:pPr>
            <a:r>
              <a:rPr lang="he-IL" sz="2400" dirty="0"/>
              <a:t>סיפור </a:t>
            </a:r>
            <a:r>
              <a:rPr lang="he-IL" sz="2400" dirty="0" err="1"/>
              <a:t>המיקרה</a:t>
            </a:r>
            <a:r>
              <a:rPr lang="he-IL" sz="2400" dirty="0"/>
              <a:t> כמתואר בשאלה.</a:t>
            </a:r>
          </a:p>
        </p:txBody>
      </p:sp>
    </p:spTree>
    <p:extLst>
      <p:ext uri="{BB962C8B-B14F-4D97-AF65-F5344CB8AC3E}">
        <p14:creationId xmlns:p14="http://schemas.microsoft.com/office/powerpoint/2010/main" val="1676998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שאלה</a:t>
            </a:r>
          </a:p>
        </p:txBody>
      </p:sp>
      <p:sp>
        <p:nvSpPr>
          <p:cNvPr id="3" name="מציין מיקום טקסט 2"/>
          <p:cNvSpPr>
            <a:spLocks noGrp="1"/>
          </p:cNvSpPr>
          <p:nvPr>
            <p:ph type="body" idx="1"/>
          </p:nvPr>
        </p:nvSpPr>
        <p:spPr>
          <a:xfrm>
            <a:off x="560246" y="809469"/>
            <a:ext cx="10397564" cy="796291"/>
          </a:xfrm>
        </p:spPr>
        <p:txBody>
          <a:bodyPr/>
          <a:lstStyle/>
          <a:p>
            <a:r>
              <a:rPr lang="he-IL" dirty="0"/>
              <a:t>לפניכם גרפים  1 ו־ 2  המציגים את התפלגות ההמלטות בשני משקי צאן א-ב במשך שנה.</a:t>
            </a:r>
            <a:endParaRPr lang="en-US" dirty="0"/>
          </a:p>
          <a:p>
            <a:endParaRPr lang="he-IL" dirty="0"/>
          </a:p>
        </p:txBody>
      </p:sp>
      <p:pic>
        <p:nvPicPr>
          <p:cNvPr id="5" name="תמונה 4"/>
          <p:cNvPicPr/>
          <p:nvPr/>
        </p:nvPicPr>
        <p:blipFill rotWithShape="1">
          <a:blip r:embed="rId2"/>
          <a:srcRect l="24854" t="16861" r="27563" b="15116"/>
          <a:stretch/>
        </p:blipFill>
        <p:spPr bwMode="auto">
          <a:xfrm>
            <a:off x="239843" y="1424066"/>
            <a:ext cx="5336497" cy="5126636"/>
          </a:xfrm>
          <a:prstGeom prst="rect">
            <a:avLst/>
          </a:prstGeom>
          <a:ln>
            <a:noFill/>
          </a:ln>
          <a:extLst>
            <a:ext uri="{53640926-AAD7-44D8-BBD7-CCE9431645EC}">
              <a14:shadowObscured xmlns:a14="http://schemas.microsoft.com/office/drawing/2010/main"/>
            </a:ext>
          </a:extLst>
        </p:spPr>
      </p:pic>
      <p:sp>
        <p:nvSpPr>
          <p:cNvPr id="6" name="מציין מיקום טקסט 5"/>
          <p:cNvSpPr txBox="1">
            <a:spLocks noGrp="1"/>
          </p:cNvSpPr>
          <p:nvPr>
            <p:ph type="body" idx="2"/>
          </p:nvPr>
        </p:nvSpPr>
        <p:spPr>
          <a:xfrm>
            <a:off x="5291528" y="1424066"/>
            <a:ext cx="5726242" cy="4154943"/>
          </a:xfrm>
          <a:prstGeom prst="rect">
            <a:avLst/>
          </a:prstGeom>
          <a:noFill/>
        </p:spPr>
        <p:txBody>
          <a:bodyPr wrap="square" rtlCol="1">
            <a:spAutoFit/>
          </a:bodyPr>
          <a:lstStyle/>
          <a:p>
            <a:pPr marL="114300" indent="0">
              <a:buNone/>
            </a:pPr>
            <a:r>
              <a:rPr lang="he-IL" sz="2400" dirty="0"/>
              <a:t>1. תאר את הנתונים המוצגים בכל אחד משני הגרפים.     </a:t>
            </a:r>
            <a:endParaRPr lang="en-US" sz="2400" dirty="0"/>
          </a:p>
          <a:p>
            <a:pPr marL="114300" indent="0">
              <a:buNone/>
            </a:pPr>
            <a:br>
              <a:rPr lang="en-US" sz="2400" dirty="0"/>
            </a:br>
            <a:r>
              <a:rPr lang="he-IL" sz="2400" dirty="0"/>
              <a:t>2. על פי הגרפים, מהו מִמְשק הרבייה בכל אחד משני המשקים? נמק את תשובתך. </a:t>
            </a:r>
            <a:endParaRPr lang="en-US" sz="2400" dirty="0"/>
          </a:p>
          <a:p>
            <a:pPr marL="114300" indent="0">
              <a:buNone/>
            </a:pPr>
            <a:br>
              <a:rPr lang="en-US" sz="2400" dirty="0"/>
            </a:br>
            <a:r>
              <a:rPr lang="he-IL" sz="2400" dirty="0"/>
              <a:t>3. באיזה מצב כדאי לחקלאי לאמץ את הממשק המוצג בגרף 1, ובאיזה מצב — את הממשק המוצג בגרף 2? נמק את תשובתך.       </a:t>
            </a:r>
            <a:endParaRPr lang="en-US" sz="2400" dirty="0"/>
          </a:p>
          <a:p>
            <a:pPr marL="0" indent="0" algn="r" rtl="1">
              <a:buNone/>
            </a:pPr>
            <a:endParaRPr lang="he-IL" sz="2400" dirty="0"/>
          </a:p>
        </p:txBody>
      </p:sp>
    </p:spTree>
    <p:extLst>
      <p:ext uri="{BB962C8B-B14F-4D97-AF65-F5344CB8AC3E}">
        <p14:creationId xmlns:p14="http://schemas.microsoft.com/office/powerpoint/2010/main" val="3017653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p:nvPr/>
        </p:nvSpPr>
        <p:spPr>
          <a:xfrm>
            <a:off x="1629534" y="2695671"/>
            <a:ext cx="9208400" cy="1924651"/>
          </a:xfrm>
          <a:prstGeom prst="rect">
            <a:avLst/>
          </a:prstGeom>
          <a:noFill/>
          <a:ln>
            <a:noFill/>
          </a:ln>
        </p:spPr>
        <p:txBody>
          <a:bodyPr spcFirstLastPara="1" wrap="square" lIns="121900" tIns="121900" rIns="121900" bIns="121900" anchor="t" anchorCtr="0">
            <a:noAutofit/>
          </a:bodyPr>
          <a:lstStyle/>
          <a:p>
            <a:pPr marL="609600" marR="0" lvl="0" indent="0" algn="r" rtl="1">
              <a:lnSpc>
                <a:spcPct val="150000"/>
              </a:lnSpc>
              <a:spcBef>
                <a:spcPts val="120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09" name="Google Shape;109;p2"/>
          <p:cNvSpPr txBox="1">
            <a:spLocks noGrp="1"/>
          </p:cNvSpPr>
          <p:nvPr>
            <p:ph type="ctrTitle"/>
          </p:nvPr>
        </p:nvSpPr>
        <p:spPr>
          <a:xfrm>
            <a:off x="1" y="1640677"/>
            <a:ext cx="12192000" cy="1260164"/>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192A72"/>
              </a:buClr>
              <a:buSzPts val="4900"/>
              <a:buFont typeface="Varela Round"/>
              <a:buNone/>
            </a:pPr>
            <a:r>
              <a:rPr lang="he-IL" dirty="0"/>
              <a:t>השריית רביה בחיות משק</a:t>
            </a:r>
            <a:endParaRPr dirty="0"/>
          </a:p>
        </p:txBody>
      </p:sp>
      <p:sp>
        <p:nvSpPr>
          <p:cNvPr id="110" name="Google Shape;110;p2"/>
          <p:cNvSpPr txBox="1">
            <a:spLocks noGrp="1"/>
          </p:cNvSpPr>
          <p:nvPr>
            <p:ph type="subTitle" idx="1"/>
          </p:nvPr>
        </p:nvSpPr>
        <p:spPr>
          <a:xfrm>
            <a:off x="1" y="2909936"/>
            <a:ext cx="12192000" cy="552322"/>
          </a:xfrm>
          <a:prstGeom prst="rect">
            <a:avLst/>
          </a:prstGeom>
          <a:noFill/>
          <a:ln>
            <a:noFill/>
          </a:ln>
        </p:spPr>
        <p:txBody>
          <a:bodyPr spcFirstLastPara="1" wrap="square" lIns="36000" tIns="36000" rIns="36000" bIns="36000" anchor="ctr" anchorCtr="0">
            <a:spAutoFit/>
          </a:bodyPr>
          <a:lstStyle/>
          <a:p>
            <a:pPr marL="0" lvl="0" indent="0" algn="ctr" rtl="1">
              <a:lnSpc>
                <a:spcPct val="100000"/>
              </a:lnSpc>
              <a:spcBef>
                <a:spcPts val="0"/>
              </a:spcBef>
              <a:spcAft>
                <a:spcPts val="450"/>
              </a:spcAft>
              <a:buClr>
                <a:srgbClr val="192A72"/>
              </a:buClr>
              <a:buSzPts val="2800"/>
              <a:buNone/>
            </a:pPr>
            <a:r>
              <a:rPr lang="he-IL" dirty="0"/>
              <a:t>חקלאות</a:t>
            </a:r>
            <a:endParaRPr dirty="0"/>
          </a:p>
        </p:txBody>
      </p:sp>
      <p:sp>
        <p:nvSpPr>
          <p:cNvPr id="111" name="Google Shape;111;p2"/>
          <p:cNvSpPr txBox="1">
            <a:spLocks noGrp="1"/>
          </p:cNvSpPr>
          <p:nvPr>
            <p:ph type="body" idx="2"/>
          </p:nvPr>
        </p:nvSpPr>
        <p:spPr>
          <a:xfrm>
            <a:off x="340201" y="3471336"/>
            <a:ext cx="12192000" cy="7200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002060"/>
              </a:buClr>
              <a:buSzPts val="2800"/>
              <a:buFont typeface="Arial"/>
              <a:buNone/>
            </a:pPr>
            <a:r>
              <a:rPr lang="x-none"/>
              <a:t>שם המורה: </a:t>
            </a:r>
            <a:r>
              <a:rPr lang="he-IL" dirty="0"/>
              <a:t>יעל רוגל</a:t>
            </a:r>
            <a:endParaRPr dirty="0"/>
          </a:p>
        </p:txBody>
      </p:sp>
    </p:spTree>
    <p:extLst>
      <p:ext uri="{BB962C8B-B14F-4D97-AF65-F5344CB8AC3E}">
        <p14:creationId xmlns:p14="http://schemas.microsoft.com/office/powerpoint/2010/main" val="15327266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title"/>
          </p:nvPr>
        </p:nvSpPr>
        <p:spPr>
          <a:xfrm>
            <a:off x="2549770" y="213094"/>
            <a:ext cx="9642231" cy="720000"/>
          </a:xfrm>
          <a:prstGeom prst="rect">
            <a:avLst/>
          </a:prstGeom>
          <a:noFill/>
          <a:ln>
            <a:noFill/>
          </a:ln>
        </p:spPr>
        <p:txBody>
          <a:bodyPr spcFirstLastPara="1" wrap="square" lIns="91425" tIns="45700" rIns="91425" bIns="45700" anchor="ctr" anchorCtr="0">
            <a:noAutofit/>
          </a:bodyPr>
          <a:lstStyle/>
          <a:p>
            <a:pPr marL="2419350" lvl="0" indent="0" algn="r" rtl="1">
              <a:lnSpc>
                <a:spcPct val="100000"/>
              </a:lnSpc>
              <a:spcBef>
                <a:spcPts val="0"/>
              </a:spcBef>
              <a:spcAft>
                <a:spcPts val="0"/>
              </a:spcAft>
              <a:buClr>
                <a:srgbClr val="192A72"/>
              </a:buClr>
              <a:buSzPts val="3600"/>
              <a:buFont typeface="Varela Round"/>
              <a:buNone/>
            </a:pPr>
            <a:r>
              <a:rPr lang="x-none" sz="3600">
                <a:solidFill>
                  <a:srgbClr val="192A72"/>
                </a:solidFill>
              </a:rPr>
              <a:t>מה נלמד היום / במה נעסוק </a:t>
            </a:r>
            <a:endParaRPr dirty="0"/>
          </a:p>
        </p:txBody>
      </p:sp>
      <p:sp>
        <p:nvSpPr>
          <p:cNvPr id="4" name="TextBox 1"/>
          <p:cNvSpPr txBox="1">
            <a:spLocks noChangeArrowheads="1"/>
          </p:cNvSpPr>
          <p:nvPr/>
        </p:nvSpPr>
        <p:spPr bwMode="auto">
          <a:xfrm>
            <a:off x="5505451" y="1590613"/>
            <a:ext cx="431376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rtl="1" eaLnBrk="1" hangingPunct="1">
              <a:spcBef>
                <a:spcPct val="0"/>
              </a:spcBef>
            </a:pPr>
            <a:r>
              <a:rPr lang="he-IL" altLang="he-IL" dirty="0">
                <a:latin typeface="Varela Round" panose="00000500000000000000" pitchFamily="2" charset="-79"/>
                <a:cs typeface="Varela Round" panose="00000500000000000000" pitchFamily="2" charset="-79"/>
              </a:rPr>
              <a:t>השרייה הורמונלית</a:t>
            </a:r>
          </a:p>
          <a:p>
            <a:pPr algn="r" rtl="1" eaLnBrk="1" hangingPunct="1">
              <a:spcBef>
                <a:spcPct val="0"/>
              </a:spcBef>
            </a:pPr>
            <a:r>
              <a:rPr lang="he-IL" altLang="he-IL" dirty="0">
                <a:latin typeface="Varela Round" panose="00000500000000000000" pitchFamily="2" charset="-79"/>
                <a:cs typeface="Varela Round" panose="00000500000000000000" pitchFamily="2" charset="-79"/>
              </a:rPr>
              <a:t>התערבות האדם ברבייה בחיות משק</a:t>
            </a:r>
          </a:p>
          <a:p>
            <a:pPr algn="r" rtl="1" eaLnBrk="1" hangingPunct="1">
              <a:spcBef>
                <a:spcPct val="0"/>
              </a:spcBef>
            </a:pPr>
            <a:r>
              <a:rPr lang="he-IL" altLang="he-IL" dirty="0">
                <a:latin typeface="Varela Round" panose="00000500000000000000" pitchFamily="2" charset="-79"/>
                <a:cs typeface="Varela Round" panose="00000500000000000000" pitchFamily="2" charset="-79"/>
              </a:rPr>
              <a:t>הכלאת מבחן</a:t>
            </a:r>
          </a:p>
          <a:p>
            <a:pPr algn="r" rtl="1" eaLnBrk="1" hangingPunct="1">
              <a:spcBef>
                <a:spcPct val="0"/>
              </a:spcBef>
            </a:pPr>
            <a:r>
              <a:rPr lang="he-IL" altLang="he-IL" dirty="0">
                <a:latin typeface="Varela Round" panose="00000500000000000000" pitchFamily="2" charset="-79"/>
                <a:cs typeface="Varela Round" panose="00000500000000000000" pitchFamily="2" charset="-79"/>
              </a:rPr>
              <a:t>און כלאיים</a:t>
            </a:r>
          </a:p>
        </p:txBody>
      </p:sp>
    </p:spTree>
    <p:extLst>
      <p:ext uri="{BB962C8B-B14F-4D97-AF65-F5344CB8AC3E}">
        <p14:creationId xmlns:p14="http://schemas.microsoft.com/office/powerpoint/2010/main" val="37083482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4294967295"/>
          </p:nvPr>
        </p:nvSpPr>
        <p:spPr>
          <a:xfrm>
            <a:off x="884455" y="1267745"/>
            <a:ext cx="10852879" cy="2667000"/>
          </a:xfrm>
        </p:spPr>
        <p:txBody>
          <a:bodyPr/>
          <a:lstStyle/>
          <a:p>
            <a:pPr eaLnBrk="1" hangingPunct="1">
              <a:buFontTx/>
              <a:buNone/>
            </a:pPr>
            <a:r>
              <a:rPr lang="he-IL" altLang="he-IL" dirty="0">
                <a:solidFill>
                  <a:srgbClr val="002060"/>
                </a:solidFill>
                <a:latin typeface="Varela Round" panose="00000500000000000000" pitchFamily="2" charset="-79"/>
                <a:cs typeface="Varela Round" panose="00000500000000000000" pitchFamily="2" charset="-79"/>
              </a:rPr>
              <a:t>   </a:t>
            </a:r>
            <a:r>
              <a:rPr lang="he-IL" altLang="he-IL" sz="2800" dirty="0">
                <a:solidFill>
                  <a:srgbClr val="002060"/>
                </a:solidFill>
                <a:latin typeface="Varela Round" panose="00000500000000000000" pitchFamily="2" charset="-79"/>
                <a:cs typeface="Varela Round" panose="00000500000000000000" pitchFamily="2" charset="-79"/>
              </a:rPr>
              <a:t>הידע המפורט על התהליכים המתרחשים </a:t>
            </a:r>
          </a:p>
          <a:p>
            <a:pPr eaLnBrk="1" hangingPunct="1">
              <a:buFontTx/>
              <a:buNone/>
            </a:pPr>
            <a:r>
              <a:rPr lang="he-IL" altLang="he-IL" sz="2800" dirty="0">
                <a:solidFill>
                  <a:srgbClr val="002060"/>
                </a:solidFill>
                <a:latin typeface="Varela Round" panose="00000500000000000000" pitchFamily="2" charset="-79"/>
                <a:cs typeface="Varela Round" panose="00000500000000000000" pitchFamily="2" charset="-79"/>
              </a:rPr>
              <a:t>   במחזור המיני ובמערכת ההורמונאלית המבקרת </a:t>
            </a:r>
          </a:p>
          <a:p>
            <a:pPr eaLnBrk="1" hangingPunct="1">
              <a:buFontTx/>
              <a:buNone/>
            </a:pPr>
            <a:r>
              <a:rPr lang="he-IL" altLang="he-IL" sz="2800" dirty="0">
                <a:solidFill>
                  <a:srgbClr val="002060"/>
                </a:solidFill>
                <a:latin typeface="Varela Round" panose="00000500000000000000" pitchFamily="2" charset="-79"/>
                <a:cs typeface="Varela Round" panose="00000500000000000000" pitchFamily="2" charset="-79"/>
              </a:rPr>
              <a:t>   את המחזור,  מאפשרים לאדם להתערב בתהליכים   </a:t>
            </a:r>
          </a:p>
          <a:p>
            <a:pPr eaLnBrk="1" hangingPunct="1">
              <a:buFontTx/>
              <a:buNone/>
            </a:pPr>
            <a:r>
              <a:rPr lang="he-IL" altLang="he-IL" sz="2800" dirty="0">
                <a:solidFill>
                  <a:srgbClr val="002060"/>
                </a:solidFill>
                <a:latin typeface="Varela Round" panose="00000500000000000000" pitchFamily="2" charset="-79"/>
                <a:cs typeface="Varela Round" panose="00000500000000000000" pitchFamily="2" charset="-79"/>
              </a:rPr>
              <a:t>  לתועלתו הכלכלית.</a:t>
            </a:r>
            <a:endParaRPr lang="he-IL" altLang="he-IL" sz="2800" u="sng" dirty="0">
              <a:solidFill>
                <a:srgbClr val="002060"/>
              </a:solidFill>
              <a:latin typeface="Varela Round" panose="00000500000000000000" pitchFamily="2" charset="-79"/>
              <a:cs typeface="Varela Round" panose="00000500000000000000" pitchFamily="2" charset="-79"/>
            </a:endParaRPr>
          </a:p>
        </p:txBody>
      </p:sp>
      <p:sp>
        <p:nvSpPr>
          <p:cNvPr id="56323" name="Text Box 5"/>
          <p:cNvSpPr txBox="1">
            <a:spLocks noChangeArrowheads="1"/>
          </p:cNvSpPr>
          <p:nvPr/>
        </p:nvSpPr>
        <p:spPr bwMode="auto">
          <a:xfrm>
            <a:off x="6708393" y="339779"/>
            <a:ext cx="52437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he-IL" altLang="he-IL" sz="4000" dirty="0">
                <a:solidFill>
                  <a:srgbClr val="00B050"/>
                </a:solidFill>
                <a:latin typeface="Varela Round" panose="00000500000000000000" pitchFamily="2" charset="-79"/>
                <a:cs typeface="Varela Round" panose="00000500000000000000" pitchFamily="2" charset="-79"/>
              </a:rPr>
              <a:t>התערבות ברביית בע"ח</a:t>
            </a:r>
            <a:endParaRPr lang="en-US" altLang="he-IL" sz="4000" dirty="0">
              <a:solidFill>
                <a:srgbClr val="00B050"/>
              </a:solidFill>
              <a:latin typeface="Varela Round" panose="00000500000000000000" pitchFamily="2" charset="-79"/>
              <a:cs typeface="Varela Round" panose="00000500000000000000" pitchFamily="2" charset="-79"/>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574" y="2989112"/>
            <a:ext cx="5430499" cy="3059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520048" y="6048293"/>
            <a:ext cx="1571264" cy="307777"/>
          </a:xfrm>
          <a:prstGeom prst="rect">
            <a:avLst/>
          </a:prstGeom>
        </p:spPr>
        <p:txBody>
          <a:bodyPr wrap="none">
            <a:spAutoFit/>
          </a:bodyPr>
          <a:lstStyle/>
          <a:p>
            <a:r>
              <a:rPr lang="en-US" dirty="0">
                <a:latin typeface="Varela Round" panose="00000500000000000000" pitchFamily="2" charset="-79"/>
                <a:cs typeface="Varela Round" panose="00000500000000000000" pitchFamily="2" charset="-79"/>
              </a:rPr>
              <a:t>© Debbie James</a:t>
            </a:r>
            <a:endParaRPr lang="he-IL"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2503190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304800" y="0"/>
            <a:ext cx="10972800" cy="1295400"/>
          </a:xfrm>
        </p:spPr>
        <p:txBody>
          <a:bodyPr/>
          <a:lstStyle/>
          <a:p>
            <a:pPr algn="r" eaLnBrk="1" hangingPunct="1"/>
            <a:r>
              <a:rPr lang="he-IL" altLang="he-IL" dirty="0">
                <a:solidFill>
                  <a:srgbClr val="00B050"/>
                </a:solidFill>
                <a:latin typeface="Varela Round" panose="00000500000000000000" pitchFamily="2" charset="-79"/>
                <a:cs typeface="Varela Round" panose="00000500000000000000" pitchFamily="2" charset="-79"/>
              </a:rPr>
              <a:t>הכוונת מועד הייחום</a:t>
            </a:r>
            <a:endParaRPr lang="en-US" altLang="he-IL" dirty="0">
              <a:solidFill>
                <a:srgbClr val="00B050"/>
              </a:solidFill>
              <a:latin typeface="Varela Round" panose="00000500000000000000" pitchFamily="2" charset="-79"/>
              <a:cs typeface="Varela Round" panose="00000500000000000000" pitchFamily="2" charset="-79"/>
            </a:endParaRPr>
          </a:p>
        </p:txBody>
      </p:sp>
      <p:sp>
        <p:nvSpPr>
          <p:cNvPr id="8195" name="Rectangle 3"/>
          <p:cNvSpPr>
            <a:spLocks noGrp="1" noChangeArrowheads="1"/>
          </p:cNvSpPr>
          <p:nvPr>
            <p:ph type="body" idx="4294967295"/>
          </p:nvPr>
        </p:nvSpPr>
        <p:spPr>
          <a:xfrm>
            <a:off x="280557" y="405242"/>
            <a:ext cx="9791700" cy="5257800"/>
          </a:xfrm>
        </p:spPr>
        <p:txBody>
          <a:bodyPr>
            <a:normAutofit fontScale="92500"/>
          </a:bodyPr>
          <a:lstStyle/>
          <a:p>
            <a:pPr eaLnBrk="1" hangingPunct="1">
              <a:buFontTx/>
              <a:buNone/>
            </a:pPr>
            <a:endParaRPr lang="he-IL" altLang="he-IL" sz="2800" dirty="0">
              <a:solidFill>
                <a:srgbClr val="002060"/>
              </a:solidFill>
              <a:latin typeface="Varela Round" panose="00000500000000000000" pitchFamily="2" charset="-79"/>
              <a:cs typeface="Varela Round" panose="00000500000000000000" pitchFamily="2" charset="-79"/>
            </a:endParaRPr>
          </a:p>
          <a:p>
            <a:pPr eaLnBrk="1" hangingPunct="1">
              <a:buFontTx/>
              <a:buNone/>
            </a:pPr>
            <a:r>
              <a:rPr lang="he-IL" altLang="he-IL" sz="2800" dirty="0">
                <a:solidFill>
                  <a:srgbClr val="002060"/>
                </a:solidFill>
                <a:latin typeface="Varela Round" panose="00000500000000000000" pitchFamily="2" charset="-79"/>
                <a:cs typeface="Varela Round" panose="00000500000000000000" pitchFamily="2" charset="-79"/>
              </a:rPr>
              <a:t>מחזור ייחום - מספר הימים בין ביוץ אחד למשנהו.</a:t>
            </a:r>
          </a:p>
          <a:p>
            <a:pPr eaLnBrk="1" hangingPunct="1"/>
            <a:r>
              <a:rPr lang="he-IL" altLang="he-IL" sz="2800" dirty="0">
                <a:solidFill>
                  <a:srgbClr val="002060"/>
                </a:solidFill>
                <a:latin typeface="Varela Round" panose="00000500000000000000" pitchFamily="2" charset="-79"/>
                <a:cs typeface="Varela Round" panose="00000500000000000000" pitchFamily="2" charset="-79"/>
              </a:rPr>
              <a:t>במחזור הייחום יש תקופה קצרה שהנקבה מגלה נכונות להזדווג – </a:t>
            </a:r>
            <a:br>
              <a:rPr lang="en-US" altLang="he-IL" sz="2800" dirty="0">
                <a:solidFill>
                  <a:srgbClr val="002060"/>
                </a:solidFill>
                <a:latin typeface="Varela Round" panose="00000500000000000000" pitchFamily="2" charset="-79"/>
                <a:cs typeface="Varela Round" panose="00000500000000000000" pitchFamily="2" charset="-79"/>
              </a:rPr>
            </a:br>
            <a:r>
              <a:rPr lang="he-IL" altLang="he-IL" sz="2800" dirty="0">
                <a:solidFill>
                  <a:srgbClr val="002060"/>
                </a:solidFill>
                <a:latin typeface="Varela Round" panose="00000500000000000000" pitchFamily="2" charset="-79"/>
                <a:cs typeface="Varela Round" panose="00000500000000000000" pitchFamily="2" charset="-79"/>
              </a:rPr>
              <a:t>זוהי תקופת הייחום.</a:t>
            </a:r>
          </a:p>
          <a:p>
            <a:pPr eaLnBrk="1" hangingPunct="1"/>
            <a:r>
              <a:rPr lang="he-IL" altLang="he-IL" sz="2400" dirty="0">
                <a:solidFill>
                  <a:srgbClr val="002060"/>
                </a:solidFill>
                <a:latin typeface="Varela Round" panose="00000500000000000000" pitchFamily="2" charset="-79"/>
                <a:cs typeface="Varela Round" panose="00000500000000000000" pitchFamily="2" charset="-79"/>
              </a:rPr>
              <a:t>אחרי ההזדווגות/הזרעה, תאי הזרע נעים לכיוון צינור מוביל הביצים </a:t>
            </a:r>
          </a:p>
          <a:p>
            <a:pPr eaLnBrk="1" hangingPunct="1">
              <a:buFontTx/>
              <a:buNone/>
            </a:pPr>
            <a:r>
              <a:rPr lang="he-IL" altLang="he-IL" sz="2400" dirty="0">
                <a:solidFill>
                  <a:srgbClr val="002060"/>
                </a:solidFill>
                <a:latin typeface="Varela Round" panose="00000500000000000000" pitchFamily="2" charset="-79"/>
                <a:cs typeface="Varela Round" panose="00000500000000000000" pitchFamily="2" charset="-79"/>
              </a:rPr>
              <a:t>    ושוהים בו עד הביוץ המתרחש כמה שעות לאחר סיום הייחום</a:t>
            </a:r>
            <a:r>
              <a:rPr lang="he-IL" altLang="he-IL" sz="2800" dirty="0">
                <a:solidFill>
                  <a:srgbClr val="002060"/>
                </a:solidFill>
                <a:latin typeface="Varela Round" panose="00000500000000000000" pitchFamily="2" charset="-79"/>
                <a:cs typeface="Varela Round" panose="00000500000000000000" pitchFamily="2" charset="-79"/>
              </a:rPr>
              <a:t>. </a:t>
            </a:r>
          </a:p>
          <a:p>
            <a:pPr eaLnBrk="1" hangingPunct="1">
              <a:buFontTx/>
              <a:buNone/>
            </a:pPr>
            <a:endParaRPr lang="he-IL" altLang="he-IL" sz="2800" dirty="0">
              <a:solidFill>
                <a:srgbClr val="002060"/>
              </a:solidFill>
              <a:latin typeface="Varela Round" panose="00000500000000000000" pitchFamily="2" charset="-79"/>
              <a:cs typeface="Varela Round" panose="00000500000000000000" pitchFamily="2" charset="-79"/>
            </a:endParaRPr>
          </a:p>
          <a:p>
            <a:pPr eaLnBrk="1" hangingPunct="1">
              <a:buFontTx/>
              <a:buNone/>
            </a:pPr>
            <a:r>
              <a:rPr lang="he-IL" altLang="he-IL" sz="2800" b="1" dirty="0">
                <a:solidFill>
                  <a:srgbClr val="002060"/>
                </a:solidFill>
                <a:latin typeface="Varela Round" panose="00000500000000000000" pitchFamily="2" charset="-79"/>
                <a:cs typeface="Varela Round" panose="00000500000000000000" pitchFamily="2" charset="-79"/>
              </a:rPr>
              <a:t>   השינויים במחזור הייחום מבוקרים על-ידי הורמונים</a:t>
            </a:r>
            <a:r>
              <a:rPr lang="he-IL" altLang="he-IL" sz="2800" dirty="0">
                <a:solidFill>
                  <a:srgbClr val="002060"/>
                </a:solidFill>
                <a:latin typeface="Varela Round" panose="00000500000000000000" pitchFamily="2" charset="-79"/>
                <a:cs typeface="Varela Round" panose="00000500000000000000" pitchFamily="2" charset="-79"/>
              </a:rPr>
              <a:t>.</a:t>
            </a:r>
          </a:p>
          <a:p>
            <a:pPr eaLnBrk="1" hangingPunct="1"/>
            <a:r>
              <a:rPr lang="he-IL" altLang="he-IL" sz="2800" dirty="0">
                <a:solidFill>
                  <a:srgbClr val="002060"/>
                </a:solidFill>
                <a:latin typeface="Varela Round" panose="00000500000000000000" pitchFamily="2" charset="-79"/>
                <a:cs typeface="Varela Round" panose="00000500000000000000" pitchFamily="2" charset="-79"/>
              </a:rPr>
              <a:t>פיזור הייחומים אצל הבקר נמשך על פני כל השנה כלומר אין עונת רבייה כמו בבנות אדם.</a:t>
            </a:r>
          </a:p>
          <a:p>
            <a:pPr eaLnBrk="1" hangingPunct="1"/>
            <a:r>
              <a:rPr lang="he-IL" altLang="he-IL" dirty="0">
                <a:solidFill>
                  <a:srgbClr val="002060"/>
                </a:solidFill>
                <a:latin typeface="Varela Round" panose="00000500000000000000" pitchFamily="2" charset="-79"/>
                <a:cs typeface="Varela Round" panose="00000500000000000000" pitchFamily="2" charset="-79"/>
              </a:rPr>
              <a:t>בכבשים עיזים וכלבים יש שתי עונות ייחום.</a:t>
            </a:r>
            <a:endParaRPr lang="en-US" altLang="he-IL" sz="2800" dirty="0">
              <a:solidFill>
                <a:srgbClr val="002060"/>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370113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 calcmode="lin" valueType="num">
                                      <p:cBhvr additive="base">
                                        <p:cTn id="7"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 calcmode="lin" valueType="num">
                                      <p:cBhvr additive="base">
                                        <p:cTn id="13"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anim calcmode="lin" valueType="num">
                                      <p:cBhvr additive="base">
                                        <p:cTn id="19"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anim calcmode="lin" valueType="num">
                                      <p:cBhvr additive="base">
                                        <p:cTn id="23"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8195">
                                            <p:txEl>
                                              <p:pRg st="6" end="6"/>
                                            </p:txEl>
                                          </p:spTgt>
                                        </p:tgtEl>
                                        <p:attrNameLst>
                                          <p:attrName>style.visibility</p:attrName>
                                        </p:attrNameLst>
                                      </p:cBhvr>
                                      <p:to>
                                        <p:strVal val="visible"/>
                                      </p:to>
                                    </p:set>
                                    <p:anim calcmode="lin" valueType="num">
                                      <p:cBhvr additive="base">
                                        <p:cTn id="29"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8195">
                                            <p:txEl>
                                              <p:pRg st="7" end="7"/>
                                            </p:txEl>
                                          </p:spTgt>
                                        </p:tgtEl>
                                        <p:attrNameLst>
                                          <p:attrName>style.visibility</p:attrName>
                                        </p:attrNameLst>
                                      </p:cBhvr>
                                      <p:to>
                                        <p:strVal val="visible"/>
                                      </p:to>
                                    </p:set>
                                    <p:anim calcmode="lin" valueType="num">
                                      <p:cBhvr additive="base">
                                        <p:cTn id="35"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19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195">
                                            <p:txEl>
                                              <p:pRg st="8" end="8"/>
                                            </p:txEl>
                                          </p:spTgt>
                                        </p:tgtEl>
                                        <p:attrNameLst>
                                          <p:attrName>style.visibility</p:attrName>
                                        </p:attrNameLst>
                                      </p:cBhvr>
                                      <p:to>
                                        <p:strVal val="visible"/>
                                      </p:to>
                                    </p:set>
                                    <p:anim calcmode="lin" valueType="num">
                                      <p:cBhvr additive="base">
                                        <p:cTn id="41" dur="500" fill="hold"/>
                                        <p:tgtEl>
                                          <p:spTgt spid="8195">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19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
          <p:cNvSpPr txBox="1"/>
          <p:nvPr/>
        </p:nvSpPr>
        <p:spPr>
          <a:xfrm>
            <a:off x="1629534" y="2695671"/>
            <a:ext cx="9208400" cy="1924651"/>
          </a:xfrm>
          <a:prstGeom prst="rect">
            <a:avLst/>
          </a:prstGeom>
          <a:noFill/>
          <a:ln>
            <a:noFill/>
          </a:ln>
        </p:spPr>
        <p:txBody>
          <a:bodyPr spcFirstLastPara="1" wrap="square" lIns="121900" tIns="121900" rIns="121900" bIns="121900" anchor="t" anchorCtr="0">
            <a:noAutofit/>
          </a:bodyPr>
          <a:lstStyle/>
          <a:p>
            <a:pPr marL="609600" marR="0" lvl="0" indent="0" algn="r" rtl="1">
              <a:lnSpc>
                <a:spcPct val="150000"/>
              </a:lnSpc>
              <a:spcBef>
                <a:spcPts val="120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09" name="Google Shape;109;p2"/>
          <p:cNvSpPr txBox="1">
            <a:spLocks noGrp="1"/>
          </p:cNvSpPr>
          <p:nvPr>
            <p:ph type="ctrTitle"/>
          </p:nvPr>
        </p:nvSpPr>
        <p:spPr>
          <a:xfrm>
            <a:off x="137734" y="1687854"/>
            <a:ext cx="12192000" cy="1260164"/>
          </a:xfrm>
          <a:prstGeom prst="rect">
            <a:avLst/>
          </a:prstGeom>
          <a:noFill/>
          <a:ln>
            <a:noFill/>
          </a:ln>
        </p:spPr>
        <p:txBody>
          <a:bodyPr spcFirstLastPara="1" wrap="square" lIns="91425" tIns="45700" rIns="91425" bIns="45700" anchor="ctr" anchorCtr="0">
            <a:noAutofit/>
          </a:bodyPr>
          <a:lstStyle/>
          <a:p>
            <a:pPr marL="0" lvl="0" indent="0" algn="ctr" rtl="1">
              <a:lnSpc>
                <a:spcPct val="90000"/>
              </a:lnSpc>
              <a:spcBef>
                <a:spcPts val="0"/>
              </a:spcBef>
              <a:spcAft>
                <a:spcPts val="0"/>
              </a:spcAft>
              <a:buClr>
                <a:srgbClr val="192A72"/>
              </a:buClr>
              <a:buSzPts val="4900"/>
              <a:buFont typeface="Varela Round"/>
              <a:buNone/>
            </a:pPr>
            <a:r>
              <a:rPr lang="he-IL" dirty="0"/>
              <a:t>מערכת הרבייה</a:t>
            </a:r>
            <a:endParaRPr dirty="0"/>
          </a:p>
        </p:txBody>
      </p:sp>
      <p:sp>
        <p:nvSpPr>
          <p:cNvPr id="110" name="Google Shape;110;p2"/>
          <p:cNvSpPr txBox="1">
            <a:spLocks noGrp="1"/>
          </p:cNvSpPr>
          <p:nvPr>
            <p:ph type="subTitle" idx="1"/>
          </p:nvPr>
        </p:nvSpPr>
        <p:spPr>
          <a:xfrm>
            <a:off x="137734" y="2821503"/>
            <a:ext cx="12192000" cy="567710"/>
          </a:xfrm>
          <a:prstGeom prst="rect">
            <a:avLst/>
          </a:prstGeom>
          <a:noFill/>
          <a:ln>
            <a:noFill/>
          </a:ln>
        </p:spPr>
        <p:txBody>
          <a:bodyPr spcFirstLastPara="1" wrap="square" lIns="36000" tIns="36000" rIns="36000" bIns="36000" anchor="ctr" anchorCtr="0">
            <a:spAutoFit/>
          </a:bodyPr>
          <a:lstStyle/>
          <a:p>
            <a:pPr marL="0" lvl="0" indent="0" algn="ctr" rtl="1">
              <a:lnSpc>
                <a:spcPct val="100000"/>
              </a:lnSpc>
              <a:spcBef>
                <a:spcPts val="0"/>
              </a:spcBef>
              <a:spcAft>
                <a:spcPts val="450"/>
              </a:spcAft>
              <a:buClr>
                <a:srgbClr val="192A72"/>
              </a:buClr>
              <a:buSzPts val="2800"/>
              <a:buNone/>
            </a:pPr>
            <a:r>
              <a:rPr lang="he-IL" sz="2800" dirty="0"/>
              <a:t>חקלאות</a:t>
            </a:r>
            <a:endParaRPr sz="2800" dirty="0"/>
          </a:p>
        </p:txBody>
      </p:sp>
      <p:sp>
        <p:nvSpPr>
          <p:cNvPr id="111" name="Google Shape;111;p2"/>
          <p:cNvSpPr txBox="1">
            <a:spLocks noGrp="1"/>
          </p:cNvSpPr>
          <p:nvPr>
            <p:ph type="body" idx="2"/>
          </p:nvPr>
        </p:nvSpPr>
        <p:spPr>
          <a:xfrm>
            <a:off x="340201" y="3471336"/>
            <a:ext cx="12192000" cy="7200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002060"/>
              </a:buClr>
              <a:buSzPts val="2800"/>
              <a:buFont typeface="Arial"/>
              <a:buNone/>
            </a:pPr>
            <a:r>
              <a:rPr lang="x-none" sz="2400" dirty="0"/>
              <a:t>שם המורה: </a:t>
            </a:r>
            <a:r>
              <a:rPr lang="he-IL" sz="2400" dirty="0"/>
              <a:t>יעל רוגל</a:t>
            </a:r>
            <a:endParaRPr sz="2400"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4294967295"/>
          </p:nvPr>
        </p:nvSpPr>
        <p:spPr>
          <a:xfrm>
            <a:off x="304800" y="1143000"/>
            <a:ext cx="8788400" cy="5257800"/>
          </a:xfrm>
        </p:spPr>
        <p:txBody>
          <a:bodyPr>
            <a:normAutofit fontScale="92500" lnSpcReduction="20000"/>
          </a:bodyPr>
          <a:lstStyle/>
          <a:p>
            <a:pPr marL="609600" indent="-609600" algn="r" eaLnBrk="1" hangingPunct="1">
              <a:lnSpc>
                <a:spcPct val="80000"/>
              </a:lnSpc>
              <a:buFontTx/>
              <a:buNone/>
            </a:pPr>
            <a:r>
              <a:rPr lang="he-IL" altLang="he-IL" sz="1400" dirty="0">
                <a:solidFill>
                  <a:srgbClr val="002060"/>
                </a:solidFill>
                <a:latin typeface="Varela Round" panose="00000500000000000000" pitchFamily="2" charset="-79"/>
                <a:cs typeface="Varela Round" panose="00000500000000000000" pitchFamily="2" charset="-79"/>
              </a:rPr>
              <a:t> </a:t>
            </a:r>
            <a:r>
              <a:rPr lang="he-IL" altLang="he-IL" dirty="0">
                <a:solidFill>
                  <a:srgbClr val="002060"/>
                </a:solidFill>
                <a:latin typeface="Varela Round" panose="00000500000000000000" pitchFamily="2" charset="-79"/>
                <a:cs typeface="Varela Round" panose="00000500000000000000" pitchFamily="2" charset="-79"/>
              </a:rPr>
              <a:t>1.</a:t>
            </a:r>
            <a:r>
              <a:rPr lang="he-IL" altLang="he-IL" sz="2400" dirty="0">
                <a:solidFill>
                  <a:srgbClr val="002060"/>
                </a:solidFill>
                <a:latin typeface="Varela Round" panose="00000500000000000000" pitchFamily="2" charset="-79"/>
                <a:cs typeface="Varela Round" panose="00000500000000000000" pitchFamily="2" charset="-79"/>
              </a:rPr>
              <a:t>גירוי התפתחות זקיקים, בנקבות חסרות מחזור, ע"י טיפול </a:t>
            </a:r>
          </a:p>
          <a:p>
            <a:pPr marL="609600" indent="-609600" algn="r" eaLnBrk="1" hangingPunct="1">
              <a:lnSpc>
                <a:spcPct val="80000"/>
              </a:lnSpc>
              <a:buFontTx/>
              <a:buNone/>
            </a:pPr>
            <a:r>
              <a:rPr lang="he-IL" altLang="he-IL" sz="2400" dirty="0">
                <a:solidFill>
                  <a:srgbClr val="002060"/>
                </a:solidFill>
                <a:latin typeface="Varela Round" panose="00000500000000000000" pitchFamily="2" charset="-79"/>
                <a:cs typeface="Varela Round" panose="00000500000000000000" pitchFamily="2" charset="-79"/>
              </a:rPr>
              <a:t>    ב </a:t>
            </a:r>
            <a:r>
              <a:rPr lang="he-IL" altLang="he-IL" sz="2400" dirty="0" err="1">
                <a:solidFill>
                  <a:srgbClr val="002060"/>
                </a:solidFill>
                <a:latin typeface="Varela Round" panose="00000500000000000000" pitchFamily="2" charset="-79"/>
                <a:cs typeface="Varela Round" panose="00000500000000000000" pitchFamily="2" charset="-79"/>
              </a:rPr>
              <a:t>גונדוטרופין</a:t>
            </a:r>
            <a:r>
              <a:rPr lang="he-IL" altLang="he-IL" sz="2400" dirty="0">
                <a:solidFill>
                  <a:srgbClr val="002060"/>
                </a:solidFill>
                <a:latin typeface="Varela Round" panose="00000500000000000000" pitchFamily="2" charset="-79"/>
                <a:cs typeface="Varela Round" panose="00000500000000000000" pitchFamily="2" charset="-79"/>
              </a:rPr>
              <a:t>  </a:t>
            </a:r>
            <a:r>
              <a:rPr lang="en-US" altLang="he-IL" sz="2400" dirty="0">
                <a:solidFill>
                  <a:srgbClr val="002060"/>
                </a:solidFill>
                <a:latin typeface="Varela Round" panose="00000500000000000000" pitchFamily="2" charset="-79"/>
                <a:cs typeface="Varela Round" panose="00000500000000000000" pitchFamily="2" charset="-79"/>
              </a:rPr>
              <a:t>FSH</a:t>
            </a:r>
            <a:r>
              <a:rPr lang="he-IL" altLang="he-IL" sz="2400" dirty="0">
                <a:solidFill>
                  <a:srgbClr val="002060"/>
                </a:solidFill>
                <a:latin typeface="Varela Round" panose="00000500000000000000" pitchFamily="2" charset="-79"/>
                <a:cs typeface="Varela Round" panose="00000500000000000000" pitchFamily="2" charset="-79"/>
              </a:rPr>
              <a:t>, עד לשלב בו יופרש </a:t>
            </a:r>
            <a:r>
              <a:rPr lang="en-US" altLang="he-IL" sz="2400" dirty="0">
                <a:solidFill>
                  <a:srgbClr val="002060"/>
                </a:solidFill>
                <a:latin typeface="Varela Round" panose="00000500000000000000" pitchFamily="2" charset="-79"/>
                <a:cs typeface="Varela Round" panose="00000500000000000000" pitchFamily="2" charset="-79"/>
              </a:rPr>
              <a:t>L.H. </a:t>
            </a:r>
            <a:r>
              <a:rPr lang="he-IL" altLang="he-IL" sz="2400" dirty="0">
                <a:solidFill>
                  <a:srgbClr val="002060"/>
                </a:solidFill>
                <a:latin typeface="Varela Round" panose="00000500000000000000" pitchFamily="2" charset="-79"/>
                <a:cs typeface="Varela Round" panose="00000500000000000000" pitchFamily="2" charset="-79"/>
              </a:rPr>
              <a:t> אשר גורם לביוץ.</a:t>
            </a:r>
          </a:p>
          <a:p>
            <a:pPr marL="609600" indent="-609600" algn="r" eaLnBrk="1" hangingPunct="1">
              <a:lnSpc>
                <a:spcPct val="80000"/>
              </a:lnSpc>
              <a:buFontTx/>
              <a:buNone/>
            </a:pPr>
            <a:r>
              <a:rPr lang="he-IL" altLang="he-IL" sz="2400" dirty="0">
                <a:solidFill>
                  <a:srgbClr val="002060"/>
                </a:solidFill>
                <a:latin typeface="Varela Round" panose="00000500000000000000" pitchFamily="2" charset="-79"/>
                <a:cs typeface="Varela Round" panose="00000500000000000000" pitchFamily="2" charset="-79"/>
              </a:rPr>
              <a:t>        </a:t>
            </a:r>
            <a:r>
              <a:rPr lang="he-IL" altLang="he-IL" sz="1900" dirty="0">
                <a:solidFill>
                  <a:srgbClr val="002060"/>
                </a:solidFill>
                <a:latin typeface="Varela Round" panose="00000500000000000000" pitchFamily="2" charset="-79"/>
                <a:cs typeface="Varela Round" panose="00000500000000000000" pitchFamily="2" charset="-79"/>
              </a:rPr>
              <a:t> </a:t>
            </a:r>
            <a:r>
              <a:rPr lang="en-US" altLang="he-IL" sz="1900" dirty="0">
                <a:solidFill>
                  <a:srgbClr val="002060"/>
                </a:solidFill>
                <a:latin typeface="Varela Round" panose="00000500000000000000" pitchFamily="2" charset="-79"/>
                <a:cs typeface="Varela Round" panose="00000500000000000000" pitchFamily="2" charset="-79"/>
              </a:rPr>
              <a:t>FSH</a:t>
            </a:r>
            <a:r>
              <a:rPr lang="he-IL" altLang="he-IL" sz="1900" dirty="0">
                <a:solidFill>
                  <a:srgbClr val="002060"/>
                </a:solidFill>
                <a:latin typeface="Varela Round" panose="00000500000000000000" pitchFamily="2" charset="-79"/>
                <a:cs typeface="Varela Round" panose="00000500000000000000" pitchFamily="2" charset="-79"/>
              </a:rPr>
              <a:t>                        אסטרוגן                       </a:t>
            </a:r>
            <a:r>
              <a:rPr lang="en-US" altLang="he-IL" sz="1900" dirty="0">
                <a:solidFill>
                  <a:srgbClr val="002060"/>
                </a:solidFill>
                <a:latin typeface="Varela Round" panose="00000500000000000000" pitchFamily="2" charset="-79"/>
                <a:cs typeface="Varela Round" panose="00000500000000000000" pitchFamily="2" charset="-79"/>
              </a:rPr>
              <a:t>LH</a:t>
            </a:r>
            <a:r>
              <a:rPr lang="he-IL" altLang="he-IL" sz="1900" dirty="0">
                <a:solidFill>
                  <a:srgbClr val="002060"/>
                </a:solidFill>
                <a:latin typeface="Varela Round" panose="00000500000000000000" pitchFamily="2" charset="-79"/>
                <a:cs typeface="Varela Round" panose="00000500000000000000" pitchFamily="2" charset="-79"/>
              </a:rPr>
              <a:t>                                ביוץ </a:t>
            </a:r>
          </a:p>
          <a:p>
            <a:pPr marL="609600" indent="-609600" algn="r" eaLnBrk="1" hangingPunct="1">
              <a:lnSpc>
                <a:spcPct val="80000"/>
              </a:lnSpc>
              <a:buFontTx/>
              <a:buNone/>
            </a:pPr>
            <a:r>
              <a:rPr lang="he-IL" altLang="he-IL" sz="2000" dirty="0">
                <a:solidFill>
                  <a:srgbClr val="002060"/>
                </a:solidFill>
                <a:latin typeface="Varela Round" panose="00000500000000000000" pitchFamily="2" charset="-79"/>
                <a:cs typeface="Varela Round" panose="00000500000000000000" pitchFamily="2" charset="-79"/>
              </a:rPr>
              <a:t>2. </a:t>
            </a:r>
            <a:r>
              <a:rPr lang="he-IL" altLang="he-IL" sz="2400" dirty="0">
                <a:solidFill>
                  <a:srgbClr val="002060"/>
                </a:solidFill>
                <a:latin typeface="Varela Round" panose="00000500000000000000" pitchFamily="2" charset="-79"/>
                <a:cs typeface="Varela Round" panose="00000500000000000000" pitchFamily="2" charset="-79"/>
              </a:rPr>
              <a:t>גירוי הפרשת  </a:t>
            </a:r>
            <a:r>
              <a:rPr lang="en-US" altLang="he-IL" sz="2400" dirty="0">
                <a:solidFill>
                  <a:srgbClr val="002060"/>
                </a:solidFill>
                <a:latin typeface="Varela Round" panose="00000500000000000000" pitchFamily="2" charset="-79"/>
                <a:cs typeface="Varela Round" panose="00000500000000000000" pitchFamily="2" charset="-79"/>
              </a:rPr>
              <a:t>LH </a:t>
            </a:r>
            <a:r>
              <a:rPr lang="he-IL" altLang="he-IL" sz="2400" dirty="0">
                <a:solidFill>
                  <a:srgbClr val="002060"/>
                </a:solidFill>
                <a:latin typeface="Varela Round" panose="00000500000000000000" pitchFamily="2" charset="-79"/>
                <a:cs typeface="Varela Round" panose="00000500000000000000" pitchFamily="2" charset="-79"/>
              </a:rPr>
              <a:t>  ע"י טיפול ב – </a:t>
            </a:r>
            <a:r>
              <a:rPr lang="en-US" altLang="he-IL" sz="2400" dirty="0">
                <a:solidFill>
                  <a:srgbClr val="002060"/>
                </a:solidFill>
                <a:latin typeface="Varela Round" panose="00000500000000000000" pitchFamily="2" charset="-79"/>
                <a:cs typeface="Varela Round" panose="00000500000000000000" pitchFamily="2" charset="-79"/>
              </a:rPr>
              <a:t>GnRH</a:t>
            </a:r>
            <a:endParaRPr lang="he-IL" altLang="he-IL" sz="2400" dirty="0">
              <a:solidFill>
                <a:srgbClr val="002060"/>
              </a:solidFill>
              <a:latin typeface="Varela Round" panose="00000500000000000000" pitchFamily="2" charset="-79"/>
              <a:cs typeface="Varela Round" panose="00000500000000000000" pitchFamily="2" charset="-79"/>
            </a:endParaRPr>
          </a:p>
          <a:p>
            <a:pPr marL="609600" indent="-609600" eaLnBrk="1" hangingPunct="1">
              <a:lnSpc>
                <a:spcPct val="80000"/>
              </a:lnSpc>
              <a:buFontTx/>
              <a:buNone/>
            </a:pPr>
            <a:r>
              <a:rPr lang="he-IL" altLang="he-IL" sz="2400" dirty="0">
                <a:solidFill>
                  <a:srgbClr val="002060"/>
                </a:solidFill>
                <a:latin typeface="Varela Round" panose="00000500000000000000" pitchFamily="2" charset="-79"/>
                <a:cs typeface="Varela Round" panose="00000500000000000000" pitchFamily="2" charset="-79"/>
              </a:rPr>
              <a:t>           </a:t>
            </a:r>
          </a:p>
          <a:p>
            <a:pPr marL="609600" indent="-609600" eaLnBrk="1" hangingPunct="1">
              <a:lnSpc>
                <a:spcPct val="80000"/>
              </a:lnSpc>
              <a:buFontTx/>
              <a:buNone/>
            </a:pPr>
            <a:endParaRPr lang="he-IL" altLang="he-IL" sz="2400" dirty="0">
              <a:solidFill>
                <a:srgbClr val="002060"/>
              </a:solidFill>
              <a:latin typeface="Varela Round" panose="00000500000000000000" pitchFamily="2" charset="-79"/>
              <a:cs typeface="Varela Round" panose="00000500000000000000" pitchFamily="2" charset="-79"/>
            </a:endParaRPr>
          </a:p>
          <a:p>
            <a:pPr marL="609600" indent="-609600" eaLnBrk="1" hangingPunct="1">
              <a:lnSpc>
                <a:spcPct val="80000"/>
              </a:lnSpc>
              <a:buFontTx/>
              <a:buNone/>
            </a:pPr>
            <a:endParaRPr lang="he-IL" altLang="he-IL" sz="2400" dirty="0">
              <a:solidFill>
                <a:srgbClr val="002060"/>
              </a:solidFill>
              <a:latin typeface="Varela Round" panose="00000500000000000000" pitchFamily="2" charset="-79"/>
              <a:cs typeface="Varela Round" panose="00000500000000000000" pitchFamily="2" charset="-79"/>
            </a:endParaRPr>
          </a:p>
          <a:p>
            <a:pPr marL="609600" indent="-609600" eaLnBrk="1" hangingPunct="1">
              <a:lnSpc>
                <a:spcPct val="80000"/>
              </a:lnSpc>
              <a:buFontTx/>
              <a:buNone/>
            </a:pPr>
            <a:endParaRPr lang="he-IL" altLang="he-IL" sz="2400" dirty="0">
              <a:solidFill>
                <a:srgbClr val="002060"/>
              </a:solidFill>
              <a:latin typeface="Varela Round" panose="00000500000000000000" pitchFamily="2" charset="-79"/>
              <a:cs typeface="Varela Round" panose="00000500000000000000" pitchFamily="2" charset="-79"/>
            </a:endParaRPr>
          </a:p>
          <a:p>
            <a:pPr marL="609600" indent="-609600" eaLnBrk="1" hangingPunct="1">
              <a:lnSpc>
                <a:spcPct val="80000"/>
              </a:lnSpc>
              <a:buFontTx/>
              <a:buNone/>
            </a:pPr>
            <a:endParaRPr lang="he-IL" altLang="he-IL" sz="2400" dirty="0">
              <a:solidFill>
                <a:srgbClr val="002060"/>
              </a:solidFill>
              <a:latin typeface="Varela Round" panose="00000500000000000000" pitchFamily="2" charset="-79"/>
              <a:cs typeface="Varela Round" panose="00000500000000000000" pitchFamily="2" charset="-79"/>
            </a:endParaRPr>
          </a:p>
          <a:p>
            <a:pPr marL="609600" indent="-609600" eaLnBrk="1" hangingPunct="1">
              <a:lnSpc>
                <a:spcPct val="80000"/>
              </a:lnSpc>
              <a:buFontTx/>
              <a:buNone/>
            </a:pPr>
            <a:r>
              <a:rPr lang="he-IL" altLang="he-IL" sz="2400" dirty="0">
                <a:solidFill>
                  <a:srgbClr val="002060"/>
                </a:solidFill>
                <a:latin typeface="Varela Round" panose="00000500000000000000" pitchFamily="2" charset="-79"/>
                <a:cs typeface="Varela Round" panose="00000500000000000000" pitchFamily="2" charset="-79"/>
              </a:rPr>
              <a:t>היתרונות</a:t>
            </a:r>
          </a:p>
          <a:p>
            <a:pPr eaLnBrk="1" hangingPunct="1">
              <a:buClr>
                <a:srgbClr val="002060"/>
              </a:buClr>
            </a:pPr>
            <a:r>
              <a:rPr lang="he-IL" altLang="he-IL" sz="2400" dirty="0">
                <a:solidFill>
                  <a:srgbClr val="002060"/>
                </a:solidFill>
                <a:latin typeface="Varela Round" panose="00000500000000000000" pitchFamily="2" charset="-79"/>
                <a:cs typeface="Varela Round" panose="00000500000000000000" pitchFamily="2" charset="-79"/>
              </a:rPr>
              <a:t>הקדמת הבגרות המינית – הקדמת הופעת הביוץ הראשון. </a:t>
            </a:r>
          </a:p>
          <a:p>
            <a:pPr eaLnBrk="1" hangingPunct="1">
              <a:buClr>
                <a:srgbClr val="002060"/>
              </a:buClr>
            </a:pPr>
            <a:r>
              <a:rPr lang="he-IL" altLang="he-IL" sz="2400" dirty="0">
                <a:solidFill>
                  <a:srgbClr val="002060"/>
                </a:solidFill>
                <a:latin typeface="Varela Round" panose="00000500000000000000" pitchFamily="2" charset="-79"/>
                <a:cs typeface="Varela Round" panose="00000500000000000000" pitchFamily="2" charset="-79"/>
              </a:rPr>
              <a:t>קיצור מחזור הייחום והפריה בעונת ההנקה .</a:t>
            </a:r>
            <a:endParaRPr lang="he-IL" altLang="he-IL" sz="2400" u="sng" dirty="0">
              <a:solidFill>
                <a:srgbClr val="002060"/>
              </a:solidFill>
              <a:latin typeface="Varela Round" panose="00000500000000000000" pitchFamily="2" charset="-79"/>
              <a:cs typeface="Varela Round" panose="00000500000000000000" pitchFamily="2" charset="-79"/>
            </a:endParaRPr>
          </a:p>
          <a:p>
            <a:pPr eaLnBrk="1" hangingPunct="1">
              <a:buClr>
                <a:srgbClr val="002060"/>
              </a:buClr>
            </a:pPr>
            <a:r>
              <a:rPr lang="he-IL" altLang="he-IL" sz="2400" dirty="0">
                <a:solidFill>
                  <a:srgbClr val="002060"/>
                </a:solidFill>
                <a:latin typeface="Varela Round" panose="00000500000000000000" pitchFamily="2" charset="-79"/>
                <a:cs typeface="Varela Round" panose="00000500000000000000" pitchFamily="2" charset="-79"/>
              </a:rPr>
              <a:t>התאמת מועדי הייחום והביוץ לנוחיות החקלאי .</a:t>
            </a:r>
          </a:p>
          <a:p>
            <a:pPr eaLnBrk="1" hangingPunct="1">
              <a:buClr>
                <a:srgbClr val="002060"/>
              </a:buClr>
            </a:pPr>
            <a:r>
              <a:rPr lang="he-IL" altLang="he-IL" sz="2400" dirty="0">
                <a:solidFill>
                  <a:srgbClr val="002060"/>
                </a:solidFill>
                <a:latin typeface="Varela Round" panose="00000500000000000000" pitchFamily="2" charset="-79"/>
                <a:cs typeface="Varela Round" panose="00000500000000000000" pitchFamily="2" charset="-79"/>
              </a:rPr>
              <a:t>הגדלת הפוריות ותפוקה מרבית מהעדר</a:t>
            </a:r>
            <a:endParaRPr lang="en-US" altLang="he-IL" sz="2400" dirty="0">
              <a:solidFill>
                <a:srgbClr val="002060"/>
              </a:solidFill>
              <a:latin typeface="Varela Round" panose="00000500000000000000" pitchFamily="2" charset="-79"/>
              <a:cs typeface="Varela Round" panose="00000500000000000000" pitchFamily="2" charset="-79"/>
            </a:endParaRPr>
          </a:p>
          <a:p>
            <a:pPr marL="609600" indent="-609600" eaLnBrk="1" hangingPunct="1">
              <a:lnSpc>
                <a:spcPct val="80000"/>
              </a:lnSpc>
              <a:buFontTx/>
              <a:buNone/>
            </a:pPr>
            <a:endParaRPr lang="en-US" altLang="he-IL" sz="2000" dirty="0">
              <a:solidFill>
                <a:srgbClr val="002060"/>
              </a:solidFill>
              <a:latin typeface="Varela Round" panose="00000500000000000000" pitchFamily="2" charset="-79"/>
              <a:cs typeface="Varela Round" panose="00000500000000000000" pitchFamily="2" charset="-79"/>
            </a:endParaRPr>
          </a:p>
        </p:txBody>
      </p:sp>
      <p:cxnSp>
        <p:nvCxnSpPr>
          <p:cNvPr id="59396" name="AutoShape 35"/>
          <p:cNvCxnSpPr>
            <a:cxnSpLocks noChangeShapeType="1"/>
            <a:stCxn id="10243" idx="3"/>
            <a:endCxn id="10243" idx="3"/>
          </p:cNvCxnSpPr>
          <p:nvPr/>
        </p:nvCxnSpPr>
        <p:spPr bwMode="auto">
          <a:xfrm>
            <a:off x="9093200" y="3771900"/>
            <a:ext cx="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397" name="AutoShape 36"/>
          <p:cNvCxnSpPr>
            <a:cxnSpLocks noChangeShapeType="1"/>
            <a:stCxn id="10243" idx="3"/>
            <a:endCxn id="10243" idx="3"/>
          </p:cNvCxnSpPr>
          <p:nvPr/>
        </p:nvCxnSpPr>
        <p:spPr bwMode="auto">
          <a:xfrm>
            <a:off x="9093200" y="3771900"/>
            <a:ext cx="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398" name="Line 42"/>
          <p:cNvSpPr>
            <a:spLocks noChangeShapeType="1"/>
          </p:cNvSpPr>
          <p:nvPr/>
        </p:nvSpPr>
        <p:spPr bwMode="auto">
          <a:xfrm flipH="1">
            <a:off x="6610438" y="2039709"/>
            <a:ext cx="1117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dirty="0">
              <a:solidFill>
                <a:srgbClr val="002060"/>
              </a:solidFill>
              <a:latin typeface="Varela Round" panose="00000500000000000000" pitchFamily="2" charset="-79"/>
              <a:cs typeface="Varela Round" panose="00000500000000000000" pitchFamily="2" charset="-79"/>
            </a:endParaRPr>
          </a:p>
        </p:txBody>
      </p:sp>
      <p:sp>
        <p:nvSpPr>
          <p:cNvPr id="59399" name="Line 43"/>
          <p:cNvSpPr>
            <a:spLocks noChangeShapeType="1"/>
          </p:cNvSpPr>
          <p:nvPr/>
        </p:nvSpPr>
        <p:spPr bwMode="auto">
          <a:xfrm flipH="1">
            <a:off x="4575550" y="2032030"/>
            <a:ext cx="1016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dirty="0">
              <a:solidFill>
                <a:srgbClr val="002060"/>
              </a:solidFill>
              <a:latin typeface="Varela Round" panose="00000500000000000000" pitchFamily="2" charset="-79"/>
              <a:cs typeface="Varela Round" panose="00000500000000000000" pitchFamily="2" charset="-79"/>
            </a:endParaRPr>
          </a:p>
        </p:txBody>
      </p:sp>
      <p:sp>
        <p:nvSpPr>
          <p:cNvPr id="59400" name="Line 44"/>
          <p:cNvSpPr>
            <a:spLocks noChangeShapeType="1"/>
          </p:cNvSpPr>
          <p:nvPr/>
        </p:nvSpPr>
        <p:spPr bwMode="auto">
          <a:xfrm flipH="1">
            <a:off x="2518348" y="2048726"/>
            <a:ext cx="1320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dirty="0">
              <a:solidFill>
                <a:srgbClr val="002060"/>
              </a:solidFill>
              <a:latin typeface="Varela Round" panose="00000500000000000000" pitchFamily="2" charset="-79"/>
              <a:cs typeface="Varela Round" panose="00000500000000000000" pitchFamily="2" charset="-79"/>
            </a:endParaRPr>
          </a:p>
        </p:txBody>
      </p:sp>
      <p:graphicFrame>
        <p:nvGraphicFramePr>
          <p:cNvPr id="10329" name="Group 89"/>
          <p:cNvGraphicFramePr>
            <a:graphicFrameLocks noGrp="1"/>
          </p:cNvGraphicFramePr>
          <p:nvPr>
            <p:extLst>
              <p:ext uri="{D42A27DB-BD31-4B8C-83A1-F6EECF244321}">
                <p14:modId xmlns:p14="http://schemas.microsoft.com/office/powerpoint/2010/main" val="374562301"/>
              </p:ext>
            </p:extLst>
          </p:nvPr>
        </p:nvGraphicFramePr>
        <p:xfrm>
          <a:off x="518584" y="2949941"/>
          <a:ext cx="8574616" cy="1066800"/>
        </p:xfrm>
        <a:graphic>
          <a:graphicData uri="http://schemas.openxmlformats.org/drawingml/2006/table">
            <a:tbl>
              <a:tblPr rtl="1"/>
              <a:tblGrid>
                <a:gridCol w="3240616">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5334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800" b="1" i="0" u="none" strike="noStrike" cap="none" normalizeH="0" baseline="0" dirty="0">
                          <a:ln>
                            <a:noFill/>
                          </a:ln>
                          <a:solidFill>
                            <a:srgbClr val="002060"/>
                          </a:solidFill>
                          <a:effectLst/>
                          <a:latin typeface="Varela Round" panose="00000500000000000000" pitchFamily="2" charset="-79"/>
                          <a:cs typeface="Varela Round" panose="00000500000000000000" pitchFamily="2" charset="-79"/>
                        </a:rPr>
                        <a:t>תחילת ייחום התנהגותי</a:t>
                      </a:r>
                      <a:endParaRPr kumimoji="0" lang="en-US" sz="1800" b="1" i="0" u="none" strike="noStrike" cap="none" normalizeH="0" baseline="0" dirty="0">
                        <a:ln>
                          <a:noFill/>
                        </a:ln>
                        <a:solidFill>
                          <a:srgbClr val="002060"/>
                        </a:solidFill>
                        <a:effectLst/>
                        <a:latin typeface="Varela Round" panose="00000500000000000000" pitchFamily="2" charset="-79"/>
                        <a:cs typeface="Varela Round" panose="00000500000000000000" pitchFamily="2" charset="-79"/>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800" b="1" i="0" u="none" strike="noStrike" cap="none" normalizeH="0" baseline="0" dirty="0">
                          <a:ln>
                            <a:noFill/>
                          </a:ln>
                          <a:solidFill>
                            <a:srgbClr val="002060"/>
                          </a:solidFill>
                          <a:effectLst/>
                          <a:latin typeface="Varela Round" panose="00000500000000000000" pitchFamily="2" charset="-79"/>
                          <a:cs typeface="Varela Round" panose="00000500000000000000" pitchFamily="2" charset="-79"/>
                        </a:rPr>
                        <a:t>כעבור 2 שעות</a:t>
                      </a:r>
                      <a:endParaRPr kumimoji="0" lang="en-US" sz="1800" b="1" i="0" u="none" strike="noStrike" cap="none" normalizeH="0" baseline="0" dirty="0">
                        <a:ln>
                          <a:noFill/>
                        </a:ln>
                        <a:solidFill>
                          <a:srgbClr val="002060"/>
                        </a:solidFill>
                        <a:effectLst/>
                        <a:latin typeface="Varela Round" panose="00000500000000000000" pitchFamily="2" charset="-79"/>
                        <a:cs typeface="Varela Round" panose="00000500000000000000" pitchFamily="2" charset="-79"/>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1800" b="1" i="0" u="none" strike="noStrike" cap="none" normalizeH="0" baseline="0" dirty="0">
                          <a:ln>
                            <a:noFill/>
                          </a:ln>
                          <a:solidFill>
                            <a:srgbClr val="002060"/>
                          </a:solidFill>
                          <a:effectLst/>
                          <a:latin typeface="Varela Round" panose="00000500000000000000" pitchFamily="2" charset="-79"/>
                          <a:cs typeface="Varela Round" panose="00000500000000000000" pitchFamily="2" charset="-79"/>
                        </a:rPr>
                        <a:t>כעבור 30 שעות</a:t>
                      </a:r>
                      <a:endParaRPr kumimoji="0" lang="en-US" sz="1800" b="1" i="0" u="none" strike="noStrike" cap="none" normalizeH="0" baseline="0" dirty="0">
                        <a:ln>
                          <a:noFill/>
                        </a:ln>
                        <a:solidFill>
                          <a:srgbClr val="002060"/>
                        </a:solidFill>
                        <a:effectLst/>
                        <a:latin typeface="Varela Round" panose="00000500000000000000" pitchFamily="2" charset="-79"/>
                        <a:cs typeface="Varela Round" panose="00000500000000000000" pitchFamily="2" charset="-79"/>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3340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dirty="0">
                          <a:ln>
                            <a:noFill/>
                          </a:ln>
                          <a:solidFill>
                            <a:srgbClr val="002060"/>
                          </a:solidFill>
                          <a:effectLst/>
                          <a:latin typeface="Varela Round" panose="00000500000000000000" pitchFamily="2" charset="-79"/>
                          <a:cs typeface="Varela Round" panose="00000500000000000000" pitchFamily="2" charset="-79"/>
                        </a:rPr>
                        <a:t>הזרקת  </a:t>
                      </a:r>
                      <a:r>
                        <a:rPr kumimoji="0" lang="en-US" sz="2000" b="0" i="0" u="none" strike="noStrike" cap="none" normalizeH="0" baseline="0" dirty="0">
                          <a:ln>
                            <a:noFill/>
                          </a:ln>
                          <a:solidFill>
                            <a:srgbClr val="002060"/>
                          </a:solidFill>
                          <a:effectLst/>
                          <a:latin typeface="Varela Round" panose="00000500000000000000" pitchFamily="2" charset="-79"/>
                          <a:cs typeface="Varela Round" panose="00000500000000000000" pitchFamily="2" charset="-79"/>
                        </a:rPr>
                        <a:t>GnRH</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dirty="0">
                          <a:ln>
                            <a:noFill/>
                          </a:ln>
                          <a:solidFill>
                            <a:srgbClr val="002060"/>
                          </a:solidFill>
                          <a:effectLst/>
                          <a:latin typeface="Varela Round" panose="00000500000000000000" pitchFamily="2" charset="-79"/>
                          <a:cs typeface="Varela Round" panose="00000500000000000000" pitchFamily="2" charset="-79"/>
                        </a:rPr>
                        <a:t>רמת שיא של  </a:t>
                      </a:r>
                      <a:r>
                        <a:rPr kumimoji="0" lang="en-US" sz="2000" b="0" i="0" u="none" strike="noStrike" cap="none" normalizeH="0" baseline="0" dirty="0">
                          <a:ln>
                            <a:noFill/>
                          </a:ln>
                          <a:solidFill>
                            <a:srgbClr val="002060"/>
                          </a:solidFill>
                          <a:effectLst/>
                          <a:latin typeface="Varela Round" panose="00000500000000000000" pitchFamily="2" charset="-79"/>
                          <a:cs typeface="Varela Round" panose="00000500000000000000" pitchFamily="2" charset="-79"/>
                        </a:rPr>
                        <a:t>LH</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000" b="0" i="0" u="none" strike="noStrike" cap="none" normalizeH="0" baseline="0" dirty="0">
                          <a:ln>
                            <a:noFill/>
                          </a:ln>
                          <a:solidFill>
                            <a:srgbClr val="002060"/>
                          </a:solidFill>
                          <a:effectLst/>
                          <a:latin typeface="Varela Round" panose="00000500000000000000" pitchFamily="2" charset="-79"/>
                          <a:cs typeface="Varela Round" panose="00000500000000000000" pitchFamily="2" charset="-79"/>
                        </a:rPr>
                        <a:t>ביוץ</a:t>
                      </a:r>
                      <a:endParaRPr kumimoji="0" lang="en-US" sz="2000" b="0" i="0" u="none" strike="noStrike" cap="none" normalizeH="0" baseline="0" dirty="0">
                        <a:ln>
                          <a:noFill/>
                        </a:ln>
                        <a:solidFill>
                          <a:srgbClr val="002060"/>
                        </a:solidFill>
                        <a:effectLst/>
                        <a:latin typeface="Varela Round" panose="00000500000000000000" pitchFamily="2" charset="-79"/>
                        <a:cs typeface="Varela Round" panose="00000500000000000000" pitchFamily="2" charset="-79"/>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 name="Rectangle 2"/>
          <p:cNvSpPr txBox="1">
            <a:spLocks noChangeArrowheads="1"/>
          </p:cNvSpPr>
          <p:nvPr/>
        </p:nvSpPr>
        <p:spPr>
          <a:xfrm>
            <a:off x="2518348" y="103371"/>
            <a:ext cx="9673652" cy="1295400"/>
          </a:xfrm>
          <a:prstGeom prst="rect">
            <a:avLst/>
          </a:prstGeom>
          <a:noFill/>
          <a:ln>
            <a:noFill/>
          </a:ln>
        </p:spPr>
        <p:txBody>
          <a:bodyPr spcFirstLastPara="1" wrap="square" lIns="91425" tIns="45700" rIns="91425" bIns="45700" anchor="ctr" anchorCtr="0">
            <a:normAutofit fontScale="85000" lnSpcReduction="10000"/>
          </a:bodyPr>
          <a:lstStyle>
            <a:defPPr marR="0" lvl="0" algn="l" rtl="0">
              <a:lnSpc>
                <a:spcPct val="100000"/>
              </a:lnSpc>
              <a:spcBef>
                <a:spcPts val="0"/>
              </a:spcBef>
              <a:spcAft>
                <a:spcPts val="0"/>
              </a:spcAft>
            </a:defPPr>
            <a:lvl1pPr marR="0" lvl="0" algn="l"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r>
              <a:rPr lang="he-IL" altLang="he-IL" dirty="0">
                <a:solidFill>
                  <a:srgbClr val="00B050"/>
                </a:solidFill>
                <a:latin typeface="Varela Round" panose="00000500000000000000" pitchFamily="2" charset="-79"/>
                <a:cs typeface="Varela Round" panose="00000500000000000000" pitchFamily="2" charset="-79"/>
              </a:rPr>
              <a:t>הכוונת מועד הייחום על ידי חשיפה להורמוני מין</a:t>
            </a:r>
            <a:br>
              <a:rPr lang="en-US" altLang="he-IL" dirty="0">
                <a:solidFill>
                  <a:srgbClr val="00B050"/>
                </a:solidFill>
                <a:latin typeface="Varela Round" panose="00000500000000000000" pitchFamily="2" charset="-79"/>
                <a:cs typeface="Varela Round" panose="00000500000000000000" pitchFamily="2" charset="-79"/>
              </a:rPr>
            </a:br>
            <a:r>
              <a:rPr lang="he-IL" altLang="he-IL" dirty="0">
                <a:solidFill>
                  <a:srgbClr val="00B050"/>
                </a:solidFill>
                <a:latin typeface="Varela Round" panose="00000500000000000000" pitchFamily="2" charset="-79"/>
                <a:cs typeface="Varela Round" panose="00000500000000000000" pitchFamily="2" charset="-79"/>
              </a:rPr>
              <a:t>המזרזים את הביוץ</a:t>
            </a:r>
            <a:endParaRPr lang="en-US" altLang="he-IL" dirty="0">
              <a:solidFill>
                <a:srgbClr val="00B050"/>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4002881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diamond(in)">
                                      <p:cBhvr>
                                        <p:cTn id="7" dur="2000"/>
                                        <p:tgtEl>
                                          <p:spTgt spid="1024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diamond(in)">
                                      <p:cBhvr>
                                        <p:cTn id="10" dur="2000"/>
                                        <p:tgtEl>
                                          <p:spTgt spid="1024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Effect transition="in" filter="diamond(in)">
                                      <p:cBhvr>
                                        <p:cTn id="15" dur="2000"/>
                                        <p:tgtEl>
                                          <p:spTgt spid="1024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10243">
                                            <p:txEl>
                                              <p:pRg st="3" end="3"/>
                                            </p:txEl>
                                          </p:spTgt>
                                        </p:tgtEl>
                                        <p:attrNameLst>
                                          <p:attrName>style.visibility</p:attrName>
                                        </p:attrNameLst>
                                      </p:cBhvr>
                                      <p:to>
                                        <p:strVal val="visible"/>
                                      </p:to>
                                    </p:set>
                                    <p:animEffect transition="in" filter="diamond(in)">
                                      <p:cBhvr>
                                        <p:cTn id="20" dur="2000"/>
                                        <p:tgtEl>
                                          <p:spTgt spid="1024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nodeType="clickEffect">
                                  <p:stCondLst>
                                    <p:cond delay="0"/>
                                  </p:stCondLst>
                                  <p:childTnLst>
                                    <p:set>
                                      <p:cBhvr>
                                        <p:cTn id="24" dur="1" fill="hold">
                                          <p:stCondLst>
                                            <p:cond delay="0"/>
                                          </p:stCondLst>
                                        </p:cTn>
                                        <p:tgtEl>
                                          <p:spTgt spid="10329"/>
                                        </p:tgtEl>
                                        <p:attrNameLst>
                                          <p:attrName>style.visibility</p:attrName>
                                        </p:attrNameLst>
                                      </p:cBhvr>
                                      <p:to>
                                        <p:strVal val="visible"/>
                                      </p:to>
                                    </p:set>
                                    <p:animEffect transition="in" filter="diamond(in)">
                                      <p:cBhvr>
                                        <p:cTn id="25" dur="2000"/>
                                        <p:tgtEl>
                                          <p:spTgt spid="10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7933" y="1576896"/>
            <a:ext cx="4219575" cy="315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12"/>
          <p:cNvSpPr txBox="1">
            <a:spLocks noChangeArrowheads="1"/>
          </p:cNvSpPr>
          <p:nvPr/>
        </p:nvSpPr>
        <p:spPr bwMode="auto">
          <a:xfrm>
            <a:off x="704538" y="1882933"/>
            <a:ext cx="4611169"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spcBef>
                <a:spcPct val="50000"/>
              </a:spcBef>
            </a:pPr>
            <a:r>
              <a:rPr lang="he-IL" altLang="he-IL" sz="2800" dirty="0">
                <a:solidFill>
                  <a:srgbClr val="002060"/>
                </a:solidFill>
                <a:latin typeface="Varela Round" panose="00000500000000000000" pitchFamily="2" charset="-79"/>
                <a:cs typeface="Varela Round" panose="00000500000000000000" pitchFamily="2" charset="-79"/>
              </a:rPr>
              <a:t>שאלה: איזה הורמון אלעד מזריק כדי לגרום להבשלת תאי המין?</a:t>
            </a:r>
            <a:br>
              <a:rPr lang="en-US" altLang="he-IL" sz="2800" dirty="0">
                <a:solidFill>
                  <a:srgbClr val="002060"/>
                </a:solidFill>
                <a:latin typeface="Varela Round" panose="00000500000000000000" pitchFamily="2" charset="-79"/>
                <a:cs typeface="Varela Round" panose="00000500000000000000" pitchFamily="2" charset="-79"/>
              </a:rPr>
            </a:br>
            <a:endParaRPr lang="he-IL" altLang="he-IL" sz="2800" dirty="0">
              <a:solidFill>
                <a:srgbClr val="002060"/>
              </a:solidFill>
              <a:latin typeface="Varela Round" panose="00000500000000000000" pitchFamily="2" charset="-79"/>
              <a:cs typeface="Varela Round" panose="00000500000000000000" pitchFamily="2" charset="-79"/>
            </a:endParaRPr>
          </a:p>
          <a:p>
            <a:pPr algn="r" rtl="1">
              <a:spcBef>
                <a:spcPct val="50000"/>
              </a:spcBef>
            </a:pPr>
            <a:r>
              <a:rPr lang="he-IL" altLang="he-IL" sz="2800" dirty="0">
                <a:solidFill>
                  <a:srgbClr val="002060"/>
                </a:solidFill>
                <a:latin typeface="Varela Round" panose="00000500000000000000" pitchFamily="2" charset="-79"/>
                <a:cs typeface="Varela Round" panose="00000500000000000000" pitchFamily="2" charset="-79"/>
              </a:rPr>
              <a:t>ההורמון המקביל ביונקים: </a:t>
            </a:r>
            <a:br>
              <a:rPr lang="en-US" altLang="he-IL" sz="2800" dirty="0">
                <a:solidFill>
                  <a:srgbClr val="002060"/>
                </a:solidFill>
                <a:latin typeface="Varela Round" panose="00000500000000000000" pitchFamily="2" charset="-79"/>
                <a:cs typeface="Varela Round" panose="00000500000000000000" pitchFamily="2" charset="-79"/>
              </a:rPr>
            </a:br>
            <a:r>
              <a:rPr lang="he-IL" altLang="he-IL" sz="2800" dirty="0">
                <a:solidFill>
                  <a:srgbClr val="002060"/>
                </a:solidFill>
                <a:latin typeface="Varela Round" panose="00000500000000000000" pitchFamily="2" charset="-79"/>
                <a:cs typeface="Varela Round" panose="00000500000000000000" pitchFamily="2" charset="-79"/>
              </a:rPr>
              <a:t>מהיכן הוא מופרש?</a:t>
            </a:r>
            <a:br>
              <a:rPr lang="en-US" altLang="he-IL" sz="2800" dirty="0">
                <a:solidFill>
                  <a:srgbClr val="002060"/>
                </a:solidFill>
                <a:latin typeface="Varela Round" panose="00000500000000000000" pitchFamily="2" charset="-79"/>
                <a:cs typeface="Varela Round" panose="00000500000000000000" pitchFamily="2" charset="-79"/>
              </a:rPr>
            </a:br>
            <a:r>
              <a:rPr lang="he-IL" altLang="he-IL" sz="2800" dirty="0">
                <a:solidFill>
                  <a:srgbClr val="002060"/>
                </a:solidFill>
                <a:latin typeface="Varela Round" panose="00000500000000000000" pitchFamily="2" charset="-79"/>
                <a:cs typeface="Varela Round" panose="00000500000000000000" pitchFamily="2" charset="-79"/>
              </a:rPr>
              <a:t>מה איבר המטרה שלו?</a:t>
            </a:r>
            <a:r>
              <a:rPr lang="en-US" altLang="he-IL" sz="2800" dirty="0">
                <a:solidFill>
                  <a:srgbClr val="002060"/>
                </a:solidFill>
                <a:latin typeface="Varela Round" panose="00000500000000000000" pitchFamily="2" charset="-79"/>
                <a:cs typeface="Varela Round" panose="00000500000000000000" pitchFamily="2" charset="-79"/>
              </a:rPr>
              <a:t> </a:t>
            </a:r>
          </a:p>
        </p:txBody>
      </p:sp>
      <p:sp>
        <p:nvSpPr>
          <p:cNvPr id="4" name="Rectangle 2"/>
          <p:cNvSpPr txBox="1">
            <a:spLocks noChangeArrowheads="1"/>
          </p:cNvSpPr>
          <p:nvPr/>
        </p:nvSpPr>
        <p:spPr>
          <a:xfrm>
            <a:off x="4721902" y="132414"/>
            <a:ext cx="7470098" cy="12954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r>
              <a:rPr lang="he-IL" altLang="he-IL" dirty="0">
                <a:solidFill>
                  <a:srgbClr val="00B050"/>
                </a:solidFill>
                <a:latin typeface="Varela Round" panose="00000500000000000000" pitchFamily="2" charset="-79"/>
                <a:cs typeface="Varela Round" panose="00000500000000000000" pitchFamily="2" charset="-79"/>
              </a:rPr>
              <a:t>הכוונת מועד הפריון בדגי מאכל</a:t>
            </a:r>
            <a:endParaRPr lang="en-US" altLang="he-IL" dirty="0">
              <a:solidFill>
                <a:srgbClr val="00B050"/>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30716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15273" y="11738"/>
            <a:ext cx="9642231" cy="720000"/>
          </a:xfrm>
        </p:spPr>
        <p:txBody>
          <a:bodyPr/>
          <a:lstStyle/>
          <a:p>
            <a:pPr algn="r"/>
            <a:r>
              <a:rPr lang="he-IL" altLang="he-IL" dirty="0"/>
              <a:t>הפריה חוץ-גופית - הפריית מבחנה</a:t>
            </a:r>
            <a:endParaRPr lang="en-US" altLang="he-IL" dirty="0"/>
          </a:p>
        </p:txBody>
      </p:sp>
      <p:sp>
        <p:nvSpPr>
          <p:cNvPr id="3" name="מציין מיקום טקסט 2"/>
          <p:cNvSpPr>
            <a:spLocks noGrp="1"/>
          </p:cNvSpPr>
          <p:nvPr>
            <p:ph type="body" idx="2"/>
          </p:nvPr>
        </p:nvSpPr>
        <p:spPr>
          <a:xfrm>
            <a:off x="307454" y="1112618"/>
            <a:ext cx="8031963" cy="4152517"/>
          </a:xfrm>
        </p:spPr>
        <p:txBody>
          <a:bodyPr/>
          <a:lstStyle/>
          <a:p>
            <a:endParaRPr lang="he-IL"/>
          </a:p>
        </p:txBody>
      </p:sp>
      <p:pic>
        <p:nvPicPr>
          <p:cNvPr id="45059" name="Picture 3" descr="הפריה חוצ גופית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38" y="908338"/>
            <a:ext cx="9378949" cy="470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 Box 4"/>
          <p:cNvSpPr txBox="1">
            <a:spLocks noChangeArrowheads="1"/>
          </p:cNvSpPr>
          <p:nvPr/>
        </p:nvSpPr>
        <p:spPr bwMode="auto">
          <a:xfrm>
            <a:off x="4061498" y="1231609"/>
            <a:ext cx="2110316"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600" dirty="0">
                <a:latin typeface="Varela Round" panose="00000500000000000000" pitchFamily="2" charset="-79"/>
                <a:cs typeface="Varela Round" panose="00000500000000000000" pitchFamily="2" charset="-79"/>
              </a:rPr>
              <a:t>השריית ייצור ביציות באמצעות טיפול הורמונאלי</a:t>
            </a:r>
            <a:endParaRPr lang="en-US" altLang="he-IL" sz="1600" dirty="0">
              <a:latin typeface="Varela Round" panose="00000500000000000000" pitchFamily="2" charset="-79"/>
              <a:cs typeface="Varela Round" panose="00000500000000000000" pitchFamily="2" charset="-79"/>
            </a:endParaRPr>
          </a:p>
        </p:txBody>
      </p:sp>
      <p:sp>
        <p:nvSpPr>
          <p:cNvPr id="45061" name="Text Box 5"/>
          <p:cNvSpPr txBox="1">
            <a:spLocks noChangeArrowheads="1"/>
          </p:cNvSpPr>
          <p:nvPr/>
        </p:nvSpPr>
        <p:spPr bwMode="auto">
          <a:xfrm>
            <a:off x="1951181" y="2744497"/>
            <a:ext cx="211031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600" dirty="0">
                <a:latin typeface="Varela Round" panose="00000500000000000000" pitchFamily="2" charset="-79"/>
                <a:cs typeface="Varela Round" panose="00000500000000000000" pitchFamily="2" charset="-79"/>
              </a:rPr>
              <a:t>"קצירת" ביציות</a:t>
            </a:r>
            <a:endParaRPr lang="en-US" altLang="he-IL" sz="1600" dirty="0">
              <a:latin typeface="Varela Round" panose="00000500000000000000" pitchFamily="2" charset="-79"/>
              <a:cs typeface="Varela Round" panose="00000500000000000000" pitchFamily="2" charset="-79"/>
            </a:endParaRPr>
          </a:p>
        </p:txBody>
      </p:sp>
      <p:sp>
        <p:nvSpPr>
          <p:cNvPr id="45062" name="Text Box 6"/>
          <p:cNvSpPr txBox="1">
            <a:spLocks noChangeArrowheads="1"/>
          </p:cNvSpPr>
          <p:nvPr/>
        </p:nvSpPr>
        <p:spPr bwMode="auto">
          <a:xfrm>
            <a:off x="4639348" y="3031834"/>
            <a:ext cx="211031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600" dirty="0">
                <a:latin typeface="Varela Round" panose="00000500000000000000" pitchFamily="2" charset="-79"/>
                <a:cs typeface="Varela Round" panose="00000500000000000000" pitchFamily="2" charset="-79"/>
              </a:rPr>
              <a:t>איסוף תאי זרע</a:t>
            </a:r>
            <a:endParaRPr lang="en-US" altLang="he-IL" sz="1600" dirty="0">
              <a:latin typeface="Varela Round" panose="00000500000000000000" pitchFamily="2" charset="-79"/>
              <a:cs typeface="Varela Round" panose="00000500000000000000" pitchFamily="2" charset="-79"/>
            </a:endParaRPr>
          </a:p>
        </p:txBody>
      </p:sp>
      <p:sp>
        <p:nvSpPr>
          <p:cNvPr id="45063" name="Text Box 7"/>
          <p:cNvSpPr txBox="1">
            <a:spLocks noChangeArrowheads="1"/>
          </p:cNvSpPr>
          <p:nvPr/>
        </p:nvSpPr>
        <p:spPr bwMode="auto">
          <a:xfrm>
            <a:off x="4351481" y="4111334"/>
            <a:ext cx="211031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600" dirty="0">
                <a:latin typeface="Varela Round" panose="00000500000000000000" pitchFamily="2" charset="-79"/>
                <a:cs typeface="Varela Round" panose="00000500000000000000" pitchFamily="2" charset="-79"/>
              </a:rPr>
              <a:t>ערבוב תאי ביצית וזרע מחוץ לגוף; הפריה חוצ-גופית</a:t>
            </a:r>
            <a:endParaRPr lang="en-US" altLang="he-IL" sz="1600" dirty="0">
              <a:latin typeface="Varela Round" panose="00000500000000000000" pitchFamily="2" charset="-79"/>
              <a:cs typeface="Varela Round" panose="00000500000000000000" pitchFamily="2" charset="-79"/>
            </a:endParaRPr>
          </a:p>
        </p:txBody>
      </p:sp>
      <p:sp>
        <p:nvSpPr>
          <p:cNvPr id="45064" name="Text Box 8"/>
          <p:cNvSpPr txBox="1">
            <a:spLocks noChangeArrowheads="1"/>
          </p:cNvSpPr>
          <p:nvPr/>
        </p:nvSpPr>
        <p:spPr bwMode="auto">
          <a:xfrm>
            <a:off x="6561281" y="3463635"/>
            <a:ext cx="21103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600" dirty="0">
                <a:latin typeface="Varela Round" panose="00000500000000000000" pitchFamily="2" charset="-79"/>
                <a:cs typeface="Varela Round" panose="00000500000000000000" pitchFamily="2" charset="-79"/>
              </a:rPr>
              <a:t>החזרת עובר/ים לרחם</a:t>
            </a:r>
            <a:endParaRPr lang="en-US" altLang="he-IL" sz="1600" dirty="0">
              <a:latin typeface="Varela Round" panose="00000500000000000000" pitchFamily="2" charset="-79"/>
              <a:cs typeface="Varela Round" panose="00000500000000000000" pitchFamily="2" charset="-79"/>
            </a:endParaRPr>
          </a:p>
        </p:txBody>
      </p:sp>
      <p:sp>
        <p:nvSpPr>
          <p:cNvPr id="45065" name="TextBox 2"/>
          <p:cNvSpPr txBox="1">
            <a:spLocks noChangeArrowheads="1"/>
          </p:cNvSpPr>
          <p:nvPr/>
        </p:nvSpPr>
        <p:spPr bwMode="auto">
          <a:xfrm>
            <a:off x="9574255" y="818889"/>
            <a:ext cx="245349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rtl="1" eaLnBrk="1" hangingPunct="1">
              <a:spcBef>
                <a:spcPct val="0"/>
              </a:spcBef>
              <a:buFontTx/>
              <a:buAutoNum type="arabicPeriod"/>
            </a:pPr>
            <a:r>
              <a:rPr lang="he-IL" altLang="he-IL" sz="1800" dirty="0">
                <a:solidFill>
                  <a:srgbClr val="002060"/>
                </a:solidFill>
                <a:latin typeface="Varela Round" panose="00000500000000000000" pitchFamily="2" charset="-79"/>
                <a:cs typeface="Varela Round" panose="00000500000000000000" pitchFamily="2" charset="-79"/>
              </a:rPr>
              <a:t>השריית ייצור ביציות באמצעות טיפול הורמונאלי לאם.</a:t>
            </a:r>
          </a:p>
          <a:p>
            <a:pPr algn="r" rtl="1" eaLnBrk="1" hangingPunct="1">
              <a:spcBef>
                <a:spcPct val="0"/>
              </a:spcBef>
              <a:buFontTx/>
              <a:buAutoNum type="arabicPeriod"/>
            </a:pPr>
            <a:r>
              <a:rPr lang="he-IL" altLang="he-IL" sz="1800" dirty="0">
                <a:solidFill>
                  <a:srgbClr val="002060"/>
                </a:solidFill>
                <a:latin typeface="Varela Round" panose="00000500000000000000" pitchFamily="2" charset="-79"/>
                <a:cs typeface="Varela Round" panose="00000500000000000000" pitchFamily="2" charset="-79"/>
              </a:rPr>
              <a:t>"שאיבת " ביציות מגוף האם ביום הביוץ.</a:t>
            </a:r>
          </a:p>
          <a:p>
            <a:pPr algn="r" rtl="1" eaLnBrk="1" hangingPunct="1">
              <a:spcBef>
                <a:spcPct val="0"/>
              </a:spcBef>
              <a:buFontTx/>
              <a:buAutoNum type="arabicPeriod"/>
            </a:pPr>
            <a:r>
              <a:rPr lang="he-IL" altLang="he-IL" sz="1800" dirty="0">
                <a:solidFill>
                  <a:srgbClr val="002060"/>
                </a:solidFill>
                <a:latin typeface="Varela Round" panose="00000500000000000000" pitchFamily="2" charset="-79"/>
                <a:cs typeface="Varela Round" panose="00000500000000000000" pitchFamily="2" charset="-79"/>
              </a:rPr>
              <a:t>איסוף תאי זרע מהאב.</a:t>
            </a:r>
          </a:p>
          <a:p>
            <a:pPr algn="r" rtl="1" eaLnBrk="1" hangingPunct="1">
              <a:spcBef>
                <a:spcPct val="0"/>
              </a:spcBef>
              <a:buFontTx/>
              <a:buAutoNum type="arabicPeriod"/>
            </a:pPr>
            <a:r>
              <a:rPr lang="he-IL" altLang="he-IL" sz="1800" dirty="0">
                <a:solidFill>
                  <a:srgbClr val="002060"/>
                </a:solidFill>
                <a:latin typeface="Varela Round" panose="00000500000000000000" pitchFamily="2" charset="-79"/>
                <a:cs typeface="Varela Round" panose="00000500000000000000" pitchFamily="2" charset="-79"/>
              </a:rPr>
              <a:t>במעבדה: ערבוב תאי ביצית וזרע מחוץ לגוף</a:t>
            </a:r>
            <a:r>
              <a:rPr lang="en-US" altLang="he-IL" sz="1800" dirty="0">
                <a:solidFill>
                  <a:srgbClr val="002060"/>
                </a:solidFill>
                <a:latin typeface="Varela Round" panose="00000500000000000000" pitchFamily="2" charset="-79"/>
                <a:cs typeface="Varela Round" panose="00000500000000000000" pitchFamily="2" charset="-79"/>
              </a:rPr>
              <a:t>;</a:t>
            </a:r>
            <a:r>
              <a:rPr lang="he-IL" altLang="he-IL" sz="1800" dirty="0">
                <a:solidFill>
                  <a:srgbClr val="002060"/>
                </a:solidFill>
                <a:latin typeface="Varela Round" panose="00000500000000000000" pitchFamily="2" charset="-79"/>
                <a:cs typeface="Varela Round" panose="00000500000000000000" pitchFamily="2" charset="-79"/>
              </a:rPr>
              <a:t> הפריה חוץ-גופית.</a:t>
            </a:r>
          </a:p>
          <a:p>
            <a:pPr algn="r" rtl="1" eaLnBrk="1" hangingPunct="1">
              <a:spcBef>
                <a:spcPct val="0"/>
              </a:spcBef>
              <a:buFontTx/>
              <a:buAutoNum type="arabicPeriod"/>
            </a:pPr>
            <a:r>
              <a:rPr lang="he-IL" altLang="he-IL" sz="1800" dirty="0">
                <a:solidFill>
                  <a:srgbClr val="002060"/>
                </a:solidFill>
                <a:latin typeface="Varela Round" panose="00000500000000000000" pitchFamily="2" charset="-79"/>
                <a:cs typeface="Varela Round" panose="00000500000000000000" pitchFamily="2" charset="-79"/>
              </a:rPr>
              <a:t>החזרת העוברים לרחם. (במחצית </a:t>
            </a:r>
            <a:r>
              <a:rPr lang="he-IL" altLang="he-IL" sz="1800" dirty="0" err="1">
                <a:solidFill>
                  <a:srgbClr val="002060"/>
                </a:solidFill>
                <a:latin typeface="Varela Round" panose="00000500000000000000" pitchFamily="2" charset="-79"/>
                <a:cs typeface="Varela Round" panose="00000500000000000000" pitchFamily="2" charset="-79"/>
              </a:rPr>
              <a:t>השניה</a:t>
            </a:r>
            <a:r>
              <a:rPr lang="he-IL" altLang="he-IL" sz="1800" dirty="0">
                <a:solidFill>
                  <a:srgbClr val="002060"/>
                </a:solidFill>
                <a:latin typeface="Varela Round" panose="00000500000000000000" pitchFamily="2" charset="-79"/>
                <a:cs typeface="Varela Round" panose="00000500000000000000" pitchFamily="2" charset="-79"/>
              </a:rPr>
              <a:t> של המחזור).</a:t>
            </a:r>
          </a:p>
          <a:p>
            <a:pPr algn="r" rtl="1" eaLnBrk="1" hangingPunct="1">
              <a:spcBef>
                <a:spcPct val="0"/>
              </a:spcBef>
              <a:buFontTx/>
              <a:buAutoNum type="arabicPeriod"/>
            </a:pPr>
            <a:endParaRPr lang="he-IL" altLang="he-IL" sz="1800" dirty="0">
              <a:solidFill>
                <a:srgbClr val="002060"/>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299947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1365950" y="-51955"/>
            <a:ext cx="10515600" cy="1325563"/>
          </a:xfrm>
        </p:spPr>
        <p:txBody>
          <a:bodyPr/>
          <a:lstStyle/>
          <a:p>
            <a:pPr algn="r" eaLnBrk="1" hangingPunct="1"/>
            <a:r>
              <a:rPr lang="he-IL" altLang="he-IL" dirty="0">
                <a:solidFill>
                  <a:srgbClr val="0070C0"/>
                </a:solidFill>
                <a:latin typeface="Varela Round" panose="00000500000000000000" pitchFamily="2" charset="-79"/>
                <a:cs typeface="Varela Round" panose="00000500000000000000" pitchFamily="2" charset="-79"/>
              </a:rPr>
              <a:t>הזרעה מלאכותית בבקר</a:t>
            </a:r>
            <a:endParaRPr lang="en-US" altLang="he-IL" dirty="0">
              <a:solidFill>
                <a:srgbClr val="0070C0"/>
              </a:solidFill>
              <a:latin typeface="Varela Round" panose="00000500000000000000" pitchFamily="2" charset="-79"/>
              <a:cs typeface="Varela Round" panose="00000500000000000000" pitchFamily="2" charset="-79"/>
            </a:endParaRPr>
          </a:p>
        </p:txBody>
      </p:sp>
      <p:sp>
        <p:nvSpPr>
          <p:cNvPr id="9219" name="Rectangle 3"/>
          <p:cNvSpPr>
            <a:spLocks noGrp="1" noChangeArrowheads="1"/>
          </p:cNvSpPr>
          <p:nvPr>
            <p:ph type="body" idx="4294967295"/>
          </p:nvPr>
        </p:nvSpPr>
        <p:spPr>
          <a:xfrm>
            <a:off x="310450" y="928469"/>
            <a:ext cx="8730732" cy="5222140"/>
          </a:xfrm>
        </p:spPr>
        <p:txBody>
          <a:bodyPr>
            <a:normAutofit fontScale="77500" lnSpcReduction="20000"/>
          </a:bodyPr>
          <a:lstStyle/>
          <a:p>
            <a:pPr eaLnBrk="1" hangingPunct="1">
              <a:lnSpc>
                <a:spcPct val="80000"/>
              </a:lnSpc>
            </a:pPr>
            <a:r>
              <a:rPr lang="he-IL" altLang="he-IL" sz="2800" dirty="0">
                <a:solidFill>
                  <a:srgbClr val="002060"/>
                </a:solidFill>
                <a:latin typeface="Varela Round" panose="00000500000000000000" pitchFamily="2" charset="-79"/>
                <a:cs typeface="Varela Round" panose="00000500000000000000" pitchFamily="2" charset="-79"/>
              </a:rPr>
              <a:t>הזרעה מלאכותית - תחליף להזדווגות הטבעית. </a:t>
            </a:r>
          </a:p>
          <a:p>
            <a:pPr eaLnBrk="1" hangingPunct="1">
              <a:lnSpc>
                <a:spcPct val="80000"/>
              </a:lnSpc>
              <a:buFontTx/>
              <a:buNone/>
            </a:pPr>
            <a:r>
              <a:rPr lang="he-IL" altLang="he-IL" sz="2600" dirty="0">
                <a:solidFill>
                  <a:srgbClr val="002060"/>
                </a:solidFill>
                <a:latin typeface="Varela Round" panose="00000500000000000000" pitchFamily="2" charset="-79"/>
                <a:cs typeface="Varela Round" panose="00000500000000000000" pitchFamily="2" charset="-79"/>
              </a:rPr>
              <a:t>איסוף הזרמה של הפר. </a:t>
            </a:r>
          </a:p>
          <a:p>
            <a:pPr eaLnBrk="1" hangingPunct="1">
              <a:lnSpc>
                <a:spcPct val="80000"/>
              </a:lnSpc>
              <a:buFontTx/>
              <a:buNone/>
            </a:pPr>
            <a:r>
              <a:rPr lang="he-IL" altLang="he-IL" sz="2600" dirty="0">
                <a:solidFill>
                  <a:srgbClr val="002060"/>
                </a:solidFill>
                <a:latin typeface="Varela Round" panose="00000500000000000000" pitchFamily="2" charset="-79"/>
                <a:cs typeface="Varela Round" panose="00000500000000000000" pitchFamily="2" charset="-79"/>
              </a:rPr>
              <a:t>חלוקת הזרמה למנות הניתנות לשימור במשך שנים.</a:t>
            </a:r>
          </a:p>
          <a:p>
            <a:pPr eaLnBrk="1" hangingPunct="1">
              <a:lnSpc>
                <a:spcPct val="80000"/>
              </a:lnSpc>
              <a:buFontTx/>
              <a:buNone/>
            </a:pPr>
            <a:r>
              <a:rPr lang="he-IL" altLang="he-IL" sz="2600" dirty="0">
                <a:solidFill>
                  <a:srgbClr val="002060"/>
                </a:solidFill>
                <a:latin typeface="Varela Round" panose="00000500000000000000" pitchFamily="2" charset="-79"/>
                <a:cs typeface="Varela Round" panose="00000500000000000000" pitchFamily="2" charset="-79"/>
              </a:rPr>
              <a:t>במועד הדרישה של הפרה מוחדרת מנת זרמה לצוואר הרחם שלה.</a:t>
            </a:r>
          </a:p>
          <a:p>
            <a:pPr eaLnBrk="1" hangingPunct="1">
              <a:lnSpc>
                <a:spcPct val="80000"/>
              </a:lnSpc>
              <a:buFontTx/>
              <a:buNone/>
            </a:pPr>
            <a:endParaRPr lang="he-IL" altLang="he-IL" sz="2600" dirty="0">
              <a:solidFill>
                <a:srgbClr val="002060"/>
              </a:solidFill>
              <a:latin typeface="Varela Round" panose="00000500000000000000" pitchFamily="2" charset="-79"/>
              <a:cs typeface="Varela Round" panose="00000500000000000000" pitchFamily="2" charset="-79"/>
            </a:endParaRPr>
          </a:p>
          <a:p>
            <a:pPr eaLnBrk="1" hangingPunct="1">
              <a:lnSpc>
                <a:spcPct val="80000"/>
              </a:lnSpc>
              <a:buFontTx/>
              <a:buNone/>
            </a:pPr>
            <a:r>
              <a:rPr lang="he-IL" altLang="he-IL" sz="2600" dirty="0">
                <a:solidFill>
                  <a:srgbClr val="002060"/>
                </a:solidFill>
                <a:latin typeface="Varela Round" panose="00000500000000000000" pitchFamily="2" charset="-79"/>
                <a:cs typeface="Varela Round" panose="00000500000000000000" pitchFamily="2" charset="-79"/>
              </a:rPr>
              <a:t>מהו פוטנציאל ההזרעה?</a:t>
            </a:r>
          </a:p>
          <a:p>
            <a:pPr eaLnBrk="1" hangingPunct="1">
              <a:lnSpc>
                <a:spcPct val="80000"/>
              </a:lnSpc>
              <a:buFontTx/>
              <a:buNone/>
            </a:pPr>
            <a:r>
              <a:rPr lang="he-IL" altLang="he-IL" sz="2600" dirty="0">
                <a:solidFill>
                  <a:srgbClr val="002060"/>
                </a:solidFill>
                <a:latin typeface="Varela Round" panose="00000500000000000000" pitchFamily="2" charset="-79"/>
                <a:cs typeface="Varela Round" panose="00000500000000000000" pitchFamily="2" charset="-79"/>
              </a:rPr>
              <a:t>פליטת זרע של פר מכילה מספר מיליארדים של תאי זרע</a:t>
            </a:r>
          </a:p>
          <a:p>
            <a:pPr eaLnBrk="1" hangingPunct="1">
              <a:lnSpc>
                <a:spcPct val="80000"/>
              </a:lnSpc>
              <a:buFontTx/>
              <a:buNone/>
            </a:pPr>
            <a:r>
              <a:rPr lang="he-IL" altLang="he-IL" sz="2600" dirty="0">
                <a:solidFill>
                  <a:srgbClr val="002060"/>
                </a:solidFill>
                <a:latin typeface="Varela Round" panose="00000500000000000000" pitchFamily="2" charset="-79"/>
                <a:cs typeface="Varela Round" panose="00000500000000000000" pitchFamily="2" charset="-79"/>
              </a:rPr>
              <a:t>אפשר להזריע בהם 300-1000 פרות.</a:t>
            </a:r>
          </a:p>
          <a:p>
            <a:pPr eaLnBrk="1" hangingPunct="1">
              <a:lnSpc>
                <a:spcPct val="80000"/>
              </a:lnSpc>
              <a:buFontTx/>
              <a:buNone/>
            </a:pPr>
            <a:endParaRPr lang="he-IL" altLang="he-IL" sz="2400" dirty="0">
              <a:solidFill>
                <a:srgbClr val="002060"/>
              </a:solidFill>
              <a:latin typeface="Varela Round" panose="00000500000000000000" pitchFamily="2" charset="-79"/>
              <a:cs typeface="Varela Round" panose="00000500000000000000" pitchFamily="2" charset="-79"/>
            </a:endParaRPr>
          </a:p>
          <a:p>
            <a:pPr eaLnBrk="1" hangingPunct="1">
              <a:lnSpc>
                <a:spcPct val="80000"/>
              </a:lnSpc>
              <a:buFontTx/>
              <a:buNone/>
            </a:pPr>
            <a:r>
              <a:rPr lang="he-IL" altLang="he-IL" sz="2800" b="1" dirty="0">
                <a:solidFill>
                  <a:srgbClr val="002060"/>
                </a:solidFill>
                <a:latin typeface="Varela Round" panose="00000500000000000000" pitchFamily="2" charset="-79"/>
                <a:cs typeface="Varela Round" panose="00000500000000000000" pitchFamily="2" charset="-79"/>
              </a:rPr>
              <a:t>היתרונות לחקלאי</a:t>
            </a:r>
            <a:r>
              <a:rPr lang="he-IL" altLang="he-IL" sz="2800" dirty="0">
                <a:solidFill>
                  <a:srgbClr val="002060"/>
                </a:solidFill>
                <a:latin typeface="Varela Round" panose="00000500000000000000" pitchFamily="2" charset="-79"/>
                <a:cs typeface="Varela Round" panose="00000500000000000000" pitchFamily="2" charset="-79"/>
              </a:rPr>
              <a:t>:</a:t>
            </a:r>
          </a:p>
          <a:p>
            <a:pPr eaLnBrk="1" hangingPunct="1">
              <a:lnSpc>
                <a:spcPct val="80000"/>
              </a:lnSpc>
            </a:pPr>
            <a:r>
              <a:rPr lang="he-IL" altLang="he-IL" sz="2800" dirty="0">
                <a:solidFill>
                  <a:srgbClr val="002060"/>
                </a:solidFill>
                <a:latin typeface="Varela Round" panose="00000500000000000000" pitchFamily="2" charset="-79"/>
                <a:cs typeface="Varela Round" panose="00000500000000000000" pitchFamily="2" charset="-79"/>
              </a:rPr>
              <a:t>הגדלת מספר הצאצאים מזכרים משובחים.</a:t>
            </a:r>
          </a:p>
          <a:p>
            <a:pPr eaLnBrk="1" hangingPunct="1">
              <a:lnSpc>
                <a:spcPct val="80000"/>
              </a:lnSpc>
            </a:pPr>
            <a:r>
              <a:rPr lang="he-IL" altLang="he-IL" sz="2800" dirty="0">
                <a:solidFill>
                  <a:srgbClr val="002060"/>
                </a:solidFill>
                <a:latin typeface="Varela Round" panose="00000500000000000000" pitchFamily="2" charset="-79"/>
                <a:cs typeface="Varela Round" panose="00000500000000000000" pitchFamily="2" charset="-79"/>
              </a:rPr>
              <a:t>המלטות בזמן הרצוי לחקלאי. </a:t>
            </a:r>
          </a:p>
          <a:p>
            <a:pPr eaLnBrk="1" hangingPunct="1">
              <a:lnSpc>
                <a:spcPct val="80000"/>
              </a:lnSpc>
            </a:pPr>
            <a:r>
              <a:rPr lang="he-IL" altLang="he-IL" sz="2800" dirty="0">
                <a:solidFill>
                  <a:srgbClr val="002060"/>
                </a:solidFill>
                <a:latin typeface="Varela Round" panose="00000500000000000000" pitchFamily="2" charset="-79"/>
                <a:cs typeface="Varela Round" panose="00000500000000000000" pitchFamily="2" charset="-79"/>
              </a:rPr>
              <a:t>אין העברת מחלות.</a:t>
            </a:r>
          </a:p>
          <a:p>
            <a:pPr eaLnBrk="1" hangingPunct="1">
              <a:lnSpc>
                <a:spcPct val="80000"/>
              </a:lnSpc>
            </a:pPr>
            <a:r>
              <a:rPr lang="he-IL" altLang="he-IL" sz="2800" dirty="0">
                <a:solidFill>
                  <a:srgbClr val="002060"/>
                </a:solidFill>
                <a:latin typeface="Varela Round" panose="00000500000000000000" pitchFamily="2" charset="-79"/>
                <a:cs typeface="Varela Round" panose="00000500000000000000" pitchFamily="2" charset="-79"/>
              </a:rPr>
              <a:t>ניתן לחלק את הזרמה לכמה הזרעות שונות.</a:t>
            </a:r>
          </a:p>
          <a:p>
            <a:pPr eaLnBrk="1" hangingPunct="1">
              <a:lnSpc>
                <a:spcPct val="80000"/>
              </a:lnSpc>
            </a:pPr>
            <a:r>
              <a:rPr lang="he-IL" altLang="he-IL" dirty="0">
                <a:solidFill>
                  <a:srgbClr val="002060"/>
                </a:solidFill>
                <a:latin typeface="Varela Round" panose="00000500000000000000" pitchFamily="2" charset="-79"/>
                <a:cs typeface="Varela Round" panose="00000500000000000000" pitchFamily="2" charset="-79"/>
              </a:rPr>
              <a:t>אין צורך להחזיק זכר בעדר</a:t>
            </a:r>
          </a:p>
          <a:p>
            <a:pPr eaLnBrk="1" hangingPunct="1">
              <a:lnSpc>
                <a:spcPct val="80000"/>
              </a:lnSpc>
            </a:pPr>
            <a:r>
              <a:rPr lang="he-IL" altLang="he-IL" sz="2800" dirty="0" err="1">
                <a:solidFill>
                  <a:srgbClr val="002060"/>
                </a:solidFill>
                <a:latin typeface="Varela Round" panose="00000500000000000000" pitchFamily="2" charset="-79"/>
                <a:cs typeface="Varela Round" panose="00000500000000000000" pitchFamily="2" charset="-79"/>
              </a:rPr>
              <a:t>הזירמה</a:t>
            </a:r>
            <a:r>
              <a:rPr lang="he-IL" altLang="he-IL" sz="2800" dirty="0">
                <a:solidFill>
                  <a:srgbClr val="002060"/>
                </a:solidFill>
                <a:latin typeface="Varela Round" panose="00000500000000000000" pitchFamily="2" charset="-79"/>
                <a:cs typeface="Varela Round" panose="00000500000000000000" pitchFamily="2" charset="-79"/>
              </a:rPr>
              <a:t> הקפואה ניתנת לשינוע למרחקים גדולים</a:t>
            </a:r>
            <a:endParaRPr lang="en-US" altLang="he-IL" sz="2800" dirty="0">
              <a:solidFill>
                <a:srgbClr val="002060"/>
              </a:solidFill>
              <a:latin typeface="Varela Round" panose="00000500000000000000" pitchFamily="2" charset="-79"/>
              <a:cs typeface="Varela Round" panose="00000500000000000000" pitchFamily="2" charset="-79"/>
            </a:endParaRPr>
          </a:p>
        </p:txBody>
      </p:sp>
      <p:pic>
        <p:nvPicPr>
          <p:cNvPr id="57348" name="Picture 4" descr="j02152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988" y="3539539"/>
            <a:ext cx="1581151"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553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 calcmode="lin" valueType="num">
                                      <p:cBhvr additive="base">
                                        <p:cTn id="31" dur="1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 calcmode="lin" valueType="num">
                                      <p:cBhvr additive="base">
                                        <p:cTn id="37" dur="1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219">
                                            <p:txEl>
                                              <p:pRg st="7" end="7"/>
                                            </p:txEl>
                                          </p:spTgt>
                                        </p:tgtEl>
                                        <p:attrNameLst>
                                          <p:attrName>style.visibility</p:attrName>
                                        </p:attrNameLst>
                                      </p:cBhvr>
                                      <p:to>
                                        <p:strVal val="visible"/>
                                      </p:to>
                                    </p:set>
                                    <p:anim calcmode="lin" valueType="num">
                                      <p:cBhvr additive="base">
                                        <p:cTn id="43" dur="10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921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ntr" presetSubtype="16" fill="hold" nodeType="clickEffect">
                                  <p:stCondLst>
                                    <p:cond delay="0"/>
                                  </p:stCondLst>
                                  <p:childTnLst>
                                    <p:set>
                                      <p:cBhvr>
                                        <p:cTn id="48" dur="1" fill="hold">
                                          <p:stCondLst>
                                            <p:cond delay="0"/>
                                          </p:stCondLst>
                                        </p:cTn>
                                        <p:tgtEl>
                                          <p:spTgt spid="9219">
                                            <p:txEl>
                                              <p:pRg st="9" end="9"/>
                                            </p:txEl>
                                          </p:spTgt>
                                        </p:tgtEl>
                                        <p:attrNameLst>
                                          <p:attrName>style.visibility</p:attrName>
                                        </p:attrNameLst>
                                      </p:cBhvr>
                                      <p:to>
                                        <p:strVal val="visible"/>
                                      </p:to>
                                    </p:set>
                                    <p:animEffect transition="in" filter="diamond(in)">
                                      <p:cBhvr>
                                        <p:cTn id="49" dur="2000"/>
                                        <p:tgtEl>
                                          <p:spTgt spid="9219">
                                            <p:txEl>
                                              <p:pRg st="9" end="9"/>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8" presetClass="entr" presetSubtype="16" fill="hold" nodeType="clickEffect">
                                  <p:stCondLst>
                                    <p:cond delay="0"/>
                                  </p:stCondLst>
                                  <p:childTnLst>
                                    <p:set>
                                      <p:cBhvr>
                                        <p:cTn id="53" dur="1" fill="hold">
                                          <p:stCondLst>
                                            <p:cond delay="0"/>
                                          </p:stCondLst>
                                        </p:cTn>
                                        <p:tgtEl>
                                          <p:spTgt spid="9219">
                                            <p:txEl>
                                              <p:pRg st="10" end="10"/>
                                            </p:txEl>
                                          </p:spTgt>
                                        </p:tgtEl>
                                        <p:attrNameLst>
                                          <p:attrName>style.visibility</p:attrName>
                                        </p:attrNameLst>
                                      </p:cBhvr>
                                      <p:to>
                                        <p:strVal val="visible"/>
                                      </p:to>
                                    </p:set>
                                    <p:animEffect transition="in" filter="diamond(in)">
                                      <p:cBhvr>
                                        <p:cTn id="54" dur="2000"/>
                                        <p:tgtEl>
                                          <p:spTgt spid="9219">
                                            <p:txEl>
                                              <p:pRg st="10" end="1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8" presetClass="entr" presetSubtype="16" fill="hold" nodeType="clickEffect">
                                  <p:stCondLst>
                                    <p:cond delay="0"/>
                                  </p:stCondLst>
                                  <p:childTnLst>
                                    <p:set>
                                      <p:cBhvr>
                                        <p:cTn id="58" dur="1" fill="hold">
                                          <p:stCondLst>
                                            <p:cond delay="0"/>
                                          </p:stCondLst>
                                        </p:cTn>
                                        <p:tgtEl>
                                          <p:spTgt spid="9219">
                                            <p:txEl>
                                              <p:pRg st="11" end="11"/>
                                            </p:txEl>
                                          </p:spTgt>
                                        </p:tgtEl>
                                        <p:attrNameLst>
                                          <p:attrName>style.visibility</p:attrName>
                                        </p:attrNameLst>
                                      </p:cBhvr>
                                      <p:to>
                                        <p:strVal val="visible"/>
                                      </p:to>
                                    </p:set>
                                    <p:animEffect transition="in" filter="diamond(in)">
                                      <p:cBhvr>
                                        <p:cTn id="59" dur="2000"/>
                                        <p:tgtEl>
                                          <p:spTgt spid="9219">
                                            <p:txEl>
                                              <p:pRg st="11" end="11"/>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8" presetClass="entr" presetSubtype="16" fill="hold" nodeType="clickEffect">
                                  <p:stCondLst>
                                    <p:cond delay="0"/>
                                  </p:stCondLst>
                                  <p:childTnLst>
                                    <p:set>
                                      <p:cBhvr>
                                        <p:cTn id="63" dur="1" fill="hold">
                                          <p:stCondLst>
                                            <p:cond delay="0"/>
                                          </p:stCondLst>
                                        </p:cTn>
                                        <p:tgtEl>
                                          <p:spTgt spid="9219">
                                            <p:txEl>
                                              <p:pRg st="12" end="12"/>
                                            </p:txEl>
                                          </p:spTgt>
                                        </p:tgtEl>
                                        <p:attrNameLst>
                                          <p:attrName>style.visibility</p:attrName>
                                        </p:attrNameLst>
                                      </p:cBhvr>
                                      <p:to>
                                        <p:strVal val="visible"/>
                                      </p:to>
                                    </p:set>
                                    <p:animEffect transition="in" filter="diamond(in)">
                                      <p:cBhvr>
                                        <p:cTn id="64" dur="2000"/>
                                        <p:tgtEl>
                                          <p:spTgt spid="9219">
                                            <p:txEl>
                                              <p:pRg st="12" end="1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8" presetClass="entr" presetSubtype="16" fill="hold" nodeType="clickEffect">
                                  <p:stCondLst>
                                    <p:cond delay="0"/>
                                  </p:stCondLst>
                                  <p:childTnLst>
                                    <p:set>
                                      <p:cBhvr>
                                        <p:cTn id="68" dur="1" fill="hold">
                                          <p:stCondLst>
                                            <p:cond delay="0"/>
                                          </p:stCondLst>
                                        </p:cTn>
                                        <p:tgtEl>
                                          <p:spTgt spid="9219">
                                            <p:txEl>
                                              <p:pRg st="13" end="13"/>
                                            </p:txEl>
                                          </p:spTgt>
                                        </p:tgtEl>
                                        <p:attrNameLst>
                                          <p:attrName>style.visibility</p:attrName>
                                        </p:attrNameLst>
                                      </p:cBhvr>
                                      <p:to>
                                        <p:strVal val="visible"/>
                                      </p:to>
                                    </p:set>
                                    <p:animEffect transition="in" filter="diamond(in)">
                                      <p:cBhvr>
                                        <p:cTn id="69" dur="2000"/>
                                        <p:tgtEl>
                                          <p:spTgt spid="9219">
                                            <p:txEl>
                                              <p:pRg st="13" end="1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8" presetClass="entr" presetSubtype="16" fill="hold" nodeType="clickEffect">
                                  <p:stCondLst>
                                    <p:cond delay="0"/>
                                  </p:stCondLst>
                                  <p:childTnLst>
                                    <p:set>
                                      <p:cBhvr>
                                        <p:cTn id="73" dur="1" fill="hold">
                                          <p:stCondLst>
                                            <p:cond delay="0"/>
                                          </p:stCondLst>
                                        </p:cTn>
                                        <p:tgtEl>
                                          <p:spTgt spid="9219">
                                            <p:txEl>
                                              <p:pRg st="14" end="14"/>
                                            </p:txEl>
                                          </p:spTgt>
                                        </p:tgtEl>
                                        <p:attrNameLst>
                                          <p:attrName>style.visibility</p:attrName>
                                        </p:attrNameLst>
                                      </p:cBhvr>
                                      <p:to>
                                        <p:strVal val="visible"/>
                                      </p:to>
                                    </p:set>
                                    <p:animEffect transition="in" filter="diamond(in)">
                                      <p:cBhvr>
                                        <p:cTn id="74" dur="2000"/>
                                        <p:tgtEl>
                                          <p:spTgt spid="9219">
                                            <p:txEl>
                                              <p:pRg st="14" end="1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8" presetClass="entr" presetSubtype="16" fill="hold" nodeType="clickEffect">
                                  <p:stCondLst>
                                    <p:cond delay="0"/>
                                  </p:stCondLst>
                                  <p:childTnLst>
                                    <p:set>
                                      <p:cBhvr>
                                        <p:cTn id="78" dur="1" fill="hold">
                                          <p:stCondLst>
                                            <p:cond delay="0"/>
                                          </p:stCondLst>
                                        </p:cTn>
                                        <p:tgtEl>
                                          <p:spTgt spid="9219">
                                            <p:txEl>
                                              <p:pRg st="15" end="15"/>
                                            </p:txEl>
                                          </p:spTgt>
                                        </p:tgtEl>
                                        <p:attrNameLst>
                                          <p:attrName>style.visibility</p:attrName>
                                        </p:attrNameLst>
                                      </p:cBhvr>
                                      <p:to>
                                        <p:strVal val="visible"/>
                                      </p:to>
                                    </p:set>
                                    <p:animEffect transition="in" filter="diamond(in)">
                                      <p:cBhvr>
                                        <p:cTn id="79" dur="2000"/>
                                        <p:tgtEl>
                                          <p:spTgt spid="921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1394086" y="155262"/>
            <a:ext cx="10515600" cy="1325563"/>
          </a:xfrm>
        </p:spPr>
        <p:txBody>
          <a:bodyPr/>
          <a:lstStyle/>
          <a:p>
            <a:pPr algn="r" eaLnBrk="1" hangingPunct="1"/>
            <a:r>
              <a:rPr lang="he-IL" altLang="he-IL" dirty="0">
                <a:solidFill>
                  <a:srgbClr val="0070C0"/>
                </a:solidFill>
                <a:latin typeface="Varela Round" panose="00000500000000000000" pitchFamily="2" charset="-79"/>
                <a:cs typeface="Varela Round" panose="00000500000000000000" pitchFamily="2" charset="-79"/>
              </a:rPr>
              <a:t>הזרעה מלאכותית בבקר</a:t>
            </a:r>
            <a:endParaRPr lang="en-US" altLang="he-IL" dirty="0">
              <a:solidFill>
                <a:srgbClr val="0070C0"/>
              </a:solidFill>
              <a:latin typeface="Varela Round" panose="00000500000000000000" pitchFamily="2" charset="-79"/>
              <a:cs typeface="Varela Round" panose="00000500000000000000" pitchFamily="2" charset="-79"/>
            </a:endParaRPr>
          </a:p>
        </p:txBody>
      </p:sp>
      <p:sp>
        <p:nvSpPr>
          <p:cNvPr id="9219" name="Rectangle 3"/>
          <p:cNvSpPr>
            <a:spLocks noGrp="1" noChangeArrowheads="1"/>
          </p:cNvSpPr>
          <p:nvPr>
            <p:ph type="body" idx="4294967295"/>
          </p:nvPr>
        </p:nvSpPr>
        <p:spPr>
          <a:xfrm>
            <a:off x="1229194" y="1235439"/>
            <a:ext cx="8199620" cy="4830763"/>
          </a:xfrm>
        </p:spPr>
        <p:txBody>
          <a:bodyPr>
            <a:normAutofit/>
          </a:bodyPr>
          <a:lstStyle/>
          <a:p>
            <a:pPr eaLnBrk="1" hangingPunct="1">
              <a:lnSpc>
                <a:spcPct val="80000"/>
              </a:lnSpc>
            </a:pPr>
            <a:r>
              <a:rPr lang="he-IL" altLang="he-IL" dirty="0">
                <a:solidFill>
                  <a:srgbClr val="002060"/>
                </a:solidFill>
                <a:latin typeface="Varela Round" panose="00000500000000000000" pitchFamily="2" charset="-79"/>
                <a:cs typeface="Varela Round" panose="00000500000000000000" pitchFamily="2" charset="-79"/>
              </a:rPr>
              <a:t>פרי הרבעה – פרי ההרבעה נבחרים בקפידה לפי התכונות של אימותיהן.</a:t>
            </a:r>
          </a:p>
          <a:p>
            <a:pPr eaLnBrk="1" hangingPunct="1">
              <a:lnSpc>
                <a:spcPct val="80000"/>
              </a:lnSpc>
            </a:pPr>
            <a:endParaRPr lang="he-IL" altLang="he-IL" sz="2800" dirty="0">
              <a:solidFill>
                <a:srgbClr val="002060"/>
              </a:solidFill>
              <a:latin typeface="Varela Round" panose="00000500000000000000" pitchFamily="2" charset="-79"/>
              <a:cs typeface="Varela Round" panose="00000500000000000000" pitchFamily="2" charset="-79"/>
            </a:endParaRPr>
          </a:p>
          <a:p>
            <a:pPr eaLnBrk="1" hangingPunct="1">
              <a:lnSpc>
                <a:spcPct val="80000"/>
              </a:lnSpc>
            </a:pPr>
            <a:endParaRPr lang="he-IL" altLang="he-IL" dirty="0">
              <a:solidFill>
                <a:srgbClr val="002060"/>
              </a:solidFill>
              <a:latin typeface="Varela Round" panose="00000500000000000000" pitchFamily="2" charset="-79"/>
              <a:cs typeface="Varela Round" panose="00000500000000000000" pitchFamily="2" charset="-79"/>
            </a:endParaRPr>
          </a:p>
          <a:p>
            <a:pPr eaLnBrk="1" hangingPunct="1">
              <a:lnSpc>
                <a:spcPct val="80000"/>
              </a:lnSpc>
            </a:pPr>
            <a:r>
              <a:rPr lang="he-IL" altLang="he-IL" sz="2800" dirty="0">
                <a:solidFill>
                  <a:srgbClr val="002060"/>
                </a:solidFill>
                <a:latin typeface="Varela Round" panose="00000500000000000000" pitchFamily="2" charset="-79"/>
                <a:cs typeface="Varela Round" panose="00000500000000000000" pitchFamily="2" charset="-79"/>
              </a:rPr>
              <a:t>מבחן הצאצאים – מבחן צאצאים גנטי בבקר לחלב שמטרתו לאמוד וללמוד על פי קבוצת בנות פר שנחלבת (60-100) את הצפוי מבנות נוספות </a:t>
            </a:r>
            <a:r>
              <a:rPr lang="he-IL" altLang="he-IL" sz="2800" dirty="0" err="1">
                <a:solidFill>
                  <a:srgbClr val="002060"/>
                </a:solidFill>
                <a:latin typeface="Varela Round" panose="00000500000000000000" pitchFamily="2" charset="-79"/>
                <a:cs typeface="Varela Round" panose="00000500000000000000" pitchFamily="2" charset="-79"/>
              </a:rPr>
              <a:t>שתחלבנה</a:t>
            </a:r>
            <a:r>
              <a:rPr lang="he-IL" altLang="he-IL" sz="2800" dirty="0">
                <a:solidFill>
                  <a:srgbClr val="002060"/>
                </a:solidFill>
                <a:latin typeface="Varela Round" panose="00000500000000000000" pitchFamily="2" charset="-79"/>
                <a:cs typeface="Varela Round" panose="00000500000000000000" pitchFamily="2" charset="-79"/>
              </a:rPr>
              <a:t> בעתיד.</a:t>
            </a:r>
            <a:br>
              <a:rPr lang="en-US" altLang="he-IL" dirty="0">
                <a:solidFill>
                  <a:srgbClr val="002060"/>
                </a:solidFill>
                <a:latin typeface="Varela Round" panose="00000500000000000000" pitchFamily="2" charset="-79"/>
                <a:cs typeface="Varela Round" panose="00000500000000000000" pitchFamily="2" charset="-79"/>
              </a:rPr>
            </a:br>
            <a:br>
              <a:rPr lang="en-US" altLang="he-IL" dirty="0">
                <a:solidFill>
                  <a:srgbClr val="002060"/>
                </a:solidFill>
                <a:latin typeface="Varela Round" panose="00000500000000000000" pitchFamily="2" charset="-79"/>
                <a:cs typeface="Varela Round" panose="00000500000000000000" pitchFamily="2" charset="-79"/>
              </a:rPr>
            </a:br>
            <a:r>
              <a:rPr lang="he-IL" altLang="he-IL" sz="2000" dirty="0">
                <a:solidFill>
                  <a:srgbClr val="002060"/>
                </a:solidFill>
                <a:latin typeface="Varela Round" panose="00000500000000000000" pitchFamily="2" charset="-79"/>
                <a:cs typeface="Varela Round" panose="00000500000000000000" pitchFamily="2" charset="-79"/>
              </a:rPr>
              <a:t> דן קלי "על מבחני צאצאים..." משק הבקר והחלב</a:t>
            </a:r>
            <a:endParaRPr lang="en-US" altLang="he-IL" sz="2000" dirty="0">
              <a:solidFill>
                <a:srgbClr val="002060"/>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751060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anim calcmode="lin" valueType="num">
                                      <p:cBhvr additive="base">
                                        <p:cTn id="13"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1127021" y="0"/>
            <a:ext cx="10515600" cy="1325563"/>
          </a:xfrm>
        </p:spPr>
        <p:txBody>
          <a:bodyPr/>
          <a:lstStyle/>
          <a:p>
            <a:pPr algn="r" eaLnBrk="1" hangingPunct="1"/>
            <a:r>
              <a:rPr lang="he-IL" altLang="he-IL" dirty="0">
                <a:solidFill>
                  <a:srgbClr val="0070C0"/>
                </a:solidFill>
                <a:latin typeface="Varela Round" panose="00000500000000000000" pitchFamily="2" charset="-79"/>
                <a:cs typeface="Varela Round" panose="00000500000000000000" pitchFamily="2" charset="-79"/>
              </a:rPr>
              <a:t>השתלת עוברים</a:t>
            </a:r>
            <a:endParaRPr lang="en-US" altLang="he-IL" dirty="0">
              <a:solidFill>
                <a:srgbClr val="0070C0"/>
              </a:solidFill>
              <a:latin typeface="Varela Round" panose="00000500000000000000" pitchFamily="2" charset="-79"/>
              <a:cs typeface="Varela Round" panose="00000500000000000000" pitchFamily="2" charset="-79"/>
            </a:endParaRPr>
          </a:p>
        </p:txBody>
      </p:sp>
      <p:sp>
        <p:nvSpPr>
          <p:cNvPr id="9219" name="Rectangle 3"/>
          <p:cNvSpPr>
            <a:spLocks noGrp="1" noChangeArrowheads="1"/>
          </p:cNvSpPr>
          <p:nvPr>
            <p:ph type="body" idx="4294967295"/>
          </p:nvPr>
        </p:nvSpPr>
        <p:spPr>
          <a:xfrm>
            <a:off x="1125284" y="1173093"/>
            <a:ext cx="8199620" cy="4830763"/>
          </a:xfrm>
        </p:spPr>
        <p:txBody>
          <a:bodyPr>
            <a:normAutofit fontScale="77500" lnSpcReduction="20000"/>
          </a:bodyPr>
          <a:lstStyle/>
          <a:p>
            <a:pPr marL="50800" indent="0" eaLnBrk="1" hangingPunct="1">
              <a:lnSpc>
                <a:spcPct val="120000"/>
              </a:lnSpc>
              <a:buNone/>
            </a:pPr>
            <a:r>
              <a:rPr lang="he-IL" altLang="he-IL" sz="2800" dirty="0">
                <a:solidFill>
                  <a:srgbClr val="002060"/>
                </a:solidFill>
                <a:latin typeface="Varela Round" panose="00000500000000000000" pitchFamily="2" charset="-79"/>
                <a:cs typeface="Varela Round" panose="00000500000000000000" pitchFamily="2" charset="-79"/>
              </a:rPr>
              <a:t>השתלת עוברים מפותחים בני מספר ימים ברחם של אם פונדקאית.</a:t>
            </a:r>
            <a:br>
              <a:rPr lang="en-US" altLang="he-IL" sz="2800" dirty="0">
                <a:solidFill>
                  <a:srgbClr val="002060"/>
                </a:solidFill>
                <a:latin typeface="Varela Round" panose="00000500000000000000" pitchFamily="2" charset="-79"/>
                <a:cs typeface="Varela Round" panose="00000500000000000000" pitchFamily="2" charset="-79"/>
              </a:rPr>
            </a:br>
            <a:r>
              <a:rPr lang="he-IL" altLang="he-IL" sz="2800" dirty="0">
                <a:solidFill>
                  <a:srgbClr val="002060"/>
                </a:solidFill>
                <a:latin typeface="Varela Round" panose="00000500000000000000" pitchFamily="2" charset="-79"/>
                <a:cs typeface="Varela Round" panose="00000500000000000000" pitchFamily="2" charset="-79"/>
              </a:rPr>
              <a:t>הגנטיקה של הצאצאים שונה משל האם הפונדקאית </a:t>
            </a:r>
            <a:br>
              <a:rPr lang="en-US" altLang="he-IL" sz="2800" dirty="0">
                <a:solidFill>
                  <a:srgbClr val="002060"/>
                </a:solidFill>
                <a:latin typeface="Varela Round" panose="00000500000000000000" pitchFamily="2" charset="-79"/>
                <a:cs typeface="Varela Round" panose="00000500000000000000" pitchFamily="2" charset="-79"/>
              </a:rPr>
            </a:br>
            <a:r>
              <a:rPr lang="he-IL" altLang="he-IL" sz="2800" dirty="0">
                <a:solidFill>
                  <a:srgbClr val="002060"/>
                </a:solidFill>
                <a:latin typeface="Varela Round" panose="00000500000000000000" pitchFamily="2" charset="-79"/>
                <a:cs typeface="Varela Round" panose="00000500000000000000" pitchFamily="2" charset="-79"/>
              </a:rPr>
              <a:t>כי העוברים עצמם מקורם מאם ואב אחרים.</a:t>
            </a:r>
            <a:endParaRPr lang="he-IL" altLang="he-IL" sz="2400" dirty="0">
              <a:solidFill>
                <a:srgbClr val="002060"/>
              </a:solidFill>
              <a:latin typeface="Varela Round" panose="00000500000000000000" pitchFamily="2" charset="-79"/>
              <a:cs typeface="Varela Round" panose="00000500000000000000" pitchFamily="2" charset="-79"/>
            </a:endParaRPr>
          </a:p>
          <a:p>
            <a:pPr eaLnBrk="1" hangingPunct="1">
              <a:lnSpc>
                <a:spcPct val="120000"/>
              </a:lnSpc>
              <a:buFontTx/>
              <a:buNone/>
            </a:pPr>
            <a:r>
              <a:rPr lang="he-IL" altLang="he-IL" sz="2800" b="1" dirty="0">
                <a:solidFill>
                  <a:srgbClr val="002060"/>
                </a:solidFill>
                <a:latin typeface="Varela Round" panose="00000500000000000000" pitchFamily="2" charset="-79"/>
                <a:cs typeface="Varela Round" panose="00000500000000000000" pitchFamily="2" charset="-79"/>
              </a:rPr>
              <a:t>חסרונות</a:t>
            </a:r>
          </a:p>
          <a:p>
            <a:pPr>
              <a:lnSpc>
                <a:spcPct val="120000"/>
              </a:lnSpc>
            </a:pPr>
            <a:r>
              <a:rPr lang="he-IL" altLang="he-IL" dirty="0">
                <a:solidFill>
                  <a:srgbClr val="002060"/>
                </a:solidFill>
                <a:latin typeface="Varela Round" panose="00000500000000000000" pitchFamily="2" charset="-79"/>
                <a:cs typeface="Varela Round" panose="00000500000000000000" pitchFamily="2" charset="-79"/>
              </a:rPr>
              <a:t>יקר</a:t>
            </a:r>
            <a:endParaRPr lang="he-IL" altLang="he-IL" sz="2800" b="1" dirty="0">
              <a:solidFill>
                <a:srgbClr val="002060"/>
              </a:solidFill>
              <a:latin typeface="Varela Round" panose="00000500000000000000" pitchFamily="2" charset="-79"/>
              <a:cs typeface="Varela Round" panose="00000500000000000000" pitchFamily="2" charset="-79"/>
            </a:endParaRPr>
          </a:p>
          <a:p>
            <a:pPr eaLnBrk="1" hangingPunct="1">
              <a:lnSpc>
                <a:spcPct val="120000"/>
              </a:lnSpc>
              <a:buFontTx/>
              <a:buNone/>
            </a:pPr>
            <a:r>
              <a:rPr lang="he-IL" altLang="he-IL" sz="2800" b="1" dirty="0">
                <a:solidFill>
                  <a:srgbClr val="002060"/>
                </a:solidFill>
                <a:latin typeface="Varela Round" panose="00000500000000000000" pitchFamily="2" charset="-79"/>
                <a:cs typeface="Varela Round" panose="00000500000000000000" pitchFamily="2" charset="-79"/>
              </a:rPr>
              <a:t>היתרונות לחקלאי</a:t>
            </a:r>
            <a:r>
              <a:rPr lang="he-IL" altLang="he-IL" sz="2800" dirty="0">
                <a:solidFill>
                  <a:srgbClr val="002060"/>
                </a:solidFill>
                <a:latin typeface="Varela Round" panose="00000500000000000000" pitchFamily="2" charset="-79"/>
                <a:cs typeface="Varela Round" panose="00000500000000000000" pitchFamily="2" charset="-79"/>
              </a:rPr>
              <a:t>:</a:t>
            </a:r>
          </a:p>
          <a:p>
            <a:pPr eaLnBrk="1" hangingPunct="1">
              <a:lnSpc>
                <a:spcPct val="120000"/>
              </a:lnSpc>
            </a:pPr>
            <a:r>
              <a:rPr lang="he-IL" altLang="he-IL" sz="2800" dirty="0">
                <a:solidFill>
                  <a:srgbClr val="002060"/>
                </a:solidFill>
                <a:latin typeface="Varela Round" panose="00000500000000000000" pitchFamily="2" charset="-79"/>
                <a:cs typeface="Varela Round" panose="00000500000000000000" pitchFamily="2" charset="-79"/>
              </a:rPr>
              <a:t>שיפור מהיר של התכונות </a:t>
            </a:r>
            <a:br>
              <a:rPr lang="en-US" altLang="he-IL" sz="2800" dirty="0">
                <a:solidFill>
                  <a:srgbClr val="002060"/>
                </a:solidFill>
                <a:latin typeface="Varela Round" panose="00000500000000000000" pitchFamily="2" charset="-79"/>
                <a:cs typeface="Varela Round" panose="00000500000000000000" pitchFamily="2" charset="-79"/>
              </a:rPr>
            </a:br>
            <a:r>
              <a:rPr lang="he-IL" altLang="he-IL" sz="2800" dirty="0">
                <a:solidFill>
                  <a:srgbClr val="002060"/>
                </a:solidFill>
                <a:latin typeface="Varela Round" panose="00000500000000000000" pitchFamily="2" charset="-79"/>
                <a:cs typeface="Varela Round" panose="00000500000000000000" pitchFamily="2" charset="-79"/>
              </a:rPr>
              <a:t>התורשתיות הרצויות לעדר.</a:t>
            </a:r>
          </a:p>
          <a:p>
            <a:pPr eaLnBrk="1" hangingPunct="1">
              <a:lnSpc>
                <a:spcPct val="120000"/>
              </a:lnSpc>
            </a:pPr>
            <a:r>
              <a:rPr lang="he-IL" altLang="he-IL" sz="2800" dirty="0">
                <a:solidFill>
                  <a:srgbClr val="002060"/>
                </a:solidFill>
                <a:latin typeface="Varela Round" panose="00000500000000000000" pitchFamily="2" charset="-79"/>
                <a:cs typeface="Varela Round" panose="00000500000000000000" pitchFamily="2" charset="-79"/>
              </a:rPr>
              <a:t>העשרה בתכונות רצויות חדשות</a:t>
            </a:r>
          </a:p>
          <a:p>
            <a:pPr eaLnBrk="1" hangingPunct="1">
              <a:lnSpc>
                <a:spcPct val="120000"/>
              </a:lnSpc>
            </a:pPr>
            <a:r>
              <a:rPr lang="he-IL" altLang="he-IL" dirty="0">
                <a:solidFill>
                  <a:srgbClr val="002060"/>
                </a:solidFill>
                <a:latin typeface="Varela Round" panose="00000500000000000000" pitchFamily="2" charset="-79"/>
                <a:cs typeface="Varela Round" panose="00000500000000000000" pitchFamily="2" charset="-79"/>
              </a:rPr>
              <a:t>הרבעה של פרות עם מדד </a:t>
            </a:r>
            <a:br>
              <a:rPr lang="en-US" altLang="he-IL" dirty="0">
                <a:solidFill>
                  <a:srgbClr val="002060"/>
                </a:solidFill>
                <a:latin typeface="Varela Round" panose="00000500000000000000" pitchFamily="2" charset="-79"/>
                <a:cs typeface="Varela Round" panose="00000500000000000000" pitchFamily="2" charset="-79"/>
              </a:rPr>
            </a:br>
            <a:r>
              <a:rPr lang="he-IL" altLang="he-IL" dirty="0">
                <a:solidFill>
                  <a:srgbClr val="002060"/>
                </a:solidFill>
                <a:latin typeface="Varela Round" panose="00000500000000000000" pitchFamily="2" charset="-79"/>
                <a:cs typeface="Varela Round" panose="00000500000000000000" pitchFamily="2" charset="-79"/>
              </a:rPr>
              <a:t>תורשתיות נמוך.</a:t>
            </a:r>
          </a:p>
        </p:txBody>
      </p:sp>
      <p:sp>
        <p:nvSpPr>
          <p:cNvPr id="2" name="מלבן 1"/>
          <p:cNvSpPr/>
          <p:nvPr/>
        </p:nvSpPr>
        <p:spPr>
          <a:xfrm>
            <a:off x="379751" y="3991856"/>
            <a:ext cx="3877456" cy="1169551"/>
          </a:xfrm>
          <a:prstGeom prst="rect">
            <a:avLst/>
          </a:prstGeom>
        </p:spPr>
        <p:txBody>
          <a:bodyPr wrap="square">
            <a:spAutoFit/>
          </a:bodyPr>
          <a:lstStyle/>
          <a:p>
            <a:r>
              <a:rPr lang="en-US" dirty="0">
                <a:latin typeface="Varela Round" panose="00000500000000000000" pitchFamily="2" charset="-79"/>
                <a:cs typeface="Varela Round" panose="00000500000000000000" pitchFamily="2" charset="-79"/>
              </a:rPr>
              <a:t>https://www.fertility-clinic.co.il/wp-content/uploads/2014/07/%D7%97%D7%95%D7%A5-%D7%92%D7%95%D7%A4%D7%99%D7%AA2-300x233.png</a:t>
            </a:r>
            <a:endParaRPr lang="he-IL" dirty="0">
              <a:latin typeface="Varela Round" panose="00000500000000000000" pitchFamily="2" charset="-79"/>
              <a:cs typeface="Varela Round" panose="00000500000000000000" pitchFamily="2" charset="-79"/>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70" y="2533337"/>
            <a:ext cx="4706914" cy="3655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9999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Effect transition="in" filter="diamond(in)">
                                      <p:cBhvr>
                                        <p:cTn id="25" dur="2000"/>
                                        <p:tgtEl>
                                          <p:spTgt spid="921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9219">
                                            <p:txEl>
                                              <p:pRg st="4" end="4"/>
                                            </p:txEl>
                                          </p:spTgt>
                                        </p:tgtEl>
                                        <p:attrNameLst>
                                          <p:attrName>style.visibility</p:attrName>
                                        </p:attrNameLst>
                                      </p:cBhvr>
                                      <p:to>
                                        <p:strVal val="visible"/>
                                      </p:to>
                                    </p:set>
                                    <p:animEffect transition="in" filter="diamond(in)">
                                      <p:cBhvr>
                                        <p:cTn id="30" dur="2000"/>
                                        <p:tgtEl>
                                          <p:spTgt spid="921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9219">
                                            <p:txEl>
                                              <p:pRg st="5" end="5"/>
                                            </p:txEl>
                                          </p:spTgt>
                                        </p:tgtEl>
                                        <p:attrNameLst>
                                          <p:attrName>style.visibility</p:attrName>
                                        </p:attrNameLst>
                                      </p:cBhvr>
                                      <p:to>
                                        <p:strVal val="visible"/>
                                      </p:to>
                                    </p:set>
                                    <p:animEffect transition="in" filter="diamond(in)">
                                      <p:cBhvr>
                                        <p:cTn id="35" dur="2000"/>
                                        <p:tgtEl>
                                          <p:spTgt spid="921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nodeType="clickEffect">
                                  <p:stCondLst>
                                    <p:cond delay="0"/>
                                  </p:stCondLst>
                                  <p:childTnLst>
                                    <p:set>
                                      <p:cBhvr>
                                        <p:cTn id="39" dur="1" fill="hold">
                                          <p:stCondLst>
                                            <p:cond delay="0"/>
                                          </p:stCondLst>
                                        </p:cTn>
                                        <p:tgtEl>
                                          <p:spTgt spid="9219">
                                            <p:txEl>
                                              <p:pRg st="6" end="6"/>
                                            </p:txEl>
                                          </p:spTgt>
                                        </p:tgtEl>
                                        <p:attrNameLst>
                                          <p:attrName>style.visibility</p:attrName>
                                        </p:attrNameLst>
                                      </p:cBhvr>
                                      <p:to>
                                        <p:strVal val="visible"/>
                                      </p:to>
                                    </p:set>
                                    <p:animEffect transition="in" filter="diamond(in)">
                                      <p:cBhvr>
                                        <p:cTn id="40" dur="20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737760" y="246506"/>
            <a:ext cx="10868891" cy="49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rtl="1" eaLnBrk="1" hangingPunct="1">
              <a:lnSpc>
                <a:spcPct val="90000"/>
              </a:lnSpc>
              <a:spcBef>
                <a:spcPts val="0"/>
              </a:spcBef>
              <a:buClr>
                <a:schemeClr val="dk1"/>
              </a:buClr>
              <a:buSzPts val="4400"/>
              <a:buNone/>
            </a:pPr>
            <a:r>
              <a:rPr lang="he-IL" altLang="he-IL" sz="4400" dirty="0">
                <a:solidFill>
                  <a:srgbClr val="0070C0"/>
                </a:solidFill>
                <a:latin typeface="Varela Round" panose="00000500000000000000" pitchFamily="2" charset="-79"/>
                <a:cs typeface="Varela Round" panose="00000500000000000000" pitchFamily="2" charset="-79"/>
                <a:sym typeface="Calibri"/>
              </a:rPr>
              <a:t>און כלאיים</a:t>
            </a:r>
            <a:br>
              <a:rPr lang="en-US" altLang="he-IL" sz="2000" dirty="0">
                <a:solidFill>
                  <a:srgbClr val="002060"/>
                </a:solidFill>
                <a:latin typeface="Varela Round" panose="00000500000000000000" pitchFamily="2" charset="-79"/>
                <a:cs typeface="Varela Round" panose="00000500000000000000" pitchFamily="2" charset="-79"/>
              </a:rPr>
            </a:br>
            <a:endParaRPr lang="he-IL" altLang="he-IL" sz="2000" dirty="0">
              <a:solidFill>
                <a:srgbClr val="002060"/>
              </a:solidFill>
              <a:latin typeface="Varela Round" panose="00000500000000000000" pitchFamily="2" charset="-79"/>
              <a:cs typeface="Varela Round" panose="00000500000000000000" pitchFamily="2" charset="-79"/>
            </a:endParaRPr>
          </a:p>
          <a:p>
            <a:pPr algn="r" rtl="1" eaLnBrk="1" hangingPunct="1">
              <a:lnSpc>
                <a:spcPct val="90000"/>
              </a:lnSpc>
              <a:spcBef>
                <a:spcPts val="0"/>
              </a:spcBef>
              <a:buClr>
                <a:schemeClr val="dk1"/>
              </a:buClr>
              <a:buSzPts val="4400"/>
              <a:buNone/>
            </a:pPr>
            <a:r>
              <a:rPr lang="he-IL" altLang="he-IL" sz="2000" dirty="0">
                <a:solidFill>
                  <a:srgbClr val="002060"/>
                </a:solidFill>
                <a:latin typeface="Varela Round" panose="00000500000000000000" pitchFamily="2" charset="-79"/>
                <a:cs typeface="Varela Round" panose="00000500000000000000" pitchFamily="2" charset="-79"/>
              </a:rPr>
              <a:t>תופעה בה לבני הכלאיים ביצועים טובים יותר מאשר כל אחד מההורים.</a:t>
            </a:r>
            <a:br>
              <a:rPr lang="en-US" altLang="he-IL" sz="2000" dirty="0">
                <a:solidFill>
                  <a:srgbClr val="002060"/>
                </a:solidFill>
                <a:latin typeface="Varela Round" panose="00000500000000000000" pitchFamily="2" charset="-79"/>
                <a:cs typeface="Varela Round" panose="00000500000000000000" pitchFamily="2" charset="-79"/>
              </a:rPr>
            </a:br>
            <a:r>
              <a:rPr lang="he-IL" altLang="he-IL" sz="2000" dirty="0">
                <a:solidFill>
                  <a:srgbClr val="002060"/>
                </a:solidFill>
                <a:latin typeface="Varela Round" panose="00000500000000000000" pitchFamily="2" charset="-79"/>
                <a:cs typeface="Varela Round" panose="00000500000000000000" pitchFamily="2" charset="-79"/>
              </a:rPr>
              <a:t>היתרון הגדול לחקלאים -  הוא בכך שאין צורך לשנות את תכונות ההורים על-מנת לקבל צאצאים מוצלחים יותר. </a:t>
            </a:r>
            <a:br>
              <a:rPr lang="en-US" altLang="he-IL" sz="2000" dirty="0">
                <a:solidFill>
                  <a:srgbClr val="002060"/>
                </a:solidFill>
                <a:latin typeface="Varela Round" panose="00000500000000000000" pitchFamily="2" charset="-79"/>
                <a:cs typeface="Varela Round" panose="00000500000000000000" pitchFamily="2" charset="-79"/>
              </a:rPr>
            </a:br>
            <a:r>
              <a:rPr lang="he-IL" altLang="he-IL" sz="2000" dirty="0">
                <a:solidFill>
                  <a:srgbClr val="002060"/>
                </a:solidFill>
                <a:latin typeface="Varela Round" panose="00000500000000000000" pitchFamily="2" charset="-79"/>
                <a:cs typeface="Varela Round" panose="00000500000000000000" pitchFamily="2" charset="-79"/>
              </a:rPr>
              <a:t>אם נבחרו הורים שהם הומוזיגוטים ובעלי הפרייה הדדית בלבד, אז כל בני הכלאיים בדור הראשון יהיו אחידים גם הם ובכולם יתבטא און הכלאיים. </a:t>
            </a:r>
          </a:p>
          <a:p>
            <a:pPr algn="r" rtl="1" eaLnBrk="1" hangingPunct="1">
              <a:spcBef>
                <a:spcPct val="50000"/>
              </a:spcBef>
              <a:buFontTx/>
              <a:buNone/>
            </a:pPr>
            <a:r>
              <a:rPr lang="he-IL" altLang="he-IL" sz="2000" dirty="0">
                <a:solidFill>
                  <a:srgbClr val="002060"/>
                </a:solidFill>
                <a:latin typeface="Varela Round" panose="00000500000000000000" pitchFamily="2" charset="-79"/>
                <a:cs typeface="Varela Round" panose="00000500000000000000" pitchFamily="2" charset="-79"/>
              </a:rPr>
              <a:t>לעובדה זאת יש כיום שימוש מסחרי ע"י חברות לטיפוח צמחי חקלאות. אם הזן הנמכר הוא בן כלאיים פורה אז צאצאיו כבר לא יהיו אחידים והחקלאי חייב לקנות כל עונה מחדש זרעי כלאיים אצל המטפח. כך שומר המטפח על זכויותיו.</a:t>
            </a:r>
            <a:br>
              <a:rPr lang="he-IL" altLang="he-IL" sz="2000" dirty="0">
                <a:solidFill>
                  <a:srgbClr val="002060"/>
                </a:solidFill>
                <a:latin typeface="Varela Round" panose="00000500000000000000" pitchFamily="2" charset="-79"/>
                <a:cs typeface="Varela Round" panose="00000500000000000000" pitchFamily="2" charset="-79"/>
              </a:rPr>
            </a:br>
            <a:r>
              <a:rPr lang="he-IL" altLang="he-IL" sz="2000" dirty="0">
                <a:solidFill>
                  <a:srgbClr val="002060"/>
                </a:solidFill>
                <a:latin typeface="Varela Round" panose="00000500000000000000" pitchFamily="2" charset="-79"/>
                <a:cs typeface="Varela Round" panose="00000500000000000000" pitchFamily="2" charset="-79"/>
              </a:rPr>
              <a:t>בברכה,</a:t>
            </a:r>
          </a:p>
          <a:p>
            <a:pPr algn="r" rtl="1" eaLnBrk="1" hangingPunct="1">
              <a:spcBef>
                <a:spcPct val="0"/>
              </a:spcBef>
              <a:buFontTx/>
              <a:buNone/>
            </a:pPr>
            <a:r>
              <a:rPr lang="he-IL" altLang="he-IL" sz="2000" dirty="0">
                <a:solidFill>
                  <a:srgbClr val="002060"/>
                </a:solidFill>
                <a:latin typeface="Varela Round" panose="00000500000000000000" pitchFamily="2" charset="-79"/>
                <a:cs typeface="Varela Round" panose="00000500000000000000" pitchFamily="2" charset="-79"/>
              </a:rPr>
              <a:t>פרופ' עמרם אשל</a:t>
            </a:r>
          </a:p>
          <a:p>
            <a:pPr algn="r" rtl="1" eaLnBrk="1" hangingPunct="1">
              <a:spcBef>
                <a:spcPct val="0"/>
              </a:spcBef>
              <a:buFontTx/>
              <a:buNone/>
            </a:pPr>
            <a:r>
              <a:rPr lang="he-IL" altLang="he-IL" sz="2000" dirty="0">
                <a:solidFill>
                  <a:srgbClr val="002060"/>
                </a:solidFill>
                <a:latin typeface="Varela Round" panose="00000500000000000000" pitchFamily="2" charset="-79"/>
                <a:cs typeface="Varela Round" panose="00000500000000000000" pitchFamily="2" charset="-79"/>
              </a:rPr>
              <a:t>מדעי הצמח</a:t>
            </a:r>
          </a:p>
          <a:p>
            <a:pPr algn="r" rtl="1" eaLnBrk="1" hangingPunct="1">
              <a:spcBef>
                <a:spcPct val="0"/>
              </a:spcBef>
              <a:buFontTx/>
              <a:buNone/>
            </a:pPr>
            <a:r>
              <a:rPr lang="he-IL" altLang="he-IL" sz="2000" dirty="0">
                <a:solidFill>
                  <a:srgbClr val="002060"/>
                </a:solidFill>
                <a:latin typeface="Varela Round" panose="00000500000000000000" pitchFamily="2" charset="-79"/>
                <a:cs typeface="Varela Round" panose="00000500000000000000" pitchFamily="2" charset="-79"/>
              </a:rPr>
              <a:t>אוניברסיטת תל-אביב.</a:t>
            </a:r>
          </a:p>
          <a:p>
            <a:pPr algn="r" rtl="1" eaLnBrk="1" hangingPunct="1">
              <a:spcBef>
                <a:spcPct val="0"/>
              </a:spcBef>
              <a:buFontTx/>
              <a:buNone/>
            </a:pPr>
            <a:r>
              <a:rPr lang="he-IL" altLang="he-IL" sz="2000" dirty="0">
                <a:solidFill>
                  <a:srgbClr val="002060"/>
                </a:solidFill>
                <a:latin typeface="Varela Round" panose="00000500000000000000" pitchFamily="2" charset="-79"/>
                <a:cs typeface="Varela Round" panose="00000500000000000000" pitchFamily="2" charset="-79"/>
              </a:rPr>
              <a:t>(מתוך אתר "בשער")</a:t>
            </a:r>
            <a:endParaRPr lang="he-IL" altLang="he-IL" sz="1800" dirty="0">
              <a:solidFill>
                <a:srgbClr val="002060"/>
              </a:solidFill>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1003753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863969" y="523089"/>
            <a:ext cx="9642231" cy="720000"/>
          </a:xfrm>
        </p:spPr>
        <p:txBody>
          <a:bodyPr/>
          <a:lstStyle/>
          <a:p>
            <a:r>
              <a:rPr lang="he-IL" dirty="0"/>
              <a:t>שאלה</a:t>
            </a:r>
          </a:p>
        </p:txBody>
      </p:sp>
      <p:sp>
        <p:nvSpPr>
          <p:cNvPr id="6" name="מציין מיקום טקסט 5"/>
          <p:cNvSpPr txBox="1">
            <a:spLocks noGrp="1"/>
          </p:cNvSpPr>
          <p:nvPr>
            <p:ph type="body" idx="2"/>
          </p:nvPr>
        </p:nvSpPr>
        <p:spPr>
          <a:xfrm>
            <a:off x="1752600" y="1424066"/>
            <a:ext cx="9013181" cy="2954615"/>
          </a:xfrm>
          <a:prstGeom prst="rect">
            <a:avLst/>
          </a:prstGeom>
          <a:noFill/>
        </p:spPr>
        <p:txBody>
          <a:bodyPr wrap="square" rtlCol="1">
            <a:spAutoFit/>
          </a:bodyPr>
          <a:lstStyle/>
          <a:p>
            <a:pPr marL="114300" indent="0">
              <a:lnSpc>
                <a:spcPct val="115000"/>
              </a:lnSpc>
              <a:spcAft>
                <a:spcPts val="1000"/>
              </a:spcAft>
              <a:buNone/>
            </a:pPr>
            <a:r>
              <a:rPr lang="he-IL" sz="2800" dirty="0">
                <a:latin typeface="Varela Round" panose="00000500000000000000" pitchFamily="2" charset="-79"/>
                <a:ea typeface="Calibri"/>
              </a:rPr>
              <a:t>שימור תאי זרע מחוץ לגוף הוא אחד ההישגים שהשיג האדם בתחום הרבייה והפוריות אצל חיות המשק.</a:t>
            </a:r>
            <a:endParaRPr lang="en-US" sz="2800" dirty="0">
              <a:latin typeface="Varela Round" panose="00000500000000000000" pitchFamily="2" charset="-79"/>
              <a:ea typeface="Calibri"/>
            </a:endParaRPr>
          </a:p>
          <a:p>
            <a:pPr marL="114300" indent="0">
              <a:lnSpc>
                <a:spcPct val="115000"/>
              </a:lnSpc>
              <a:spcAft>
                <a:spcPts val="1000"/>
              </a:spcAft>
              <a:buNone/>
            </a:pPr>
            <a:r>
              <a:rPr lang="he-IL" sz="2800" dirty="0">
                <a:latin typeface="Varela Round" panose="00000500000000000000" pitchFamily="2" charset="-79"/>
                <a:ea typeface="Calibri"/>
              </a:rPr>
              <a:t> א.  ציין שני יתרונות באיסוף זרמה ובשימורה.</a:t>
            </a:r>
            <a:endParaRPr lang="en-US" sz="2800" dirty="0">
              <a:latin typeface="Varela Round" panose="00000500000000000000" pitchFamily="2" charset="-79"/>
              <a:ea typeface="Calibri"/>
            </a:endParaRPr>
          </a:p>
          <a:p>
            <a:pPr marL="114300" indent="0">
              <a:lnSpc>
                <a:spcPct val="115000"/>
              </a:lnSpc>
              <a:spcAft>
                <a:spcPts val="1000"/>
              </a:spcAft>
              <a:buNone/>
            </a:pPr>
            <a:r>
              <a:rPr lang="he-IL" sz="2800" dirty="0">
                <a:latin typeface="Varela Round" panose="00000500000000000000" pitchFamily="2" charset="-79"/>
                <a:ea typeface="Calibri"/>
              </a:rPr>
              <a:t>ב.  הסבר את ההבדל העקרוני מבחינה גנטית בין הפריה מזרמה שנשמרה ובין השתלת עוּברים</a:t>
            </a:r>
            <a:endParaRPr lang="en-US" sz="2800" dirty="0">
              <a:latin typeface="Varela Round" panose="00000500000000000000" pitchFamily="2" charset="-79"/>
              <a:ea typeface="Calibri"/>
            </a:endParaRPr>
          </a:p>
        </p:txBody>
      </p:sp>
    </p:spTree>
    <p:extLst>
      <p:ext uri="{BB962C8B-B14F-4D97-AF65-F5344CB8AC3E}">
        <p14:creationId xmlns:p14="http://schemas.microsoft.com/office/powerpoint/2010/main" val="908274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49769" y="232144"/>
            <a:ext cx="9642231" cy="720000"/>
          </a:xfrm>
        </p:spPr>
        <p:txBody>
          <a:bodyPr/>
          <a:lstStyle/>
          <a:p>
            <a:r>
              <a:rPr lang="he-IL" dirty="0"/>
              <a:t>לתשובה סירקו את הברקוד</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650" y="1847850"/>
            <a:ext cx="270510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1605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1"/>
          <p:cNvSpPr/>
          <p:nvPr/>
        </p:nvSpPr>
        <p:spPr>
          <a:xfrm>
            <a:off x="641784" y="5556356"/>
            <a:ext cx="7686260" cy="830956"/>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x-none" sz="4800" b="0" i="0" u="none" strike="noStrike" cap="none" dirty="0">
                <a:solidFill>
                  <a:srgbClr val="0070C0"/>
                </a:solidFill>
                <a:latin typeface="Varela Round" panose="00000500000000000000" pitchFamily="2" charset="-79"/>
                <a:ea typeface="Calibri"/>
                <a:cs typeface="Varela Round" panose="00000500000000000000" pitchFamily="2" charset="-79"/>
                <a:sym typeface="Calibri"/>
              </a:rPr>
              <a:t>תודה שהשתתפתם בשיעור</a:t>
            </a:r>
            <a:endParaRPr sz="4800" b="0" i="0" u="none" strike="noStrike" cap="none" dirty="0">
              <a:solidFill>
                <a:srgbClr val="0070C0"/>
              </a:solidFill>
              <a:latin typeface="Varela Round" panose="00000500000000000000" pitchFamily="2" charset="-79"/>
              <a:ea typeface="Calibri"/>
              <a:cs typeface="Varela Round" panose="00000500000000000000" pitchFamily="2" charset="-79"/>
              <a:sym typeface="Calibri"/>
            </a:endParaRPr>
          </a:p>
        </p:txBody>
      </p:sp>
      <p:pic>
        <p:nvPicPr>
          <p:cNvPr id="3" name="Picture 6" descr="Dag-Soof fish farm - Underwater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994058" y="515894"/>
            <a:ext cx="7131175" cy="4905568"/>
          </a:xfrm>
          <a:prstGeom prst="rect">
            <a:avLst/>
          </a:prstGeom>
          <a:noFill/>
          <a:ln/>
        </p:spPr>
      </p:pic>
      <p:sp>
        <p:nvSpPr>
          <p:cNvPr id="2" name="TextBox 1"/>
          <p:cNvSpPr txBox="1"/>
          <p:nvPr/>
        </p:nvSpPr>
        <p:spPr>
          <a:xfrm>
            <a:off x="7090973" y="5103294"/>
            <a:ext cx="1798183" cy="307777"/>
          </a:xfrm>
          <a:prstGeom prst="rect">
            <a:avLst/>
          </a:prstGeom>
          <a:noFill/>
        </p:spPr>
        <p:txBody>
          <a:bodyPr wrap="square" rtlCol="1">
            <a:spAutoFit/>
          </a:bodyPr>
          <a:lstStyle/>
          <a:p>
            <a:r>
              <a:rPr lang="he-IL" dirty="0">
                <a:solidFill>
                  <a:schemeClr val="bg1"/>
                </a:solidFill>
                <a:latin typeface="Varela Round" panose="00000500000000000000" pitchFamily="2" charset="-79"/>
                <a:cs typeface="Varela Round" panose="00000500000000000000" pitchFamily="2" charset="-79"/>
              </a:rPr>
              <a:t>צילום: דוד פילוסוף</a:t>
            </a:r>
          </a:p>
        </p:txBody>
      </p:sp>
    </p:spTree>
    <p:extLst>
      <p:ext uri="{BB962C8B-B14F-4D97-AF65-F5344CB8AC3E}">
        <p14:creationId xmlns:p14="http://schemas.microsoft.com/office/powerpoint/2010/main" val="392284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title"/>
          </p:nvPr>
        </p:nvSpPr>
        <p:spPr>
          <a:xfrm>
            <a:off x="2549770" y="213094"/>
            <a:ext cx="9642231" cy="720000"/>
          </a:xfrm>
          <a:prstGeom prst="rect">
            <a:avLst/>
          </a:prstGeom>
          <a:noFill/>
          <a:ln>
            <a:noFill/>
          </a:ln>
        </p:spPr>
        <p:txBody>
          <a:bodyPr spcFirstLastPara="1" wrap="square" lIns="91425" tIns="45700" rIns="91425" bIns="45700" anchor="ctr" anchorCtr="0">
            <a:noAutofit/>
          </a:bodyPr>
          <a:lstStyle/>
          <a:p>
            <a:pPr marL="2419350" lvl="0" indent="0" algn="r" rtl="1">
              <a:lnSpc>
                <a:spcPct val="100000"/>
              </a:lnSpc>
              <a:spcBef>
                <a:spcPts val="0"/>
              </a:spcBef>
              <a:spcAft>
                <a:spcPts val="0"/>
              </a:spcAft>
              <a:buClr>
                <a:srgbClr val="192A72"/>
              </a:buClr>
              <a:buSzPts val="3600"/>
              <a:buFont typeface="Varela Round"/>
              <a:buNone/>
            </a:pPr>
            <a:r>
              <a:rPr lang="x-none" sz="3600">
                <a:solidFill>
                  <a:srgbClr val="192A72"/>
                </a:solidFill>
              </a:rPr>
              <a:t>מה נלמד היום / במה נעסוק </a:t>
            </a:r>
            <a:endParaRPr dirty="0"/>
          </a:p>
        </p:txBody>
      </p:sp>
      <p:sp>
        <p:nvSpPr>
          <p:cNvPr id="7" name="TextBox 1"/>
          <p:cNvSpPr txBox="1">
            <a:spLocks noChangeArrowheads="1"/>
          </p:cNvSpPr>
          <p:nvPr/>
        </p:nvSpPr>
        <p:spPr bwMode="auto">
          <a:xfrm>
            <a:off x="6452756" y="1400114"/>
            <a:ext cx="500476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rtl="1" eaLnBrk="1" hangingPunct="1">
              <a:spcBef>
                <a:spcPct val="0"/>
              </a:spcBef>
            </a:pPr>
            <a:r>
              <a:rPr lang="he-IL" altLang="he-IL" sz="2800" dirty="0">
                <a:solidFill>
                  <a:srgbClr val="002060"/>
                </a:solidFill>
                <a:latin typeface="Varela Round" panose="00000500000000000000" pitchFamily="2" charset="-79"/>
                <a:cs typeface="Varela Round" panose="00000500000000000000" pitchFamily="2" charset="-79"/>
              </a:rPr>
              <a:t>מבנה מערכת הרבייה – אנטומיה משווה</a:t>
            </a:r>
          </a:p>
          <a:p>
            <a:pPr algn="r" rtl="1" eaLnBrk="1" hangingPunct="1">
              <a:spcBef>
                <a:spcPct val="0"/>
              </a:spcBef>
            </a:pPr>
            <a:r>
              <a:rPr lang="he-IL" altLang="he-IL" sz="2800" dirty="0">
                <a:solidFill>
                  <a:srgbClr val="002060"/>
                </a:solidFill>
                <a:latin typeface="Varela Round" panose="00000500000000000000" pitchFamily="2" charset="-79"/>
                <a:cs typeface="Varela Round" panose="00000500000000000000" pitchFamily="2" charset="-79"/>
              </a:rPr>
              <a:t>סימני מין</a:t>
            </a:r>
          </a:p>
          <a:p>
            <a:pPr algn="r" rtl="1" eaLnBrk="1" hangingPunct="1">
              <a:spcBef>
                <a:spcPct val="0"/>
              </a:spcBef>
            </a:pPr>
            <a:r>
              <a:rPr lang="he-IL" altLang="he-IL" sz="2800" dirty="0">
                <a:solidFill>
                  <a:srgbClr val="002060"/>
                </a:solidFill>
                <a:latin typeface="Varela Round" panose="00000500000000000000" pitchFamily="2" charset="-79"/>
                <a:cs typeface="Varela Round" panose="00000500000000000000" pitchFamily="2" charset="-79"/>
              </a:rPr>
              <a:t>ביוץ, הפריה</a:t>
            </a:r>
          </a:p>
          <a:p>
            <a:pPr algn="r" rtl="1" eaLnBrk="1" hangingPunct="1">
              <a:spcBef>
                <a:spcPct val="0"/>
              </a:spcBef>
            </a:pPr>
            <a:r>
              <a:rPr lang="he-IL" altLang="he-IL" sz="2800" dirty="0">
                <a:solidFill>
                  <a:srgbClr val="002060"/>
                </a:solidFill>
                <a:latin typeface="Varela Round" panose="00000500000000000000" pitchFamily="2" charset="-79"/>
                <a:cs typeface="Varela Round" panose="00000500000000000000" pitchFamily="2" charset="-79"/>
              </a:rPr>
              <a:t>מחזור הייחום והבקרה ההורמונלית</a:t>
            </a:r>
          </a:p>
        </p:txBody>
      </p:sp>
      <p:pic>
        <p:nvPicPr>
          <p:cNvPr id="3" name="Picture 2" descr="A close up of an animal&#10;&#10;Description automatically generated">
            <a:extLst>
              <a:ext uri="{FF2B5EF4-FFF2-40B4-BE49-F238E27FC236}">
                <a16:creationId xmlns:a16="http://schemas.microsoft.com/office/drawing/2014/main" id="{76DE547C-B90D-4270-B4F4-EC87207C8EB3}"/>
              </a:ext>
            </a:extLst>
          </p:cNvPr>
          <p:cNvPicPr>
            <a:picLocks noChangeAspect="1"/>
          </p:cNvPicPr>
          <p:nvPr/>
        </p:nvPicPr>
        <p:blipFill>
          <a:blip r:embed="rId3"/>
          <a:stretch>
            <a:fillRect/>
          </a:stretch>
        </p:blipFill>
        <p:spPr>
          <a:xfrm>
            <a:off x="1955409" y="933094"/>
            <a:ext cx="4140591" cy="55207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4"/>
          <p:cNvPicPr preferRelativeResize="0"/>
          <p:nvPr/>
        </p:nvPicPr>
        <p:blipFill rotWithShape="1">
          <a:blip r:embed="rId3">
            <a:alphaModFix/>
          </a:blip>
          <a:srcRect l="39172" r="34233" b="66411"/>
          <a:stretch/>
        </p:blipFill>
        <p:spPr>
          <a:xfrm>
            <a:off x="4775994" y="0"/>
            <a:ext cx="3241964" cy="1838476"/>
          </a:xfrm>
          <a:prstGeom prst="rect">
            <a:avLst/>
          </a:prstGeom>
          <a:noFill/>
          <a:ln>
            <a:noFill/>
          </a:ln>
        </p:spPr>
      </p:pic>
      <p:sp>
        <p:nvSpPr>
          <p:cNvPr id="123" name="Google Shape;123;p4"/>
          <p:cNvSpPr txBox="1"/>
          <p:nvPr/>
        </p:nvSpPr>
        <p:spPr>
          <a:xfrm>
            <a:off x="887486" y="3663537"/>
            <a:ext cx="11174412" cy="1815882"/>
          </a:xfrm>
          <a:prstGeom prst="rect">
            <a:avLst/>
          </a:prstGeom>
          <a:noFill/>
          <a:ln>
            <a:noFill/>
          </a:ln>
        </p:spPr>
        <p:txBody>
          <a:bodyPr spcFirstLastPara="1" wrap="square" lIns="91425" tIns="45700" rIns="91425" bIns="45700" anchor="t" anchorCtr="0">
            <a:spAutoFit/>
          </a:bodyPr>
          <a:lstStyle/>
          <a:p>
            <a:pPr marL="895350" marR="0" lvl="0" indent="0" algn="r" rtl="1">
              <a:spcBef>
                <a:spcPts val="0"/>
              </a:spcBef>
              <a:spcAft>
                <a:spcPts val="0"/>
              </a:spcAft>
              <a:buNone/>
            </a:pPr>
            <a:r>
              <a:rPr lang="x-none" sz="2800" b="0" i="0" u="none" strike="noStrike" cap="none">
                <a:solidFill>
                  <a:srgbClr val="192A72"/>
                </a:solidFill>
                <a:latin typeface="Varela Round"/>
                <a:ea typeface="Varela Round"/>
                <a:cs typeface="Varela Round"/>
                <a:sym typeface="Varela Round"/>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a:t>
            </a:r>
            <a:endParaRPr sz="2800" b="0" i="0" u="none" strike="noStrike" cap="none">
              <a:solidFill>
                <a:srgbClr val="192A72"/>
              </a:solidFill>
              <a:latin typeface="Varela Round"/>
              <a:ea typeface="Varela Round"/>
              <a:cs typeface="Varela Round"/>
              <a:sym typeface="Varela Round"/>
            </a:endParaRPr>
          </a:p>
        </p:txBody>
      </p:sp>
      <p:sp>
        <p:nvSpPr>
          <p:cNvPr id="124" name="Google Shape;124;p4"/>
          <p:cNvSpPr/>
          <p:nvPr/>
        </p:nvSpPr>
        <p:spPr>
          <a:xfrm>
            <a:off x="795" y="1838476"/>
            <a:ext cx="12190413" cy="830956"/>
          </a:xfrm>
          <a:prstGeom prst="rect">
            <a:avLst/>
          </a:prstGeom>
          <a:noFill/>
          <a:ln>
            <a:no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r>
              <a:rPr lang="x-none" sz="3200" b="1" i="0" u="none" strike="noStrike" cap="none" dirty="0">
                <a:solidFill>
                  <a:srgbClr val="192A72"/>
                </a:solidFill>
                <a:latin typeface="Varela Round"/>
                <a:ea typeface="Varela Round"/>
                <a:cs typeface="Varela Round"/>
                <a:sym typeface="Varela Round"/>
              </a:rPr>
              <a:t>נוהל שימוש ביצירות מוגנות בזכויות יוצרים ואיתור בעלי זכויות </a:t>
            </a:r>
            <a:endParaRPr dirty="0">
              <a:latin typeface="Varela Round" panose="00000500000000000000" pitchFamily="2" charset="-79"/>
              <a:cs typeface="Varela Round" panose="00000500000000000000" pitchFamily="2" charset="-79"/>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49769" y="123154"/>
            <a:ext cx="9642231" cy="720000"/>
          </a:xfrm>
        </p:spPr>
        <p:txBody>
          <a:bodyPr/>
          <a:lstStyle/>
          <a:p>
            <a:r>
              <a:rPr lang="he-IL" dirty="0"/>
              <a:t>מערכת הרבייה באדם</a:t>
            </a:r>
          </a:p>
        </p:txBody>
      </p:sp>
      <p:sp>
        <p:nvSpPr>
          <p:cNvPr id="3" name="מציין מיקום טקסט 2"/>
          <p:cNvSpPr>
            <a:spLocks noGrp="1"/>
          </p:cNvSpPr>
          <p:nvPr>
            <p:ph type="body" idx="1"/>
          </p:nvPr>
        </p:nvSpPr>
        <p:spPr>
          <a:xfrm>
            <a:off x="1384704" y="815526"/>
            <a:ext cx="8306992" cy="540000"/>
          </a:xfrm>
        </p:spPr>
        <p:txBody>
          <a:bodyPr/>
          <a:lstStyle/>
          <a:p>
            <a:r>
              <a:rPr lang="en-US" dirty="0">
                <a:hlinkClick r:id="rId2"/>
              </a:rPr>
              <a:t>https://science.cet.ac.il/science/reproduction/repro1.asp</a:t>
            </a:r>
            <a:endParaRPr lang="he-IL" dirty="0"/>
          </a:p>
        </p:txBody>
      </p:sp>
      <p:sp>
        <p:nvSpPr>
          <p:cNvPr id="4" name="מציין מיקום טקסט 3"/>
          <p:cNvSpPr>
            <a:spLocks noGrp="1"/>
          </p:cNvSpPr>
          <p:nvPr>
            <p:ph type="body" idx="2"/>
          </p:nvPr>
        </p:nvSpPr>
        <p:spPr/>
        <p:txBody>
          <a:bodyPr/>
          <a:lstStyle/>
          <a:p>
            <a:endParaRPr lang="he-IL" dirty="0"/>
          </a:p>
        </p:txBody>
      </p:sp>
      <p:sp>
        <p:nvSpPr>
          <p:cNvPr id="6" name="Rectangle 7"/>
          <p:cNvSpPr txBox="1">
            <a:spLocks noChangeArrowheads="1"/>
          </p:cNvSpPr>
          <p:nvPr/>
        </p:nvSpPr>
        <p:spPr>
          <a:xfrm>
            <a:off x="8688917" y="1268413"/>
            <a:ext cx="2893483" cy="4752975"/>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r" rtl="1">
              <a:lnSpc>
                <a:spcPct val="100000"/>
              </a:lnSpc>
              <a:spcBef>
                <a:spcPts val="0"/>
              </a:spcBef>
              <a:spcAft>
                <a:spcPts val="0"/>
              </a:spcAft>
              <a:buClr>
                <a:srgbClr val="002060"/>
              </a:buClr>
              <a:buSzPts val="1800"/>
              <a:buFont typeface="Arial"/>
              <a:buChar char="•"/>
              <a:defRPr sz="1800" b="0" i="0" u="none" strike="noStrike" cap="none">
                <a:solidFill>
                  <a:srgbClr val="002060"/>
                </a:solidFill>
                <a:latin typeface="Varela Round"/>
                <a:ea typeface="Varela Round"/>
                <a:cs typeface="Varela Round"/>
                <a:sym typeface="Varela Round"/>
              </a:defRPr>
            </a:lvl1pPr>
            <a:lvl2pPr marL="914400" marR="0" lvl="1" indent="-342900" algn="r" rtl="1">
              <a:lnSpc>
                <a:spcPct val="100000"/>
              </a:lnSpc>
              <a:spcBef>
                <a:spcPts val="450"/>
              </a:spcBef>
              <a:spcAft>
                <a:spcPts val="0"/>
              </a:spcAft>
              <a:buClr>
                <a:srgbClr val="002060"/>
              </a:buClr>
              <a:buSzPts val="1800"/>
              <a:buFont typeface="Arial"/>
              <a:buChar char="•"/>
              <a:defRPr sz="1800" b="0" i="0" u="none" strike="noStrike" cap="none">
                <a:solidFill>
                  <a:srgbClr val="002060"/>
                </a:solidFill>
                <a:latin typeface="Varela Round"/>
                <a:ea typeface="Varela Round"/>
                <a:cs typeface="Varela Round"/>
                <a:sym typeface="Varela Round"/>
              </a:defRPr>
            </a:lvl2pPr>
            <a:lvl3pPr marL="1371600" marR="0" lvl="2" indent="-314325" algn="r" rtl="1">
              <a:lnSpc>
                <a:spcPct val="90000"/>
              </a:lnSpc>
              <a:spcBef>
                <a:spcPts val="500"/>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3pPr>
            <a:lvl4pPr marL="1828800" marR="0" lvl="3" indent="-304800" algn="r" rtl="1">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r" rtl="1">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r" rtl="1">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r" rtl="1">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r" rtl="1">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r" rtl="1">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pPr marL="0" indent="0">
              <a:buNone/>
            </a:pPr>
            <a:r>
              <a:rPr lang="he-IL" altLang="he-IL" sz="2400" b="1" dirty="0">
                <a:solidFill>
                  <a:srgbClr val="0070C0"/>
                </a:solidFill>
              </a:rPr>
              <a:t>מערכת הרבייה הזכרית:</a:t>
            </a:r>
          </a:p>
          <a:p>
            <a:pPr marL="533400" indent="-533400">
              <a:buFontTx/>
              <a:buAutoNum type="arabicPeriod"/>
            </a:pPr>
            <a:r>
              <a:rPr lang="he-IL" altLang="he-IL" sz="2000" b="1" dirty="0"/>
              <a:t>אנוס (פי הטבעת)</a:t>
            </a:r>
          </a:p>
          <a:p>
            <a:pPr marL="533400" indent="-533400">
              <a:buFontTx/>
              <a:buAutoNum type="arabicPeriod"/>
            </a:pPr>
            <a:r>
              <a:rPr lang="he-IL" altLang="he-IL" sz="2000" b="1" dirty="0"/>
              <a:t>שלפוחית השתן</a:t>
            </a:r>
          </a:p>
          <a:p>
            <a:pPr marL="533400" indent="-533400">
              <a:buFontTx/>
              <a:buAutoNum type="arabicPeriod"/>
            </a:pPr>
            <a:r>
              <a:rPr lang="he-IL" altLang="he-IL" sz="2000" b="1" dirty="0"/>
              <a:t>פין</a:t>
            </a:r>
          </a:p>
          <a:p>
            <a:pPr marL="533400" indent="-533400">
              <a:buFontTx/>
              <a:buAutoNum type="arabicPeriod"/>
            </a:pPr>
            <a:r>
              <a:rPr lang="he-IL" altLang="he-IL" sz="2000" b="1" dirty="0"/>
              <a:t>אשך</a:t>
            </a:r>
          </a:p>
          <a:p>
            <a:pPr marL="533400" indent="-533400">
              <a:buFontTx/>
              <a:buAutoNum type="arabicPeriod"/>
            </a:pPr>
            <a:r>
              <a:rPr lang="he-IL" altLang="he-IL" sz="2000" b="1" dirty="0"/>
              <a:t>צינור מוביל זרע</a:t>
            </a:r>
          </a:p>
          <a:p>
            <a:pPr marL="533400" indent="-533400">
              <a:buFontTx/>
              <a:buAutoNum type="arabicPeriod"/>
            </a:pPr>
            <a:r>
              <a:rPr lang="he-IL" altLang="he-IL" sz="2000" b="1" dirty="0"/>
              <a:t>שק האשכים</a:t>
            </a:r>
          </a:p>
          <a:p>
            <a:pPr marL="533400" indent="-533400">
              <a:buFontTx/>
              <a:buAutoNum type="arabicPeriod"/>
            </a:pPr>
            <a:r>
              <a:rPr lang="he-IL" altLang="he-IL" sz="2000" b="1" dirty="0"/>
              <a:t>שופכה</a:t>
            </a:r>
          </a:p>
          <a:p>
            <a:pPr marL="533400" indent="-533400">
              <a:buFontTx/>
              <a:buAutoNum type="arabicPeriod"/>
            </a:pPr>
            <a:r>
              <a:rPr lang="he-IL" altLang="he-IL" sz="2000" b="1" dirty="0"/>
              <a:t>שלפוחית הזרע</a:t>
            </a:r>
          </a:p>
          <a:p>
            <a:pPr marL="533400" indent="-533400">
              <a:buFontTx/>
              <a:buAutoNum type="arabicPeriod"/>
            </a:pPr>
            <a:r>
              <a:rPr lang="he-IL" altLang="he-IL" sz="2000" b="1" dirty="0"/>
              <a:t>בלוטה ערמונית (פרוסטטה)</a:t>
            </a:r>
          </a:p>
          <a:p>
            <a:pPr marL="533400" indent="-533400">
              <a:buFontTx/>
              <a:buAutoNum type="arabicPeriod"/>
            </a:pPr>
            <a:r>
              <a:rPr lang="he-IL" altLang="he-IL" sz="2000" b="1" dirty="0"/>
              <a:t>מעי הישר (רקטום)</a:t>
            </a:r>
          </a:p>
          <a:p>
            <a:pPr marL="533400" indent="-533400">
              <a:buFontTx/>
              <a:buNone/>
            </a:pPr>
            <a:endParaRPr lang="he-IL" altLang="he-IL" sz="2000" b="1" dirty="0"/>
          </a:p>
          <a:p>
            <a:pPr marL="533400" indent="-533400">
              <a:buFontTx/>
              <a:buNone/>
            </a:pPr>
            <a:r>
              <a:rPr lang="he-IL" altLang="he-IL" sz="2000" b="1" dirty="0">
                <a:solidFill>
                  <a:srgbClr val="333399"/>
                </a:solidFill>
              </a:rPr>
              <a:t>          </a:t>
            </a:r>
            <a:endParaRPr lang="en-US" altLang="he-IL" sz="2000" b="1" dirty="0"/>
          </a:p>
        </p:txBody>
      </p:sp>
      <p:pic>
        <p:nvPicPr>
          <p:cNvPr id="7" name="Picture 5" descr="image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418" y="1268414"/>
            <a:ext cx="8070849"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p:cNvSpPr txBox="1">
            <a:spLocks noChangeArrowheads="1"/>
          </p:cNvSpPr>
          <p:nvPr/>
        </p:nvSpPr>
        <p:spPr bwMode="auto">
          <a:xfrm>
            <a:off x="5327651" y="3716338"/>
            <a:ext cx="480483"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eaLnBrk="1" hangingPunct="1">
              <a:spcBef>
                <a:spcPct val="50000"/>
              </a:spcBef>
              <a:buFontTx/>
              <a:buNone/>
            </a:pPr>
            <a:r>
              <a:rPr lang="he-IL" altLang="he-IL" sz="1800" dirty="0">
                <a:latin typeface="Varela Round" panose="00000500000000000000" pitchFamily="2" charset="-79"/>
                <a:cs typeface="Varela Round" panose="00000500000000000000" pitchFamily="2" charset="-79"/>
              </a:rPr>
              <a:t>1</a:t>
            </a:r>
            <a:endParaRPr lang="en-US" altLang="he-IL" sz="1800" dirty="0">
              <a:latin typeface="Varela Round" panose="00000500000000000000" pitchFamily="2" charset="-79"/>
              <a:cs typeface="Varela Round" panose="00000500000000000000" pitchFamily="2" charset="-79"/>
            </a:endParaRPr>
          </a:p>
        </p:txBody>
      </p:sp>
      <p:sp>
        <p:nvSpPr>
          <p:cNvPr id="9" name="Text Box 9"/>
          <p:cNvSpPr txBox="1">
            <a:spLocks noChangeArrowheads="1"/>
          </p:cNvSpPr>
          <p:nvPr/>
        </p:nvSpPr>
        <p:spPr bwMode="auto">
          <a:xfrm>
            <a:off x="719667" y="2060576"/>
            <a:ext cx="768351"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800" dirty="0">
                <a:latin typeface="Varela Round" panose="00000500000000000000" pitchFamily="2" charset="-79"/>
                <a:cs typeface="Varela Round" panose="00000500000000000000" pitchFamily="2" charset="-79"/>
              </a:rPr>
              <a:t>2</a:t>
            </a:r>
            <a:endParaRPr lang="en-US" altLang="he-IL" sz="1800" dirty="0">
              <a:latin typeface="Varela Round" panose="00000500000000000000" pitchFamily="2" charset="-79"/>
              <a:cs typeface="Varela Round" panose="00000500000000000000" pitchFamily="2" charset="-79"/>
            </a:endParaRPr>
          </a:p>
        </p:txBody>
      </p:sp>
      <p:sp>
        <p:nvSpPr>
          <p:cNvPr id="10" name="Text Box 10"/>
          <p:cNvSpPr txBox="1">
            <a:spLocks noChangeArrowheads="1"/>
          </p:cNvSpPr>
          <p:nvPr/>
        </p:nvSpPr>
        <p:spPr bwMode="auto">
          <a:xfrm>
            <a:off x="719667" y="3068638"/>
            <a:ext cx="57573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endParaRPr lang="en-US" altLang="he-IL" sz="1800" dirty="0">
              <a:latin typeface="Varela Round" panose="00000500000000000000" pitchFamily="2" charset="-79"/>
              <a:cs typeface="Varela Round" panose="00000500000000000000" pitchFamily="2" charset="-79"/>
            </a:endParaRPr>
          </a:p>
        </p:txBody>
      </p:sp>
      <p:sp>
        <p:nvSpPr>
          <p:cNvPr id="11" name="Text Box 11"/>
          <p:cNvSpPr txBox="1">
            <a:spLocks noChangeArrowheads="1"/>
          </p:cNvSpPr>
          <p:nvPr/>
        </p:nvSpPr>
        <p:spPr bwMode="auto">
          <a:xfrm>
            <a:off x="814918" y="3068638"/>
            <a:ext cx="575733"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600" b="1" dirty="0">
                <a:latin typeface="Varela Round" panose="00000500000000000000" pitchFamily="2" charset="-79"/>
                <a:cs typeface="Varela Round" panose="00000500000000000000" pitchFamily="2" charset="-79"/>
              </a:rPr>
              <a:t>3</a:t>
            </a:r>
            <a:endParaRPr lang="en-US" altLang="he-IL" sz="1600" b="1" dirty="0">
              <a:latin typeface="Varela Round" panose="00000500000000000000" pitchFamily="2" charset="-79"/>
              <a:cs typeface="Varela Round" panose="00000500000000000000" pitchFamily="2" charset="-79"/>
            </a:endParaRPr>
          </a:p>
        </p:txBody>
      </p:sp>
      <p:sp>
        <p:nvSpPr>
          <p:cNvPr id="12" name="Text Box 12"/>
          <p:cNvSpPr txBox="1">
            <a:spLocks noChangeArrowheads="1"/>
          </p:cNvSpPr>
          <p:nvPr/>
        </p:nvSpPr>
        <p:spPr bwMode="auto">
          <a:xfrm>
            <a:off x="1775884" y="4724401"/>
            <a:ext cx="480483"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800" dirty="0">
                <a:latin typeface="Varela Round" panose="00000500000000000000" pitchFamily="2" charset="-79"/>
                <a:cs typeface="Varela Round" panose="00000500000000000000" pitchFamily="2" charset="-79"/>
              </a:rPr>
              <a:t>4</a:t>
            </a:r>
            <a:endParaRPr lang="en-US" altLang="he-IL" sz="1800" dirty="0">
              <a:latin typeface="Varela Round" panose="00000500000000000000" pitchFamily="2" charset="-79"/>
              <a:cs typeface="Varela Round" panose="00000500000000000000" pitchFamily="2" charset="-79"/>
            </a:endParaRPr>
          </a:p>
        </p:txBody>
      </p:sp>
      <p:sp>
        <p:nvSpPr>
          <p:cNvPr id="13" name="Text Box 13"/>
          <p:cNvSpPr txBox="1">
            <a:spLocks noChangeArrowheads="1"/>
          </p:cNvSpPr>
          <p:nvPr/>
        </p:nvSpPr>
        <p:spPr bwMode="auto">
          <a:xfrm>
            <a:off x="6191251" y="6237288"/>
            <a:ext cx="673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endParaRPr lang="en-US" altLang="he-IL" sz="1800" dirty="0">
              <a:latin typeface="Varela Round" panose="00000500000000000000" pitchFamily="2" charset="-79"/>
              <a:cs typeface="Varela Round" panose="00000500000000000000" pitchFamily="2" charset="-79"/>
            </a:endParaRPr>
          </a:p>
        </p:txBody>
      </p:sp>
      <p:sp>
        <p:nvSpPr>
          <p:cNvPr id="14" name="Text Box 14"/>
          <p:cNvSpPr txBox="1">
            <a:spLocks noChangeArrowheads="1"/>
          </p:cNvSpPr>
          <p:nvPr/>
        </p:nvSpPr>
        <p:spPr bwMode="auto">
          <a:xfrm>
            <a:off x="6288617" y="6165851"/>
            <a:ext cx="480483"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endParaRPr lang="en-US" altLang="he-IL" sz="1800" dirty="0">
              <a:latin typeface="Varela Round" panose="00000500000000000000" pitchFamily="2" charset="-79"/>
              <a:cs typeface="Varela Round" panose="00000500000000000000" pitchFamily="2" charset="-79"/>
            </a:endParaRPr>
          </a:p>
        </p:txBody>
      </p:sp>
      <p:sp>
        <p:nvSpPr>
          <p:cNvPr id="15" name="Text Box 16"/>
          <p:cNvSpPr txBox="1">
            <a:spLocks noChangeArrowheads="1"/>
          </p:cNvSpPr>
          <p:nvPr/>
        </p:nvSpPr>
        <p:spPr bwMode="auto">
          <a:xfrm>
            <a:off x="6191251" y="1916113"/>
            <a:ext cx="1921933"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endParaRPr lang="he-IL" altLang="he-IL" sz="1800" dirty="0">
              <a:latin typeface="Varela Round" panose="00000500000000000000" pitchFamily="2" charset="-79"/>
              <a:cs typeface="Varela Round" panose="00000500000000000000" pitchFamily="2" charset="-79"/>
            </a:endParaRPr>
          </a:p>
          <a:p>
            <a:pPr eaLnBrk="1" hangingPunct="1">
              <a:spcBef>
                <a:spcPct val="50000"/>
              </a:spcBef>
              <a:buFontTx/>
              <a:buNone/>
            </a:pPr>
            <a:endParaRPr lang="he-IL" altLang="he-IL" sz="1800" dirty="0">
              <a:latin typeface="Varela Round" panose="00000500000000000000" pitchFamily="2" charset="-79"/>
              <a:cs typeface="Varela Round" panose="00000500000000000000" pitchFamily="2" charset="-79"/>
            </a:endParaRPr>
          </a:p>
          <a:p>
            <a:pPr eaLnBrk="1" hangingPunct="1">
              <a:spcBef>
                <a:spcPct val="50000"/>
              </a:spcBef>
              <a:buFontTx/>
              <a:buNone/>
            </a:pPr>
            <a:endParaRPr lang="he-IL" altLang="he-IL" sz="1800" dirty="0">
              <a:latin typeface="Varela Round" panose="00000500000000000000" pitchFamily="2" charset="-79"/>
              <a:cs typeface="Varela Round" panose="00000500000000000000" pitchFamily="2" charset="-79"/>
            </a:endParaRPr>
          </a:p>
          <a:p>
            <a:pPr eaLnBrk="1" hangingPunct="1">
              <a:spcBef>
                <a:spcPct val="50000"/>
              </a:spcBef>
              <a:buFontTx/>
              <a:buNone/>
            </a:pPr>
            <a:endParaRPr lang="en-US" altLang="he-IL" sz="1800" dirty="0">
              <a:latin typeface="Varela Round" panose="00000500000000000000" pitchFamily="2" charset="-79"/>
              <a:cs typeface="Varela Round" panose="00000500000000000000" pitchFamily="2" charset="-79"/>
            </a:endParaRPr>
          </a:p>
        </p:txBody>
      </p:sp>
      <p:sp>
        <p:nvSpPr>
          <p:cNvPr id="16" name="Text Box 18"/>
          <p:cNvSpPr txBox="1">
            <a:spLocks noChangeArrowheads="1"/>
          </p:cNvSpPr>
          <p:nvPr/>
        </p:nvSpPr>
        <p:spPr bwMode="auto">
          <a:xfrm>
            <a:off x="719667" y="2708276"/>
            <a:ext cx="8636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800" dirty="0">
                <a:latin typeface="Varela Round" panose="00000500000000000000" pitchFamily="2" charset="-79"/>
                <a:cs typeface="Varela Round" panose="00000500000000000000" pitchFamily="2" charset="-79"/>
              </a:rPr>
              <a:t> 5 </a:t>
            </a:r>
            <a:endParaRPr lang="en-US" altLang="he-IL" sz="1800" dirty="0">
              <a:latin typeface="Varela Round" panose="00000500000000000000" pitchFamily="2" charset="-79"/>
              <a:cs typeface="Varela Round" panose="00000500000000000000" pitchFamily="2" charset="-79"/>
            </a:endParaRPr>
          </a:p>
        </p:txBody>
      </p:sp>
      <p:sp>
        <p:nvSpPr>
          <p:cNvPr id="17" name="Rectangle 19"/>
          <p:cNvSpPr>
            <a:spLocks noChangeArrowheads="1"/>
          </p:cNvSpPr>
          <p:nvPr/>
        </p:nvSpPr>
        <p:spPr bwMode="auto">
          <a:xfrm>
            <a:off x="814917" y="2492376"/>
            <a:ext cx="1056216" cy="288925"/>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18" name="Rectangle 20"/>
          <p:cNvSpPr>
            <a:spLocks noChangeArrowheads="1"/>
          </p:cNvSpPr>
          <p:nvPr/>
        </p:nvSpPr>
        <p:spPr bwMode="auto">
          <a:xfrm>
            <a:off x="624418" y="4076700"/>
            <a:ext cx="670983" cy="431800"/>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19" name="Rectangle 21"/>
          <p:cNvSpPr>
            <a:spLocks noChangeArrowheads="1"/>
          </p:cNvSpPr>
          <p:nvPr/>
        </p:nvSpPr>
        <p:spPr bwMode="auto">
          <a:xfrm>
            <a:off x="1295400" y="4221164"/>
            <a:ext cx="575733" cy="503237"/>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20" name="Rectangle 22"/>
          <p:cNvSpPr>
            <a:spLocks noChangeArrowheads="1"/>
          </p:cNvSpPr>
          <p:nvPr/>
        </p:nvSpPr>
        <p:spPr bwMode="auto">
          <a:xfrm>
            <a:off x="2256367" y="4365626"/>
            <a:ext cx="1439333" cy="574675"/>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21" name="Line 24"/>
          <p:cNvSpPr>
            <a:spLocks noChangeShapeType="1"/>
          </p:cNvSpPr>
          <p:nvPr/>
        </p:nvSpPr>
        <p:spPr bwMode="auto">
          <a:xfrm>
            <a:off x="2734734" y="4292601"/>
            <a:ext cx="192617"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dirty="0">
              <a:latin typeface="Varela Round" panose="00000500000000000000" pitchFamily="2" charset="-79"/>
              <a:cs typeface="Varela Round" panose="00000500000000000000" pitchFamily="2" charset="-79"/>
            </a:endParaRPr>
          </a:p>
        </p:txBody>
      </p:sp>
      <p:sp>
        <p:nvSpPr>
          <p:cNvPr id="22" name="Text Box 25"/>
          <p:cNvSpPr txBox="1">
            <a:spLocks noChangeArrowheads="1"/>
          </p:cNvSpPr>
          <p:nvPr/>
        </p:nvSpPr>
        <p:spPr bwMode="auto">
          <a:xfrm>
            <a:off x="2639484" y="4581526"/>
            <a:ext cx="48048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800" dirty="0">
                <a:latin typeface="Varela Round" panose="00000500000000000000" pitchFamily="2" charset="-79"/>
                <a:cs typeface="Varela Round" panose="00000500000000000000" pitchFamily="2" charset="-79"/>
              </a:rPr>
              <a:t>6</a:t>
            </a:r>
            <a:endParaRPr lang="en-US" altLang="he-IL" sz="1800" dirty="0">
              <a:latin typeface="Varela Round" panose="00000500000000000000" pitchFamily="2" charset="-79"/>
              <a:cs typeface="Varela Round" panose="00000500000000000000" pitchFamily="2" charset="-79"/>
            </a:endParaRPr>
          </a:p>
        </p:txBody>
      </p:sp>
      <p:sp>
        <p:nvSpPr>
          <p:cNvPr id="23" name="Text Box 26"/>
          <p:cNvSpPr txBox="1">
            <a:spLocks noChangeArrowheads="1"/>
          </p:cNvSpPr>
          <p:nvPr/>
        </p:nvSpPr>
        <p:spPr bwMode="auto">
          <a:xfrm>
            <a:off x="3119967" y="4292601"/>
            <a:ext cx="38311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800" dirty="0">
                <a:latin typeface="Varela Round" panose="00000500000000000000" pitchFamily="2" charset="-79"/>
                <a:cs typeface="Varela Round" panose="00000500000000000000" pitchFamily="2" charset="-79"/>
              </a:rPr>
              <a:t>7</a:t>
            </a:r>
            <a:endParaRPr lang="en-US" altLang="he-IL" sz="1800" dirty="0">
              <a:latin typeface="Varela Round" panose="00000500000000000000" pitchFamily="2" charset="-79"/>
              <a:cs typeface="Varela Round" panose="00000500000000000000" pitchFamily="2" charset="-79"/>
            </a:endParaRPr>
          </a:p>
        </p:txBody>
      </p:sp>
      <p:sp>
        <p:nvSpPr>
          <p:cNvPr id="24" name="Rectangle 27"/>
          <p:cNvSpPr>
            <a:spLocks noChangeArrowheads="1"/>
          </p:cNvSpPr>
          <p:nvPr/>
        </p:nvSpPr>
        <p:spPr bwMode="auto">
          <a:xfrm>
            <a:off x="3503084" y="4221163"/>
            <a:ext cx="1631949" cy="144462"/>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25" name="Rectangle 28"/>
          <p:cNvSpPr>
            <a:spLocks noChangeArrowheads="1"/>
          </p:cNvSpPr>
          <p:nvPr/>
        </p:nvSpPr>
        <p:spPr bwMode="auto">
          <a:xfrm>
            <a:off x="6083880" y="1989138"/>
            <a:ext cx="1822449" cy="1439862"/>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26" name="Line 29"/>
          <p:cNvSpPr>
            <a:spLocks noChangeShapeType="1"/>
          </p:cNvSpPr>
          <p:nvPr/>
        </p:nvSpPr>
        <p:spPr bwMode="auto">
          <a:xfrm flipH="1">
            <a:off x="5039784" y="2565400"/>
            <a:ext cx="143933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dirty="0">
              <a:latin typeface="Varela Round" panose="00000500000000000000" pitchFamily="2" charset="-79"/>
              <a:cs typeface="Varela Round" panose="00000500000000000000" pitchFamily="2" charset="-79"/>
            </a:endParaRPr>
          </a:p>
        </p:txBody>
      </p:sp>
      <p:sp>
        <p:nvSpPr>
          <p:cNvPr id="27" name="Text Box 30"/>
          <p:cNvSpPr txBox="1">
            <a:spLocks noChangeArrowheads="1"/>
          </p:cNvSpPr>
          <p:nvPr/>
        </p:nvSpPr>
        <p:spPr bwMode="auto">
          <a:xfrm>
            <a:off x="6479118" y="2492376"/>
            <a:ext cx="768349"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eaLnBrk="1" hangingPunct="1">
              <a:spcBef>
                <a:spcPct val="50000"/>
              </a:spcBef>
              <a:buFontTx/>
              <a:buNone/>
            </a:pPr>
            <a:r>
              <a:rPr lang="he-IL" altLang="he-IL" sz="1800" dirty="0">
                <a:latin typeface="Varela Round" panose="00000500000000000000" pitchFamily="2" charset="-79"/>
                <a:cs typeface="Varela Round" panose="00000500000000000000" pitchFamily="2" charset="-79"/>
              </a:rPr>
              <a:t>10</a:t>
            </a:r>
            <a:endParaRPr lang="en-US" altLang="he-IL" sz="1800" dirty="0">
              <a:latin typeface="Varela Round" panose="00000500000000000000" pitchFamily="2" charset="-79"/>
              <a:cs typeface="Varela Round" panose="00000500000000000000" pitchFamily="2" charset="-79"/>
            </a:endParaRPr>
          </a:p>
        </p:txBody>
      </p:sp>
      <p:sp>
        <p:nvSpPr>
          <p:cNvPr id="28" name="Line 31"/>
          <p:cNvSpPr>
            <a:spLocks noChangeShapeType="1"/>
          </p:cNvSpPr>
          <p:nvPr/>
        </p:nvSpPr>
        <p:spPr bwMode="auto">
          <a:xfrm flipH="1">
            <a:off x="3790951" y="3141663"/>
            <a:ext cx="249766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dirty="0">
              <a:latin typeface="Varela Round" panose="00000500000000000000" pitchFamily="2" charset="-79"/>
              <a:cs typeface="Varela Round" panose="00000500000000000000" pitchFamily="2" charset="-79"/>
            </a:endParaRPr>
          </a:p>
        </p:txBody>
      </p:sp>
      <p:sp>
        <p:nvSpPr>
          <p:cNvPr id="29" name="Text Box 32"/>
          <p:cNvSpPr txBox="1">
            <a:spLocks noChangeArrowheads="1"/>
          </p:cNvSpPr>
          <p:nvPr/>
        </p:nvSpPr>
        <p:spPr bwMode="auto">
          <a:xfrm>
            <a:off x="6191251" y="2997201"/>
            <a:ext cx="673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eaLnBrk="1" hangingPunct="1">
              <a:spcBef>
                <a:spcPct val="50000"/>
              </a:spcBef>
              <a:buFontTx/>
              <a:buNone/>
            </a:pPr>
            <a:r>
              <a:rPr lang="he-IL" altLang="he-IL" sz="1800" dirty="0">
                <a:latin typeface="Varela Round" panose="00000500000000000000" pitchFamily="2" charset="-79"/>
                <a:cs typeface="Varela Round" panose="00000500000000000000" pitchFamily="2" charset="-79"/>
              </a:rPr>
              <a:t>9</a:t>
            </a:r>
            <a:endParaRPr lang="en-US" altLang="he-IL" sz="1800" dirty="0">
              <a:latin typeface="Varela Round" panose="00000500000000000000" pitchFamily="2" charset="-79"/>
              <a:cs typeface="Varela Round" panose="00000500000000000000" pitchFamily="2" charset="-79"/>
            </a:endParaRPr>
          </a:p>
        </p:txBody>
      </p:sp>
      <p:sp>
        <p:nvSpPr>
          <p:cNvPr id="30" name="Line 33"/>
          <p:cNvSpPr>
            <a:spLocks noChangeShapeType="1"/>
          </p:cNvSpPr>
          <p:nvPr/>
        </p:nvSpPr>
        <p:spPr bwMode="auto">
          <a:xfrm>
            <a:off x="1488017" y="2276475"/>
            <a:ext cx="134408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dirty="0">
              <a:latin typeface="Varela Round" panose="00000500000000000000" pitchFamily="2" charset="-79"/>
              <a:cs typeface="Varela Round" panose="00000500000000000000" pitchFamily="2" charset="-79"/>
            </a:endParaRPr>
          </a:p>
        </p:txBody>
      </p:sp>
      <p:sp>
        <p:nvSpPr>
          <p:cNvPr id="31" name="Line 34"/>
          <p:cNvSpPr>
            <a:spLocks noChangeShapeType="1"/>
          </p:cNvSpPr>
          <p:nvPr/>
        </p:nvSpPr>
        <p:spPr bwMode="auto">
          <a:xfrm>
            <a:off x="1488017" y="2852738"/>
            <a:ext cx="105621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dirty="0">
              <a:latin typeface="Varela Round" panose="00000500000000000000" pitchFamily="2" charset="-79"/>
              <a:cs typeface="Varela Round" panose="00000500000000000000" pitchFamily="2" charset="-79"/>
            </a:endParaRPr>
          </a:p>
        </p:txBody>
      </p:sp>
      <p:sp>
        <p:nvSpPr>
          <p:cNvPr id="32" name="Line 35"/>
          <p:cNvSpPr>
            <a:spLocks noChangeShapeType="1"/>
          </p:cNvSpPr>
          <p:nvPr/>
        </p:nvSpPr>
        <p:spPr bwMode="auto">
          <a:xfrm>
            <a:off x="1390652" y="3213100"/>
            <a:ext cx="38523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dirty="0">
              <a:latin typeface="Varela Round" panose="00000500000000000000" pitchFamily="2" charset="-79"/>
              <a:cs typeface="Varela Round" panose="00000500000000000000" pitchFamily="2" charset="-79"/>
            </a:endParaRPr>
          </a:p>
        </p:txBody>
      </p:sp>
      <p:sp>
        <p:nvSpPr>
          <p:cNvPr id="33" name="Line 36"/>
          <p:cNvSpPr>
            <a:spLocks noChangeShapeType="1"/>
          </p:cNvSpPr>
          <p:nvPr/>
        </p:nvSpPr>
        <p:spPr bwMode="auto">
          <a:xfrm flipV="1">
            <a:off x="2063751" y="4076700"/>
            <a:ext cx="192616"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dirty="0">
              <a:latin typeface="Varela Round" panose="00000500000000000000" pitchFamily="2" charset="-79"/>
              <a:cs typeface="Varela Round" panose="00000500000000000000" pitchFamily="2" charset="-79"/>
            </a:endParaRPr>
          </a:p>
        </p:txBody>
      </p:sp>
      <p:sp>
        <p:nvSpPr>
          <p:cNvPr id="34" name="Line 37"/>
          <p:cNvSpPr>
            <a:spLocks noChangeShapeType="1"/>
          </p:cNvSpPr>
          <p:nvPr/>
        </p:nvSpPr>
        <p:spPr bwMode="auto">
          <a:xfrm flipV="1">
            <a:off x="3215217" y="3357564"/>
            <a:ext cx="0" cy="9350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dirty="0">
              <a:latin typeface="Varela Round" panose="00000500000000000000" pitchFamily="2" charset="-79"/>
              <a:cs typeface="Varela Round" panose="00000500000000000000" pitchFamily="2" charset="-79"/>
            </a:endParaRPr>
          </a:p>
        </p:txBody>
      </p:sp>
      <p:sp>
        <p:nvSpPr>
          <p:cNvPr id="35" name="Line 38"/>
          <p:cNvSpPr>
            <a:spLocks noChangeShapeType="1"/>
          </p:cNvSpPr>
          <p:nvPr/>
        </p:nvSpPr>
        <p:spPr bwMode="auto">
          <a:xfrm flipH="1" flipV="1">
            <a:off x="4368800" y="3500438"/>
            <a:ext cx="958851"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dirty="0">
              <a:latin typeface="Varela Round" panose="00000500000000000000" pitchFamily="2" charset="-79"/>
              <a:cs typeface="Varela Round" panose="00000500000000000000" pitchFamily="2" charset="-79"/>
            </a:endParaRPr>
          </a:p>
        </p:txBody>
      </p:sp>
      <p:sp>
        <p:nvSpPr>
          <p:cNvPr id="36" name="Rectangle 39"/>
          <p:cNvSpPr>
            <a:spLocks noChangeArrowheads="1"/>
          </p:cNvSpPr>
          <p:nvPr/>
        </p:nvSpPr>
        <p:spPr bwMode="auto">
          <a:xfrm>
            <a:off x="7920567" y="3789364"/>
            <a:ext cx="670984" cy="287337"/>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37" name="Rectangle 40"/>
          <p:cNvSpPr>
            <a:spLocks noChangeArrowheads="1"/>
          </p:cNvSpPr>
          <p:nvPr/>
        </p:nvSpPr>
        <p:spPr bwMode="auto">
          <a:xfrm>
            <a:off x="4368801" y="4365625"/>
            <a:ext cx="1631951" cy="863600"/>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38" name="Rectangle 41"/>
          <p:cNvSpPr>
            <a:spLocks noChangeArrowheads="1"/>
          </p:cNvSpPr>
          <p:nvPr/>
        </p:nvSpPr>
        <p:spPr bwMode="auto">
          <a:xfrm>
            <a:off x="4847167" y="5300663"/>
            <a:ext cx="960967" cy="215900"/>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39" name="Rectangle 42"/>
          <p:cNvSpPr>
            <a:spLocks noChangeArrowheads="1"/>
          </p:cNvSpPr>
          <p:nvPr/>
        </p:nvSpPr>
        <p:spPr bwMode="auto">
          <a:xfrm>
            <a:off x="5135034" y="5734050"/>
            <a:ext cx="480484" cy="215900"/>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40" name="Rectangle 43"/>
          <p:cNvSpPr>
            <a:spLocks noChangeArrowheads="1"/>
          </p:cNvSpPr>
          <p:nvPr/>
        </p:nvSpPr>
        <p:spPr bwMode="auto">
          <a:xfrm>
            <a:off x="7440085" y="3429000"/>
            <a:ext cx="1248833" cy="431800"/>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41" name="Rectangle 44"/>
          <p:cNvSpPr>
            <a:spLocks noChangeArrowheads="1"/>
          </p:cNvSpPr>
          <p:nvPr/>
        </p:nvSpPr>
        <p:spPr bwMode="auto">
          <a:xfrm>
            <a:off x="7152218" y="6092826"/>
            <a:ext cx="768349" cy="144463"/>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42" name="Rectangle 45"/>
          <p:cNvSpPr>
            <a:spLocks noChangeArrowheads="1"/>
          </p:cNvSpPr>
          <p:nvPr/>
        </p:nvSpPr>
        <p:spPr bwMode="auto">
          <a:xfrm>
            <a:off x="7324051" y="4703618"/>
            <a:ext cx="958851" cy="217488"/>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43" name="Text Box 46"/>
          <p:cNvSpPr txBox="1">
            <a:spLocks noChangeArrowheads="1"/>
          </p:cNvSpPr>
          <p:nvPr/>
        </p:nvSpPr>
        <p:spPr bwMode="auto">
          <a:xfrm>
            <a:off x="7727952" y="3141663"/>
            <a:ext cx="577849"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800" dirty="0">
                <a:latin typeface="Varela Round" panose="00000500000000000000" pitchFamily="2" charset="-79"/>
                <a:cs typeface="Varela Round" panose="00000500000000000000" pitchFamily="2" charset="-79"/>
              </a:rPr>
              <a:t>2</a:t>
            </a:r>
            <a:endParaRPr lang="en-US" altLang="he-IL" sz="1800" dirty="0">
              <a:latin typeface="Varela Round" panose="00000500000000000000" pitchFamily="2" charset="-79"/>
              <a:cs typeface="Varela Round" panose="00000500000000000000" pitchFamily="2" charset="-79"/>
            </a:endParaRPr>
          </a:p>
        </p:txBody>
      </p:sp>
      <p:sp>
        <p:nvSpPr>
          <p:cNvPr id="44" name="Line 47"/>
          <p:cNvSpPr>
            <a:spLocks noChangeShapeType="1"/>
          </p:cNvSpPr>
          <p:nvPr/>
        </p:nvSpPr>
        <p:spPr bwMode="auto">
          <a:xfrm flipH="1">
            <a:off x="7056967" y="3429000"/>
            <a:ext cx="863600" cy="2873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dirty="0">
              <a:latin typeface="Varela Round" panose="00000500000000000000" pitchFamily="2" charset="-79"/>
              <a:cs typeface="Varela Round" panose="00000500000000000000" pitchFamily="2" charset="-79"/>
            </a:endParaRPr>
          </a:p>
        </p:txBody>
      </p:sp>
      <p:sp>
        <p:nvSpPr>
          <p:cNvPr id="45" name="Line 48"/>
          <p:cNvSpPr>
            <a:spLocks noChangeShapeType="1"/>
          </p:cNvSpPr>
          <p:nvPr/>
        </p:nvSpPr>
        <p:spPr bwMode="auto">
          <a:xfrm flipV="1">
            <a:off x="5327651" y="5084764"/>
            <a:ext cx="863600"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dirty="0">
              <a:latin typeface="Varela Round" panose="00000500000000000000" pitchFamily="2" charset="-79"/>
              <a:cs typeface="Varela Round" panose="00000500000000000000" pitchFamily="2" charset="-79"/>
            </a:endParaRPr>
          </a:p>
        </p:txBody>
      </p:sp>
      <p:sp>
        <p:nvSpPr>
          <p:cNvPr id="46" name="Text Box 49"/>
          <p:cNvSpPr txBox="1">
            <a:spLocks noChangeArrowheads="1"/>
          </p:cNvSpPr>
          <p:nvPr/>
        </p:nvSpPr>
        <p:spPr bwMode="auto">
          <a:xfrm>
            <a:off x="4751917" y="5013326"/>
            <a:ext cx="48048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800" dirty="0">
                <a:latin typeface="Varela Round" panose="00000500000000000000" pitchFamily="2" charset="-79"/>
                <a:cs typeface="Varela Round" panose="00000500000000000000" pitchFamily="2" charset="-79"/>
              </a:rPr>
              <a:t>5</a:t>
            </a:r>
            <a:endParaRPr lang="en-US" altLang="he-IL" sz="1800" dirty="0">
              <a:latin typeface="Varela Round" panose="00000500000000000000" pitchFamily="2" charset="-79"/>
              <a:cs typeface="Varela Round" panose="00000500000000000000" pitchFamily="2" charset="-79"/>
            </a:endParaRPr>
          </a:p>
        </p:txBody>
      </p:sp>
      <p:sp>
        <p:nvSpPr>
          <p:cNvPr id="47" name="Text Box 50"/>
          <p:cNvSpPr txBox="1">
            <a:spLocks noChangeArrowheads="1"/>
          </p:cNvSpPr>
          <p:nvPr/>
        </p:nvSpPr>
        <p:spPr bwMode="auto">
          <a:xfrm>
            <a:off x="4847167" y="5805488"/>
            <a:ext cx="673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800" dirty="0">
                <a:latin typeface="Varela Round" panose="00000500000000000000" pitchFamily="2" charset="-79"/>
                <a:cs typeface="Varela Round" panose="00000500000000000000" pitchFamily="2" charset="-79"/>
              </a:rPr>
              <a:t>4</a:t>
            </a:r>
            <a:endParaRPr lang="en-US" altLang="he-IL" sz="1800" dirty="0">
              <a:latin typeface="Varela Round" panose="00000500000000000000" pitchFamily="2" charset="-79"/>
              <a:cs typeface="Varela Round" panose="00000500000000000000" pitchFamily="2" charset="-79"/>
            </a:endParaRPr>
          </a:p>
        </p:txBody>
      </p:sp>
      <p:sp>
        <p:nvSpPr>
          <p:cNvPr id="48" name="Line 51"/>
          <p:cNvSpPr>
            <a:spLocks noChangeShapeType="1"/>
          </p:cNvSpPr>
          <p:nvPr/>
        </p:nvSpPr>
        <p:spPr bwMode="auto">
          <a:xfrm flipV="1">
            <a:off x="5520267" y="5805489"/>
            <a:ext cx="768351" cy="714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dirty="0">
              <a:latin typeface="Varela Round" panose="00000500000000000000" pitchFamily="2" charset="-79"/>
              <a:cs typeface="Varela Round" panose="00000500000000000000" pitchFamily="2" charset="-79"/>
            </a:endParaRPr>
          </a:p>
        </p:txBody>
      </p:sp>
      <p:sp>
        <p:nvSpPr>
          <p:cNvPr id="49" name="Text Box 52"/>
          <p:cNvSpPr txBox="1">
            <a:spLocks noChangeArrowheads="1"/>
          </p:cNvSpPr>
          <p:nvPr/>
        </p:nvSpPr>
        <p:spPr bwMode="auto">
          <a:xfrm>
            <a:off x="7344834" y="5013326"/>
            <a:ext cx="478367"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800" dirty="0">
                <a:latin typeface="Varela Round" panose="00000500000000000000" pitchFamily="2" charset="-79"/>
                <a:cs typeface="Varela Round" panose="00000500000000000000" pitchFamily="2" charset="-79"/>
              </a:rPr>
              <a:t>3</a:t>
            </a:r>
            <a:endParaRPr lang="en-US" altLang="he-IL" sz="1800" dirty="0">
              <a:latin typeface="Varela Round" panose="00000500000000000000" pitchFamily="2" charset="-79"/>
              <a:cs typeface="Varela Round" panose="00000500000000000000" pitchFamily="2" charset="-79"/>
            </a:endParaRPr>
          </a:p>
        </p:txBody>
      </p:sp>
      <p:sp>
        <p:nvSpPr>
          <p:cNvPr id="50" name="Line 53"/>
          <p:cNvSpPr>
            <a:spLocks noChangeShapeType="1"/>
          </p:cNvSpPr>
          <p:nvPr/>
        </p:nvSpPr>
        <p:spPr bwMode="auto">
          <a:xfrm flipH="1">
            <a:off x="7247468" y="5229226"/>
            <a:ext cx="192617"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dirty="0">
              <a:latin typeface="Varela Round" panose="00000500000000000000" pitchFamily="2" charset="-79"/>
              <a:cs typeface="Varela Round" panose="00000500000000000000" pitchFamily="2" charset="-79"/>
            </a:endParaRPr>
          </a:p>
        </p:txBody>
      </p:sp>
      <p:sp>
        <p:nvSpPr>
          <p:cNvPr id="51" name="Line 54"/>
          <p:cNvSpPr>
            <a:spLocks noChangeShapeType="1"/>
          </p:cNvSpPr>
          <p:nvPr/>
        </p:nvSpPr>
        <p:spPr bwMode="auto">
          <a:xfrm>
            <a:off x="5808134" y="4581525"/>
            <a:ext cx="96096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dirty="0">
              <a:latin typeface="Varela Round" panose="00000500000000000000" pitchFamily="2" charset="-79"/>
              <a:cs typeface="Varela Round" panose="00000500000000000000" pitchFamily="2" charset="-79"/>
            </a:endParaRPr>
          </a:p>
        </p:txBody>
      </p:sp>
      <p:sp>
        <p:nvSpPr>
          <p:cNvPr id="52" name="Text Box 55"/>
          <p:cNvSpPr txBox="1">
            <a:spLocks noChangeArrowheads="1"/>
          </p:cNvSpPr>
          <p:nvPr/>
        </p:nvSpPr>
        <p:spPr bwMode="auto">
          <a:xfrm>
            <a:off x="5135034" y="4437063"/>
            <a:ext cx="768351"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800" dirty="0">
                <a:latin typeface="Varela Round" panose="00000500000000000000" pitchFamily="2" charset="-79"/>
                <a:cs typeface="Varela Round" panose="00000500000000000000" pitchFamily="2" charset="-79"/>
              </a:rPr>
              <a:t>9</a:t>
            </a:r>
            <a:endParaRPr lang="en-US" altLang="he-IL" sz="1800" dirty="0">
              <a:latin typeface="Varela Round" panose="00000500000000000000" pitchFamily="2" charset="-79"/>
              <a:cs typeface="Varela Round" panose="00000500000000000000" pitchFamily="2" charset="-79"/>
            </a:endParaRPr>
          </a:p>
        </p:txBody>
      </p:sp>
      <p:sp>
        <p:nvSpPr>
          <p:cNvPr id="53" name="Line 56"/>
          <p:cNvSpPr>
            <a:spLocks noChangeShapeType="1"/>
          </p:cNvSpPr>
          <p:nvPr/>
        </p:nvSpPr>
        <p:spPr bwMode="auto">
          <a:xfrm flipV="1">
            <a:off x="5327651" y="6165851"/>
            <a:ext cx="575733" cy="358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dirty="0">
              <a:latin typeface="Varela Round" panose="00000500000000000000" pitchFamily="2" charset="-79"/>
              <a:cs typeface="Varela Round" panose="00000500000000000000" pitchFamily="2" charset="-79"/>
            </a:endParaRPr>
          </a:p>
        </p:txBody>
      </p:sp>
      <p:sp>
        <p:nvSpPr>
          <p:cNvPr id="54" name="Text Box 57"/>
          <p:cNvSpPr txBox="1">
            <a:spLocks noChangeArrowheads="1"/>
          </p:cNvSpPr>
          <p:nvPr/>
        </p:nvSpPr>
        <p:spPr bwMode="auto">
          <a:xfrm>
            <a:off x="4847167" y="6237288"/>
            <a:ext cx="57573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800" dirty="0">
                <a:latin typeface="Varela Round" panose="00000500000000000000" pitchFamily="2" charset="-79"/>
                <a:cs typeface="Varela Round" panose="00000500000000000000" pitchFamily="2" charset="-79"/>
              </a:rPr>
              <a:t>6</a:t>
            </a:r>
            <a:endParaRPr lang="en-US" altLang="he-IL" sz="1800" dirty="0">
              <a:latin typeface="Varela Round" panose="00000500000000000000" pitchFamily="2" charset="-79"/>
              <a:cs typeface="Varela Round" panose="00000500000000000000" pitchFamily="2" charset="-79"/>
            </a:endParaRPr>
          </a:p>
        </p:txBody>
      </p:sp>
      <p:sp>
        <p:nvSpPr>
          <p:cNvPr id="55" name="Line 58"/>
          <p:cNvSpPr>
            <a:spLocks noChangeShapeType="1"/>
          </p:cNvSpPr>
          <p:nvPr/>
        </p:nvSpPr>
        <p:spPr bwMode="auto">
          <a:xfrm flipH="1">
            <a:off x="4176184" y="2781300"/>
            <a:ext cx="201506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he-IL" dirty="0">
              <a:latin typeface="Varela Round" panose="00000500000000000000" pitchFamily="2" charset="-79"/>
              <a:cs typeface="Varela Round" panose="00000500000000000000" pitchFamily="2" charset="-79"/>
            </a:endParaRPr>
          </a:p>
        </p:txBody>
      </p:sp>
      <p:sp>
        <p:nvSpPr>
          <p:cNvPr id="56" name="Text Box 59"/>
          <p:cNvSpPr txBox="1">
            <a:spLocks noChangeArrowheads="1"/>
          </p:cNvSpPr>
          <p:nvPr/>
        </p:nvSpPr>
        <p:spPr bwMode="auto">
          <a:xfrm>
            <a:off x="6096000" y="2636838"/>
            <a:ext cx="38311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800" dirty="0">
                <a:latin typeface="Varela Round" panose="00000500000000000000" pitchFamily="2" charset="-79"/>
                <a:cs typeface="Varela Round" panose="00000500000000000000" pitchFamily="2" charset="-79"/>
              </a:rPr>
              <a:t>8</a:t>
            </a:r>
            <a:endParaRPr lang="en-US" altLang="he-IL" sz="1800" dirty="0">
              <a:latin typeface="Varela Round" panose="00000500000000000000" pitchFamily="2" charset="-79"/>
              <a:cs typeface="Varela Round" panose="00000500000000000000" pitchFamily="2" charset="-79"/>
            </a:endParaRPr>
          </a:p>
        </p:txBody>
      </p:sp>
      <p:sp>
        <p:nvSpPr>
          <p:cNvPr id="57" name="Line 60"/>
          <p:cNvSpPr>
            <a:spLocks noChangeShapeType="1"/>
          </p:cNvSpPr>
          <p:nvPr/>
        </p:nvSpPr>
        <p:spPr bwMode="auto">
          <a:xfrm flipH="1">
            <a:off x="7344833" y="3860801"/>
            <a:ext cx="670984"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dirty="0">
              <a:latin typeface="Varela Round" panose="00000500000000000000" pitchFamily="2" charset="-79"/>
              <a:cs typeface="Varela Round" panose="00000500000000000000" pitchFamily="2" charset="-79"/>
            </a:endParaRPr>
          </a:p>
        </p:txBody>
      </p:sp>
      <p:sp>
        <p:nvSpPr>
          <p:cNvPr id="58" name="Text Box 61"/>
          <p:cNvSpPr txBox="1">
            <a:spLocks noChangeArrowheads="1"/>
          </p:cNvSpPr>
          <p:nvPr/>
        </p:nvSpPr>
        <p:spPr bwMode="auto">
          <a:xfrm>
            <a:off x="7920567" y="3716338"/>
            <a:ext cx="57573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eaLnBrk="1" hangingPunct="1">
              <a:spcBef>
                <a:spcPct val="50000"/>
              </a:spcBef>
              <a:buFontTx/>
              <a:buNone/>
            </a:pPr>
            <a:r>
              <a:rPr lang="he-IL" altLang="he-IL" sz="1800" dirty="0">
                <a:latin typeface="Varela Round" panose="00000500000000000000" pitchFamily="2" charset="-79"/>
                <a:cs typeface="Varela Round" panose="00000500000000000000" pitchFamily="2" charset="-79"/>
              </a:rPr>
              <a:t>8</a:t>
            </a:r>
            <a:endParaRPr lang="en-US" altLang="he-IL" sz="1800" dirty="0">
              <a:latin typeface="Varela Round" panose="00000500000000000000" pitchFamily="2" charset="-79"/>
              <a:cs typeface="Varela Round" panose="00000500000000000000" pitchFamily="2" charset="-79"/>
            </a:endParaRPr>
          </a:p>
        </p:txBody>
      </p:sp>
      <p:sp>
        <p:nvSpPr>
          <p:cNvPr id="59" name="Text Box 62"/>
          <p:cNvSpPr txBox="1">
            <a:spLocks noChangeArrowheads="1"/>
          </p:cNvSpPr>
          <p:nvPr/>
        </p:nvSpPr>
        <p:spPr bwMode="auto">
          <a:xfrm>
            <a:off x="1029568" y="5438775"/>
            <a:ext cx="172931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800" dirty="0">
                <a:latin typeface="Varela Round" panose="00000500000000000000" pitchFamily="2" charset="-79"/>
                <a:cs typeface="Varela Round" panose="00000500000000000000" pitchFamily="2" charset="-79"/>
              </a:rPr>
              <a:t>מבט מהצד</a:t>
            </a:r>
            <a:endParaRPr lang="en-US" altLang="he-IL" sz="1800" dirty="0">
              <a:latin typeface="Varela Round" panose="00000500000000000000" pitchFamily="2" charset="-79"/>
              <a:cs typeface="Varela Round" panose="00000500000000000000" pitchFamily="2" charset="-79"/>
            </a:endParaRPr>
          </a:p>
        </p:txBody>
      </p:sp>
      <p:sp>
        <p:nvSpPr>
          <p:cNvPr id="60" name="Text Box 63"/>
          <p:cNvSpPr txBox="1">
            <a:spLocks noChangeArrowheads="1"/>
          </p:cNvSpPr>
          <p:nvPr/>
        </p:nvSpPr>
        <p:spPr bwMode="auto">
          <a:xfrm>
            <a:off x="7056967" y="6165851"/>
            <a:ext cx="211031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eaLnBrk="1" hangingPunct="1">
              <a:spcBef>
                <a:spcPct val="50000"/>
              </a:spcBef>
              <a:buFontTx/>
              <a:buNone/>
            </a:pPr>
            <a:r>
              <a:rPr lang="he-IL" altLang="he-IL" sz="1800" dirty="0">
                <a:latin typeface="Varela Round" panose="00000500000000000000" pitchFamily="2" charset="-79"/>
                <a:cs typeface="Varela Round" panose="00000500000000000000" pitchFamily="2" charset="-79"/>
              </a:rPr>
              <a:t>מבט מקדימה</a:t>
            </a:r>
            <a:endParaRPr lang="en-US" altLang="he-IL" sz="1800"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2089315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0" y="264247"/>
            <a:ext cx="10972800" cy="706437"/>
          </a:xfrm>
        </p:spPr>
        <p:txBody>
          <a:bodyPr>
            <a:normAutofit/>
          </a:bodyPr>
          <a:lstStyle/>
          <a:p>
            <a:pPr algn="r" eaLnBrk="1" hangingPunct="1">
              <a:defRPr/>
            </a:pPr>
            <a:r>
              <a:rPr lang="he-IL" sz="3600" b="1" dirty="0">
                <a:solidFill>
                  <a:srgbClr val="0070C0"/>
                </a:solidFill>
                <a:latin typeface="Varela Round"/>
                <a:cs typeface="Varela Round"/>
              </a:rPr>
              <a:t>מערכת הרבייה </a:t>
            </a:r>
            <a:r>
              <a:rPr lang="he-IL" sz="3600" b="1" dirty="0">
                <a:solidFill>
                  <a:srgbClr val="0070C0"/>
                </a:solidFill>
                <a:latin typeface="Varela Round"/>
                <a:cs typeface="Varela Round"/>
                <a:sym typeface="Varela Round"/>
              </a:rPr>
              <a:t>הנקבית</a:t>
            </a:r>
            <a:endParaRPr lang="en-US" sz="3600" b="1" dirty="0">
              <a:solidFill>
                <a:srgbClr val="0070C0"/>
              </a:solidFill>
              <a:latin typeface="Varela Round"/>
              <a:cs typeface="Varela Round"/>
              <a:sym typeface="Varela Round"/>
            </a:endParaRPr>
          </a:p>
        </p:txBody>
      </p:sp>
      <p:pic>
        <p:nvPicPr>
          <p:cNvPr id="7171" name="Picture 6" descr="Female internal reproductive anatomy">
            <a:hlinkClick r:id="rId2" tooltip="Female internal reproductive anatomy"/>
          </p:cNvPr>
          <p:cNvPicPr>
            <a:picLocks noGrp="1" noChangeAspect="1" noChangeArrowheads="1"/>
          </p:cNvPicPr>
          <p:nvPr>
            <p:ph sz="half" idx="4294967295"/>
          </p:nvPr>
        </p:nvPicPr>
        <p:blipFill>
          <a:blip r:embed="rId3">
            <a:lum bright="-8000" contrast="40000"/>
            <a:extLst>
              <a:ext uri="{28A0092B-C50C-407E-A947-70E740481C1C}">
                <a14:useLocalDpi xmlns:a14="http://schemas.microsoft.com/office/drawing/2010/main" val="0"/>
              </a:ext>
            </a:extLst>
          </a:blip>
          <a:srcRect/>
          <a:stretch>
            <a:fillRect/>
          </a:stretch>
        </p:blipFill>
        <p:spPr>
          <a:xfrm>
            <a:off x="0" y="981075"/>
            <a:ext cx="6529388" cy="3960813"/>
          </a:xfrm>
        </p:spPr>
      </p:pic>
      <p:sp>
        <p:nvSpPr>
          <p:cNvPr id="7172" name="Rectangle 11"/>
          <p:cNvSpPr>
            <a:spLocks noGrp="1" noChangeArrowheads="1"/>
          </p:cNvSpPr>
          <p:nvPr>
            <p:ph type="body" sz="half" idx="4294967295"/>
          </p:nvPr>
        </p:nvSpPr>
        <p:spPr>
          <a:xfrm>
            <a:off x="8342142" y="911299"/>
            <a:ext cx="3496376" cy="3670226"/>
          </a:xfrm>
        </p:spPr>
        <p:txBody>
          <a:bodyPr>
            <a:normAutofit fontScale="92500" lnSpcReduction="20000"/>
          </a:bodyPr>
          <a:lstStyle/>
          <a:p>
            <a:pPr marL="533400" indent="-533400" eaLnBrk="1" hangingPunct="1">
              <a:buClr>
                <a:srgbClr val="002060"/>
              </a:buClr>
              <a:buFont typeface="+mj-lt"/>
              <a:buAutoNum type="arabicPeriod"/>
            </a:pPr>
            <a:r>
              <a:rPr lang="he-IL" altLang="he-IL" sz="2000" b="1" dirty="0">
                <a:solidFill>
                  <a:srgbClr val="002060"/>
                </a:solidFill>
                <a:latin typeface="Varela Round" panose="00000500000000000000" pitchFamily="2" charset="-79"/>
                <a:cs typeface="Varela Round" panose="00000500000000000000" pitchFamily="2" charset="-79"/>
              </a:rPr>
              <a:t>מערכת הרבייה הנקבית:</a:t>
            </a:r>
          </a:p>
          <a:p>
            <a:pPr marL="533400" indent="-533400" eaLnBrk="1" hangingPunct="1">
              <a:buClr>
                <a:srgbClr val="002060"/>
              </a:buClr>
              <a:buFont typeface="+mj-lt"/>
              <a:buAutoNum type="arabicPeriod"/>
            </a:pPr>
            <a:r>
              <a:rPr lang="he-IL" altLang="he-IL" sz="2000" b="1" dirty="0">
                <a:solidFill>
                  <a:srgbClr val="002060"/>
                </a:solidFill>
                <a:latin typeface="Varela Round" panose="00000500000000000000" pitchFamily="2" charset="-79"/>
                <a:cs typeface="Varela Round" panose="00000500000000000000" pitchFamily="2" charset="-79"/>
              </a:rPr>
              <a:t>שחלה</a:t>
            </a:r>
          </a:p>
          <a:p>
            <a:pPr marL="533400" indent="-533400" eaLnBrk="1" hangingPunct="1">
              <a:buClr>
                <a:srgbClr val="002060"/>
              </a:buClr>
              <a:buFont typeface="+mj-lt"/>
              <a:buAutoNum type="arabicPeriod"/>
            </a:pPr>
            <a:r>
              <a:rPr lang="he-IL" altLang="he-IL" sz="2000" b="1" dirty="0">
                <a:solidFill>
                  <a:srgbClr val="002060"/>
                </a:solidFill>
                <a:latin typeface="Varela Round" panose="00000500000000000000" pitchFamily="2" charset="-79"/>
                <a:cs typeface="Varela Round" panose="00000500000000000000" pitchFamily="2" charset="-79"/>
              </a:rPr>
              <a:t>חצוצרה</a:t>
            </a:r>
          </a:p>
          <a:p>
            <a:pPr marL="533400" indent="-533400" eaLnBrk="1" hangingPunct="1">
              <a:buClr>
                <a:srgbClr val="002060"/>
              </a:buClr>
              <a:buFont typeface="+mj-lt"/>
              <a:buAutoNum type="arabicPeriod"/>
            </a:pPr>
            <a:r>
              <a:rPr lang="he-IL" altLang="he-IL" sz="2000" b="1" dirty="0">
                <a:solidFill>
                  <a:srgbClr val="002060"/>
                </a:solidFill>
                <a:latin typeface="Varela Round" panose="00000500000000000000" pitchFamily="2" charset="-79"/>
                <a:cs typeface="Varela Round" panose="00000500000000000000" pitchFamily="2" charset="-79"/>
              </a:rPr>
              <a:t>רחם</a:t>
            </a:r>
          </a:p>
          <a:p>
            <a:pPr marL="533400" indent="-533400" eaLnBrk="1" hangingPunct="1">
              <a:buClr>
                <a:srgbClr val="002060"/>
              </a:buClr>
              <a:buFont typeface="+mj-lt"/>
              <a:buAutoNum type="arabicPeriod"/>
            </a:pPr>
            <a:r>
              <a:rPr lang="he-IL" altLang="he-IL" sz="2000" b="1" dirty="0">
                <a:solidFill>
                  <a:srgbClr val="002060"/>
                </a:solidFill>
                <a:latin typeface="Varela Round" panose="00000500000000000000" pitchFamily="2" charset="-79"/>
                <a:cs typeface="Varela Round" panose="00000500000000000000" pitchFamily="2" charset="-79"/>
              </a:rPr>
              <a:t>צוואר הרחם</a:t>
            </a:r>
          </a:p>
          <a:p>
            <a:pPr marL="533400" indent="-533400" eaLnBrk="1" hangingPunct="1">
              <a:buClr>
                <a:srgbClr val="002060"/>
              </a:buClr>
              <a:buFont typeface="+mj-lt"/>
              <a:buAutoNum type="arabicPeriod"/>
            </a:pPr>
            <a:r>
              <a:rPr lang="he-IL" altLang="he-IL" sz="2000" b="1" dirty="0">
                <a:solidFill>
                  <a:srgbClr val="002060"/>
                </a:solidFill>
                <a:latin typeface="Varela Round" panose="00000500000000000000" pitchFamily="2" charset="-79"/>
                <a:cs typeface="Varela Round" panose="00000500000000000000" pitchFamily="2" charset="-79"/>
              </a:rPr>
              <a:t>נרתיק</a:t>
            </a:r>
          </a:p>
          <a:p>
            <a:pPr marL="533400" indent="-533400" eaLnBrk="1" hangingPunct="1">
              <a:buClr>
                <a:srgbClr val="002060"/>
              </a:buClr>
              <a:buFont typeface="+mj-lt"/>
              <a:buAutoNum type="arabicPeriod"/>
            </a:pPr>
            <a:r>
              <a:rPr lang="he-IL" altLang="he-IL" sz="2000" b="1" dirty="0">
                <a:solidFill>
                  <a:srgbClr val="002060"/>
                </a:solidFill>
                <a:latin typeface="Varela Round" panose="00000500000000000000" pitchFamily="2" charset="-79"/>
                <a:cs typeface="Varela Round" panose="00000500000000000000" pitchFamily="2" charset="-79"/>
              </a:rPr>
              <a:t>פתח מין</a:t>
            </a:r>
          </a:p>
          <a:p>
            <a:pPr marL="533400" indent="-533400" eaLnBrk="1" hangingPunct="1">
              <a:buClr>
                <a:srgbClr val="002060"/>
              </a:buClr>
              <a:buFont typeface="+mj-lt"/>
              <a:buAutoNum type="arabicPeriod"/>
            </a:pPr>
            <a:r>
              <a:rPr lang="he-IL" altLang="he-IL" sz="2000" b="1" dirty="0">
                <a:solidFill>
                  <a:srgbClr val="002060"/>
                </a:solidFill>
                <a:latin typeface="Varela Round" panose="00000500000000000000" pitchFamily="2" charset="-79"/>
                <a:cs typeface="Varela Round" panose="00000500000000000000" pitchFamily="2" charset="-79"/>
              </a:rPr>
              <a:t>פתח מערכת ההפרשה</a:t>
            </a:r>
          </a:p>
          <a:p>
            <a:pPr marL="533400" indent="-533400" eaLnBrk="1" hangingPunct="1">
              <a:buClr>
                <a:srgbClr val="002060"/>
              </a:buClr>
              <a:buFont typeface="+mj-lt"/>
              <a:buAutoNum type="arabicPeriod"/>
            </a:pPr>
            <a:r>
              <a:rPr lang="he-IL" altLang="he-IL" sz="2000" b="1" dirty="0">
                <a:solidFill>
                  <a:srgbClr val="002060"/>
                </a:solidFill>
                <a:latin typeface="Varela Round" panose="00000500000000000000" pitchFamily="2" charset="-79"/>
                <a:cs typeface="Varela Round" panose="00000500000000000000" pitchFamily="2" charset="-79"/>
              </a:rPr>
              <a:t>שלפוחית השתן</a:t>
            </a:r>
          </a:p>
          <a:p>
            <a:pPr marL="533400" indent="-533400" eaLnBrk="1" hangingPunct="1">
              <a:buClr>
                <a:srgbClr val="002060"/>
              </a:buClr>
              <a:buFont typeface="+mj-lt"/>
              <a:buAutoNum type="arabicPeriod"/>
            </a:pPr>
            <a:r>
              <a:rPr lang="he-IL" altLang="he-IL" sz="2000" b="1" dirty="0">
                <a:solidFill>
                  <a:srgbClr val="002060"/>
                </a:solidFill>
                <a:latin typeface="Varela Round" panose="00000500000000000000" pitchFamily="2" charset="-79"/>
                <a:cs typeface="Varela Round" panose="00000500000000000000" pitchFamily="2" charset="-79"/>
              </a:rPr>
              <a:t>אנוס (פי הטבעת)</a:t>
            </a:r>
            <a:endParaRPr lang="en-US" altLang="he-IL" sz="2000" b="1" dirty="0">
              <a:solidFill>
                <a:srgbClr val="002060"/>
              </a:solidFill>
              <a:latin typeface="Varela Round" panose="00000500000000000000" pitchFamily="2" charset="-79"/>
              <a:cs typeface="Varela Round" panose="00000500000000000000" pitchFamily="2" charset="-79"/>
            </a:endParaRPr>
          </a:p>
        </p:txBody>
      </p:sp>
      <p:pic>
        <p:nvPicPr>
          <p:cNvPr id="7173" name="Picture 9" descr="The human female ">
            <a:hlinkClick r:id="rId4" tooltip="The human female "/>
          </p:cNvPr>
          <p:cNvPicPr>
            <a:picLocks noGrp="1" noChangeAspect="1" noChangeArrowheads="1"/>
          </p:cNvPicPr>
          <p:nvPr>
            <p:ph sz="half" idx="4294967295"/>
          </p:nvPr>
        </p:nvPicPr>
        <p:blipFill>
          <a:blip r:embed="rId5">
            <a:lum bright="-40000" contrast="50000"/>
            <a:extLst>
              <a:ext uri="{28A0092B-C50C-407E-A947-70E740481C1C}">
                <a14:useLocalDpi xmlns:a14="http://schemas.microsoft.com/office/drawing/2010/main" val="0"/>
              </a:ext>
            </a:extLst>
          </a:blip>
          <a:srcRect/>
          <a:stretch>
            <a:fillRect/>
          </a:stretch>
        </p:blipFill>
        <p:spPr>
          <a:xfrm>
            <a:off x="5267061" y="3972719"/>
            <a:ext cx="3198812" cy="2487613"/>
          </a:xfrm>
        </p:spPr>
      </p:pic>
      <p:sp>
        <p:nvSpPr>
          <p:cNvPr id="7174" name="Rectangle 12"/>
          <p:cNvSpPr>
            <a:spLocks noChangeArrowheads="1"/>
          </p:cNvSpPr>
          <p:nvPr/>
        </p:nvSpPr>
        <p:spPr bwMode="auto">
          <a:xfrm>
            <a:off x="5520267" y="1844675"/>
            <a:ext cx="1346200" cy="1943100"/>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7175" name="Rectangle 13"/>
          <p:cNvSpPr>
            <a:spLocks noChangeArrowheads="1"/>
          </p:cNvSpPr>
          <p:nvPr/>
        </p:nvSpPr>
        <p:spPr bwMode="auto">
          <a:xfrm>
            <a:off x="334433" y="1700214"/>
            <a:ext cx="1153584" cy="3241675"/>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7176" name="Text Box 14"/>
          <p:cNvSpPr txBox="1">
            <a:spLocks noChangeArrowheads="1"/>
          </p:cNvSpPr>
          <p:nvPr/>
        </p:nvSpPr>
        <p:spPr bwMode="auto">
          <a:xfrm>
            <a:off x="1007534" y="1844676"/>
            <a:ext cx="480484"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800" dirty="0">
                <a:latin typeface="Varela Round" panose="00000500000000000000" pitchFamily="2" charset="-79"/>
                <a:cs typeface="Varela Round" panose="00000500000000000000" pitchFamily="2" charset="-79"/>
              </a:rPr>
              <a:t>2</a:t>
            </a:r>
            <a:endParaRPr lang="en-US" altLang="he-IL" sz="1800" dirty="0">
              <a:latin typeface="Varela Round" panose="00000500000000000000" pitchFamily="2" charset="-79"/>
              <a:cs typeface="Varela Round" panose="00000500000000000000" pitchFamily="2" charset="-79"/>
            </a:endParaRPr>
          </a:p>
        </p:txBody>
      </p:sp>
      <p:sp>
        <p:nvSpPr>
          <p:cNvPr id="7177" name="Text Box 15"/>
          <p:cNvSpPr txBox="1">
            <a:spLocks noChangeArrowheads="1"/>
          </p:cNvSpPr>
          <p:nvPr/>
        </p:nvSpPr>
        <p:spPr bwMode="auto">
          <a:xfrm>
            <a:off x="5422901" y="1700213"/>
            <a:ext cx="480484"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eaLnBrk="1" hangingPunct="1">
              <a:spcBef>
                <a:spcPct val="50000"/>
              </a:spcBef>
              <a:buFontTx/>
              <a:buNone/>
            </a:pPr>
            <a:r>
              <a:rPr lang="he-IL" altLang="he-IL" sz="1800" dirty="0">
                <a:latin typeface="Varela Round" panose="00000500000000000000" pitchFamily="2" charset="-79"/>
                <a:cs typeface="Varela Round" panose="00000500000000000000" pitchFamily="2" charset="-79"/>
              </a:rPr>
              <a:t>1</a:t>
            </a:r>
            <a:endParaRPr lang="en-US" altLang="he-IL" sz="1800" dirty="0">
              <a:latin typeface="Varela Round" panose="00000500000000000000" pitchFamily="2" charset="-79"/>
              <a:cs typeface="Varela Round" panose="00000500000000000000" pitchFamily="2" charset="-79"/>
            </a:endParaRPr>
          </a:p>
        </p:txBody>
      </p:sp>
      <p:sp>
        <p:nvSpPr>
          <p:cNvPr id="7178" name="Rectangle 17"/>
          <p:cNvSpPr>
            <a:spLocks noChangeArrowheads="1"/>
          </p:cNvSpPr>
          <p:nvPr/>
        </p:nvSpPr>
        <p:spPr bwMode="auto">
          <a:xfrm>
            <a:off x="6191251" y="4221163"/>
            <a:ext cx="1344083" cy="792162"/>
          </a:xfrm>
          <a:prstGeom prst="rect">
            <a:avLst/>
          </a:prstGeom>
          <a:solidFill>
            <a:srgbClr val="DDDDDD"/>
          </a:solidFill>
          <a:ln w="9525">
            <a:solidFill>
              <a:srgbClr val="DDDDDD"/>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7179" name="Rectangle 18"/>
          <p:cNvSpPr>
            <a:spLocks noChangeArrowheads="1"/>
          </p:cNvSpPr>
          <p:nvPr/>
        </p:nvSpPr>
        <p:spPr bwMode="auto">
          <a:xfrm>
            <a:off x="5520267" y="5516564"/>
            <a:ext cx="768351" cy="217487"/>
          </a:xfrm>
          <a:prstGeom prst="rect">
            <a:avLst/>
          </a:prstGeom>
          <a:solidFill>
            <a:srgbClr val="DDDDDD"/>
          </a:solidFill>
          <a:ln w="9525">
            <a:solidFill>
              <a:srgbClr val="DDDDDD"/>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7180" name="Rectangle 19"/>
          <p:cNvSpPr>
            <a:spLocks noChangeArrowheads="1"/>
          </p:cNvSpPr>
          <p:nvPr/>
        </p:nvSpPr>
        <p:spPr bwMode="auto">
          <a:xfrm>
            <a:off x="7440085" y="5805488"/>
            <a:ext cx="673100" cy="360362"/>
          </a:xfrm>
          <a:prstGeom prst="rect">
            <a:avLst/>
          </a:prstGeom>
          <a:solidFill>
            <a:srgbClr val="DDDDDD"/>
          </a:solidFill>
          <a:ln w="9525">
            <a:solidFill>
              <a:srgbClr val="DDDDDD"/>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he-IL" altLang="he-IL" sz="1800" dirty="0">
              <a:latin typeface="Varela Round" panose="00000500000000000000" pitchFamily="2" charset="-79"/>
              <a:cs typeface="Varela Round" panose="00000500000000000000" pitchFamily="2" charset="-79"/>
            </a:endParaRPr>
          </a:p>
        </p:txBody>
      </p:sp>
      <p:sp>
        <p:nvSpPr>
          <p:cNvPr id="7181" name="Text Box 20"/>
          <p:cNvSpPr txBox="1">
            <a:spLocks noChangeArrowheads="1"/>
          </p:cNvSpPr>
          <p:nvPr/>
        </p:nvSpPr>
        <p:spPr bwMode="auto">
          <a:xfrm>
            <a:off x="6191251" y="4797425"/>
            <a:ext cx="28786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200" dirty="0">
                <a:latin typeface="Varela Round" panose="00000500000000000000" pitchFamily="2" charset="-79"/>
                <a:cs typeface="Varela Round" panose="00000500000000000000" pitchFamily="2" charset="-79"/>
              </a:rPr>
              <a:t>1</a:t>
            </a:r>
            <a:endParaRPr lang="en-US" altLang="he-IL" sz="1200" dirty="0">
              <a:latin typeface="Varela Round" panose="00000500000000000000" pitchFamily="2" charset="-79"/>
              <a:cs typeface="Varela Round" panose="00000500000000000000" pitchFamily="2" charset="-79"/>
            </a:endParaRPr>
          </a:p>
        </p:txBody>
      </p:sp>
      <p:sp>
        <p:nvSpPr>
          <p:cNvPr id="7182" name="Text Box 22"/>
          <p:cNvSpPr txBox="1">
            <a:spLocks noChangeArrowheads="1"/>
          </p:cNvSpPr>
          <p:nvPr/>
        </p:nvSpPr>
        <p:spPr bwMode="auto">
          <a:xfrm>
            <a:off x="7152217" y="4724400"/>
            <a:ext cx="28786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200" dirty="0">
                <a:latin typeface="Varela Round" panose="00000500000000000000" pitchFamily="2" charset="-79"/>
                <a:cs typeface="Varela Round" panose="00000500000000000000" pitchFamily="2" charset="-79"/>
              </a:rPr>
              <a:t>1</a:t>
            </a:r>
            <a:endParaRPr lang="en-US" altLang="he-IL" sz="1200" dirty="0">
              <a:latin typeface="Varela Round" panose="00000500000000000000" pitchFamily="2" charset="-79"/>
              <a:cs typeface="Varela Round" panose="00000500000000000000" pitchFamily="2" charset="-79"/>
            </a:endParaRPr>
          </a:p>
        </p:txBody>
      </p:sp>
      <p:sp>
        <p:nvSpPr>
          <p:cNvPr id="7183" name="Text Box 23"/>
          <p:cNvSpPr txBox="1">
            <a:spLocks noChangeArrowheads="1"/>
          </p:cNvSpPr>
          <p:nvPr/>
        </p:nvSpPr>
        <p:spPr bwMode="auto">
          <a:xfrm>
            <a:off x="6000751" y="4508500"/>
            <a:ext cx="38311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200" dirty="0">
                <a:latin typeface="Varela Round" panose="00000500000000000000" pitchFamily="2" charset="-79"/>
                <a:cs typeface="Varela Round" panose="00000500000000000000" pitchFamily="2" charset="-79"/>
              </a:rPr>
              <a:t>2</a:t>
            </a:r>
            <a:endParaRPr lang="en-US" altLang="he-IL" sz="1200" dirty="0">
              <a:latin typeface="Varela Round" panose="00000500000000000000" pitchFamily="2" charset="-79"/>
              <a:cs typeface="Varela Round" panose="00000500000000000000" pitchFamily="2" charset="-79"/>
            </a:endParaRPr>
          </a:p>
        </p:txBody>
      </p:sp>
      <p:sp>
        <p:nvSpPr>
          <p:cNvPr id="7184" name="Text Box 24"/>
          <p:cNvSpPr txBox="1">
            <a:spLocks noChangeArrowheads="1"/>
          </p:cNvSpPr>
          <p:nvPr/>
        </p:nvSpPr>
        <p:spPr bwMode="auto">
          <a:xfrm>
            <a:off x="7440085" y="4581525"/>
            <a:ext cx="38311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200" dirty="0">
                <a:latin typeface="Varela Round" panose="00000500000000000000" pitchFamily="2" charset="-79"/>
                <a:cs typeface="Varela Round" panose="00000500000000000000" pitchFamily="2" charset="-79"/>
              </a:rPr>
              <a:t>2</a:t>
            </a:r>
            <a:endParaRPr lang="en-US" altLang="he-IL" sz="1200" dirty="0">
              <a:latin typeface="Varela Round" panose="00000500000000000000" pitchFamily="2" charset="-79"/>
              <a:cs typeface="Varela Round" panose="00000500000000000000" pitchFamily="2" charset="-79"/>
            </a:endParaRPr>
          </a:p>
        </p:txBody>
      </p:sp>
      <p:sp>
        <p:nvSpPr>
          <p:cNvPr id="7185" name="Text Box 25"/>
          <p:cNvSpPr txBox="1">
            <a:spLocks noChangeArrowheads="1"/>
          </p:cNvSpPr>
          <p:nvPr/>
        </p:nvSpPr>
        <p:spPr bwMode="auto">
          <a:xfrm>
            <a:off x="5422901" y="2349501"/>
            <a:ext cx="480484"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800" dirty="0">
                <a:latin typeface="Varela Round" panose="00000500000000000000" pitchFamily="2" charset="-79"/>
                <a:cs typeface="Varela Round" panose="00000500000000000000" pitchFamily="2" charset="-79"/>
              </a:rPr>
              <a:t>3</a:t>
            </a:r>
            <a:endParaRPr lang="en-US" altLang="he-IL" sz="1800" dirty="0">
              <a:latin typeface="Varela Round" panose="00000500000000000000" pitchFamily="2" charset="-79"/>
              <a:cs typeface="Varela Round" panose="00000500000000000000" pitchFamily="2" charset="-79"/>
            </a:endParaRPr>
          </a:p>
        </p:txBody>
      </p:sp>
      <p:sp>
        <p:nvSpPr>
          <p:cNvPr id="7186" name="Text Box 26"/>
          <p:cNvSpPr txBox="1">
            <a:spLocks noChangeArrowheads="1"/>
          </p:cNvSpPr>
          <p:nvPr/>
        </p:nvSpPr>
        <p:spPr bwMode="auto">
          <a:xfrm>
            <a:off x="6671733" y="4652964"/>
            <a:ext cx="28786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200" dirty="0">
                <a:latin typeface="Varela Round" panose="00000500000000000000" pitchFamily="2" charset="-79"/>
                <a:cs typeface="Varela Round" panose="00000500000000000000" pitchFamily="2" charset="-79"/>
              </a:rPr>
              <a:t>3</a:t>
            </a:r>
            <a:endParaRPr lang="en-US" altLang="he-IL" sz="1200" dirty="0">
              <a:latin typeface="Varela Round" panose="00000500000000000000" pitchFamily="2" charset="-79"/>
              <a:cs typeface="Varela Round" panose="00000500000000000000" pitchFamily="2" charset="-79"/>
            </a:endParaRPr>
          </a:p>
        </p:txBody>
      </p:sp>
      <p:sp>
        <p:nvSpPr>
          <p:cNvPr id="7187" name="Line 27"/>
          <p:cNvSpPr>
            <a:spLocks noChangeShapeType="1"/>
          </p:cNvSpPr>
          <p:nvPr/>
        </p:nvSpPr>
        <p:spPr bwMode="auto">
          <a:xfrm>
            <a:off x="6864351" y="4868863"/>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dirty="0">
              <a:latin typeface="Varela Round" panose="00000500000000000000" pitchFamily="2" charset="-79"/>
              <a:cs typeface="Varela Round" panose="00000500000000000000" pitchFamily="2" charset="-79"/>
            </a:endParaRPr>
          </a:p>
        </p:txBody>
      </p:sp>
      <p:sp>
        <p:nvSpPr>
          <p:cNvPr id="7188" name="Text Box 28"/>
          <p:cNvSpPr txBox="1">
            <a:spLocks noChangeArrowheads="1"/>
          </p:cNvSpPr>
          <p:nvPr/>
        </p:nvSpPr>
        <p:spPr bwMode="auto">
          <a:xfrm>
            <a:off x="1200151" y="2924176"/>
            <a:ext cx="383116"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en-US" altLang="he-IL" sz="1800" dirty="0">
                <a:latin typeface="Varela Round" panose="00000500000000000000" pitchFamily="2" charset="-79"/>
                <a:cs typeface="Varela Round" panose="00000500000000000000" pitchFamily="2" charset="-79"/>
              </a:rPr>
              <a:t>8</a:t>
            </a:r>
          </a:p>
        </p:txBody>
      </p:sp>
      <p:sp>
        <p:nvSpPr>
          <p:cNvPr id="7189" name="Text Box 29"/>
          <p:cNvSpPr txBox="1">
            <a:spLocks noChangeArrowheads="1"/>
          </p:cNvSpPr>
          <p:nvPr/>
        </p:nvSpPr>
        <p:spPr bwMode="auto">
          <a:xfrm>
            <a:off x="5422901" y="2781301"/>
            <a:ext cx="480484"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l" eaLnBrk="1" hangingPunct="1">
              <a:spcBef>
                <a:spcPct val="50000"/>
              </a:spcBef>
              <a:buFontTx/>
              <a:buNone/>
            </a:pPr>
            <a:r>
              <a:rPr lang="he-IL" altLang="he-IL" sz="1800" dirty="0">
                <a:latin typeface="Varela Round" panose="00000500000000000000" pitchFamily="2" charset="-79"/>
                <a:cs typeface="Varela Round" panose="00000500000000000000" pitchFamily="2" charset="-79"/>
              </a:rPr>
              <a:t>4</a:t>
            </a:r>
            <a:endParaRPr lang="en-US" altLang="he-IL" sz="1800" dirty="0">
              <a:latin typeface="Varela Round" panose="00000500000000000000" pitchFamily="2" charset="-79"/>
              <a:cs typeface="Varela Round" panose="00000500000000000000" pitchFamily="2" charset="-79"/>
            </a:endParaRPr>
          </a:p>
        </p:txBody>
      </p:sp>
      <p:sp>
        <p:nvSpPr>
          <p:cNvPr id="7190" name="Text Box 30"/>
          <p:cNvSpPr txBox="1">
            <a:spLocks noChangeArrowheads="1"/>
          </p:cNvSpPr>
          <p:nvPr/>
        </p:nvSpPr>
        <p:spPr bwMode="auto">
          <a:xfrm>
            <a:off x="6000751" y="5516564"/>
            <a:ext cx="28786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200" dirty="0">
                <a:latin typeface="Varela Round" panose="00000500000000000000" pitchFamily="2" charset="-79"/>
                <a:cs typeface="Varela Round" panose="00000500000000000000" pitchFamily="2" charset="-79"/>
              </a:rPr>
              <a:t>4</a:t>
            </a:r>
            <a:endParaRPr lang="en-US" altLang="he-IL" sz="1200" dirty="0">
              <a:latin typeface="Varela Round" panose="00000500000000000000" pitchFamily="2" charset="-79"/>
              <a:cs typeface="Varela Round" panose="00000500000000000000" pitchFamily="2" charset="-79"/>
            </a:endParaRPr>
          </a:p>
        </p:txBody>
      </p:sp>
      <p:sp>
        <p:nvSpPr>
          <p:cNvPr id="7191" name="Text Box 31"/>
          <p:cNvSpPr txBox="1">
            <a:spLocks noChangeArrowheads="1"/>
          </p:cNvSpPr>
          <p:nvPr/>
        </p:nvSpPr>
        <p:spPr bwMode="auto">
          <a:xfrm>
            <a:off x="5422901" y="3068638"/>
            <a:ext cx="38523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800" dirty="0">
                <a:latin typeface="Varela Round" panose="00000500000000000000" pitchFamily="2" charset="-79"/>
                <a:cs typeface="Varela Round" panose="00000500000000000000" pitchFamily="2" charset="-79"/>
              </a:rPr>
              <a:t>5</a:t>
            </a:r>
            <a:endParaRPr lang="en-US" altLang="he-IL" sz="1800" dirty="0">
              <a:latin typeface="Varela Round" panose="00000500000000000000" pitchFamily="2" charset="-79"/>
              <a:cs typeface="Varela Round" panose="00000500000000000000" pitchFamily="2" charset="-79"/>
            </a:endParaRPr>
          </a:p>
        </p:txBody>
      </p:sp>
      <p:sp>
        <p:nvSpPr>
          <p:cNvPr id="7192" name="Text Box 32"/>
          <p:cNvSpPr txBox="1">
            <a:spLocks noChangeArrowheads="1"/>
          </p:cNvSpPr>
          <p:nvPr/>
        </p:nvSpPr>
        <p:spPr bwMode="auto">
          <a:xfrm>
            <a:off x="7440084" y="5805489"/>
            <a:ext cx="28786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200" dirty="0">
                <a:latin typeface="Varela Round" panose="00000500000000000000" pitchFamily="2" charset="-79"/>
                <a:cs typeface="Varela Round" panose="00000500000000000000" pitchFamily="2" charset="-79"/>
              </a:rPr>
              <a:t>5</a:t>
            </a:r>
            <a:endParaRPr lang="en-US" altLang="he-IL" sz="1200" dirty="0">
              <a:latin typeface="Varela Round" panose="00000500000000000000" pitchFamily="2" charset="-79"/>
              <a:cs typeface="Varela Round" panose="00000500000000000000" pitchFamily="2" charset="-79"/>
            </a:endParaRPr>
          </a:p>
        </p:txBody>
      </p:sp>
      <p:sp>
        <p:nvSpPr>
          <p:cNvPr id="7193" name="Text Box 34"/>
          <p:cNvSpPr txBox="1">
            <a:spLocks noChangeArrowheads="1"/>
          </p:cNvSpPr>
          <p:nvPr/>
        </p:nvSpPr>
        <p:spPr bwMode="auto">
          <a:xfrm>
            <a:off x="1102784" y="4652963"/>
            <a:ext cx="57573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800" dirty="0">
                <a:latin typeface="Varela Round" panose="00000500000000000000" pitchFamily="2" charset="-79"/>
                <a:cs typeface="Varela Round" panose="00000500000000000000" pitchFamily="2" charset="-79"/>
              </a:rPr>
              <a:t>6</a:t>
            </a:r>
            <a:endParaRPr lang="en-US" altLang="he-IL" sz="1800" dirty="0">
              <a:latin typeface="Varela Round" panose="00000500000000000000" pitchFamily="2" charset="-79"/>
              <a:cs typeface="Varela Round" panose="00000500000000000000" pitchFamily="2" charset="-79"/>
            </a:endParaRPr>
          </a:p>
        </p:txBody>
      </p:sp>
      <p:sp>
        <p:nvSpPr>
          <p:cNvPr id="7194" name="Text Box 35"/>
          <p:cNvSpPr txBox="1">
            <a:spLocks noChangeArrowheads="1"/>
          </p:cNvSpPr>
          <p:nvPr/>
        </p:nvSpPr>
        <p:spPr bwMode="auto">
          <a:xfrm>
            <a:off x="1200151" y="4221163"/>
            <a:ext cx="47836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800" dirty="0">
                <a:latin typeface="Varela Round" panose="00000500000000000000" pitchFamily="2" charset="-79"/>
                <a:cs typeface="Varela Round" panose="00000500000000000000" pitchFamily="2" charset="-79"/>
              </a:rPr>
              <a:t>7</a:t>
            </a:r>
            <a:endParaRPr lang="en-US" altLang="he-IL" sz="1800" dirty="0">
              <a:latin typeface="Varela Round" panose="00000500000000000000" pitchFamily="2" charset="-79"/>
              <a:cs typeface="Varela Round" panose="00000500000000000000" pitchFamily="2" charset="-79"/>
            </a:endParaRPr>
          </a:p>
        </p:txBody>
      </p:sp>
      <p:sp>
        <p:nvSpPr>
          <p:cNvPr id="7195" name="Text Box 38"/>
          <p:cNvSpPr txBox="1">
            <a:spLocks noChangeArrowheads="1"/>
          </p:cNvSpPr>
          <p:nvPr/>
        </p:nvSpPr>
        <p:spPr bwMode="auto">
          <a:xfrm>
            <a:off x="5135034" y="3789363"/>
            <a:ext cx="480484" cy="36671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50000"/>
              </a:spcBef>
              <a:buFontTx/>
              <a:buNone/>
            </a:pPr>
            <a:r>
              <a:rPr lang="he-IL" altLang="he-IL" sz="1800" dirty="0">
                <a:latin typeface="Varela Round" panose="00000500000000000000" pitchFamily="2" charset="-79"/>
                <a:cs typeface="Varela Round" panose="00000500000000000000" pitchFamily="2" charset="-79"/>
              </a:rPr>
              <a:t>9</a:t>
            </a:r>
            <a:endParaRPr lang="en-US" altLang="he-IL" sz="1800" dirty="0">
              <a:latin typeface="Varela Round" panose="00000500000000000000" pitchFamily="2" charset="-79"/>
              <a:cs typeface="Varela Round" panose="00000500000000000000" pitchFamily="2" charset="-79"/>
            </a:endParaRPr>
          </a:p>
        </p:txBody>
      </p:sp>
      <p:sp>
        <p:nvSpPr>
          <p:cNvPr id="7196" name="Text Box 39"/>
          <p:cNvSpPr txBox="1">
            <a:spLocks noChangeArrowheads="1"/>
          </p:cNvSpPr>
          <p:nvPr/>
        </p:nvSpPr>
        <p:spPr bwMode="auto">
          <a:xfrm>
            <a:off x="911225" y="1190339"/>
            <a:ext cx="16806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eaLnBrk="1" hangingPunct="1">
              <a:spcBef>
                <a:spcPct val="50000"/>
              </a:spcBef>
              <a:buFontTx/>
              <a:buNone/>
            </a:pPr>
            <a:r>
              <a:rPr lang="he-IL" altLang="he-IL" sz="2000" dirty="0">
                <a:latin typeface="Varela Round" panose="00000500000000000000" pitchFamily="2" charset="-79"/>
                <a:cs typeface="Varela Round" panose="00000500000000000000" pitchFamily="2" charset="-79"/>
              </a:rPr>
              <a:t>מבט מהצד</a:t>
            </a:r>
            <a:endParaRPr lang="en-US" altLang="he-IL" sz="2000" dirty="0">
              <a:latin typeface="Varela Round" panose="00000500000000000000" pitchFamily="2" charset="-79"/>
              <a:cs typeface="Varela Round" panose="00000500000000000000" pitchFamily="2" charset="-79"/>
            </a:endParaRPr>
          </a:p>
        </p:txBody>
      </p:sp>
      <p:sp>
        <p:nvSpPr>
          <p:cNvPr id="7197" name="Text Box 40"/>
          <p:cNvSpPr txBox="1">
            <a:spLocks noChangeArrowheads="1"/>
          </p:cNvSpPr>
          <p:nvPr/>
        </p:nvSpPr>
        <p:spPr bwMode="auto">
          <a:xfrm>
            <a:off x="3119967" y="6080126"/>
            <a:ext cx="20150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eaLnBrk="1" hangingPunct="1">
              <a:spcBef>
                <a:spcPct val="50000"/>
              </a:spcBef>
              <a:buFontTx/>
              <a:buNone/>
            </a:pPr>
            <a:r>
              <a:rPr lang="he-IL" altLang="he-IL" sz="2000" dirty="0">
                <a:latin typeface="Varela Round" panose="00000500000000000000" pitchFamily="2" charset="-79"/>
                <a:cs typeface="Varela Round" panose="00000500000000000000" pitchFamily="2" charset="-79"/>
              </a:rPr>
              <a:t>מבט מקדימה</a:t>
            </a:r>
            <a:endParaRPr lang="en-US" altLang="he-IL" sz="2000"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2579954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760565" y="1486023"/>
            <a:ext cx="4413250" cy="21177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6" name="מלבן 3"/>
          <p:cNvSpPr>
            <a:spLocks noChangeArrowheads="1"/>
          </p:cNvSpPr>
          <p:nvPr/>
        </p:nvSpPr>
        <p:spPr bwMode="auto">
          <a:xfrm>
            <a:off x="6760565" y="3610111"/>
            <a:ext cx="5257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he-IL" sz="1100" dirty="0">
                <a:solidFill>
                  <a:srgbClr val="002060"/>
                </a:solidFill>
                <a:latin typeface="Varela Round" panose="00000500000000000000" pitchFamily="2" charset="-79"/>
                <a:cs typeface="Varela Round" panose="00000500000000000000" pitchFamily="2" charset="-79"/>
              </a:rPr>
              <a:t>http://helpfulhints.info/files/3/202607/14658.png</a:t>
            </a:r>
            <a:endParaRPr lang="he-IL" altLang="he-IL" sz="1100" dirty="0">
              <a:solidFill>
                <a:srgbClr val="002060"/>
              </a:solidFill>
              <a:latin typeface="Varela Round" panose="00000500000000000000" pitchFamily="2" charset="-79"/>
              <a:cs typeface="Varela Round" panose="00000500000000000000" pitchFamily="2" charset="-79"/>
            </a:endParaRPr>
          </a:p>
        </p:txBody>
      </p:sp>
      <p:pic>
        <p:nvPicPr>
          <p:cNvPr id="133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54" y="929390"/>
            <a:ext cx="5590999" cy="2865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670" y="3697985"/>
            <a:ext cx="4963583" cy="249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9" name="מלבן 5"/>
          <p:cNvSpPr>
            <a:spLocks noChangeArrowheads="1"/>
          </p:cNvSpPr>
          <p:nvPr/>
        </p:nvSpPr>
        <p:spPr bwMode="auto">
          <a:xfrm>
            <a:off x="269254" y="6182994"/>
            <a:ext cx="6096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he-IL" sz="1100" dirty="0">
                <a:solidFill>
                  <a:srgbClr val="002060"/>
                </a:solidFill>
                <a:latin typeface="Varela Round" panose="00000500000000000000" pitchFamily="2" charset="-79"/>
                <a:cs typeface="Varela Round" panose="00000500000000000000" pitchFamily="2" charset="-79"/>
              </a:rPr>
              <a:t>http://www.univnotes.com/2016/05/reproductive-anatomy-of-dog.html</a:t>
            </a:r>
            <a:endParaRPr lang="he-IL" altLang="he-IL" sz="1100" dirty="0">
              <a:solidFill>
                <a:srgbClr val="002060"/>
              </a:solidFill>
              <a:latin typeface="Varela Round" panose="00000500000000000000" pitchFamily="2" charset="-79"/>
              <a:cs typeface="Varela Round" panose="00000500000000000000" pitchFamily="2" charset="-79"/>
            </a:endParaRPr>
          </a:p>
        </p:txBody>
      </p:sp>
      <p:sp>
        <p:nvSpPr>
          <p:cNvPr id="8" name="כותרת 1"/>
          <p:cNvSpPr txBox="1">
            <a:spLocks/>
          </p:cNvSpPr>
          <p:nvPr/>
        </p:nvSpPr>
        <p:spPr>
          <a:xfrm>
            <a:off x="1502765" y="125283"/>
            <a:ext cx="10515600" cy="101397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r"/>
            <a:r>
              <a:rPr lang="he-IL" altLang="he-IL" dirty="0">
                <a:solidFill>
                  <a:srgbClr val="002060"/>
                </a:solidFill>
                <a:latin typeface="Varela Round" panose="00000500000000000000" pitchFamily="2" charset="-79"/>
                <a:cs typeface="Varela Round" panose="00000500000000000000" pitchFamily="2" charset="-79"/>
              </a:rPr>
              <a:t>כלביים - מערכת המין הנקבית והזכרית</a:t>
            </a:r>
          </a:p>
        </p:txBody>
      </p:sp>
      <p:sp>
        <p:nvSpPr>
          <p:cNvPr id="2" name="TextBox 1"/>
          <p:cNvSpPr txBox="1"/>
          <p:nvPr/>
        </p:nvSpPr>
        <p:spPr>
          <a:xfrm>
            <a:off x="6760565" y="4242216"/>
            <a:ext cx="4092314" cy="954107"/>
          </a:xfrm>
          <a:prstGeom prst="rect">
            <a:avLst/>
          </a:prstGeom>
          <a:noFill/>
        </p:spPr>
        <p:txBody>
          <a:bodyPr wrap="square" rtlCol="1">
            <a:spAutoFit/>
          </a:bodyPr>
          <a:lstStyle/>
          <a:p>
            <a:pPr algn="r" rtl="1"/>
            <a:r>
              <a:rPr lang="he-IL" sz="2800" dirty="0">
                <a:solidFill>
                  <a:srgbClr val="002060"/>
                </a:solidFill>
                <a:latin typeface="Varela Round" panose="00000500000000000000" pitchFamily="2" charset="-79"/>
                <a:cs typeface="Varela Round" panose="00000500000000000000" pitchFamily="2" charset="-79"/>
              </a:rPr>
              <a:t>ייחום עונתי – בסתיו ובאביב</a:t>
            </a:r>
          </a:p>
        </p:txBody>
      </p:sp>
    </p:spTree>
    <p:extLst>
      <p:ext uri="{BB962C8B-B14F-4D97-AF65-F5344CB8AC3E}">
        <p14:creationId xmlns:p14="http://schemas.microsoft.com/office/powerpoint/2010/main" val="381914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gure 1. Female reproductive system. (A) Illustration of the female reproductive tract of the cow (lateral view) showing its position inside the pelvic and abdominal cavities and associated parts of the urinary system as it appears in the natural state. (B) Illustration of excised female reproductive system. Figure taken from (GS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398" y="760767"/>
            <a:ext cx="5470802" cy="4934887"/>
          </a:xfrm>
          <a:prstGeom prst="rect">
            <a:avLst/>
          </a:prstGeom>
          <a:noFill/>
          <a:extLst>
            <a:ext uri="{909E8E84-426E-40DD-AFC4-6F175D3DCCD1}">
              <a14:hiddenFill xmlns:a14="http://schemas.microsoft.com/office/drawing/2010/main">
                <a:solidFill>
                  <a:srgbClr val="FFFFFF"/>
                </a:solidFill>
              </a14:hiddenFill>
            </a:ext>
          </a:extLst>
        </p:spPr>
      </p:pic>
      <p:sp>
        <p:nvSpPr>
          <p:cNvPr id="14339" name="Text Box 4"/>
          <p:cNvSpPr txBox="1">
            <a:spLocks noChangeArrowheads="1"/>
          </p:cNvSpPr>
          <p:nvPr/>
        </p:nvSpPr>
        <p:spPr bwMode="auto">
          <a:xfrm>
            <a:off x="6299200" y="52881"/>
            <a:ext cx="54900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a:spcBef>
                <a:spcPct val="0"/>
              </a:spcBef>
              <a:buFontTx/>
              <a:buNone/>
            </a:pPr>
            <a:r>
              <a:rPr lang="he-IL" altLang="he-IL" sz="4000" dirty="0">
                <a:solidFill>
                  <a:srgbClr val="002060"/>
                </a:solidFill>
                <a:latin typeface="Times New Roman" pitchFamily="18" charset="0"/>
                <a:cs typeface="Varela Round" panose="00000500000000000000" pitchFamily="2" charset="-79"/>
              </a:rPr>
              <a:t>מערכת הרבייה בבקר</a:t>
            </a:r>
          </a:p>
        </p:txBody>
      </p:sp>
      <p:pic>
        <p:nvPicPr>
          <p:cNvPr id="14342" name="Picture 10" descr="C:\WINDOWS\Application Data\Microsoft\Media Catalog\Downloaded Clips\cl0\AG00445_.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3168" y="5486142"/>
            <a:ext cx="1706033"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 Box 13"/>
          <p:cNvSpPr txBox="1">
            <a:spLocks noChangeArrowheads="1"/>
          </p:cNvSpPr>
          <p:nvPr/>
        </p:nvSpPr>
        <p:spPr bwMode="auto">
          <a:xfrm>
            <a:off x="4167302" y="5245850"/>
            <a:ext cx="393128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rtl="1">
              <a:spcBef>
                <a:spcPct val="0"/>
              </a:spcBef>
              <a:buFontTx/>
              <a:buNone/>
            </a:pPr>
            <a:r>
              <a:rPr lang="he-IL" altLang="he-IL" sz="2400" b="1" dirty="0">
                <a:solidFill>
                  <a:srgbClr val="002060"/>
                </a:solidFill>
                <a:latin typeface="Times New Roman" pitchFamily="18" charset="0"/>
                <a:cs typeface="Varela Round" panose="00000500000000000000" pitchFamily="2" charset="-79"/>
              </a:rPr>
              <a:t>אורך מחזור 21 יום</a:t>
            </a:r>
            <a:br>
              <a:rPr lang="en-US" altLang="he-IL" sz="2400" b="1" dirty="0">
                <a:solidFill>
                  <a:srgbClr val="002060"/>
                </a:solidFill>
                <a:latin typeface="Times New Roman" pitchFamily="18" charset="0"/>
                <a:cs typeface="Varela Round" panose="00000500000000000000" pitchFamily="2" charset="-79"/>
              </a:rPr>
            </a:br>
            <a:r>
              <a:rPr lang="he-IL" altLang="he-IL" sz="2400" b="1" dirty="0">
                <a:solidFill>
                  <a:srgbClr val="002060"/>
                </a:solidFill>
                <a:latin typeface="Times New Roman" pitchFamily="18" charset="0"/>
                <a:cs typeface="Varela Round" panose="00000500000000000000" pitchFamily="2" charset="-79"/>
              </a:rPr>
              <a:t>משך הייחום 12 שעות</a:t>
            </a:r>
          </a:p>
          <a:p>
            <a:pPr algn="r">
              <a:spcBef>
                <a:spcPct val="0"/>
              </a:spcBef>
              <a:buFontTx/>
              <a:buNone/>
            </a:pPr>
            <a:r>
              <a:rPr lang="he-IL" altLang="he-IL" sz="2400" b="1" dirty="0">
                <a:solidFill>
                  <a:srgbClr val="002060"/>
                </a:solidFill>
                <a:latin typeface="Times New Roman" pitchFamily="18" charset="0"/>
                <a:cs typeface="Varela Round" panose="00000500000000000000" pitchFamily="2" charset="-79"/>
              </a:rPr>
              <a:t>ביוץ ספונטני כ 30 שעות אחרי תחילת הייחום</a:t>
            </a:r>
          </a:p>
        </p:txBody>
      </p:sp>
      <p:sp>
        <p:nvSpPr>
          <p:cNvPr id="2" name="מלבן 1"/>
          <p:cNvSpPr/>
          <p:nvPr/>
        </p:nvSpPr>
        <p:spPr>
          <a:xfrm>
            <a:off x="1658886" y="5695654"/>
            <a:ext cx="2400016" cy="307777"/>
          </a:xfrm>
          <a:prstGeom prst="rect">
            <a:avLst/>
          </a:prstGeom>
        </p:spPr>
        <p:txBody>
          <a:bodyPr wrap="none">
            <a:spAutoFit/>
          </a:bodyPr>
          <a:lstStyle/>
          <a:p>
            <a:r>
              <a:rPr lang="en-US" dirty="0">
                <a:solidFill>
                  <a:srgbClr val="002060"/>
                </a:solidFill>
                <a:latin typeface="Varela Round" panose="00000500000000000000" pitchFamily="2" charset="-79"/>
                <a:cs typeface="Varela Round" panose="00000500000000000000" pitchFamily="2" charset="-79"/>
              </a:rPr>
              <a:t>Figure taken from (GSNU)</a:t>
            </a:r>
            <a:endParaRPr lang="he-IL" dirty="0">
              <a:solidFill>
                <a:srgbClr val="002060"/>
              </a:solidFill>
              <a:latin typeface="Varela Round" panose="00000500000000000000" pitchFamily="2" charset="-79"/>
              <a:cs typeface="Varela Round" panose="00000500000000000000" pitchFamily="2" charset="-79"/>
            </a:endParaRPr>
          </a:p>
        </p:txBody>
      </p:sp>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9200" y="1023500"/>
            <a:ext cx="4463738" cy="3846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2"/>
          <p:cNvSpPr/>
          <p:nvPr/>
        </p:nvSpPr>
        <p:spPr>
          <a:xfrm>
            <a:off x="6534587" y="4742604"/>
            <a:ext cx="4109553" cy="415498"/>
          </a:xfrm>
          <a:prstGeom prst="rect">
            <a:avLst/>
          </a:prstGeom>
        </p:spPr>
        <p:txBody>
          <a:bodyPr wrap="square">
            <a:spAutoFit/>
          </a:bodyPr>
          <a:lstStyle/>
          <a:p>
            <a:r>
              <a:rPr lang="en-US" sz="1050" dirty="0">
                <a:solidFill>
                  <a:srgbClr val="002060"/>
                </a:solidFill>
                <a:latin typeface="Varela Round" panose="00000500000000000000" pitchFamily="2" charset="-79"/>
                <a:cs typeface="Varela Round" panose="00000500000000000000" pitchFamily="2" charset="-79"/>
              </a:rPr>
              <a:t>http://www.thecattlesite.com/articles/contents/07-02Omfr.gif</a:t>
            </a:r>
            <a:endParaRPr lang="he-IL" sz="1050" dirty="0">
              <a:solidFill>
                <a:srgbClr val="002060"/>
              </a:solidFill>
              <a:latin typeface="Varela Round" panose="00000500000000000000" pitchFamily="2" charset="-79"/>
              <a:cs typeface="Varela Round" panose="00000500000000000000" pitchFamily="2" charset="-79"/>
            </a:endParaRPr>
          </a:p>
        </p:txBody>
      </p:sp>
      <p:sp>
        <p:nvSpPr>
          <p:cNvPr id="4" name="TextBox 3"/>
          <p:cNvSpPr txBox="1"/>
          <p:nvPr/>
        </p:nvSpPr>
        <p:spPr>
          <a:xfrm>
            <a:off x="10539209" y="1023500"/>
            <a:ext cx="794479" cy="523220"/>
          </a:xfrm>
          <a:prstGeom prst="rect">
            <a:avLst/>
          </a:prstGeom>
          <a:noFill/>
        </p:spPr>
        <p:txBody>
          <a:bodyPr wrap="square" rtlCol="1">
            <a:spAutoFit/>
          </a:bodyPr>
          <a:lstStyle/>
          <a:p>
            <a:pPr algn="r" rtl="1"/>
            <a:r>
              <a:rPr lang="he-IL" sz="2800" dirty="0">
                <a:solidFill>
                  <a:srgbClr val="002060"/>
                </a:solidFill>
                <a:latin typeface="Varela Round" panose="00000500000000000000" pitchFamily="2" charset="-79"/>
                <a:cs typeface="Varela Round" panose="00000500000000000000" pitchFamily="2" charset="-79"/>
              </a:rPr>
              <a:t>זכר</a:t>
            </a:r>
          </a:p>
        </p:txBody>
      </p:sp>
      <p:sp>
        <p:nvSpPr>
          <p:cNvPr id="17" name="TextBox 16"/>
          <p:cNvSpPr txBox="1"/>
          <p:nvPr/>
        </p:nvSpPr>
        <p:spPr>
          <a:xfrm>
            <a:off x="4302178" y="2423311"/>
            <a:ext cx="1191494" cy="523220"/>
          </a:xfrm>
          <a:prstGeom prst="rect">
            <a:avLst/>
          </a:prstGeom>
          <a:noFill/>
        </p:spPr>
        <p:txBody>
          <a:bodyPr wrap="square" rtlCol="1">
            <a:spAutoFit/>
          </a:bodyPr>
          <a:lstStyle/>
          <a:p>
            <a:pPr algn="r" rtl="1"/>
            <a:r>
              <a:rPr lang="he-IL" sz="2800" dirty="0">
                <a:solidFill>
                  <a:srgbClr val="002060"/>
                </a:solidFill>
                <a:latin typeface="Varela Round" panose="00000500000000000000" pitchFamily="2" charset="-79"/>
                <a:cs typeface="Varela Round" panose="00000500000000000000" pitchFamily="2" charset="-79"/>
              </a:rPr>
              <a:t>נקבה</a:t>
            </a:r>
          </a:p>
        </p:txBody>
      </p:sp>
    </p:spTree>
    <p:extLst>
      <p:ext uri="{BB962C8B-B14F-4D97-AF65-F5344CB8AC3E}">
        <p14:creationId xmlns:p14="http://schemas.microsoft.com/office/powerpoint/2010/main" val="14971934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iterate type="lt">
                                    <p:tmPct val="100000"/>
                                  </p:iterate>
                                  <p:childTnLst>
                                    <p:set>
                                      <p:cBhvr>
                                        <p:cTn id="6" dur="1" fill="hold">
                                          <p:stCondLst>
                                            <p:cond delay="0"/>
                                          </p:stCondLst>
                                        </p:cTn>
                                        <p:tgtEl>
                                          <p:spTgt spid="2061"/>
                                        </p:tgtEl>
                                        <p:attrNameLst>
                                          <p:attrName>style.visibility</p:attrName>
                                        </p:attrNameLst>
                                      </p:cBhvr>
                                      <p:to>
                                        <p:strVal val="visible"/>
                                      </p:to>
                                    </p:set>
                                    <p:anim calcmode="lin" valueType="num">
                                      <p:cBhvr additive="base">
                                        <p:cTn id="7" dur="75" fill="hold"/>
                                        <p:tgtEl>
                                          <p:spTgt spid="2061"/>
                                        </p:tgtEl>
                                        <p:attrNameLst>
                                          <p:attrName>ppt_x</p:attrName>
                                        </p:attrNameLst>
                                      </p:cBhvr>
                                      <p:tavLst>
                                        <p:tav tm="0">
                                          <p:val>
                                            <p:strVal val="#ppt_x"/>
                                          </p:val>
                                        </p:tav>
                                        <p:tav tm="100000">
                                          <p:val>
                                            <p:strVal val="#ppt_x"/>
                                          </p:val>
                                        </p:tav>
                                      </p:tavLst>
                                    </p:anim>
                                    <p:anim calcmode="lin" valueType="num">
                                      <p:cBhvr additive="base">
                                        <p:cTn id="8" dur="75" fill="hold"/>
                                        <p:tgtEl>
                                          <p:spTgt spid="206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LAS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80C932-E637-46F6-B130-4D3B16B148FB}"/>
              </a:ext>
            </a:extLst>
          </p:cNvPr>
          <p:cNvSpPr/>
          <p:nvPr/>
        </p:nvSpPr>
        <p:spPr>
          <a:xfrm>
            <a:off x="9507682" y="4891234"/>
            <a:ext cx="2684318" cy="1238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1"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03617" y="1081234"/>
            <a:ext cx="3060700" cy="3810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6149" y="728662"/>
            <a:ext cx="4076700" cy="540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413" name="מלבן 5"/>
          <p:cNvSpPr>
            <a:spLocks noChangeArrowheads="1"/>
          </p:cNvSpPr>
          <p:nvPr/>
        </p:nvSpPr>
        <p:spPr bwMode="auto">
          <a:xfrm>
            <a:off x="5327651" y="6211888"/>
            <a:ext cx="34942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he-IL" sz="1200" dirty="0">
                <a:latin typeface="Varela Round" panose="00000500000000000000" pitchFamily="2" charset="-79"/>
                <a:cs typeface="Varela Round" panose="00000500000000000000" pitchFamily="2" charset="-79"/>
              </a:rPr>
              <a:t>http://www.uq.edu.au/_School_Science_Lessons/50.6.11.GIF</a:t>
            </a:r>
            <a:endParaRPr lang="he-IL" altLang="he-IL" sz="1200" dirty="0">
              <a:latin typeface="Varela Round" panose="00000500000000000000" pitchFamily="2" charset="-79"/>
              <a:cs typeface="Varela Round" panose="00000500000000000000" pitchFamily="2" charset="-79"/>
            </a:endParaRPr>
          </a:p>
        </p:txBody>
      </p:sp>
      <p:sp>
        <p:nvSpPr>
          <p:cNvPr id="17414" name="מלבן 6"/>
          <p:cNvSpPr>
            <a:spLocks noChangeArrowheads="1"/>
          </p:cNvSpPr>
          <p:nvPr/>
        </p:nvSpPr>
        <p:spPr bwMode="auto">
          <a:xfrm>
            <a:off x="54987" y="6234826"/>
            <a:ext cx="385199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en-US" altLang="he-IL" sz="1100" dirty="0">
                <a:latin typeface="Varela Round" panose="00000500000000000000" pitchFamily="2" charset="-79"/>
                <a:cs typeface="Varela Round" panose="00000500000000000000" pitchFamily="2" charset="-79"/>
              </a:rPr>
              <a:t>http://d2r5da613aq50s.cloudfront.net/wp-content/uploads/369901.image1.jpg</a:t>
            </a:r>
            <a:endParaRPr lang="he-IL" altLang="he-IL" sz="1100" dirty="0">
              <a:latin typeface="Varela Round" panose="00000500000000000000" pitchFamily="2" charset="-79"/>
              <a:cs typeface="Varela Round" panose="00000500000000000000" pitchFamily="2" charset="-79"/>
            </a:endParaRPr>
          </a:p>
        </p:txBody>
      </p:sp>
      <p:pic>
        <p:nvPicPr>
          <p:cNvPr id="174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5670" y="1081234"/>
            <a:ext cx="45085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4"/>
          <p:cNvSpPr txBox="1">
            <a:spLocks noChangeArrowheads="1"/>
          </p:cNvSpPr>
          <p:nvPr/>
        </p:nvSpPr>
        <p:spPr bwMode="auto">
          <a:xfrm>
            <a:off x="6299200" y="52881"/>
            <a:ext cx="54900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r">
              <a:spcBef>
                <a:spcPct val="0"/>
              </a:spcBef>
              <a:buFontTx/>
              <a:buNone/>
            </a:pPr>
            <a:r>
              <a:rPr lang="he-IL" altLang="he-IL" sz="4000" dirty="0">
                <a:solidFill>
                  <a:srgbClr val="002060"/>
                </a:solidFill>
                <a:latin typeface="Times New Roman" pitchFamily="18" charset="0"/>
                <a:cs typeface="Varela Round" panose="00000500000000000000" pitchFamily="2" charset="-79"/>
              </a:rPr>
              <a:t>מערכת הרבייה בעופות</a:t>
            </a:r>
          </a:p>
        </p:txBody>
      </p:sp>
    </p:spTree>
    <p:extLst>
      <p:ext uri="{BB962C8B-B14F-4D97-AF65-F5344CB8AC3E}">
        <p14:creationId xmlns:p14="http://schemas.microsoft.com/office/powerpoint/2010/main" val="2850565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3"/>
          <p:cNvSpPr>
            <a:spLocks noChangeArrowheads="1"/>
          </p:cNvSpPr>
          <p:nvPr/>
        </p:nvSpPr>
        <p:spPr bwMode="auto">
          <a:xfrm>
            <a:off x="9427539" y="1432784"/>
            <a:ext cx="224979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sz="800" dirty="0">
                <a:latin typeface="Varela Round" panose="00000500000000000000" pitchFamily="2" charset="-79"/>
                <a:cs typeface="Varela Round" panose="00000500000000000000" pitchFamily="2" charset="-79"/>
              </a:rPr>
              <a:t>https://www.google.co.il/url?sa=i&amp;rct=j&amp;q=&amp;esrc=s&amp;source=images&amp;cd=&amp;cad=rja&amp;uact=8&amp;ved=0ahUKEwj0hIqJsevXAhULLewKHRAgB8IQjRwIBw&amp;url=http%3A%2F%2Fpurrsngrrs.com%2Fdogs-breeding-stages-of-the-dog-heat-cycle%2F&amp;psig=AOvVaw2pu6AII4Mwip0-EoZFt5cf&amp;ust=1512305935510567</a:t>
            </a:r>
            <a:endParaRPr lang="he-IL" altLang="he-IL" sz="800" dirty="0">
              <a:latin typeface="Varela Round" panose="00000500000000000000" pitchFamily="2" charset="-79"/>
              <a:cs typeface="Varela Round" panose="00000500000000000000" pitchFamily="2" charset="-79"/>
            </a:endParaRPr>
          </a:p>
        </p:txBody>
      </p:sp>
      <p:sp>
        <p:nvSpPr>
          <p:cNvPr id="56322" name="Rectangle 3"/>
          <p:cNvSpPr>
            <a:spLocks noGrp="1" noChangeArrowheads="1"/>
          </p:cNvSpPr>
          <p:nvPr>
            <p:ph type="body" idx="4294967295"/>
          </p:nvPr>
        </p:nvSpPr>
        <p:spPr>
          <a:xfrm>
            <a:off x="1034321" y="1012687"/>
            <a:ext cx="8131050" cy="5410200"/>
          </a:xfrm>
        </p:spPr>
        <p:txBody>
          <a:bodyPr>
            <a:normAutofit fontScale="85000" lnSpcReduction="20000"/>
          </a:bodyPr>
          <a:lstStyle/>
          <a:p>
            <a:r>
              <a:rPr lang="he-IL" altLang="he-IL" sz="2800" dirty="0">
                <a:solidFill>
                  <a:srgbClr val="002060"/>
                </a:solidFill>
                <a:latin typeface="Varela Round" panose="00000500000000000000" pitchFamily="2" charset="-79"/>
                <a:cs typeface="Varela Round" panose="00000500000000000000" pitchFamily="2" charset="-79"/>
              </a:rPr>
              <a:t>סימני מין ראשוניים – הבדלים בין זכר לנקבה עם הלידה.</a:t>
            </a:r>
            <a:br>
              <a:rPr lang="en-US" altLang="he-IL" sz="2800" dirty="0">
                <a:solidFill>
                  <a:srgbClr val="002060"/>
                </a:solidFill>
                <a:latin typeface="Varela Round" panose="00000500000000000000" pitchFamily="2" charset="-79"/>
                <a:cs typeface="Varela Round" panose="00000500000000000000" pitchFamily="2" charset="-79"/>
              </a:rPr>
            </a:br>
            <a:r>
              <a:rPr lang="he-IL" altLang="he-IL" sz="2800" dirty="0">
                <a:solidFill>
                  <a:srgbClr val="002060"/>
                </a:solidFill>
                <a:latin typeface="Varela Round" panose="00000500000000000000" pitchFamily="2" charset="-79"/>
                <a:cs typeface="Varela Round" panose="00000500000000000000" pitchFamily="2" charset="-79"/>
              </a:rPr>
              <a:t>אברי המין חיצוניים</a:t>
            </a:r>
            <a:r>
              <a:rPr lang="en-US" altLang="he-IL" dirty="0">
                <a:solidFill>
                  <a:srgbClr val="002060"/>
                </a:solidFill>
                <a:latin typeface="Varela Round" panose="00000500000000000000" pitchFamily="2" charset="-79"/>
                <a:cs typeface="Varela Round" panose="00000500000000000000" pitchFamily="2" charset="-79"/>
              </a:rPr>
              <a:t> </a:t>
            </a:r>
            <a:r>
              <a:rPr lang="he-IL" altLang="he-IL" dirty="0">
                <a:solidFill>
                  <a:srgbClr val="002060"/>
                </a:solidFill>
                <a:latin typeface="Varela Round" panose="00000500000000000000" pitchFamily="2" charset="-79"/>
                <a:cs typeface="Varela Round" panose="00000500000000000000" pitchFamily="2" charset="-79"/>
              </a:rPr>
              <a:t> שונים לנקבה ולזכר</a:t>
            </a:r>
            <a:br>
              <a:rPr lang="en-US" altLang="he-IL" sz="2800" dirty="0">
                <a:solidFill>
                  <a:srgbClr val="002060"/>
                </a:solidFill>
                <a:latin typeface="Varela Round" panose="00000500000000000000" pitchFamily="2" charset="-79"/>
                <a:cs typeface="Varela Round" panose="00000500000000000000" pitchFamily="2" charset="-79"/>
              </a:rPr>
            </a:br>
            <a:endParaRPr lang="he-IL" altLang="he-IL" sz="2800" dirty="0">
              <a:solidFill>
                <a:srgbClr val="002060"/>
              </a:solidFill>
              <a:latin typeface="Varela Round" panose="00000500000000000000" pitchFamily="2" charset="-79"/>
              <a:cs typeface="Varela Round" panose="00000500000000000000" pitchFamily="2" charset="-79"/>
            </a:endParaRPr>
          </a:p>
          <a:p>
            <a:r>
              <a:rPr lang="he-IL" altLang="he-IL" dirty="0">
                <a:solidFill>
                  <a:srgbClr val="002060"/>
                </a:solidFill>
                <a:latin typeface="Varela Round" panose="00000500000000000000" pitchFamily="2" charset="-79"/>
                <a:cs typeface="Varela Round" panose="00000500000000000000" pitchFamily="2" charset="-79"/>
              </a:rPr>
              <a:t>סימני מין משניים – מתפתחים בתקופת הבגרות. חלקם רק בעת הייחום.</a:t>
            </a:r>
          </a:p>
          <a:p>
            <a:r>
              <a:rPr lang="he-IL" altLang="he-IL" dirty="0">
                <a:solidFill>
                  <a:srgbClr val="002060"/>
                </a:solidFill>
                <a:latin typeface="Varela Round" panose="00000500000000000000" pitchFamily="2" charset="-79"/>
                <a:cs typeface="Varela Round" panose="00000500000000000000" pitchFamily="2" charset="-79"/>
              </a:rPr>
              <a:t>גדילת אברי המין</a:t>
            </a:r>
          </a:p>
          <a:p>
            <a:r>
              <a:rPr lang="he-IL" altLang="he-IL" dirty="0">
                <a:solidFill>
                  <a:srgbClr val="002060"/>
                </a:solidFill>
                <a:latin typeface="Varela Round" panose="00000500000000000000" pitchFamily="2" charset="-79"/>
                <a:cs typeface="Varela Round" panose="00000500000000000000" pitchFamily="2" charset="-79"/>
              </a:rPr>
              <a:t>שינוי התנהגות</a:t>
            </a:r>
          </a:p>
          <a:p>
            <a:r>
              <a:rPr lang="he-IL" altLang="he-IL" dirty="0">
                <a:solidFill>
                  <a:srgbClr val="002060"/>
                </a:solidFill>
                <a:latin typeface="Varela Round" panose="00000500000000000000" pitchFamily="2" charset="-79"/>
                <a:cs typeface="Varela Round" panose="00000500000000000000" pitchFamily="2" charset="-79"/>
              </a:rPr>
              <a:t>ייחום בזכרים</a:t>
            </a:r>
          </a:p>
          <a:p>
            <a:r>
              <a:rPr lang="he-IL" altLang="he-IL" dirty="0">
                <a:solidFill>
                  <a:srgbClr val="002060"/>
                </a:solidFill>
                <a:latin typeface="Varela Round" panose="00000500000000000000" pitchFamily="2" charset="-79"/>
                <a:cs typeface="Varela Round" panose="00000500000000000000" pitchFamily="2" charset="-79"/>
              </a:rPr>
              <a:t>הפרשת הורמוני מין</a:t>
            </a:r>
          </a:p>
          <a:p>
            <a:r>
              <a:rPr lang="he-IL" altLang="he-IL" dirty="0">
                <a:solidFill>
                  <a:srgbClr val="002060"/>
                </a:solidFill>
                <a:latin typeface="Varela Round" panose="00000500000000000000" pitchFamily="2" charset="-79"/>
                <a:cs typeface="Varela Round" panose="00000500000000000000" pitchFamily="2" charset="-79"/>
              </a:rPr>
              <a:t>הפרשות מאיבר המין</a:t>
            </a:r>
          </a:p>
          <a:p>
            <a:r>
              <a:rPr lang="he-IL" altLang="he-IL" dirty="0">
                <a:solidFill>
                  <a:srgbClr val="002060"/>
                </a:solidFill>
                <a:latin typeface="Varela Round" panose="00000500000000000000" pitchFamily="2" charset="-79"/>
                <a:cs typeface="Varela Round" panose="00000500000000000000" pitchFamily="2" charset="-79"/>
              </a:rPr>
              <a:t>ווסת</a:t>
            </a:r>
          </a:p>
          <a:p>
            <a:r>
              <a:rPr lang="he-IL" altLang="he-IL" dirty="0">
                <a:solidFill>
                  <a:srgbClr val="002060"/>
                </a:solidFill>
                <a:latin typeface="Varela Round" panose="00000500000000000000" pitchFamily="2" charset="-79"/>
                <a:cs typeface="Varela Round" panose="00000500000000000000" pitchFamily="2" charset="-79"/>
              </a:rPr>
              <a:t>נפיחות סביב איבר</a:t>
            </a:r>
            <a:br>
              <a:rPr lang="en-US" altLang="he-IL" dirty="0">
                <a:solidFill>
                  <a:srgbClr val="002060"/>
                </a:solidFill>
                <a:latin typeface="Varela Round" panose="00000500000000000000" pitchFamily="2" charset="-79"/>
                <a:cs typeface="Varela Round" panose="00000500000000000000" pitchFamily="2" charset="-79"/>
              </a:rPr>
            </a:br>
            <a:r>
              <a:rPr lang="he-IL" altLang="he-IL" dirty="0">
                <a:solidFill>
                  <a:srgbClr val="002060"/>
                </a:solidFill>
                <a:latin typeface="Varela Round" panose="00000500000000000000" pitchFamily="2" charset="-79"/>
                <a:cs typeface="Varela Round" panose="00000500000000000000" pitchFamily="2" charset="-79"/>
              </a:rPr>
              <a:t>המין הנקבי</a:t>
            </a:r>
            <a:br>
              <a:rPr lang="en-US" altLang="he-IL" dirty="0">
                <a:solidFill>
                  <a:srgbClr val="002060"/>
                </a:solidFill>
                <a:latin typeface="Varela Round" panose="00000500000000000000" pitchFamily="2" charset="-79"/>
                <a:cs typeface="Varela Round" panose="00000500000000000000" pitchFamily="2" charset="-79"/>
              </a:rPr>
            </a:br>
            <a:br>
              <a:rPr lang="en-US" altLang="he-IL" dirty="0">
                <a:solidFill>
                  <a:srgbClr val="002060"/>
                </a:solidFill>
                <a:latin typeface="Varela Round" panose="00000500000000000000" pitchFamily="2" charset="-79"/>
                <a:cs typeface="Varela Round" panose="00000500000000000000" pitchFamily="2" charset="-79"/>
              </a:rPr>
            </a:br>
            <a:endParaRPr lang="he-IL" altLang="he-IL" dirty="0">
              <a:solidFill>
                <a:srgbClr val="002060"/>
              </a:solidFill>
              <a:latin typeface="Varela Round" panose="00000500000000000000" pitchFamily="2" charset="-79"/>
              <a:cs typeface="Varela Round" panose="00000500000000000000" pitchFamily="2" charset="-79"/>
            </a:endParaRPr>
          </a:p>
          <a:p>
            <a:pPr eaLnBrk="1" hangingPunct="1">
              <a:buFontTx/>
              <a:buNone/>
            </a:pPr>
            <a:endParaRPr lang="he-IL" altLang="he-IL" sz="2800" dirty="0">
              <a:solidFill>
                <a:srgbClr val="002060"/>
              </a:solidFill>
              <a:latin typeface="Varela Round" panose="00000500000000000000" pitchFamily="2" charset="-79"/>
              <a:cs typeface="Varela Round" panose="00000500000000000000" pitchFamily="2" charset="-79"/>
            </a:endParaRPr>
          </a:p>
          <a:p>
            <a:pPr eaLnBrk="1" hangingPunct="1">
              <a:buFontTx/>
              <a:buNone/>
            </a:pPr>
            <a:endParaRPr lang="he-IL" altLang="he-IL" sz="2800" dirty="0">
              <a:solidFill>
                <a:srgbClr val="002060"/>
              </a:solidFill>
              <a:latin typeface="Varela Round" panose="00000500000000000000" pitchFamily="2" charset="-79"/>
              <a:cs typeface="Varela Round" panose="00000500000000000000" pitchFamily="2" charset="-79"/>
            </a:endParaRPr>
          </a:p>
        </p:txBody>
      </p:sp>
      <p:sp>
        <p:nvSpPr>
          <p:cNvPr id="56323" name="Text Box 5"/>
          <p:cNvSpPr txBox="1">
            <a:spLocks noChangeArrowheads="1"/>
          </p:cNvSpPr>
          <p:nvPr/>
        </p:nvSpPr>
        <p:spPr bwMode="auto">
          <a:xfrm>
            <a:off x="6044469" y="304801"/>
            <a:ext cx="600196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0"/>
              </a:spcBef>
              <a:buFontTx/>
              <a:buNone/>
            </a:pPr>
            <a:r>
              <a:rPr lang="he-IL" altLang="he-IL" sz="4000" dirty="0">
                <a:solidFill>
                  <a:srgbClr val="0070C0"/>
                </a:solidFill>
                <a:latin typeface="Varela Round" panose="00000500000000000000" pitchFamily="2" charset="-79"/>
                <a:cs typeface="Varela Round" panose="00000500000000000000" pitchFamily="2" charset="-79"/>
              </a:rPr>
              <a:t>סימני מין ראשוניים ומשניים</a:t>
            </a:r>
            <a:endParaRPr lang="en-US" altLang="he-IL" sz="4000" dirty="0">
              <a:solidFill>
                <a:srgbClr val="0070C0"/>
              </a:solidFill>
              <a:latin typeface="Varela Round" panose="00000500000000000000" pitchFamily="2" charset="-79"/>
              <a:cs typeface="Varela Round" panose="00000500000000000000" pitchFamily="2" charset="-79"/>
            </a:endParaRPr>
          </a:p>
        </p:txBody>
      </p:sp>
      <p:pic>
        <p:nvPicPr>
          <p:cNvPr id="5"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656" y="1087066"/>
            <a:ext cx="2517723" cy="167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995" y="2765857"/>
            <a:ext cx="5521219" cy="3110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406475" y="5876144"/>
            <a:ext cx="4982454" cy="307777"/>
          </a:xfrm>
          <a:prstGeom prst="rect">
            <a:avLst/>
          </a:prstGeom>
        </p:spPr>
        <p:txBody>
          <a:bodyPr wrap="none">
            <a:spAutoFit/>
          </a:bodyPr>
          <a:lstStyle/>
          <a:p>
            <a:r>
              <a:rPr lang="en-US" dirty="0">
                <a:latin typeface="Varela Round" panose="00000500000000000000" pitchFamily="2" charset="-79"/>
                <a:cs typeface="Varela Round" panose="00000500000000000000" pitchFamily="2" charset="-79"/>
              </a:rPr>
              <a:t>© John </a:t>
            </a:r>
            <a:r>
              <a:rPr lang="en-US" dirty="0" err="1">
                <a:latin typeface="Varela Round" panose="00000500000000000000" pitchFamily="2" charset="-79"/>
                <a:cs typeface="Varela Round" panose="00000500000000000000" pitchFamily="2" charset="-79"/>
              </a:rPr>
              <a:t>Eveson</a:t>
            </a:r>
            <a:r>
              <a:rPr lang="en-US" dirty="0">
                <a:latin typeface="Varela Round" panose="00000500000000000000" pitchFamily="2" charset="-79"/>
                <a:cs typeface="Varela Round" panose="00000500000000000000" pitchFamily="2" charset="-79"/>
              </a:rPr>
              <a:t>/FLPA/</a:t>
            </a:r>
            <a:r>
              <a:rPr lang="en-US" dirty="0" err="1">
                <a:latin typeface="Varela Round" panose="00000500000000000000" pitchFamily="2" charset="-79"/>
                <a:cs typeface="Varela Round" panose="00000500000000000000" pitchFamily="2" charset="-79"/>
              </a:rPr>
              <a:t>imageBROKER</a:t>
            </a:r>
            <a:r>
              <a:rPr lang="en-US" dirty="0">
                <a:latin typeface="Varela Round" panose="00000500000000000000" pitchFamily="2" charset="-79"/>
                <a:cs typeface="Varela Round" panose="00000500000000000000" pitchFamily="2" charset="-79"/>
              </a:rPr>
              <a:t>/REX/Shutterstock</a:t>
            </a:r>
            <a:endParaRPr lang="he-IL" dirty="0">
              <a:latin typeface="Varela Round" panose="00000500000000000000" pitchFamily="2" charset="-79"/>
              <a:cs typeface="Varela Round" panose="00000500000000000000" pitchFamily="2" charset="-79"/>
            </a:endParaRPr>
          </a:p>
        </p:txBody>
      </p:sp>
    </p:spTree>
    <p:extLst>
      <p:ext uri="{BB962C8B-B14F-4D97-AF65-F5344CB8AC3E}">
        <p14:creationId xmlns:p14="http://schemas.microsoft.com/office/powerpoint/2010/main" val="425253928"/>
      </p:ext>
    </p:extLst>
  </p:cSld>
  <p:clrMapOvr>
    <a:masterClrMapping/>
  </p:clrMapOvr>
</p:sld>
</file>

<file path=ppt/theme/theme1.xml><?xml version="1.0" encoding="utf-8"?>
<a:theme xmlns:a="http://schemas.openxmlformats.org/drawingml/2006/main" name="Default Design">
  <a:themeElements>
    <a:clrScheme name="ערכת נושא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TotalTime>
  <Words>1538</Words>
  <Application>Microsoft Office PowerPoint</Application>
  <PresentationFormat>Widescreen</PresentationFormat>
  <Paragraphs>253</Paragraphs>
  <Slides>30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vt:lpstr>
      <vt:lpstr>Varela Round</vt:lpstr>
      <vt:lpstr>Times New Roman</vt:lpstr>
      <vt:lpstr>Arial</vt:lpstr>
      <vt:lpstr>Default Design</vt:lpstr>
      <vt:lpstr>מערכת שידורים לאומית</vt:lpstr>
      <vt:lpstr>מערכת הרבייה</vt:lpstr>
      <vt:lpstr>מה נלמד היום / במה נעסוק </vt:lpstr>
      <vt:lpstr>מערכת הרבייה באדם</vt:lpstr>
      <vt:lpstr>מערכת הרבייה הנקבית</vt:lpstr>
      <vt:lpstr>PowerPoint Presentation</vt:lpstr>
      <vt:lpstr>PowerPoint Presentation</vt:lpstr>
      <vt:lpstr>PowerPoint Presentation</vt:lpstr>
      <vt:lpstr>PowerPoint Presentation</vt:lpstr>
      <vt:lpstr>מחזור הווסת בנשים </vt:lpstr>
      <vt:lpstr>PowerPoint Presentation</vt:lpstr>
      <vt:lpstr>PowerPoint Presentation</vt:lpstr>
      <vt:lpstr>הפריה</vt:lpstr>
      <vt:lpstr>שאלה</vt:lpstr>
      <vt:lpstr>שאלה</vt:lpstr>
      <vt:lpstr>השריית רביה בחיות משק</vt:lpstr>
      <vt:lpstr>מה נלמד היום / במה נעסוק </vt:lpstr>
      <vt:lpstr>PowerPoint Presentation</vt:lpstr>
      <vt:lpstr>הכוונת מועד הייחום</vt:lpstr>
      <vt:lpstr>PowerPoint Presentation</vt:lpstr>
      <vt:lpstr>PowerPoint Presentation</vt:lpstr>
      <vt:lpstr>הפריה חוץ-גופית - הפריית מבחנה</vt:lpstr>
      <vt:lpstr>הזרעה מלאכותית בבקר</vt:lpstr>
      <vt:lpstr>הזרעה מלאכותית בבקר</vt:lpstr>
      <vt:lpstr>השתלת עוברים</vt:lpstr>
      <vt:lpstr>PowerPoint Presentation</vt:lpstr>
      <vt:lpstr>שאלה</vt:lpstr>
      <vt:lpstr>לתשובה סירקו את הברקוד</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oferm</dc:creator>
  <cp:lastModifiedBy>Sivan Shimshila</cp:lastModifiedBy>
  <cp:revision>36</cp:revision>
  <dcterms:created xsi:type="dcterms:W3CDTF">2001-07-19T09:13:26Z</dcterms:created>
  <dcterms:modified xsi:type="dcterms:W3CDTF">2020-05-05T20:43:42Z</dcterms:modified>
</cp:coreProperties>
</file>