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4"/>
  </p:notesMasterIdLst>
  <p:sldIdLst>
    <p:sldId id="257" r:id="rId2"/>
    <p:sldId id="262" r:id="rId3"/>
    <p:sldId id="263" r:id="rId4"/>
    <p:sldId id="350" r:id="rId5"/>
    <p:sldId id="351" r:id="rId6"/>
    <p:sldId id="354" r:id="rId7"/>
    <p:sldId id="536" r:id="rId8"/>
    <p:sldId id="357" r:id="rId9"/>
    <p:sldId id="369" r:id="rId10"/>
    <p:sldId id="371" r:id="rId11"/>
    <p:sldId id="372" r:id="rId12"/>
    <p:sldId id="534" r:id="rId13"/>
    <p:sldId id="366" r:id="rId14"/>
    <p:sldId id="537" r:id="rId15"/>
    <p:sldId id="367" r:id="rId16"/>
    <p:sldId id="508" r:id="rId17"/>
    <p:sldId id="510" r:id="rId18"/>
    <p:sldId id="539" r:id="rId19"/>
    <p:sldId id="513" r:id="rId20"/>
    <p:sldId id="540" r:id="rId21"/>
    <p:sldId id="541" r:id="rId22"/>
    <p:sldId id="514" r:id="rId23"/>
    <p:sldId id="512" r:id="rId24"/>
    <p:sldId id="542" r:id="rId25"/>
    <p:sldId id="515" r:id="rId26"/>
    <p:sldId id="511" r:id="rId27"/>
    <p:sldId id="543" r:id="rId28"/>
    <p:sldId id="530" r:id="rId29"/>
    <p:sldId id="527" r:id="rId30"/>
    <p:sldId id="502" r:id="rId31"/>
    <p:sldId id="504" r:id="rId32"/>
    <p:sldId id="498" r:id="rId33"/>
    <p:sldId id="532" r:id="rId34"/>
    <p:sldId id="503" r:id="rId35"/>
    <p:sldId id="497" r:id="rId36"/>
    <p:sldId id="533" r:id="rId37"/>
    <p:sldId id="509" r:id="rId38"/>
    <p:sldId id="368" r:id="rId39"/>
    <p:sldId id="358" r:id="rId40"/>
    <p:sldId id="359" r:id="rId41"/>
    <p:sldId id="545" r:id="rId42"/>
    <p:sldId id="549" r:id="rId43"/>
    <p:sldId id="550" r:id="rId44"/>
    <p:sldId id="546" r:id="rId45"/>
    <p:sldId id="551" r:id="rId46"/>
    <p:sldId id="547" r:id="rId47"/>
    <p:sldId id="553" r:id="rId48"/>
    <p:sldId id="548" r:id="rId49"/>
    <p:sldId id="554" r:id="rId50"/>
    <p:sldId id="544" r:id="rId51"/>
    <p:sldId id="364" r:id="rId52"/>
    <p:sldId id="291" r:id="rId5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12B4B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snapToObjects="1">
      <p:cViewPr varScale="1">
        <p:scale>
          <a:sx n="81" d="100"/>
          <a:sy n="81" d="100"/>
        </p:scale>
        <p:origin x="494" y="6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משה נואה" userId="3c70d0963f21ad6f" providerId="LiveId" clId="{ED388893-746F-4BF7-A260-B4CEDB509640}"/>
    <pc:docChg chg="modSld">
      <pc:chgData name="משה נואה" userId="3c70d0963f21ad6f" providerId="LiveId" clId="{ED388893-746F-4BF7-A260-B4CEDB509640}" dt="2020-04-22T16:54:33.189" v="3" actId="20577"/>
      <pc:docMkLst>
        <pc:docMk/>
      </pc:docMkLst>
      <pc:sldChg chg="modSp mod">
        <pc:chgData name="משה נואה" userId="3c70d0963f21ad6f" providerId="LiveId" clId="{ED388893-746F-4BF7-A260-B4CEDB509640}" dt="2020-04-22T16:54:33.189" v="3" actId="20577"/>
        <pc:sldMkLst>
          <pc:docMk/>
          <pc:sldMk cId="1514306640" sldId="512"/>
        </pc:sldMkLst>
        <pc:spChg chg="mod">
          <ac:chgData name="משה נואה" userId="3c70d0963f21ad6f" providerId="LiveId" clId="{ED388893-746F-4BF7-A260-B4CEDB509640}" dt="2020-04-22T16:54:33.189" v="3" actId="20577"/>
          <ac:spMkLst>
            <pc:docMk/>
            <pc:sldMk cId="1514306640" sldId="512"/>
            <ac:spMk id="7" creationId="{00000000-0000-0000-0000-000000000000}"/>
          </ac:spMkLst>
        </pc:spChg>
      </pc:sldChg>
      <pc:sldChg chg="modSp mod">
        <pc:chgData name="משה נואה" userId="3c70d0963f21ad6f" providerId="LiveId" clId="{ED388893-746F-4BF7-A260-B4CEDB509640}" dt="2020-04-22T16:54:08.697" v="1" actId="20577"/>
        <pc:sldMkLst>
          <pc:docMk/>
          <pc:sldMk cId="1835903162" sldId="513"/>
        </pc:sldMkLst>
        <pc:spChg chg="mod">
          <ac:chgData name="משה נואה" userId="3c70d0963f21ad6f" providerId="LiveId" clId="{ED388893-746F-4BF7-A260-B4CEDB509640}" dt="2020-04-22T16:54:08.697" v="1" actId="20577"/>
          <ac:spMkLst>
            <pc:docMk/>
            <pc:sldMk cId="1835903162" sldId="513"/>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318CC-CF92-431C-82E2-BCFDA1D33C0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11A7098B-A77B-410D-BE5B-6B61B5920086}">
      <dgm:prSet phldrT="[טקסט]"/>
      <dgm:spPr/>
      <dgm:t>
        <a:bodyPr/>
        <a:lstStyle/>
        <a:p>
          <a:pPr rtl="1"/>
          <a:r>
            <a:rPr lang="he-IL" dirty="0">
              <a:latin typeface="Varela Round" panose="00000500000000000000" pitchFamily="2" charset="-79"/>
              <a:cs typeface="Varela Round" panose="00000500000000000000" pitchFamily="2" charset="-79"/>
            </a:rPr>
            <a:t>מנהלת בית הספר</a:t>
          </a:r>
        </a:p>
      </dgm:t>
    </dgm:pt>
    <dgm:pt modelId="{25B4DB81-8AA4-4EE8-A57E-1473FDC71C5F}" type="parTrans" cxnId="{2C5A4CE1-8F1E-4DA2-85FA-28A7C581766D}">
      <dgm:prSet/>
      <dgm:spPr/>
      <dgm:t>
        <a:bodyPr/>
        <a:lstStyle/>
        <a:p>
          <a:pPr rtl="1"/>
          <a:endParaRPr lang="he-IL"/>
        </a:p>
      </dgm:t>
    </dgm:pt>
    <dgm:pt modelId="{D071549B-5268-49C4-8F02-2BAF06E3B647}" type="sibTrans" cxnId="{2C5A4CE1-8F1E-4DA2-85FA-28A7C581766D}">
      <dgm:prSet/>
      <dgm:spPr/>
      <dgm:t>
        <a:bodyPr/>
        <a:lstStyle/>
        <a:p>
          <a:pPr rtl="1"/>
          <a:endParaRPr lang="he-IL"/>
        </a:p>
      </dgm:t>
    </dgm:pt>
    <dgm:pt modelId="{87EAE7A2-E22E-4F0A-A49D-C24E5F34A0F5}">
      <dgm:prSet phldrT="[טקסט]"/>
      <dgm:spPr/>
      <dgm:t>
        <a:bodyPr/>
        <a:lstStyle/>
        <a:p>
          <a:pPr rtl="1"/>
          <a:r>
            <a:rPr lang="he-IL">
              <a:latin typeface="Varela Round" panose="00000500000000000000" pitchFamily="2" charset="-79"/>
              <a:cs typeface="Varela Round" panose="00000500000000000000" pitchFamily="2" charset="-79"/>
            </a:rPr>
            <a:t>רכזת פדגוגית</a:t>
          </a:r>
        </a:p>
      </dgm:t>
    </dgm:pt>
    <dgm:pt modelId="{857A1EF2-1A88-4C4E-A351-656CAFFC5297}" type="parTrans" cxnId="{DCBF8558-058B-41C5-A17D-B9EC3ACBCC09}">
      <dgm:prSet/>
      <dgm:spPr/>
      <dgm:t>
        <a:bodyPr/>
        <a:lstStyle/>
        <a:p>
          <a:pPr rtl="1"/>
          <a:endParaRPr lang="he-IL"/>
        </a:p>
      </dgm:t>
    </dgm:pt>
    <dgm:pt modelId="{FB04CFEB-E294-4396-A993-96594D58E7A3}" type="sibTrans" cxnId="{DCBF8558-058B-41C5-A17D-B9EC3ACBCC09}">
      <dgm:prSet/>
      <dgm:spPr/>
      <dgm:t>
        <a:bodyPr/>
        <a:lstStyle/>
        <a:p>
          <a:pPr rtl="1"/>
          <a:endParaRPr lang="he-IL"/>
        </a:p>
      </dgm:t>
    </dgm:pt>
    <dgm:pt modelId="{62711A34-4DF8-49E0-AF3F-18F3EDCF4969}">
      <dgm:prSet phldrT="[טקסט]"/>
      <dgm:spPr/>
      <dgm:t>
        <a:bodyPr/>
        <a:lstStyle/>
        <a:p>
          <a:pPr rtl="1"/>
          <a:r>
            <a:rPr lang="he-IL" dirty="0">
              <a:latin typeface="Varela Round" panose="00000500000000000000" pitchFamily="2" charset="-79"/>
              <a:cs typeface="Varela Round" panose="00000500000000000000" pitchFamily="2" charset="-79"/>
            </a:rPr>
            <a:t>מנהל חטיבת הביניים</a:t>
          </a:r>
        </a:p>
      </dgm:t>
    </dgm:pt>
    <dgm:pt modelId="{CE53BA3C-36A7-4FCF-9517-A51B966FA93D}" type="parTrans" cxnId="{543FAF71-478B-416F-9C96-CAD2BAAE2A0F}">
      <dgm:prSet/>
      <dgm:spPr/>
      <dgm:t>
        <a:bodyPr/>
        <a:lstStyle/>
        <a:p>
          <a:pPr rtl="1"/>
          <a:endParaRPr lang="he-IL"/>
        </a:p>
      </dgm:t>
    </dgm:pt>
    <dgm:pt modelId="{1847B22F-0722-4692-93F2-0B77457E9C34}" type="sibTrans" cxnId="{543FAF71-478B-416F-9C96-CAD2BAAE2A0F}">
      <dgm:prSet/>
      <dgm:spPr/>
      <dgm:t>
        <a:bodyPr/>
        <a:lstStyle/>
        <a:p>
          <a:pPr rtl="1"/>
          <a:endParaRPr lang="he-IL"/>
        </a:p>
      </dgm:t>
    </dgm:pt>
    <dgm:pt modelId="{AA92F9ED-D203-4CDB-B43E-DB7F378F4395}">
      <dgm:prSet phldrT="[טקסט]"/>
      <dgm:spPr/>
      <dgm:t>
        <a:bodyPr/>
        <a:lstStyle/>
        <a:p>
          <a:pPr rtl="1"/>
          <a:r>
            <a:rPr lang="he-IL" dirty="0">
              <a:latin typeface="Varela Round" panose="00000500000000000000" pitchFamily="2" charset="-79"/>
              <a:cs typeface="Varela Round" panose="00000500000000000000" pitchFamily="2" charset="-79"/>
            </a:rPr>
            <a:t>מנהל חטיבה עליונה</a:t>
          </a:r>
        </a:p>
      </dgm:t>
    </dgm:pt>
    <dgm:pt modelId="{083E030E-9B56-45B9-87D1-93DB5EB60231}" type="parTrans" cxnId="{EE97DA05-0EF2-4A6A-8C37-12A3C486DCC5}">
      <dgm:prSet/>
      <dgm:spPr/>
      <dgm:t>
        <a:bodyPr/>
        <a:lstStyle/>
        <a:p>
          <a:pPr rtl="1"/>
          <a:endParaRPr lang="he-IL"/>
        </a:p>
      </dgm:t>
    </dgm:pt>
    <dgm:pt modelId="{BAB8D0F4-0AA1-4C39-872E-ABDA6DAA5391}" type="sibTrans" cxnId="{EE97DA05-0EF2-4A6A-8C37-12A3C486DCC5}">
      <dgm:prSet/>
      <dgm:spPr/>
      <dgm:t>
        <a:bodyPr/>
        <a:lstStyle/>
        <a:p>
          <a:pPr rtl="1"/>
          <a:endParaRPr lang="he-IL"/>
        </a:p>
      </dgm:t>
    </dgm:pt>
    <dgm:pt modelId="{6EB29D2D-3F2B-459B-B854-71A975F6C407}" type="pres">
      <dgm:prSet presAssocID="{977318CC-CF92-431C-82E2-BCFDA1D33C0C}" presName="hierChild1" presStyleCnt="0">
        <dgm:presLayoutVars>
          <dgm:orgChart val="1"/>
          <dgm:chPref val="1"/>
          <dgm:dir/>
          <dgm:animOne val="branch"/>
          <dgm:animLvl val="lvl"/>
          <dgm:resizeHandles/>
        </dgm:presLayoutVars>
      </dgm:prSet>
      <dgm:spPr/>
    </dgm:pt>
    <dgm:pt modelId="{5FA7F90F-DD5F-4A4A-A996-D544322E0D10}" type="pres">
      <dgm:prSet presAssocID="{11A7098B-A77B-410D-BE5B-6B61B5920086}" presName="hierRoot1" presStyleCnt="0">
        <dgm:presLayoutVars>
          <dgm:hierBranch val="init"/>
        </dgm:presLayoutVars>
      </dgm:prSet>
      <dgm:spPr/>
    </dgm:pt>
    <dgm:pt modelId="{CEA35313-4539-4D65-8E07-350B84C38090}" type="pres">
      <dgm:prSet presAssocID="{11A7098B-A77B-410D-BE5B-6B61B5920086}" presName="rootComposite1" presStyleCnt="0"/>
      <dgm:spPr/>
    </dgm:pt>
    <dgm:pt modelId="{EAD556B4-9921-43F9-B39A-1D2ADD5FC82E}" type="pres">
      <dgm:prSet presAssocID="{11A7098B-A77B-410D-BE5B-6B61B5920086}" presName="rootText1" presStyleLbl="node0" presStyleIdx="0" presStyleCnt="1">
        <dgm:presLayoutVars>
          <dgm:chPref val="3"/>
        </dgm:presLayoutVars>
      </dgm:prSet>
      <dgm:spPr/>
    </dgm:pt>
    <dgm:pt modelId="{1902B3EE-BDAC-42D7-8ADB-FE705BC9D573}" type="pres">
      <dgm:prSet presAssocID="{11A7098B-A77B-410D-BE5B-6B61B5920086}" presName="rootConnector1" presStyleLbl="node1" presStyleIdx="0" presStyleCnt="0"/>
      <dgm:spPr/>
    </dgm:pt>
    <dgm:pt modelId="{2B3B21B9-B54D-43F2-8A90-8D09543EA4A2}" type="pres">
      <dgm:prSet presAssocID="{11A7098B-A77B-410D-BE5B-6B61B5920086}" presName="hierChild2" presStyleCnt="0"/>
      <dgm:spPr/>
    </dgm:pt>
    <dgm:pt modelId="{4F951B2D-3800-404C-8AD2-B3B4DC10CB7F}" type="pres">
      <dgm:prSet presAssocID="{857A1EF2-1A88-4C4E-A351-656CAFFC5297}" presName="Name37" presStyleLbl="parChTrans1D2" presStyleIdx="0" presStyleCnt="3"/>
      <dgm:spPr/>
    </dgm:pt>
    <dgm:pt modelId="{FFBBC3D5-EDD6-4EBC-841F-B9FBB33D84D5}" type="pres">
      <dgm:prSet presAssocID="{87EAE7A2-E22E-4F0A-A49D-C24E5F34A0F5}" presName="hierRoot2" presStyleCnt="0">
        <dgm:presLayoutVars>
          <dgm:hierBranch val="init"/>
        </dgm:presLayoutVars>
      </dgm:prSet>
      <dgm:spPr/>
    </dgm:pt>
    <dgm:pt modelId="{84677D35-1ECB-4246-AF5E-AF930E68E4EE}" type="pres">
      <dgm:prSet presAssocID="{87EAE7A2-E22E-4F0A-A49D-C24E5F34A0F5}" presName="rootComposite" presStyleCnt="0"/>
      <dgm:spPr/>
    </dgm:pt>
    <dgm:pt modelId="{35841354-4D52-4F41-B173-2787A32279D1}" type="pres">
      <dgm:prSet presAssocID="{87EAE7A2-E22E-4F0A-A49D-C24E5F34A0F5}" presName="rootText" presStyleLbl="node2" presStyleIdx="0" presStyleCnt="3">
        <dgm:presLayoutVars>
          <dgm:chPref val="3"/>
        </dgm:presLayoutVars>
      </dgm:prSet>
      <dgm:spPr/>
    </dgm:pt>
    <dgm:pt modelId="{B2042FDC-D23F-4C4F-A17C-211F0BAAF5C7}" type="pres">
      <dgm:prSet presAssocID="{87EAE7A2-E22E-4F0A-A49D-C24E5F34A0F5}" presName="rootConnector" presStyleLbl="node2" presStyleIdx="0" presStyleCnt="3"/>
      <dgm:spPr/>
    </dgm:pt>
    <dgm:pt modelId="{BCE24494-8865-43D1-8817-A257830E7AEA}" type="pres">
      <dgm:prSet presAssocID="{87EAE7A2-E22E-4F0A-A49D-C24E5F34A0F5}" presName="hierChild4" presStyleCnt="0"/>
      <dgm:spPr/>
    </dgm:pt>
    <dgm:pt modelId="{980F7BBF-861D-48D2-A79C-534EE395B2F4}" type="pres">
      <dgm:prSet presAssocID="{87EAE7A2-E22E-4F0A-A49D-C24E5F34A0F5}" presName="hierChild5" presStyleCnt="0"/>
      <dgm:spPr/>
    </dgm:pt>
    <dgm:pt modelId="{E0C76D55-B749-4676-B047-F5D88F82A4C9}" type="pres">
      <dgm:prSet presAssocID="{CE53BA3C-36A7-4FCF-9517-A51B966FA93D}" presName="Name37" presStyleLbl="parChTrans1D2" presStyleIdx="1" presStyleCnt="3"/>
      <dgm:spPr/>
    </dgm:pt>
    <dgm:pt modelId="{E9719955-342C-48C7-BE70-6470E56F422D}" type="pres">
      <dgm:prSet presAssocID="{62711A34-4DF8-49E0-AF3F-18F3EDCF4969}" presName="hierRoot2" presStyleCnt="0">
        <dgm:presLayoutVars>
          <dgm:hierBranch val="init"/>
        </dgm:presLayoutVars>
      </dgm:prSet>
      <dgm:spPr/>
    </dgm:pt>
    <dgm:pt modelId="{527B6BB8-39D9-4D72-8EA0-6C81ACAE6732}" type="pres">
      <dgm:prSet presAssocID="{62711A34-4DF8-49E0-AF3F-18F3EDCF4969}" presName="rootComposite" presStyleCnt="0"/>
      <dgm:spPr/>
    </dgm:pt>
    <dgm:pt modelId="{24F38FF7-EF39-4CE6-9F28-770FFD2B5D4E}" type="pres">
      <dgm:prSet presAssocID="{62711A34-4DF8-49E0-AF3F-18F3EDCF4969}" presName="rootText" presStyleLbl="node2" presStyleIdx="1" presStyleCnt="3">
        <dgm:presLayoutVars>
          <dgm:chPref val="3"/>
        </dgm:presLayoutVars>
      </dgm:prSet>
      <dgm:spPr/>
    </dgm:pt>
    <dgm:pt modelId="{6E624B8C-4FCB-47E2-B48F-B5E86208037B}" type="pres">
      <dgm:prSet presAssocID="{62711A34-4DF8-49E0-AF3F-18F3EDCF4969}" presName="rootConnector" presStyleLbl="node2" presStyleIdx="1" presStyleCnt="3"/>
      <dgm:spPr/>
    </dgm:pt>
    <dgm:pt modelId="{60A960A3-80FD-4A41-8D6C-3FD68DB770AC}" type="pres">
      <dgm:prSet presAssocID="{62711A34-4DF8-49E0-AF3F-18F3EDCF4969}" presName="hierChild4" presStyleCnt="0"/>
      <dgm:spPr/>
    </dgm:pt>
    <dgm:pt modelId="{6FDC6A9B-9283-4D2B-A3C0-E355D46F2FA1}" type="pres">
      <dgm:prSet presAssocID="{62711A34-4DF8-49E0-AF3F-18F3EDCF4969}" presName="hierChild5" presStyleCnt="0"/>
      <dgm:spPr/>
    </dgm:pt>
    <dgm:pt modelId="{2C875885-A495-434D-99E3-3D209DD07BF7}" type="pres">
      <dgm:prSet presAssocID="{083E030E-9B56-45B9-87D1-93DB5EB60231}" presName="Name37" presStyleLbl="parChTrans1D2" presStyleIdx="2" presStyleCnt="3"/>
      <dgm:spPr/>
    </dgm:pt>
    <dgm:pt modelId="{141E02CE-0026-497F-AB03-C6F255A127EF}" type="pres">
      <dgm:prSet presAssocID="{AA92F9ED-D203-4CDB-B43E-DB7F378F4395}" presName="hierRoot2" presStyleCnt="0">
        <dgm:presLayoutVars>
          <dgm:hierBranch val="init"/>
        </dgm:presLayoutVars>
      </dgm:prSet>
      <dgm:spPr/>
    </dgm:pt>
    <dgm:pt modelId="{1315795E-C952-4335-B3E4-EE3852A11AE4}" type="pres">
      <dgm:prSet presAssocID="{AA92F9ED-D203-4CDB-B43E-DB7F378F4395}" presName="rootComposite" presStyleCnt="0"/>
      <dgm:spPr/>
    </dgm:pt>
    <dgm:pt modelId="{7D004A2B-ED57-4919-945F-FFF17B351BDD}" type="pres">
      <dgm:prSet presAssocID="{AA92F9ED-D203-4CDB-B43E-DB7F378F4395}" presName="rootText" presStyleLbl="node2" presStyleIdx="2" presStyleCnt="3">
        <dgm:presLayoutVars>
          <dgm:chPref val="3"/>
        </dgm:presLayoutVars>
      </dgm:prSet>
      <dgm:spPr/>
    </dgm:pt>
    <dgm:pt modelId="{E5ECF5D3-8989-46F3-9345-E5FBBB60341B}" type="pres">
      <dgm:prSet presAssocID="{AA92F9ED-D203-4CDB-B43E-DB7F378F4395}" presName="rootConnector" presStyleLbl="node2" presStyleIdx="2" presStyleCnt="3"/>
      <dgm:spPr/>
    </dgm:pt>
    <dgm:pt modelId="{8FF7D2C8-6FDF-451E-A26C-441F5167F8B4}" type="pres">
      <dgm:prSet presAssocID="{AA92F9ED-D203-4CDB-B43E-DB7F378F4395}" presName="hierChild4" presStyleCnt="0"/>
      <dgm:spPr/>
    </dgm:pt>
    <dgm:pt modelId="{0D0C7226-5E93-44B3-ABE3-064E29546CDE}" type="pres">
      <dgm:prSet presAssocID="{AA92F9ED-D203-4CDB-B43E-DB7F378F4395}" presName="hierChild5" presStyleCnt="0"/>
      <dgm:spPr/>
    </dgm:pt>
    <dgm:pt modelId="{88513C17-0051-490F-99A2-E55D4EBAA6B5}" type="pres">
      <dgm:prSet presAssocID="{11A7098B-A77B-410D-BE5B-6B61B5920086}" presName="hierChild3" presStyleCnt="0"/>
      <dgm:spPr/>
    </dgm:pt>
  </dgm:ptLst>
  <dgm:cxnLst>
    <dgm:cxn modelId="{EE97DA05-0EF2-4A6A-8C37-12A3C486DCC5}" srcId="{11A7098B-A77B-410D-BE5B-6B61B5920086}" destId="{AA92F9ED-D203-4CDB-B43E-DB7F378F4395}" srcOrd="2" destOrd="0" parTransId="{083E030E-9B56-45B9-87D1-93DB5EB60231}" sibTransId="{BAB8D0F4-0AA1-4C39-872E-ABDA6DAA5391}"/>
    <dgm:cxn modelId="{91FFB610-482F-4D66-B01C-930A277EC1EA}" type="presOf" srcId="{87EAE7A2-E22E-4F0A-A49D-C24E5F34A0F5}" destId="{B2042FDC-D23F-4C4F-A17C-211F0BAAF5C7}" srcOrd="1" destOrd="0" presId="urn:microsoft.com/office/officeart/2005/8/layout/orgChart1"/>
    <dgm:cxn modelId="{0DBCE047-51C7-4580-8A6E-7F1A6AE92853}" type="presOf" srcId="{11A7098B-A77B-410D-BE5B-6B61B5920086}" destId="{1902B3EE-BDAC-42D7-8ADB-FE705BC9D573}" srcOrd="1" destOrd="0" presId="urn:microsoft.com/office/officeart/2005/8/layout/orgChart1"/>
    <dgm:cxn modelId="{53F9E26B-0754-4156-9396-5F39738D0080}" type="presOf" srcId="{11A7098B-A77B-410D-BE5B-6B61B5920086}" destId="{EAD556B4-9921-43F9-B39A-1D2ADD5FC82E}" srcOrd="0" destOrd="0" presId="urn:microsoft.com/office/officeart/2005/8/layout/orgChart1"/>
    <dgm:cxn modelId="{BF898E4E-E41F-40AC-A1FA-36C8A69724E6}" type="presOf" srcId="{977318CC-CF92-431C-82E2-BCFDA1D33C0C}" destId="{6EB29D2D-3F2B-459B-B854-71A975F6C407}" srcOrd="0" destOrd="0" presId="urn:microsoft.com/office/officeart/2005/8/layout/orgChart1"/>
    <dgm:cxn modelId="{543FAF71-478B-416F-9C96-CAD2BAAE2A0F}" srcId="{11A7098B-A77B-410D-BE5B-6B61B5920086}" destId="{62711A34-4DF8-49E0-AF3F-18F3EDCF4969}" srcOrd="1" destOrd="0" parTransId="{CE53BA3C-36A7-4FCF-9517-A51B966FA93D}" sibTransId="{1847B22F-0722-4692-93F2-0B77457E9C34}"/>
    <dgm:cxn modelId="{DCBF8558-058B-41C5-A17D-B9EC3ACBCC09}" srcId="{11A7098B-A77B-410D-BE5B-6B61B5920086}" destId="{87EAE7A2-E22E-4F0A-A49D-C24E5F34A0F5}" srcOrd="0" destOrd="0" parTransId="{857A1EF2-1A88-4C4E-A351-656CAFFC5297}" sibTransId="{FB04CFEB-E294-4396-A993-96594D58E7A3}"/>
    <dgm:cxn modelId="{6EE19690-513A-4ABD-AF27-15AD4DC9D0B5}" type="presOf" srcId="{857A1EF2-1A88-4C4E-A351-656CAFFC5297}" destId="{4F951B2D-3800-404C-8AD2-B3B4DC10CB7F}" srcOrd="0" destOrd="0" presId="urn:microsoft.com/office/officeart/2005/8/layout/orgChart1"/>
    <dgm:cxn modelId="{849F0898-C072-4FA1-9161-0708BA990F04}" type="presOf" srcId="{083E030E-9B56-45B9-87D1-93DB5EB60231}" destId="{2C875885-A495-434D-99E3-3D209DD07BF7}" srcOrd="0" destOrd="0" presId="urn:microsoft.com/office/officeart/2005/8/layout/orgChart1"/>
    <dgm:cxn modelId="{4AEB2D9A-200E-420E-9C2B-87E54CF579D3}" type="presOf" srcId="{CE53BA3C-36A7-4FCF-9517-A51B966FA93D}" destId="{E0C76D55-B749-4676-B047-F5D88F82A4C9}" srcOrd="0" destOrd="0" presId="urn:microsoft.com/office/officeart/2005/8/layout/orgChart1"/>
    <dgm:cxn modelId="{D9E2149B-1FE7-4D11-8DF0-19194B7A143D}" type="presOf" srcId="{62711A34-4DF8-49E0-AF3F-18F3EDCF4969}" destId="{6E624B8C-4FCB-47E2-B48F-B5E86208037B}" srcOrd="1" destOrd="0" presId="urn:microsoft.com/office/officeart/2005/8/layout/orgChart1"/>
    <dgm:cxn modelId="{ABA5B0A9-331C-4F98-825D-0403E021627F}" type="presOf" srcId="{62711A34-4DF8-49E0-AF3F-18F3EDCF4969}" destId="{24F38FF7-EF39-4CE6-9F28-770FFD2B5D4E}" srcOrd="0" destOrd="0" presId="urn:microsoft.com/office/officeart/2005/8/layout/orgChart1"/>
    <dgm:cxn modelId="{A94744AF-5722-496C-A049-747D693A9867}" type="presOf" srcId="{AA92F9ED-D203-4CDB-B43E-DB7F378F4395}" destId="{E5ECF5D3-8989-46F3-9345-E5FBBB60341B}" srcOrd="1" destOrd="0" presId="urn:microsoft.com/office/officeart/2005/8/layout/orgChart1"/>
    <dgm:cxn modelId="{B53111D9-6E0D-4BAA-BD47-A11611FA17F2}" type="presOf" srcId="{AA92F9ED-D203-4CDB-B43E-DB7F378F4395}" destId="{7D004A2B-ED57-4919-945F-FFF17B351BDD}" srcOrd="0" destOrd="0" presId="urn:microsoft.com/office/officeart/2005/8/layout/orgChart1"/>
    <dgm:cxn modelId="{2C5A4CE1-8F1E-4DA2-85FA-28A7C581766D}" srcId="{977318CC-CF92-431C-82E2-BCFDA1D33C0C}" destId="{11A7098B-A77B-410D-BE5B-6B61B5920086}" srcOrd="0" destOrd="0" parTransId="{25B4DB81-8AA4-4EE8-A57E-1473FDC71C5F}" sibTransId="{D071549B-5268-49C4-8F02-2BAF06E3B647}"/>
    <dgm:cxn modelId="{618369E4-7989-4344-96E1-2D14A944BC4D}" type="presOf" srcId="{87EAE7A2-E22E-4F0A-A49D-C24E5F34A0F5}" destId="{35841354-4D52-4F41-B173-2787A32279D1}" srcOrd="0" destOrd="0" presId="urn:microsoft.com/office/officeart/2005/8/layout/orgChart1"/>
    <dgm:cxn modelId="{82536B4D-C964-456A-A927-C453D72CE825}" type="presParOf" srcId="{6EB29D2D-3F2B-459B-B854-71A975F6C407}" destId="{5FA7F90F-DD5F-4A4A-A996-D544322E0D10}" srcOrd="0" destOrd="0" presId="urn:microsoft.com/office/officeart/2005/8/layout/orgChart1"/>
    <dgm:cxn modelId="{C3968C58-51E7-4DCF-9167-C8015C1184C5}" type="presParOf" srcId="{5FA7F90F-DD5F-4A4A-A996-D544322E0D10}" destId="{CEA35313-4539-4D65-8E07-350B84C38090}" srcOrd="0" destOrd="0" presId="urn:microsoft.com/office/officeart/2005/8/layout/orgChart1"/>
    <dgm:cxn modelId="{3F4DC085-D299-4DDC-909E-3FBC594046E8}" type="presParOf" srcId="{CEA35313-4539-4D65-8E07-350B84C38090}" destId="{EAD556B4-9921-43F9-B39A-1D2ADD5FC82E}" srcOrd="0" destOrd="0" presId="urn:microsoft.com/office/officeart/2005/8/layout/orgChart1"/>
    <dgm:cxn modelId="{DA883737-D914-48C3-AF3C-D94C9E23B18F}" type="presParOf" srcId="{CEA35313-4539-4D65-8E07-350B84C38090}" destId="{1902B3EE-BDAC-42D7-8ADB-FE705BC9D573}" srcOrd="1" destOrd="0" presId="urn:microsoft.com/office/officeart/2005/8/layout/orgChart1"/>
    <dgm:cxn modelId="{438BBE88-D10F-4880-8BC2-851B7B701313}" type="presParOf" srcId="{5FA7F90F-DD5F-4A4A-A996-D544322E0D10}" destId="{2B3B21B9-B54D-43F2-8A90-8D09543EA4A2}" srcOrd="1" destOrd="0" presId="urn:microsoft.com/office/officeart/2005/8/layout/orgChart1"/>
    <dgm:cxn modelId="{88FC4964-5C04-4786-8E54-CA1E1373C954}" type="presParOf" srcId="{2B3B21B9-B54D-43F2-8A90-8D09543EA4A2}" destId="{4F951B2D-3800-404C-8AD2-B3B4DC10CB7F}" srcOrd="0" destOrd="0" presId="urn:microsoft.com/office/officeart/2005/8/layout/orgChart1"/>
    <dgm:cxn modelId="{CA249585-92BF-40E5-8C9A-90D424B958CA}" type="presParOf" srcId="{2B3B21B9-B54D-43F2-8A90-8D09543EA4A2}" destId="{FFBBC3D5-EDD6-4EBC-841F-B9FBB33D84D5}" srcOrd="1" destOrd="0" presId="urn:microsoft.com/office/officeart/2005/8/layout/orgChart1"/>
    <dgm:cxn modelId="{40A14A6A-C203-42AC-9156-B6D4BF2263C6}" type="presParOf" srcId="{FFBBC3D5-EDD6-4EBC-841F-B9FBB33D84D5}" destId="{84677D35-1ECB-4246-AF5E-AF930E68E4EE}" srcOrd="0" destOrd="0" presId="urn:microsoft.com/office/officeart/2005/8/layout/orgChart1"/>
    <dgm:cxn modelId="{3072BFAB-C897-489B-8FE1-CACB96B98C68}" type="presParOf" srcId="{84677D35-1ECB-4246-AF5E-AF930E68E4EE}" destId="{35841354-4D52-4F41-B173-2787A32279D1}" srcOrd="0" destOrd="0" presId="urn:microsoft.com/office/officeart/2005/8/layout/orgChart1"/>
    <dgm:cxn modelId="{058DB21B-A0FF-4321-A630-D0DF530B17B4}" type="presParOf" srcId="{84677D35-1ECB-4246-AF5E-AF930E68E4EE}" destId="{B2042FDC-D23F-4C4F-A17C-211F0BAAF5C7}" srcOrd="1" destOrd="0" presId="urn:microsoft.com/office/officeart/2005/8/layout/orgChart1"/>
    <dgm:cxn modelId="{5E16C928-C0BB-4A0F-8916-14D87AD7F4F9}" type="presParOf" srcId="{FFBBC3D5-EDD6-4EBC-841F-B9FBB33D84D5}" destId="{BCE24494-8865-43D1-8817-A257830E7AEA}" srcOrd="1" destOrd="0" presId="urn:microsoft.com/office/officeart/2005/8/layout/orgChart1"/>
    <dgm:cxn modelId="{B5AECD32-2A7C-4CE9-852D-87FBAB61728F}" type="presParOf" srcId="{FFBBC3D5-EDD6-4EBC-841F-B9FBB33D84D5}" destId="{980F7BBF-861D-48D2-A79C-534EE395B2F4}" srcOrd="2" destOrd="0" presId="urn:microsoft.com/office/officeart/2005/8/layout/orgChart1"/>
    <dgm:cxn modelId="{44869AB3-39A0-4FF1-899F-F70FB547BB39}" type="presParOf" srcId="{2B3B21B9-B54D-43F2-8A90-8D09543EA4A2}" destId="{E0C76D55-B749-4676-B047-F5D88F82A4C9}" srcOrd="2" destOrd="0" presId="urn:microsoft.com/office/officeart/2005/8/layout/orgChart1"/>
    <dgm:cxn modelId="{7A73B096-1E01-4E8C-989A-20A635DEBD3E}" type="presParOf" srcId="{2B3B21B9-B54D-43F2-8A90-8D09543EA4A2}" destId="{E9719955-342C-48C7-BE70-6470E56F422D}" srcOrd="3" destOrd="0" presId="urn:microsoft.com/office/officeart/2005/8/layout/orgChart1"/>
    <dgm:cxn modelId="{37923851-7C15-4B03-832D-EB4D1C7B02B1}" type="presParOf" srcId="{E9719955-342C-48C7-BE70-6470E56F422D}" destId="{527B6BB8-39D9-4D72-8EA0-6C81ACAE6732}" srcOrd="0" destOrd="0" presId="urn:microsoft.com/office/officeart/2005/8/layout/orgChart1"/>
    <dgm:cxn modelId="{51308F03-5355-455B-A4A8-C2F635D4E0D6}" type="presParOf" srcId="{527B6BB8-39D9-4D72-8EA0-6C81ACAE6732}" destId="{24F38FF7-EF39-4CE6-9F28-770FFD2B5D4E}" srcOrd="0" destOrd="0" presId="urn:microsoft.com/office/officeart/2005/8/layout/orgChart1"/>
    <dgm:cxn modelId="{E28CF2FD-8504-40AC-ADF1-EA560FB8AC20}" type="presParOf" srcId="{527B6BB8-39D9-4D72-8EA0-6C81ACAE6732}" destId="{6E624B8C-4FCB-47E2-B48F-B5E86208037B}" srcOrd="1" destOrd="0" presId="urn:microsoft.com/office/officeart/2005/8/layout/orgChart1"/>
    <dgm:cxn modelId="{668529B6-2086-46FA-8D4F-80A8CB57CFCB}" type="presParOf" srcId="{E9719955-342C-48C7-BE70-6470E56F422D}" destId="{60A960A3-80FD-4A41-8D6C-3FD68DB770AC}" srcOrd="1" destOrd="0" presId="urn:microsoft.com/office/officeart/2005/8/layout/orgChart1"/>
    <dgm:cxn modelId="{C01955EA-B53E-4558-83BF-BCC1498C2DB7}" type="presParOf" srcId="{E9719955-342C-48C7-BE70-6470E56F422D}" destId="{6FDC6A9B-9283-4D2B-A3C0-E355D46F2FA1}" srcOrd="2" destOrd="0" presId="urn:microsoft.com/office/officeart/2005/8/layout/orgChart1"/>
    <dgm:cxn modelId="{B69831DE-D2DC-47DC-9CCA-2B9622195410}" type="presParOf" srcId="{2B3B21B9-B54D-43F2-8A90-8D09543EA4A2}" destId="{2C875885-A495-434D-99E3-3D209DD07BF7}" srcOrd="4" destOrd="0" presId="urn:microsoft.com/office/officeart/2005/8/layout/orgChart1"/>
    <dgm:cxn modelId="{67E0AD27-3A8D-4D85-83DC-F7887A1EED02}" type="presParOf" srcId="{2B3B21B9-B54D-43F2-8A90-8D09543EA4A2}" destId="{141E02CE-0026-497F-AB03-C6F255A127EF}" srcOrd="5" destOrd="0" presId="urn:microsoft.com/office/officeart/2005/8/layout/orgChart1"/>
    <dgm:cxn modelId="{952CA83A-8167-43D6-B7D1-DD17A8F8C1AA}" type="presParOf" srcId="{141E02CE-0026-497F-AB03-C6F255A127EF}" destId="{1315795E-C952-4335-B3E4-EE3852A11AE4}" srcOrd="0" destOrd="0" presId="urn:microsoft.com/office/officeart/2005/8/layout/orgChart1"/>
    <dgm:cxn modelId="{8E7E9569-E53A-4B05-97F6-9E3D8835129F}" type="presParOf" srcId="{1315795E-C952-4335-B3E4-EE3852A11AE4}" destId="{7D004A2B-ED57-4919-945F-FFF17B351BDD}" srcOrd="0" destOrd="0" presId="urn:microsoft.com/office/officeart/2005/8/layout/orgChart1"/>
    <dgm:cxn modelId="{DC0366B7-CFB9-4D65-ADE3-C9CBFABDE7EB}" type="presParOf" srcId="{1315795E-C952-4335-B3E4-EE3852A11AE4}" destId="{E5ECF5D3-8989-46F3-9345-E5FBBB60341B}" srcOrd="1" destOrd="0" presId="urn:microsoft.com/office/officeart/2005/8/layout/orgChart1"/>
    <dgm:cxn modelId="{B964C19C-D510-44AB-9030-4C661E4A9E58}" type="presParOf" srcId="{141E02CE-0026-497F-AB03-C6F255A127EF}" destId="{8FF7D2C8-6FDF-451E-A26C-441F5167F8B4}" srcOrd="1" destOrd="0" presId="urn:microsoft.com/office/officeart/2005/8/layout/orgChart1"/>
    <dgm:cxn modelId="{96C49F36-93C1-4270-904B-F26F25F81D85}" type="presParOf" srcId="{141E02CE-0026-497F-AB03-C6F255A127EF}" destId="{0D0C7226-5E93-44B3-ABE3-064E29546CDE}" srcOrd="2" destOrd="0" presId="urn:microsoft.com/office/officeart/2005/8/layout/orgChart1"/>
    <dgm:cxn modelId="{8F01A32E-EFC6-41AA-B02E-AED4AB4DC4D6}" type="presParOf" srcId="{5FA7F90F-DD5F-4A4A-A996-D544322E0D10}" destId="{88513C17-0051-490F-99A2-E55D4EBAA6B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7318CC-CF92-431C-82E2-BCFDA1D33C0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11A7098B-A77B-410D-BE5B-6B61B5920086}">
      <dgm:prSet phldrT="[טקסט]" custT="1"/>
      <dgm:spPr/>
      <dgm:t>
        <a:bodyPr/>
        <a:lstStyle/>
        <a:p>
          <a:pPr rtl="1"/>
          <a:r>
            <a:rPr lang="he-IL" sz="2000" dirty="0">
              <a:latin typeface="Varela Round" panose="00000500000000000000" pitchFamily="2" charset="-79"/>
              <a:cs typeface="Varela Round" panose="00000500000000000000" pitchFamily="2" charset="-79"/>
            </a:rPr>
            <a:t>מנהלת בית הספר</a:t>
          </a:r>
        </a:p>
      </dgm:t>
    </dgm:pt>
    <dgm:pt modelId="{25B4DB81-8AA4-4EE8-A57E-1473FDC71C5F}" type="parTrans" cxnId="{2C5A4CE1-8F1E-4DA2-85FA-28A7C581766D}">
      <dgm:prSet/>
      <dgm:spPr/>
      <dgm:t>
        <a:bodyPr/>
        <a:lstStyle/>
        <a:p>
          <a:pPr rtl="1"/>
          <a:endParaRPr lang="he-IL"/>
        </a:p>
      </dgm:t>
    </dgm:pt>
    <dgm:pt modelId="{D071549B-5268-49C4-8F02-2BAF06E3B647}" type="sibTrans" cxnId="{2C5A4CE1-8F1E-4DA2-85FA-28A7C581766D}">
      <dgm:prSet/>
      <dgm:spPr/>
      <dgm:t>
        <a:bodyPr/>
        <a:lstStyle/>
        <a:p>
          <a:pPr rtl="1"/>
          <a:endParaRPr lang="he-IL"/>
        </a:p>
      </dgm:t>
    </dgm:pt>
    <dgm:pt modelId="{AA30558A-DCDD-4FCA-9E1F-DADF73DE38AB}" type="asst">
      <dgm:prSet phldrT="[טקסט]" custT="1"/>
      <dgm:spPr/>
      <dgm:t>
        <a:bodyPr/>
        <a:lstStyle/>
        <a:p>
          <a:pPr rtl="1"/>
          <a:r>
            <a:rPr lang="he-IL" sz="2000" dirty="0">
              <a:latin typeface="Varela Round" panose="00000500000000000000" pitchFamily="2" charset="-79"/>
              <a:cs typeface="Varela Round" panose="00000500000000000000" pitchFamily="2" charset="-79"/>
            </a:rPr>
            <a:t>מנהלת אדמיניסטרטיבית</a:t>
          </a:r>
        </a:p>
      </dgm:t>
    </dgm:pt>
    <dgm:pt modelId="{91E8AD05-3B55-497E-B604-5A3B179DA44E}" type="parTrans" cxnId="{A76E236F-028B-411C-A9D6-D79EC1C42F83}">
      <dgm:prSet/>
      <dgm:spPr/>
      <dgm:t>
        <a:bodyPr/>
        <a:lstStyle/>
        <a:p>
          <a:pPr rtl="1"/>
          <a:endParaRPr lang="he-IL"/>
        </a:p>
      </dgm:t>
    </dgm:pt>
    <dgm:pt modelId="{7849B422-319A-43A0-AB72-41F2D1DE6BB6}" type="sibTrans" cxnId="{A76E236F-028B-411C-A9D6-D79EC1C42F83}">
      <dgm:prSet/>
      <dgm:spPr/>
      <dgm:t>
        <a:bodyPr/>
        <a:lstStyle/>
        <a:p>
          <a:pPr rtl="1"/>
          <a:endParaRPr lang="he-IL"/>
        </a:p>
      </dgm:t>
    </dgm:pt>
    <dgm:pt modelId="{87EAE7A2-E22E-4F0A-A49D-C24E5F34A0F5}">
      <dgm:prSet phldrT="[טקסט]" custT="1"/>
      <dgm:spPr/>
      <dgm:t>
        <a:bodyPr/>
        <a:lstStyle/>
        <a:p>
          <a:pPr rtl="1"/>
          <a:r>
            <a:rPr lang="he-IL" sz="2000" dirty="0">
              <a:latin typeface="Varela Round" panose="00000500000000000000" pitchFamily="2" charset="-79"/>
              <a:cs typeface="Varela Round" panose="00000500000000000000" pitchFamily="2" charset="-79"/>
            </a:rPr>
            <a:t>רכזת פדגוגית</a:t>
          </a:r>
        </a:p>
      </dgm:t>
    </dgm:pt>
    <dgm:pt modelId="{857A1EF2-1A88-4C4E-A351-656CAFFC5297}" type="parTrans" cxnId="{DCBF8558-058B-41C5-A17D-B9EC3ACBCC09}">
      <dgm:prSet/>
      <dgm:spPr/>
      <dgm:t>
        <a:bodyPr/>
        <a:lstStyle/>
        <a:p>
          <a:pPr rtl="1"/>
          <a:endParaRPr lang="he-IL"/>
        </a:p>
      </dgm:t>
    </dgm:pt>
    <dgm:pt modelId="{FB04CFEB-E294-4396-A993-96594D58E7A3}" type="sibTrans" cxnId="{DCBF8558-058B-41C5-A17D-B9EC3ACBCC09}">
      <dgm:prSet/>
      <dgm:spPr/>
      <dgm:t>
        <a:bodyPr/>
        <a:lstStyle/>
        <a:p>
          <a:pPr rtl="1"/>
          <a:endParaRPr lang="he-IL"/>
        </a:p>
      </dgm:t>
    </dgm:pt>
    <dgm:pt modelId="{62711A34-4DF8-49E0-AF3F-18F3EDCF4969}">
      <dgm:prSet phldrT="[טקסט]" custT="1"/>
      <dgm:spPr/>
      <dgm:t>
        <a:bodyPr/>
        <a:lstStyle/>
        <a:p>
          <a:pPr rtl="1"/>
          <a:r>
            <a:rPr lang="he-IL" sz="2000" dirty="0">
              <a:latin typeface="Varela Round" panose="00000500000000000000" pitchFamily="2" charset="-79"/>
              <a:cs typeface="Varela Round" panose="00000500000000000000" pitchFamily="2" charset="-79"/>
            </a:rPr>
            <a:t>מנהל חטיבת הביניים</a:t>
          </a:r>
        </a:p>
      </dgm:t>
    </dgm:pt>
    <dgm:pt modelId="{CE53BA3C-36A7-4FCF-9517-A51B966FA93D}" type="parTrans" cxnId="{543FAF71-478B-416F-9C96-CAD2BAAE2A0F}">
      <dgm:prSet/>
      <dgm:spPr/>
      <dgm:t>
        <a:bodyPr/>
        <a:lstStyle/>
        <a:p>
          <a:pPr rtl="1"/>
          <a:endParaRPr lang="he-IL"/>
        </a:p>
      </dgm:t>
    </dgm:pt>
    <dgm:pt modelId="{1847B22F-0722-4692-93F2-0B77457E9C34}" type="sibTrans" cxnId="{543FAF71-478B-416F-9C96-CAD2BAAE2A0F}">
      <dgm:prSet/>
      <dgm:spPr/>
      <dgm:t>
        <a:bodyPr/>
        <a:lstStyle/>
        <a:p>
          <a:pPr rtl="1"/>
          <a:endParaRPr lang="he-IL"/>
        </a:p>
      </dgm:t>
    </dgm:pt>
    <dgm:pt modelId="{62636416-2A4F-4855-9A32-424C155998A9}">
      <dgm:prSet phldrT="[טקסט]" custT="1"/>
      <dgm:spPr/>
      <dgm:t>
        <a:bodyPr/>
        <a:lstStyle/>
        <a:p>
          <a:pPr rtl="1"/>
          <a:r>
            <a:rPr lang="he-IL" sz="2000" dirty="0">
              <a:latin typeface="Varela Round" panose="00000500000000000000" pitchFamily="2" charset="-79"/>
              <a:cs typeface="Varela Round" panose="00000500000000000000" pitchFamily="2" charset="-79"/>
            </a:rPr>
            <a:t>רכז שכבת ז'</a:t>
          </a:r>
        </a:p>
      </dgm:t>
    </dgm:pt>
    <dgm:pt modelId="{481873C9-4FB8-49D8-8F5B-A2183113783D}" type="parTrans" cxnId="{94051EE1-CDE8-4247-B60D-927531CEBB9F}">
      <dgm:prSet/>
      <dgm:spPr/>
      <dgm:t>
        <a:bodyPr/>
        <a:lstStyle/>
        <a:p>
          <a:pPr rtl="1"/>
          <a:endParaRPr lang="he-IL"/>
        </a:p>
      </dgm:t>
    </dgm:pt>
    <dgm:pt modelId="{B04E6758-E5ED-4C5A-B470-0DCC46F4AD75}" type="sibTrans" cxnId="{94051EE1-CDE8-4247-B60D-927531CEBB9F}">
      <dgm:prSet/>
      <dgm:spPr/>
      <dgm:t>
        <a:bodyPr/>
        <a:lstStyle/>
        <a:p>
          <a:pPr rtl="1"/>
          <a:endParaRPr lang="he-IL"/>
        </a:p>
      </dgm:t>
    </dgm:pt>
    <dgm:pt modelId="{3BDCD079-AF87-41C5-9C36-A297E3FE6A8A}">
      <dgm:prSet phldrT="[טקסט]" custT="1"/>
      <dgm:spPr/>
      <dgm:t>
        <a:bodyPr/>
        <a:lstStyle/>
        <a:p>
          <a:pPr rtl="1"/>
          <a:r>
            <a:rPr lang="he-IL" sz="2000" dirty="0">
              <a:latin typeface="Varela Round" panose="00000500000000000000" pitchFamily="2" charset="-79"/>
              <a:cs typeface="Varela Round" panose="00000500000000000000" pitchFamily="2" charset="-79"/>
            </a:rPr>
            <a:t>רכז שכבת ח'</a:t>
          </a:r>
        </a:p>
      </dgm:t>
    </dgm:pt>
    <dgm:pt modelId="{5C14CD18-0BEC-4380-BE10-7E8865C7BC4E}" type="parTrans" cxnId="{27DA62BC-E830-4917-A67C-5F06092F72F1}">
      <dgm:prSet/>
      <dgm:spPr/>
      <dgm:t>
        <a:bodyPr/>
        <a:lstStyle/>
        <a:p>
          <a:pPr rtl="1"/>
          <a:endParaRPr lang="he-IL"/>
        </a:p>
      </dgm:t>
    </dgm:pt>
    <dgm:pt modelId="{B4F1A106-241B-4603-8CAA-E1561C2B4C9D}" type="sibTrans" cxnId="{27DA62BC-E830-4917-A67C-5F06092F72F1}">
      <dgm:prSet/>
      <dgm:spPr/>
      <dgm:t>
        <a:bodyPr/>
        <a:lstStyle/>
        <a:p>
          <a:pPr rtl="1"/>
          <a:endParaRPr lang="he-IL"/>
        </a:p>
      </dgm:t>
    </dgm:pt>
    <dgm:pt modelId="{C2BA3767-4456-46ED-BF1C-74051D590DAE}">
      <dgm:prSet phldrT="[טקסט]" custT="1"/>
      <dgm:spPr/>
      <dgm:t>
        <a:bodyPr/>
        <a:lstStyle/>
        <a:p>
          <a:pPr rtl="1"/>
          <a:r>
            <a:rPr lang="he-IL" sz="2000" dirty="0">
              <a:latin typeface="Varela Round" panose="00000500000000000000" pitchFamily="2" charset="-79"/>
              <a:cs typeface="Varela Round" panose="00000500000000000000" pitchFamily="2" charset="-79"/>
            </a:rPr>
            <a:t>רכז שכבת ט'</a:t>
          </a:r>
        </a:p>
      </dgm:t>
    </dgm:pt>
    <dgm:pt modelId="{1DECBE9F-E2D6-4798-B9D7-F9848F79DEFA}" type="parTrans" cxnId="{DCDECE49-71E5-44D4-ADBD-2B4C802C9AD8}">
      <dgm:prSet/>
      <dgm:spPr/>
      <dgm:t>
        <a:bodyPr/>
        <a:lstStyle/>
        <a:p>
          <a:pPr rtl="1"/>
          <a:endParaRPr lang="he-IL"/>
        </a:p>
      </dgm:t>
    </dgm:pt>
    <dgm:pt modelId="{52F0A41C-8313-4AA0-A6C6-7AA7D345E429}" type="sibTrans" cxnId="{DCDECE49-71E5-44D4-ADBD-2B4C802C9AD8}">
      <dgm:prSet/>
      <dgm:spPr/>
      <dgm:t>
        <a:bodyPr/>
        <a:lstStyle/>
        <a:p>
          <a:pPr rtl="1"/>
          <a:endParaRPr lang="he-IL"/>
        </a:p>
      </dgm:t>
    </dgm:pt>
    <dgm:pt modelId="{AA92F9ED-D203-4CDB-B43E-DB7F378F4395}">
      <dgm:prSet phldrT="[טקסט]" custT="1"/>
      <dgm:spPr/>
      <dgm:t>
        <a:bodyPr/>
        <a:lstStyle/>
        <a:p>
          <a:pPr rtl="1"/>
          <a:r>
            <a:rPr lang="he-IL" sz="2000" dirty="0">
              <a:latin typeface="Varela Round" panose="00000500000000000000" pitchFamily="2" charset="-79"/>
              <a:cs typeface="Varela Round" panose="00000500000000000000" pitchFamily="2" charset="-79"/>
            </a:rPr>
            <a:t>מנהל חטיבה עליונה</a:t>
          </a:r>
        </a:p>
      </dgm:t>
    </dgm:pt>
    <dgm:pt modelId="{083E030E-9B56-45B9-87D1-93DB5EB60231}" type="parTrans" cxnId="{EE97DA05-0EF2-4A6A-8C37-12A3C486DCC5}">
      <dgm:prSet/>
      <dgm:spPr/>
      <dgm:t>
        <a:bodyPr/>
        <a:lstStyle/>
        <a:p>
          <a:pPr rtl="1"/>
          <a:endParaRPr lang="he-IL"/>
        </a:p>
      </dgm:t>
    </dgm:pt>
    <dgm:pt modelId="{BAB8D0F4-0AA1-4C39-872E-ABDA6DAA5391}" type="sibTrans" cxnId="{EE97DA05-0EF2-4A6A-8C37-12A3C486DCC5}">
      <dgm:prSet/>
      <dgm:spPr/>
      <dgm:t>
        <a:bodyPr/>
        <a:lstStyle/>
        <a:p>
          <a:pPr rtl="1"/>
          <a:endParaRPr lang="he-IL"/>
        </a:p>
      </dgm:t>
    </dgm:pt>
    <dgm:pt modelId="{EAB447AD-ABE0-4A3A-BB57-A8879C7409B6}">
      <dgm:prSet phldrT="[טקסט]" custT="1"/>
      <dgm:spPr/>
      <dgm:t>
        <a:bodyPr/>
        <a:lstStyle/>
        <a:p>
          <a:pPr rtl="1"/>
          <a:r>
            <a:rPr lang="he-IL" sz="2000" dirty="0">
              <a:latin typeface="Varela Round" panose="00000500000000000000" pitchFamily="2" charset="-79"/>
              <a:cs typeface="Varela Round" panose="00000500000000000000" pitchFamily="2" charset="-79"/>
            </a:rPr>
            <a:t>רכז שכבת י'</a:t>
          </a:r>
        </a:p>
      </dgm:t>
    </dgm:pt>
    <dgm:pt modelId="{859758EB-5341-458F-85E5-E62982CDB48A}" type="parTrans" cxnId="{9C19F17D-2DB9-4F2B-BC24-7EAA5B10FB6B}">
      <dgm:prSet/>
      <dgm:spPr/>
      <dgm:t>
        <a:bodyPr/>
        <a:lstStyle/>
        <a:p>
          <a:pPr rtl="1"/>
          <a:endParaRPr lang="he-IL"/>
        </a:p>
      </dgm:t>
    </dgm:pt>
    <dgm:pt modelId="{F9AA782D-4A89-4E5F-948D-205EB1340FAE}" type="sibTrans" cxnId="{9C19F17D-2DB9-4F2B-BC24-7EAA5B10FB6B}">
      <dgm:prSet/>
      <dgm:spPr/>
      <dgm:t>
        <a:bodyPr/>
        <a:lstStyle/>
        <a:p>
          <a:pPr rtl="1"/>
          <a:endParaRPr lang="he-IL"/>
        </a:p>
      </dgm:t>
    </dgm:pt>
    <dgm:pt modelId="{265CF802-B36C-4252-8414-DECB6573C3F2}">
      <dgm:prSet phldrT="[טקסט]" custT="1"/>
      <dgm:spPr/>
      <dgm:t>
        <a:bodyPr/>
        <a:lstStyle/>
        <a:p>
          <a:pPr rtl="1"/>
          <a:r>
            <a:rPr lang="he-IL" sz="2000" dirty="0">
              <a:latin typeface="Varela Round" panose="00000500000000000000" pitchFamily="2" charset="-79"/>
              <a:cs typeface="Varela Round" panose="00000500000000000000" pitchFamily="2" charset="-79"/>
            </a:rPr>
            <a:t>רכז שכבת י"ב</a:t>
          </a:r>
        </a:p>
      </dgm:t>
    </dgm:pt>
    <dgm:pt modelId="{FE57788F-AFD6-422F-9B06-266F823BCDEB}" type="parTrans" cxnId="{D6D89626-01CD-4771-B758-D7BB6D744239}">
      <dgm:prSet/>
      <dgm:spPr/>
      <dgm:t>
        <a:bodyPr/>
        <a:lstStyle/>
        <a:p>
          <a:pPr rtl="1"/>
          <a:endParaRPr lang="he-IL"/>
        </a:p>
      </dgm:t>
    </dgm:pt>
    <dgm:pt modelId="{93C9E541-915B-4D47-A441-222700BA944F}" type="sibTrans" cxnId="{D6D89626-01CD-4771-B758-D7BB6D744239}">
      <dgm:prSet/>
      <dgm:spPr/>
      <dgm:t>
        <a:bodyPr/>
        <a:lstStyle/>
        <a:p>
          <a:pPr rtl="1"/>
          <a:endParaRPr lang="he-IL"/>
        </a:p>
      </dgm:t>
    </dgm:pt>
    <dgm:pt modelId="{17900FE2-C3E1-4BB9-B79C-1906A56C0939}">
      <dgm:prSet phldrT="[טקסט]" custT="1"/>
      <dgm:spPr/>
      <dgm:t>
        <a:bodyPr/>
        <a:lstStyle/>
        <a:p>
          <a:pPr rtl="1"/>
          <a:r>
            <a:rPr lang="he-IL" sz="2000" dirty="0">
              <a:latin typeface="Varela Round" panose="00000500000000000000" pitchFamily="2" charset="-79"/>
              <a:cs typeface="Varela Round" panose="00000500000000000000" pitchFamily="2" charset="-79"/>
            </a:rPr>
            <a:t>רכז שכבת י"א</a:t>
          </a:r>
        </a:p>
      </dgm:t>
    </dgm:pt>
    <dgm:pt modelId="{CC355168-3B5A-4EF8-8778-593FA6CE5128}" type="parTrans" cxnId="{5A9DF1AB-0F69-45A3-B077-340C28011243}">
      <dgm:prSet/>
      <dgm:spPr/>
      <dgm:t>
        <a:bodyPr/>
        <a:lstStyle/>
        <a:p>
          <a:pPr rtl="1"/>
          <a:endParaRPr lang="he-IL"/>
        </a:p>
      </dgm:t>
    </dgm:pt>
    <dgm:pt modelId="{3FF7A9A2-23D0-4072-AA49-0589AF822002}" type="sibTrans" cxnId="{5A9DF1AB-0F69-45A3-B077-340C28011243}">
      <dgm:prSet/>
      <dgm:spPr/>
      <dgm:t>
        <a:bodyPr/>
        <a:lstStyle/>
        <a:p>
          <a:pPr rtl="1"/>
          <a:endParaRPr lang="he-IL"/>
        </a:p>
      </dgm:t>
    </dgm:pt>
    <dgm:pt modelId="{520106CA-B97F-4B99-86A4-CC2B68A36770}">
      <dgm:prSet phldrT="[טקסט]"/>
      <dgm:spPr>
        <a:noFill/>
      </dgm:spPr>
      <dgm:t>
        <a:bodyPr/>
        <a:lstStyle/>
        <a:p>
          <a:pPr rtl="1"/>
          <a:endParaRPr lang="he-IL"/>
        </a:p>
      </dgm:t>
    </dgm:pt>
    <dgm:pt modelId="{6DAE71CC-F0F7-4BE7-89D4-4064B0283517}" type="sibTrans" cxnId="{A0CB4026-307C-4547-8052-359CA9431ABE}">
      <dgm:prSet/>
      <dgm:spPr/>
      <dgm:t>
        <a:bodyPr/>
        <a:lstStyle/>
        <a:p>
          <a:pPr rtl="1"/>
          <a:endParaRPr lang="he-IL"/>
        </a:p>
      </dgm:t>
    </dgm:pt>
    <dgm:pt modelId="{16D5FD34-BE8B-4798-B8C2-1C00060F2ADA}" type="parTrans" cxnId="{A0CB4026-307C-4547-8052-359CA9431ABE}">
      <dgm:prSet/>
      <dgm:spPr>
        <a:ln>
          <a:noFill/>
        </a:ln>
      </dgm:spPr>
      <dgm:t>
        <a:bodyPr/>
        <a:lstStyle/>
        <a:p>
          <a:pPr rtl="1"/>
          <a:endParaRPr lang="he-IL"/>
        </a:p>
      </dgm:t>
    </dgm:pt>
    <dgm:pt modelId="{A72B6AE0-FDE5-4AFB-9F59-751134CEED80}">
      <dgm:prSet phldrT="[טקסט]"/>
      <dgm:spPr>
        <a:noFill/>
      </dgm:spPr>
      <dgm:t>
        <a:bodyPr/>
        <a:lstStyle/>
        <a:p>
          <a:pPr rtl="1"/>
          <a:endParaRPr lang="he-IL"/>
        </a:p>
      </dgm:t>
    </dgm:pt>
    <dgm:pt modelId="{5C679341-B34B-48D7-A031-F2720988809D}" type="sibTrans" cxnId="{785C7E7D-DABF-4DBA-8890-9E93302ACB45}">
      <dgm:prSet/>
      <dgm:spPr/>
      <dgm:t>
        <a:bodyPr/>
        <a:lstStyle/>
        <a:p>
          <a:pPr rtl="1"/>
          <a:endParaRPr lang="he-IL"/>
        </a:p>
      </dgm:t>
    </dgm:pt>
    <dgm:pt modelId="{664F019F-888B-4545-AEF2-603C51A03AEF}" type="parTrans" cxnId="{785C7E7D-DABF-4DBA-8890-9E93302ACB45}">
      <dgm:prSet/>
      <dgm:spPr>
        <a:ln>
          <a:noFill/>
        </a:ln>
      </dgm:spPr>
      <dgm:t>
        <a:bodyPr/>
        <a:lstStyle/>
        <a:p>
          <a:pPr rtl="1"/>
          <a:endParaRPr lang="he-IL"/>
        </a:p>
      </dgm:t>
    </dgm:pt>
    <dgm:pt modelId="{6EB29D2D-3F2B-459B-B854-71A975F6C407}" type="pres">
      <dgm:prSet presAssocID="{977318CC-CF92-431C-82E2-BCFDA1D33C0C}" presName="hierChild1" presStyleCnt="0">
        <dgm:presLayoutVars>
          <dgm:orgChart val="1"/>
          <dgm:chPref val="1"/>
          <dgm:dir/>
          <dgm:animOne val="branch"/>
          <dgm:animLvl val="lvl"/>
          <dgm:resizeHandles/>
        </dgm:presLayoutVars>
      </dgm:prSet>
      <dgm:spPr/>
    </dgm:pt>
    <dgm:pt modelId="{5FA7F90F-DD5F-4A4A-A996-D544322E0D10}" type="pres">
      <dgm:prSet presAssocID="{11A7098B-A77B-410D-BE5B-6B61B5920086}" presName="hierRoot1" presStyleCnt="0">
        <dgm:presLayoutVars>
          <dgm:hierBranch val="init"/>
        </dgm:presLayoutVars>
      </dgm:prSet>
      <dgm:spPr/>
    </dgm:pt>
    <dgm:pt modelId="{CEA35313-4539-4D65-8E07-350B84C38090}" type="pres">
      <dgm:prSet presAssocID="{11A7098B-A77B-410D-BE5B-6B61B5920086}" presName="rootComposite1" presStyleCnt="0"/>
      <dgm:spPr/>
    </dgm:pt>
    <dgm:pt modelId="{EAD556B4-9921-43F9-B39A-1D2ADD5FC82E}" type="pres">
      <dgm:prSet presAssocID="{11A7098B-A77B-410D-BE5B-6B61B5920086}" presName="rootText1" presStyleLbl="node0" presStyleIdx="0" presStyleCnt="1" custScaleX="389871" custScaleY="234523" custLinFactY="-13629" custLinFactNeighborX="-7747" custLinFactNeighborY="-100000">
        <dgm:presLayoutVars>
          <dgm:chPref val="3"/>
        </dgm:presLayoutVars>
      </dgm:prSet>
      <dgm:spPr/>
    </dgm:pt>
    <dgm:pt modelId="{1902B3EE-BDAC-42D7-8ADB-FE705BC9D573}" type="pres">
      <dgm:prSet presAssocID="{11A7098B-A77B-410D-BE5B-6B61B5920086}" presName="rootConnector1" presStyleLbl="node1" presStyleIdx="0" presStyleCnt="0"/>
      <dgm:spPr/>
    </dgm:pt>
    <dgm:pt modelId="{2B3B21B9-B54D-43F2-8A90-8D09543EA4A2}" type="pres">
      <dgm:prSet presAssocID="{11A7098B-A77B-410D-BE5B-6B61B5920086}" presName="hierChild2" presStyleCnt="0"/>
      <dgm:spPr/>
    </dgm:pt>
    <dgm:pt modelId="{4F951B2D-3800-404C-8AD2-B3B4DC10CB7F}" type="pres">
      <dgm:prSet presAssocID="{857A1EF2-1A88-4C4E-A351-656CAFFC5297}" presName="Name37" presStyleLbl="parChTrans1D2" presStyleIdx="0" presStyleCnt="4"/>
      <dgm:spPr/>
    </dgm:pt>
    <dgm:pt modelId="{FFBBC3D5-EDD6-4EBC-841F-B9FBB33D84D5}" type="pres">
      <dgm:prSet presAssocID="{87EAE7A2-E22E-4F0A-A49D-C24E5F34A0F5}" presName="hierRoot2" presStyleCnt="0">
        <dgm:presLayoutVars>
          <dgm:hierBranch val="init"/>
        </dgm:presLayoutVars>
      </dgm:prSet>
      <dgm:spPr/>
    </dgm:pt>
    <dgm:pt modelId="{84677D35-1ECB-4246-AF5E-AF930E68E4EE}" type="pres">
      <dgm:prSet presAssocID="{87EAE7A2-E22E-4F0A-A49D-C24E5F34A0F5}" presName="rootComposite" presStyleCnt="0"/>
      <dgm:spPr/>
    </dgm:pt>
    <dgm:pt modelId="{35841354-4D52-4F41-B173-2787A32279D1}" type="pres">
      <dgm:prSet presAssocID="{87EAE7A2-E22E-4F0A-A49D-C24E5F34A0F5}" presName="rootText" presStyleLbl="node2" presStyleIdx="0" presStyleCnt="3" custScaleX="279002" custScaleY="183177">
        <dgm:presLayoutVars>
          <dgm:chPref val="3"/>
        </dgm:presLayoutVars>
      </dgm:prSet>
      <dgm:spPr/>
    </dgm:pt>
    <dgm:pt modelId="{B2042FDC-D23F-4C4F-A17C-211F0BAAF5C7}" type="pres">
      <dgm:prSet presAssocID="{87EAE7A2-E22E-4F0A-A49D-C24E5F34A0F5}" presName="rootConnector" presStyleLbl="node2" presStyleIdx="0" presStyleCnt="3"/>
      <dgm:spPr/>
    </dgm:pt>
    <dgm:pt modelId="{BCE24494-8865-43D1-8817-A257830E7AEA}" type="pres">
      <dgm:prSet presAssocID="{87EAE7A2-E22E-4F0A-A49D-C24E5F34A0F5}" presName="hierChild4" presStyleCnt="0"/>
      <dgm:spPr/>
    </dgm:pt>
    <dgm:pt modelId="{980F7BBF-861D-48D2-A79C-534EE395B2F4}" type="pres">
      <dgm:prSet presAssocID="{87EAE7A2-E22E-4F0A-A49D-C24E5F34A0F5}" presName="hierChild5" presStyleCnt="0"/>
      <dgm:spPr/>
    </dgm:pt>
    <dgm:pt modelId="{E0C76D55-B749-4676-B047-F5D88F82A4C9}" type="pres">
      <dgm:prSet presAssocID="{CE53BA3C-36A7-4FCF-9517-A51B966FA93D}" presName="Name37" presStyleLbl="parChTrans1D2" presStyleIdx="1" presStyleCnt="4"/>
      <dgm:spPr/>
    </dgm:pt>
    <dgm:pt modelId="{E9719955-342C-48C7-BE70-6470E56F422D}" type="pres">
      <dgm:prSet presAssocID="{62711A34-4DF8-49E0-AF3F-18F3EDCF4969}" presName="hierRoot2" presStyleCnt="0">
        <dgm:presLayoutVars>
          <dgm:hierBranch val="init"/>
        </dgm:presLayoutVars>
      </dgm:prSet>
      <dgm:spPr/>
    </dgm:pt>
    <dgm:pt modelId="{527B6BB8-39D9-4D72-8EA0-6C81ACAE6732}" type="pres">
      <dgm:prSet presAssocID="{62711A34-4DF8-49E0-AF3F-18F3EDCF4969}" presName="rootComposite" presStyleCnt="0"/>
      <dgm:spPr/>
    </dgm:pt>
    <dgm:pt modelId="{24F38FF7-EF39-4CE6-9F28-770FFD2B5D4E}" type="pres">
      <dgm:prSet presAssocID="{62711A34-4DF8-49E0-AF3F-18F3EDCF4969}" presName="rootText" presStyleLbl="node2" presStyleIdx="1" presStyleCnt="3" custScaleX="370505" custScaleY="176039">
        <dgm:presLayoutVars>
          <dgm:chPref val="3"/>
        </dgm:presLayoutVars>
      </dgm:prSet>
      <dgm:spPr/>
    </dgm:pt>
    <dgm:pt modelId="{6E624B8C-4FCB-47E2-B48F-B5E86208037B}" type="pres">
      <dgm:prSet presAssocID="{62711A34-4DF8-49E0-AF3F-18F3EDCF4969}" presName="rootConnector" presStyleLbl="node2" presStyleIdx="1" presStyleCnt="3"/>
      <dgm:spPr/>
    </dgm:pt>
    <dgm:pt modelId="{60A960A3-80FD-4A41-8D6C-3FD68DB770AC}" type="pres">
      <dgm:prSet presAssocID="{62711A34-4DF8-49E0-AF3F-18F3EDCF4969}" presName="hierChild4" presStyleCnt="0"/>
      <dgm:spPr/>
    </dgm:pt>
    <dgm:pt modelId="{1C409DD6-CCFB-4C66-A396-EB855B615B00}" type="pres">
      <dgm:prSet presAssocID="{481873C9-4FB8-49D8-8F5B-A2183113783D}" presName="Name37" presStyleLbl="parChTrans1D3" presStyleIdx="0" presStyleCnt="6"/>
      <dgm:spPr/>
    </dgm:pt>
    <dgm:pt modelId="{AEFA8C07-53CD-4F75-959B-CFCCC236E7B7}" type="pres">
      <dgm:prSet presAssocID="{62636416-2A4F-4855-9A32-424C155998A9}" presName="hierRoot2" presStyleCnt="0">
        <dgm:presLayoutVars>
          <dgm:hierBranch val="init"/>
        </dgm:presLayoutVars>
      </dgm:prSet>
      <dgm:spPr/>
    </dgm:pt>
    <dgm:pt modelId="{F77B7EAA-9BBD-4B21-ADBA-69EAA0FE3962}" type="pres">
      <dgm:prSet presAssocID="{62636416-2A4F-4855-9A32-424C155998A9}" presName="rootComposite" presStyleCnt="0"/>
      <dgm:spPr/>
    </dgm:pt>
    <dgm:pt modelId="{07FE950E-5D36-452B-B15A-FFE14CE3F0C5}" type="pres">
      <dgm:prSet presAssocID="{62636416-2A4F-4855-9A32-424C155998A9}" presName="rootText" presStyleLbl="node3" presStyleIdx="0" presStyleCnt="6" custScaleX="244006" custScaleY="210383" custLinFactNeighborX="-24534" custLinFactNeighborY="92969">
        <dgm:presLayoutVars>
          <dgm:chPref val="3"/>
        </dgm:presLayoutVars>
      </dgm:prSet>
      <dgm:spPr/>
    </dgm:pt>
    <dgm:pt modelId="{5E8FF292-6B20-4F41-A5B0-A994FEAAA5F0}" type="pres">
      <dgm:prSet presAssocID="{62636416-2A4F-4855-9A32-424C155998A9}" presName="rootConnector" presStyleLbl="node3" presStyleIdx="0" presStyleCnt="6"/>
      <dgm:spPr/>
    </dgm:pt>
    <dgm:pt modelId="{932E1303-DE74-4050-9E30-03340AF812FB}" type="pres">
      <dgm:prSet presAssocID="{62636416-2A4F-4855-9A32-424C155998A9}" presName="hierChild4" presStyleCnt="0"/>
      <dgm:spPr/>
    </dgm:pt>
    <dgm:pt modelId="{C1B3B42D-7C87-49CD-B383-E6E49B5E86A3}" type="pres">
      <dgm:prSet presAssocID="{664F019F-888B-4545-AEF2-603C51A03AEF}" presName="Name37" presStyleLbl="parChTrans1D4" presStyleIdx="0" presStyleCnt="2"/>
      <dgm:spPr/>
    </dgm:pt>
    <dgm:pt modelId="{9E064425-8780-4513-BDFC-FE0809F0E505}" type="pres">
      <dgm:prSet presAssocID="{A72B6AE0-FDE5-4AFB-9F59-751134CEED80}" presName="hierRoot2" presStyleCnt="0">
        <dgm:presLayoutVars>
          <dgm:hierBranch val="init"/>
        </dgm:presLayoutVars>
      </dgm:prSet>
      <dgm:spPr/>
    </dgm:pt>
    <dgm:pt modelId="{E8595369-E763-4CC4-9DF2-0B42258968AC}" type="pres">
      <dgm:prSet presAssocID="{A72B6AE0-FDE5-4AFB-9F59-751134CEED80}" presName="rootComposite" presStyleCnt="0"/>
      <dgm:spPr/>
    </dgm:pt>
    <dgm:pt modelId="{1B79588D-BE56-49E2-B78B-82E12BEF6D7A}" type="pres">
      <dgm:prSet presAssocID="{A72B6AE0-FDE5-4AFB-9F59-751134CEED80}" presName="rootText" presStyleLbl="node4" presStyleIdx="0" presStyleCnt="2" custLinFactNeighborX="-11621" custLinFactNeighborY="56814">
        <dgm:presLayoutVars>
          <dgm:chPref val="3"/>
        </dgm:presLayoutVars>
      </dgm:prSet>
      <dgm:spPr/>
    </dgm:pt>
    <dgm:pt modelId="{974C64B1-7916-4168-82B4-40311B5DDC97}" type="pres">
      <dgm:prSet presAssocID="{A72B6AE0-FDE5-4AFB-9F59-751134CEED80}" presName="rootConnector" presStyleLbl="node4" presStyleIdx="0" presStyleCnt="2"/>
      <dgm:spPr/>
    </dgm:pt>
    <dgm:pt modelId="{3348CFB4-851E-4261-B863-0D72D07A7693}" type="pres">
      <dgm:prSet presAssocID="{A72B6AE0-FDE5-4AFB-9F59-751134CEED80}" presName="hierChild4" presStyleCnt="0"/>
      <dgm:spPr/>
    </dgm:pt>
    <dgm:pt modelId="{74CFA6F3-950F-4980-82F4-A116C08035CC}" type="pres">
      <dgm:prSet presAssocID="{A72B6AE0-FDE5-4AFB-9F59-751134CEED80}" presName="hierChild5" presStyleCnt="0"/>
      <dgm:spPr/>
    </dgm:pt>
    <dgm:pt modelId="{27164374-D2CB-4D7C-8FA7-AC6630C1BD30}" type="pres">
      <dgm:prSet presAssocID="{62636416-2A4F-4855-9A32-424C155998A9}" presName="hierChild5" presStyleCnt="0"/>
      <dgm:spPr/>
    </dgm:pt>
    <dgm:pt modelId="{01AF31DC-2E11-4F84-8E96-27CBD8C5A3F7}" type="pres">
      <dgm:prSet presAssocID="{5C14CD18-0BEC-4380-BE10-7E8865C7BC4E}" presName="Name37" presStyleLbl="parChTrans1D3" presStyleIdx="1" presStyleCnt="6"/>
      <dgm:spPr/>
    </dgm:pt>
    <dgm:pt modelId="{5463040A-F1F1-423C-B8E6-A849207BC42D}" type="pres">
      <dgm:prSet presAssocID="{3BDCD079-AF87-41C5-9C36-A297E3FE6A8A}" presName="hierRoot2" presStyleCnt="0">
        <dgm:presLayoutVars>
          <dgm:hierBranch val="init"/>
        </dgm:presLayoutVars>
      </dgm:prSet>
      <dgm:spPr/>
    </dgm:pt>
    <dgm:pt modelId="{63B16F8D-B5D4-46F0-9166-162FCD3B573D}" type="pres">
      <dgm:prSet presAssocID="{3BDCD079-AF87-41C5-9C36-A297E3FE6A8A}" presName="rootComposite" presStyleCnt="0"/>
      <dgm:spPr/>
    </dgm:pt>
    <dgm:pt modelId="{966747D5-9FB3-4561-96EB-B9CD6640214E}" type="pres">
      <dgm:prSet presAssocID="{3BDCD079-AF87-41C5-9C36-A297E3FE6A8A}" presName="rootText" presStyleLbl="node3" presStyleIdx="1" presStyleCnt="6" custScaleX="180754" custScaleY="208453" custLinFactNeighborX="-24534" custLinFactNeighborY="92969">
        <dgm:presLayoutVars>
          <dgm:chPref val="3"/>
        </dgm:presLayoutVars>
      </dgm:prSet>
      <dgm:spPr/>
    </dgm:pt>
    <dgm:pt modelId="{F25E8F35-FDAB-4D12-8A51-79892A61B4E6}" type="pres">
      <dgm:prSet presAssocID="{3BDCD079-AF87-41C5-9C36-A297E3FE6A8A}" presName="rootConnector" presStyleLbl="node3" presStyleIdx="1" presStyleCnt="6"/>
      <dgm:spPr/>
    </dgm:pt>
    <dgm:pt modelId="{2A751571-6DCD-4ECF-8AA9-53148E8257A9}" type="pres">
      <dgm:prSet presAssocID="{3BDCD079-AF87-41C5-9C36-A297E3FE6A8A}" presName="hierChild4" presStyleCnt="0"/>
      <dgm:spPr/>
    </dgm:pt>
    <dgm:pt modelId="{ADEEDBBA-866E-4638-BFA9-5307282AD29D}" type="pres">
      <dgm:prSet presAssocID="{3BDCD079-AF87-41C5-9C36-A297E3FE6A8A}" presName="hierChild5" presStyleCnt="0"/>
      <dgm:spPr/>
    </dgm:pt>
    <dgm:pt modelId="{B2B0D7E6-5FF6-4A8D-98CA-F362A799EF0D}" type="pres">
      <dgm:prSet presAssocID="{1DECBE9F-E2D6-4798-B9D7-F9848F79DEFA}" presName="Name37" presStyleLbl="parChTrans1D3" presStyleIdx="2" presStyleCnt="6"/>
      <dgm:spPr/>
    </dgm:pt>
    <dgm:pt modelId="{1740DA59-AD83-4B98-8211-354812BDAA14}" type="pres">
      <dgm:prSet presAssocID="{C2BA3767-4456-46ED-BF1C-74051D590DAE}" presName="hierRoot2" presStyleCnt="0">
        <dgm:presLayoutVars>
          <dgm:hierBranch val="init"/>
        </dgm:presLayoutVars>
      </dgm:prSet>
      <dgm:spPr/>
    </dgm:pt>
    <dgm:pt modelId="{AC0B5AFD-A096-43EF-B396-8EE181C6CD1E}" type="pres">
      <dgm:prSet presAssocID="{C2BA3767-4456-46ED-BF1C-74051D590DAE}" presName="rootComposite" presStyleCnt="0"/>
      <dgm:spPr/>
    </dgm:pt>
    <dgm:pt modelId="{529AEA81-525F-4E9A-9FFB-A7D81144F4DA}" type="pres">
      <dgm:prSet presAssocID="{C2BA3767-4456-46ED-BF1C-74051D590DAE}" presName="rootText" presStyleLbl="node3" presStyleIdx="2" presStyleCnt="6" custScaleX="193090" custScaleY="193071" custLinFactNeighborX="-24534" custLinFactNeighborY="92969">
        <dgm:presLayoutVars>
          <dgm:chPref val="3"/>
        </dgm:presLayoutVars>
      </dgm:prSet>
      <dgm:spPr/>
    </dgm:pt>
    <dgm:pt modelId="{38CBF18D-A31E-4A98-88C2-569E9D5F30C4}" type="pres">
      <dgm:prSet presAssocID="{C2BA3767-4456-46ED-BF1C-74051D590DAE}" presName="rootConnector" presStyleLbl="node3" presStyleIdx="2" presStyleCnt="6"/>
      <dgm:spPr/>
    </dgm:pt>
    <dgm:pt modelId="{2D9DF10C-E91C-4EDF-A7FE-1121FFC7315A}" type="pres">
      <dgm:prSet presAssocID="{C2BA3767-4456-46ED-BF1C-74051D590DAE}" presName="hierChild4" presStyleCnt="0"/>
      <dgm:spPr/>
    </dgm:pt>
    <dgm:pt modelId="{B70A9123-E7FF-480A-B700-7BC83F4A8CFF}" type="pres">
      <dgm:prSet presAssocID="{C2BA3767-4456-46ED-BF1C-74051D590DAE}" presName="hierChild5" presStyleCnt="0"/>
      <dgm:spPr/>
    </dgm:pt>
    <dgm:pt modelId="{6FDC6A9B-9283-4D2B-A3C0-E355D46F2FA1}" type="pres">
      <dgm:prSet presAssocID="{62711A34-4DF8-49E0-AF3F-18F3EDCF4969}" presName="hierChild5" presStyleCnt="0"/>
      <dgm:spPr/>
    </dgm:pt>
    <dgm:pt modelId="{2C875885-A495-434D-99E3-3D209DD07BF7}" type="pres">
      <dgm:prSet presAssocID="{083E030E-9B56-45B9-87D1-93DB5EB60231}" presName="Name37" presStyleLbl="parChTrans1D2" presStyleIdx="2" presStyleCnt="4"/>
      <dgm:spPr/>
    </dgm:pt>
    <dgm:pt modelId="{141E02CE-0026-497F-AB03-C6F255A127EF}" type="pres">
      <dgm:prSet presAssocID="{AA92F9ED-D203-4CDB-B43E-DB7F378F4395}" presName="hierRoot2" presStyleCnt="0">
        <dgm:presLayoutVars>
          <dgm:hierBranch val="init"/>
        </dgm:presLayoutVars>
      </dgm:prSet>
      <dgm:spPr/>
    </dgm:pt>
    <dgm:pt modelId="{1315795E-C952-4335-B3E4-EE3852A11AE4}" type="pres">
      <dgm:prSet presAssocID="{AA92F9ED-D203-4CDB-B43E-DB7F378F4395}" presName="rootComposite" presStyleCnt="0"/>
      <dgm:spPr/>
    </dgm:pt>
    <dgm:pt modelId="{7D004A2B-ED57-4919-945F-FFF17B351BDD}" type="pres">
      <dgm:prSet presAssocID="{AA92F9ED-D203-4CDB-B43E-DB7F378F4395}" presName="rootText" presStyleLbl="node2" presStyleIdx="2" presStyleCnt="3" custScaleX="325974" custScaleY="190214">
        <dgm:presLayoutVars>
          <dgm:chPref val="3"/>
        </dgm:presLayoutVars>
      </dgm:prSet>
      <dgm:spPr/>
    </dgm:pt>
    <dgm:pt modelId="{E5ECF5D3-8989-46F3-9345-E5FBBB60341B}" type="pres">
      <dgm:prSet presAssocID="{AA92F9ED-D203-4CDB-B43E-DB7F378F4395}" presName="rootConnector" presStyleLbl="node2" presStyleIdx="2" presStyleCnt="3"/>
      <dgm:spPr/>
    </dgm:pt>
    <dgm:pt modelId="{8FF7D2C8-6FDF-451E-A26C-441F5167F8B4}" type="pres">
      <dgm:prSet presAssocID="{AA92F9ED-D203-4CDB-B43E-DB7F378F4395}" presName="hierChild4" presStyleCnt="0"/>
      <dgm:spPr/>
    </dgm:pt>
    <dgm:pt modelId="{52151A8E-0CD3-4511-A52D-3EF82341C0C9}" type="pres">
      <dgm:prSet presAssocID="{859758EB-5341-458F-85E5-E62982CDB48A}" presName="Name37" presStyleLbl="parChTrans1D3" presStyleIdx="3" presStyleCnt="6"/>
      <dgm:spPr/>
    </dgm:pt>
    <dgm:pt modelId="{A11750A0-7DE7-437F-98D1-C64BFE6976FD}" type="pres">
      <dgm:prSet presAssocID="{EAB447AD-ABE0-4A3A-BB57-A8879C7409B6}" presName="hierRoot2" presStyleCnt="0">
        <dgm:presLayoutVars>
          <dgm:hierBranch val="init"/>
        </dgm:presLayoutVars>
      </dgm:prSet>
      <dgm:spPr/>
    </dgm:pt>
    <dgm:pt modelId="{851DB1F5-E9D6-4DD6-996C-52BE7635D409}" type="pres">
      <dgm:prSet presAssocID="{EAB447AD-ABE0-4A3A-BB57-A8879C7409B6}" presName="rootComposite" presStyleCnt="0"/>
      <dgm:spPr/>
    </dgm:pt>
    <dgm:pt modelId="{FF2870B5-260C-4AAD-87FD-7DFD30FF722F}" type="pres">
      <dgm:prSet presAssocID="{EAB447AD-ABE0-4A3A-BB57-A8879C7409B6}" presName="rootText" presStyleLbl="node3" presStyleIdx="3" presStyleCnt="6" custScaleX="206192" custScaleY="188672" custLinFactNeighborX="201" custLinFactNeighborY="74892">
        <dgm:presLayoutVars>
          <dgm:chPref val="3"/>
        </dgm:presLayoutVars>
      </dgm:prSet>
      <dgm:spPr/>
    </dgm:pt>
    <dgm:pt modelId="{BCD78703-46DC-4F79-B668-296B247B3F02}" type="pres">
      <dgm:prSet presAssocID="{EAB447AD-ABE0-4A3A-BB57-A8879C7409B6}" presName="rootConnector" presStyleLbl="node3" presStyleIdx="3" presStyleCnt="6"/>
      <dgm:spPr/>
    </dgm:pt>
    <dgm:pt modelId="{9E19B628-2F45-4019-9787-23FDBD7A3B22}" type="pres">
      <dgm:prSet presAssocID="{EAB447AD-ABE0-4A3A-BB57-A8879C7409B6}" presName="hierChild4" presStyleCnt="0"/>
      <dgm:spPr/>
    </dgm:pt>
    <dgm:pt modelId="{52AF067D-8480-49B2-B29E-C6F4C4DABD93}" type="pres">
      <dgm:prSet presAssocID="{EAB447AD-ABE0-4A3A-BB57-A8879C7409B6}" presName="hierChild5" presStyleCnt="0"/>
      <dgm:spPr/>
    </dgm:pt>
    <dgm:pt modelId="{1AAE8572-7920-4D51-8B7D-78102CF4F7B5}" type="pres">
      <dgm:prSet presAssocID="{CC355168-3B5A-4EF8-8778-593FA6CE5128}" presName="Name37" presStyleLbl="parChTrans1D3" presStyleIdx="4" presStyleCnt="6"/>
      <dgm:spPr/>
    </dgm:pt>
    <dgm:pt modelId="{46FE8651-36C4-44C0-B725-79A4F5168ADB}" type="pres">
      <dgm:prSet presAssocID="{17900FE2-C3E1-4BB9-B79C-1906A56C0939}" presName="hierRoot2" presStyleCnt="0">
        <dgm:presLayoutVars>
          <dgm:hierBranch val="init"/>
        </dgm:presLayoutVars>
      </dgm:prSet>
      <dgm:spPr/>
    </dgm:pt>
    <dgm:pt modelId="{EC9A0025-30B1-42FF-AEED-68C81038717A}" type="pres">
      <dgm:prSet presAssocID="{17900FE2-C3E1-4BB9-B79C-1906A56C0939}" presName="rootComposite" presStyleCnt="0"/>
      <dgm:spPr/>
    </dgm:pt>
    <dgm:pt modelId="{9AB2C2FA-8BF8-42B1-A5CC-588D7AC76053}" type="pres">
      <dgm:prSet presAssocID="{17900FE2-C3E1-4BB9-B79C-1906A56C0939}" presName="rootText" presStyleLbl="node3" presStyleIdx="4" presStyleCnt="6" custScaleX="230581" custScaleY="194836" custLinFactNeighborX="201" custLinFactNeighborY="74892">
        <dgm:presLayoutVars>
          <dgm:chPref val="3"/>
        </dgm:presLayoutVars>
      </dgm:prSet>
      <dgm:spPr/>
    </dgm:pt>
    <dgm:pt modelId="{46544CC4-5009-48A5-BDBA-D6FC6D80A04B}" type="pres">
      <dgm:prSet presAssocID="{17900FE2-C3E1-4BB9-B79C-1906A56C0939}" presName="rootConnector" presStyleLbl="node3" presStyleIdx="4" presStyleCnt="6"/>
      <dgm:spPr/>
    </dgm:pt>
    <dgm:pt modelId="{92397632-E15C-40C1-B97B-529826057617}" type="pres">
      <dgm:prSet presAssocID="{17900FE2-C3E1-4BB9-B79C-1906A56C0939}" presName="hierChild4" presStyleCnt="0"/>
      <dgm:spPr/>
    </dgm:pt>
    <dgm:pt modelId="{434C1483-43FF-4E89-A854-B2BAB655B8F5}" type="pres">
      <dgm:prSet presAssocID="{17900FE2-C3E1-4BB9-B79C-1906A56C0939}" presName="hierChild5" presStyleCnt="0"/>
      <dgm:spPr/>
    </dgm:pt>
    <dgm:pt modelId="{91E799E2-F144-42D1-9D4C-76100944C14F}" type="pres">
      <dgm:prSet presAssocID="{FE57788F-AFD6-422F-9B06-266F823BCDEB}" presName="Name37" presStyleLbl="parChTrans1D3" presStyleIdx="5" presStyleCnt="6"/>
      <dgm:spPr/>
    </dgm:pt>
    <dgm:pt modelId="{1B8C2110-6833-4EAF-9D91-B3CB8D0E488C}" type="pres">
      <dgm:prSet presAssocID="{265CF802-B36C-4252-8414-DECB6573C3F2}" presName="hierRoot2" presStyleCnt="0">
        <dgm:presLayoutVars>
          <dgm:hierBranch val="init"/>
        </dgm:presLayoutVars>
      </dgm:prSet>
      <dgm:spPr/>
    </dgm:pt>
    <dgm:pt modelId="{4B3EBBB0-9480-41FB-91FC-4F7023880450}" type="pres">
      <dgm:prSet presAssocID="{265CF802-B36C-4252-8414-DECB6573C3F2}" presName="rootComposite" presStyleCnt="0"/>
      <dgm:spPr/>
    </dgm:pt>
    <dgm:pt modelId="{2E5FB6D8-432C-4E36-A8FB-7469F1FD78B8}" type="pres">
      <dgm:prSet presAssocID="{265CF802-B36C-4252-8414-DECB6573C3F2}" presName="rootText" presStyleLbl="node3" presStyleIdx="5" presStyleCnt="6" custScaleX="263826" custScaleY="193179" custLinFactNeighborX="201" custLinFactNeighborY="74892">
        <dgm:presLayoutVars>
          <dgm:chPref val="3"/>
        </dgm:presLayoutVars>
      </dgm:prSet>
      <dgm:spPr/>
    </dgm:pt>
    <dgm:pt modelId="{2E32B06D-17AD-4DBF-A934-2D521A34AB8A}" type="pres">
      <dgm:prSet presAssocID="{265CF802-B36C-4252-8414-DECB6573C3F2}" presName="rootConnector" presStyleLbl="node3" presStyleIdx="5" presStyleCnt="6"/>
      <dgm:spPr/>
    </dgm:pt>
    <dgm:pt modelId="{9A19A3DA-3638-4369-844D-20AF6AAFEC40}" type="pres">
      <dgm:prSet presAssocID="{265CF802-B36C-4252-8414-DECB6573C3F2}" presName="hierChild4" presStyleCnt="0"/>
      <dgm:spPr/>
    </dgm:pt>
    <dgm:pt modelId="{3061F171-CF01-4DFB-8699-FCEAD051C6D4}" type="pres">
      <dgm:prSet presAssocID="{16D5FD34-BE8B-4798-B8C2-1C00060F2ADA}" presName="Name37" presStyleLbl="parChTrans1D4" presStyleIdx="1" presStyleCnt="2"/>
      <dgm:spPr/>
    </dgm:pt>
    <dgm:pt modelId="{8583B5CB-BF46-430A-877D-A94AC0A6343C}" type="pres">
      <dgm:prSet presAssocID="{520106CA-B97F-4B99-86A4-CC2B68A36770}" presName="hierRoot2" presStyleCnt="0">
        <dgm:presLayoutVars>
          <dgm:hierBranch val="init"/>
        </dgm:presLayoutVars>
      </dgm:prSet>
      <dgm:spPr/>
    </dgm:pt>
    <dgm:pt modelId="{02556B81-B2EA-49A7-9A34-F1C0336F8983}" type="pres">
      <dgm:prSet presAssocID="{520106CA-B97F-4B99-86A4-CC2B68A36770}" presName="rootComposite" presStyleCnt="0"/>
      <dgm:spPr/>
    </dgm:pt>
    <dgm:pt modelId="{4CCB6B50-5005-42F2-907D-7ECF27A7514A}" type="pres">
      <dgm:prSet presAssocID="{520106CA-B97F-4B99-86A4-CC2B68A36770}" presName="rootText" presStyleLbl="node4" presStyleIdx="1" presStyleCnt="2" custLinFactNeighborX="7747" custLinFactNeighborY="74892">
        <dgm:presLayoutVars>
          <dgm:chPref val="3"/>
        </dgm:presLayoutVars>
      </dgm:prSet>
      <dgm:spPr/>
    </dgm:pt>
    <dgm:pt modelId="{A86DF25A-C10D-4B4E-8CDB-71DFE21BDE75}" type="pres">
      <dgm:prSet presAssocID="{520106CA-B97F-4B99-86A4-CC2B68A36770}" presName="rootConnector" presStyleLbl="node4" presStyleIdx="1" presStyleCnt="2"/>
      <dgm:spPr/>
    </dgm:pt>
    <dgm:pt modelId="{AB0960FC-4D08-41E2-8C9F-9B6F7151922A}" type="pres">
      <dgm:prSet presAssocID="{520106CA-B97F-4B99-86A4-CC2B68A36770}" presName="hierChild4" presStyleCnt="0"/>
      <dgm:spPr/>
    </dgm:pt>
    <dgm:pt modelId="{8780B7B6-1D14-41D5-8058-5EF96A884CDB}" type="pres">
      <dgm:prSet presAssocID="{520106CA-B97F-4B99-86A4-CC2B68A36770}" presName="hierChild5" presStyleCnt="0"/>
      <dgm:spPr/>
    </dgm:pt>
    <dgm:pt modelId="{43BF5D28-4421-422A-94E0-AC71115DB051}" type="pres">
      <dgm:prSet presAssocID="{265CF802-B36C-4252-8414-DECB6573C3F2}" presName="hierChild5" presStyleCnt="0"/>
      <dgm:spPr/>
    </dgm:pt>
    <dgm:pt modelId="{0D0C7226-5E93-44B3-ABE3-064E29546CDE}" type="pres">
      <dgm:prSet presAssocID="{AA92F9ED-D203-4CDB-B43E-DB7F378F4395}" presName="hierChild5" presStyleCnt="0"/>
      <dgm:spPr/>
    </dgm:pt>
    <dgm:pt modelId="{88513C17-0051-490F-99A2-E55D4EBAA6B5}" type="pres">
      <dgm:prSet presAssocID="{11A7098B-A77B-410D-BE5B-6B61B5920086}" presName="hierChild3" presStyleCnt="0"/>
      <dgm:spPr/>
    </dgm:pt>
    <dgm:pt modelId="{5E6CA16F-56E9-4ED2-8566-DB4F97118192}" type="pres">
      <dgm:prSet presAssocID="{91E8AD05-3B55-497E-B604-5A3B179DA44E}" presName="Name111" presStyleLbl="parChTrans1D2" presStyleIdx="3" presStyleCnt="4"/>
      <dgm:spPr/>
    </dgm:pt>
    <dgm:pt modelId="{F0A10D2D-9C1F-49A7-B6DE-73B113C63C38}" type="pres">
      <dgm:prSet presAssocID="{AA30558A-DCDD-4FCA-9E1F-DADF73DE38AB}" presName="hierRoot3" presStyleCnt="0">
        <dgm:presLayoutVars>
          <dgm:hierBranch val="init"/>
        </dgm:presLayoutVars>
      </dgm:prSet>
      <dgm:spPr/>
    </dgm:pt>
    <dgm:pt modelId="{2C0098F4-DC2F-4905-BD82-592806A6BFC7}" type="pres">
      <dgm:prSet presAssocID="{AA30558A-DCDD-4FCA-9E1F-DADF73DE38AB}" presName="rootComposite3" presStyleCnt="0"/>
      <dgm:spPr/>
    </dgm:pt>
    <dgm:pt modelId="{E34795D3-54DA-4807-9870-B0E2B863F943}" type="pres">
      <dgm:prSet presAssocID="{AA30558A-DCDD-4FCA-9E1F-DADF73DE38AB}" presName="rootText3" presStyleLbl="asst1" presStyleIdx="0" presStyleCnt="1" custScaleX="377457" custScaleY="219460" custLinFactX="-5881" custLinFactNeighborX="-100000" custLinFactNeighborY="-87804">
        <dgm:presLayoutVars>
          <dgm:chPref val="3"/>
        </dgm:presLayoutVars>
      </dgm:prSet>
      <dgm:spPr/>
    </dgm:pt>
    <dgm:pt modelId="{6936B4DB-935B-4391-821D-C456C7350C66}" type="pres">
      <dgm:prSet presAssocID="{AA30558A-DCDD-4FCA-9E1F-DADF73DE38AB}" presName="rootConnector3" presStyleLbl="asst1" presStyleIdx="0" presStyleCnt="1"/>
      <dgm:spPr/>
    </dgm:pt>
    <dgm:pt modelId="{B1FCB598-F4E2-49E8-82F8-C1C5427BE0D6}" type="pres">
      <dgm:prSet presAssocID="{AA30558A-DCDD-4FCA-9E1F-DADF73DE38AB}" presName="hierChild6" presStyleCnt="0"/>
      <dgm:spPr/>
    </dgm:pt>
    <dgm:pt modelId="{B4B07CC0-07CA-4496-9113-9817034C2320}" type="pres">
      <dgm:prSet presAssocID="{AA30558A-DCDD-4FCA-9E1F-DADF73DE38AB}" presName="hierChild7" presStyleCnt="0"/>
      <dgm:spPr/>
    </dgm:pt>
  </dgm:ptLst>
  <dgm:cxnLst>
    <dgm:cxn modelId="{DDCAC601-FE7A-453D-BD80-A648181E311F}" type="presOf" srcId="{5C14CD18-0BEC-4380-BE10-7E8865C7BC4E}" destId="{01AF31DC-2E11-4F84-8E96-27CBD8C5A3F7}" srcOrd="0" destOrd="0" presId="urn:microsoft.com/office/officeart/2005/8/layout/orgChart1"/>
    <dgm:cxn modelId="{1A925E04-432C-4772-B204-5F95F3F4A457}" type="presOf" srcId="{859758EB-5341-458F-85E5-E62982CDB48A}" destId="{52151A8E-0CD3-4511-A52D-3EF82341C0C9}" srcOrd="0" destOrd="0" presId="urn:microsoft.com/office/officeart/2005/8/layout/orgChart1"/>
    <dgm:cxn modelId="{EE97DA05-0EF2-4A6A-8C37-12A3C486DCC5}" srcId="{11A7098B-A77B-410D-BE5B-6B61B5920086}" destId="{AA92F9ED-D203-4CDB-B43E-DB7F378F4395}" srcOrd="3" destOrd="0" parTransId="{083E030E-9B56-45B9-87D1-93DB5EB60231}" sibTransId="{BAB8D0F4-0AA1-4C39-872E-ABDA6DAA5391}"/>
    <dgm:cxn modelId="{91FFB610-482F-4D66-B01C-930A277EC1EA}" type="presOf" srcId="{87EAE7A2-E22E-4F0A-A49D-C24E5F34A0F5}" destId="{B2042FDC-D23F-4C4F-A17C-211F0BAAF5C7}" srcOrd="1" destOrd="0" presId="urn:microsoft.com/office/officeart/2005/8/layout/orgChart1"/>
    <dgm:cxn modelId="{806F7311-7234-4AF7-A6EF-0646E9DE3FFC}" type="presOf" srcId="{16D5FD34-BE8B-4798-B8C2-1C00060F2ADA}" destId="{3061F171-CF01-4DFB-8699-FCEAD051C6D4}" srcOrd="0" destOrd="0" presId="urn:microsoft.com/office/officeart/2005/8/layout/orgChart1"/>
    <dgm:cxn modelId="{99287018-1BD3-4689-B213-72F7B215C8B5}" type="presOf" srcId="{EAB447AD-ABE0-4A3A-BB57-A8879C7409B6}" destId="{BCD78703-46DC-4F79-B668-296B247B3F02}" srcOrd="1" destOrd="0" presId="urn:microsoft.com/office/officeart/2005/8/layout/orgChart1"/>
    <dgm:cxn modelId="{A825B218-1AD6-43C8-B15C-39AD038DC5E4}" type="presOf" srcId="{AA30558A-DCDD-4FCA-9E1F-DADF73DE38AB}" destId="{E34795D3-54DA-4807-9870-B0E2B863F943}" srcOrd="0" destOrd="0" presId="urn:microsoft.com/office/officeart/2005/8/layout/orgChart1"/>
    <dgm:cxn modelId="{856D1D24-B27D-45DA-B00B-CAEBC7A7125A}" type="presOf" srcId="{CC355168-3B5A-4EF8-8778-593FA6CE5128}" destId="{1AAE8572-7920-4D51-8B7D-78102CF4F7B5}" srcOrd="0" destOrd="0" presId="urn:microsoft.com/office/officeart/2005/8/layout/orgChart1"/>
    <dgm:cxn modelId="{A0CB4026-307C-4547-8052-359CA9431ABE}" srcId="{265CF802-B36C-4252-8414-DECB6573C3F2}" destId="{520106CA-B97F-4B99-86A4-CC2B68A36770}" srcOrd="0" destOrd="0" parTransId="{16D5FD34-BE8B-4798-B8C2-1C00060F2ADA}" sibTransId="{6DAE71CC-F0F7-4BE7-89D4-4064B0283517}"/>
    <dgm:cxn modelId="{D6D89626-01CD-4771-B758-D7BB6D744239}" srcId="{AA92F9ED-D203-4CDB-B43E-DB7F378F4395}" destId="{265CF802-B36C-4252-8414-DECB6573C3F2}" srcOrd="2" destOrd="0" parTransId="{FE57788F-AFD6-422F-9B06-266F823BCDEB}" sibTransId="{93C9E541-915B-4D47-A441-222700BA944F}"/>
    <dgm:cxn modelId="{3CCDD230-FAE9-43C1-A28C-D8B3ADC344E2}" type="presOf" srcId="{A72B6AE0-FDE5-4AFB-9F59-751134CEED80}" destId="{1B79588D-BE56-49E2-B78B-82E12BEF6D7A}" srcOrd="0" destOrd="0" presId="urn:microsoft.com/office/officeart/2005/8/layout/orgChart1"/>
    <dgm:cxn modelId="{ACAF1C36-E68E-403B-B732-44B84F623631}" type="presOf" srcId="{62636416-2A4F-4855-9A32-424C155998A9}" destId="{07FE950E-5D36-452B-B15A-FFE14CE3F0C5}" srcOrd="0" destOrd="0" presId="urn:microsoft.com/office/officeart/2005/8/layout/orgChart1"/>
    <dgm:cxn modelId="{270CA23B-20C4-4D90-9DBE-5065B10A79E3}" type="presOf" srcId="{FE57788F-AFD6-422F-9B06-266F823BCDEB}" destId="{91E799E2-F144-42D1-9D4C-76100944C14F}" srcOrd="0" destOrd="0" presId="urn:microsoft.com/office/officeart/2005/8/layout/orgChart1"/>
    <dgm:cxn modelId="{F8A5DC3B-F7A1-4DD4-A646-9AC04D0D8B0A}" type="presOf" srcId="{3BDCD079-AF87-41C5-9C36-A297E3FE6A8A}" destId="{966747D5-9FB3-4561-96EB-B9CD6640214E}" srcOrd="0" destOrd="0" presId="urn:microsoft.com/office/officeart/2005/8/layout/orgChart1"/>
    <dgm:cxn modelId="{0DBCE047-51C7-4580-8A6E-7F1A6AE92853}" type="presOf" srcId="{11A7098B-A77B-410D-BE5B-6B61B5920086}" destId="{1902B3EE-BDAC-42D7-8ADB-FE705BC9D573}" srcOrd="1" destOrd="0" presId="urn:microsoft.com/office/officeart/2005/8/layout/orgChart1"/>
    <dgm:cxn modelId="{DCDECE49-71E5-44D4-ADBD-2B4C802C9AD8}" srcId="{62711A34-4DF8-49E0-AF3F-18F3EDCF4969}" destId="{C2BA3767-4456-46ED-BF1C-74051D590DAE}" srcOrd="2" destOrd="0" parTransId="{1DECBE9F-E2D6-4798-B9D7-F9848F79DEFA}" sibTransId="{52F0A41C-8313-4AA0-A6C6-7AA7D345E429}"/>
    <dgm:cxn modelId="{53F9E26B-0754-4156-9396-5F39738D0080}" type="presOf" srcId="{11A7098B-A77B-410D-BE5B-6B61B5920086}" destId="{EAD556B4-9921-43F9-B39A-1D2ADD5FC82E}" srcOrd="0" destOrd="0" presId="urn:microsoft.com/office/officeart/2005/8/layout/orgChart1"/>
    <dgm:cxn modelId="{EF105A4D-0E20-488E-9A9C-2CE6B324EB84}" type="presOf" srcId="{C2BA3767-4456-46ED-BF1C-74051D590DAE}" destId="{529AEA81-525F-4E9A-9FFB-A7D81144F4DA}" srcOrd="0" destOrd="0" presId="urn:microsoft.com/office/officeart/2005/8/layout/orgChart1"/>
    <dgm:cxn modelId="{BF898E4E-E41F-40AC-A1FA-36C8A69724E6}" type="presOf" srcId="{977318CC-CF92-431C-82E2-BCFDA1D33C0C}" destId="{6EB29D2D-3F2B-459B-B854-71A975F6C407}" srcOrd="0" destOrd="0" presId="urn:microsoft.com/office/officeart/2005/8/layout/orgChart1"/>
    <dgm:cxn modelId="{A76E236F-028B-411C-A9D6-D79EC1C42F83}" srcId="{11A7098B-A77B-410D-BE5B-6B61B5920086}" destId="{AA30558A-DCDD-4FCA-9E1F-DADF73DE38AB}" srcOrd="0" destOrd="0" parTransId="{91E8AD05-3B55-497E-B604-5A3B179DA44E}" sibTransId="{7849B422-319A-43A0-AB72-41F2D1DE6BB6}"/>
    <dgm:cxn modelId="{C01C614F-14D4-42A7-A26A-6AC586E66C86}" type="presOf" srcId="{520106CA-B97F-4B99-86A4-CC2B68A36770}" destId="{4CCB6B50-5005-42F2-907D-7ECF27A7514A}" srcOrd="0" destOrd="0" presId="urn:microsoft.com/office/officeart/2005/8/layout/orgChart1"/>
    <dgm:cxn modelId="{C3CA1C50-3DA8-4BBF-970A-394CE90F2952}" type="presOf" srcId="{EAB447AD-ABE0-4A3A-BB57-A8879C7409B6}" destId="{FF2870B5-260C-4AAD-87FD-7DFD30FF722F}" srcOrd="0" destOrd="0" presId="urn:microsoft.com/office/officeart/2005/8/layout/orgChart1"/>
    <dgm:cxn modelId="{543FAF71-478B-416F-9C96-CAD2BAAE2A0F}" srcId="{11A7098B-A77B-410D-BE5B-6B61B5920086}" destId="{62711A34-4DF8-49E0-AF3F-18F3EDCF4969}" srcOrd="2" destOrd="0" parTransId="{CE53BA3C-36A7-4FCF-9517-A51B966FA93D}" sibTransId="{1847B22F-0722-4692-93F2-0B77457E9C34}"/>
    <dgm:cxn modelId="{DCBF8558-058B-41C5-A17D-B9EC3ACBCC09}" srcId="{11A7098B-A77B-410D-BE5B-6B61B5920086}" destId="{87EAE7A2-E22E-4F0A-A49D-C24E5F34A0F5}" srcOrd="1" destOrd="0" parTransId="{857A1EF2-1A88-4C4E-A351-656CAFFC5297}" sibTransId="{FB04CFEB-E294-4396-A993-96594D58E7A3}"/>
    <dgm:cxn modelId="{4442BE58-FD84-4D5E-ACFE-1AF60D884B0B}" type="presOf" srcId="{1DECBE9F-E2D6-4798-B9D7-F9848F79DEFA}" destId="{B2B0D7E6-5FF6-4A8D-98CA-F362A799EF0D}" srcOrd="0" destOrd="0" presId="urn:microsoft.com/office/officeart/2005/8/layout/orgChart1"/>
    <dgm:cxn modelId="{C1D57C5A-9C6A-48FD-9824-611D6D014FDF}" type="presOf" srcId="{17900FE2-C3E1-4BB9-B79C-1906A56C0939}" destId="{46544CC4-5009-48A5-BDBA-D6FC6D80A04B}" srcOrd="1" destOrd="0" presId="urn:microsoft.com/office/officeart/2005/8/layout/orgChart1"/>
    <dgm:cxn modelId="{785C7E7D-DABF-4DBA-8890-9E93302ACB45}" srcId="{62636416-2A4F-4855-9A32-424C155998A9}" destId="{A72B6AE0-FDE5-4AFB-9F59-751134CEED80}" srcOrd="0" destOrd="0" parTransId="{664F019F-888B-4545-AEF2-603C51A03AEF}" sibTransId="{5C679341-B34B-48D7-A031-F2720988809D}"/>
    <dgm:cxn modelId="{9C19F17D-2DB9-4F2B-BC24-7EAA5B10FB6B}" srcId="{AA92F9ED-D203-4CDB-B43E-DB7F378F4395}" destId="{EAB447AD-ABE0-4A3A-BB57-A8879C7409B6}" srcOrd="0" destOrd="0" parTransId="{859758EB-5341-458F-85E5-E62982CDB48A}" sibTransId="{F9AA782D-4A89-4E5F-948D-205EB1340FAE}"/>
    <dgm:cxn modelId="{A44D628A-6270-4050-B556-FF3E39C612B2}" type="presOf" srcId="{C2BA3767-4456-46ED-BF1C-74051D590DAE}" destId="{38CBF18D-A31E-4A98-88C2-569E9D5F30C4}" srcOrd="1" destOrd="0" presId="urn:microsoft.com/office/officeart/2005/8/layout/orgChart1"/>
    <dgm:cxn modelId="{6EE19690-513A-4ABD-AF27-15AD4DC9D0B5}" type="presOf" srcId="{857A1EF2-1A88-4C4E-A351-656CAFFC5297}" destId="{4F951B2D-3800-404C-8AD2-B3B4DC10CB7F}" srcOrd="0" destOrd="0" presId="urn:microsoft.com/office/officeart/2005/8/layout/orgChart1"/>
    <dgm:cxn modelId="{849F0898-C072-4FA1-9161-0708BA990F04}" type="presOf" srcId="{083E030E-9B56-45B9-87D1-93DB5EB60231}" destId="{2C875885-A495-434D-99E3-3D209DD07BF7}" srcOrd="0" destOrd="0" presId="urn:microsoft.com/office/officeart/2005/8/layout/orgChart1"/>
    <dgm:cxn modelId="{0710FE98-BF96-4832-B572-CF4F11A572E3}" type="presOf" srcId="{265CF802-B36C-4252-8414-DECB6573C3F2}" destId="{2E32B06D-17AD-4DBF-A934-2D521A34AB8A}" srcOrd="1" destOrd="0" presId="urn:microsoft.com/office/officeart/2005/8/layout/orgChart1"/>
    <dgm:cxn modelId="{4AEB2D9A-200E-420E-9C2B-87E54CF579D3}" type="presOf" srcId="{CE53BA3C-36A7-4FCF-9517-A51B966FA93D}" destId="{E0C76D55-B749-4676-B047-F5D88F82A4C9}" srcOrd="0" destOrd="0" presId="urn:microsoft.com/office/officeart/2005/8/layout/orgChart1"/>
    <dgm:cxn modelId="{D9E2149B-1FE7-4D11-8DF0-19194B7A143D}" type="presOf" srcId="{62711A34-4DF8-49E0-AF3F-18F3EDCF4969}" destId="{6E624B8C-4FCB-47E2-B48F-B5E86208037B}" srcOrd="1" destOrd="0" presId="urn:microsoft.com/office/officeart/2005/8/layout/orgChart1"/>
    <dgm:cxn modelId="{5962F29E-B215-4371-AEDE-18D949F1024D}" type="presOf" srcId="{62636416-2A4F-4855-9A32-424C155998A9}" destId="{5E8FF292-6B20-4F41-A5B0-A994FEAAA5F0}" srcOrd="1" destOrd="0" presId="urn:microsoft.com/office/officeart/2005/8/layout/orgChart1"/>
    <dgm:cxn modelId="{ABA5B0A9-331C-4F98-825D-0403E021627F}" type="presOf" srcId="{62711A34-4DF8-49E0-AF3F-18F3EDCF4969}" destId="{24F38FF7-EF39-4CE6-9F28-770FFD2B5D4E}" srcOrd="0" destOrd="0" presId="urn:microsoft.com/office/officeart/2005/8/layout/orgChart1"/>
    <dgm:cxn modelId="{5A9DF1AB-0F69-45A3-B077-340C28011243}" srcId="{AA92F9ED-D203-4CDB-B43E-DB7F378F4395}" destId="{17900FE2-C3E1-4BB9-B79C-1906A56C0939}" srcOrd="1" destOrd="0" parTransId="{CC355168-3B5A-4EF8-8778-593FA6CE5128}" sibTransId="{3FF7A9A2-23D0-4072-AA49-0589AF822002}"/>
    <dgm:cxn modelId="{B98E20AD-44D7-47BB-AB30-5CEB2BB8DED4}" type="presOf" srcId="{520106CA-B97F-4B99-86A4-CC2B68A36770}" destId="{A86DF25A-C10D-4B4E-8CDB-71DFE21BDE75}" srcOrd="1" destOrd="0" presId="urn:microsoft.com/office/officeart/2005/8/layout/orgChart1"/>
    <dgm:cxn modelId="{A94744AF-5722-496C-A049-747D693A9867}" type="presOf" srcId="{AA92F9ED-D203-4CDB-B43E-DB7F378F4395}" destId="{E5ECF5D3-8989-46F3-9345-E5FBBB60341B}" srcOrd="1" destOrd="0" presId="urn:microsoft.com/office/officeart/2005/8/layout/orgChart1"/>
    <dgm:cxn modelId="{F6E34FB8-EEA6-4E98-958F-9ED49786BBA3}" type="presOf" srcId="{AA30558A-DCDD-4FCA-9E1F-DADF73DE38AB}" destId="{6936B4DB-935B-4391-821D-C456C7350C66}" srcOrd="1" destOrd="0" presId="urn:microsoft.com/office/officeart/2005/8/layout/orgChart1"/>
    <dgm:cxn modelId="{4FD977B9-1EA8-4C22-AEE4-0AAEB6A2B16D}" type="presOf" srcId="{481873C9-4FB8-49D8-8F5B-A2183113783D}" destId="{1C409DD6-CCFB-4C66-A396-EB855B615B00}" srcOrd="0" destOrd="0" presId="urn:microsoft.com/office/officeart/2005/8/layout/orgChart1"/>
    <dgm:cxn modelId="{27DA62BC-E830-4917-A67C-5F06092F72F1}" srcId="{62711A34-4DF8-49E0-AF3F-18F3EDCF4969}" destId="{3BDCD079-AF87-41C5-9C36-A297E3FE6A8A}" srcOrd="1" destOrd="0" parTransId="{5C14CD18-0BEC-4380-BE10-7E8865C7BC4E}" sibTransId="{B4F1A106-241B-4603-8CAA-E1561C2B4C9D}"/>
    <dgm:cxn modelId="{ADD300C0-2DF5-47A0-8704-9140F8AD4904}" type="presOf" srcId="{17900FE2-C3E1-4BB9-B79C-1906A56C0939}" destId="{9AB2C2FA-8BF8-42B1-A5CC-588D7AC76053}" srcOrd="0" destOrd="0" presId="urn:microsoft.com/office/officeart/2005/8/layout/orgChart1"/>
    <dgm:cxn modelId="{B53111D9-6E0D-4BAA-BD47-A11611FA17F2}" type="presOf" srcId="{AA92F9ED-D203-4CDB-B43E-DB7F378F4395}" destId="{7D004A2B-ED57-4919-945F-FFF17B351BDD}" srcOrd="0" destOrd="0" presId="urn:microsoft.com/office/officeart/2005/8/layout/orgChart1"/>
    <dgm:cxn modelId="{405F19DB-237E-4AF0-914C-7E26F268D4BC}" type="presOf" srcId="{A72B6AE0-FDE5-4AFB-9F59-751134CEED80}" destId="{974C64B1-7916-4168-82B4-40311B5DDC97}" srcOrd="1" destOrd="0" presId="urn:microsoft.com/office/officeart/2005/8/layout/orgChart1"/>
    <dgm:cxn modelId="{21E20ADE-E38B-4EB3-9782-EDFF8F2A4674}" type="presOf" srcId="{3BDCD079-AF87-41C5-9C36-A297E3FE6A8A}" destId="{F25E8F35-FDAB-4D12-8A51-79892A61B4E6}" srcOrd="1" destOrd="0" presId="urn:microsoft.com/office/officeart/2005/8/layout/orgChart1"/>
    <dgm:cxn modelId="{94051EE1-CDE8-4247-B60D-927531CEBB9F}" srcId="{62711A34-4DF8-49E0-AF3F-18F3EDCF4969}" destId="{62636416-2A4F-4855-9A32-424C155998A9}" srcOrd="0" destOrd="0" parTransId="{481873C9-4FB8-49D8-8F5B-A2183113783D}" sibTransId="{B04E6758-E5ED-4C5A-B470-0DCC46F4AD75}"/>
    <dgm:cxn modelId="{2C5A4CE1-8F1E-4DA2-85FA-28A7C581766D}" srcId="{977318CC-CF92-431C-82E2-BCFDA1D33C0C}" destId="{11A7098B-A77B-410D-BE5B-6B61B5920086}" srcOrd="0" destOrd="0" parTransId="{25B4DB81-8AA4-4EE8-A57E-1473FDC71C5F}" sibTransId="{D071549B-5268-49C4-8F02-2BAF06E3B647}"/>
    <dgm:cxn modelId="{618369E4-7989-4344-96E1-2D14A944BC4D}" type="presOf" srcId="{87EAE7A2-E22E-4F0A-A49D-C24E5F34A0F5}" destId="{35841354-4D52-4F41-B173-2787A32279D1}" srcOrd="0" destOrd="0" presId="urn:microsoft.com/office/officeart/2005/8/layout/orgChart1"/>
    <dgm:cxn modelId="{448B80EA-35E8-4978-BAC7-1067723A9F43}" type="presOf" srcId="{91E8AD05-3B55-497E-B604-5A3B179DA44E}" destId="{5E6CA16F-56E9-4ED2-8566-DB4F97118192}" srcOrd="0" destOrd="0" presId="urn:microsoft.com/office/officeart/2005/8/layout/orgChart1"/>
    <dgm:cxn modelId="{4255FEF5-2A1B-46FD-AF13-B6F94F84A50C}" type="presOf" srcId="{664F019F-888B-4545-AEF2-603C51A03AEF}" destId="{C1B3B42D-7C87-49CD-B383-E6E49B5E86A3}" srcOrd="0" destOrd="0" presId="urn:microsoft.com/office/officeart/2005/8/layout/orgChart1"/>
    <dgm:cxn modelId="{F387BCFD-E7D9-460A-9078-1E797A8A43D6}" type="presOf" srcId="{265CF802-B36C-4252-8414-DECB6573C3F2}" destId="{2E5FB6D8-432C-4E36-A8FB-7469F1FD78B8}" srcOrd="0" destOrd="0" presId="urn:microsoft.com/office/officeart/2005/8/layout/orgChart1"/>
    <dgm:cxn modelId="{82536B4D-C964-456A-A927-C453D72CE825}" type="presParOf" srcId="{6EB29D2D-3F2B-459B-B854-71A975F6C407}" destId="{5FA7F90F-DD5F-4A4A-A996-D544322E0D10}" srcOrd="0" destOrd="0" presId="urn:microsoft.com/office/officeart/2005/8/layout/orgChart1"/>
    <dgm:cxn modelId="{C3968C58-51E7-4DCF-9167-C8015C1184C5}" type="presParOf" srcId="{5FA7F90F-DD5F-4A4A-A996-D544322E0D10}" destId="{CEA35313-4539-4D65-8E07-350B84C38090}" srcOrd="0" destOrd="0" presId="urn:microsoft.com/office/officeart/2005/8/layout/orgChart1"/>
    <dgm:cxn modelId="{3F4DC085-D299-4DDC-909E-3FBC594046E8}" type="presParOf" srcId="{CEA35313-4539-4D65-8E07-350B84C38090}" destId="{EAD556B4-9921-43F9-B39A-1D2ADD5FC82E}" srcOrd="0" destOrd="0" presId="urn:microsoft.com/office/officeart/2005/8/layout/orgChart1"/>
    <dgm:cxn modelId="{DA883737-D914-48C3-AF3C-D94C9E23B18F}" type="presParOf" srcId="{CEA35313-4539-4D65-8E07-350B84C38090}" destId="{1902B3EE-BDAC-42D7-8ADB-FE705BC9D573}" srcOrd="1" destOrd="0" presId="urn:microsoft.com/office/officeart/2005/8/layout/orgChart1"/>
    <dgm:cxn modelId="{438BBE88-D10F-4880-8BC2-851B7B701313}" type="presParOf" srcId="{5FA7F90F-DD5F-4A4A-A996-D544322E0D10}" destId="{2B3B21B9-B54D-43F2-8A90-8D09543EA4A2}" srcOrd="1" destOrd="0" presId="urn:microsoft.com/office/officeart/2005/8/layout/orgChart1"/>
    <dgm:cxn modelId="{88FC4964-5C04-4786-8E54-CA1E1373C954}" type="presParOf" srcId="{2B3B21B9-B54D-43F2-8A90-8D09543EA4A2}" destId="{4F951B2D-3800-404C-8AD2-B3B4DC10CB7F}" srcOrd="0" destOrd="0" presId="urn:microsoft.com/office/officeart/2005/8/layout/orgChart1"/>
    <dgm:cxn modelId="{CA249585-92BF-40E5-8C9A-90D424B958CA}" type="presParOf" srcId="{2B3B21B9-B54D-43F2-8A90-8D09543EA4A2}" destId="{FFBBC3D5-EDD6-4EBC-841F-B9FBB33D84D5}" srcOrd="1" destOrd="0" presId="urn:microsoft.com/office/officeart/2005/8/layout/orgChart1"/>
    <dgm:cxn modelId="{40A14A6A-C203-42AC-9156-B6D4BF2263C6}" type="presParOf" srcId="{FFBBC3D5-EDD6-4EBC-841F-B9FBB33D84D5}" destId="{84677D35-1ECB-4246-AF5E-AF930E68E4EE}" srcOrd="0" destOrd="0" presId="urn:microsoft.com/office/officeart/2005/8/layout/orgChart1"/>
    <dgm:cxn modelId="{3072BFAB-C897-489B-8FE1-CACB96B98C68}" type="presParOf" srcId="{84677D35-1ECB-4246-AF5E-AF930E68E4EE}" destId="{35841354-4D52-4F41-B173-2787A32279D1}" srcOrd="0" destOrd="0" presId="urn:microsoft.com/office/officeart/2005/8/layout/orgChart1"/>
    <dgm:cxn modelId="{058DB21B-A0FF-4321-A630-D0DF530B17B4}" type="presParOf" srcId="{84677D35-1ECB-4246-AF5E-AF930E68E4EE}" destId="{B2042FDC-D23F-4C4F-A17C-211F0BAAF5C7}" srcOrd="1" destOrd="0" presId="urn:microsoft.com/office/officeart/2005/8/layout/orgChart1"/>
    <dgm:cxn modelId="{5E16C928-C0BB-4A0F-8916-14D87AD7F4F9}" type="presParOf" srcId="{FFBBC3D5-EDD6-4EBC-841F-B9FBB33D84D5}" destId="{BCE24494-8865-43D1-8817-A257830E7AEA}" srcOrd="1" destOrd="0" presId="urn:microsoft.com/office/officeart/2005/8/layout/orgChart1"/>
    <dgm:cxn modelId="{B5AECD32-2A7C-4CE9-852D-87FBAB61728F}" type="presParOf" srcId="{FFBBC3D5-EDD6-4EBC-841F-B9FBB33D84D5}" destId="{980F7BBF-861D-48D2-A79C-534EE395B2F4}" srcOrd="2" destOrd="0" presId="urn:microsoft.com/office/officeart/2005/8/layout/orgChart1"/>
    <dgm:cxn modelId="{44869AB3-39A0-4FF1-899F-F70FB547BB39}" type="presParOf" srcId="{2B3B21B9-B54D-43F2-8A90-8D09543EA4A2}" destId="{E0C76D55-B749-4676-B047-F5D88F82A4C9}" srcOrd="2" destOrd="0" presId="urn:microsoft.com/office/officeart/2005/8/layout/orgChart1"/>
    <dgm:cxn modelId="{7A73B096-1E01-4E8C-989A-20A635DEBD3E}" type="presParOf" srcId="{2B3B21B9-B54D-43F2-8A90-8D09543EA4A2}" destId="{E9719955-342C-48C7-BE70-6470E56F422D}" srcOrd="3" destOrd="0" presId="urn:microsoft.com/office/officeart/2005/8/layout/orgChart1"/>
    <dgm:cxn modelId="{37923851-7C15-4B03-832D-EB4D1C7B02B1}" type="presParOf" srcId="{E9719955-342C-48C7-BE70-6470E56F422D}" destId="{527B6BB8-39D9-4D72-8EA0-6C81ACAE6732}" srcOrd="0" destOrd="0" presId="urn:microsoft.com/office/officeart/2005/8/layout/orgChart1"/>
    <dgm:cxn modelId="{51308F03-5355-455B-A4A8-C2F635D4E0D6}" type="presParOf" srcId="{527B6BB8-39D9-4D72-8EA0-6C81ACAE6732}" destId="{24F38FF7-EF39-4CE6-9F28-770FFD2B5D4E}" srcOrd="0" destOrd="0" presId="urn:microsoft.com/office/officeart/2005/8/layout/orgChart1"/>
    <dgm:cxn modelId="{E28CF2FD-8504-40AC-ADF1-EA560FB8AC20}" type="presParOf" srcId="{527B6BB8-39D9-4D72-8EA0-6C81ACAE6732}" destId="{6E624B8C-4FCB-47E2-B48F-B5E86208037B}" srcOrd="1" destOrd="0" presId="urn:microsoft.com/office/officeart/2005/8/layout/orgChart1"/>
    <dgm:cxn modelId="{668529B6-2086-46FA-8D4F-80A8CB57CFCB}" type="presParOf" srcId="{E9719955-342C-48C7-BE70-6470E56F422D}" destId="{60A960A3-80FD-4A41-8D6C-3FD68DB770AC}" srcOrd="1" destOrd="0" presId="urn:microsoft.com/office/officeart/2005/8/layout/orgChart1"/>
    <dgm:cxn modelId="{9A3703DF-A76B-4E31-9792-D8E96BA5236F}" type="presParOf" srcId="{60A960A3-80FD-4A41-8D6C-3FD68DB770AC}" destId="{1C409DD6-CCFB-4C66-A396-EB855B615B00}" srcOrd="0" destOrd="0" presId="urn:microsoft.com/office/officeart/2005/8/layout/orgChart1"/>
    <dgm:cxn modelId="{A2F51BBB-B2EC-4BA0-901E-D9E434171716}" type="presParOf" srcId="{60A960A3-80FD-4A41-8D6C-3FD68DB770AC}" destId="{AEFA8C07-53CD-4F75-959B-CFCCC236E7B7}" srcOrd="1" destOrd="0" presId="urn:microsoft.com/office/officeart/2005/8/layout/orgChart1"/>
    <dgm:cxn modelId="{7E4BB700-7297-4B38-A99C-20CE3A0D78EA}" type="presParOf" srcId="{AEFA8C07-53CD-4F75-959B-CFCCC236E7B7}" destId="{F77B7EAA-9BBD-4B21-ADBA-69EAA0FE3962}" srcOrd="0" destOrd="0" presId="urn:microsoft.com/office/officeart/2005/8/layout/orgChart1"/>
    <dgm:cxn modelId="{88C67213-92F4-4CE3-A8B5-10CB4E1BD599}" type="presParOf" srcId="{F77B7EAA-9BBD-4B21-ADBA-69EAA0FE3962}" destId="{07FE950E-5D36-452B-B15A-FFE14CE3F0C5}" srcOrd="0" destOrd="0" presId="urn:microsoft.com/office/officeart/2005/8/layout/orgChart1"/>
    <dgm:cxn modelId="{05F7EA8C-22B7-4099-A9B0-43CAE7E28945}" type="presParOf" srcId="{F77B7EAA-9BBD-4B21-ADBA-69EAA0FE3962}" destId="{5E8FF292-6B20-4F41-A5B0-A994FEAAA5F0}" srcOrd="1" destOrd="0" presId="urn:microsoft.com/office/officeart/2005/8/layout/orgChart1"/>
    <dgm:cxn modelId="{F9F525BE-6C64-41E6-9219-9E9150545F33}" type="presParOf" srcId="{AEFA8C07-53CD-4F75-959B-CFCCC236E7B7}" destId="{932E1303-DE74-4050-9E30-03340AF812FB}" srcOrd="1" destOrd="0" presId="urn:microsoft.com/office/officeart/2005/8/layout/orgChart1"/>
    <dgm:cxn modelId="{14004983-7E13-4BAF-A4C6-C6838BB55E95}" type="presParOf" srcId="{932E1303-DE74-4050-9E30-03340AF812FB}" destId="{C1B3B42D-7C87-49CD-B383-E6E49B5E86A3}" srcOrd="0" destOrd="0" presId="urn:microsoft.com/office/officeart/2005/8/layout/orgChart1"/>
    <dgm:cxn modelId="{B83BB883-7CA9-41C3-B7D2-20E59618ED3F}" type="presParOf" srcId="{932E1303-DE74-4050-9E30-03340AF812FB}" destId="{9E064425-8780-4513-BDFC-FE0809F0E505}" srcOrd="1" destOrd="0" presId="urn:microsoft.com/office/officeart/2005/8/layout/orgChart1"/>
    <dgm:cxn modelId="{E4683197-DD4A-4D2E-837C-AAEE59C5B67F}" type="presParOf" srcId="{9E064425-8780-4513-BDFC-FE0809F0E505}" destId="{E8595369-E763-4CC4-9DF2-0B42258968AC}" srcOrd="0" destOrd="0" presId="urn:microsoft.com/office/officeart/2005/8/layout/orgChart1"/>
    <dgm:cxn modelId="{FDFBBB35-9D53-4357-981B-8F2EB78E362B}" type="presParOf" srcId="{E8595369-E763-4CC4-9DF2-0B42258968AC}" destId="{1B79588D-BE56-49E2-B78B-82E12BEF6D7A}" srcOrd="0" destOrd="0" presId="urn:microsoft.com/office/officeart/2005/8/layout/orgChart1"/>
    <dgm:cxn modelId="{8794A9DD-0131-4EB1-B5FE-108AF4817E5E}" type="presParOf" srcId="{E8595369-E763-4CC4-9DF2-0B42258968AC}" destId="{974C64B1-7916-4168-82B4-40311B5DDC97}" srcOrd="1" destOrd="0" presId="urn:microsoft.com/office/officeart/2005/8/layout/orgChart1"/>
    <dgm:cxn modelId="{D10CF273-6639-4337-8300-D622A8A0B546}" type="presParOf" srcId="{9E064425-8780-4513-BDFC-FE0809F0E505}" destId="{3348CFB4-851E-4261-B863-0D72D07A7693}" srcOrd="1" destOrd="0" presId="urn:microsoft.com/office/officeart/2005/8/layout/orgChart1"/>
    <dgm:cxn modelId="{07548349-E329-4C34-A3CD-A09816CF6BD6}" type="presParOf" srcId="{9E064425-8780-4513-BDFC-FE0809F0E505}" destId="{74CFA6F3-950F-4980-82F4-A116C08035CC}" srcOrd="2" destOrd="0" presId="urn:microsoft.com/office/officeart/2005/8/layout/orgChart1"/>
    <dgm:cxn modelId="{2941F1BF-B2A7-489F-B4E1-1240F70518C1}" type="presParOf" srcId="{AEFA8C07-53CD-4F75-959B-CFCCC236E7B7}" destId="{27164374-D2CB-4D7C-8FA7-AC6630C1BD30}" srcOrd="2" destOrd="0" presId="urn:microsoft.com/office/officeart/2005/8/layout/orgChart1"/>
    <dgm:cxn modelId="{2FDE3348-D932-4B43-8F51-71ED7C42DA62}" type="presParOf" srcId="{60A960A3-80FD-4A41-8D6C-3FD68DB770AC}" destId="{01AF31DC-2E11-4F84-8E96-27CBD8C5A3F7}" srcOrd="2" destOrd="0" presId="urn:microsoft.com/office/officeart/2005/8/layout/orgChart1"/>
    <dgm:cxn modelId="{BA5694A5-7B92-4244-98A0-25999B44692D}" type="presParOf" srcId="{60A960A3-80FD-4A41-8D6C-3FD68DB770AC}" destId="{5463040A-F1F1-423C-B8E6-A849207BC42D}" srcOrd="3" destOrd="0" presId="urn:microsoft.com/office/officeart/2005/8/layout/orgChart1"/>
    <dgm:cxn modelId="{6EBFC50F-39D4-4B57-BC15-37767881D1A0}" type="presParOf" srcId="{5463040A-F1F1-423C-B8E6-A849207BC42D}" destId="{63B16F8D-B5D4-46F0-9166-162FCD3B573D}" srcOrd="0" destOrd="0" presId="urn:microsoft.com/office/officeart/2005/8/layout/orgChart1"/>
    <dgm:cxn modelId="{9118297A-CA3A-46FD-A441-22FAEFBD95FB}" type="presParOf" srcId="{63B16F8D-B5D4-46F0-9166-162FCD3B573D}" destId="{966747D5-9FB3-4561-96EB-B9CD6640214E}" srcOrd="0" destOrd="0" presId="urn:microsoft.com/office/officeart/2005/8/layout/orgChart1"/>
    <dgm:cxn modelId="{9A092B7E-75F0-4716-BDA4-7BB2B1054389}" type="presParOf" srcId="{63B16F8D-B5D4-46F0-9166-162FCD3B573D}" destId="{F25E8F35-FDAB-4D12-8A51-79892A61B4E6}" srcOrd="1" destOrd="0" presId="urn:microsoft.com/office/officeart/2005/8/layout/orgChart1"/>
    <dgm:cxn modelId="{0DCA7B06-7CCD-4D44-A297-44DC306C2E3C}" type="presParOf" srcId="{5463040A-F1F1-423C-B8E6-A849207BC42D}" destId="{2A751571-6DCD-4ECF-8AA9-53148E8257A9}" srcOrd="1" destOrd="0" presId="urn:microsoft.com/office/officeart/2005/8/layout/orgChart1"/>
    <dgm:cxn modelId="{3D98AE56-F55C-4322-9AB9-030B75CDF33E}" type="presParOf" srcId="{5463040A-F1F1-423C-B8E6-A849207BC42D}" destId="{ADEEDBBA-866E-4638-BFA9-5307282AD29D}" srcOrd="2" destOrd="0" presId="urn:microsoft.com/office/officeart/2005/8/layout/orgChart1"/>
    <dgm:cxn modelId="{8BDB152B-EC82-406A-B0EC-91A54D965474}" type="presParOf" srcId="{60A960A3-80FD-4A41-8D6C-3FD68DB770AC}" destId="{B2B0D7E6-5FF6-4A8D-98CA-F362A799EF0D}" srcOrd="4" destOrd="0" presId="urn:microsoft.com/office/officeart/2005/8/layout/orgChart1"/>
    <dgm:cxn modelId="{A31B45AB-E1CA-4A02-B184-842F15E5DE74}" type="presParOf" srcId="{60A960A3-80FD-4A41-8D6C-3FD68DB770AC}" destId="{1740DA59-AD83-4B98-8211-354812BDAA14}" srcOrd="5" destOrd="0" presId="urn:microsoft.com/office/officeart/2005/8/layout/orgChart1"/>
    <dgm:cxn modelId="{8568D136-E019-485A-BA52-25548904D2D3}" type="presParOf" srcId="{1740DA59-AD83-4B98-8211-354812BDAA14}" destId="{AC0B5AFD-A096-43EF-B396-8EE181C6CD1E}" srcOrd="0" destOrd="0" presId="urn:microsoft.com/office/officeart/2005/8/layout/orgChart1"/>
    <dgm:cxn modelId="{446742B1-58B8-4049-AEEB-31204941DCA3}" type="presParOf" srcId="{AC0B5AFD-A096-43EF-B396-8EE181C6CD1E}" destId="{529AEA81-525F-4E9A-9FFB-A7D81144F4DA}" srcOrd="0" destOrd="0" presId="urn:microsoft.com/office/officeart/2005/8/layout/orgChart1"/>
    <dgm:cxn modelId="{F94D076D-0412-48A9-AD96-3F3A275EDBFD}" type="presParOf" srcId="{AC0B5AFD-A096-43EF-B396-8EE181C6CD1E}" destId="{38CBF18D-A31E-4A98-88C2-569E9D5F30C4}" srcOrd="1" destOrd="0" presId="urn:microsoft.com/office/officeart/2005/8/layout/orgChart1"/>
    <dgm:cxn modelId="{B434C404-E09C-4472-B229-9A12CBEC5E72}" type="presParOf" srcId="{1740DA59-AD83-4B98-8211-354812BDAA14}" destId="{2D9DF10C-E91C-4EDF-A7FE-1121FFC7315A}" srcOrd="1" destOrd="0" presId="urn:microsoft.com/office/officeart/2005/8/layout/orgChart1"/>
    <dgm:cxn modelId="{7A655441-44A6-434C-8958-7DA054749B43}" type="presParOf" srcId="{1740DA59-AD83-4B98-8211-354812BDAA14}" destId="{B70A9123-E7FF-480A-B700-7BC83F4A8CFF}" srcOrd="2" destOrd="0" presId="urn:microsoft.com/office/officeart/2005/8/layout/orgChart1"/>
    <dgm:cxn modelId="{C01955EA-B53E-4558-83BF-BCC1498C2DB7}" type="presParOf" srcId="{E9719955-342C-48C7-BE70-6470E56F422D}" destId="{6FDC6A9B-9283-4D2B-A3C0-E355D46F2FA1}" srcOrd="2" destOrd="0" presId="urn:microsoft.com/office/officeart/2005/8/layout/orgChart1"/>
    <dgm:cxn modelId="{B69831DE-D2DC-47DC-9CCA-2B9622195410}" type="presParOf" srcId="{2B3B21B9-B54D-43F2-8A90-8D09543EA4A2}" destId="{2C875885-A495-434D-99E3-3D209DD07BF7}" srcOrd="4" destOrd="0" presId="urn:microsoft.com/office/officeart/2005/8/layout/orgChart1"/>
    <dgm:cxn modelId="{67E0AD27-3A8D-4D85-83DC-F7887A1EED02}" type="presParOf" srcId="{2B3B21B9-B54D-43F2-8A90-8D09543EA4A2}" destId="{141E02CE-0026-497F-AB03-C6F255A127EF}" srcOrd="5" destOrd="0" presId="urn:microsoft.com/office/officeart/2005/8/layout/orgChart1"/>
    <dgm:cxn modelId="{952CA83A-8167-43D6-B7D1-DD17A8F8C1AA}" type="presParOf" srcId="{141E02CE-0026-497F-AB03-C6F255A127EF}" destId="{1315795E-C952-4335-B3E4-EE3852A11AE4}" srcOrd="0" destOrd="0" presId="urn:microsoft.com/office/officeart/2005/8/layout/orgChart1"/>
    <dgm:cxn modelId="{8E7E9569-E53A-4B05-97F6-9E3D8835129F}" type="presParOf" srcId="{1315795E-C952-4335-B3E4-EE3852A11AE4}" destId="{7D004A2B-ED57-4919-945F-FFF17B351BDD}" srcOrd="0" destOrd="0" presId="urn:microsoft.com/office/officeart/2005/8/layout/orgChart1"/>
    <dgm:cxn modelId="{DC0366B7-CFB9-4D65-ADE3-C9CBFABDE7EB}" type="presParOf" srcId="{1315795E-C952-4335-B3E4-EE3852A11AE4}" destId="{E5ECF5D3-8989-46F3-9345-E5FBBB60341B}" srcOrd="1" destOrd="0" presId="urn:microsoft.com/office/officeart/2005/8/layout/orgChart1"/>
    <dgm:cxn modelId="{B964C19C-D510-44AB-9030-4C661E4A9E58}" type="presParOf" srcId="{141E02CE-0026-497F-AB03-C6F255A127EF}" destId="{8FF7D2C8-6FDF-451E-A26C-441F5167F8B4}" srcOrd="1" destOrd="0" presId="urn:microsoft.com/office/officeart/2005/8/layout/orgChart1"/>
    <dgm:cxn modelId="{5BF182BE-DA5B-4B7E-8600-4FE1ED3204DF}" type="presParOf" srcId="{8FF7D2C8-6FDF-451E-A26C-441F5167F8B4}" destId="{52151A8E-0CD3-4511-A52D-3EF82341C0C9}" srcOrd="0" destOrd="0" presId="urn:microsoft.com/office/officeart/2005/8/layout/orgChart1"/>
    <dgm:cxn modelId="{CA4F6F81-3698-4A98-8BAF-0B83C93683FA}" type="presParOf" srcId="{8FF7D2C8-6FDF-451E-A26C-441F5167F8B4}" destId="{A11750A0-7DE7-437F-98D1-C64BFE6976FD}" srcOrd="1" destOrd="0" presId="urn:microsoft.com/office/officeart/2005/8/layout/orgChart1"/>
    <dgm:cxn modelId="{2BE0D872-3379-4FDD-BA0C-189FFCFC5B2C}" type="presParOf" srcId="{A11750A0-7DE7-437F-98D1-C64BFE6976FD}" destId="{851DB1F5-E9D6-4DD6-996C-52BE7635D409}" srcOrd="0" destOrd="0" presId="urn:microsoft.com/office/officeart/2005/8/layout/orgChart1"/>
    <dgm:cxn modelId="{18465FB2-4601-4838-82A6-CB6B04547F6C}" type="presParOf" srcId="{851DB1F5-E9D6-4DD6-996C-52BE7635D409}" destId="{FF2870B5-260C-4AAD-87FD-7DFD30FF722F}" srcOrd="0" destOrd="0" presId="urn:microsoft.com/office/officeart/2005/8/layout/orgChart1"/>
    <dgm:cxn modelId="{201D44AE-537A-4EA4-80E0-F124F823CFC1}" type="presParOf" srcId="{851DB1F5-E9D6-4DD6-996C-52BE7635D409}" destId="{BCD78703-46DC-4F79-B668-296B247B3F02}" srcOrd="1" destOrd="0" presId="urn:microsoft.com/office/officeart/2005/8/layout/orgChart1"/>
    <dgm:cxn modelId="{A2E255A8-160C-4CE5-941E-7BBBA2F01D09}" type="presParOf" srcId="{A11750A0-7DE7-437F-98D1-C64BFE6976FD}" destId="{9E19B628-2F45-4019-9787-23FDBD7A3B22}" srcOrd="1" destOrd="0" presId="urn:microsoft.com/office/officeart/2005/8/layout/orgChart1"/>
    <dgm:cxn modelId="{48750429-6D9D-4469-9CC0-43D0B8846DAC}" type="presParOf" srcId="{A11750A0-7DE7-437F-98D1-C64BFE6976FD}" destId="{52AF067D-8480-49B2-B29E-C6F4C4DABD93}" srcOrd="2" destOrd="0" presId="urn:microsoft.com/office/officeart/2005/8/layout/orgChart1"/>
    <dgm:cxn modelId="{29741AFB-82EB-479E-B9F7-98D5AC01AF25}" type="presParOf" srcId="{8FF7D2C8-6FDF-451E-A26C-441F5167F8B4}" destId="{1AAE8572-7920-4D51-8B7D-78102CF4F7B5}" srcOrd="2" destOrd="0" presId="urn:microsoft.com/office/officeart/2005/8/layout/orgChart1"/>
    <dgm:cxn modelId="{82207330-79E8-4DAB-851F-05BE7F176128}" type="presParOf" srcId="{8FF7D2C8-6FDF-451E-A26C-441F5167F8B4}" destId="{46FE8651-36C4-44C0-B725-79A4F5168ADB}" srcOrd="3" destOrd="0" presId="urn:microsoft.com/office/officeart/2005/8/layout/orgChart1"/>
    <dgm:cxn modelId="{84BDE490-32CA-4227-9BE8-D9F2C799145A}" type="presParOf" srcId="{46FE8651-36C4-44C0-B725-79A4F5168ADB}" destId="{EC9A0025-30B1-42FF-AEED-68C81038717A}" srcOrd="0" destOrd="0" presId="urn:microsoft.com/office/officeart/2005/8/layout/orgChart1"/>
    <dgm:cxn modelId="{AD5577E6-F02A-4B47-860F-218F7FC0F000}" type="presParOf" srcId="{EC9A0025-30B1-42FF-AEED-68C81038717A}" destId="{9AB2C2FA-8BF8-42B1-A5CC-588D7AC76053}" srcOrd="0" destOrd="0" presId="urn:microsoft.com/office/officeart/2005/8/layout/orgChart1"/>
    <dgm:cxn modelId="{C5B9E9B2-D7B5-43CA-BD1B-8C7F70176217}" type="presParOf" srcId="{EC9A0025-30B1-42FF-AEED-68C81038717A}" destId="{46544CC4-5009-48A5-BDBA-D6FC6D80A04B}" srcOrd="1" destOrd="0" presId="urn:microsoft.com/office/officeart/2005/8/layout/orgChart1"/>
    <dgm:cxn modelId="{5E72D106-CF49-43A3-AFEA-01B518802DAD}" type="presParOf" srcId="{46FE8651-36C4-44C0-B725-79A4F5168ADB}" destId="{92397632-E15C-40C1-B97B-529826057617}" srcOrd="1" destOrd="0" presId="urn:microsoft.com/office/officeart/2005/8/layout/orgChart1"/>
    <dgm:cxn modelId="{E343C760-5363-4D4E-9F65-44ADBD9D260D}" type="presParOf" srcId="{46FE8651-36C4-44C0-B725-79A4F5168ADB}" destId="{434C1483-43FF-4E89-A854-B2BAB655B8F5}" srcOrd="2" destOrd="0" presId="urn:microsoft.com/office/officeart/2005/8/layout/orgChart1"/>
    <dgm:cxn modelId="{4FB47CD8-9316-4F63-B269-2BB1AFBFC9CB}" type="presParOf" srcId="{8FF7D2C8-6FDF-451E-A26C-441F5167F8B4}" destId="{91E799E2-F144-42D1-9D4C-76100944C14F}" srcOrd="4" destOrd="0" presId="urn:microsoft.com/office/officeart/2005/8/layout/orgChart1"/>
    <dgm:cxn modelId="{B1C6057D-2219-4A80-89C5-9CCEF7F2A0A0}" type="presParOf" srcId="{8FF7D2C8-6FDF-451E-A26C-441F5167F8B4}" destId="{1B8C2110-6833-4EAF-9D91-B3CB8D0E488C}" srcOrd="5" destOrd="0" presId="urn:microsoft.com/office/officeart/2005/8/layout/orgChart1"/>
    <dgm:cxn modelId="{29CFFEE1-EAB5-4E12-BFA3-097E327461D6}" type="presParOf" srcId="{1B8C2110-6833-4EAF-9D91-B3CB8D0E488C}" destId="{4B3EBBB0-9480-41FB-91FC-4F7023880450}" srcOrd="0" destOrd="0" presId="urn:microsoft.com/office/officeart/2005/8/layout/orgChart1"/>
    <dgm:cxn modelId="{BC5626FC-92D6-4728-98CE-AA6C042F5598}" type="presParOf" srcId="{4B3EBBB0-9480-41FB-91FC-4F7023880450}" destId="{2E5FB6D8-432C-4E36-A8FB-7469F1FD78B8}" srcOrd="0" destOrd="0" presId="urn:microsoft.com/office/officeart/2005/8/layout/orgChart1"/>
    <dgm:cxn modelId="{0CFAEEFF-0A2F-4AEF-81CA-81C595B08562}" type="presParOf" srcId="{4B3EBBB0-9480-41FB-91FC-4F7023880450}" destId="{2E32B06D-17AD-4DBF-A934-2D521A34AB8A}" srcOrd="1" destOrd="0" presId="urn:microsoft.com/office/officeart/2005/8/layout/orgChart1"/>
    <dgm:cxn modelId="{902187C6-C98A-4A1C-978B-110FD4E36205}" type="presParOf" srcId="{1B8C2110-6833-4EAF-9D91-B3CB8D0E488C}" destId="{9A19A3DA-3638-4369-844D-20AF6AAFEC40}" srcOrd="1" destOrd="0" presId="urn:microsoft.com/office/officeart/2005/8/layout/orgChart1"/>
    <dgm:cxn modelId="{CE88543A-D8F3-41A5-8438-3D94BCD1E0F4}" type="presParOf" srcId="{9A19A3DA-3638-4369-844D-20AF6AAFEC40}" destId="{3061F171-CF01-4DFB-8699-FCEAD051C6D4}" srcOrd="0" destOrd="0" presId="urn:microsoft.com/office/officeart/2005/8/layout/orgChart1"/>
    <dgm:cxn modelId="{B8AA7CD8-9656-400F-8228-1984C9A685F9}" type="presParOf" srcId="{9A19A3DA-3638-4369-844D-20AF6AAFEC40}" destId="{8583B5CB-BF46-430A-877D-A94AC0A6343C}" srcOrd="1" destOrd="0" presId="urn:microsoft.com/office/officeart/2005/8/layout/orgChart1"/>
    <dgm:cxn modelId="{3C3203A8-E31B-449D-89D6-41E47AFCDEF1}" type="presParOf" srcId="{8583B5CB-BF46-430A-877D-A94AC0A6343C}" destId="{02556B81-B2EA-49A7-9A34-F1C0336F8983}" srcOrd="0" destOrd="0" presId="urn:microsoft.com/office/officeart/2005/8/layout/orgChart1"/>
    <dgm:cxn modelId="{30FEF047-16DF-488B-8A0F-2047E219F085}" type="presParOf" srcId="{02556B81-B2EA-49A7-9A34-F1C0336F8983}" destId="{4CCB6B50-5005-42F2-907D-7ECF27A7514A}" srcOrd="0" destOrd="0" presId="urn:microsoft.com/office/officeart/2005/8/layout/orgChart1"/>
    <dgm:cxn modelId="{229F5E84-32A0-4875-BE46-71EA288B7681}" type="presParOf" srcId="{02556B81-B2EA-49A7-9A34-F1C0336F8983}" destId="{A86DF25A-C10D-4B4E-8CDB-71DFE21BDE75}" srcOrd="1" destOrd="0" presId="urn:microsoft.com/office/officeart/2005/8/layout/orgChart1"/>
    <dgm:cxn modelId="{F0D9052E-29B0-48D5-940C-3D04D646C2A6}" type="presParOf" srcId="{8583B5CB-BF46-430A-877D-A94AC0A6343C}" destId="{AB0960FC-4D08-41E2-8C9F-9B6F7151922A}" srcOrd="1" destOrd="0" presId="urn:microsoft.com/office/officeart/2005/8/layout/orgChart1"/>
    <dgm:cxn modelId="{369033E3-7034-4A8F-8304-0F42C66D37E0}" type="presParOf" srcId="{8583B5CB-BF46-430A-877D-A94AC0A6343C}" destId="{8780B7B6-1D14-41D5-8058-5EF96A884CDB}" srcOrd="2" destOrd="0" presId="urn:microsoft.com/office/officeart/2005/8/layout/orgChart1"/>
    <dgm:cxn modelId="{417641A1-4795-456B-8F1D-21475AE9B36F}" type="presParOf" srcId="{1B8C2110-6833-4EAF-9D91-B3CB8D0E488C}" destId="{43BF5D28-4421-422A-94E0-AC71115DB051}" srcOrd="2" destOrd="0" presId="urn:microsoft.com/office/officeart/2005/8/layout/orgChart1"/>
    <dgm:cxn modelId="{96C49F36-93C1-4270-904B-F26F25F81D85}" type="presParOf" srcId="{141E02CE-0026-497F-AB03-C6F255A127EF}" destId="{0D0C7226-5E93-44B3-ABE3-064E29546CDE}" srcOrd="2" destOrd="0" presId="urn:microsoft.com/office/officeart/2005/8/layout/orgChart1"/>
    <dgm:cxn modelId="{8F01A32E-EFC6-41AA-B02E-AED4AB4DC4D6}" type="presParOf" srcId="{5FA7F90F-DD5F-4A4A-A996-D544322E0D10}" destId="{88513C17-0051-490F-99A2-E55D4EBAA6B5}" srcOrd="2" destOrd="0" presId="urn:microsoft.com/office/officeart/2005/8/layout/orgChart1"/>
    <dgm:cxn modelId="{B19BF514-C65D-4649-9984-E8C0BE307578}" type="presParOf" srcId="{88513C17-0051-490F-99A2-E55D4EBAA6B5}" destId="{5E6CA16F-56E9-4ED2-8566-DB4F97118192}" srcOrd="0" destOrd="0" presId="urn:microsoft.com/office/officeart/2005/8/layout/orgChart1"/>
    <dgm:cxn modelId="{FEA3BF5F-73A1-4866-9DC5-8EDE14628623}" type="presParOf" srcId="{88513C17-0051-490F-99A2-E55D4EBAA6B5}" destId="{F0A10D2D-9C1F-49A7-B6DE-73B113C63C38}" srcOrd="1" destOrd="0" presId="urn:microsoft.com/office/officeart/2005/8/layout/orgChart1"/>
    <dgm:cxn modelId="{C3C9D599-604F-4486-9290-8E917E596AA7}" type="presParOf" srcId="{F0A10D2D-9C1F-49A7-B6DE-73B113C63C38}" destId="{2C0098F4-DC2F-4905-BD82-592806A6BFC7}" srcOrd="0" destOrd="0" presId="urn:microsoft.com/office/officeart/2005/8/layout/orgChart1"/>
    <dgm:cxn modelId="{EF42C40A-9B7D-4023-9E6A-61B987D1A416}" type="presParOf" srcId="{2C0098F4-DC2F-4905-BD82-592806A6BFC7}" destId="{E34795D3-54DA-4807-9870-B0E2B863F943}" srcOrd="0" destOrd="0" presId="urn:microsoft.com/office/officeart/2005/8/layout/orgChart1"/>
    <dgm:cxn modelId="{4A5B5986-FB2B-4E50-B9E9-7C25C0966CE3}" type="presParOf" srcId="{2C0098F4-DC2F-4905-BD82-592806A6BFC7}" destId="{6936B4DB-935B-4391-821D-C456C7350C66}" srcOrd="1" destOrd="0" presId="urn:microsoft.com/office/officeart/2005/8/layout/orgChart1"/>
    <dgm:cxn modelId="{D4287673-269B-49E6-AD69-01A9FBF19892}" type="presParOf" srcId="{F0A10D2D-9C1F-49A7-B6DE-73B113C63C38}" destId="{B1FCB598-F4E2-49E8-82F8-C1C5427BE0D6}" srcOrd="1" destOrd="0" presId="urn:microsoft.com/office/officeart/2005/8/layout/orgChart1"/>
    <dgm:cxn modelId="{4B8457B8-4844-43F0-939D-6AA4F0F67B48}" type="presParOf" srcId="{F0A10D2D-9C1F-49A7-B6DE-73B113C63C38}" destId="{B4B07CC0-07CA-4496-9113-9817034C23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7318CC-CF92-431C-82E2-BCFDA1D33C0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11A7098B-A77B-410D-BE5B-6B61B5920086}">
      <dgm:prSet phldrT="[טקסט]" custT="1"/>
      <dgm:spPr/>
      <dgm:t>
        <a:bodyPr/>
        <a:lstStyle/>
        <a:p>
          <a:pPr rtl="1"/>
          <a:r>
            <a:rPr lang="he-IL" sz="1400" dirty="0">
              <a:latin typeface="Varela Round" panose="00000500000000000000" pitchFamily="2" charset="-79"/>
              <a:cs typeface="Varela Round" panose="00000500000000000000" pitchFamily="2" charset="-79"/>
            </a:rPr>
            <a:t>מנהלת בית הספר</a:t>
          </a:r>
        </a:p>
      </dgm:t>
    </dgm:pt>
    <dgm:pt modelId="{25B4DB81-8AA4-4EE8-A57E-1473FDC71C5F}" type="parTrans" cxnId="{2C5A4CE1-8F1E-4DA2-85FA-28A7C581766D}">
      <dgm:prSet/>
      <dgm:spPr/>
      <dgm:t>
        <a:bodyPr/>
        <a:lstStyle/>
        <a:p>
          <a:pPr rtl="1"/>
          <a:endParaRPr lang="he-IL">
            <a:latin typeface="Varela Round" panose="00000500000000000000" pitchFamily="2" charset="-79"/>
            <a:cs typeface="Varela Round" panose="00000500000000000000" pitchFamily="2" charset="-79"/>
          </a:endParaRPr>
        </a:p>
      </dgm:t>
    </dgm:pt>
    <dgm:pt modelId="{D071549B-5268-49C4-8F02-2BAF06E3B647}" type="sibTrans" cxnId="{2C5A4CE1-8F1E-4DA2-85FA-28A7C581766D}">
      <dgm:prSet/>
      <dgm:spPr/>
      <dgm:t>
        <a:bodyPr/>
        <a:lstStyle/>
        <a:p>
          <a:pPr rtl="1"/>
          <a:endParaRPr lang="he-IL">
            <a:latin typeface="Varela Round" panose="00000500000000000000" pitchFamily="2" charset="-79"/>
            <a:cs typeface="Varela Round" panose="00000500000000000000" pitchFamily="2" charset="-79"/>
          </a:endParaRPr>
        </a:p>
      </dgm:t>
    </dgm:pt>
    <dgm:pt modelId="{AA30558A-DCDD-4FCA-9E1F-DADF73DE38AB}" type="asst">
      <dgm:prSet phldrT="[טקסט]" custT="1"/>
      <dgm:spPr/>
      <dgm:t>
        <a:bodyPr/>
        <a:lstStyle/>
        <a:p>
          <a:pPr rtl="1"/>
          <a:r>
            <a:rPr lang="he-IL" sz="1400" dirty="0">
              <a:latin typeface="Varela Round" panose="00000500000000000000" pitchFamily="2" charset="-79"/>
              <a:cs typeface="Varela Round" panose="00000500000000000000" pitchFamily="2" charset="-79"/>
            </a:rPr>
            <a:t>מנהלת אדמיניסטרטיבית</a:t>
          </a:r>
        </a:p>
      </dgm:t>
    </dgm:pt>
    <dgm:pt modelId="{91E8AD05-3B55-497E-B604-5A3B179DA44E}" type="parTrans" cxnId="{A76E236F-028B-411C-A9D6-D79EC1C42F83}">
      <dgm:prSet/>
      <dgm:spPr/>
      <dgm:t>
        <a:bodyPr/>
        <a:lstStyle/>
        <a:p>
          <a:pPr rtl="1"/>
          <a:endParaRPr lang="he-IL">
            <a:latin typeface="Varela Round" panose="00000500000000000000" pitchFamily="2" charset="-79"/>
            <a:cs typeface="Varela Round" panose="00000500000000000000" pitchFamily="2" charset="-79"/>
          </a:endParaRPr>
        </a:p>
      </dgm:t>
    </dgm:pt>
    <dgm:pt modelId="{7849B422-319A-43A0-AB72-41F2D1DE6BB6}" type="sibTrans" cxnId="{A76E236F-028B-411C-A9D6-D79EC1C42F83}">
      <dgm:prSet/>
      <dgm:spPr/>
      <dgm:t>
        <a:bodyPr/>
        <a:lstStyle/>
        <a:p>
          <a:pPr rtl="1"/>
          <a:endParaRPr lang="he-IL">
            <a:latin typeface="Varela Round" panose="00000500000000000000" pitchFamily="2" charset="-79"/>
            <a:cs typeface="Varela Round" panose="00000500000000000000" pitchFamily="2" charset="-79"/>
          </a:endParaRPr>
        </a:p>
      </dgm:t>
    </dgm:pt>
    <dgm:pt modelId="{87EAE7A2-E22E-4F0A-A49D-C24E5F34A0F5}">
      <dgm:prSet phldrT="[טקסט]" custT="1"/>
      <dgm:spPr/>
      <dgm:t>
        <a:bodyPr/>
        <a:lstStyle/>
        <a:p>
          <a:pPr rtl="1"/>
          <a:r>
            <a:rPr lang="he-IL" sz="1400">
              <a:latin typeface="Varela Round" panose="00000500000000000000" pitchFamily="2" charset="-79"/>
              <a:cs typeface="Varela Round" panose="00000500000000000000" pitchFamily="2" charset="-79"/>
            </a:rPr>
            <a:t>רכזת פדגוגית</a:t>
          </a:r>
        </a:p>
      </dgm:t>
    </dgm:pt>
    <dgm:pt modelId="{857A1EF2-1A88-4C4E-A351-656CAFFC5297}" type="parTrans" cxnId="{DCBF8558-058B-41C5-A17D-B9EC3ACBCC09}">
      <dgm:prSet/>
      <dgm:spPr/>
      <dgm:t>
        <a:bodyPr/>
        <a:lstStyle/>
        <a:p>
          <a:pPr rtl="1"/>
          <a:endParaRPr lang="he-IL">
            <a:latin typeface="Varela Round" panose="00000500000000000000" pitchFamily="2" charset="-79"/>
            <a:cs typeface="Varela Round" panose="00000500000000000000" pitchFamily="2" charset="-79"/>
          </a:endParaRPr>
        </a:p>
      </dgm:t>
    </dgm:pt>
    <dgm:pt modelId="{FB04CFEB-E294-4396-A993-96594D58E7A3}" type="sibTrans" cxnId="{DCBF8558-058B-41C5-A17D-B9EC3ACBCC09}">
      <dgm:prSet/>
      <dgm:spPr/>
      <dgm:t>
        <a:bodyPr/>
        <a:lstStyle/>
        <a:p>
          <a:pPr rtl="1"/>
          <a:endParaRPr lang="he-IL">
            <a:latin typeface="Varela Round" panose="00000500000000000000" pitchFamily="2" charset="-79"/>
            <a:cs typeface="Varela Round" panose="00000500000000000000" pitchFamily="2" charset="-79"/>
          </a:endParaRPr>
        </a:p>
      </dgm:t>
    </dgm:pt>
    <dgm:pt modelId="{BD483845-B7DA-4B12-BD7B-2E98CF2E5769}">
      <dgm:prSet phldrT="[טקסט]" custT="1"/>
      <dgm:spPr/>
      <dgm:t>
        <a:bodyPr/>
        <a:lstStyle/>
        <a:p>
          <a:pPr rtl="1"/>
          <a:r>
            <a:rPr lang="he-IL" sz="1400">
              <a:latin typeface="Varela Round" panose="00000500000000000000" pitchFamily="2" charset="-79"/>
              <a:cs typeface="Varela Round" panose="00000500000000000000" pitchFamily="2" charset="-79"/>
            </a:rPr>
            <a:t>רכז מתמטיקה</a:t>
          </a:r>
        </a:p>
      </dgm:t>
    </dgm:pt>
    <dgm:pt modelId="{DCEC2064-4B9C-4794-B87F-A09B052754BE}" type="parTrans" cxnId="{1028DA7F-9055-4A64-B7B5-7B2EE1BF760C}">
      <dgm:prSet/>
      <dgm:spPr/>
      <dgm:t>
        <a:bodyPr/>
        <a:lstStyle/>
        <a:p>
          <a:pPr rtl="1"/>
          <a:endParaRPr lang="he-IL">
            <a:latin typeface="Varela Round" panose="00000500000000000000" pitchFamily="2" charset="-79"/>
            <a:cs typeface="Varela Round" panose="00000500000000000000" pitchFamily="2" charset="-79"/>
          </a:endParaRPr>
        </a:p>
      </dgm:t>
    </dgm:pt>
    <dgm:pt modelId="{26704210-9D8A-4631-BB0A-D483F3992252}" type="sibTrans" cxnId="{1028DA7F-9055-4A64-B7B5-7B2EE1BF760C}">
      <dgm:prSet/>
      <dgm:spPr/>
      <dgm:t>
        <a:bodyPr/>
        <a:lstStyle/>
        <a:p>
          <a:pPr rtl="1"/>
          <a:endParaRPr lang="he-IL">
            <a:latin typeface="Varela Round" panose="00000500000000000000" pitchFamily="2" charset="-79"/>
            <a:cs typeface="Varela Round" panose="00000500000000000000" pitchFamily="2" charset="-79"/>
          </a:endParaRPr>
        </a:p>
      </dgm:t>
    </dgm:pt>
    <dgm:pt modelId="{8A56722F-50BE-4463-BFAE-75C3024AA0CA}">
      <dgm:prSet phldrT="[טקסט]" custT="1"/>
      <dgm:spPr/>
      <dgm:t>
        <a:bodyPr/>
        <a:lstStyle/>
        <a:p>
          <a:pPr rtl="1"/>
          <a:r>
            <a:rPr lang="he-IL" sz="1400">
              <a:latin typeface="Varela Round" panose="00000500000000000000" pitchFamily="2" charset="-79"/>
              <a:cs typeface="Varela Round" panose="00000500000000000000" pitchFamily="2" charset="-79"/>
            </a:rPr>
            <a:t>רכז ספרות</a:t>
          </a:r>
        </a:p>
      </dgm:t>
    </dgm:pt>
    <dgm:pt modelId="{EECB43F9-40EC-402C-BBF0-29B69C1A47F7}" type="parTrans" cxnId="{3430DE11-29FB-4E44-ABD0-F4B96C8D99E9}">
      <dgm:prSet/>
      <dgm:spPr/>
      <dgm:t>
        <a:bodyPr/>
        <a:lstStyle/>
        <a:p>
          <a:pPr rtl="1"/>
          <a:endParaRPr lang="he-IL">
            <a:latin typeface="Varela Round" panose="00000500000000000000" pitchFamily="2" charset="-79"/>
            <a:cs typeface="Varela Round" panose="00000500000000000000" pitchFamily="2" charset="-79"/>
          </a:endParaRPr>
        </a:p>
      </dgm:t>
    </dgm:pt>
    <dgm:pt modelId="{C81F6BAE-4526-4837-9FF7-11860435636B}" type="sibTrans" cxnId="{3430DE11-29FB-4E44-ABD0-F4B96C8D99E9}">
      <dgm:prSet/>
      <dgm:spPr/>
      <dgm:t>
        <a:bodyPr/>
        <a:lstStyle/>
        <a:p>
          <a:pPr rtl="1"/>
          <a:endParaRPr lang="he-IL">
            <a:latin typeface="Varela Round" panose="00000500000000000000" pitchFamily="2" charset="-79"/>
            <a:cs typeface="Varela Round" panose="00000500000000000000" pitchFamily="2" charset="-79"/>
          </a:endParaRPr>
        </a:p>
      </dgm:t>
    </dgm:pt>
    <dgm:pt modelId="{88E059FA-026D-4B2A-838A-A2881895B6C2}">
      <dgm:prSet phldrT="[טקסט]" custT="1"/>
      <dgm:spPr/>
      <dgm:t>
        <a:bodyPr/>
        <a:lstStyle/>
        <a:p>
          <a:pPr rtl="1"/>
          <a:r>
            <a:rPr lang="he-IL" sz="1400" dirty="0">
              <a:latin typeface="Varela Round" panose="00000500000000000000" pitchFamily="2" charset="-79"/>
              <a:cs typeface="Varela Round" panose="00000500000000000000" pitchFamily="2" charset="-79"/>
            </a:rPr>
            <a:t>רכז הסטוריה ואזרחות</a:t>
          </a:r>
        </a:p>
      </dgm:t>
    </dgm:pt>
    <dgm:pt modelId="{2F12334C-184A-4AD4-94E2-0433BE5C6755}" type="parTrans" cxnId="{2534657F-513C-4B9C-92D1-42E98058F14D}">
      <dgm:prSet/>
      <dgm:spPr/>
      <dgm:t>
        <a:bodyPr/>
        <a:lstStyle/>
        <a:p>
          <a:pPr rtl="1"/>
          <a:endParaRPr lang="he-IL">
            <a:latin typeface="Varela Round" panose="00000500000000000000" pitchFamily="2" charset="-79"/>
            <a:cs typeface="Varela Round" panose="00000500000000000000" pitchFamily="2" charset="-79"/>
          </a:endParaRPr>
        </a:p>
      </dgm:t>
    </dgm:pt>
    <dgm:pt modelId="{695AC5F0-7BAA-4426-9B21-F666405456EA}" type="sibTrans" cxnId="{2534657F-513C-4B9C-92D1-42E98058F14D}">
      <dgm:prSet/>
      <dgm:spPr/>
      <dgm:t>
        <a:bodyPr/>
        <a:lstStyle/>
        <a:p>
          <a:pPr rtl="1"/>
          <a:endParaRPr lang="he-IL">
            <a:latin typeface="Varela Round" panose="00000500000000000000" pitchFamily="2" charset="-79"/>
            <a:cs typeface="Varela Round" panose="00000500000000000000" pitchFamily="2" charset="-79"/>
          </a:endParaRPr>
        </a:p>
      </dgm:t>
    </dgm:pt>
    <dgm:pt modelId="{96D6E576-5F77-475F-99DE-C6510D3D0125}">
      <dgm:prSet phldrT="[טקסט]" custT="1"/>
      <dgm:spPr/>
      <dgm:t>
        <a:bodyPr/>
        <a:lstStyle/>
        <a:p>
          <a:pPr rtl="1"/>
          <a:r>
            <a:rPr lang="he-IL" sz="1400">
              <a:latin typeface="Varela Round" panose="00000500000000000000" pitchFamily="2" charset="-79"/>
              <a:cs typeface="Varela Round" panose="00000500000000000000" pitchFamily="2" charset="-79"/>
            </a:rPr>
            <a:t>רכז מחשבים</a:t>
          </a:r>
        </a:p>
      </dgm:t>
    </dgm:pt>
    <dgm:pt modelId="{FE526DFD-13A9-4803-AC8B-582CE938E20E}" type="parTrans" cxnId="{0EE6AAE4-5124-47F3-B68B-001FCEF9E848}">
      <dgm:prSet/>
      <dgm:spPr/>
      <dgm:t>
        <a:bodyPr/>
        <a:lstStyle/>
        <a:p>
          <a:pPr rtl="1"/>
          <a:endParaRPr lang="he-IL">
            <a:latin typeface="Varela Round" panose="00000500000000000000" pitchFamily="2" charset="-79"/>
            <a:cs typeface="Varela Round" panose="00000500000000000000" pitchFamily="2" charset="-79"/>
          </a:endParaRPr>
        </a:p>
      </dgm:t>
    </dgm:pt>
    <dgm:pt modelId="{970BE286-2B09-4A69-89F3-8CCAE1882F75}" type="sibTrans" cxnId="{0EE6AAE4-5124-47F3-B68B-001FCEF9E848}">
      <dgm:prSet/>
      <dgm:spPr/>
      <dgm:t>
        <a:bodyPr/>
        <a:lstStyle/>
        <a:p>
          <a:pPr rtl="1"/>
          <a:endParaRPr lang="he-IL">
            <a:latin typeface="Varela Round" panose="00000500000000000000" pitchFamily="2" charset="-79"/>
            <a:cs typeface="Varela Round" panose="00000500000000000000" pitchFamily="2" charset="-79"/>
          </a:endParaRPr>
        </a:p>
      </dgm:t>
    </dgm:pt>
    <dgm:pt modelId="{E140B6BE-E769-4EE8-8789-4619829FC77A}">
      <dgm:prSet phldrT="[טקסט]" custT="1"/>
      <dgm:spPr/>
      <dgm:t>
        <a:bodyPr/>
        <a:lstStyle/>
        <a:p>
          <a:pPr rtl="1"/>
          <a:r>
            <a:rPr lang="he-IL" sz="1400">
              <a:latin typeface="Varela Round" panose="00000500000000000000" pitchFamily="2" charset="-79"/>
              <a:cs typeface="Varela Round" panose="00000500000000000000" pitchFamily="2" charset="-79"/>
            </a:rPr>
            <a:t>רכז ניהול עסקי</a:t>
          </a:r>
        </a:p>
      </dgm:t>
    </dgm:pt>
    <dgm:pt modelId="{AD0642E6-9D7C-48D2-8D27-C817ACDEFAF8}" type="parTrans" cxnId="{CA3ABA2D-010C-4FEE-B35B-89AEDE02F756}">
      <dgm:prSet/>
      <dgm:spPr/>
      <dgm:t>
        <a:bodyPr/>
        <a:lstStyle/>
        <a:p>
          <a:pPr rtl="1"/>
          <a:endParaRPr lang="he-IL">
            <a:latin typeface="Varela Round" panose="00000500000000000000" pitchFamily="2" charset="-79"/>
            <a:cs typeface="Varela Round" panose="00000500000000000000" pitchFamily="2" charset="-79"/>
          </a:endParaRPr>
        </a:p>
      </dgm:t>
    </dgm:pt>
    <dgm:pt modelId="{696A8A9D-A448-4AC7-9B6F-FE6D89DAB174}" type="sibTrans" cxnId="{CA3ABA2D-010C-4FEE-B35B-89AEDE02F756}">
      <dgm:prSet/>
      <dgm:spPr/>
      <dgm:t>
        <a:bodyPr/>
        <a:lstStyle/>
        <a:p>
          <a:pPr rtl="1"/>
          <a:endParaRPr lang="he-IL">
            <a:latin typeface="Varela Round" panose="00000500000000000000" pitchFamily="2" charset="-79"/>
            <a:cs typeface="Varela Round" panose="00000500000000000000" pitchFamily="2" charset="-79"/>
          </a:endParaRPr>
        </a:p>
      </dgm:t>
    </dgm:pt>
    <dgm:pt modelId="{3E05BCBD-9BFB-4398-8DB1-69283D7292F2}">
      <dgm:prSet phldrT="[טקסט]" custT="1"/>
      <dgm:spPr/>
      <dgm:t>
        <a:bodyPr/>
        <a:lstStyle/>
        <a:p>
          <a:pPr rtl="1"/>
          <a:r>
            <a:rPr lang="he-IL" sz="1400">
              <a:latin typeface="Varela Round" panose="00000500000000000000" pitchFamily="2" charset="-79"/>
              <a:cs typeface="Varela Round" panose="00000500000000000000" pitchFamily="2" charset="-79"/>
            </a:rPr>
            <a:t>רכז אנגלית</a:t>
          </a:r>
        </a:p>
      </dgm:t>
    </dgm:pt>
    <dgm:pt modelId="{C1EFBB8E-C061-4113-B6EB-51F81C92415E}" type="parTrans" cxnId="{5A396F37-1603-412D-B643-954199745034}">
      <dgm:prSet/>
      <dgm:spPr/>
      <dgm:t>
        <a:bodyPr/>
        <a:lstStyle/>
        <a:p>
          <a:pPr rtl="1"/>
          <a:endParaRPr lang="he-IL">
            <a:latin typeface="Varela Round" panose="00000500000000000000" pitchFamily="2" charset="-79"/>
            <a:cs typeface="Varela Round" panose="00000500000000000000" pitchFamily="2" charset="-79"/>
          </a:endParaRPr>
        </a:p>
      </dgm:t>
    </dgm:pt>
    <dgm:pt modelId="{035F446F-6ECE-4157-8A9A-8399E12B50C4}" type="sibTrans" cxnId="{5A396F37-1603-412D-B643-954199745034}">
      <dgm:prSet/>
      <dgm:spPr/>
      <dgm:t>
        <a:bodyPr/>
        <a:lstStyle/>
        <a:p>
          <a:pPr rtl="1"/>
          <a:endParaRPr lang="he-IL">
            <a:latin typeface="Varela Round" panose="00000500000000000000" pitchFamily="2" charset="-79"/>
            <a:cs typeface="Varela Round" panose="00000500000000000000" pitchFamily="2" charset="-79"/>
          </a:endParaRPr>
        </a:p>
      </dgm:t>
    </dgm:pt>
    <dgm:pt modelId="{62711A34-4DF8-49E0-AF3F-18F3EDCF4969}">
      <dgm:prSet phldrT="[טקסט]" custT="1"/>
      <dgm:spPr/>
      <dgm:t>
        <a:bodyPr/>
        <a:lstStyle/>
        <a:p>
          <a:pPr rtl="1"/>
          <a:r>
            <a:rPr lang="he-IL" sz="1400">
              <a:latin typeface="Varela Round" panose="00000500000000000000" pitchFamily="2" charset="-79"/>
              <a:cs typeface="Varela Round" panose="00000500000000000000" pitchFamily="2" charset="-79"/>
            </a:rPr>
            <a:t>מנהל חטיבת הביניים</a:t>
          </a:r>
        </a:p>
      </dgm:t>
    </dgm:pt>
    <dgm:pt modelId="{CE53BA3C-36A7-4FCF-9517-A51B966FA93D}" type="parTrans" cxnId="{543FAF71-478B-416F-9C96-CAD2BAAE2A0F}">
      <dgm:prSet/>
      <dgm:spPr/>
      <dgm:t>
        <a:bodyPr/>
        <a:lstStyle/>
        <a:p>
          <a:pPr rtl="1"/>
          <a:endParaRPr lang="he-IL">
            <a:latin typeface="Varela Round" panose="00000500000000000000" pitchFamily="2" charset="-79"/>
            <a:cs typeface="Varela Round" panose="00000500000000000000" pitchFamily="2" charset="-79"/>
          </a:endParaRPr>
        </a:p>
      </dgm:t>
    </dgm:pt>
    <dgm:pt modelId="{1847B22F-0722-4692-93F2-0B77457E9C34}" type="sibTrans" cxnId="{543FAF71-478B-416F-9C96-CAD2BAAE2A0F}">
      <dgm:prSet/>
      <dgm:spPr/>
      <dgm:t>
        <a:bodyPr/>
        <a:lstStyle/>
        <a:p>
          <a:pPr rtl="1"/>
          <a:endParaRPr lang="he-IL">
            <a:latin typeface="Varela Round" panose="00000500000000000000" pitchFamily="2" charset="-79"/>
            <a:cs typeface="Varela Round" panose="00000500000000000000" pitchFamily="2" charset="-79"/>
          </a:endParaRPr>
        </a:p>
      </dgm:t>
    </dgm:pt>
    <dgm:pt modelId="{62636416-2A4F-4855-9A32-424C155998A9}">
      <dgm:prSet phldrT="[טקסט]" custT="1"/>
      <dgm:spPr/>
      <dgm:t>
        <a:bodyPr/>
        <a:lstStyle/>
        <a:p>
          <a:pPr rtl="1"/>
          <a:r>
            <a:rPr lang="he-IL" sz="1400">
              <a:latin typeface="Varela Round" panose="00000500000000000000" pitchFamily="2" charset="-79"/>
              <a:cs typeface="Varela Round" panose="00000500000000000000" pitchFamily="2" charset="-79"/>
            </a:rPr>
            <a:t>רכז שכבת ז'</a:t>
          </a:r>
        </a:p>
      </dgm:t>
    </dgm:pt>
    <dgm:pt modelId="{481873C9-4FB8-49D8-8F5B-A2183113783D}" type="parTrans" cxnId="{94051EE1-CDE8-4247-B60D-927531CEBB9F}">
      <dgm:prSet/>
      <dgm:spPr/>
      <dgm:t>
        <a:bodyPr/>
        <a:lstStyle/>
        <a:p>
          <a:pPr rtl="1"/>
          <a:endParaRPr lang="he-IL">
            <a:latin typeface="Varela Round" panose="00000500000000000000" pitchFamily="2" charset="-79"/>
            <a:cs typeface="Varela Round" panose="00000500000000000000" pitchFamily="2" charset="-79"/>
          </a:endParaRPr>
        </a:p>
      </dgm:t>
    </dgm:pt>
    <dgm:pt modelId="{B04E6758-E5ED-4C5A-B470-0DCC46F4AD75}" type="sibTrans" cxnId="{94051EE1-CDE8-4247-B60D-927531CEBB9F}">
      <dgm:prSet/>
      <dgm:spPr/>
      <dgm:t>
        <a:bodyPr/>
        <a:lstStyle/>
        <a:p>
          <a:pPr rtl="1"/>
          <a:endParaRPr lang="he-IL">
            <a:latin typeface="Varela Round" panose="00000500000000000000" pitchFamily="2" charset="-79"/>
            <a:cs typeface="Varela Round" panose="00000500000000000000" pitchFamily="2" charset="-79"/>
          </a:endParaRPr>
        </a:p>
      </dgm:t>
    </dgm:pt>
    <dgm:pt modelId="{3BDCD079-AF87-41C5-9C36-A297E3FE6A8A}">
      <dgm:prSet phldrT="[טקסט]" custT="1"/>
      <dgm:spPr/>
      <dgm:t>
        <a:bodyPr/>
        <a:lstStyle/>
        <a:p>
          <a:pPr rtl="1"/>
          <a:r>
            <a:rPr lang="he-IL" sz="1400">
              <a:latin typeface="Varela Round" panose="00000500000000000000" pitchFamily="2" charset="-79"/>
              <a:cs typeface="Varela Round" panose="00000500000000000000" pitchFamily="2" charset="-79"/>
            </a:rPr>
            <a:t>רכז שכבת ח'</a:t>
          </a:r>
        </a:p>
      </dgm:t>
    </dgm:pt>
    <dgm:pt modelId="{5C14CD18-0BEC-4380-BE10-7E8865C7BC4E}" type="parTrans" cxnId="{27DA62BC-E830-4917-A67C-5F06092F72F1}">
      <dgm:prSet/>
      <dgm:spPr/>
      <dgm:t>
        <a:bodyPr/>
        <a:lstStyle/>
        <a:p>
          <a:pPr rtl="1"/>
          <a:endParaRPr lang="he-IL">
            <a:latin typeface="Varela Round" panose="00000500000000000000" pitchFamily="2" charset="-79"/>
            <a:cs typeface="Varela Round" panose="00000500000000000000" pitchFamily="2" charset="-79"/>
          </a:endParaRPr>
        </a:p>
      </dgm:t>
    </dgm:pt>
    <dgm:pt modelId="{B4F1A106-241B-4603-8CAA-E1561C2B4C9D}" type="sibTrans" cxnId="{27DA62BC-E830-4917-A67C-5F06092F72F1}">
      <dgm:prSet/>
      <dgm:spPr/>
      <dgm:t>
        <a:bodyPr/>
        <a:lstStyle/>
        <a:p>
          <a:pPr rtl="1"/>
          <a:endParaRPr lang="he-IL">
            <a:latin typeface="Varela Round" panose="00000500000000000000" pitchFamily="2" charset="-79"/>
            <a:cs typeface="Varela Round" panose="00000500000000000000" pitchFamily="2" charset="-79"/>
          </a:endParaRPr>
        </a:p>
      </dgm:t>
    </dgm:pt>
    <dgm:pt modelId="{C2BA3767-4456-46ED-BF1C-74051D590DAE}">
      <dgm:prSet phldrT="[טקסט]" custT="1"/>
      <dgm:spPr/>
      <dgm:t>
        <a:bodyPr/>
        <a:lstStyle/>
        <a:p>
          <a:pPr rtl="1"/>
          <a:r>
            <a:rPr lang="he-IL" sz="1400">
              <a:latin typeface="Varela Round" panose="00000500000000000000" pitchFamily="2" charset="-79"/>
              <a:cs typeface="Varela Round" panose="00000500000000000000" pitchFamily="2" charset="-79"/>
            </a:rPr>
            <a:t>רכז שכבת ט'</a:t>
          </a:r>
        </a:p>
      </dgm:t>
    </dgm:pt>
    <dgm:pt modelId="{1DECBE9F-E2D6-4798-B9D7-F9848F79DEFA}" type="parTrans" cxnId="{DCDECE49-71E5-44D4-ADBD-2B4C802C9AD8}">
      <dgm:prSet/>
      <dgm:spPr/>
      <dgm:t>
        <a:bodyPr/>
        <a:lstStyle/>
        <a:p>
          <a:pPr rtl="1"/>
          <a:endParaRPr lang="he-IL">
            <a:latin typeface="Varela Round" panose="00000500000000000000" pitchFamily="2" charset="-79"/>
            <a:cs typeface="Varela Round" panose="00000500000000000000" pitchFamily="2" charset="-79"/>
          </a:endParaRPr>
        </a:p>
      </dgm:t>
    </dgm:pt>
    <dgm:pt modelId="{52F0A41C-8313-4AA0-A6C6-7AA7D345E429}" type="sibTrans" cxnId="{DCDECE49-71E5-44D4-ADBD-2B4C802C9AD8}">
      <dgm:prSet/>
      <dgm:spPr/>
      <dgm:t>
        <a:bodyPr/>
        <a:lstStyle/>
        <a:p>
          <a:pPr rtl="1"/>
          <a:endParaRPr lang="he-IL">
            <a:latin typeface="Varela Round" panose="00000500000000000000" pitchFamily="2" charset="-79"/>
            <a:cs typeface="Varela Round" panose="00000500000000000000" pitchFamily="2" charset="-79"/>
          </a:endParaRPr>
        </a:p>
      </dgm:t>
    </dgm:pt>
    <dgm:pt modelId="{282440D9-CD92-4BA4-A936-5896CC908F90}">
      <dgm:prSet phldrT="[טקסט]" custT="1"/>
      <dgm:spPr/>
      <dgm:t>
        <a:bodyPr/>
        <a:lstStyle/>
        <a:p>
          <a:pPr rtl="1"/>
          <a:r>
            <a:rPr lang="he-IL" sz="1400">
              <a:latin typeface="Varela Round" panose="00000500000000000000" pitchFamily="2" charset="-79"/>
              <a:cs typeface="Varela Round" panose="00000500000000000000" pitchFamily="2" charset="-79"/>
            </a:rPr>
            <a:t>מחנך ז' 1</a:t>
          </a:r>
        </a:p>
      </dgm:t>
    </dgm:pt>
    <dgm:pt modelId="{BA2CA415-B534-4B1F-B83C-E3FDE522CE51}" type="parTrans" cxnId="{5C9B7533-ECD9-4E89-B239-01B4771669DF}">
      <dgm:prSet/>
      <dgm:spPr/>
      <dgm:t>
        <a:bodyPr/>
        <a:lstStyle/>
        <a:p>
          <a:pPr rtl="1"/>
          <a:endParaRPr lang="he-IL">
            <a:latin typeface="Varela Round" panose="00000500000000000000" pitchFamily="2" charset="-79"/>
            <a:cs typeface="Varela Round" panose="00000500000000000000" pitchFamily="2" charset="-79"/>
          </a:endParaRPr>
        </a:p>
      </dgm:t>
    </dgm:pt>
    <dgm:pt modelId="{992387A4-87A1-4AFC-A611-79A40DC376DC}" type="sibTrans" cxnId="{5C9B7533-ECD9-4E89-B239-01B4771669DF}">
      <dgm:prSet/>
      <dgm:spPr/>
      <dgm:t>
        <a:bodyPr/>
        <a:lstStyle/>
        <a:p>
          <a:pPr rtl="1"/>
          <a:endParaRPr lang="he-IL">
            <a:latin typeface="Varela Round" panose="00000500000000000000" pitchFamily="2" charset="-79"/>
            <a:cs typeface="Varela Round" panose="00000500000000000000" pitchFamily="2" charset="-79"/>
          </a:endParaRPr>
        </a:p>
      </dgm:t>
    </dgm:pt>
    <dgm:pt modelId="{117C775B-BA33-442B-9111-F06287BE650D}">
      <dgm:prSet phldrT="[טקסט]" custT="1"/>
      <dgm:spPr/>
      <dgm:t>
        <a:bodyPr/>
        <a:lstStyle/>
        <a:p>
          <a:pPr rtl="1"/>
          <a:r>
            <a:rPr lang="he-IL" sz="1400">
              <a:latin typeface="Varela Round" panose="00000500000000000000" pitchFamily="2" charset="-79"/>
              <a:cs typeface="Varela Round" panose="00000500000000000000" pitchFamily="2" charset="-79"/>
            </a:rPr>
            <a:t>מחנך ז' 2</a:t>
          </a:r>
        </a:p>
      </dgm:t>
    </dgm:pt>
    <dgm:pt modelId="{A98B1B7A-11E1-474D-8B51-CEBB2459217F}" type="parTrans" cxnId="{057C4FBE-6C55-4B09-BC1E-4FE71DED5DC3}">
      <dgm:prSet/>
      <dgm:spPr/>
      <dgm:t>
        <a:bodyPr/>
        <a:lstStyle/>
        <a:p>
          <a:pPr rtl="1"/>
          <a:endParaRPr lang="he-IL">
            <a:latin typeface="Varela Round" panose="00000500000000000000" pitchFamily="2" charset="-79"/>
            <a:cs typeface="Varela Round" panose="00000500000000000000" pitchFamily="2" charset="-79"/>
          </a:endParaRPr>
        </a:p>
      </dgm:t>
    </dgm:pt>
    <dgm:pt modelId="{3814B0C8-7BE4-4642-8675-EB0FAA86A9E9}" type="sibTrans" cxnId="{057C4FBE-6C55-4B09-BC1E-4FE71DED5DC3}">
      <dgm:prSet/>
      <dgm:spPr/>
      <dgm:t>
        <a:bodyPr/>
        <a:lstStyle/>
        <a:p>
          <a:pPr rtl="1"/>
          <a:endParaRPr lang="he-IL">
            <a:latin typeface="Varela Round" panose="00000500000000000000" pitchFamily="2" charset="-79"/>
            <a:cs typeface="Varela Round" panose="00000500000000000000" pitchFamily="2" charset="-79"/>
          </a:endParaRPr>
        </a:p>
      </dgm:t>
    </dgm:pt>
    <dgm:pt modelId="{3FFDE488-BF86-4709-8E2D-38E10585E15B}">
      <dgm:prSet phldrT="[טקסט]" custT="1"/>
      <dgm:spPr/>
      <dgm:t>
        <a:bodyPr/>
        <a:lstStyle/>
        <a:p>
          <a:pPr rtl="1"/>
          <a:r>
            <a:rPr lang="he-IL" sz="1400">
              <a:latin typeface="Varela Round" panose="00000500000000000000" pitchFamily="2" charset="-79"/>
              <a:cs typeface="Varela Round" panose="00000500000000000000" pitchFamily="2" charset="-79"/>
            </a:rPr>
            <a:t>מחנך ז' 3</a:t>
          </a:r>
        </a:p>
      </dgm:t>
    </dgm:pt>
    <dgm:pt modelId="{0B6682D5-405A-43BE-84C3-A8223A549777}" type="parTrans" cxnId="{E4C71DFE-E92D-4608-819D-CC2C141D58FC}">
      <dgm:prSet/>
      <dgm:spPr/>
      <dgm:t>
        <a:bodyPr/>
        <a:lstStyle/>
        <a:p>
          <a:pPr rtl="1"/>
          <a:endParaRPr lang="he-IL">
            <a:latin typeface="Varela Round" panose="00000500000000000000" pitchFamily="2" charset="-79"/>
            <a:cs typeface="Varela Round" panose="00000500000000000000" pitchFamily="2" charset="-79"/>
          </a:endParaRPr>
        </a:p>
      </dgm:t>
    </dgm:pt>
    <dgm:pt modelId="{F6F1000B-029E-4496-A490-F3744ADE50C2}" type="sibTrans" cxnId="{E4C71DFE-E92D-4608-819D-CC2C141D58FC}">
      <dgm:prSet/>
      <dgm:spPr/>
      <dgm:t>
        <a:bodyPr/>
        <a:lstStyle/>
        <a:p>
          <a:pPr rtl="1"/>
          <a:endParaRPr lang="he-IL">
            <a:latin typeface="Varela Round" panose="00000500000000000000" pitchFamily="2" charset="-79"/>
            <a:cs typeface="Varela Round" panose="00000500000000000000" pitchFamily="2" charset="-79"/>
          </a:endParaRPr>
        </a:p>
      </dgm:t>
    </dgm:pt>
    <dgm:pt modelId="{CB306928-0BD0-464C-B51B-575CDF99F450}">
      <dgm:prSet phldrT="[טקסט]" custT="1"/>
      <dgm:spPr/>
      <dgm:t>
        <a:bodyPr/>
        <a:lstStyle/>
        <a:p>
          <a:pPr rtl="1"/>
          <a:r>
            <a:rPr lang="he-IL" sz="1400">
              <a:latin typeface="Varela Round" panose="00000500000000000000" pitchFamily="2" charset="-79"/>
              <a:cs typeface="Varela Round" panose="00000500000000000000" pitchFamily="2" charset="-79"/>
            </a:rPr>
            <a:t>מחנך ז' 4</a:t>
          </a:r>
        </a:p>
      </dgm:t>
    </dgm:pt>
    <dgm:pt modelId="{ADBB6FC5-3C3A-462E-9216-9B9501124E59}" type="parTrans" cxnId="{DD95C747-60B4-4D66-9264-7BE8F2C672F2}">
      <dgm:prSet/>
      <dgm:spPr/>
      <dgm:t>
        <a:bodyPr/>
        <a:lstStyle/>
        <a:p>
          <a:pPr rtl="1"/>
          <a:endParaRPr lang="he-IL">
            <a:latin typeface="Varela Round" panose="00000500000000000000" pitchFamily="2" charset="-79"/>
            <a:cs typeface="Varela Round" panose="00000500000000000000" pitchFamily="2" charset="-79"/>
          </a:endParaRPr>
        </a:p>
      </dgm:t>
    </dgm:pt>
    <dgm:pt modelId="{8D5DFD88-434F-4108-A7D0-C20E295781FA}" type="sibTrans" cxnId="{DD95C747-60B4-4D66-9264-7BE8F2C672F2}">
      <dgm:prSet/>
      <dgm:spPr/>
      <dgm:t>
        <a:bodyPr/>
        <a:lstStyle/>
        <a:p>
          <a:pPr rtl="1"/>
          <a:endParaRPr lang="he-IL">
            <a:latin typeface="Varela Round" panose="00000500000000000000" pitchFamily="2" charset="-79"/>
            <a:cs typeface="Varela Round" panose="00000500000000000000" pitchFamily="2" charset="-79"/>
          </a:endParaRPr>
        </a:p>
      </dgm:t>
    </dgm:pt>
    <dgm:pt modelId="{48441DF5-375E-4DF0-92CC-1D780CB1C521}">
      <dgm:prSet phldrT="[טקסט]" custT="1"/>
      <dgm:spPr/>
      <dgm:t>
        <a:bodyPr/>
        <a:lstStyle/>
        <a:p>
          <a:pPr rtl="1"/>
          <a:r>
            <a:rPr lang="he-IL" sz="1400">
              <a:latin typeface="Varela Round" panose="00000500000000000000" pitchFamily="2" charset="-79"/>
              <a:cs typeface="Varela Round" panose="00000500000000000000" pitchFamily="2" charset="-79"/>
            </a:rPr>
            <a:t>מחנך ח' 1</a:t>
          </a:r>
        </a:p>
      </dgm:t>
    </dgm:pt>
    <dgm:pt modelId="{FFBD364C-EFB8-422D-A37E-F2388834F9E8}" type="parTrans" cxnId="{EE2D0860-CB4B-41C7-BBA4-7750BC15343E}">
      <dgm:prSet/>
      <dgm:spPr/>
      <dgm:t>
        <a:bodyPr/>
        <a:lstStyle/>
        <a:p>
          <a:pPr rtl="1"/>
          <a:endParaRPr lang="he-IL">
            <a:latin typeface="Varela Round" panose="00000500000000000000" pitchFamily="2" charset="-79"/>
            <a:cs typeface="Varela Round" panose="00000500000000000000" pitchFamily="2" charset="-79"/>
          </a:endParaRPr>
        </a:p>
      </dgm:t>
    </dgm:pt>
    <dgm:pt modelId="{8680E6BC-F82B-4350-8193-FC50FFA42E97}" type="sibTrans" cxnId="{EE2D0860-CB4B-41C7-BBA4-7750BC15343E}">
      <dgm:prSet/>
      <dgm:spPr/>
      <dgm:t>
        <a:bodyPr/>
        <a:lstStyle/>
        <a:p>
          <a:pPr rtl="1"/>
          <a:endParaRPr lang="he-IL">
            <a:latin typeface="Varela Round" panose="00000500000000000000" pitchFamily="2" charset="-79"/>
            <a:cs typeface="Varela Round" panose="00000500000000000000" pitchFamily="2" charset="-79"/>
          </a:endParaRPr>
        </a:p>
      </dgm:t>
    </dgm:pt>
    <dgm:pt modelId="{DB9F4849-1D39-4FC5-9AF0-80A27E2E3C5B}">
      <dgm:prSet phldrT="[טקסט]" custT="1"/>
      <dgm:spPr/>
      <dgm:t>
        <a:bodyPr/>
        <a:lstStyle/>
        <a:p>
          <a:pPr rtl="1"/>
          <a:r>
            <a:rPr lang="he-IL" sz="1400">
              <a:latin typeface="Varela Round" panose="00000500000000000000" pitchFamily="2" charset="-79"/>
              <a:cs typeface="Varela Round" panose="00000500000000000000" pitchFamily="2" charset="-79"/>
            </a:rPr>
            <a:t>מחנך ח' 2</a:t>
          </a:r>
        </a:p>
      </dgm:t>
    </dgm:pt>
    <dgm:pt modelId="{54E734DF-5A1A-458C-AC89-0D991F9E2CCD}" type="parTrans" cxnId="{C8430634-C09C-4A2D-866B-3AA56EC99BA9}">
      <dgm:prSet/>
      <dgm:spPr/>
      <dgm:t>
        <a:bodyPr/>
        <a:lstStyle/>
        <a:p>
          <a:pPr rtl="1"/>
          <a:endParaRPr lang="he-IL">
            <a:latin typeface="Varela Round" panose="00000500000000000000" pitchFamily="2" charset="-79"/>
            <a:cs typeface="Varela Round" panose="00000500000000000000" pitchFamily="2" charset="-79"/>
          </a:endParaRPr>
        </a:p>
      </dgm:t>
    </dgm:pt>
    <dgm:pt modelId="{97AA264B-686A-4D10-AE7C-20F02DB90446}" type="sibTrans" cxnId="{C8430634-C09C-4A2D-866B-3AA56EC99BA9}">
      <dgm:prSet/>
      <dgm:spPr/>
      <dgm:t>
        <a:bodyPr/>
        <a:lstStyle/>
        <a:p>
          <a:pPr rtl="1"/>
          <a:endParaRPr lang="he-IL">
            <a:latin typeface="Varela Round" panose="00000500000000000000" pitchFamily="2" charset="-79"/>
            <a:cs typeface="Varela Round" panose="00000500000000000000" pitchFamily="2" charset="-79"/>
          </a:endParaRPr>
        </a:p>
      </dgm:t>
    </dgm:pt>
    <dgm:pt modelId="{DBBD3A22-816E-4CA3-ADD5-D59462C9FC3A}">
      <dgm:prSet phldrT="[טקסט]" custT="1"/>
      <dgm:spPr/>
      <dgm:t>
        <a:bodyPr/>
        <a:lstStyle/>
        <a:p>
          <a:pPr rtl="1"/>
          <a:r>
            <a:rPr lang="he-IL" sz="1400">
              <a:latin typeface="Varela Round" panose="00000500000000000000" pitchFamily="2" charset="-79"/>
              <a:cs typeface="Varela Round" panose="00000500000000000000" pitchFamily="2" charset="-79"/>
            </a:rPr>
            <a:t>מחנך ח' 3</a:t>
          </a:r>
        </a:p>
      </dgm:t>
    </dgm:pt>
    <dgm:pt modelId="{32B731EA-9F68-425E-8A29-59CC69AF76D6}" type="parTrans" cxnId="{E703EE45-BB13-4906-A3A2-1C2A57E8FB46}">
      <dgm:prSet/>
      <dgm:spPr/>
      <dgm:t>
        <a:bodyPr/>
        <a:lstStyle/>
        <a:p>
          <a:pPr rtl="1"/>
          <a:endParaRPr lang="he-IL">
            <a:latin typeface="Varela Round" panose="00000500000000000000" pitchFamily="2" charset="-79"/>
            <a:cs typeface="Varela Round" panose="00000500000000000000" pitchFamily="2" charset="-79"/>
          </a:endParaRPr>
        </a:p>
      </dgm:t>
    </dgm:pt>
    <dgm:pt modelId="{FAD13D83-1BDE-44EC-96C7-4CCF69CD5DB4}" type="sibTrans" cxnId="{E703EE45-BB13-4906-A3A2-1C2A57E8FB46}">
      <dgm:prSet/>
      <dgm:spPr/>
      <dgm:t>
        <a:bodyPr/>
        <a:lstStyle/>
        <a:p>
          <a:pPr rtl="1"/>
          <a:endParaRPr lang="he-IL">
            <a:latin typeface="Varela Round" panose="00000500000000000000" pitchFamily="2" charset="-79"/>
            <a:cs typeface="Varela Round" panose="00000500000000000000" pitchFamily="2" charset="-79"/>
          </a:endParaRPr>
        </a:p>
      </dgm:t>
    </dgm:pt>
    <dgm:pt modelId="{F2C76F0A-BF87-4517-A5E4-42B2B852B1CB}">
      <dgm:prSet phldrT="[טקסט]" custT="1"/>
      <dgm:spPr/>
      <dgm:t>
        <a:bodyPr/>
        <a:lstStyle/>
        <a:p>
          <a:pPr rtl="1"/>
          <a:r>
            <a:rPr lang="he-IL" sz="1400">
              <a:latin typeface="Varela Round" panose="00000500000000000000" pitchFamily="2" charset="-79"/>
              <a:cs typeface="Varela Round" panose="00000500000000000000" pitchFamily="2" charset="-79"/>
            </a:rPr>
            <a:t>מחנך ט' 1</a:t>
          </a:r>
        </a:p>
      </dgm:t>
    </dgm:pt>
    <dgm:pt modelId="{69C23E1B-F4F7-4484-8CC5-82C14F87D7A8}" type="parTrans" cxnId="{6B525D01-7E69-4CEF-B2E2-7A87DD8A68FE}">
      <dgm:prSet/>
      <dgm:spPr/>
      <dgm:t>
        <a:bodyPr/>
        <a:lstStyle/>
        <a:p>
          <a:pPr rtl="1"/>
          <a:endParaRPr lang="he-IL">
            <a:latin typeface="Varela Round" panose="00000500000000000000" pitchFamily="2" charset="-79"/>
            <a:cs typeface="Varela Round" panose="00000500000000000000" pitchFamily="2" charset="-79"/>
          </a:endParaRPr>
        </a:p>
      </dgm:t>
    </dgm:pt>
    <dgm:pt modelId="{E3251C24-4D2A-4DE0-95EE-D1E68CB1A8B6}" type="sibTrans" cxnId="{6B525D01-7E69-4CEF-B2E2-7A87DD8A68FE}">
      <dgm:prSet/>
      <dgm:spPr/>
      <dgm:t>
        <a:bodyPr/>
        <a:lstStyle/>
        <a:p>
          <a:pPr rtl="1"/>
          <a:endParaRPr lang="he-IL">
            <a:latin typeface="Varela Round" panose="00000500000000000000" pitchFamily="2" charset="-79"/>
            <a:cs typeface="Varela Round" panose="00000500000000000000" pitchFamily="2" charset="-79"/>
          </a:endParaRPr>
        </a:p>
      </dgm:t>
    </dgm:pt>
    <dgm:pt modelId="{ECE1AA0F-ADE5-4781-8E76-95FEEFD294BF}">
      <dgm:prSet phldrT="[טקסט]" custT="1"/>
      <dgm:spPr/>
      <dgm:t>
        <a:bodyPr/>
        <a:lstStyle/>
        <a:p>
          <a:pPr rtl="1"/>
          <a:r>
            <a:rPr lang="he-IL" sz="1400">
              <a:latin typeface="Varela Round" panose="00000500000000000000" pitchFamily="2" charset="-79"/>
              <a:cs typeface="Varela Round" panose="00000500000000000000" pitchFamily="2" charset="-79"/>
            </a:rPr>
            <a:t>מחנך ט' 2</a:t>
          </a:r>
        </a:p>
      </dgm:t>
    </dgm:pt>
    <dgm:pt modelId="{FAE2C89D-7D5D-4D62-8B42-A6EBD9DF01AE}" type="parTrans" cxnId="{F6CE49E5-5222-41C0-8D00-1C4572A83F46}">
      <dgm:prSet/>
      <dgm:spPr/>
      <dgm:t>
        <a:bodyPr/>
        <a:lstStyle/>
        <a:p>
          <a:pPr rtl="1"/>
          <a:endParaRPr lang="he-IL">
            <a:latin typeface="Varela Round" panose="00000500000000000000" pitchFamily="2" charset="-79"/>
            <a:cs typeface="Varela Round" panose="00000500000000000000" pitchFamily="2" charset="-79"/>
          </a:endParaRPr>
        </a:p>
      </dgm:t>
    </dgm:pt>
    <dgm:pt modelId="{B3FD5EFF-54F7-4595-AF87-FF8DA5C72A36}" type="sibTrans" cxnId="{F6CE49E5-5222-41C0-8D00-1C4572A83F46}">
      <dgm:prSet/>
      <dgm:spPr/>
      <dgm:t>
        <a:bodyPr/>
        <a:lstStyle/>
        <a:p>
          <a:pPr rtl="1"/>
          <a:endParaRPr lang="he-IL">
            <a:latin typeface="Varela Round" panose="00000500000000000000" pitchFamily="2" charset="-79"/>
            <a:cs typeface="Varela Round" panose="00000500000000000000" pitchFamily="2" charset="-79"/>
          </a:endParaRPr>
        </a:p>
      </dgm:t>
    </dgm:pt>
    <dgm:pt modelId="{14D1D4A6-19AE-43E5-A99D-2CB77FA93211}">
      <dgm:prSet phldrT="[טקסט]" custT="1"/>
      <dgm:spPr/>
      <dgm:t>
        <a:bodyPr/>
        <a:lstStyle/>
        <a:p>
          <a:pPr rtl="1"/>
          <a:r>
            <a:rPr lang="he-IL" sz="1400">
              <a:latin typeface="Varela Round" panose="00000500000000000000" pitchFamily="2" charset="-79"/>
              <a:cs typeface="Varela Round" panose="00000500000000000000" pitchFamily="2" charset="-79"/>
            </a:rPr>
            <a:t>מחנך ט' 3</a:t>
          </a:r>
        </a:p>
      </dgm:t>
    </dgm:pt>
    <dgm:pt modelId="{D8E985AE-DA00-43FD-A0EC-E770C3BF5A46}" type="parTrans" cxnId="{15D27BC7-F1FF-43A3-87B8-97CE81DEDDAA}">
      <dgm:prSet/>
      <dgm:spPr/>
      <dgm:t>
        <a:bodyPr/>
        <a:lstStyle/>
        <a:p>
          <a:pPr rtl="1"/>
          <a:endParaRPr lang="he-IL">
            <a:latin typeface="Varela Round" panose="00000500000000000000" pitchFamily="2" charset="-79"/>
            <a:cs typeface="Varela Round" panose="00000500000000000000" pitchFamily="2" charset="-79"/>
          </a:endParaRPr>
        </a:p>
      </dgm:t>
    </dgm:pt>
    <dgm:pt modelId="{6E4F07E6-F506-4D27-AF54-14EBF5117C12}" type="sibTrans" cxnId="{15D27BC7-F1FF-43A3-87B8-97CE81DEDDAA}">
      <dgm:prSet/>
      <dgm:spPr/>
      <dgm:t>
        <a:bodyPr/>
        <a:lstStyle/>
        <a:p>
          <a:pPr rtl="1"/>
          <a:endParaRPr lang="he-IL">
            <a:latin typeface="Varela Round" panose="00000500000000000000" pitchFamily="2" charset="-79"/>
            <a:cs typeface="Varela Round" panose="00000500000000000000" pitchFamily="2" charset="-79"/>
          </a:endParaRPr>
        </a:p>
      </dgm:t>
    </dgm:pt>
    <dgm:pt modelId="{AA92F9ED-D203-4CDB-B43E-DB7F378F4395}">
      <dgm:prSet phldrT="[טקסט]" custT="1"/>
      <dgm:spPr/>
      <dgm:t>
        <a:bodyPr/>
        <a:lstStyle/>
        <a:p>
          <a:pPr rtl="1"/>
          <a:r>
            <a:rPr lang="he-IL" sz="1400">
              <a:latin typeface="Varela Round" panose="00000500000000000000" pitchFamily="2" charset="-79"/>
              <a:cs typeface="Varela Round" panose="00000500000000000000" pitchFamily="2" charset="-79"/>
            </a:rPr>
            <a:t>מנהל חטיבה עליונה</a:t>
          </a:r>
        </a:p>
      </dgm:t>
    </dgm:pt>
    <dgm:pt modelId="{083E030E-9B56-45B9-87D1-93DB5EB60231}" type="parTrans" cxnId="{EE97DA05-0EF2-4A6A-8C37-12A3C486DCC5}">
      <dgm:prSet/>
      <dgm:spPr/>
      <dgm:t>
        <a:bodyPr/>
        <a:lstStyle/>
        <a:p>
          <a:pPr rtl="1"/>
          <a:endParaRPr lang="he-IL">
            <a:latin typeface="Varela Round" panose="00000500000000000000" pitchFamily="2" charset="-79"/>
            <a:cs typeface="Varela Round" panose="00000500000000000000" pitchFamily="2" charset="-79"/>
          </a:endParaRPr>
        </a:p>
      </dgm:t>
    </dgm:pt>
    <dgm:pt modelId="{BAB8D0F4-0AA1-4C39-872E-ABDA6DAA5391}" type="sibTrans" cxnId="{EE97DA05-0EF2-4A6A-8C37-12A3C486DCC5}">
      <dgm:prSet/>
      <dgm:spPr/>
      <dgm:t>
        <a:bodyPr/>
        <a:lstStyle/>
        <a:p>
          <a:pPr rtl="1"/>
          <a:endParaRPr lang="he-IL">
            <a:latin typeface="Varela Round" panose="00000500000000000000" pitchFamily="2" charset="-79"/>
            <a:cs typeface="Varela Round" panose="00000500000000000000" pitchFamily="2" charset="-79"/>
          </a:endParaRPr>
        </a:p>
      </dgm:t>
    </dgm:pt>
    <dgm:pt modelId="{EAB447AD-ABE0-4A3A-BB57-A8879C7409B6}">
      <dgm:prSet phldrT="[טקסט]" custT="1"/>
      <dgm:spPr/>
      <dgm:t>
        <a:bodyPr/>
        <a:lstStyle/>
        <a:p>
          <a:pPr rtl="1"/>
          <a:r>
            <a:rPr lang="he-IL" sz="1400" dirty="0">
              <a:latin typeface="Varela Round" panose="00000500000000000000" pitchFamily="2" charset="-79"/>
              <a:cs typeface="Varela Round" panose="00000500000000000000" pitchFamily="2" charset="-79"/>
            </a:rPr>
            <a:t>רכז שכבת י'</a:t>
          </a:r>
        </a:p>
      </dgm:t>
    </dgm:pt>
    <dgm:pt modelId="{859758EB-5341-458F-85E5-E62982CDB48A}" type="parTrans" cxnId="{9C19F17D-2DB9-4F2B-BC24-7EAA5B10FB6B}">
      <dgm:prSet/>
      <dgm:spPr/>
      <dgm:t>
        <a:bodyPr/>
        <a:lstStyle/>
        <a:p>
          <a:pPr rtl="1"/>
          <a:endParaRPr lang="he-IL">
            <a:latin typeface="Varela Round" panose="00000500000000000000" pitchFamily="2" charset="-79"/>
            <a:cs typeface="Varela Round" panose="00000500000000000000" pitchFamily="2" charset="-79"/>
          </a:endParaRPr>
        </a:p>
      </dgm:t>
    </dgm:pt>
    <dgm:pt modelId="{F9AA782D-4A89-4E5F-948D-205EB1340FAE}" type="sibTrans" cxnId="{9C19F17D-2DB9-4F2B-BC24-7EAA5B10FB6B}">
      <dgm:prSet/>
      <dgm:spPr/>
      <dgm:t>
        <a:bodyPr/>
        <a:lstStyle/>
        <a:p>
          <a:pPr rtl="1"/>
          <a:endParaRPr lang="he-IL">
            <a:latin typeface="Varela Round" panose="00000500000000000000" pitchFamily="2" charset="-79"/>
            <a:cs typeface="Varela Round" panose="00000500000000000000" pitchFamily="2" charset="-79"/>
          </a:endParaRPr>
        </a:p>
      </dgm:t>
    </dgm:pt>
    <dgm:pt modelId="{265CF802-B36C-4252-8414-DECB6573C3F2}">
      <dgm:prSet phldrT="[טקסט]" custT="1"/>
      <dgm:spPr/>
      <dgm:t>
        <a:bodyPr/>
        <a:lstStyle/>
        <a:p>
          <a:pPr rtl="1"/>
          <a:r>
            <a:rPr lang="he-IL" sz="1400" dirty="0">
              <a:latin typeface="Varela Round" panose="00000500000000000000" pitchFamily="2" charset="-79"/>
              <a:cs typeface="Varela Round" panose="00000500000000000000" pitchFamily="2" charset="-79"/>
            </a:rPr>
            <a:t>רכז שכבת י"ב</a:t>
          </a:r>
        </a:p>
      </dgm:t>
    </dgm:pt>
    <dgm:pt modelId="{FE57788F-AFD6-422F-9B06-266F823BCDEB}" type="parTrans" cxnId="{D6D89626-01CD-4771-B758-D7BB6D744239}">
      <dgm:prSet/>
      <dgm:spPr/>
      <dgm:t>
        <a:bodyPr/>
        <a:lstStyle/>
        <a:p>
          <a:pPr rtl="1"/>
          <a:endParaRPr lang="he-IL">
            <a:latin typeface="Varela Round" panose="00000500000000000000" pitchFamily="2" charset="-79"/>
            <a:cs typeface="Varela Round" panose="00000500000000000000" pitchFamily="2" charset="-79"/>
          </a:endParaRPr>
        </a:p>
      </dgm:t>
    </dgm:pt>
    <dgm:pt modelId="{93C9E541-915B-4D47-A441-222700BA944F}" type="sibTrans" cxnId="{D6D89626-01CD-4771-B758-D7BB6D744239}">
      <dgm:prSet/>
      <dgm:spPr/>
      <dgm:t>
        <a:bodyPr/>
        <a:lstStyle/>
        <a:p>
          <a:pPr rtl="1"/>
          <a:endParaRPr lang="he-IL">
            <a:latin typeface="Varela Round" panose="00000500000000000000" pitchFamily="2" charset="-79"/>
            <a:cs typeface="Varela Round" panose="00000500000000000000" pitchFamily="2" charset="-79"/>
          </a:endParaRPr>
        </a:p>
      </dgm:t>
    </dgm:pt>
    <dgm:pt modelId="{CC1239E0-5DA1-49DF-9830-57313952F18A}">
      <dgm:prSet phldrT="[טקסט]" custT="1"/>
      <dgm:spPr/>
      <dgm:t>
        <a:bodyPr/>
        <a:lstStyle/>
        <a:p>
          <a:pPr rtl="1"/>
          <a:r>
            <a:rPr lang="he-IL" sz="1400" dirty="0">
              <a:latin typeface="Varela Round" panose="00000500000000000000" pitchFamily="2" charset="-79"/>
              <a:cs typeface="Varela Round" panose="00000500000000000000" pitchFamily="2" charset="-79"/>
            </a:rPr>
            <a:t>מחנך י' 1</a:t>
          </a:r>
        </a:p>
      </dgm:t>
    </dgm:pt>
    <dgm:pt modelId="{C3438D15-7D57-4AE0-9B1D-204A7BEC5215}" type="parTrans" cxnId="{53ABDE9B-F91F-45C4-9775-410E3A2A5444}">
      <dgm:prSet/>
      <dgm:spPr/>
      <dgm:t>
        <a:bodyPr/>
        <a:lstStyle/>
        <a:p>
          <a:pPr rtl="1"/>
          <a:endParaRPr lang="he-IL">
            <a:latin typeface="Varela Round" panose="00000500000000000000" pitchFamily="2" charset="-79"/>
            <a:cs typeface="Varela Round" panose="00000500000000000000" pitchFamily="2" charset="-79"/>
          </a:endParaRPr>
        </a:p>
      </dgm:t>
    </dgm:pt>
    <dgm:pt modelId="{8618D796-4C63-45AE-A5A5-ADD02AD29500}" type="sibTrans" cxnId="{53ABDE9B-F91F-45C4-9775-410E3A2A5444}">
      <dgm:prSet/>
      <dgm:spPr/>
      <dgm:t>
        <a:bodyPr/>
        <a:lstStyle/>
        <a:p>
          <a:pPr rtl="1"/>
          <a:endParaRPr lang="he-IL">
            <a:latin typeface="Varela Round" panose="00000500000000000000" pitchFamily="2" charset="-79"/>
            <a:cs typeface="Varela Round" panose="00000500000000000000" pitchFamily="2" charset="-79"/>
          </a:endParaRPr>
        </a:p>
      </dgm:t>
    </dgm:pt>
    <dgm:pt modelId="{66C217E2-A400-441A-B073-24E4F2F971BC}">
      <dgm:prSet phldrT="[טקסט]" custT="1"/>
      <dgm:spPr/>
      <dgm:t>
        <a:bodyPr/>
        <a:lstStyle/>
        <a:p>
          <a:pPr rtl="1"/>
          <a:r>
            <a:rPr lang="he-IL" sz="1400" dirty="0">
              <a:latin typeface="Varela Round" panose="00000500000000000000" pitchFamily="2" charset="-79"/>
              <a:cs typeface="Varela Round" panose="00000500000000000000" pitchFamily="2" charset="-79"/>
            </a:rPr>
            <a:t>מחנך י' 2</a:t>
          </a:r>
        </a:p>
      </dgm:t>
    </dgm:pt>
    <dgm:pt modelId="{E3E27E8A-8428-45D7-AF58-DF56D4315B06}" type="parTrans" cxnId="{1CF20313-D914-40A9-A2EA-C3C80C45421F}">
      <dgm:prSet/>
      <dgm:spPr/>
      <dgm:t>
        <a:bodyPr/>
        <a:lstStyle/>
        <a:p>
          <a:pPr rtl="1"/>
          <a:endParaRPr lang="he-IL">
            <a:latin typeface="Varela Round" panose="00000500000000000000" pitchFamily="2" charset="-79"/>
            <a:cs typeface="Varela Round" panose="00000500000000000000" pitchFamily="2" charset="-79"/>
          </a:endParaRPr>
        </a:p>
      </dgm:t>
    </dgm:pt>
    <dgm:pt modelId="{A9946C1B-7B55-4D72-9744-1C166E4AF5FA}" type="sibTrans" cxnId="{1CF20313-D914-40A9-A2EA-C3C80C45421F}">
      <dgm:prSet/>
      <dgm:spPr/>
      <dgm:t>
        <a:bodyPr/>
        <a:lstStyle/>
        <a:p>
          <a:pPr rtl="1"/>
          <a:endParaRPr lang="he-IL">
            <a:latin typeface="Varela Round" panose="00000500000000000000" pitchFamily="2" charset="-79"/>
            <a:cs typeface="Varela Round" panose="00000500000000000000" pitchFamily="2" charset="-79"/>
          </a:endParaRPr>
        </a:p>
      </dgm:t>
    </dgm:pt>
    <dgm:pt modelId="{1DD9AB51-E5FC-40A8-95D1-54D5A2164FCE}">
      <dgm:prSet phldrT="[טקסט]" custT="1"/>
      <dgm:spPr/>
      <dgm:t>
        <a:bodyPr/>
        <a:lstStyle/>
        <a:p>
          <a:pPr rtl="1"/>
          <a:r>
            <a:rPr lang="he-IL" sz="1400" dirty="0">
              <a:latin typeface="Varela Round" panose="00000500000000000000" pitchFamily="2" charset="-79"/>
              <a:cs typeface="Varela Round" panose="00000500000000000000" pitchFamily="2" charset="-79"/>
            </a:rPr>
            <a:t>מחנך י' 3</a:t>
          </a:r>
        </a:p>
      </dgm:t>
    </dgm:pt>
    <dgm:pt modelId="{CDCA2D2E-CF9D-4435-9D2A-6C45197BAAFD}" type="parTrans" cxnId="{9B9C1381-29B2-476E-9FB8-3F0C3F67A0B7}">
      <dgm:prSet/>
      <dgm:spPr/>
      <dgm:t>
        <a:bodyPr/>
        <a:lstStyle/>
        <a:p>
          <a:pPr rtl="1"/>
          <a:endParaRPr lang="he-IL">
            <a:latin typeface="Varela Round" panose="00000500000000000000" pitchFamily="2" charset="-79"/>
            <a:cs typeface="Varela Round" panose="00000500000000000000" pitchFamily="2" charset="-79"/>
          </a:endParaRPr>
        </a:p>
      </dgm:t>
    </dgm:pt>
    <dgm:pt modelId="{07C5DB8E-9876-4B5F-863E-26D6FDCB8D26}" type="sibTrans" cxnId="{9B9C1381-29B2-476E-9FB8-3F0C3F67A0B7}">
      <dgm:prSet/>
      <dgm:spPr/>
      <dgm:t>
        <a:bodyPr/>
        <a:lstStyle/>
        <a:p>
          <a:pPr rtl="1"/>
          <a:endParaRPr lang="he-IL">
            <a:latin typeface="Varela Round" panose="00000500000000000000" pitchFamily="2" charset="-79"/>
            <a:cs typeface="Varela Round" panose="00000500000000000000" pitchFamily="2" charset="-79"/>
          </a:endParaRPr>
        </a:p>
      </dgm:t>
    </dgm:pt>
    <dgm:pt modelId="{17900FE2-C3E1-4BB9-B79C-1906A56C0939}">
      <dgm:prSet phldrT="[טקסט]" custT="1"/>
      <dgm:spPr/>
      <dgm:t>
        <a:bodyPr/>
        <a:lstStyle/>
        <a:p>
          <a:pPr rtl="1"/>
          <a:r>
            <a:rPr lang="he-IL" sz="1400" dirty="0">
              <a:latin typeface="Varela Round" panose="00000500000000000000" pitchFamily="2" charset="-79"/>
              <a:cs typeface="Varela Round" panose="00000500000000000000" pitchFamily="2" charset="-79"/>
            </a:rPr>
            <a:t>רכז שכבת י"א</a:t>
          </a:r>
        </a:p>
      </dgm:t>
    </dgm:pt>
    <dgm:pt modelId="{CC355168-3B5A-4EF8-8778-593FA6CE5128}" type="parTrans" cxnId="{5A9DF1AB-0F69-45A3-B077-340C28011243}">
      <dgm:prSet/>
      <dgm:spPr/>
      <dgm:t>
        <a:bodyPr/>
        <a:lstStyle/>
        <a:p>
          <a:pPr rtl="1"/>
          <a:endParaRPr lang="he-IL">
            <a:latin typeface="Varela Round" panose="00000500000000000000" pitchFamily="2" charset="-79"/>
            <a:cs typeface="Varela Round" panose="00000500000000000000" pitchFamily="2" charset="-79"/>
          </a:endParaRPr>
        </a:p>
      </dgm:t>
    </dgm:pt>
    <dgm:pt modelId="{3FF7A9A2-23D0-4072-AA49-0589AF822002}" type="sibTrans" cxnId="{5A9DF1AB-0F69-45A3-B077-340C28011243}">
      <dgm:prSet/>
      <dgm:spPr/>
      <dgm:t>
        <a:bodyPr/>
        <a:lstStyle/>
        <a:p>
          <a:pPr rtl="1"/>
          <a:endParaRPr lang="he-IL">
            <a:latin typeface="Varela Round" panose="00000500000000000000" pitchFamily="2" charset="-79"/>
            <a:cs typeface="Varela Round" panose="00000500000000000000" pitchFamily="2" charset="-79"/>
          </a:endParaRPr>
        </a:p>
      </dgm:t>
    </dgm:pt>
    <dgm:pt modelId="{BC1FE953-673B-4876-9D56-312FEC16D50B}">
      <dgm:prSet phldrT="[טקסט]" custT="1"/>
      <dgm:spPr/>
      <dgm:t>
        <a:bodyPr/>
        <a:lstStyle/>
        <a:p>
          <a:pPr rtl="1"/>
          <a:r>
            <a:rPr lang="he-IL" sz="1400">
              <a:latin typeface="Varela Round" panose="00000500000000000000" pitchFamily="2" charset="-79"/>
              <a:cs typeface="Varela Round" panose="00000500000000000000" pitchFamily="2" charset="-79"/>
            </a:rPr>
            <a:t>מחנך י"א 1</a:t>
          </a:r>
        </a:p>
      </dgm:t>
    </dgm:pt>
    <dgm:pt modelId="{D32D5401-805A-4A69-85F5-06A8D6473229}" type="parTrans" cxnId="{0FC3E901-E6A1-4A52-8431-A7F04FE23AB4}">
      <dgm:prSet/>
      <dgm:spPr/>
      <dgm:t>
        <a:bodyPr/>
        <a:lstStyle/>
        <a:p>
          <a:pPr rtl="1"/>
          <a:endParaRPr lang="he-IL">
            <a:latin typeface="Varela Round" panose="00000500000000000000" pitchFamily="2" charset="-79"/>
            <a:cs typeface="Varela Round" panose="00000500000000000000" pitchFamily="2" charset="-79"/>
          </a:endParaRPr>
        </a:p>
      </dgm:t>
    </dgm:pt>
    <dgm:pt modelId="{6523841B-E843-4EB9-A972-4121286F66FC}" type="sibTrans" cxnId="{0FC3E901-E6A1-4A52-8431-A7F04FE23AB4}">
      <dgm:prSet/>
      <dgm:spPr/>
      <dgm:t>
        <a:bodyPr/>
        <a:lstStyle/>
        <a:p>
          <a:pPr rtl="1"/>
          <a:endParaRPr lang="he-IL">
            <a:latin typeface="Varela Round" panose="00000500000000000000" pitchFamily="2" charset="-79"/>
            <a:cs typeface="Varela Round" panose="00000500000000000000" pitchFamily="2" charset="-79"/>
          </a:endParaRPr>
        </a:p>
      </dgm:t>
    </dgm:pt>
    <dgm:pt modelId="{0D89D244-7521-43FE-9BA2-2FECA451A348}">
      <dgm:prSet phldrT="[טקסט]" custT="1"/>
      <dgm:spPr/>
      <dgm:t>
        <a:bodyPr/>
        <a:lstStyle/>
        <a:p>
          <a:pPr rtl="1"/>
          <a:r>
            <a:rPr lang="he-IL" sz="1400" dirty="0">
              <a:latin typeface="Varela Round" panose="00000500000000000000" pitchFamily="2" charset="-79"/>
              <a:cs typeface="Varela Round" panose="00000500000000000000" pitchFamily="2" charset="-79"/>
            </a:rPr>
            <a:t>מחנך י"א 2</a:t>
          </a:r>
        </a:p>
      </dgm:t>
    </dgm:pt>
    <dgm:pt modelId="{71095E43-12F3-441D-8282-8FFDBA2B5803}" type="parTrans" cxnId="{FEE52DE8-442B-4E20-8CA4-2826973BF4BC}">
      <dgm:prSet/>
      <dgm:spPr/>
      <dgm:t>
        <a:bodyPr/>
        <a:lstStyle/>
        <a:p>
          <a:pPr rtl="1"/>
          <a:endParaRPr lang="he-IL">
            <a:latin typeface="Varela Round" panose="00000500000000000000" pitchFamily="2" charset="-79"/>
            <a:cs typeface="Varela Round" panose="00000500000000000000" pitchFamily="2" charset="-79"/>
          </a:endParaRPr>
        </a:p>
      </dgm:t>
    </dgm:pt>
    <dgm:pt modelId="{627E05B7-7E6C-4307-B749-50BC2C0354C0}" type="sibTrans" cxnId="{FEE52DE8-442B-4E20-8CA4-2826973BF4BC}">
      <dgm:prSet/>
      <dgm:spPr/>
      <dgm:t>
        <a:bodyPr/>
        <a:lstStyle/>
        <a:p>
          <a:pPr rtl="1"/>
          <a:endParaRPr lang="he-IL">
            <a:latin typeface="Varela Round" panose="00000500000000000000" pitchFamily="2" charset="-79"/>
            <a:cs typeface="Varela Round" panose="00000500000000000000" pitchFamily="2" charset="-79"/>
          </a:endParaRPr>
        </a:p>
      </dgm:t>
    </dgm:pt>
    <dgm:pt modelId="{CD2D722F-D5E4-47B9-9B6A-6C44EBE4BFB7}">
      <dgm:prSet phldrT="[טקסט]" custT="1"/>
      <dgm:spPr/>
      <dgm:t>
        <a:bodyPr/>
        <a:lstStyle/>
        <a:p>
          <a:pPr rtl="1"/>
          <a:r>
            <a:rPr lang="he-IL" sz="1400" dirty="0">
              <a:latin typeface="Varela Round" panose="00000500000000000000" pitchFamily="2" charset="-79"/>
              <a:cs typeface="Varela Round" panose="00000500000000000000" pitchFamily="2" charset="-79"/>
            </a:rPr>
            <a:t>מחנך י"א 3</a:t>
          </a:r>
        </a:p>
      </dgm:t>
    </dgm:pt>
    <dgm:pt modelId="{E1C7718D-FF0B-4235-8865-96438300349D}" type="parTrans" cxnId="{870EFC71-0516-4A9F-A17B-DB0E2E6C0052}">
      <dgm:prSet/>
      <dgm:spPr/>
      <dgm:t>
        <a:bodyPr/>
        <a:lstStyle/>
        <a:p>
          <a:pPr rtl="1"/>
          <a:endParaRPr lang="he-IL">
            <a:latin typeface="Varela Round" panose="00000500000000000000" pitchFamily="2" charset="-79"/>
            <a:cs typeface="Varela Round" panose="00000500000000000000" pitchFamily="2" charset="-79"/>
          </a:endParaRPr>
        </a:p>
      </dgm:t>
    </dgm:pt>
    <dgm:pt modelId="{362492B0-E22A-47AF-8B12-11E1753B40D9}" type="sibTrans" cxnId="{870EFC71-0516-4A9F-A17B-DB0E2E6C0052}">
      <dgm:prSet/>
      <dgm:spPr/>
      <dgm:t>
        <a:bodyPr/>
        <a:lstStyle/>
        <a:p>
          <a:pPr rtl="1"/>
          <a:endParaRPr lang="he-IL">
            <a:latin typeface="Varela Round" panose="00000500000000000000" pitchFamily="2" charset="-79"/>
            <a:cs typeface="Varela Round" panose="00000500000000000000" pitchFamily="2" charset="-79"/>
          </a:endParaRPr>
        </a:p>
      </dgm:t>
    </dgm:pt>
    <dgm:pt modelId="{18C6F284-E87D-48DE-8827-BD167890E42A}">
      <dgm:prSet phldrT="[טקסט]" custT="1"/>
      <dgm:spPr/>
      <dgm:t>
        <a:bodyPr/>
        <a:lstStyle/>
        <a:p>
          <a:pPr rtl="1"/>
          <a:r>
            <a:rPr lang="he-IL" sz="1400" dirty="0">
              <a:latin typeface="Varela Round" panose="00000500000000000000" pitchFamily="2" charset="-79"/>
              <a:cs typeface="Varela Round" panose="00000500000000000000" pitchFamily="2" charset="-79"/>
            </a:rPr>
            <a:t>מחנך י"ב 1</a:t>
          </a:r>
        </a:p>
      </dgm:t>
    </dgm:pt>
    <dgm:pt modelId="{5FD48C5F-1F6C-4981-B3B3-574614878EE3}" type="parTrans" cxnId="{544A2115-31E5-49A7-8009-7EEBE9714C69}">
      <dgm:prSet/>
      <dgm:spPr/>
      <dgm:t>
        <a:bodyPr/>
        <a:lstStyle/>
        <a:p>
          <a:pPr rtl="1"/>
          <a:endParaRPr lang="he-IL">
            <a:latin typeface="Varela Round" panose="00000500000000000000" pitchFamily="2" charset="-79"/>
            <a:cs typeface="Varela Round" panose="00000500000000000000" pitchFamily="2" charset="-79"/>
          </a:endParaRPr>
        </a:p>
      </dgm:t>
    </dgm:pt>
    <dgm:pt modelId="{ED9592EF-73B7-46EC-A10B-8CA0AA7D204B}" type="sibTrans" cxnId="{544A2115-31E5-49A7-8009-7EEBE9714C69}">
      <dgm:prSet/>
      <dgm:spPr/>
      <dgm:t>
        <a:bodyPr/>
        <a:lstStyle/>
        <a:p>
          <a:pPr rtl="1"/>
          <a:endParaRPr lang="he-IL">
            <a:latin typeface="Varela Round" panose="00000500000000000000" pitchFamily="2" charset="-79"/>
            <a:cs typeface="Varela Round" panose="00000500000000000000" pitchFamily="2" charset="-79"/>
          </a:endParaRPr>
        </a:p>
      </dgm:t>
    </dgm:pt>
    <dgm:pt modelId="{7FFB7074-AA7D-4F08-B52C-DD2ADE5E3ABE}">
      <dgm:prSet phldrT="[טקסט]" custT="1"/>
      <dgm:spPr/>
      <dgm:t>
        <a:bodyPr/>
        <a:lstStyle/>
        <a:p>
          <a:pPr rtl="1"/>
          <a:r>
            <a:rPr lang="he-IL" sz="1400" dirty="0">
              <a:latin typeface="Varela Round" panose="00000500000000000000" pitchFamily="2" charset="-79"/>
              <a:cs typeface="Varela Round" panose="00000500000000000000" pitchFamily="2" charset="-79"/>
            </a:rPr>
            <a:t>מחנך י"ב 2</a:t>
          </a:r>
        </a:p>
      </dgm:t>
    </dgm:pt>
    <dgm:pt modelId="{A240E4DC-B545-4214-9F0D-00EDD28BACD8}" type="parTrans" cxnId="{EC447A44-6BA5-4016-AEFF-879A9B78F74C}">
      <dgm:prSet/>
      <dgm:spPr/>
      <dgm:t>
        <a:bodyPr/>
        <a:lstStyle/>
        <a:p>
          <a:pPr rtl="1"/>
          <a:endParaRPr lang="he-IL">
            <a:latin typeface="Varela Round" panose="00000500000000000000" pitchFamily="2" charset="-79"/>
            <a:cs typeface="Varela Round" panose="00000500000000000000" pitchFamily="2" charset="-79"/>
          </a:endParaRPr>
        </a:p>
      </dgm:t>
    </dgm:pt>
    <dgm:pt modelId="{DB988CA9-07DC-4E24-AA7A-8AD2842B832E}" type="sibTrans" cxnId="{EC447A44-6BA5-4016-AEFF-879A9B78F74C}">
      <dgm:prSet/>
      <dgm:spPr/>
      <dgm:t>
        <a:bodyPr/>
        <a:lstStyle/>
        <a:p>
          <a:pPr rtl="1"/>
          <a:endParaRPr lang="he-IL">
            <a:latin typeface="Varela Round" panose="00000500000000000000" pitchFamily="2" charset="-79"/>
            <a:cs typeface="Varela Round" panose="00000500000000000000" pitchFamily="2" charset="-79"/>
          </a:endParaRPr>
        </a:p>
      </dgm:t>
    </dgm:pt>
    <dgm:pt modelId="{520106CA-B97F-4B99-86A4-CC2B68A36770}">
      <dgm:prSet phldrT="[טקסט]" custT="1"/>
      <dgm:spPr/>
      <dgm:t>
        <a:bodyPr/>
        <a:lstStyle/>
        <a:p>
          <a:pPr rtl="1"/>
          <a:r>
            <a:rPr lang="he-IL" sz="1400" dirty="0">
              <a:latin typeface="Varela Round" panose="00000500000000000000" pitchFamily="2" charset="-79"/>
              <a:cs typeface="Varela Round" panose="00000500000000000000" pitchFamily="2" charset="-79"/>
            </a:rPr>
            <a:t>מחנך י"ב 3</a:t>
          </a:r>
        </a:p>
      </dgm:t>
    </dgm:pt>
    <dgm:pt modelId="{16D5FD34-BE8B-4798-B8C2-1C00060F2ADA}" type="parTrans" cxnId="{A0CB4026-307C-4547-8052-359CA9431ABE}">
      <dgm:prSet/>
      <dgm:spPr/>
      <dgm:t>
        <a:bodyPr/>
        <a:lstStyle/>
        <a:p>
          <a:pPr rtl="1"/>
          <a:endParaRPr lang="he-IL">
            <a:latin typeface="Varela Round" panose="00000500000000000000" pitchFamily="2" charset="-79"/>
            <a:cs typeface="Varela Round" panose="00000500000000000000" pitchFamily="2" charset="-79"/>
          </a:endParaRPr>
        </a:p>
      </dgm:t>
    </dgm:pt>
    <dgm:pt modelId="{6DAE71CC-F0F7-4BE7-89D4-4064B0283517}" type="sibTrans" cxnId="{A0CB4026-307C-4547-8052-359CA9431ABE}">
      <dgm:prSet/>
      <dgm:spPr/>
      <dgm:t>
        <a:bodyPr/>
        <a:lstStyle/>
        <a:p>
          <a:pPr rtl="1"/>
          <a:endParaRPr lang="he-IL">
            <a:latin typeface="Varela Round" panose="00000500000000000000" pitchFamily="2" charset="-79"/>
            <a:cs typeface="Varela Round" panose="00000500000000000000" pitchFamily="2" charset="-79"/>
          </a:endParaRPr>
        </a:p>
      </dgm:t>
    </dgm:pt>
    <dgm:pt modelId="{6EB29D2D-3F2B-459B-B854-71A975F6C407}" type="pres">
      <dgm:prSet presAssocID="{977318CC-CF92-431C-82E2-BCFDA1D33C0C}" presName="hierChild1" presStyleCnt="0">
        <dgm:presLayoutVars>
          <dgm:orgChart val="1"/>
          <dgm:chPref val="1"/>
          <dgm:dir/>
          <dgm:animOne val="branch"/>
          <dgm:animLvl val="lvl"/>
          <dgm:resizeHandles/>
        </dgm:presLayoutVars>
      </dgm:prSet>
      <dgm:spPr/>
    </dgm:pt>
    <dgm:pt modelId="{5FA7F90F-DD5F-4A4A-A996-D544322E0D10}" type="pres">
      <dgm:prSet presAssocID="{11A7098B-A77B-410D-BE5B-6B61B5920086}" presName="hierRoot1" presStyleCnt="0">
        <dgm:presLayoutVars>
          <dgm:hierBranch val="init"/>
        </dgm:presLayoutVars>
      </dgm:prSet>
      <dgm:spPr/>
    </dgm:pt>
    <dgm:pt modelId="{CEA35313-4539-4D65-8E07-350B84C38090}" type="pres">
      <dgm:prSet presAssocID="{11A7098B-A77B-410D-BE5B-6B61B5920086}" presName="rootComposite1" presStyleCnt="0"/>
      <dgm:spPr/>
    </dgm:pt>
    <dgm:pt modelId="{EAD556B4-9921-43F9-B39A-1D2ADD5FC82E}" type="pres">
      <dgm:prSet presAssocID="{11A7098B-A77B-410D-BE5B-6B61B5920086}" presName="rootText1" presStyleLbl="node0" presStyleIdx="0" presStyleCnt="1" custScaleX="173020">
        <dgm:presLayoutVars>
          <dgm:chPref val="3"/>
        </dgm:presLayoutVars>
      </dgm:prSet>
      <dgm:spPr/>
    </dgm:pt>
    <dgm:pt modelId="{1902B3EE-BDAC-42D7-8ADB-FE705BC9D573}" type="pres">
      <dgm:prSet presAssocID="{11A7098B-A77B-410D-BE5B-6B61B5920086}" presName="rootConnector1" presStyleLbl="node1" presStyleIdx="0" presStyleCnt="0"/>
      <dgm:spPr/>
    </dgm:pt>
    <dgm:pt modelId="{2B3B21B9-B54D-43F2-8A90-8D09543EA4A2}" type="pres">
      <dgm:prSet presAssocID="{11A7098B-A77B-410D-BE5B-6B61B5920086}" presName="hierChild2" presStyleCnt="0"/>
      <dgm:spPr/>
    </dgm:pt>
    <dgm:pt modelId="{4F951B2D-3800-404C-8AD2-B3B4DC10CB7F}" type="pres">
      <dgm:prSet presAssocID="{857A1EF2-1A88-4C4E-A351-656CAFFC5297}" presName="Name37" presStyleLbl="parChTrans1D2" presStyleIdx="0" presStyleCnt="4"/>
      <dgm:spPr/>
    </dgm:pt>
    <dgm:pt modelId="{FFBBC3D5-EDD6-4EBC-841F-B9FBB33D84D5}" type="pres">
      <dgm:prSet presAssocID="{87EAE7A2-E22E-4F0A-A49D-C24E5F34A0F5}" presName="hierRoot2" presStyleCnt="0">
        <dgm:presLayoutVars>
          <dgm:hierBranch val="init"/>
        </dgm:presLayoutVars>
      </dgm:prSet>
      <dgm:spPr/>
    </dgm:pt>
    <dgm:pt modelId="{84677D35-1ECB-4246-AF5E-AF930E68E4EE}" type="pres">
      <dgm:prSet presAssocID="{87EAE7A2-E22E-4F0A-A49D-C24E5F34A0F5}" presName="rootComposite" presStyleCnt="0"/>
      <dgm:spPr/>
    </dgm:pt>
    <dgm:pt modelId="{35841354-4D52-4F41-B173-2787A32279D1}" type="pres">
      <dgm:prSet presAssocID="{87EAE7A2-E22E-4F0A-A49D-C24E5F34A0F5}" presName="rootText" presStyleLbl="node2" presStyleIdx="0" presStyleCnt="3" custScaleX="183633">
        <dgm:presLayoutVars>
          <dgm:chPref val="3"/>
        </dgm:presLayoutVars>
      </dgm:prSet>
      <dgm:spPr/>
    </dgm:pt>
    <dgm:pt modelId="{B2042FDC-D23F-4C4F-A17C-211F0BAAF5C7}" type="pres">
      <dgm:prSet presAssocID="{87EAE7A2-E22E-4F0A-A49D-C24E5F34A0F5}" presName="rootConnector" presStyleLbl="node2" presStyleIdx="0" presStyleCnt="3"/>
      <dgm:spPr/>
    </dgm:pt>
    <dgm:pt modelId="{BCE24494-8865-43D1-8817-A257830E7AEA}" type="pres">
      <dgm:prSet presAssocID="{87EAE7A2-E22E-4F0A-A49D-C24E5F34A0F5}" presName="hierChild4" presStyleCnt="0"/>
      <dgm:spPr/>
    </dgm:pt>
    <dgm:pt modelId="{274121CC-9721-4E69-9AD5-DD1888C771EC}" type="pres">
      <dgm:prSet presAssocID="{DCEC2064-4B9C-4794-B87F-A09B052754BE}" presName="Name37" presStyleLbl="parChTrans1D3" presStyleIdx="0" presStyleCnt="12"/>
      <dgm:spPr/>
    </dgm:pt>
    <dgm:pt modelId="{152DE0C2-489F-4783-9C1F-9E4B872AB0A1}" type="pres">
      <dgm:prSet presAssocID="{BD483845-B7DA-4B12-BD7B-2E98CF2E5769}" presName="hierRoot2" presStyleCnt="0">
        <dgm:presLayoutVars>
          <dgm:hierBranch val="init"/>
        </dgm:presLayoutVars>
      </dgm:prSet>
      <dgm:spPr/>
    </dgm:pt>
    <dgm:pt modelId="{E6A97897-E1A9-4A40-A06B-EA8596049E11}" type="pres">
      <dgm:prSet presAssocID="{BD483845-B7DA-4B12-BD7B-2E98CF2E5769}" presName="rootComposite" presStyleCnt="0"/>
      <dgm:spPr/>
    </dgm:pt>
    <dgm:pt modelId="{BE5580D5-F691-43C6-B62A-153DFB6281E2}" type="pres">
      <dgm:prSet presAssocID="{BD483845-B7DA-4B12-BD7B-2E98CF2E5769}" presName="rootText" presStyleLbl="node3" presStyleIdx="0" presStyleCnt="12">
        <dgm:presLayoutVars>
          <dgm:chPref val="3"/>
        </dgm:presLayoutVars>
      </dgm:prSet>
      <dgm:spPr/>
    </dgm:pt>
    <dgm:pt modelId="{D08D3D26-2435-4413-B199-D1911CA3DA3D}" type="pres">
      <dgm:prSet presAssocID="{BD483845-B7DA-4B12-BD7B-2E98CF2E5769}" presName="rootConnector" presStyleLbl="node3" presStyleIdx="0" presStyleCnt="12"/>
      <dgm:spPr/>
    </dgm:pt>
    <dgm:pt modelId="{E73956C4-4832-4492-9376-F5D9EB8B339B}" type="pres">
      <dgm:prSet presAssocID="{BD483845-B7DA-4B12-BD7B-2E98CF2E5769}" presName="hierChild4" presStyleCnt="0"/>
      <dgm:spPr/>
    </dgm:pt>
    <dgm:pt modelId="{5D7DC09F-5E85-4F74-A73B-E5E46C0892BD}" type="pres">
      <dgm:prSet presAssocID="{BD483845-B7DA-4B12-BD7B-2E98CF2E5769}" presName="hierChild5" presStyleCnt="0"/>
      <dgm:spPr/>
    </dgm:pt>
    <dgm:pt modelId="{71B3DDE2-45A5-4DC4-9EAB-B4FA57CE76A8}" type="pres">
      <dgm:prSet presAssocID="{EECB43F9-40EC-402C-BBF0-29B69C1A47F7}" presName="Name37" presStyleLbl="parChTrans1D3" presStyleIdx="1" presStyleCnt="12"/>
      <dgm:spPr/>
    </dgm:pt>
    <dgm:pt modelId="{BEBA964E-E6D7-43EC-9109-0C595A938026}" type="pres">
      <dgm:prSet presAssocID="{8A56722F-50BE-4463-BFAE-75C3024AA0CA}" presName="hierRoot2" presStyleCnt="0">
        <dgm:presLayoutVars>
          <dgm:hierBranch val="init"/>
        </dgm:presLayoutVars>
      </dgm:prSet>
      <dgm:spPr/>
    </dgm:pt>
    <dgm:pt modelId="{87D910EB-1B5A-4F76-9FD1-8F73566ACBBE}" type="pres">
      <dgm:prSet presAssocID="{8A56722F-50BE-4463-BFAE-75C3024AA0CA}" presName="rootComposite" presStyleCnt="0"/>
      <dgm:spPr/>
    </dgm:pt>
    <dgm:pt modelId="{36615E94-E68C-42CA-983A-9E3045244FD8}" type="pres">
      <dgm:prSet presAssocID="{8A56722F-50BE-4463-BFAE-75C3024AA0CA}" presName="rootText" presStyleLbl="node3" presStyleIdx="1" presStyleCnt="12">
        <dgm:presLayoutVars>
          <dgm:chPref val="3"/>
        </dgm:presLayoutVars>
      </dgm:prSet>
      <dgm:spPr/>
    </dgm:pt>
    <dgm:pt modelId="{F23FA764-EE31-4CFA-A01A-E235FDE645D2}" type="pres">
      <dgm:prSet presAssocID="{8A56722F-50BE-4463-BFAE-75C3024AA0CA}" presName="rootConnector" presStyleLbl="node3" presStyleIdx="1" presStyleCnt="12"/>
      <dgm:spPr/>
    </dgm:pt>
    <dgm:pt modelId="{96488160-5CC6-4957-B96A-156F13C14FB2}" type="pres">
      <dgm:prSet presAssocID="{8A56722F-50BE-4463-BFAE-75C3024AA0CA}" presName="hierChild4" presStyleCnt="0"/>
      <dgm:spPr/>
    </dgm:pt>
    <dgm:pt modelId="{9587E1F4-7857-4B06-AD9D-D952B53EC8FA}" type="pres">
      <dgm:prSet presAssocID="{8A56722F-50BE-4463-BFAE-75C3024AA0CA}" presName="hierChild5" presStyleCnt="0"/>
      <dgm:spPr/>
    </dgm:pt>
    <dgm:pt modelId="{2D0F3263-D8D7-45D5-8307-0CAE45DD1DA3}" type="pres">
      <dgm:prSet presAssocID="{2F12334C-184A-4AD4-94E2-0433BE5C6755}" presName="Name37" presStyleLbl="parChTrans1D3" presStyleIdx="2" presStyleCnt="12"/>
      <dgm:spPr/>
    </dgm:pt>
    <dgm:pt modelId="{899AD4F0-6271-4A61-B35F-71C78329CE77}" type="pres">
      <dgm:prSet presAssocID="{88E059FA-026D-4B2A-838A-A2881895B6C2}" presName="hierRoot2" presStyleCnt="0">
        <dgm:presLayoutVars>
          <dgm:hierBranch val="init"/>
        </dgm:presLayoutVars>
      </dgm:prSet>
      <dgm:spPr/>
    </dgm:pt>
    <dgm:pt modelId="{8E98A4E6-3C7B-4344-9C07-03E66A221799}" type="pres">
      <dgm:prSet presAssocID="{88E059FA-026D-4B2A-838A-A2881895B6C2}" presName="rootComposite" presStyleCnt="0"/>
      <dgm:spPr/>
    </dgm:pt>
    <dgm:pt modelId="{30A12CEF-EF19-4087-9D3B-CE53EA2708DF}" type="pres">
      <dgm:prSet presAssocID="{88E059FA-026D-4B2A-838A-A2881895B6C2}" presName="rootText" presStyleLbl="node3" presStyleIdx="2" presStyleCnt="12" custScaleY="141027">
        <dgm:presLayoutVars>
          <dgm:chPref val="3"/>
        </dgm:presLayoutVars>
      </dgm:prSet>
      <dgm:spPr/>
    </dgm:pt>
    <dgm:pt modelId="{62FF9391-D8C0-496F-91E3-F985B9CF8248}" type="pres">
      <dgm:prSet presAssocID="{88E059FA-026D-4B2A-838A-A2881895B6C2}" presName="rootConnector" presStyleLbl="node3" presStyleIdx="2" presStyleCnt="12"/>
      <dgm:spPr/>
    </dgm:pt>
    <dgm:pt modelId="{E1056E61-ACA7-4C61-8EB0-6AB25A0608A6}" type="pres">
      <dgm:prSet presAssocID="{88E059FA-026D-4B2A-838A-A2881895B6C2}" presName="hierChild4" presStyleCnt="0"/>
      <dgm:spPr/>
    </dgm:pt>
    <dgm:pt modelId="{3F67E1F3-A409-4944-BC64-D4EDFED3F63F}" type="pres">
      <dgm:prSet presAssocID="{88E059FA-026D-4B2A-838A-A2881895B6C2}" presName="hierChild5" presStyleCnt="0"/>
      <dgm:spPr/>
    </dgm:pt>
    <dgm:pt modelId="{3FCE6523-5F39-429C-9DE0-CFF424F256AD}" type="pres">
      <dgm:prSet presAssocID="{FE526DFD-13A9-4803-AC8B-582CE938E20E}" presName="Name37" presStyleLbl="parChTrans1D3" presStyleIdx="3" presStyleCnt="12"/>
      <dgm:spPr/>
    </dgm:pt>
    <dgm:pt modelId="{0B49D1BD-A3AC-4CB6-B7FC-91CF6F48D5DF}" type="pres">
      <dgm:prSet presAssocID="{96D6E576-5F77-475F-99DE-C6510D3D0125}" presName="hierRoot2" presStyleCnt="0">
        <dgm:presLayoutVars>
          <dgm:hierBranch val="init"/>
        </dgm:presLayoutVars>
      </dgm:prSet>
      <dgm:spPr/>
    </dgm:pt>
    <dgm:pt modelId="{09FDFEB8-C512-446D-A3AD-7FF52339D675}" type="pres">
      <dgm:prSet presAssocID="{96D6E576-5F77-475F-99DE-C6510D3D0125}" presName="rootComposite" presStyleCnt="0"/>
      <dgm:spPr/>
    </dgm:pt>
    <dgm:pt modelId="{096F4E50-4DCF-4A1A-8832-E89D2C3A3DE8}" type="pres">
      <dgm:prSet presAssocID="{96D6E576-5F77-475F-99DE-C6510D3D0125}" presName="rootText" presStyleLbl="node3" presStyleIdx="3" presStyleCnt="12">
        <dgm:presLayoutVars>
          <dgm:chPref val="3"/>
        </dgm:presLayoutVars>
      </dgm:prSet>
      <dgm:spPr/>
    </dgm:pt>
    <dgm:pt modelId="{94D779E6-AA5E-4C84-9EE2-2DF146C3A0EF}" type="pres">
      <dgm:prSet presAssocID="{96D6E576-5F77-475F-99DE-C6510D3D0125}" presName="rootConnector" presStyleLbl="node3" presStyleIdx="3" presStyleCnt="12"/>
      <dgm:spPr/>
    </dgm:pt>
    <dgm:pt modelId="{85AAF225-1C98-42E8-A5DD-00753317C76B}" type="pres">
      <dgm:prSet presAssocID="{96D6E576-5F77-475F-99DE-C6510D3D0125}" presName="hierChild4" presStyleCnt="0"/>
      <dgm:spPr/>
    </dgm:pt>
    <dgm:pt modelId="{E6610B22-E88A-481C-ACE7-B36A8F26837E}" type="pres">
      <dgm:prSet presAssocID="{96D6E576-5F77-475F-99DE-C6510D3D0125}" presName="hierChild5" presStyleCnt="0"/>
      <dgm:spPr/>
    </dgm:pt>
    <dgm:pt modelId="{4E3DE601-A699-452B-B301-C09A16969E0F}" type="pres">
      <dgm:prSet presAssocID="{AD0642E6-9D7C-48D2-8D27-C817ACDEFAF8}" presName="Name37" presStyleLbl="parChTrans1D3" presStyleIdx="4" presStyleCnt="12"/>
      <dgm:spPr/>
    </dgm:pt>
    <dgm:pt modelId="{65AC4FE0-B15D-4B7F-8D38-789100B8BFF2}" type="pres">
      <dgm:prSet presAssocID="{E140B6BE-E769-4EE8-8789-4619829FC77A}" presName="hierRoot2" presStyleCnt="0">
        <dgm:presLayoutVars>
          <dgm:hierBranch val="init"/>
        </dgm:presLayoutVars>
      </dgm:prSet>
      <dgm:spPr/>
    </dgm:pt>
    <dgm:pt modelId="{9888C430-ECA9-4C79-B122-640A6303487F}" type="pres">
      <dgm:prSet presAssocID="{E140B6BE-E769-4EE8-8789-4619829FC77A}" presName="rootComposite" presStyleCnt="0"/>
      <dgm:spPr/>
    </dgm:pt>
    <dgm:pt modelId="{1673E626-998C-4A6B-B30A-F826E7EAF6C5}" type="pres">
      <dgm:prSet presAssocID="{E140B6BE-E769-4EE8-8789-4619829FC77A}" presName="rootText" presStyleLbl="node3" presStyleIdx="4" presStyleCnt="12">
        <dgm:presLayoutVars>
          <dgm:chPref val="3"/>
        </dgm:presLayoutVars>
      </dgm:prSet>
      <dgm:spPr/>
    </dgm:pt>
    <dgm:pt modelId="{18F91063-8CD7-491C-9F3B-5D43A12CE846}" type="pres">
      <dgm:prSet presAssocID="{E140B6BE-E769-4EE8-8789-4619829FC77A}" presName="rootConnector" presStyleLbl="node3" presStyleIdx="4" presStyleCnt="12"/>
      <dgm:spPr/>
    </dgm:pt>
    <dgm:pt modelId="{5A0FC52B-C921-4472-A64D-0C2E82A4EEEC}" type="pres">
      <dgm:prSet presAssocID="{E140B6BE-E769-4EE8-8789-4619829FC77A}" presName="hierChild4" presStyleCnt="0"/>
      <dgm:spPr/>
    </dgm:pt>
    <dgm:pt modelId="{D9383186-3DD6-4B5F-A67E-79284703E078}" type="pres">
      <dgm:prSet presAssocID="{E140B6BE-E769-4EE8-8789-4619829FC77A}" presName="hierChild5" presStyleCnt="0"/>
      <dgm:spPr/>
    </dgm:pt>
    <dgm:pt modelId="{05DF9EAB-A213-4EFF-9178-B5CED71BCF8A}" type="pres">
      <dgm:prSet presAssocID="{C1EFBB8E-C061-4113-B6EB-51F81C92415E}" presName="Name37" presStyleLbl="parChTrans1D3" presStyleIdx="5" presStyleCnt="12"/>
      <dgm:spPr/>
    </dgm:pt>
    <dgm:pt modelId="{E9CF9F9C-C1B9-4940-8080-10793F1211F1}" type="pres">
      <dgm:prSet presAssocID="{3E05BCBD-9BFB-4398-8DB1-69283D7292F2}" presName="hierRoot2" presStyleCnt="0">
        <dgm:presLayoutVars>
          <dgm:hierBranch val="init"/>
        </dgm:presLayoutVars>
      </dgm:prSet>
      <dgm:spPr/>
    </dgm:pt>
    <dgm:pt modelId="{D6CF7630-15DC-4EF5-B5AE-79F983267BCF}" type="pres">
      <dgm:prSet presAssocID="{3E05BCBD-9BFB-4398-8DB1-69283D7292F2}" presName="rootComposite" presStyleCnt="0"/>
      <dgm:spPr/>
    </dgm:pt>
    <dgm:pt modelId="{EACB24C1-29D1-4A2F-A0A7-C74B6B17BBD0}" type="pres">
      <dgm:prSet presAssocID="{3E05BCBD-9BFB-4398-8DB1-69283D7292F2}" presName="rootText" presStyleLbl="node3" presStyleIdx="5" presStyleCnt="12">
        <dgm:presLayoutVars>
          <dgm:chPref val="3"/>
        </dgm:presLayoutVars>
      </dgm:prSet>
      <dgm:spPr/>
    </dgm:pt>
    <dgm:pt modelId="{F276040A-9DBA-4264-871E-966E495DC411}" type="pres">
      <dgm:prSet presAssocID="{3E05BCBD-9BFB-4398-8DB1-69283D7292F2}" presName="rootConnector" presStyleLbl="node3" presStyleIdx="5" presStyleCnt="12"/>
      <dgm:spPr/>
    </dgm:pt>
    <dgm:pt modelId="{D048B67F-EAD1-43E3-88CD-4FFD04C9B2D7}" type="pres">
      <dgm:prSet presAssocID="{3E05BCBD-9BFB-4398-8DB1-69283D7292F2}" presName="hierChild4" presStyleCnt="0"/>
      <dgm:spPr/>
    </dgm:pt>
    <dgm:pt modelId="{46AF24DB-4C0F-4CBA-AA4A-EE889FC30E41}" type="pres">
      <dgm:prSet presAssocID="{3E05BCBD-9BFB-4398-8DB1-69283D7292F2}" presName="hierChild5" presStyleCnt="0"/>
      <dgm:spPr/>
    </dgm:pt>
    <dgm:pt modelId="{980F7BBF-861D-48D2-A79C-534EE395B2F4}" type="pres">
      <dgm:prSet presAssocID="{87EAE7A2-E22E-4F0A-A49D-C24E5F34A0F5}" presName="hierChild5" presStyleCnt="0"/>
      <dgm:spPr/>
    </dgm:pt>
    <dgm:pt modelId="{E0C76D55-B749-4676-B047-F5D88F82A4C9}" type="pres">
      <dgm:prSet presAssocID="{CE53BA3C-36A7-4FCF-9517-A51B966FA93D}" presName="Name37" presStyleLbl="parChTrans1D2" presStyleIdx="1" presStyleCnt="4"/>
      <dgm:spPr/>
    </dgm:pt>
    <dgm:pt modelId="{E9719955-342C-48C7-BE70-6470E56F422D}" type="pres">
      <dgm:prSet presAssocID="{62711A34-4DF8-49E0-AF3F-18F3EDCF4969}" presName="hierRoot2" presStyleCnt="0">
        <dgm:presLayoutVars>
          <dgm:hierBranch val="init"/>
        </dgm:presLayoutVars>
      </dgm:prSet>
      <dgm:spPr/>
    </dgm:pt>
    <dgm:pt modelId="{527B6BB8-39D9-4D72-8EA0-6C81ACAE6732}" type="pres">
      <dgm:prSet presAssocID="{62711A34-4DF8-49E0-AF3F-18F3EDCF4969}" presName="rootComposite" presStyleCnt="0"/>
      <dgm:spPr/>
    </dgm:pt>
    <dgm:pt modelId="{24F38FF7-EF39-4CE6-9F28-770FFD2B5D4E}" type="pres">
      <dgm:prSet presAssocID="{62711A34-4DF8-49E0-AF3F-18F3EDCF4969}" presName="rootText" presStyleLbl="node2" presStyleIdx="1" presStyleCnt="3" custScaleX="175704">
        <dgm:presLayoutVars>
          <dgm:chPref val="3"/>
        </dgm:presLayoutVars>
      </dgm:prSet>
      <dgm:spPr/>
    </dgm:pt>
    <dgm:pt modelId="{6E624B8C-4FCB-47E2-B48F-B5E86208037B}" type="pres">
      <dgm:prSet presAssocID="{62711A34-4DF8-49E0-AF3F-18F3EDCF4969}" presName="rootConnector" presStyleLbl="node2" presStyleIdx="1" presStyleCnt="3"/>
      <dgm:spPr/>
    </dgm:pt>
    <dgm:pt modelId="{60A960A3-80FD-4A41-8D6C-3FD68DB770AC}" type="pres">
      <dgm:prSet presAssocID="{62711A34-4DF8-49E0-AF3F-18F3EDCF4969}" presName="hierChild4" presStyleCnt="0"/>
      <dgm:spPr/>
    </dgm:pt>
    <dgm:pt modelId="{1C409DD6-CCFB-4C66-A396-EB855B615B00}" type="pres">
      <dgm:prSet presAssocID="{481873C9-4FB8-49D8-8F5B-A2183113783D}" presName="Name37" presStyleLbl="parChTrans1D3" presStyleIdx="6" presStyleCnt="12"/>
      <dgm:spPr/>
    </dgm:pt>
    <dgm:pt modelId="{AEFA8C07-53CD-4F75-959B-CFCCC236E7B7}" type="pres">
      <dgm:prSet presAssocID="{62636416-2A4F-4855-9A32-424C155998A9}" presName="hierRoot2" presStyleCnt="0">
        <dgm:presLayoutVars>
          <dgm:hierBranch val="init"/>
        </dgm:presLayoutVars>
      </dgm:prSet>
      <dgm:spPr/>
    </dgm:pt>
    <dgm:pt modelId="{F77B7EAA-9BBD-4B21-ADBA-69EAA0FE3962}" type="pres">
      <dgm:prSet presAssocID="{62636416-2A4F-4855-9A32-424C155998A9}" presName="rootComposite" presStyleCnt="0"/>
      <dgm:spPr/>
    </dgm:pt>
    <dgm:pt modelId="{07FE950E-5D36-452B-B15A-FFE14CE3F0C5}" type="pres">
      <dgm:prSet presAssocID="{62636416-2A4F-4855-9A32-424C155998A9}" presName="rootText" presStyleLbl="node3" presStyleIdx="6" presStyleCnt="12">
        <dgm:presLayoutVars>
          <dgm:chPref val="3"/>
        </dgm:presLayoutVars>
      </dgm:prSet>
      <dgm:spPr/>
    </dgm:pt>
    <dgm:pt modelId="{5E8FF292-6B20-4F41-A5B0-A994FEAAA5F0}" type="pres">
      <dgm:prSet presAssocID="{62636416-2A4F-4855-9A32-424C155998A9}" presName="rootConnector" presStyleLbl="node3" presStyleIdx="6" presStyleCnt="12"/>
      <dgm:spPr/>
    </dgm:pt>
    <dgm:pt modelId="{932E1303-DE74-4050-9E30-03340AF812FB}" type="pres">
      <dgm:prSet presAssocID="{62636416-2A4F-4855-9A32-424C155998A9}" presName="hierChild4" presStyleCnt="0"/>
      <dgm:spPr/>
    </dgm:pt>
    <dgm:pt modelId="{0186F273-BCD6-4ABC-8914-8F2593F68E8C}" type="pres">
      <dgm:prSet presAssocID="{BA2CA415-B534-4B1F-B83C-E3FDE522CE51}" presName="Name37" presStyleLbl="parChTrans1D4" presStyleIdx="0" presStyleCnt="19"/>
      <dgm:spPr/>
    </dgm:pt>
    <dgm:pt modelId="{B525969B-5A20-46B9-B7C3-DF20E8D7F28C}" type="pres">
      <dgm:prSet presAssocID="{282440D9-CD92-4BA4-A936-5896CC908F90}" presName="hierRoot2" presStyleCnt="0">
        <dgm:presLayoutVars>
          <dgm:hierBranch val="init"/>
        </dgm:presLayoutVars>
      </dgm:prSet>
      <dgm:spPr/>
    </dgm:pt>
    <dgm:pt modelId="{169D7390-BAE7-4551-A5A1-9B8D0F8E1315}" type="pres">
      <dgm:prSet presAssocID="{282440D9-CD92-4BA4-A936-5896CC908F90}" presName="rootComposite" presStyleCnt="0"/>
      <dgm:spPr/>
    </dgm:pt>
    <dgm:pt modelId="{4105AB45-7744-4B9C-BC7F-033A16F35B0D}" type="pres">
      <dgm:prSet presAssocID="{282440D9-CD92-4BA4-A936-5896CC908F90}" presName="rootText" presStyleLbl="node4" presStyleIdx="0" presStyleCnt="19">
        <dgm:presLayoutVars>
          <dgm:chPref val="3"/>
        </dgm:presLayoutVars>
      </dgm:prSet>
      <dgm:spPr/>
    </dgm:pt>
    <dgm:pt modelId="{1C38F6B6-0980-418E-901E-AE2455A5CA2E}" type="pres">
      <dgm:prSet presAssocID="{282440D9-CD92-4BA4-A936-5896CC908F90}" presName="rootConnector" presStyleLbl="node4" presStyleIdx="0" presStyleCnt="19"/>
      <dgm:spPr/>
    </dgm:pt>
    <dgm:pt modelId="{D9D03D10-83AC-4010-A4D4-559406B599C8}" type="pres">
      <dgm:prSet presAssocID="{282440D9-CD92-4BA4-A936-5896CC908F90}" presName="hierChild4" presStyleCnt="0"/>
      <dgm:spPr/>
    </dgm:pt>
    <dgm:pt modelId="{D2C9B252-3657-429E-86ED-03106B7105D8}" type="pres">
      <dgm:prSet presAssocID="{282440D9-CD92-4BA4-A936-5896CC908F90}" presName="hierChild5" presStyleCnt="0"/>
      <dgm:spPr/>
    </dgm:pt>
    <dgm:pt modelId="{4D444B36-A9EE-4ECE-BBB6-6F13EF80D9B2}" type="pres">
      <dgm:prSet presAssocID="{A98B1B7A-11E1-474D-8B51-CEBB2459217F}" presName="Name37" presStyleLbl="parChTrans1D4" presStyleIdx="1" presStyleCnt="19"/>
      <dgm:spPr/>
    </dgm:pt>
    <dgm:pt modelId="{BE6FE738-EEF7-4E8B-9A33-585DA2BBE10F}" type="pres">
      <dgm:prSet presAssocID="{117C775B-BA33-442B-9111-F06287BE650D}" presName="hierRoot2" presStyleCnt="0">
        <dgm:presLayoutVars>
          <dgm:hierBranch val="init"/>
        </dgm:presLayoutVars>
      </dgm:prSet>
      <dgm:spPr/>
    </dgm:pt>
    <dgm:pt modelId="{0F67C36A-1D9B-47D8-A6D0-005A5ABDC3A9}" type="pres">
      <dgm:prSet presAssocID="{117C775B-BA33-442B-9111-F06287BE650D}" presName="rootComposite" presStyleCnt="0"/>
      <dgm:spPr/>
    </dgm:pt>
    <dgm:pt modelId="{46194866-AFE5-47E9-8C1A-D49B04DD66F3}" type="pres">
      <dgm:prSet presAssocID="{117C775B-BA33-442B-9111-F06287BE650D}" presName="rootText" presStyleLbl="node4" presStyleIdx="1" presStyleCnt="19">
        <dgm:presLayoutVars>
          <dgm:chPref val="3"/>
        </dgm:presLayoutVars>
      </dgm:prSet>
      <dgm:spPr/>
    </dgm:pt>
    <dgm:pt modelId="{5631AD02-36E3-44A0-A348-8D11858DA71F}" type="pres">
      <dgm:prSet presAssocID="{117C775B-BA33-442B-9111-F06287BE650D}" presName="rootConnector" presStyleLbl="node4" presStyleIdx="1" presStyleCnt="19"/>
      <dgm:spPr/>
    </dgm:pt>
    <dgm:pt modelId="{9B7DC8E2-3973-499C-96AF-B5088DC39935}" type="pres">
      <dgm:prSet presAssocID="{117C775B-BA33-442B-9111-F06287BE650D}" presName="hierChild4" presStyleCnt="0"/>
      <dgm:spPr/>
    </dgm:pt>
    <dgm:pt modelId="{2013A26F-4E45-471B-9FA2-D56BD4AA06B9}" type="pres">
      <dgm:prSet presAssocID="{117C775B-BA33-442B-9111-F06287BE650D}" presName="hierChild5" presStyleCnt="0"/>
      <dgm:spPr/>
    </dgm:pt>
    <dgm:pt modelId="{85912B09-6F82-4F7A-80BF-3F5205A60730}" type="pres">
      <dgm:prSet presAssocID="{0B6682D5-405A-43BE-84C3-A8223A549777}" presName="Name37" presStyleLbl="parChTrans1D4" presStyleIdx="2" presStyleCnt="19"/>
      <dgm:spPr/>
    </dgm:pt>
    <dgm:pt modelId="{F22CF402-1E78-403D-8026-14157746833E}" type="pres">
      <dgm:prSet presAssocID="{3FFDE488-BF86-4709-8E2D-38E10585E15B}" presName="hierRoot2" presStyleCnt="0">
        <dgm:presLayoutVars>
          <dgm:hierBranch val="init"/>
        </dgm:presLayoutVars>
      </dgm:prSet>
      <dgm:spPr/>
    </dgm:pt>
    <dgm:pt modelId="{B790A1D4-6C16-49FF-A496-66A622EB49B5}" type="pres">
      <dgm:prSet presAssocID="{3FFDE488-BF86-4709-8E2D-38E10585E15B}" presName="rootComposite" presStyleCnt="0"/>
      <dgm:spPr/>
    </dgm:pt>
    <dgm:pt modelId="{F2B13D66-1B57-4F1E-8FFE-AD3544288349}" type="pres">
      <dgm:prSet presAssocID="{3FFDE488-BF86-4709-8E2D-38E10585E15B}" presName="rootText" presStyleLbl="node4" presStyleIdx="2" presStyleCnt="19">
        <dgm:presLayoutVars>
          <dgm:chPref val="3"/>
        </dgm:presLayoutVars>
      </dgm:prSet>
      <dgm:spPr/>
    </dgm:pt>
    <dgm:pt modelId="{9EA5AEA1-79C0-41D8-9F91-2E9923F8801F}" type="pres">
      <dgm:prSet presAssocID="{3FFDE488-BF86-4709-8E2D-38E10585E15B}" presName="rootConnector" presStyleLbl="node4" presStyleIdx="2" presStyleCnt="19"/>
      <dgm:spPr/>
    </dgm:pt>
    <dgm:pt modelId="{A3ED38F3-4D8D-4765-A191-5420556F8B7B}" type="pres">
      <dgm:prSet presAssocID="{3FFDE488-BF86-4709-8E2D-38E10585E15B}" presName="hierChild4" presStyleCnt="0"/>
      <dgm:spPr/>
    </dgm:pt>
    <dgm:pt modelId="{ED8356D1-F6CF-445D-BCD8-BFAF3E46DA5A}" type="pres">
      <dgm:prSet presAssocID="{3FFDE488-BF86-4709-8E2D-38E10585E15B}" presName="hierChild5" presStyleCnt="0"/>
      <dgm:spPr/>
    </dgm:pt>
    <dgm:pt modelId="{43A14D31-4C89-4BCF-A0B3-39392D71F80A}" type="pres">
      <dgm:prSet presAssocID="{ADBB6FC5-3C3A-462E-9216-9B9501124E59}" presName="Name37" presStyleLbl="parChTrans1D4" presStyleIdx="3" presStyleCnt="19"/>
      <dgm:spPr/>
    </dgm:pt>
    <dgm:pt modelId="{6ABCAD66-CAC8-43E4-A1FB-A0595C925A7E}" type="pres">
      <dgm:prSet presAssocID="{CB306928-0BD0-464C-B51B-575CDF99F450}" presName="hierRoot2" presStyleCnt="0">
        <dgm:presLayoutVars>
          <dgm:hierBranch val="init"/>
        </dgm:presLayoutVars>
      </dgm:prSet>
      <dgm:spPr/>
    </dgm:pt>
    <dgm:pt modelId="{8EDF4217-98E7-4A0A-B492-6685055BCCE6}" type="pres">
      <dgm:prSet presAssocID="{CB306928-0BD0-464C-B51B-575CDF99F450}" presName="rootComposite" presStyleCnt="0"/>
      <dgm:spPr/>
    </dgm:pt>
    <dgm:pt modelId="{9AE318B6-B6A7-426B-8BE4-C2773987D332}" type="pres">
      <dgm:prSet presAssocID="{CB306928-0BD0-464C-B51B-575CDF99F450}" presName="rootText" presStyleLbl="node4" presStyleIdx="3" presStyleCnt="19">
        <dgm:presLayoutVars>
          <dgm:chPref val="3"/>
        </dgm:presLayoutVars>
      </dgm:prSet>
      <dgm:spPr/>
    </dgm:pt>
    <dgm:pt modelId="{E3E44228-D3F3-4C32-84A9-1B3148CC29BF}" type="pres">
      <dgm:prSet presAssocID="{CB306928-0BD0-464C-B51B-575CDF99F450}" presName="rootConnector" presStyleLbl="node4" presStyleIdx="3" presStyleCnt="19"/>
      <dgm:spPr/>
    </dgm:pt>
    <dgm:pt modelId="{271BAB9C-3682-46E3-A7A0-EABE6FF8AA76}" type="pres">
      <dgm:prSet presAssocID="{CB306928-0BD0-464C-B51B-575CDF99F450}" presName="hierChild4" presStyleCnt="0"/>
      <dgm:spPr/>
    </dgm:pt>
    <dgm:pt modelId="{60D3A1A2-BBC1-4D4B-9C9C-D1DC4699B070}" type="pres">
      <dgm:prSet presAssocID="{CB306928-0BD0-464C-B51B-575CDF99F450}" presName="hierChild5" presStyleCnt="0"/>
      <dgm:spPr/>
    </dgm:pt>
    <dgm:pt modelId="{27164374-D2CB-4D7C-8FA7-AC6630C1BD30}" type="pres">
      <dgm:prSet presAssocID="{62636416-2A4F-4855-9A32-424C155998A9}" presName="hierChild5" presStyleCnt="0"/>
      <dgm:spPr/>
    </dgm:pt>
    <dgm:pt modelId="{01AF31DC-2E11-4F84-8E96-27CBD8C5A3F7}" type="pres">
      <dgm:prSet presAssocID="{5C14CD18-0BEC-4380-BE10-7E8865C7BC4E}" presName="Name37" presStyleLbl="parChTrans1D3" presStyleIdx="7" presStyleCnt="12"/>
      <dgm:spPr/>
    </dgm:pt>
    <dgm:pt modelId="{5463040A-F1F1-423C-B8E6-A849207BC42D}" type="pres">
      <dgm:prSet presAssocID="{3BDCD079-AF87-41C5-9C36-A297E3FE6A8A}" presName="hierRoot2" presStyleCnt="0">
        <dgm:presLayoutVars>
          <dgm:hierBranch val="init"/>
        </dgm:presLayoutVars>
      </dgm:prSet>
      <dgm:spPr/>
    </dgm:pt>
    <dgm:pt modelId="{63B16F8D-B5D4-46F0-9166-162FCD3B573D}" type="pres">
      <dgm:prSet presAssocID="{3BDCD079-AF87-41C5-9C36-A297E3FE6A8A}" presName="rootComposite" presStyleCnt="0"/>
      <dgm:spPr/>
    </dgm:pt>
    <dgm:pt modelId="{966747D5-9FB3-4561-96EB-B9CD6640214E}" type="pres">
      <dgm:prSet presAssocID="{3BDCD079-AF87-41C5-9C36-A297E3FE6A8A}" presName="rootText" presStyleLbl="node3" presStyleIdx="7" presStyleCnt="12">
        <dgm:presLayoutVars>
          <dgm:chPref val="3"/>
        </dgm:presLayoutVars>
      </dgm:prSet>
      <dgm:spPr/>
    </dgm:pt>
    <dgm:pt modelId="{F25E8F35-FDAB-4D12-8A51-79892A61B4E6}" type="pres">
      <dgm:prSet presAssocID="{3BDCD079-AF87-41C5-9C36-A297E3FE6A8A}" presName="rootConnector" presStyleLbl="node3" presStyleIdx="7" presStyleCnt="12"/>
      <dgm:spPr/>
    </dgm:pt>
    <dgm:pt modelId="{2A751571-6DCD-4ECF-8AA9-53148E8257A9}" type="pres">
      <dgm:prSet presAssocID="{3BDCD079-AF87-41C5-9C36-A297E3FE6A8A}" presName="hierChild4" presStyleCnt="0"/>
      <dgm:spPr/>
    </dgm:pt>
    <dgm:pt modelId="{BD9FDDA3-0B8A-4897-B760-4758629FE0CA}" type="pres">
      <dgm:prSet presAssocID="{FFBD364C-EFB8-422D-A37E-F2388834F9E8}" presName="Name37" presStyleLbl="parChTrans1D4" presStyleIdx="4" presStyleCnt="19"/>
      <dgm:spPr/>
    </dgm:pt>
    <dgm:pt modelId="{6FAF8F12-9720-44D3-98BA-CA52A53B4E0D}" type="pres">
      <dgm:prSet presAssocID="{48441DF5-375E-4DF0-92CC-1D780CB1C521}" presName="hierRoot2" presStyleCnt="0">
        <dgm:presLayoutVars>
          <dgm:hierBranch val="init"/>
        </dgm:presLayoutVars>
      </dgm:prSet>
      <dgm:spPr/>
    </dgm:pt>
    <dgm:pt modelId="{1C37AE41-8FF2-44C8-AC3A-9AA5681C3CA7}" type="pres">
      <dgm:prSet presAssocID="{48441DF5-375E-4DF0-92CC-1D780CB1C521}" presName="rootComposite" presStyleCnt="0"/>
      <dgm:spPr/>
    </dgm:pt>
    <dgm:pt modelId="{C7D10F56-3535-48B2-B33F-4A7D5D479747}" type="pres">
      <dgm:prSet presAssocID="{48441DF5-375E-4DF0-92CC-1D780CB1C521}" presName="rootText" presStyleLbl="node4" presStyleIdx="4" presStyleCnt="19">
        <dgm:presLayoutVars>
          <dgm:chPref val="3"/>
        </dgm:presLayoutVars>
      </dgm:prSet>
      <dgm:spPr/>
    </dgm:pt>
    <dgm:pt modelId="{2933B870-42FF-4E4B-9B84-0601CEFD80C7}" type="pres">
      <dgm:prSet presAssocID="{48441DF5-375E-4DF0-92CC-1D780CB1C521}" presName="rootConnector" presStyleLbl="node4" presStyleIdx="4" presStyleCnt="19"/>
      <dgm:spPr/>
    </dgm:pt>
    <dgm:pt modelId="{C4A01CBF-EDB0-4816-ACAE-A88AF7AADD83}" type="pres">
      <dgm:prSet presAssocID="{48441DF5-375E-4DF0-92CC-1D780CB1C521}" presName="hierChild4" presStyleCnt="0"/>
      <dgm:spPr/>
    </dgm:pt>
    <dgm:pt modelId="{CC97CD58-ADA3-4F22-AADC-AD3358812376}" type="pres">
      <dgm:prSet presAssocID="{48441DF5-375E-4DF0-92CC-1D780CB1C521}" presName="hierChild5" presStyleCnt="0"/>
      <dgm:spPr/>
    </dgm:pt>
    <dgm:pt modelId="{53327E42-E341-4913-AF10-E065F1472FD3}" type="pres">
      <dgm:prSet presAssocID="{54E734DF-5A1A-458C-AC89-0D991F9E2CCD}" presName="Name37" presStyleLbl="parChTrans1D4" presStyleIdx="5" presStyleCnt="19"/>
      <dgm:spPr/>
    </dgm:pt>
    <dgm:pt modelId="{394F0E1A-F0CD-4B41-800B-C46C63B55B10}" type="pres">
      <dgm:prSet presAssocID="{DB9F4849-1D39-4FC5-9AF0-80A27E2E3C5B}" presName="hierRoot2" presStyleCnt="0">
        <dgm:presLayoutVars>
          <dgm:hierBranch val="init"/>
        </dgm:presLayoutVars>
      </dgm:prSet>
      <dgm:spPr/>
    </dgm:pt>
    <dgm:pt modelId="{A15A082A-9035-403D-9E25-E5D97ABBE1B9}" type="pres">
      <dgm:prSet presAssocID="{DB9F4849-1D39-4FC5-9AF0-80A27E2E3C5B}" presName="rootComposite" presStyleCnt="0"/>
      <dgm:spPr/>
    </dgm:pt>
    <dgm:pt modelId="{1CF57C18-F5F7-4E3F-BE90-8398DEA9B68F}" type="pres">
      <dgm:prSet presAssocID="{DB9F4849-1D39-4FC5-9AF0-80A27E2E3C5B}" presName="rootText" presStyleLbl="node4" presStyleIdx="5" presStyleCnt="19">
        <dgm:presLayoutVars>
          <dgm:chPref val="3"/>
        </dgm:presLayoutVars>
      </dgm:prSet>
      <dgm:spPr/>
    </dgm:pt>
    <dgm:pt modelId="{B6770E02-076E-4267-9F43-775BAEFF1271}" type="pres">
      <dgm:prSet presAssocID="{DB9F4849-1D39-4FC5-9AF0-80A27E2E3C5B}" presName="rootConnector" presStyleLbl="node4" presStyleIdx="5" presStyleCnt="19"/>
      <dgm:spPr/>
    </dgm:pt>
    <dgm:pt modelId="{D783268E-8749-4E97-B82E-0EACFDDAC076}" type="pres">
      <dgm:prSet presAssocID="{DB9F4849-1D39-4FC5-9AF0-80A27E2E3C5B}" presName="hierChild4" presStyleCnt="0"/>
      <dgm:spPr/>
    </dgm:pt>
    <dgm:pt modelId="{43C4FD15-7A16-4986-A92B-16204679EF5A}" type="pres">
      <dgm:prSet presAssocID="{DB9F4849-1D39-4FC5-9AF0-80A27E2E3C5B}" presName="hierChild5" presStyleCnt="0"/>
      <dgm:spPr/>
    </dgm:pt>
    <dgm:pt modelId="{8F2531B9-C6BD-4863-8AB2-08C7575492C3}" type="pres">
      <dgm:prSet presAssocID="{32B731EA-9F68-425E-8A29-59CC69AF76D6}" presName="Name37" presStyleLbl="parChTrans1D4" presStyleIdx="6" presStyleCnt="19"/>
      <dgm:spPr/>
    </dgm:pt>
    <dgm:pt modelId="{87E27040-B9F4-40C4-AEBC-DF9AA5F4DFD4}" type="pres">
      <dgm:prSet presAssocID="{DBBD3A22-816E-4CA3-ADD5-D59462C9FC3A}" presName="hierRoot2" presStyleCnt="0">
        <dgm:presLayoutVars>
          <dgm:hierBranch val="init"/>
        </dgm:presLayoutVars>
      </dgm:prSet>
      <dgm:spPr/>
    </dgm:pt>
    <dgm:pt modelId="{725D3339-1631-4685-89AF-C478D614AB70}" type="pres">
      <dgm:prSet presAssocID="{DBBD3A22-816E-4CA3-ADD5-D59462C9FC3A}" presName="rootComposite" presStyleCnt="0"/>
      <dgm:spPr/>
    </dgm:pt>
    <dgm:pt modelId="{3394D6F6-EFEC-405E-A466-A58E1F4455B0}" type="pres">
      <dgm:prSet presAssocID="{DBBD3A22-816E-4CA3-ADD5-D59462C9FC3A}" presName="rootText" presStyleLbl="node4" presStyleIdx="6" presStyleCnt="19">
        <dgm:presLayoutVars>
          <dgm:chPref val="3"/>
        </dgm:presLayoutVars>
      </dgm:prSet>
      <dgm:spPr/>
    </dgm:pt>
    <dgm:pt modelId="{64DEA92F-EE9F-4879-9C18-B9ADDCA719D7}" type="pres">
      <dgm:prSet presAssocID="{DBBD3A22-816E-4CA3-ADD5-D59462C9FC3A}" presName="rootConnector" presStyleLbl="node4" presStyleIdx="6" presStyleCnt="19"/>
      <dgm:spPr/>
    </dgm:pt>
    <dgm:pt modelId="{1AECC841-0499-41C8-BF4D-6BAA15DA310B}" type="pres">
      <dgm:prSet presAssocID="{DBBD3A22-816E-4CA3-ADD5-D59462C9FC3A}" presName="hierChild4" presStyleCnt="0"/>
      <dgm:spPr/>
    </dgm:pt>
    <dgm:pt modelId="{53BD2A7A-4637-434D-9772-CFB7192D549F}" type="pres">
      <dgm:prSet presAssocID="{DBBD3A22-816E-4CA3-ADD5-D59462C9FC3A}" presName="hierChild5" presStyleCnt="0"/>
      <dgm:spPr/>
    </dgm:pt>
    <dgm:pt modelId="{ADEEDBBA-866E-4638-BFA9-5307282AD29D}" type="pres">
      <dgm:prSet presAssocID="{3BDCD079-AF87-41C5-9C36-A297E3FE6A8A}" presName="hierChild5" presStyleCnt="0"/>
      <dgm:spPr/>
    </dgm:pt>
    <dgm:pt modelId="{B2B0D7E6-5FF6-4A8D-98CA-F362A799EF0D}" type="pres">
      <dgm:prSet presAssocID="{1DECBE9F-E2D6-4798-B9D7-F9848F79DEFA}" presName="Name37" presStyleLbl="parChTrans1D3" presStyleIdx="8" presStyleCnt="12"/>
      <dgm:spPr/>
    </dgm:pt>
    <dgm:pt modelId="{1740DA59-AD83-4B98-8211-354812BDAA14}" type="pres">
      <dgm:prSet presAssocID="{C2BA3767-4456-46ED-BF1C-74051D590DAE}" presName="hierRoot2" presStyleCnt="0">
        <dgm:presLayoutVars>
          <dgm:hierBranch val="init"/>
        </dgm:presLayoutVars>
      </dgm:prSet>
      <dgm:spPr/>
    </dgm:pt>
    <dgm:pt modelId="{AC0B5AFD-A096-43EF-B396-8EE181C6CD1E}" type="pres">
      <dgm:prSet presAssocID="{C2BA3767-4456-46ED-BF1C-74051D590DAE}" presName="rootComposite" presStyleCnt="0"/>
      <dgm:spPr/>
    </dgm:pt>
    <dgm:pt modelId="{529AEA81-525F-4E9A-9FFB-A7D81144F4DA}" type="pres">
      <dgm:prSet presAssocID="{C2BA3767-4456-46ED-BF1C-74051D590DAE}" presName="rootText" presStyleLbl="node3" presStyleIdx="8" presStyleCnt="12">
        <dgm:presLayoutVars>
          <dgm:chPref val="3"/>
        </dgm:presLayoutVars>
      </dgm:prSet>
      <dgm:spPr/>
    </dgm:pt>
    <dgm:pt modelId="{38CBF18D-A31E-4A98-88C2-569E9D5F30C4}" type="pres">
      <dgm:prSet presAssocID="{C2BA3767-4456-46ED-BF1C-74051D590DAE}" presName="rootConnector" presStyleLbl="node3" presStyleIdx="8" presStyleCnt="12"/>
      <dgm:spPr/>
    </dgm:pt>
    <dgm:pt modelId="{2D9DF10C-E91C-4EDF-A7FE-1121FFC7315A}" type="pres">
      <dgm:prSet presAssocID="{C2BA3767-4456-46ED-BF1C-74051D590DAE}" presName="hierChild4" presStyleCnt="0"/>
      <dgm:spPr/>
    </dgm:pt>
    <dgm:pt modelId="{A952FCA8-91ED-4A8F-AB68-9715B26D47B3}" type="pres">
      <dgm:prSet presAssocID="{69C23E1B-F4F7-4484-8CC5-82C14F87D7A8}" presName="Name37" presStyleLbl="parChTrans1D4" presStyleIdx="7" presStyleCnt="19"/>
      <dgm:spPr/>
    </dgm:pt>
    <dgm:pt modelId="{EB2726C9-E724-4FCD-8C1F-6A554FB74301}" type="pres">
      <dgm:prSet presAssocID="{F2C76F0A-BF87-4517-A5E4-42B2B852B1CB}" presName="hierRoot2" presStyleCnt="0">
        <dgm:presLayoutVars>
          <dgm:hierBranch val="init"/>
        </dgm:presLayoutVars>
      </dgm:prSet>
      <dgm:spPr/>
    </dgm:pt>
    <dgm:pt modelId="{77DABC50-72D9-4DFD-B52F-5EF787367726}" type="pres">
      <dgm:prSet presAssocID="{F2C76F0A-BF87-4517-A5E4-42B2B852B1CB}" presName="rootComposite" presStyleCnt="0"/>
      <dgm:spPr/>
    </dgm:pt>
    <dgm:pt modelId="{13D15619-3BC2-40C9-ABBB-4DF5D035A1E7}" type="pres">
      <dgm:prSet presAssocID="{F2C76F0A-BF87-4517-A5E4-42B2B852B1CB}" presName="rootText" presStyleLbl="node4" presStyleIdx="7" presStyleCnt="19">
        <dgm:presLayoutVars>
          <dgm:chPref val="3"/>
        </dgm:presLayoutVars>
      </dgm:prSet>
      <dgm:spPr/>
    </dgm:pt>
    <dgm:pt modelId="{D4C4C45A-BC43-418A-9DF6-7F8C053233B9}" type="pres">
      <dgm:prSet presAssocID="{F2C76F0A-BF87-4517-A5E4-42B2B852B1CB}" presName="rootConnector" presStyleLbl="node4" presStyleIdx="7" presStyleCnt="19"/>
      <dgm:spPr/>
    </dgm:pt>
    <dgm:pt modelId="{CDC54FAD-5313-4DFA-AC7B-87FCC58E0EF6}" type="pres">
      <dgm:prSet presAssocID="{F2C76F0A-BF87-4517-A5E4-42B2B852B1CB}" presName="hierChild4" presStyleCnt="0"/>
      <dgm:spPr/>
    </dgm:pt>
    <dgm:pt modelId="{E65172BE-3DAD-45D1-9C81-7DA7EB3A329F}" type="pres">
      <dgm:prSet presAssocID="{F2C76F0A-BF87-4517-A5E4-42B2B852B1CB}" presName="hierChild5" presStyleCnt="0"/>
      <dgm:spPr/>
    </dgm:pt>
    <dgm:pt modelId="{F4EC8C9C-CE12-4CBE-8C6C-E53B7EAC2CD7}" type="pres">
      <dgm:prSet presAssocID="{FAE2C89D-7D5D-4D62-8B42-A6EBD9DF01AE}" presName="Name37" presStyleLbl="parChTrans1D4" presStyleIdx="8" presStyleCnt="19"/>
      <dgm:spPr/>
    </dgm:pt>
    <dgm:pt modelId="{8993B0C7-F261-4397-BBC3-251A073F4B2E}" type="pres">
      <dgm:prSet presAssocID="{ECE1AA0F-ADE5-4781-8E76-95FEEFD294BF}" presName="hierRoot2" presStyleCnt="0">
        <dgm:presLayoutVars>
          <dgm:hierBranch val="init"/>
        </dgm:presLayoutVars>
      </dgm:prSet>
      <dgm:spPr/>
    </dgm:pt>
    <dgm:pt modelId="{C561C52F-0CAA-4243-B6A9-CEDF8925A00F}" type="pres">
      <dgm:prSet presAssocID="{ECE1AA0F-ADE5-4781-8E76-95FEEFD294BF}" presName="rootComposite" presStyleCnt="0"/>
      <dgm:spPr/>
    </dgm:pt>
    <dgm:pt modelId="{B295152A-2579-4D93-B917-16EC1943CAD9}" type="pres">
      <dgm:prSet presAssocID="{ECE1AA0F-ADE5-4781-8E76-95FEEFD294BF}" presName="rootText" presStyleLbl="node4" presStyleIdx="8" presStyleCnt="19">
        <dgm:presLayoutVars>
          <dgm:chPref val="3"/>
        </dgm:presLayoutVars>
      </dgm:prSet>
      <dgm:spPr/>
    </dgm:pt>
    <dgm:pt modelId="{A0C4FFC2-19D3-4533-962F-5648BF38FB5F}" type="pres">
      <dgm:prSet presAssocID="{ECE1AA0F-ADE5-4781-8E76-95FEEFD294BF}" presName="rootConnector" presStyleLbl="node4" presStyleIdx="8" presStyleCnt="19"/>
      <dgm:spPr/>
    </dgm:pt>
    <dgm:pt modelId="{F8A56260-1E1D-44A3-A95C-5B5CEE6945BB}" type="pres">
      <dgm:prSet presAssocID="{ECE1AA0F-ADE5-4781-8E76-95FEEFD294BF}" presName="hierChild4" presStyleCnt="0"/>
      <dgm:spPr/>
    </dgm:pt>
    <dgm:pt modelId="{4AC91ADD-B803-4833-B4AA-E554EF341EBC}" type="pres">
      <dgm:prSet presAssocID="{ECE1AA0F-ADE5-4781-8E76-95FEEFD294BF}" presName="hierChild5" presStyleCnt="0"/>
      <dgm:spPr/>
    </dgm:pt>
    <dgm:pt modelId="{BAF92BBB-3041-4B32-AD92-3C309C235073}" type="pres">
      <dgm:prSet presAssocID="{D8E985AE-DA00-43FD-A0EC-E770C3BF5A46}" presName="Name37" presStyleLbl="parChTrans1D4" presStyleIdx="9" presStyleCnt="19"/>
      <dgm:spPr/>
    </dgm:pt>
    <dgm:pt modelId="{23ABF99E-837C-4BDC-97B6-9A55784A7E56}" type="pres">
      <dgm:prSet presAssocID="{14D1D4A6-19AE-43E5-A99D-2CB77FA93211}" presName="hierRoot2" presStyleCnt="0">
        <dgm:presLayoutVars>
          <dgm:hierBranch val="init"/>
        </dgm:presLayoutVars>
      </dgm:prSet>
      <dgm:spPr/>
    </dgm:pt>
    <dgm:pt modelId="{E53F9F4A-7180-4105-9396-75A07AEE5EC4}" type="pres">
      <dgm:prSet presAssocID="{14D1D4A6-19AE-43E5-A99D-2CB77FA93211}" presName="rootComposite" presStyleCnt="0"/>
      <dgm:spPr/>
    </dgm:pt>
    <dgm:pt modelId="{C8BF788A-603A-4E90-BDC6-C89875E08EDD}" type="pres">
      <dgm:prSet presAssocID="{14D1D4A6-19AE-43E5-A99D-2CB77FA93211}" presName="rootText" presStyleLbl="node4" presStyleIdx="9" presStyleCnt="19">
        <dgm:presLayoutVars>
          <dgm:chPref val="3"/>
        </dgm:presLayoutVars>
      </dgm:prSet>
      <dgm:spPr/>
    </dgm:pt>
    <dgm:pt modelId="{66AA6D52-4AA0-4223-AEAF-AA174138C140}" type="pres">
      <dgm:prSet presAssocID="{14D1D4A6-19AE-43E5-A99D-2CB77FA93211}" presName="rootConnector" presStyleLbl="node4" presStyleIdx="9" presStyleCnt="19"/>
      <dgm:spPr/>
    </dgm:pt>
    <dgm:pt modelId="{740010C5-C927-49B6-849F-6FCC07B13F1D}" type="pres">
      <dgm:prSet presAssocID="{14D1D4A6-19AE-43E5-A99D-2CB77FA93211}" presName="hierChild4" presStyleCnt="0"/>
      <dgm:spPr/>
    </dgm:pt>
    <dgm:pt modelId="{3BE5D3E8-7CAA-491F-BCED-EA2B437E5271}" type="pres">
      <dgm:prSet presAssocID="{14D1D4A6-19AE-43E5-A99D-2CB77FA93211}" presName="hierChild5" presStyleCnt="0"/>
      <dgm:spPr/>
    </dgm:pt>
    <dgm:pt modelId="{B70A9123-E7FF-480A-B700-7BC83F4A8CFF}" type="pres">
      <dgm:prSet presAssocID="{C2BA3767-4456-46ED-BF1C-74051D590DAE}" presName="hierChild5" presStyleCnt="0"/>
      <dgm:spPr/>
    </dgm:pt>
    <dgm:pt modelId="{6FDC6A9B-9283-4D2B-A3C0-E355D46F2FA1}" type="pres">
      <dgm:prSet presAssocID="{62711A34-4DF8-49E0-AF3F-18F3EDCF4969}" presName="hierChild5" presStyleCnt="0"/>
      <dgm:spPr/>
    </dgm:pt>
    <dgm:pt modelId="{2C875885-A495-434D-99E3-3D209DD07BF7}" type="pres">
      <dgm:prSet presAssocID="{083E030E-9B56-45B9-87D1-93DB5EB60231}" presName="Name37" presStyleLbl="parChTrans1D2" presStyleIdx="2" presStyleCnt="4"/>
      <dgm:spPr/>
    </dgm:pt>
    <dgm:pt modelId="{141E02CE-0026-497F-AB03-C6F255A127EF}" type="pres">
      <dgm:prSet presAssocID="{AA92F9ED-D203-4CDB-B43E-DB7F378F4395}" presName="hierRoot2" presStyleCnt="0">
        <dgm:presLayoutVars>
          <dgm:hierBranch val="init"/>
        </dgm:presLayoutVars>
      </dgm:prSet>
      <dgm:spPr/>
    </dgm:pt>
    <dgm:pt modelId="{1315795E-C952-4335-B3E4-EE3852A11AE4}" type="pres">
      <dgm:prSet presAssocID="{AA92F9ED-D203-4CDB-B43E-DB7F378F4395}" presName="rootComposite" presStyleCnt="0"/>
      <dgm:spPr/>
    </dgm:pt>
    <dgm:pt modelId="{7D004A2B-ED57-4919-945F-FFF17B351BDD}" type="pres">
      <dgm:prSet presAssocID="{AA92F9ED-D203-4CDB-B43E-DB7F378F4395}" presName="rootText" presStyleLbl="node2" presStyleIdx="2" presStyleCnt="3" custScaleX="200262">
        <dgm:presLayoutVars>
          <dgm:chPref val="3"/>
        </dgm:presLayoutVars>
      </dgm:prSet>
      <dgm:spPr/>
    </dgm:pt>
    <dgm:pt modelId="{E5ECF5D3-8989-46F3-9345-E5FBBB60341B}" type="pres">
      <dgm:prSet presAssocID="{AA92F9ED-D203-4CDB-B43E-DB7F378F4395}" presName="rootConnector" presStyleLbl="node2" presStyleIdx="2" presStyleCnt="3"/>
      <dgm:spPr/>
    </dgm:pt>
    <dgm:pt modelId="{8FF7D2C8-6FDF-451E-A26C-441F5167F8B4}" type="pres">
      <dgm:prSet presAssocID="{AA92F9ED-D203-4CDB-B43E-DB7F378F4395}" presName="hierChild4" presStyleCnt="0"/>
      <dgm:spPr/>
    </dgm:pt>
    <dgm:pt modelId="{52151A8E-0CD3-4511-A52D-3EF82341C0C9}" type="pres">
      <dgm:prSet presAssocID="{859758EB-5341-458F-85E5-E62982CDB48A}" presName="Name37" presStyleLbl="parChTrans1D3" presStyleIdx="9" presStyleCnt="12"/>
      <dgm:spPr/>
    </dgm:pt>
    <dgm:pt modelId="{A11750A0-7DE7-437F-98D1-C64BFE6976FD}" type="pres">
      <dgm:prSet presAssocID="{EAB447AD-ABE0-4A3A-BB57-A8879C7409B6}" presName="hierRoot2" presStyleCnt="0">
        <dgm:presLayoutVars>
          <dgm:hierBranch val="init"/>
        </dgm:presLayoutVars>
      </dgm:prSet>
      <dgm:spPr/>
    </dgm:pt>
    <dgm:pt modelId="{851DB1F5-E9D6-4DD6-996C-52BE7635D409}" type="pres">
      <dgm:prSet presAssocID="{EAB447AD-ABE0-4A3A-BB57-A8879C7409B6}" presName="rootComposite" presStyleCnt="0"/>
      <dgm:spPr/>
    </dgm:pt>
    <dgm:pt modelId="{FF2870B5-260C-4AAD-87FD-7DFD30FF722F}" type="pres">
      <dgm:prSet presAssocID="{EAB447AD-ABE0-4A3A-BB57-A8879C7409B6}" presName="rootText" presStyleLbl="node3" presStyleIdx="9" presStyleCnt="12">
        <dgm:presLayoutVars>
          <dgm:chPref val="3"/>
        </dgm:presLayoutVars>
      </dgm:prSet>
      <dgm:spPr/>
    </dgm:pt>
    <dgm:pt modelId="{BCD78703-46DC-4F79-B668-296B247B3F02}" type="pres">
      <dgm:prSet presAssocID="{EAB447AD-ABE0-4A3A-BB57-A8879C7409B6}" presName="rootConnector" presStyleLbl="node3" presStyleIdx="9" presStyleCnt="12"/>
      <dgm:spPr/>
    </dgm:pt>
    <dgm:pt modelId="{9E19B628-2F45-4019-9787-23FDBD7A3B22}" type="pres">
      <dgm:prSet presAssocID="{EAB447AD-ABE0-4A3A-BB57-A8879C7409B6}" presName="hierChild4" presStyleCnt="0"/>
      <dgm:spPr/>
    </dgm:pt>
    <dgm:pt modelId="{D2E141EB-A26B-4003-B668-308C459062E0}" type="pres">
      <dgm:prSet presAssocID="{C3438D15-7D57-4AE0-9B1D-204A7BEC5215}" presName="Name37" presStyleLbl="parChTrans1D4" presStyleIdx="10" presStyleCnt="19"/>
      <dgm:spPr/>
    </dgm:pt>
    <dgm:pt modelId="{CC8BD679-3275-48A1-8338-AE05166E79AB}" type="pres">
      <dgm:prSet presAssocID="{CC1239E0-5DA1-49DF-9830-57313952F18A}" presName="hierRoot2" presStyleCnt="0">
        <dgm:presLayoutVars>
          <dgm:hierBranch val="init"/>
        </dgm:presLayoutVars>
      </dgm:prSet>
      <dgm:spPr/>
    </dgm:pt>
    <dgm:pt modelId="{946A13B2-61C7-4358-9261-D1D3A7CAD777}" type="pres">
      <dgm:prSet presAssocID="{CC1239E0-5DA1-49DF-9830-57313952F18A}" presName="rootComposite" presStyleCnt="0"/>
      <dgm:spPr/>
    </dgm:pt>
    <dgm:pt modelId="{FD83CCB5-AE4F-4B5F-9DB1-812E5F453F78}" type="pres">
      <dgm:prSet presAssocID="{CC1239E0-5DA1-49DF-9830-57313952F18A}" presName="rootText" presStyleLbl="node4" presStyleIdx="10" presStyleCnt="19">
        <dgm:presLayoutVars>
          <dgm:chPref val="3"/>
        </dgm:presLayoutVars>
      </dgm:prSet>
      <dgm:spPr/>
    </dgm:pt>
    <dgm:pt modelId="{6CEF03C5-3E95-456E-82DF-391A3C247FA1}" type="pres">
      <dgm:prSet presAssocID="{CC1239E0-5DA1-49DF-9830-57313952F18A}" presName="rootConnector" presStyleLbl="node4" presStyleIdx="10" presStyleCnt="19"/>
      <dgm:spPr/>
    </dgm:pt>
    <dgm:pt modelId="{CFF24DFA-83F6-4214-8D8D-DEAD428985ED}" type="pres">
      <dgm:prSet presAssocID="{CC1239E0-5DA1-49DF-9830-57313952F18A}" presName="hierChild4" presStyleCnt="0"/>
      <dgm:spPr/>
    </dgm:pt>
    <dgm:pt modelId="{A9415212-8818-47AA-90D1-AA4822B90B80}" type="pres">
      <dgm:prSet presAssocID="{CC1239E0-5DA1-49DF-9830-57313952F18A}" presName="hierChild5" presStyleCnt="0"/>
      <dgm:spPr/>
    </dgm:pt>
    <dgm:pt modelId="{437276CA-325C-4BBE-8F0F-DF9957422F91}" type="pres">
      <dgm:prSet presAssocID="{E3E27E8A-8428-45D7-AF58-DF56D4315B06}" presName="Name37" presStyleLbl="parChTrans1D4" presStyleIdx="11" presStyleCnt="19"/>
      <dgm:spPr/>
    </dgm:pt>
    <dgm:pt modelId="{267C8D2E-3CAF-41E1-AA7E-AA3703E6826B}" type="pres">
      <dgm:prSet presAssocID="{66C217E2-A400-441A-B073-24E4F2F971BC}" presName="hierRoot2" presStyleCnt="0">
        <dgm:presLayoutVars>
          <dgm:hierBranch val="init"/>
        </dgm:presLayoutVars>
      </dgm:prSet>
      <dgm:spPr/>
    </dgm:pt>
    <dgm:pt modelId="{C9199335-D189-49D6-A854-7D0E09D809A5}" type="pres">
      <dgm:prSet presAssocID="{66C217E2-A400-441A-B073-24E4F2F971BC}" presName="rootComposite" presStyleCnt="0"/>
      <dgm:spPr/>
    </dgm:pt>
    <dgm:pt modelId="{2E4187DD-5A0C-4CF2-BE81-0AA144928B33}" type="pres">
      <dgm:prSet presAssocID="{66C217E2-A400-441A-B073-24E4F2F971BC}" presName="rootText" presStyleLbl="node4" presStyleIdx="11" presStyleCnt="19">
        <dgm:presLayoutVars>
          <dgm:chPref val="3"/>
        </dgm:presLayoutVars>
      </dgm:prSet>
      <dgm:spPr/>
    </dgm:pt>
    <dgm:pt modelId="{D8BF4D4E-F75F-41F0-91CB-A8968E29C3B0}" type="pres">
      <dgm:prSet presAssocID="{66C217E2-A400-441A-B073-24E4F2F971BC}" presName="rootConnector" presStyleLbl="node4" presStyleIdx="11" presStyleCnt="19"/>
      <dgm:spPr/>
    </dgm:pt>
    <dgm:pt modelId="{29CF93E1-A85A-407F-806F-562E5C797308}" type="pres">
      <dgm:prSet presAssocID="{66C217E2-A400-441A-B073-24E4F2F971BC}" presName="hierChild4" presStyleCnt="0"/>
      <dgm:spPr/>
    </dgm:pt>
    <dgm:pt modelId="{AAB572AF-3F74-4B67-9F1F-559CAC3B8D93}" type="pres">
      <dgm:prSet presAssocID="{66C217E2-A400-441A-B073-24E4F2F971BC}" presName="hierChild5" presStyleCnt="0"/>
      <dgm:spPr/>
    </dgm:pt>
    <dgm:pt modelId="{F3FACC30-4C5C-4602-A0EF-E6A42679D7CA}" type="pres">
      <dgm:prSet presAssocID="{CDCA2D2E-CF9D-4435-9D2A-6C45197BAAFD}" presName="Name37" presStyleLbl="parChTrans1D4" presStyleIdx="12" presStyleCnt="19"/>
      <dgm:spPr/>
    </dgm:pt>
    <dgm:pt modelId="{4D0FAF8C-0B41-4D46-B5FA-9D46B1B4D915}" type="pres">
      <dgm:prSet presAssocID="{1DD9AB51-E5FC-40A8-95D1-54D5A2164FCE}" presName="hierRoot2" presStyleCnt="0">
        <dgm:presLayoutVars>
          <dgm:hierBranch val="init"/>
        </dgm:presLayoutVars>
      </dgm:prSet>
      <dgm:spPr/>
    </dgm:pt>
    <dgm:pt modelId="{72C5B8C1-EA2A-4ED9-9AE3-C67ACD8DD5C4}" type="pres">
      <dgm:prSet presAssocID="{1DD9AB51-E5FC-40A8-95D1-54D5A2164FCE}" presName="rootComposite" presStyleCnt="0"/>
      <dgm:spPr/>
    </dgm:pt>
    <dgm:pt modelId="{21478CA6-02A8-4C08-8D52-5B199E3B5E51}" type="pres">
      <dgm:prSet presAssocID="{1DD9AB51-E5FC-40A8-95D1-54D5A2164FCE}" presName="rootText" presStyleLbl="node4" presStyleIdx="12" presStyleCnt="19">
        <dgm:presLayoutVars>
          <dgm:chPref val="3"/>
        </dgm:presLayoutVars>
      </dgm:prSet>
      <dgm:spPr/>
    </dgm:pt>
    <dgm:pt modelId="{56C4E82C-E84F-4818-A677-0DB567A8C338}" type="pres">
      <dgm:prSet presAssocID="{1DD9AB51-E5FC-40A8-95D1-54D5A2164FCE}" presName="rootConnector" presStyleLbl="node4" presStyleIdx="12" presStyleCnt="19"/>
      <dgm:spPr/>
    </dgm:pt>
    <dgm:pt modelId="{EE323F50-1DEA-42B3-BB46-EDD67848ECAF}" type="pres">
      <dgm:prSet presAssocID="{1DD9AB51-E5FC-40A8-95D1-54D5A2164FCE}" presName="hierChild4" presStyleCnt="0"/>
      <dgm:spPr/>
    </dgm:pt>
    <dgm:pt modelId="{5BC9A74F-33DE-40AD-8A06-18050DD1ED35}" type="pres">
      <dgm:prSet presAssocID="{1DD9AB51-E5FC-40A8-95D1-54D5A2164FCE}" presName="hierChild5" presStyleCnt="0"/>
      <dgm:spPr/>
    </dgm:pt>
    <dgm:pt modelId="{52AF067D-8480-49B2-B29E-C6F4C4DABD93}" type="pres">
      <dgm:prSet presAssocID="{EAB447AD-ABE0-4A3A-BB57-A8879C7409B6}" presName="hierChild5" presStyleCnt="0"/>
      <dgm:spPr/>
    </dgm:pt>
    <dgm:pt modelId="{1AAE8572-7920-4D51-8B7D-78102CF4F7B5}" type="pres">
      <dgm:prSet presAssocID="{CC355168-3B5A-4EF8-8778-593FA6CE5128}" presName="Name37" presStyleLbl="parChTrans1D3" presStyleIdx="10" presStyleCnt="12"/>
      <dgm:spPr/>
    </dgm:pt>
    <dgm:pt modelId="{46FE8651-36C4-44C0-B725-79A4F5168ADB}" type="pres">
      <dgm:prSet presAssocID="{17900FE2-C3E1-4BB9-B79C-1906A56C0939}" presName="hierRoot2" presStyleCnt="0">
        <dgm:presLayoutVars>
          <dgm:hierBranch val="init"/>
        </dgm:presLayoutVars>
      </dgm:prSet>
      <dgm:spPr/>
    </dgm:pt>
    <dgm:pt modelId="{EC9A0025-30B1-42FF-AEED-68C81038717A}" type="pres">
      <dgm:prSet presAssocID="{17900FE2-C3E1-4BB9-B79C-1906A56C0939}" presName="rootComposite" presStyleCnt="0"/>
      <dgm:spPr/>
    </dgm:pt>
    <dgm:pt modelId="{9AB2C2FA-8BF8-42B1-A5CC-588D7AC76053}" type="pres">
      <dgm:prSet presAssocID="{17900FE2-C3E1-4BB9-B79C-1906A56C0939}" presName="rootText" presStyleLbl="node3" presStyleIdx="10" presStyleCnt="12">
        <dgm:presLayoutVars>
          <dgm:chPref val="3"/>
        </dgm:presLayoutVars>
      </dgm:prSet>
      <dgm:spPr/>
    </dgm:pt>
    <dgm:pt modelId="{46544CC4-5009-48A5-BDBA-D6FC6D80A04B}" type="pres">
      <dgm:prSet presAssocID="{17900FE2-C3E1-4BB9-B79C-1906A56C0939}" presName="rootConnector" presStyleLbl="node3" presStyleIdx="10" presStyleCnt="12"/>
      <dgm:spPr/>
    </dgm:pt>
    <dgm:pt modelId="{92397632-E15C-40C1-B97B-529826057617}" type="pres">
      <dgm:prSet presAssocID="{17900FE2-C3E1-4BB9-B79C-1906A56C0939}" presName="hierChild4" presStyleCnt="0"/>
      <dgm:spPr/>
    </dgm:pt>
    <dgm:pt modelId="{79BD5BF3-1F3B-4CCC-8064-CEDD06E7D909}" type="pres">
      <dgm:prSet presAssocID="{D32D5401-805A-4A69-85F5-06A8D6473229}" presName="Name37" presStyleLbl="parChTrans1D4" presStyleIdx="13" presStyleCnt="19"/>
      <dgm:spPr/>
    </dgm:pt>
    <dgm:pt modelId="{F6C4985B-DF3B-41D3-8B9D-699918D1D559}" type="pres">
      <dgm:prSet presAssocID="{BC1FE953-673B-4876-9D56-312FEC16D50B}" presName="hierRoot2" presStyleCnt="0">
        <dgm:presLayoutVars>
          <dgm:hierBranch val="init"/>
        </dgm:presLayoutVars>
      </dgm:prSet>
      <dgm:spPr/>
    </dgm:pt>
    <dgm:pt modelId="{B2D0CBDA-B044-4AB9-A987-B6EA7E307775}" type="pres">
      <dgm:prSet presAssocID="{BC1FE953-673B-4876-9D56-312FEC16D50B}" presName="rootComposite" presStyleCnt="0"/>
      <dgm:spPr/>
    </dgm:pt>
    <dgm:pt modelId="{E19842D2-3B1E-4775-B487-93294349B309}" type="pres">
      <dgm:prSet presAssocID="{BC1FE953-673B-4876-9D56-312FEC16D50B}" presName="rootText" presStyleLbl="node4" presStyleIdx="13" presStyleCnt="19">
        <dgm:presLayoutVars>
          <dgm:chPref val="3"/>
        </dgm:presLayoutVars>
      </dgm:prSet>
      <dgm:spPr/>
    </dgm:pt>
    <dgm:pt modelId="{C2C888C9-7246-42CA-996C-2CF4561F396C}" type="pres">
      <dgm:prSet presAssocID="{BC1FE953-673B-4876-9D56-312FEC16D50B}" presName="rootConnector" presStyleLbl="node4" presStyleIdx="13" presStyleCnt="19"/>
      <dgm:spPr/>
    </dgm:pt>
    <dgm:pt modelId="{C10EDD9D-EF2D-4D9D-B3BD-C960BF2F63DF}" type="pres">
      <dgm:prSet presAssocID="{BC1FE953-673B-4876-9D56-312FEC16D50B}" presName="hierChild4" presStyleCnt="0"/>
      <dgm:spPr/>
    </dgm:pt>
    <dgm:pt modelId="{C31A3C2F-F6F8-4A66-BDE4-668CCF2E2869}" type="pres">
      <dgm:prSet presAssocID="{BC1FE953-673B-4876-9D56-312FEC16D50B}" presName="hierChild5" presStyleCnt="0"/>
      <dgm:spPr/>
    </dgm:pt>
    <dgm:pt modelId="{BED78843-FD52-46B4-91CB-CA3C97EC289C}" type="pres">
      <dgm:prSet presAssocID="{71095E43-12F3-441D-8282-8FFDBA2B5803}" presName="Name37" presStyleLbl="parChTrans1D4" presStyleIdx="14" presStyleCnt="19"/>
      <dgm:spPr/>
    </dgm:pt>
    <dgm:pt modelId="{0B4D14B4-D1EE-44B0-883F-EAAC8347B9BD}" type="pres">
      <dgm:prSet presAssocID="{0D89D244-7521-43FE-9BA2-2FECA451A348}" presName="hierRoot2" presStyleCnt="0">
        <dgm:presLayoutVars>
          <dgm:hierBranch val="init"/>
        </dgm:presLayoutVars>
      </dgm:prSet>
      <dgm:spPr/>
    </dgm:pt>
    <dgm:pt modelId="{F3C15527-DE34-42E0-9BC8-B1182FFF551D}" type="pres">
      <dgm:prSet presAssocID="{0D89D244-7521-43FE-9BA2-2FECA451A348}" presName="rootComposite" presStyleCnt="0"/>
      <dgm:spPr/>
    </dgm:pt>
    <dgm:pt modelId="{BD0BA449-86A8-4F23-8264-426DF827DFEC}" type="pres">
      <dgm:prSet presAssocID="{0D89D244-7521-43FE-9BA2-2FECA451A348}" presName="rootText" presStyleLbl="node4" presStyleIdx="14" presStyleCnt="19">
        <dgm:presLayoutVars>
          <dgm:chPref val="3"/>
        </dgm:presLayoutVars>
      </dgm:prSet>
      <dgm:spPr/>
    </dgm:pt>
    <dgm:pt modelId="{1D10694E-08C3-44BD-9BD4-F63E8C764883}" type="pres">
      <dgm:prSet presAssocID="{0D89D244-7521-43FE-9BA2-2FECA451A348}" presName="rootConnector" presStyleLbl="node4" presStyleIdx="14" presStyleCnt="19"/>
      <dgm:spPr/>
    </dgm:pt>
    <dgm:pt modelId="{FB2EC323-E146-445F-846F-EF735BF363C6}" type="pres">
      <dgm:prSet presAssocID="{0D89D244-7521-43FE-9BA2-2FECA451A348}" presName="hierChild4" presStyleCnt="0"/>
      <dgm:spPr/>
    </dgm:pt>
    <dgm:pt modelId="{D716B5B1-8CA1-4B79-9C16-9C86B2229537}" type="pres">
      <dgm:prSet presAssocID="{0D89D244-7521-43FE-9BA2-2FECA451A348}" presName="hierChild5" presStyleCnt="0"/>
      <dgm:spPr/>
    </dgm:pt>
    <dgm:pt modelId="{FC8B9F00-B0C3-4409-B409-1565DD85327A}" type="pres">
      <dgm:prSet presAssocID="{E1C7718D-FF0B-4235-8865-96438300349D}" presName="Name37" presStyleLbl="parChTrans1D4" presStyleIdx="15" presStyleCnt="19"/>
      <dgm:spPr/>
    </dgm:pt>
    <dgm:pt modelId="{9B5E56BE-DEED-4D40-9ED4-1284EA7E391C}" type="pres">
      <dgm:prSet presAssocID="{CD2D722F-D5E4-47B9-9B6A-6C44EBE4BFB7}" presName="hierRoot2" presStyleCnt="0">
        <dgm:presLayoutVars>
          <dgm:hierBranch val="init"/>
        </dgm:presLayoutVars>
      </dgm:prSet>
      <dgm:spPr/>
    </dgm:pt>
    <dgm:pt modelId="{19FA690C-7BA2-442E-8C14-0A8B4C360197}" type="pres">
      <dgm:prSet presAssocID="{CD2D722F-D5E4-47B9-9B6A-6C44EBE4BFB7}" presName="rootComposite" presStyleCnt="0"/>
      <dgm:spPr/>
    </dgm:pt>
    <dgm:pt modelId="{4EEB1948-C9A7-40CD-8BEF-BCAF26CC3B36}" type="pres">
      <dgm:prSet presAssocID="{CD2D722F-D5E4-47B9-9B6A-6C44EBE4BFB7}" presName="rootText" presStyleLbl="node4" presStyleIdx="15" presStyleCnt="19">
        <dgm:presLayoutVars>
          <dgm:chPref val="3"/>
        </dgm:presLayoutVars>
      </dgm:prSet>
      <dgm:spPr/>
    </dgm:pt>
    <dgm:pt modelId="{2A29E373-BB51-4F2C-9F50-2D9DE99E2DE4}" type="pres">
      <dgm:prSet presAssocID="{CD2D722F-D5E4-47B9-9B6A-6C44EBE4BFB7}" presName="rootConnector" presStyleLbl="node4" presStyleIdx="15" presStyleCnt="19"/>
      <dgm:spPr/>
    </dgm:pt>
    <dgm:pt modelId="{E10327E8-DF3E-40E2-9A79-975CF21E10F4}" type="pres">
      <dgm:prSet presAssocID="{CD2D722F-D5E4-47B9-9B6A-6C44EBE4BFB7}" presName="hierChild4" presStyleCnt="0"/>
      <dgm:spPr/>
    </dgm:pt>
    <dgm:pt modelId="{FAD689FF-0166-4F74-BF11-A0E63E39D4C7}" type="pres">
      <dgm:prSet presAssocID="{CD2D722F-D5E4-47B9-9B6A-6C44EBE4BFB7}" presName="hierChild5" presStyleCnt="0"/>
      <dgm:spPr/>
    </dgm:pt>
    <dgm:pt modelId="{434C1483-43FF-4E89-A854-B2BAB655B8F5}" type="pres">
      <dgm:prSet presAssocID="{17900FE2-C3E1-4BB9-B79C-1906A56C0939}" presName="hierChild5" presStyleCnt="0"/>
      <dgm:spPr/>
    </dgm:pt>
    <dgm:pt modelId="{91E799E2-F144-42D1-9D4C-76100944C14F}" type="pres">
      <dgm:prSet presAssocID="{FE57788F-AFD6-422F-9B06-266F823BCDEB}" presName="Name37" presStyleLbl="parChTrans1D3" presStyleIdx="11" presStyleCnt="12"/>
      <dgm:spPr/>
    </dgm:pt>
    <dgm:pt modelId="{1B8C2110-6833-4EAF-9D91-B3CB8D0E488C}" type="pres">
      <dgm:prSet presAssocID="{265CF802-B36C-4252-8414-DECB6573C3F2}" presName="hierRoot2" presStyleCnt="0">
        <dgm:presLayoutVars>
          <dgm:hierBranch val="init"/>
        </dgm:presLayoutVars>
      </dgm:prSet>
      <dgm:spPr/>
    </dgm:pt>
    <dgm:pt modelId="{4B3EBBB0-9480-41FB-91FC-4F7023880450}" type="pres">
      <dgm:prSet presAssocID="{265CF802-B36C-4252-8414-DECB6573C3F2}" presName="rootComposite" presStyleCnt="0"/>
      <dgm:spPr/>
    </dgm:pt>
    <dgm:pt modelId="{2E5FB6D8-432C-4E36-A8FB-7469F1FD78B8}" type="pres">
      <dgm:prSet presAssocID="{265CF802-B36C-4252-8414-DECB6573C3F2}" presName="rootText" presStyleLbl="node3" presStyleIdx="11" presStyleCnt="12">
        <dgm:presLayoutVars>
          <dgm:chPref val="3"/>
        </dgm:presLayoutVars>
      </dgm:prSet>
      <dgm:spPr/>
    </dgm:pt>
    <dgm:pt modelId="{2E32B06D-17AD-4DBF-A934-2D521A34AB8A}" type="pres">
      <dgm:prSet presAssocID="{265CF802-B36C-4252-8414-DECB6573C3F2}" presName="rootConnector" presStyleLbl="node3" presStyleIdx="11" presStyleCnt="12"/>
      <dgm:spPr/>
    </dgm:pt>
    <dgm:pt modelId="{9A19A3DA-3638-4369-844D-20AF6AAFEC40}" type="pres">
      <dgm:prSet presAssocID="{265CF802-B36C-4252-8414-DECB6573C3F2}" presName="hierChild4" presStyleCnt="0"/>
      <dgm:spPr/>
    </dgm:pt>
    <dgm:pt modelId="{75D8A31A-53FC-44C6-AB7F-FD8115EECF66}" type="pres">
      <dgm:prSet presAssocID="{5FD48C5F-1F6C-4981-B3B3-574614878EE3}" presName="Name37" presStyleLbl="parChTrans1D4" presStyleIdx="16" presStyleCnt="19"/>
      <dgm:spPr/>
    </dgm:pt>
    <dgm:pt modelId="{805F376D-E414-4B87-BBD5-270787822099}" type="pres">
      <dgm:prSet presAssocID="{18C6F284-E87D-48DE-8827-BD167890E42A}" presName="hierRoot2" presStyleCnt="0">
        <dgm:presLayoutVars>
          <dgm:hierBranch val="init"/>
        </dgm:presLayoutVars>
      </dgm:prSet>
      <dgm:spPr/>
    </dgm:pt>
    <dgm:pt modelId="{03829BA0-CCD2-4CA1-A47A-F3D288490FEF}" type="pres">
      <dgm:prSet presAssocID="{18C6F284-E87D-48DE-8827-BD167890E42A}" presName="rootComposite" presStyleCnt="0"/>
      <dgm:spPr/>
    </dgm:pt>
    <dgm:pt modelId="{3694B28F-964C-47BA-9B3D-0EBBAC4A4EBB}" type="pres">
      <dgm:prSet presAssocID="{18C6F284-E87D-48DE-8827-BD167890E42A}" presName="rootText" presStyleLbl="node4" presStyleIdx="16" presStyleCnt="19">
        <dgm:presLayoutVars>
          <dgm:chPref val="3"/>
        </dgm:presLayoutVars>
      </dgm:prSet>
      <dgm:spPr/>
    </dgm:pt>
    <dgm:pt modelId="{8C098233-A081-4912-B44C-98E09759467E}" type="pres">
      <dgm:prSet presAssocID="{18C6F284-E87D-48DE-8827-BD167890E42A}" presName="rootConnector" presStyleLbl="node4" presStyleIdx="16" presStyleCnt="19"/>
      <dgm:spPr/>
    </dgm:pt>
    <dgm:pt modelId="{5D796DC1-2168-44DD-B1AC-4AD980F59EE1}" type="pres">
      <dgm:prSet presAssocID="{18C6F284-E87D-48DE-8827-BD167890E42A}" presName="hierChild4" presStyleCnt="0"/>
      <dgm:spPr/>
    </dgm:pt>
    <dgm:pt modelId="{D6824FB9-7588-4184-B2B7-EFA52F62C6D9}" type="pres">
      <dgm:prSet presAssocID="{18C6F284-E87D-48DE-8827-BD167890E42A}" presName="hierChild5" presStyleCnt="0"/>
      <dgm:spPr/>
    </dgm:pt>
    <dgm:pt modelId="{A71912E3-B1EA-4B19-9479-2836ADE0EA1C}" type="pres">
      <dgm:prSet presAssocID="{A240E4DC-B545-4214-9F0D-00EDD28BACD8}" presName="Name37" presStyleLbl="parChTrans1D4" presStyleIdx="17" presStyleCnt="19"/>
      <dgm:spPr/>
    </dgm:pt>
    <dgm:pt modelId="{F3F65AC7-1573-47A8-A9BD-7E056E3513DB}" type="pres">
      <dgm:prSet presAssocID="{7FFB7074-AA7D-4F08-B52C-DD2ADE5E3ABE}" presName="hierRoot2" presStyleCnt="0">
        <dgm:presLayoutVars>
          <dgm:hierBranch val="init"/>
        </dgm:presLayoutVars>
      </dgm:prSet>
      <dgm:spPr/>
    </dgm:pt>
    <dgm:pt modelId="{650891F9-B4E1-4F90-AEE2-D7A582F48798}" type="pres">
      <dgm:prSet presAssocID="{7FFB7074-AA7D-4F08-B52C-DD2ADE5E3ABE}" presName="rootComposite" presStyleCnt="0"/>
      <dgm:spPr/>
    </dgm:pt>
    <dgm:pt modelId="{D707011A-B1A2-46E1-8689-D7AE726ABF4E}" type="pres">
      <dgm:prSet presAssocID="{7FFB7074-AA7D-4F08-B52C-DD2ADE5E3ABE}" presName="rootText" presStyleLbl="node4" presStyleIdx="17" presStyleCnt="19">
        <dgm:presLayoutVars>
          <dgm:chPref val="3"/>
        </dgm:presLayoutVars>
      </dgm:prSet>
      <dgm:spPr/>
    </dgm:pt>
    <dgm:pt modelId="{BA85E227-EDBE-4C3A-AAE9-E1BF45BAEF10}" type="pres">
      <dgm:prSet presAssocID="{7FFB7074-AA7D-4F08-B52C-DD2ADE5E3ABE}" presName="rootConnector" presStyleLbl="node4" presStyleIdx="17" presStyleCnt="19"/>
      <dgm:spPr/>
    </dgm:pt>
    <dgm:pt modelId="{609C2ACC-AA1B-4BA9-A476-DB31008EE611}" type="pres">
      <dgm:prSet presAssocID="{7FFB7074-AA7D-4F08-B52C-DD2ADE5E3ABE}" presName="hierChild4" presStyleCnt="0"/>
      <dgm:spPr/>
    </dgm:pt>
    <dgm:pt modelId="{75707D15-C7AB-428B-89CE-0A2418BF444D}" type="pres">
      <dgm:prSet presAssocID="{7FFB7074-AA7D-4F08-B52C-DD2ADE5E3ABE}" presName="hierChild5" presStyleCnt="0"/>
      <dgm:spPr/>
    </dgm:pt>
    <dgm:pt modelId="{3061F171-CF01-4DFB-8699-FCEAD051C6D4}" type="pres">
      <dgm:prSet presAssocID="{16D5FD34-BE8B-4798-B8C2-1C00060F2ADA}" presName="Name37" presStyleLbl="parChTrans1D4" presStyleIdx="18" presStyleCnt="19"/>
      <dgm:spPr/>
    </dgm:pt>
    <dgm:pt modelId="{8583B5CB-BF46-430A-877D-A94AC0A6343C}" type="pres">
      <dgm:prSet presAssocID="{520106CA-B97F-4B99-86A4-CC2B68A36770}" presName="hierRoot2" presStyleCnt="0">
        <dgm:presLayoutVars>
          <dgm:hierBranch val="init"/>
        </dgm:presLayoutVars>
      </dgm:prSet>
      <dgm:spPr/>
    </dgm:pt>
    <dgm:pt modelId="{02556B81-B2EA-49A7-9A34-F1C0336F8983}" type="pres">
      <dgm:prSet presAssocID="{520106CA-B97F-4B99-86A4-CC2B68A36770}" presName="rootComposite" presStyleCnt="0"/>
      <dgm:spPr/>
    </dgm:pt>
    <dgm:pt modelId="{4CCB6B50-5005-42F2-907D-7ECF27A7514A}" type="pres">
      <dgm:prSet presAssocID="{520106CA-B97F-4B99-86A4-CC2B68A36770}" presName="rootText" presStyleLbl="node4" presStyleIdx="18" presStyleCnt="19">
        <dgm:presLayoutVars>
          <dgm:chPref val="3"/>
        </dgm:presLayoutVars>
      </dgm:prSet>
      <dgm:spPr/>
    </dgm:pt>
    <dgm:pt modelId="{A86DF25A-C10D-4B4E-8CDB-71DFE21BDE75}" type="pres">
      <dgm:prSet presAssocID="{520106CA-B97F-4B99-86A4-CC2B68A36770}" presName="rootConnector" presStyleLbl="node4" presStyleIdx="18" presStyleCnt="19"/>
      <dgm:spPr/>
    </dgm:pt>
    <dgm:pt modelId="{AB0960FC-4D08-41E2-8C9F-9B6F7151922A}" type="pres">
      <dgm:prSet presAssocID="{520106CA-B97F-4B99-86A4-CC2B68A36770}" presName="hierChild4" presStyleCnt="0"/>
      <dgm:spPr/>
    </dgm:pt>
    <dgm:pt modelId="{8780B7B6-1D14-41D5-8058-5EF96A884CDB}" type="pres">
      <dgm:prSet presAssocID="{520106CA-B97F-4B99-86A4-CC2B68A36770}" presName="hierChild5" presStyleCnt="0"/>
      <dgm:spPr/>
    </dgm:pt>
    <dgm:pt modelId="{43BF5D28-4421-422A-94E0-AC71115DB051}" type="pres">
      <dgm:prSet presAssocID="{265CF802-B36C-4252-8414-DECB6573C3F2}" presName="hierChild5" presStyleCnt="0"/>
      <dgm:spPr/>
    </dgm:pt>
    <dgm:pt modelId="{0D0C7226-5E93-44B3-ABE3-064E29546CDE}" type="pres">
      <dgm:prSet presAssocID="{AA92F9ED-D203-4CDB-B43E-DB7F378F4395}" presName="hierChild5" presStyleCnt="0"/>
      <dgm:spPr/>
    </dgm:pt>
    <dgm:pt modelId="{88513C17-0051-490F-99A2-E55D4EBAA6B5}" type="pres">
      <dgm:prSet presAssocID="{11A7098B-A77B-410D-BE5B-6B61B5920086}" presName="hierChild3" presStyleCnt="0"/>
      <dgm:spPr/>
    </dgm:pt>
    <dgm:pt modelId="{5E6CA16F-56E9-4ED2-8566-DB4F97118192}" type="pres">
      <dgm:prSet presAssocID="{91E8AD05-3B55-497E-B604-5A3B179DA44E}" presName="Name111" presStyleLbl="parChTrans1D2" presStyleIdx="3" presStyleCnt="4"/>
      <dgm:spPr/>
    </dgm:pt>
    <dgm:pt modelId="{F0A10D2D-9C1F-49A7-B6DE-73B113C63C38}" type="pres">
      <dgm:prSet presAssocID="{AA30558A-DCDD-4FCA-9E1F-DADF73DE38AB}" presName="hierRoot3" presStyleCnt="0">
        <dgm:presLayoutVars>
          <dgm:hierBranch val="init"/>
        </dgm:presLayoutVars>
      </dgm:prSet>
      <dgm:spPr/>
    </dgm:pt>
    <dgm:pt modelId="{2C0098F4-DC2F-4905-BD82-592806A6BFC7}" type="pres">
      <dgm:prSet presAssocID="{AA30558A-DCDD-4FCA-9E1F-DADF73DE38AB}" presName="rootComposite3" presStyleCnt="0"/>
      <dgm:spPr/>
    </dgm:pt>
    <dgm:pt modelId="{E34795D3-54DA-4807-9870-B0E2B863F943}" type="pres">
      <dgm:prSet presAssocID="{AA30558A-DCDD-4FCA-9E1F-DADF73DE38AB}" presName="rootText3" presStyleLbl="asst1" presStyleIdx="0" presStyleCnt="1" custScaleX="216024">
        <dgm:presLayoutVars>
          <dgm:chPref val="3"/>
        </dgm:presLayoutVars>
      </dgm:prSet>
      <dgm:spPr/>
    </dgm:pt>
    <dgm:pt modelId="{6936B4DB-935B-4391-821D-C456C7350C66}" type="pres">
      <dgm:prSet presAssocID="{AA30558A-DCDD-4FCA-9E1F-DADF73DE38AB}" presName="rootConnector3" presStyleLbl="asst1" presStyleIdx="0" presStyleCnt="1"/>
      <dgm:spPr/>
    </dgm:pt>
    <dgm:pt modelId="{B1FCB598-F4E2-49E8-82F8-C1C5427BE0D6}" type="pres">
      <dgm:prSet presAssocID="{AA30558A-DCDD-4FCA-9E1F-DADF73DE38AB}" presName="hierChild6" presStyleCnt="0"/>
      <dgm:spPr/>
    </dgm:pt>
    <dgm:pt modelId="{B4B07CC0-07CA-4496-9113-9817034C2320}" type="pres">
      <dgm:prSet presAssocID="{AA30558A-DCDD-4FCA-9E1F-DADF73DE38AB}" presName="hierChild7" presStyleCnt="0"/>
      <dgm:spPr/>
    </dgm:pt>
  </dgm:ptLst>
  <dgm:cxnLst>
    <dgm:cxn modelId="{D1605600-4BDE-41D7-B92B-A5CC87100115}" type="presOf" srcId="{ECE1AA0F-ADE5-4781-8E76-95FEEFD294BF}" destId="{A0C4FFC2-19D3-4533-962F-5648BF38FB5F}" srcOrd="1" destOrd="0" presId="urn:microsoft.com/office/officeart/2005/8/layout/orgChart1"/>
    <dgm:cxn modelId="{6B525D01-7E69-4CEF-B2E2-7A87DD8A68FE}" srcId="{C2BA3767-4456-46ED-BF1C-74051D590DAE}" destId="{F2C76F0A-BF87-4517-A5E4-42B2B852B1CB}" srcOrd="0" destOrd="0" parTransId="{69C23E1B-F4F7-4484-8CC5-82C14F87D7A8}" sibTransId="{E3251C24-4D2A-4DE0-95EE-D1E68CB1A8B6}"/>
    <dgm:cxn modelId="{DDCAC601-FE7A-453D-BD80-A648181E311F}" type="presOf" srcId="{5C14CD18-0BEC-4380-BE10-7E8865C7BC4E}" destId="{01AF31DC-2E11-4F84-8E96-27CBD8C5A3F7}" srcOrd="0" destOrd="0" presId="urn:microsoft.com/office/officeart/2005/8/layout/orgChart1"/>
    <dgm:cxn modelId="{0FC3E901-E6A1-4A52-8431-A7F04FE23AB4}" srcId="{17900FE2-C3E1-4BB9-B79C-1906A56C0939}" destId="{BC1FE953-673B-4876-9D56-312FEC16D50B}" srcOrd="0" destOrd="0" parTransId="{D32D5401-805A-4A69-85F5-06A8D6473229}" sibTransId="{6523841B-E843-4EB9-A972-4121286F66FC}"/>
    <dgm:cxn modelId="{1A925E04-432C-4772-B204-5F95F3F4A457}" type="presOf" srcId="{859758EB-5341-458F-85E5-E62982CDB48A}" destId="{52151A8E-0CD3-4511-A52D-3EF82341C0C9}" srcOrd="0" destOrd="0" presId="urn:microsoft.com/office/officeart/2005/8/layout/orgChart1"/>
    <dgm:cxn modelId="{77ABD904-6305-4ECE-8479-0C0AAAE41385}" type="presOf" srcId="{69C23E1B-F4F7-4484-8CC5-82C14F87D7A8}" destId="{A952FCA8-91ED-4A8F-AB68-9715B26D47B3}" srcOrd="0" destOrd="0" presId="urn:microsoft.com/office/officeart/2005/8/layout/orgChart1"/>
    <dgm:cxn modelId="{EE97DA05-0EF2-4A6A-8C37-12A3C486DCC5}" srcId="{11A7098B-A77B-410D-BE5B-6B61B5920086}" destId="{AA92F9ED-D203-4CDB-B43E-DB7F378F4395}" srcOrd="3" destOrd="0" parTransId="{083E030E-9B56-45B9-87D1-93DB5EB60231}" sibTransId="{BAB8D0F4-0AA1-4C39-872E-ABDA6DAA5391}"/>
    <dgm:cxn modelId="{E5B0D60A-47E5-4DAF-8B73-922BF16661C6}" type="presOf" srcId="{EECB43F9-40EC-402C-BBF0-29B69C1A47F7}" destId="{71B3DDE2-45A5-4DC4-9EAB-B4FA57CE76A8}" srcOrd="0" destOrd="0" presId="urn:microsoft.com/office/officeart/2005/8/layout/orgChart1"/>
    <dgm:cxn modelId="{88AFB60B-F284-4108-BC0E-91879D46A849}" type="presOf" srcId="{71095E43-12F3-441D-8282-8FFDBA2B5803}" destId="{BED78843-FD52-46B4-91CB-CA3C97EC289C}" srcOrd="0" destOrd="0" presId="urn:microsoft.com/office/officeart/2005/8/layout/orgChart1"/>
    <dgm:cxn modelId="{6A95C00E-96C5-4EAD-834A-1A02D1DD3B8A}" type="presOf" srcId="{ADBB6FC5-3C3A-462E-9216-9B9501124E59}" destId="{43A14D31-4C89-4BCF-A0B3-39392D71F80A}" srcOrd="0" destOrd="0" presId="urn:microsoft.com/office/officeart/2005/8/layout/orgChart1"/>
    <dgm:cxn modelId="{91FFB610-482F-4D66-B01C-930A277EC1EA}" type="presOf" srcId="{87EAE7A2-E22E-4F0A-A49D-C24E5F34A0F5}" destId="{B2042FDC-D23F-4C4F-A17C-211F0BAAF5C7}" srcOrd="1" destOrd="0" presId="urn:microsoft.com/office/officeart/2005/8/layout/orgChart1"/>
    <dgm:cxn modelId="{806F7311-7234-4AF7-A6EF-0646E9DE3FFC}" type="presOf" srcId="{16D5FD34-BE8B-4798-B8C2-1C00060F2ADA}" destId="{3061F171-CF01-4DFB-8699-FCEAD051C6D4}" srcOrd="0" destOrd="0" presId="urn:microsoft.com/office/officeart/2005/8/layout/orgChart1"/>
    <dgm:cxn modelId="{3430DE11-29FB-4E44-ABD0-F4B96C8D99E9}" srcId="{87EAE7A2-E22E-4F0A-A49D-C24E5F34A0F5}" destId="{8A56722F-50BE-4463-BFAE-75C3024AA0CA}" srcOrd="1" destOrd="0" parTransId="{EECB43F9-40EC-402C-BBF0-29B69C1A47F7}" sibTransId="{C81F6BAE-4526-4837-9FF7-11860435636B}"/>
    <dgm:cxn modelId="{1CF20313-D914-40A9-A2EA-C3C80C45421F}" srcId="{EAB447AD-ABE0-4A3A-BB57-A8879C7409B6}" destId="{66C217E2-A400-441A-B073-24E4F2F971BC}" srcOrd="1" destOrd="0" parTransId="{E3E27E8A-8428-45D7-AF58-DF56D4315B06}" sibTransId="{A9946C1B-7B55-4D72-9744-1C166E4AF5FA}"/>
    <dgm:cxn modelId="{C00D0915-2F71-404F-8E3F-886DE8C8F13B}" type="presOf" srcId="{BA2CA415-B534-4B1F-B83C-E3FDE522CE51}" destId="{0186F273-BCD6-4ABC-8914-8F2593F68E8C}" srcOrd="0" destOrd="0" presId="urn:microsoft.com/office/officeart/2005/8/layout/orgChart1"/>
    <dgm:cxn modelId="{544A2115-31E5-49A7-8009-7EEBE9714C69}" srcId="{265CF802-B36C-4252-8414-DECB6573C3F2}" destId="{18C6F284-E87D-48DE-8827-BD167890E42A}" srcOrd="0" destOrd="0" parTransId="{5FD48C5F-1F6C-4981-B3B3-574614878EE3}" sibTransId="{ED9592EF-73B7-46EC-A10B-8CA0AA7D204B}"/>
    <dgm:cxn modelId="{4412E217-11FA-4287-9401-17E17C6ACA91}" type="presOf" srcId="{CC1239E0-5DA1-49DF-9830-57313952F18A}" destId="{FD83CCB5-AE4F-4B5F-9DB1-812E5F453F78}" srcOrd="0" destOrd="0" presId="urn:microsoft.com/office/officeart/2005/8/layout/orgChart1"/>
    <dgm:cxn modelId="{99287018-1BD3-4689-B213-72F7B215C8B5}" type="presOf" srcId="{EAB447AD-ABE0-4A3A-BB57-A8879C7409B6}" destId="{BCD78703-46DC-4F79-B668-296B247B3F02}" srcOrd="1" destOrd="0" presId="urn:microsoft.com/office/officeart/2005/8/layout/orgChart1"/>
    <dgm:cxn modelId="{A825B218-1AD6-43C8-B15C-39AD038DC5E4}" type="presOf" srcId="{AA30558A-DCDD-4FCA-9E1F-DADF73DE38AB}" destId="{E34795D3-54DA-4807-9870-B0E2B863F943}" srcOrd="0" destOrd="0" presId="urn:microsoft.com/office/officeart/2005/8/layout/orgChart1"/>
    <dgm:cxn modelId="{27583A19-B9E8-48C1-8B84-74130DF8E0B3}" type="presOf" srcId="{48441DF5-375E-4DF0-92CC-1D780CB1C521}" destId="{C7D10F56-3535-48B2-B33F-4A7D5D479747}" srcOrd="0" destOrd="0" presId="urn:microsoft.com/office/officeart/2005/8/layout/orgChart1"/>
    <dgm:cxn modelId="{1E60901A-BE1C-4E05-8DDD-9D2E8FEB6091}" type="presOf" srcId="{117C775B-BA33-442B-9111-F06287BE650D}" destId="{5631AD02-36E3-44A0-A348-8D11858DA71F}" srcOrd="1" destOrd="0" presId="urn:microsoft.com/office/officeart/2005/8/layout/orgChart1"/>
    <dgm:cxn modelId="{AB77391F-3630-488E-B826-37268C3DB37D}" type="presOf" srcId="{96D6E576-5F77-475F-99DE-C6510D3D0125}" destId="{096F4E50-4DCF-4A1A-8832-E89D2C3A3DE8}" srcOrd="0" destOrd="0" presId="urn:microsoft.com/office/officeart/2005/8/layout/orgChart1"/>
    <dgm:cxn modelId="{2B79651F-B656-40D9-8D17-C42B6D2EA936}" type="presOf" srcId="{AD0642E6-9D7C-48D2-8D27-C817ACDEFAF8}" destId="{4E3DE601-A699-452B-B301-C09A16969E0F}" srcOrd="0" destOrd="0" presId="urn:microsoft.com/office/officeart/2005/8/layout/orgChart1"/>
    <dgm:cxn modelId="{856D1D24-B27D-45DA-B00B-CAEBC7A7125A}" type="presOf" srcId="{CC355168-3B5A-4EF8-8778-593FA6CE5128}" destId="{1AAE8572-7920-4D51-8B7D-78102CF4F7B5}" srcOrd="0" destOrd="0" presId="urn:microsoft.com/office/officeart/2005/8/layout/orgChart1"/>
    <dgm:cxn modelId="{A0CB4026-307C-4547-8052-359CA9431ABE}" srcId="{265CF802-B36C-4252-8414-DECB6573C3F2}" destId="{520106CA-B97F-4B99-86A4-CC2B68A36770}" srcOrd="2" destOrd="0" parTransId="{16D5FD34-BE8B-4798-B8C2-1C00060F2ADA}" sibTransId="{6DAE71CC-F0F7-4BE7-89D4-4064B0283517}"/>
    <dgm:cxn modelId="{D6D89626-01CD-4771-B758-D7BB6D744239}" srcId="{AA92F9ED-D203-4CDB-B43E-DB7F378F4395}" destId="{265CF802-B36C-4252-8414-DECB6573C3F2}" srcOrd="2" destOrd="0" parTransId="{FE57788F-AFD6-422F-9B06-266F823BCDEB}" sibTransId="{93C9E541-915B-4D47-A441-222700BA944F}"/>
    <dgm:cxn modelId="{00BB3D29-AC17-457B-8A12-29A7BC0B2D35}" type="presOf" srcId="{D32D5401-805A-4A69-85F5-06A8D6473229}" destId="{79BD5BF3-1F3B-4CCC-8064-CEDD06E7D909}" srcOrd="0" destOrd="0" presId="urn:microsoft.com/office/officeart/2005/8/layout/orgChart1"/>
    <dgm:cxn modelId="{A029992A-3C07-49C8-8A75-6364223B604F}" type="presOf" srcId="{66C217E2-A400-441A-B073-24E4F2F971BC}" destId="{D8BF4D4E-F75F-41F0-91CB-A8968E29C3B0}" srcOrd="1" destOrd="0" presId="urn:microsoft.com/office/officeart/2005/8/layout/orgChart1"/>
    <dgm:cxn modelId="{F0A44D2B-8D2E-4F12-8606-138BE5E5F980}" type="presOf" srcId="{88E059FA-026D-4B2A-838A-A2881895B6C2}" destId="{62FF9391-D8C0-496F-91E3-F985B9CF8248}" srcOrd="1" destOrd="0" presId="urn:microsoft.com/office/officeart/2005/8/layout/orgChart1"/>
    <dgm:cxn modelId="{CA3ABA2D-010C-4FEE-B35B-89AEDE02F756}" srcId="{87EAE7A2-E22E-4F0A-A49D-C24E5F34A0F5}" destId="{E140B6BE-E769-4EE8-8789-4619829FC77A}" srcOrd="4" destOrd="0" parTransId="{AD0642E6-9D7C-48D2-8D27-C817ACDEFAF8}" sibTransId="{696A8A9D-A448-4AC7-9B6F-FE6D89DAB174}"/>
    <dgm:cxn modelId="{098B5D32-C5CE-4A40-BE73-E568268FD734}" type="presOf" srcId="{CD2D722F-D5E4-47B9-9B6A-6C44EBE4BFB7}" destId="{2A29E373-BB51-4F2C-9F50-2D9DE99E2DE4}" srcOrd="1" destOrd="0" presId="urn:microsoft.com/office/officeart/2005/8/layout/orgChart1"/>
    <dgm:cxn modelId="{5C9B7533-ECD9-4E89-B239-01B4771669DF}" srcId="{62636416-2A4F-4855-9A32-424C155998A9}" destId="{282440D9-CD92-4BA4-A936-5896CC908F90}" srcOrd="0" destOrd="0" parTransId="{BA2CA415-B534-4B1F-B83C-E3FDE522CE51}" sibTransId="{992387A4-87A1-4AFC-A611-79A40DC376DC}"/>
    <dgm:cxn modelId="{C8430634-C09C-4A2D-866B-3AA56EC99BA9}" srcId="{3BDCD079-AF87-41C5-9C36-A297E3FE6A8A}" destId="{DB9F4849-1D39-4FC5-9AF0-80A27E2E3C5B}" srcOrd="1" destOrd="0" parTransId="{54E734DF-5A1A-458C-AC89-0D991F9E2CCD}" sibTransId="{97AA264B-686A-4D10-AE7C-20F02DB90446}"/>
    <dgm:cxn modelId="{ACAF1C36-E68E-403B-B732-44B84F623631}" type="presOf" srcId="{62636416-2A4F-4855-9A32-424C155998A9}" destId="{07FE950E-5D36-452B-B15A-FFE14CE3F0C5}" srcOrd="0" destOrd="0" presId="urn:microsoft.com/office/officeart/2005/8/layout/orgChart1"/>
    <dgm:cxn modelId="{78155E37-7922-436E-845F-11943D7EF55F}" type="presOf" srcId="{A98B1B7A-11E1-474D-8B51-CEBB2459217F}" destId="{4D444B36-A9EE-4ECE-BBB6-6F13EF80D9B2}" srcOrd="0" destOrd="0" presId="urn:microsoft.com/office/officeart/2005/8/layout/orgChart1"/>
    <dgm:cxn modelId="{5A396F37-1603-412D-B643-954199745034}" srcId="{87EAE7A2-E22E-4F0A-A49D-C24E5F34A0F5}" destId="{3E05BCBD-9BFB-4398-8DB1-69283D7292F2}" srcOrd="5" destOrd="0" parTransId="{C1EFBB8E-C061-4113-B6EB-51F81C92415E}" sibTransId="{035F446F-6ECE-4157-8A9A-8399E12B50C4}"/>
    <dgm:cxn modelId="{270CA23B-20C4-4D90-9DBE-5065B10A79E3}" type="presOf" srcId="{FE57788F-AFD6-422F-9B06-266F823BCDEB}" destId="{91E799E2-F144-42D1-9D4C-76100944C14F}" srcOrd="0" destOrd="0" presId="urn:microsoft.com/office/officeart/2005/8/layout/orgChart1"/>
    <dgm:cxn modelId="{F8A5DC3B-F7A1-4DD4-A646-9AC04D0D8B0A}" type="presOf" srcId="{3BDCD079-AF87-41C5-9C36-A297E3FE6A8A}" destId="{966747D5-9FB3-4561-96EB-B9CD6640214E}" srcOrd="0" destOrd="0" presId="urn:microsoft.com/office/officeart/2005/8/layout/orgChart1"/>
    <dgm:cxn modelId="{58DE1F3F-67F4-4A65-BA5B-DB74393736D9}" type="presOf" srcId="{C1EFBB8E-C061-4113-B6EB-51F81C92415E}" destId="{05DF9EAB-A213-4EFF-9178-B5CED71BCF8A}" srcOrd="0" destOrd="0" presId="urn:microsoft.com/office/officeart/2005/8/layout/orgChart1"/>
    <dgm:cxn modelId="{91E1233F-0411-4664-B61D-6DD8BC7893C0}" type="presOf" srcId="{A240E4DC-B545-4214-9F0D-00EDD28BACD8}" destId="{A71912E3-B1EA-4B19-9479-2836ADE0EA1C}" srcOrd="0" destOrd="0" presId="urn:microsoft.com/office/officeart/2005/8/layout/orgChart1"/>
    <dgm:cxn modelId="{C9C1CF5B-2E69-4476-BEF4-2240B7ED08A3}" type="presOf" srcId="{3FFDE488-BF86-4709-8E2D-38E10585E15B}" destId="{F2B13D66-1B57-4F1E-8FFE-AD3544288349}" srcOrd="0" destOrd="0" presId="urn:microsoft.com/office/officeart/2005/8/layout/orgChart1"/>
    <dgm:cxn modelId="{EE2D0860-CB4B-41C7-BBA4-7750BC15343E}" srcId="{3BDCD079-AF87-41C5-9C36-A297E3FE6A8A}" destId="{48441DF5-375E-4DF0-92CC-1D780CB1C521}" srcOrd="0" destOrd="0" parTransId="{FFBD364C-EFB8-422D-A37E-F2388834F9E8}" sibTransId="{8680E6BC-F82B-4350-8193-FC50FFA42E97}"/>
    <dgm:cxn modelId="{EC447A44-6BA5-4016-AEFF-879A9B78F74C}" srcId="{265CF802-B36C-4252-8414-DECB6573C3F2}" destId="{7FFB7074-AA7D-4F08-B52C-DD2ADE5E3ABE}" srcOrd="1" destOrd="0" parTransId="{A240E4DC-B545-4214-9F0D-00EDD28BACD8}" sibTransId="{DB988CA9-07DC-4E24-AA7A-8AD2842B832E}"/>
    <dgm:cxn modelId="{E703EE45-BB13-4906-A3A2-1C2A57E8FB46}" srcId="{3BDCD079-AF87-41C5-9C36-A297E3FE6A8A}" destId="{DBBD3A22-816E-4CA3-ADD5-D59462C9FC3A}" srcOrd="2" destOrd="0" parTransId="{32B731EA-9F68-425E-8A29-59CC69AF76D6}" sibTransId="{FAD13D83-1BDE-44EC-96C7-4CCF69CD5DB4}"/>
    <dgm:cxn modelId="{DD95C747-60B4-4D66-9264-7BE8F2C672F2}" srcId="{62636416-2A4F-4855-9A32-424C155998A9}" destId="{CB306928-0BD0-464C-B51B-575CDF99F450}" srcOrd="3" destOrd="0" parTransId="{ADBB6FC5-3C3A-462E-9216-9B9501124E59}" sibTransId="{8D5DFD88-434F-4108-A7D0-C20E295781FA}"/>
    <dgm:cxn modelId="{0DBCE047-51C7-4580-8A6E-7F1A6AE92853}" type="presOf" srcId="{11A7098B-A77B-410D-BE5B-6B61B5920086}" destId="{1902B3EE-BDAC-42D7-8ADB-FE705BC9D573}" srcOrd="1" destOrd="0" presId="urn:microsoft.com/office/officeart/2005/8/layout/orgChart1"/>
    <dgm:cxn modelId="{DCDECE49-71E5-44D4-ADBD-2B4C802C9AD8}" srcId="{62711A34-4DF8-49E0-AF3F-18F3EDCF4969}" destId="{C2BA3767-4456-46ED-BF1C-74051D590DAE}" srcOrd="2" destOrd="0" parTransId="{1DECBE9F-E2D6-4798-B9D7-F9848F79DEFA}" sibTransId="{52F0A41C-8313-4AA0-A6C6-7AA7D345E429}"/>
    <dgm:cxn modelId="{53F9E26B-0754-4156-9396-5F39738D0080}" type="presOf" srcId="{11A7098B-A77B-410D-BE5B-6B61B5920086}" destId="{EAD556B4-9921-43F9-B39A-1D2ADD5FC82E}" srcOrd="0" destOrd="0" presId="urn:microsoft.com/office/officeart/2005/8/layout/orgChart1"/>
    <dgm:cxn modelId="{EF105A4D-0E20-488E-9A9C-2CE6B324EB84}" type="presOf" srcId="{C2BA3767-4456-46ED-BF1C-74051D590DAE}" destId="{529AEA81-525F-4E9A-9FFB-A7D81144F4DA}" srcOrd="0" destOrd="0" presId="urn:microsoft.com/office/officeart/2005/8/layout/orgChart1"/>
    <dgm:cxn modelId="{9DC61C6E-0D7A-4F79-828A-5D632C1D1B41}" type="presOf" srcId="{DBBD3A22-816E-4CA3-ADD5-D59462C9FC3A}" destId="{3394D6F6-EFEC-405E-A466-A58E1F4455B0}" srcOrd="0" destOrd="0" presId="urn:microsoft.com/office/officeart/2005/8/layout/orgChart1"/>
    <dgm:cxn modelId="{BF898E4E-E41F-40AC-A1FA-36C8A69724E6}" type="presOf" srcId="{977318CC-CF92-431C-82E2-BCFDA1D33C0C}" destId="{6EB29D2D-3F2B-459B-B854-71A975F6C407}" srcOrd="0" destOrd="0" presId="urn:microsoft.com/office/officeart/2005/8/layout/orgChart1"/>
    <dgm:cxn modelId="{1E66B16E-5C6D-4179-920A-3585D0E6F60B}" type="presOf" srcId="{96D6E576-5F77-475F-99DE-C6510D3D0125}" destId="{94D779E6-AA5E-4C84-9EE2-2DF146C3A0EF}" srcOrd="1" destOrd="0" presId="urn:microsoft.com/office/officeart/2005/8/layout/orgChart1"/>
    <dgm:cxn modelId="{A76E236F-028B-411C-A9D6-D79EC1C42F83}" srcId="{11A7098B-A77B-410D-BE5B-6B61B5920086}" destId="{AA30558A-DCDD-4FCA-9E1F-DADF73DE38AB}" srcOrd="0" destOrd="0" parTransId="{91E8AD05-3B55-497E-B604-5A3B179DA44E}" sibTransId="{7849B422-319A-43A0-AB72-41F2D1DE6BB6}"/>
    <dgm:cxn modelId="{C01C614F-14D4-42A7-A26A-6AC586E66C86}" type="presOf" srcId="{520106CA-B97F-4B99-86A4-CC2B68A36770}" destId="{4CCB6B50-5005-42F2-907D-7ECF27A7514A}" srcOrd="0" destOrd="0" presId="urn:microsoft.com/office/officeart/2005/8/layout/orgChart1"/>
    <dgm:cxn modelId="{C3CA1C50-3DA8-4BBF-970A-394CE90F2952}" type="presOf" srcId="{EAB447AD-ABE0-4A3A-BB57-A8879C7409B6}" destId="{FF2870B5-260C-4AAD-87FD-7DFD30FF722F}" srcOrd="0" destOrd="0" presId="urn:microsoft.com/office/officeart/2005/8/layout/orgChart1"/>
    <dgm:cxn modelId="{3C405E70-5773-43A2-AA5E-613D5737FFD9}" type="presOf" srcId="{BC1FE953-673B-4876-9D56-312FEC16D50B}" destId="{C2C888C9-7246-42CA-996C-2CF4561F396C}" srcOrd="1" destOrd="0" presId="urn:microsoft.com/office/officeart/2005/8/layout/orgChart1"/>
    <dgm:cxn modelId="{CFB79471-1661-4018-AF56-C7CCDCB6E36A}" type="presOf" srcId="{88E059FA-026D-4B2A-838A-A2881895B6C2}" destId="{30A12CEF-EF19-4087-9D3B-CE53EA2708DF}" srcOrd="0" destOrd="0" presId="urn:microsoft.com/office/officeart/2005/8/layout/orgChart1"/>
    <dgm:cxn modelId="{543FAF71-478B-416F-9C96-CAD2BAAE2A0F}" srcId="{11A7098B-A77B-410D-BE5B-6B61B5920086}" destId="{62711A34-4DF8-49E0-AF3F-18F3EDCF4969}" srcOrd="2" destOrd="0" parTransId="{CE53BA3C-36A7-4FCF-9517-A51B966FA93D}" sibTransId="{1847B22F-0722-4692-93F2-0B77457E9C34}"/>
    <dgm:cxn modelId="{870EFC71-0516-4A9F-A17B-DB0E2E6C0052}" srcId="{17900FE2-C3E1-4BB9-B79C-1906A56C0939}" destId="{CD2D722F-D5E4-47B9-9B6A-6C44EBE4BFB7}" srcOrd="2" destOrd="0" parTransId="{E1C7718D-FF0B-4235-8865-96438300349D}" sibTransId="{362492B0-E22A-47AF-8B12-11E1753B40D9}"/>
    <dgm:cxn modelId="{76E85B72-AB01-41CD-B5E6-0952A135022A}" type="presOf" srcId="{14D1D4A6-19AE-43E5-A99D-2CB77FA93211}" destId="{C8BF788A-603A-4E90-BDC6-C89875E08EDD}" srcOrd="0" destOrd="0" presId="urn:microsoft.com/office/officeart/2005/8/layout/orgChart1"/>
    <dgm:cxn modelId="{F9238E56-9234-4C0B-9EAF-53588276B1B3}" type="presOf" srcId="{2F12334C-184A-4AD4-94E2-0433BE5C6755}" destId="{2D0F3263-D8D7-45D5-8307-0CAE45DD1DA3}" srcOrd="0" destOrd="0" presId="urn:microsoft.com/office/officeart/2005/8/layout/orgChart1"/>
    <dgm:cxn modelId="{09E3A656-F48D-4966-9B0F-FD82E0A171D1}" type="presOf" srcId="{CB306928-0BD0-464C-B51B-575CDF99F450}" destId="{E3E44228-D3F3-4C32-84A9-1B3148CC29BF}" srcOrd="1" destOrd="0" presId="urn:microsoft.com/office/officeart/2005/8/layout/orgChart1"/>
    <dgm:cxn modelId="{B4C76057-7341-4668-92D3-4CF017D11C08}" type="presOf" srcId="{BC1FE953-673B-4876-9D56-312FEC16D50B}" destId="{E19842D2-3B1E-4775-B487-93294349B309}" srcOrd="0" destOrd="0" presId="urn:microsoft.com/office/officeart/2005/8/layout/orgChart1"/>
    <dgm:cxn modelId="{DCBF8558-058B-41C5-A17D-B9EC3ACBCC09}" srcId="{11A7098B-A77B-410D-BE5B-6B61B5920086}" destId="{87EAE7A2-E22E-4F0A-A49D-C24E5F34A0F5}" srcOrd="1" destOrd="0" parTransId="{857A1EF2-1A88-4C4E-A351-656CAFFC5297}" sibTransId="{FB04CFEB-E294-4396-A993-96594D58E7A3}"/>
    <dgm:cxn modelId="{4442BE58-FD84-4D5E-ACFE-1AF60D884B0B}" type="presOf" srcId="{1DECBE9F-E2D6-4798-B9D7-F9848F79DEFA}" destId="{B2B0D7E6-5FF6-4A8D-98CA-F362A799EF0D}" srcOrd="0" destOrd="0" presId="urn:microsoft.com/office/officeart/2005/8/layout/orgChart1"/>
    <dgm:cxn modelId="{3088F659-EFDB-49C3-A044-64C3F8A26CAF}" type="presOf" srcId="{CDCA2D2E-CF9D-4435-9D2A-6C45197BAAFD}" destId="{F3FACC30-4C5C-4602-A0EF-E6A42679D7CA}" srcOrd="0" destOrd="0" presId="urn:microsoft.com/office/officeart/2005/8/layout/orgChart1"/>
    <dgm:cxn modelId="{9E9A647A-C9FD-4024-9367-AA971708B689}" type="presOf" srcId="{5FD48C5F-1F6C-4981-B3B3-574614878EE3}" destId="{75D8A31A-53FC-44C6-AB7F-FD8115EECF66}" srcOrd="0" destOrd="0" presId="urn:microsoft.com/office/officeart/2005/8/layout/orgChart1"/>
    <dgm:cxn modelId="{C1D57C5A-9C6A-48FD-9824-611D6D014FDF}" type="presOf" srcId="{17900FE2-C3E1-4BB9-B79C-1906A56C0939}" destId="{46544CC4-5009-48A5-BDBA-D6FC6D80A04B}" srcOrd="1" destOrd="0" presId="urn:microsoft.com/office/officeart/2005/8/layout/orgChart1"/>
    <dgm:cxn modelId="{0B13F37A-F565-47DE-83F8-4BD0C077D30B}" type="presOf" srcId="{D8E985AE-DA00-43FD-A0EC-E770C3BF5A46}" destId="{BAF92BBB-3041-4B32-AD92-3C309C235073}" srcOrd="0" destOrd="0" presId="urn:microsoft.com/office/officeart/2005/8/layout/orgChart1"/>
    <dgm:cxn modelId="{9C19F17D-2DB9-4F2B-BC24-7EAA5B10FB6B}" srcId="{AA92F9ED-D203-4CDB-B43E-DB7F378F4395}" destId="{EAB447AD-ABE0-4A3A-BB57-A8879C7409B6}" srcOrd="0" destOrd="0" parTransId="{859758EB-5341-458F-85E5-E62982CDB48A}" sibTransId="{F9AA782D-4A89-4E5F-948D-205EB1340FAE}"/>
    <dgm:cxn modelId="{C6303C7F-4572-42DB-8F43-ED9B8C3AF335}" type="presOf" srcId="{DB9F4849-1D39-4FC5-9AF0-80A27E2E3C5B}" destId="{1CF57C18-F5F7-4E3F-BE90-8398DEA9B68F}" srcOrd="0" destOrd="0" presId="urn:microsoft.com/office/officeart/2005/8/layout/orgChart1"/>
    <dgm:cxn modelId="{2534657F-513C-4B9C-92D1-42E98058F14D}" srcId="{87EAE7A2-E22E-4F0A-A49D-C24E5F34A0F5}" destId="{88E059FA-026D-4B2A-838A-A2881895B6C2}" srcOrd="2" destOrd="0" parTransId="{2F12334C-184A-4AD4-94E2-0433BE5C6755}" sibTransId="{695AC5F0-7BAA-4426-9B21-F666405456EA}"/>
    <dgm:cxn modelId="{1028DA7F-9055-4A64-B7B5-7B2EE1BF760C}" srcId="{87EAE7A2-E22E-4F0A-A49D-C24E5F34A0F5}" destId="{BD483845-B7DA-4B12-BD7B-2E98CF2E5769}" srcOrd="0" destOrd="0" parTransId="{DCEC2064-4B9C-4794-B87F-A09B052754BE}" sibTransId="{26704210-9D8A-4631-BB0A-D483F3992252}"/>
    <dgm:cxn modelId="{D9A3E37F-735C-41A1-9CB4-A592B35F37F8}" type="presOf" srcId="{CD2D722F-D5E4-47B9-9B6A-6C44EBE4BFB7}" destId="{4EEB1948-C9A7-40CD-8BEF-BCAF26CC3B36}" srcOrd="0" destOrd="0" presId="urn:microsoft.com/office/officeart/2005/8/layout/orgChart1"/>
    <dgm:cxn modelId="{9B9C1381-29B2-476E-9FB8-3F0C3F67A0B7}" srcId="{EAB447AD-ABE0-4A3A-BB57-A8879C7409B6}" destId="{1DD9AB51-E5FC-40A8-95D1-54D5A2164FCE}" srcOrd="2" destOrd="0" parTransId="{CDCA2D2E-CF9D-4435-9D2A-6C45197BAAFD}" sibTransId="{07C5DB8E-9876-4B5F-863E-26D6FDCB8D26}"/>
    <dgm:cxn modelId="{A44D628A-6270-4050-B556-FF3E39C612B2}" type="presOf" srcId="{C2BA3767-4456-46ED-BF1C-74051D590DAE}" destId="{38CBF18D-A31E-4A98-88C2-569E9D5F30C4}" srcOrd="1" destOrd="0" presId="urn:microsoft.com/office/officeart/2005/8/layout/orgChart1"/>
    <dgm:cxn modelId="{6EE19690-513A-4ABD-AF27-15AD4DC9D0B5}" type="presOf" srcId="{857A1EF2-1A88-4C4E-A351-656CAFFC5297}" destId="{4F951B2D-3800-404C-8AD2-B3B4DC10CB7F}" srcOrd="0" destOrd="0" presId="urn:microsoft.com/office/officeart/2005/8/layout/orgChart1"/>
    <dgm:cxn modelId="{EAB60B91-843E-47A9-B977-F2F7560151A4}" type="presOf" srcId="{282440D9-CD92-4BA4-A936-5896CC908F90}" destId="{4105AB45-7744-4B9C-BC7F-033A16F35B0D}" srcOrd="0" destOrd="0" presId="urn:microsoft.com/office/officeart/2005/8/layout/orgChart1"/>
    <dgm:cxn modelId="{07EF6993-6417-467A-BD53-8A341D81FEAA}" type="presOf" srcId="{8A56722F-50BE-4463-BFAE-75C3024AA0CA}" destId="{36615E94-E68C-42CA-983A-9E3045244FD8}" srcOrd="0" destOrd="0" presId="urn:microsoft.com/office/officeart/2005/8/layout/orgChart1"/>
    <dgm:cxn modelId="{849F0898-C072-4FA1-9161-0708BA990F04}" type="presOf" srcId="{083E030E-9B56-45B9-87D1-93DB5EB60231}" destId="{2C875885-A495-434D-99E3-3D209DD07BF7}" srcOrd="0" destOrd="0" presId="urn:microsoft.com/office/officeart/2005/8/layout/orgChart1"/>
    <dgm:cxn modelId="{0710FE98-BF96-4832-B572-CF4F11A572E3}" type="presOf" srcId="{265CF802-B36C-4252-8414-DECB6573C3F2}" destId="{2E32B06D-17AD-4DBF-A934-2D521A34AB8A}" srcOrd="1" destOrd="0" presId="urn:microsoft.com/office/officeart/2005/8/layout/orgChart1"/>
    <dgm:cxn modelId="{4AEB2D9A-200E-420E-9C2B-87E54CF579D3}" type="presOf" srcId="{CE53BA3C-36A7-4FCF-9517-A51B966FA93D}" destId="{E0C76D55-B749-4676-B047-F5D88F82A4C9}" srcOrd="0" destOrd="0" presId="urn:microsoft.com/office/officeart/2005/8/layout/orgChart1"/>
    <dgm:cxn modelId="{D9E2149B-1FE7-4D11-8DF0-19194B7A143D}" type="presOf" srcId="{62711A34-4DF8-49E0-AF3F-18F3EDCF4969}" destId="{6E624B8C-4FCB-47E2-B48F-B5E86208037B}" srcOrd="1" destOrd="0" presId="urn:microsoft.com/office/officeart/2005/8/layout/orgChart1"/>
    <dgm:cxn modelId="{53ABDE9B-F91F-45C4-9775-410E3A2A5444}" srcId="{EAB447AD-ABE0-4A3A-BB57-A8879C7409B6}" destId="{CC1239E0-5DA1-49DF-9830-57313952F18A}" srcOrd="0" destOrd="0" parTransId="{C3438D15-7D57-4AE0-9B1D-204A7BEC5215}" sibTransId="{8618D796-4C63-45AE-A5A5-ADD02AD29500}"/>
    <dgm:cxn modelId="{326BF69D-DA9D-42EF-A93A-6AF2F80116F5}" type="presOf" srcId="{DB9F4849-1D39-4FC5-9AF0-80A27E2E3C5B}" destId="{B6770E02-076E-4267-9F43-775BAEFF1271}" srcOrd="1" destOrd="0" presId="urn:microsoft.com/office/officeart/2005/8/layout/orgChart1"/>
    <dgm:cxn modelId="{5962F29E-B215-4371-AEDE-18D949F1024D}" type="presOf" srcId="{62636416-2A4F-4855-9A32-424C155998A9}" destId="{5E8FF292-6B20-4F41-A5B0-A994FEAAA5F0}" srcOrd="1" destOrd="0" presId="urn:microsoft.com/office/officeart/2005/8/layout/orgChart1"/>
    <dgm:cxn modelId="{C5CCB79F-3906-4C7B-8AA0-8C6F545C3E7B}" type="presOf" srcId="{1DD9AB51-E5FC-40A8-95D1-54D5A2164FCE}" destId="{56C4E82C-E84F-4818-A677-0DB567A8C338}" srcOrd="1" destOrd="0" presId="urn:microsoft.com/office/officeart/2005/8/layout/orgChart1"/>
    <dgm:cxn modelId="{B8CD62A2-F76D-44C0-9922-71370E46555A}" type="presOf" srcId="{1DD9AB51-E5FC-40A8-95D1-54D5A2164FCE}" destId="{21478CA6-02A8-4C08-8D52-5B199E3B5E51}" srcOrd="0" destOrd="0" presId="urn:microsoft.com/office/officeart/2005/8/layout/orgChart1"/>
    <dgm:cxn modelId="{58F7D3A7-F91D-4505-A46D-95115B92F8C6}" type="presOf" srcId="{7FFB7074-AA7D-4F08-B52C-DD2ADE5E3ABE}" destId="{BA85E227-EDBE-4C3A-AAE9-E1BF45BAEF10}" srcOrd="1" destOrd="0" presId="urn:microsoft.com/office/officeart/2005/8/layout/orgChart1"/>
    <dgm:cxn modelId="{4968F8A7-8AA4-4498-B81E-772E3EB918C9}" type="presOf" srcId="{3E05BCBD-9BFB-4398-8DB1-69283D7292F2}" destId="{EACB24C1-29D1-4A2F-A0A7-C74B6B17BBD0}" srcOrd="0" destOrd="0" presId="urn:microsoft.com/office/officeart/2005/8/layout/orgChart1"/>
    <dgm:cxn modelId="{ABA5B0A9-331C-4F98-825D-0403E021627F}" type="presOf" srcId="{62711A34-4DF8-49E0-AF3F-18F3EDCF4969}" destId="{24F38FF7-EF39-4CE6-9F28-770FFD2B5D4E}" srcOrd="0" destOrd="0" presId="urn:microsoft.com/office/officeart/2005/8/layout/orgChart1"/>
    <dgm:cxn modelId="{5A9DF1AB-0F69-45A3-B077-340C28011243}" srcId="{AA92F9ED-D203-4CDB-B43E-DB7F378F4395}" destId="{17900FE2-C3E1-4BB9-B79C-1906A56C0939}" srcOrd="1" destOrd="0" parTransId="{CC355168-3B5A-4EF8-8778-593FA6CE5128}" sibTransId="{3FF7A9A2-23D0-4072-AA49-0589AF822002}"/>
    <dgm:cxn modelId="{B98E20AD-44D7-47BB-AB30-5CEB2BB8DED4}" type="presOf" srcId="{520106CA-B97F-4B99-86A4-CC2B68A36770}" destId="{A86DF25A-C10D-4B4E-8CDB-71DFE21BDE75}" srcOrd="1" destOrd="0" presId="urn:microsoft.com/office/officeart/2005/8/layout/orgChart1"/>
    <dgm:cxn modelId="{66540DAE-B1EB-440F-B682-9EBA3B685D19}" type="presOf" srcId="{CB306928-0BD0-464C-B51B-575CDF99F450}" destId="{9AE318B6-B6A7-426B-8BE4-C2773987D332}" srcOrd="0" destOrd="0" presId="urn:microsoft.com/office/officeart/2005/8/layout/orgChart1"/>
    <dgm:cxn modelId="{A94744AF-5722-496C-A049-747D693A9867}" type="presOf" srcId="{AA92F9ED-D203-4CDB-B43E-DB7F378F4395}" destId="{E5ECF5D3-8989-46F3-9345-E5FBBB60341B}" srcOrd="1" destOrd="0" presId="urn:microsoft.com/office/officeart/2005/8/layout/orgChart1"/>
    <dgm:cxn modelId="{F4F088B5-61E6-42E7-B97D-14FF7205BDD7}" type="presOf" srcId="{E3E27E8A-8428-45D7-AF58-DF56D4315B06}" destId="{437276CA-325C-4BBE-8F0F-DF9957422F91}" srcOrd="0" destOrd="0" presId="urn:microsoft.com/office/officeart/2005/8/layout/orgChart1"/>
    <dgm:cxn modelId="{073BCBB5-311A-4493-ABD4-73CF92AB3E9F}" type="presOf" srcId="{0D89D244-7521-43FE-9BA2-2FECA451A348}" destId="{1D10694E-08C3-44BD-9BD4-F63E8C764883}" srcOrd="1" destOrd="0" presId="urn:microsoft.com/office/officeart/2005/8/layout/orgChart1"/>
    <dgm:cxn modelId="{8F940AB6-BFAF-403D-8CC4-4A1E54D9BCCB}" type="presOf" srcId="{3FFDE488-BF86-4709-8E2D-38E10585E15B}" destId="{9EA5AEA1-79C0-41D8-9F91-2E9923F8801F}" srcOrd="1" destOrd="0" presId="urn:microsoft.com/office/officeart/2005/8/layout/orgChart1"/>
    <dgm:cxn modelId="{162069B8-476C-48D0-996D-94DA6CA40456}" type="presOf" srcId="{DCEC2064-4B9C-4794-B87F-A09B052754BE}" destId="{274121CC-9721-4E69-9AD5-DD1888C771EC}" srcOrd="0" destOrd="0" presId="urn:microsoft.com/office/officeart/2005/8/layout/orgChart1"/>
    <dgm:cxn modelId="{F6E34FB8-EEA6-4E98-958F-9ED49786BBA3}" type="presOf" srcId="{AA30558A-DCDD-4FCA-9E1F-DADF73DE38AB}" destId="{6936B4DB-935B-4391-821D-C456C7350C66}" srcOrd="1" destOrd="0" presId="urn:microsoft.com/office/officeart/2005/8/layout/orgChart1"/>
    <dgm:cxn modelId="{4FD977B9-1EA8-4C22-AEE4-0AAEB6A2B16D}" type="presOf" srcId="{481873C9-4FB8-49D8-8F5B-A2183113783D}" destId="{1C409DD6-CCFB-4C66-A396-EB855B615B00}" srcOrd="0" destOrd="0" presId="urn:microsoft.com/office/officeart/2005/8/layout/orgChart1"/>
    <dgm:cxn modelId="{851CFABA-0248-4479-A1C8-04C92F6DB9B2}" type="presOf" srcId="{FAE2C89D-7D5D-4D62-8B42-A6EBD9DF01AE}" destId="{F4EC8C9C-CE12-4CBE-8C6C-E53B7EAC2CD7}" srcOrd="0" destOrd="0" presId="urn:microsoft.com/office/officeart/2005/8/layout/orgChart1"/>
    <dgm:cxn modelId="{27DA62BC-E830-4917-A67C-5F06092F72F1}" srcId="{62711A34-4DF8-49E0-AF3F-18F3EDCF4969}" destId="{3BDCD079-AF87-41C5-9C36-A297E3FE6A8A}" srcOrd="1" destOrd="0" parTransId="{5C14CD18-0BEC-4380-BE10-7E8865C7BC4E}" sibTransId="{B4F1A106-241B-4603-8CAA-E1561C2B4C9D}"/>
    <dgm:cxn modelId="{CD024BBE-C570-4D2A-9D04-AF79C1953590}" type="presOf" srcId="{E140B6BE-E769-4EE8-8789-4619829FC77A}" destId="{1673E626-998C-4A6B-B30A-F826E7EAF6C5}" srcOrd="0" destOrd="0" presId="urn:microsoft.com/office/officeart/2005/8/layout/orgChart1"/>
    <dgm:cxn modelId="{057C4FBE-6C55-4B09-BC1E-4FE71DED5DC3}" srcId="{62636416-2A4F-4855-9A32-424C155998A9}" destId="{117C775B-BA33-442B-9111-F06287BE650D}" srcOrd="1" destOrd="0" parTransId="{A98B1B7A-11E1-474D-8B51-CEBB2459217F}" sibTransId="{3814B0C8-7BE4-4642-8675-EB0FAA86A9E9}"/>
    <dgm:cxn modelId="{18C353BF-B061-46C0-956F-9CAA897FAC6D}" type="presOf" srcId="{8A56722F-50BE-4463-BFAE-75C3024AA0CA}" destId="{F23FA764-EE31-4CFA-A01A-E235FDE645D2}" srcOrd="1" destOrd="0" presId="urn:microsoft.com/office/officeart/2005/8/layout/orgChart1"/>
    <dgm:cxn modelId="{ADD300C0-2DF5-47A0-8704-9140F8AD4904}" type="presOf" srcId="{17900FE2-C3E1-4BB9-B79C-1906A56C0939}" destId="{9AB2C2FA-8BF8-42B1-A5CC-588D7AC76053}" srcOrd="0" destOrd="0" presId="urn:microsoft.com/office/officeart/2005/8/layout/orgChart1"/>
    <dgm:cxn modelId="{329A2BC3-AD0E-4F8F-8F29-1AD39EC96E2B}" type="presOf" srcId="{282440D9-CD92-4BA4-A936-5896CC908F90}" destId="{1C38F6B6-0980-418E-901E-AE2455A5CA2E}" srcOrd="1" destOrd="0" presId="urn:microsoft.com/office/officeart/2005/8/layout/orgChart1"/>
    <dgm:cxn modelId="{4E4DC0C4-C868-4B61-A45C-A64D17997A5B}" type="presOf" srcId="{117C775B-BA33-442B-9111-F06287BE650D}" destId="{46194866-AFE5-47E9-8C1A-D49B04DD66F3}" srcOrd="0" destOrd="0" presId="urn:microsoft.com/office/officeart/2005/8/layout/orgChart1"/>
    <dgm:cxn modelId="{94EBE4C4-94CB-4943-BB5F-3A214324173C}" type="presOf" srcId="{E140B6BE-E769-4EE8-8789-4619829FC77A}" destId="{18F91063-8CD7-491C-9F3B-5D43A12CE846}" srcOrd="1" destOrd="0" presId="urn:microsoft.com/office/officeart/2005/8/layout/orgChart1"/>
    <dgm:cxn modelId="{24D158C5-E82E-4210-A251-A2B1B838F711}" type="presOf" srcId="{FE526DFD-13A9-4803-AC8B-582CE938E20E}" destId="{3FCE6523-5F39-429C-9DE0-CFF424F256AD}" srcOrd="0" destOrd="0" presId="urn:microsoft.com/office/officeart/2005/8/layout/orgChart1"/>
    <dgm:cxn modelId="{CD9722C7-5DF1-433B-9261-4043F8AB95EA}" type="presOf" srcId="{FFBD364C-EFB8-422D-A37E-F2388834F9E8}" destId="{BD9FDDA3-0B8A-4897-B760-4758629FE0CA}" srcOrd="0" destOrd="0" presId="urn:microsoft.com/office/officeart/2005/8/layout/orgChart1"/>
    <dgm:cxn modelId="{15D27BC7-F1FF-43A3-87B8-97CE81DEDDAA}" srcId="{C2BA3767-4456-46ED-BF1C-74051D590DAE}" destId="{14D1D4A6-19AE-43E5-A99D-2CB77FA93211}" srcOrd="2" destOrd="0" parTransId="{D8E985AE-DA00-43FD-A0EC-E770C3BF5A46}" sibTransId="{6E4F07E6-F506-4D27-AF54-14EBF5117C12}"/>
    <dgm:cxn modelId="{12DA90C7-1078-4314-B6F3-9F5C46005AEF}" type="presOf" srcId="{18C6F284-E87D-48DE-8827-BD167890E42A}" destId="{8C098233-A081-4912-B44C-98E09759467E}" srcOrd="1" destOrd="0" presId="urn:microsoft.com/office/officeart/2005/8/layout/orgChart1"/>
    <dgm:cxn modelId="{B0907BD0-002F-4391-A244-D1080FD639EB}" type="presOf" srcId="{14D1D4A6-19AE-43E5-A99D-2CB77FA93211}" destId="{66AA6D52-4AA0-4223-AEAF-AA174138C140}" srcOrd="1" destOrd="0" presId="urn:microsoft.com/office/officeart/2005/8/layout/orgChart1"/>
    <dgm:cxn modelId="{2B249ED1-5F43-4A2B-8760-1EAC48163CCA}" type="presOf" srcId="{66C217E2-A400-441A-B073-24E4F2F971BC}" destId="{2E4187DD-5A0C-4CF2-BE81-0AA144928B33}" srcOrd="0" destOrd="0" presId="urn:microsoft.com/office/officeart/2005/8/layout/orgChart1"/>
    <dgm:cxn modelId="{0967CBD5-738B-4C2F-8806-174E4D6B3A36}" type="presOf" srcId="{F2C76F0A-BF87-4517-A5E4-42B2B852B1CB}" destId="{13D15619-3BC2-40C9-ABBB-4DF5D035A1E7}" srcOrd="0" destOrd="0" presId="urn:microsoft.com/office/officeart/2005/8/layout/orgChart1"/>
    <dgm:cxn modelId="{FB61DFD5-AACC-421B-9A9E-044C5B24AB36}" type="presOf" srcId="{BD483845-B7DA-4B12-BD7B-2E98CF2E5769}" destId="{BE5580D5-F691-43C6-B62A-153DFB6281E2}" srcOrd="0" destOrd="0" presId="urn:microsoft.com/office/officeart/2005/8/layout/orgChart1"/>
    <dgm:cxn modelId="{7DDE7BD6-FF25-446E-A291-120BDF649C1E}" type="presOf" srcId="{48441DF5-375E-4DF0-92CC-1D780CB1C521}" destId="{2933B870-42FF-4E4B-9B84-0601CEFD80C7}" srcOrd="1" destOrd="0" presId="urn:microsoft.com/office/officeart/2005/8/layout/orgChart1"/>
    <dgm:cxn modelId="{B53111D9-6E0D-4BAA-BD47-A11611FA17F2}" type="presOf" srcId="{AA92F9ED-D203-4CDB-B43E-DB7F378F4395}" destId="{7D004A2B-ED57-4919-945F-FFF17B351BDD}" srcOrd="0" destOrd="0" presId="urn:microsoft.com/office/officeart/2005/8/layout/orgChart1"/>
    <dgm:cxn modelId="{8AD591D9-D2F6-4C37-938E-9CF766FD420B}" type="presOf" srcId="{18C6F284-E87D-48DE-8827-BD167890E42A}" destId="{3694B28F-964C-47BA-9B3D-0EBBAC4A4EBB}" srcOrd="0" destOrd="0" presId="urn:microsoft.com/office/officeart/2005/8/layout/orgChart1"/>
    <dgm:cxn modelId="{A72F46DD-7A2B-480D-BB69-23689A3EFFB0}" type="presOf" srcId="{0B6682D5-405A-43BE-84C3-A8223A549777}" destId="{85912B09-6F82-4F7A-80BF-3F5205A60730}" srcOrd="0" destOrd="0" presId="urn:microsoft.com/office/officeart/2005/8/layout/orgChart1"/>
    <dgm:cxn modelId="{84798ADD-AE21-4324-A0B7-C668173850ED}" type="presOf" srcId="{32B731EA-9F68-425E-8A29-59CC69AF76D6}" destId="{8F2531B9-C6BD-4863-8AB2-08C7575492C3}" srcOrd="0" destOrd="0" presId="urn:microsoft.com/office/officeart/2005/8/layout/orgChart1"/>
    <dgm:cxn modelId="{21E20ADE-E38B-4EB3-9782-EDFF8F2A4674}" type="presOf" srcId="{3BDCD079-AF87-41C5-9C36-A297E3FE6A8A}" destId="{F25E8F35-FDAB-4D12-8A51-79892A61B4E6}" srcOrd="1" destOrd="0" presId="urn:microsoft.com/office/officeart/2005/8/layout/orgChart1"/>
    <dgm:cxn modelId="{94051EE1-CDE8-4247-B60D-927531CEBB9F}" srcId="{62711A34-4DF8-49E0-AF3F-18F3EDCF4969}" destId="{62636416-2A4F-4855-9A32-424C155998A9}" srcOrd="0" destOrd="0" parTransId="{481873C9-4FB8-49D8-8F5B-A2183113783D}" sibTransId="{B04E6758-E5ED-4C5A-B470-0DCC46F4AD75}"/>
    <dgm:cxn modelId="{454643E1-16AE-4BEC-A92A-3AF3639BDDA9}" type="presOf" srcId="{F2C76F0A-BF87-4517-A5E4-42B2B852B1CB}" destId="{D4C4C45A-BC43-418A-9DF6-7F8C053233B9}" srcOrd="1" destOrd="0" presId="urn:microsoft.com/office/officeart/2005/8/layout/orgChart1"/>
    <dgm:cxn modelId="{2C5A4CE1-8F1E-4DA2-85FA-28A7C581766D}" srcId="{977318CC-CF92-431C-82E2-BCFDA1D33C0C}" destId="{11A7098B-A77B-410D-BE5B-6B61B5920086}" srcOrd="0" destOrd="0" parTransId="{25B4DB81-8AA4-4EE8-A57E-1473FDC71C5F}" sibTransId="{D071549B-5268-49C4-8F02-2BAF06E3B647}"/>
    <dgm:cxn modelId="{06D0ADE1-20DD-4306-AAD8-F3B20D31F9E7}" type="presOf" srcId="{ECE1AA0F-ADE5-4781-8E76-95FEEFD294BF}" destId="{B295152A-2579-4D93-B917-16EC1943CAD9}" srcOrd="0" destOrd="0" presId="urn:microsoft.com/office/officeart/2005/8/layout/orgChart1"/>
    <dgm:cxn modelId="{618369E4-7989-4344-96E1-2D14A944BC4D}" type="presOf" srcId="{87EAE7A2-E22E-4F0A-A49D-C24E5F34A0F5}" destId="{35841354-4D52-4F41-B173-2787A32279D1}" srcOrd="0" destOrd="0" presId="urn:microsoft.com/office/officeart/2005/8/layout/orgChart1"/>
    <dgm:cxn modelId="{36FD95E4-9B3D-4445-971E-81BD3242F73B}" type="presOf" srcId="{E1C7718D-FF0B-4235-8865-96438300349D}" destId="{FC8B9F00-B0C3-4409-B409-1565DD85327A}" srcOrd="0" destOrd="0" presId="urn:microsoft.com/office/officeart/2005/8/layout/orgChart1"/>
    <dgm:cxn modelId="{0EE6AAE4-5124-47F3-B68B-001FCEF9E848}" srcId="{87EAE7A2-E22E-4F0A-A49D-C24E5F34A0F5}" destId="{96D6E576-5F77-475F-99DE-C6510D3D0125}" srcOrd="3" destOrd="0" parTransId="{FE526DFD-13A9-4803-AC8B-582CE938E20E}" sibTransId="{970BE286-2B09-4A69-89F3-8CCAE1882F75}"/>
    <dgm:cxn modelId="{F6CE49E5-5222-41C0-8D00-1C4572A83F46}" srcId="{C2BA3767-4456-46ED-BF1C-74051D590DAE}" destId="{ECE1AA0F-ADE5-4781-8E76-95FEEFD294BF}" srcOrd="1" destOrd="0" parTransId="{FAE2C89D-7D5D-4D62-8B42-A6EBD9DF01AE}" sibTransId="{B3FD5EFF-54F7-4595-AF87-FF8DA5C72A36}"/>
    <dgm:cxn modelId="{BFFAAFE7-0936-41B5-929D-720AAEB23732}" type="presOf" srcId="{54E734DF-5A1A-458C-AC89-0D991F9E2CCD}" destId="{53327E42-E341-4913-AF10-E065F1472FD3}" srcOrd="0" destOrd="0" presId="urn:microsoft.com/office/officeart/2005/8/layout/orgChart1"/>
    <dgm:cxn modelId="{78CD28E8-D0D0-41D2-A973-AA80F03F084C}" type="presOf" srcId="{0D89D244-7521-43FE-9BA2-2FECA451A348}" destId="{BD0BA449-86A8-4F23-8264-426DF827DFEC}" srcOrd="0" destOrd="0" presId="urn:microsoft.com/office/officeart/2005/8/layout/orgChart1"/>
    <dgm:cxn modelId="{FEE52DE8-442B-4E20-8CA4-2826973BF4BC}" srcId="{17900FE2-C3E1-4BB9-B79C-1906A56C0939}" destId="{0D89D244-7521-43FE-9BA2-2FECA451A348}" srcOrd="1" destOrd="0" parTransId="{71095E43-12F3-441D-8282-8FFDBA2B5803}" sibTransId="{627E05B7-7E6C-4307-B749-50BC2C0354C0}"/>
    <dgm:cxn modelId="{448B80EA-35E8-4978-BAC7-1067723A9F43}" type="presOf" srcId="{91E8AD05-3B55-497E-B604-5A3B179DA44E}" destId="{5E6CA16F-56E9-4ED2-8566-DB4F97118192}" srcOrd="0" destOrd="0" presId="urn:microsoft.com/office/officeart/2005/8/layout/orgChart1"/>
    <dgm:cxn modelId="{249536EE-EC47-4556-8516-C9E6118BF66F}" type="presOf" srcId="{DBBD3A22-816E-4CA3-ADD5-D59462C9FC3A}" destId="{64DEA92F-EE9F-4879-9C18-B9ADDCA719D7}" srcOrd="1" destOrd="0" presId="urn:microsoft.com/office/officeart/2005/8/layout/orgChart1"/>
    <dgm:cxn modelId="{9FF99BF2-53B3-4D18-A48A-B651B024F165}" type="presOf" srcId="{CC1239E0-5DA1-49DF-9830-57313952F18A}" destId="{6CEF03C5-3E95-456E-82DF-391A3C247FA1}" srcOrd="1" destOrd="0" presId="urn:microsoft.com/office/officeart/2005/8/layout/orgChart1"/>
    <dgm:cxn modelId="{2863D4F2-C149-4007-A71A-D0054ABF0CA8}" type="presOf" srcId="{7FFB7074-AA7D-4F08-B52C-DD2ADE5E3ABE}" destId="{D707011A-B1A2-46E1-8689-D7AE726ABF4E}" srcOrd="0" destOrd="0" presId="urn:microsoft.com/office/officeart/2005/8/layout/orgChart1"/>
    <dgm:cxn modelId="{7054F4F2-FE6B-4150-8275-AF3D04B64489}" type="presOf" srcId="{3E05BCBD-9BFB-4398-8DB1-69283D7292F2}" destId="{F276040A-9DBA-4264-871E-966E495DC411}" srcOrd="1" destOrd="0" presId="urn:microsoft.com/office/officeart/2005/8/layout/orgChart1"/>
    <dgm:cxn modelId="{E30179F4-BC84-4079-A2E4-38484E091C88}" type="presOf" srcId="{C3438D15-7D57-4AE0-9B1D-204A7BEC5215}" destId="{D2E141EB-A26B-4003-B668-308C459062E0}" srcOrd="0" destOrd="0" presId="urn:microsoft.com/office/officeart/2005/8/layout/orgChart1"/>
    <dgm:cxn modelId="{AA43F9FA-1E0E-4867-B261-DEE49FE8FF8A}" type="presOf" srcId="{BD483845-B7DA-4B12-BD7B-2E98CF2E5769}" destId="{D08D3D26-2435-4413-B199-D1911CA3DA3D}" srcOrd="1" destOrd="0" presId="urn:microsoft.com/office/officeart/2005/8/layout/orgChart1"/>
    <dgm:cxn modelId="{F387BCFD-E7D9-460A-9078-1E797A8A43D6}" type="presOf" srcId="{265CF802-B36C-4252-8414-DECB6573C3F2}" destId="{2E5FB6D8-432C-4E36-A8FB-7469F1FD78B8}" srcOrd="0" destOrd="0" presId="urn:microsoft.com/office/officeart/2005/8/layout/orgChart1"/>
    <dgm:cxn modelId="{E4C71DFE-E92D-4608-819D-CC2C141D58FC}" srcId="{62636416-2A4F-4855-9A32-424C155998A9}" destId="{3FFDE488-BF86-4709-8E2D-38E10585E15B}" srcOrd="2" destOrd="0" parTransId="{0B6682D5-405A-43BE-84C3-A8223A549777}" sibTransId="{F6F1000B-029E-4496-A490-F3744ADE50C2}"/>
    <dgm:cxn modelId="{82536B4D-C964-456A-A927-C453D72CE825}" type="presParOf" srcId="{6EB29D2D-3F2B-459B-B854-71A975F6C407}" destId="{5FA7F90F-DD5F-4A4A-A996-D544322E0D10}" srcOrd="0" destOrd="0" presId="urn:microsoft.com/office/officeart/2005/8/layout/orgChart1"/>
    <dgm:cxn modelId="{C3968C58-51E7-4DCF-9167-C8015C1184C5}" type="presParOf" srcId="{5FA7F90F-DD5F-4A4A-A996-D544322E0D10}" destId="{CEA35313-4539-4D65-8E07-350B84C38090}" srcOrd="0" destOrd="0" presId="urn:microsoft.com/office/officeart/2005/8/layout/orgChart1"/>
    <dgm:cxn modelId="{3F4DC085-D299-4DDC-909E-3FBC594046E8}" type="presParOf" srcId="{CEA35313-4539-4D65-8E07-350B84C38090}" destId="{EAD556B4-9921-43F9-B39A-1D2ADD5FC82E}" srcOrd="0" destOrd="0" presId="urn:microsoft.com/office/officeart/2005/8/layout/orgChart1"/>
    <dgm:cxn modelId="{DA883737-D914-48C3-AF3C-D94C9E23B18F}" type="presParOf" srcId="{CEA35313-4539-4D65-8E07-350B84C38090}" destId="{1902B3EE-BDAC-42D7-8ADB-FE705BC9D573}" srcOrd="1" destOrd="0" presId="urn:microsoft.com/office/officeart/2005/8/layout/orgChart1"/>
    <dgm:cxn modelId="{438BBE88-D10F-4880-8BC2-851B7B701313}" type="presParOf" srcId="{5FA7F90F-DD5F-4A4A-A996-D544322E0D10}" destId="{2B3B21B9-B54D-43F2-8A90-8D09543EA4A2}" srcOrd="1" destOrd="0" presId="urn:microsoft.com/office/officeart/2005/8/layout/orgChart1"/>
    <dgm:cxn modelId="{88FC4964-5C04-4786-8E54-CA1E1373C954}" type="presParOf" srcId="{2B3B21B9-B54D-43F2-8A90-8D09543EA4A2}" destId="{4F951B2D-3800-404C-8AD2-B3B4DC10CB7F}" srcOrd="0" destOrd="0" presId="urn:microsoft.com/office/officeart/2005/8/layout/orgChart1"/>
    <dgm:cxn modelId="{CA249585-92BF-40E5-8C9A-90D424B958CA}" type="presParOf" srcId="{2B3B21B9-B54D-43F2-8A90-8D09543EA4A2}" destId="{FFBBC3D5-EDD6-4EBC-841F-B9FBB33D84D5}" srcOrd="1" destOrd="0" presId="urn:microsoft.com/office/officeart/2005/8/layout/orgChart1"/>
    <dgm:cxn modelId="{40A14A6A-C203-42AC-9156-B6D4BF2263C6}" type="presParOf" srcId="{FFBBC3D5-EDD6-4EBC-841F-B9FBB33D84D5}" destId="{84677D35-1ECB-4246-AF5E-AF930E68E4EE}" srcOrd="0" destOrd="0" presId="urn:microsoft.com/office/officeart/2005/8/layout/orgChart1"/>
    <dgm:cxn modelId="{3072BFAB-C897-489B-8FE1-CACB96B98C68}" type="presParOf" srcId="{84677D35-1ECB-4246-AF5E-AF930E68E4EE}" destId="{35841354-4D52-4F41-B173-2787A32279D1}" srcOrd="0" destOrd="0" presId="urn:microsoft.com/office/officeart/2005/8/layout/orgChart1"/>
    <dgm:cxn modelId="{058DB21B-A0FF-4321-A630-D0DF530B17B4}" type="presParOf" srcId="{84677D35-1ECB-4246-AF5E-AF930E68E4EE}" destId="{B2042FDC-D23F-4C4F-A17C-211F0BAAF5C7}" srcOrd="1" destOrd="0" presId="urn:microsoft.com/office/officeart/2005/8/layout/orgChart1"/>
    <dgm:cxn modelId="{5E16C928-C0BB-4A0F-8916-14D87AD7F4F9}" type="presParOf" srcId="{FFBBC3D5-EDD6-4EBC-841F-B9FBB33D84D5}" destId="{BCE24494-8865-43D1-8817-A257830E7AEA}" srcOrd="1" destOrd="0" presId="urn:microsoft.com/office/officeart/2005/8/layout/orgChart1"/>
    <dgm:cxn modelId="{802A6A6C-FB92-4E3E-BDCB-5477ED36A0C1}" type="presParOf" srcId="{BCE24494-8865-43D1-8817-A257830E7AEA}" destId="{274121CC-9721-4E69-9AD5-DD1888C771EC}" srcOrd="0" destOrd="0" presId="urn:microsoft.com/office/officeart/2005/8/layout/orgChart1"/>
    <dgm:cxn modelId="{9AFB3ABA-FA99-4407-A3F0-C51CB362EF0C}" type="presParOf" srcId="{BCE24494-8865-43D1-8817-A257830E7AEA}" destId="{152DE0C2-489F-4783-9C1F-9E4B872AB0A1}" srcOrd="1" destOrd="0" presId="urn:microsoft.com/office/officeart/2005/8/layout/orgChart1"/>
    <dgm:cxn modelId="{2BDF6A65-64AB-413C-9059-8254375D4E72}" type="presParOf" srcId="{152DE0C2-489F-4783-9C1F-9E4B872AB0A1}" destId="{E6A97897-E1A9-4A40-A06B-EA8596049E11}" srcOrd="0" destOrd="0" presId="urn:microsoft.com/office/officeart/2005/8/layout/orgChart1"/>
    <dgm:cxn modelId="{2AB3C36C-CD34-4210-A8C3-CDD1145BE916}" type="presParOf" srcId="{E6A97897-E1A9-4A40-A06B-EA8596049E11}" destId="{BE5580D5-F691-43C6-B62A-153DFB6281E2}" srcOrd="0" destOrd="0" presId="urn:microsoft.com/office/officeart/2005/8/layout/orgChart1"/>
    <dgm:cxn modelId="{2DBDF513-FF48-4AA7-8C5A-C1C8D68E1379}" type="presParOf" srcId="{E6A97897-E1A9-4A40-A06B-EA8596049E11}" destId="{D08D3D26-2435-4413-B199-D1911CA3DA3D}" srcOrd="1" destOrd="0" presId="urn:microsoft.com/office/officeart/2005/8/layout/orgChart1"/>
    <dgm:cxn modelId="{1DF73D7C-726E-4C8C-9E7F-F7DB29F60FB8}" type="presParOf" srcId="{152DE0C2-489F-4783-9C1F-9E4B872AB0A1}" destId="{E73956C4-4832-4492-9376-F5D9EB8B339B}" srcOrd="1" destOrd="0" presId="urn:microsoft.com/office/officeart/2005/8/layout/orgChart1"/>
    <dgm:cxn modelId="{143EDEB2-C9D6-4388-9A60-E6D2C5DAFC07}" type="presParOf" srcId="{152DE0C2-489F-4783-9C1F-9E4B872AB0A1}" destId="{5D7DC09F-5E85-4F74-A73B-E5E46C0892BD}" srcOrd="2" destOrd="0" presId="urn:microsoft.com/office/officeart/2005/8/layout/orgChart1"/>
    <dgm:cxn modelId="{75980C39-597E-4D43-BDF0-866BF24E1AFA}" type="presParOf" srcId="{BCE24494-8865-43D1-8817-A257830E7AEA}" destId="{71B3DDE2-45A5-4DC4-9EAB-B4FA57CE76A8}" srcOrd="2" destOrd="0" presId="urn:microsoft.com/office/officeart/2005/8/layout/orgChart1"/>
    <dgm:cxn modelId="{4D56A693-F1B4-4654-81B3-65511FAFCA42}" type="presParOf" srcId="{BCE24494-8865-43D1-8817-A257830E7AEA}" destId="{BEBA964E-E6D7-43EC-9109-0C595A938026}" srcOrd="3" destOrd="0" presId="urn:microsoft.com/office/officeart/2005/8/layout/orgChart1"/>
    <dgm:cxn modelId="{404DF87C-FD6F-401C-B10E-B5CD92E061D6}" type="presParOf" srcId="{BEBA964E-E6D7-43EC-9109-0C595A938026}" destId="{87D910EB-1B5A-4F76-9FD1-8F73566ACBBE}" srcOrd="0" destOrd="0" presId="urn:microsoft.com/office/officeart/2005/8/layout/orgChart1"/>
    <dgm:cxn modelId="{F636EBB6-2E1A-42F2-AC51-158874F33BA9}" type="presParOf" srcId="{87D910EB-1B5A-4F76-9FD1-8F73566ACBBE}" destId="{36615E94-E68C-42CA-983A-9E3045244FD8}" srcOrd="0" destOrd="0" presId="urn:microsoft.com/office/officeart/2005/8/layout/orgChart1"/>
    <dgm:cxn modelId="{55AD4FC3-5ED0-4D70-AD93-132737A3C3A5}" type="presParOf" srcId="{87D910EB-1B5A-4F76-9FD1-8F73566ACBBE}" destId="{F23FA764-EE31-4CFA-A01A-E235FDE645D2}" srcOrd="1" destOrd="0" presId="urn:microsoft.com/office/officeart/2005/8/layout/orgChart1"/>
    <dgm:cxn modelId="{1E86E662-F567-4F11-AFDF-192A814DD158}" type="presParOf" srcId="{BEBA964E-E6D7-43EC-9109-0C595A938026}" destId="{96488160-5CC6-4957-B96A-156F13C14FB2}" srcOrd="1" destOrd="0" presId="urn:microsoft.com/office/officeart/2005/8/layout/orgChart1"/>
    <dgm:cxn modelId="{C4E64650-B4B3-495F-9C14-A0D0A679CD44}" type="presParOf" srcId="{BEBA964E-E6D7-43EC-9109-0C595A938026}" destId="{9587E1F4-7857-4B06-AD9D-D952B53EC8FA}" srcOrd="2" destOrd="0" presId="urn:microsoft.com/office/officeart/2005/8/layout/orgChart1"/>
    <dgm:cxn modelId="{6C87691C-F3B4-4634-925C-A80471251216}" type="presParOf" srcId="{BCE24494-8865-43D1-8817-A257830E7AEA}" destId="{2D0F3263-D8D7-45D5-8307-0CAE45DD1DA3}" srcOrd="4" destOrd="0" presId="urn:microsoft.com/office/officeart/2005/8/layout/orgChart1"/>
    <dgm:cxn modelId="{60E550BB-124F-4B9C-AFA2-400A01479375}" type="presParOf" srcId="{BCE24494-8865-43D1-8817-A257830E7AEA}" destId="{899AD4F0-6271-4A61-B35F-71C78329CE77}" srcOrd="5" destOrd="0" presId="urn:microsoft.com/office/officeart/2005/8/layout/orgChart1"/>
    <dgm:cxn modelId="{30CD14F1-D20F-45DE-9885-F06CCBD316B9}" type="presParOf" srcId="{899AD4F0-6271-4A61-B35F-71C78329CE77}" destId="{8E98A4E6-3C7B-4344-9C07-03E66A221799}" srcOrd="0" destOrd="0" presId="urn:microsoft.com/office/officeart/2005/8/layout/orgChart1"/>
    <dgm:cxn modelId="{FE66C3C5-ED6F-47E2-9D22-6DF8CAB3D990}" type="presParOf" srcId="{8E98A4E6-3C7B-4344-9C07-03E66A221799}" destId="{30A12CEF-EF19-4087-9D3B-CE53EA2708DF}" srcOrd="0" destOrd="0" presId="urn:microsoft.com/office/officeart/2005/8/layout/orgChart1"/>
    <dgm:cxn modelId="{E939C653-7E2F-4A0C-91C9-43843EB8FF1B}" type="presParOf" srcId="{8E98A4E6-3C7B-4344-9C07-03E66A221799}" destId="{62FF9391-D8C0-496F-91E3-F985B9CF8248}" srcOrd="1" destOrd="0" presId="urn:microsoft.com/office/officeart/2005/8/layout/orgChart1"/>
    <dgm:cxn modelId="{1DB791DB-FA7D-4091-8702-C304E665BCB5}" type="presParOf" srcId="{899AD4F0-6271-4A61-B35F-71C78329CE77}" destId="{E1056E61-ACA7-4C61-8EB0-6AB25A0608A6}" srcOrd="1" destOrd="0" presId="urn:microsoft.com/office/officeart/2005/8/layout/orgChart1"/>
    <dgm:cxn modelId="{DF3CE373-C2A5-4EA4-9457-A546C3EC6329}" type="presParOf" srcId="{899AD4F0-6271-4A61-B35F-71C78329CE77}" destId="{3F67E1F3-A409-4944-BC64-D4EDFED3F63F}" srcOrd="2" destOrd="0" presId="urn:microsoft.com/office/officeart/2005/8/layout/orgChart1"/>
    <dgm:cxn modelId="{857D6C68-EB9F-4866-A06B-F09D46121D94}" type="presParOf" srcId="{BCE24494-8865-43D1-8817-A257830E7AEA}" destId="{3FCE6523-5F39-429C-9DE0-CFF424F256AD}" srcOrd="6" destOrd="0" presId="urn:microsoft.com/office/officeart/2005/8/layout/orgChart1"/>
    <dgm:cxn modelId="{322AF08C-7440-4231-94DE-704925DC0ED6}" type="presParOf" srcId="{BCE24494-8865-43D1-8817-A257830E7AEA}" destId="{0B49D1BD-A3AC-4CB6-B7FC-91CF6F48D5DF}" srcOrd="7" destOrd="0" presId="urn:microsoft.com/office/officeart/2005/8/layout/orgChart1"/>
    <dgm:cxn modelId="{586C6647-4534-4CA4-938A-92DDC5674B68}" type="presParOf" srcId="{0B49D1BD-A3AC-4CB6-B7FC-91CF6F48D5DF}" destId="{09FDFEB8-C512-446D-A3AD-7FF52339D675}" srcOrd="0" destOrd="0" presId="urn:microsoft.com/office/officeart/2005/8/layout/orgChart1"/>
    <dgm:cxn modelId="{5EA541FE-4747-4AE2-8389-6273B28E9B09}" type="presParOf" srcId="{09FDFEB8-C512-446D-A3AD-7FF52339D675}" destId="{096F4E50-4DCF-4A1A-8832-E89D2C3A3DE8}" srcOrd="0" destOrd="0" presId="urn:microsoft.com/office/officeart/2005/8/layout/orgChart1"/>
    <dgm:cxn modelId="{DEC4CAA1-90D9-43DD-B35D-3DA857A83843}" type="presParOf" srcId="{09FDFEB8-C512-446D-A3AD-7FF52339D675}" destId="{94D779E6-AA5E-4C84-9EE2-2DF146C3A0EF}" srcOrd="1" destOrd="0" presId="urn:microsoft.com/office/officeart/2005/8/layout/orgChart1"/>
    <dgm:cxn modelId="{2136F29F-F5B0-45AF-B0DE-0B34F94009B1}" type="presParOf" srcId="{0B49D1BD-A3AC-4CB6-B7FC-91CF6F48D5DF}" destId="{85AAF225-1C98-42E8-A5DD-00753317C76B}" srcOrd="1" destOrd="0" presId="urn:microsoft.com/office/officeart/2005/8/layout/orgChart1"/>
    <dgm:cxn modelId="{E0B33276-BB7F-423F-B8A3-5437824BD7CB}" type="presParOf" srcId="{0B49D1BD-A3AC-4CB6-B7FC-91CF6F48D5DF}" destId="{E6610B22-E88A-481C-ACE7-B36A8F26837E}" srcOrd="2" destOrd="0" presId="urn:microsoft.com/office/officeart/2005/8/layout/orgChart1"/>
    <dgm:cxn modelId="{B466BB43-B3E6-4090-92EF-F0884A1BD3B5}" type="presParOf" srcId="{BCE24494-8865-43D1-8817-A257830E7AEA}" destId="{4E3DE601-A699-452B-B301-C09A16969E0F}" srcOrd="8" destOrd="0" presId="urn:microsoft.com/office/officeart/2005/8/layout/orgChart1"/>
    <dgm:cxn modelId="{64937FBA-40BD-491A-9D74-313259BBFFCF}" type="presParOf" srcId="{BCE24494-8865-43D1-8817-A257830E7AEA}" destId="{65AC4FE0-B15D-4B7F-8D38-789100B8BFF2}" srcOrd="9" destOrd="0" presId="urn:microsoft.com/office/officeart/2005/8/layout/orgChart1"/>
    <dgm:cxn modelId="{93239350-6EB7-404C-B438-5B88721C403C}" type="presParOf" srcId="{65AC4FE0-B15D-4B7F-8D38-789100B8BFF2}" destId="{9888C430-ECA9-4C79-B122-640A6303487F}" srcOrd="0" destOrd="0" presId="urn:microsoft.com/office/officeart/2005/8/layout/orgChart1"/>
    <dgm:cxn modelId="{4FA8C81A-26A4-455A-AC89-D12FBD9C5F7D}" type="presParOf" srcId="{9888C430-ECA9-4C79-B122-640A6303487F}" destId="{1673E626-998C-4A6B-B30A-F826E7EAF6C5}" srcOrd="0" destOrd="0" presId="urn:microsoft.com/office/officeart/2005/8/layout/orgChart1"/>
    <dgm:cxn modelId="{78F32F46-1245-4E7A-86D6-C91E3848CCDA}" type="presParOf" srcId="{9888C430-ECA9-4C79-B122-640A6303487F}" destId="{18F91063-8CD7-491C-9F3B-5D43A12CE846}" srcOrd="1" destOrd="0" presId="urn:microsoft.com/office/officeart/2005/8/layout/orgChart1"/>
    <dgm:cxn modelId="{0274046F-109B-4F7E-A8A7-74DFD0BA2D36}" type="presParOf" srcId="{65AC4FE0-B15D-4B7F-8D38-789100B8BFF2}" destId="{5A0FC52B-C921-4472-A64D-0C2E82A4EEEC}" srcOrd="1" destOrd="0" presId="urn:microsoft.com/office/officeart/2005/8/layout/orgChart1"/>
    <dgm:cxn modelId="{7AD96110-EA9A-4DE4-84E6-D41820B8F718}" type="presParOf" srcId="{65AC4FE0-B15D-4B7F-8D38-789100B8BFF2}" destId="{D9383186-3DD6-4B5F-A67E-79284703E078}" srcOrd="2" destOrd="0" presId="urn:microsoft.com/office/officeart/2005/8/layout/orgChart1"/>
    <dgm:cxn modelId="{47C5F12A-AF75-4177-ACB1-3C80A5BD88D2}" type="presParOf" srcId="{BCE24494-8865-43D1-8817-A257830E7AEA}" destId="{05DF9EAB-A213-4EFF-9178-B5CED71BCF8A}" srcOrd="10" destOrd="0" presId="urn:microsoft.com/office/officeart/2005/8/layout/orgChart1"/>
    <dgm:cxn modelId="{5B32E2CF-25E7-4C44-B589-1A5BD7F0D916}" type="presParOf" srcId="{BCE24494-8865-43D1-8817-A257830E7AEA}" destId="{E9CF9F9C-C1B9-4940-8080-10793F1211F1}" srcOrd="11" destOrd="0" presId="urn:microsoft.com/office/officeart/2005/8/layout/orgChart1"/>
    <dgm:cxn modelId="{FE7E0CB4-0C92-4A23-8B6A-35B4D196A279}" type="presParOf" srcId="{E9CF9F9C-C1B9-4940-8080-10793F1211F1}" destId="{D6CF7630-15DC-4EF5-B5AE-79F983267BCF}" srcOrd="0" destOrd="0" presId="urn:microsoft.com/office/officeart/2005/8/layout/orgChart1"/>
    <dgm:cxn modelId="{2B66A449-ABA6-468F-B353-9DADFF762B1B}" type="presParOf" srcId="{D6CF7630-15DC-4EF5-B5AE-79F983267BCF}" destId="{EACB24C1-29D1-4A2F-A0A7-C74B6B17BBD0}" srcOrd="0" destOrd="0" presId="urn:microsoft.com/office/officeart/2005/8/layout/orgChart1"/>
    <dgm:cxn modelId="{4E8AAB25-D63D-44E1-9316-6D49632F598A}" type="presParOf" srcId="{D6CF7630-15DC-4EF5-B5AE-79F983267BCF}" destId="{F276040A-9DBA-4264-871E-966E495DC411}" srcOrd="1" destOrd="0" presId="urn:microsoft.com/office/officeart/2005/8/layout/orgChart1"/>
    <dgm:cxn modelId="{E81B5284-A4CF-45B2-94F5-919555C476B6}" type="presParOf" srcId="{E9CF9F9C-C1B9-4940-8080-10793F1211F1}" destId="{D048B67F-EAD1-43E3-88CD-4FFD04C9B2D7}" srcOrd="1" destOrd="0" presId="urn:microsoft.com/office/officeart/2005/8/layout/orgChart1"/>
    <dgm:cxn modelId="{3FFCEA59-FEC5-4952-9024-55A2BF3A804C}" type="presParOf" srcId="{E9CF9F9C-C1B9-4940-8080-10793F1211F1}" destId="{46AF24DB-4C0F-4CBA-AA4A-EE889FC30E41}" srcOrd="2" destOrd="0" presId="urn:microsoft.com/office/officeart/2005/8/layout/orgChart1"/>
    <dgm:cxn modelId="{B5AECD32-2A7C-4CE9-852D-87FBAB61728F}" type="presParOf" srcId="{FFBBC3D5-EDD6-4EBC-841F-B9FBB33D84D5}" destId="{980F7BBF-861D-48D2-A79C-534EE395B2F4}" srcOrd="2" destOrd="0" presId="urn:microsoft.com/office/officeart/2005/8/layout/orgChart1"/>
    <dgm:cxn modelId="{44869AB3-39A0-4FF1-899F-F70FB547BB39}" type="presParOf" srcId="{2B3B21B9-B54D-43F2-8A90-8D09543EA4A2}" destId="{E0C76D55-B749-4676-B047-F5D88F82A4C9}" srcOrd="2" destOrd="0" presId="urn:microsoft.com/office/officeart/2005/8/layout/orgChart1"/>
    <dgm:cxn modelId="{7A73B096-1E01-4E8C-989A-20A635DEBD3E}" type="presParOf" srcId="{2B3B21B9-B54D-43F2-8A90-8D09543EA4A2}" destId="{E9719955-342C-48C7-BE70-6470E56F422D}" srcOrd="3" destOrd="0" presId="urn:microsoft.com/office/officeart/2005/8/layout/orgChart1"/>
    <dgm:cxn modelId="{37923851-7C15-4B03-832D-EB4D1C7B02B1}" type="presParOf" srcId="{E9719955-342C-48C7-BE70-6470E56F422D}" destId="{527B6BB8-39D9-4D72-8EA0-6C81ACAE6732}" srcOrd="0" destOrd="0" presId="urn:microsoft.com/office/officeart/2005/8/layout/orgChart1"/>
    <dgm:cxn modelId="{51308F03-5355-455B-A4A8-C2F635D4E0D6}" type="presParOf" srcId="{527B6BB8-39D9-4D72-8EA0-6C81ACAE6732}" destId="{24F38FF7-EF39-4CE6-9F28-770FFD2B5D4E}" srcOrd="0" destOrd="0" presId="urn:microsoft.com/office/officeart/2005/8/layout/orgChart1"/>
    <dgm:cxn modelId="{E28CF2FD-8504-40AC-ADF1-EA560FB8AC20}" type="presParOf" srcId="{527B6BB8-39D9-4D72-8EA0-6C81ACAE6732}" destId="{6E624B8C-4FCB-47E2-B48F-B5E86208037B}" srcOrd="1" destOrd="0" presId="urn:microsoft.com/office/officeart/2005/8/layout/orgChart1"/>
    <dgm:cxn modelId="{668529B6-2086-46FA-8D4F-80A8CB57CFCB}" type="presParOf" srcId="{E9719955-342C-48C7-BE70-6470E56F422D}" destId="{60A960A3-80FD-4A41-8D6C-3FD68DB770AC}" srcOrd="1" destOrd="0" presId="urn:microsoft.com/office/officeart/2005/8/layout/orgChart1"/>
    <dgm:cxn modelId="{9A3703DF-A76B-4E31-9792-D8E96BA5236F}" type="presParOf" srcId="{60A960A3-80FD-4A41-8D6C-3FD68DB770AC}" destId="{1C409DD6-CCFB-4C66-A396-EB855B615B00}" srcOrd="0" destOrd="0" presId="urn:microsoft.com/office/officeart/2005/8/layout/orgChart1"/>
    <dgm:cxn modelId="{A2F51BBB-B2EC-4BA0-901E-D9E434171716}" type="presParOf" srcId="{60A960A3-80FD-4A41-8D6C-3FD68DB770AC}" destId="{AEFA8C07-53CD-4F75-959B-CFCCC236E7B7}" srcOrd="1" destOrd="0" presId="urn:microsoft.com/office/officeart/2005/8/layout/orgChart1"/>
    <dgm:cxn modelId="{7E4BB700-7297-4B38-A99C-20CE3A0D78EA}" type="presParOf" srcId="{AEFA8C07-53CD-4F75-959B-CFCCC236E7B7}" destId="{F77B7EAA-9BBD-4B21-ADBA-69EAA0FE3962}" srcOrd="0" destOrd="0" presId="urn:microsoft.com/office/officeart/2005/8/layout/orgChart1"/>
    <dgm:cxn modelId="{88C67213-92F4-4CE3-A8B5-10CB4E1BD599}" type="presParOf" srcId="{F77B7EAA-9BBD-4B21-ADBA-69EAA0FE3962}" destId="{07FE950E-5D36-452B-B15A-FFE14CE3F0C5}" srcOrd="0" destOrd="0" presId="urn:microsoft.com/office/officeart/2005/8/layout/orgChart1"/>
    <dgm:cxn modelId="{05F7EA8C-22B7-4099-A9B0-43CAE7E28945}" type="presParOf" srcId="{F77B7EAA-9BBD-4B21-ADBA-69EAA0FE3962}" destId="{5E8FF292-6B20-4F41-A5B0-A994FEAAA5F0}" srcOrd="1" destOrd="0" presId="urn:microsoft.com/office/officeart/2005/8/layout/orgChart1"/>
    <dgm:cxn modelId="{F9F525BE-6C64-41E6-9219-9E9150545F33}" type="presParOf" srcId="{AEFA8C07-53CD-4F75-959B-CFCCC236E7B7}" destId="{932E1303-DE74-4050-9E30-03340AF812FB}" srcOrd="1" destOrd="0" presId="urn:microsoft.com/office/officeart/2005/8/layout/orgChart1"/>
    <dgm:cxn modelId="{AC535B2E-1239-41E1-BFAF-2720B82B1000}" type="presParOf" srcId="{932E1303-DE74-4050-9E30-03340AF812FB}" destId="{0186F273-BCD6-4ABC-8914-8F2593F68E8C}" srcOrd="0" destOrd="0" presId="urn:microsoft.com/office/officeart/2005/8/layout/orgChart1"/>
    <dgm:cxn modelId="{C28AD2C6-68E3-4312-8347-B9B9B05312B4}" type="presParOf" srcId="{932E1303-DE74-4050-9E30-03340AF812FB}" destId="{B525969B-5A20-46B9-B7C3-DF20E8D7F28C}" srcOrd="1" destOrd="0" presId="urn:microsoft.com/office/officeart/2005/8/layout/orgChart1"/>
    <dgm:cxn modelId="{57E9A030-AD35-4451-8A65-1514409F0325}" type="presParOf" srcId="{B525969B-5A20-46B9-B7C3-DF20E8D7F28C}" destId="{169D7390-BAE7-4551-A5A1-9B8D0F8E1315}" srcOrd="0" destOrd="0" presId="urn:microsoft.com/office/officeart/2005/8/layout/orgChart1"/>
    <dgm:cxn modelId="{51F4BDC5-0476-421F-B520-EC268576E306}" type="presParOf" srcId="{169D7390-BAE7-4551-A5A1-9B8D0F8E1315}" destId="{4105AB45-7744-4B9C-BC7F-033A16F35B0D}" srcOrd="0" destOrd="0" presId="urn:microsoft.com/office/officeart/2005/8/layout/orgChart1"/>
    <dgm:cxn modelId="{60F3EA27-071E-498C-8B46-B2536B6B3106}" type="presParOf" srcId="{169D7390-BAE7-4551-A5A1-9B8D0F8E1315}" destId="{1C38F6B6-0980-418E-901E-AE2455A5CA2E}" srcOrd="1" destOrd="0" presId="urn:microsoft.com/office/officeart/2005/8/layout/orgChart1"/>
    <dgm:cxn modelId="{65CB5712-999D-4B20-AA0B-9096EA60CB3C}" type="presParOf" srcId="{B525969B-5A20-46B9-B7C3-DF20E8D7F28C}" destId="{D9D03D10-83AC-4010-A4D4-559406B599C8}" srcOrd="1" destOrd="0" presId="urn:microsoft.com/office/officeart/2005/8/layout/orgChart1"/>
    <dgm:cxn modelId="{CAC00B41-CA66-4EB6-94ED-032249954DD4}" type="presParOf" srcId="{B525969B-5A20-46B9-B7C3-DF20E8D7F28C}" destId="{D2C9B252-3657-429E-86ED-03106B7105D8}" srcOrd="2" destOrd="0" presId="urn:microsoft.com/office/officeart/2005/8/layout/orgChart1"/>
    <dgm:cxn modelId="{DC3AE429-6506-4607-8B78-89B3915CFFA9}" type="presParOf" srcId="{932E1303-DE74-4050-9E30-03340AF812FB}" destId="{4D444B36-A9EE-4ECE-BBB6-6F13EF80D9B2}" srcOrd="2" destOrd="0" presId="urn:microsoft.com/office/officeart/2005/8/layout/orgChart1"/>
    <dgm:cxn modelId="{44D404C2-40A5-44D0-B9C7-58F6738685A7}" type="presParOf" srcId="{932E1303-DE74-4050-9E30-03340AF812FB}" destId="{BE6FE738-EEF7-4E8B-9A33-585DA2BBE10F}" srcOrd="3" destOrd="0" presId="urn:microsoft.com/office/officeart/2005/8/layout/orgChart1"/>
    <dgm:cxn modelId="{D62AFE5B-DF7B-4376-8F34-26C0B7C32061}" type="presParOf" srcId="{BE6FE738-EEF7-4E8B-9A33-585DA2BBE10F}" destId="{0F67C36A-1D9B-47D8-A6D0-005A5ABDC3A9}" srcOrd="0" destOrd="0" presId="urn:microsoft.com/office/officeart/2005/8/layout/orgChart1"/>
    <dgm:cxn modelId="{1D97B1BA-D8FB-45DA-B163-D824DC119057}" type="presParOf" srcId="{0F67C36A-1D9B-47D8-A6D0-005A5ABDC3A9}" destId="{46194866-AFE5-47E9-8C1A-D49B04DD66F3}" srcOrd="0" destOrd="0" presId="urn:microsoft.com/office/officeart/2005/8/layout/orgChart1"/>
    <dgm:cxn modelId="{E5280E9E-78E8-4B3B-8632-3265A56FDA00}" type="presParOf" srcId="{0F67C36A-1D9B-47D8-A6D0-005A5ABDC3A9}" destId="{5631AD02-36E3-44A0-A348-8D11858DA71F}" srcOrd="1" destOrd="0" presId="urn:microsoft.com/office/officeart/2005/8/layout/orgChart1"/>
    <dgm:cxn modelId="{090FB3F7-59AC-4E89-9E8D-977201CF4502}" type="presParOf" srcId="{BE6FE738-EEF7-4E8B-9A33-585DA2BBE10F}" destId="{9B7DC8E2-3973-499C-96AF-B5088DC39935}" srcOrd="1" destOrd="0" presId="urn:microsoft.com/office/officeart/2005/8/layout/orgChart1"/>
    <dgm:cxn modelId="{8DFEDEB8-3202-4FCB-9001-2C5687040987}" type="presParOf" srcId="{BE6FE738-EEF7-4E8B-9A33-585DA2BBE10F}" destId="{2013A26F-4E45-471B-9FA2-D56BD4AA06B9}" srcOrd="2" destOrd="0" presId="urn:microsoft.com/office/officeart/2005/8/layout/orgChart1"/>
    <dgm:cxn modelId="{24216C69-88A4-4F80-9720-F146FE402560}" type="presParOf" srcId="{932E1303-DE74-4050-9E30-03340AF812FB}" destId="{85912B09-6F82-4F7A-80BF-3F5205A60730}" srcOrd="4" destOrd="0" presId="urn:microsoft.com/office/officeart/2005/8/layout/orgChart1"/>
    <dgm:cxn modelId="{FF8BA912-A0E7-42D1-BD82-373450B47B64}" type="presParOf" srcId="{932E1303-DE74-4050-9E30-03340AF812FB}" destId="{F22CF402-1E78-403D-8026-14157746833E}" srcOrd="5" destOrd="0" presId="urn:microsoft.com/office/officeart/2005/8/layout/orgChart1"/>
    <dgm:cxn modelId="{FD00EBD6-49BC-446D-AD66-BC645763E4B1}" type="presParOf" srcId="{F22CF402-1E78-403D-8026-14157746833E}" destId="{B790A1D4-6C16-49FF-A496-66A622EB49B5}" srcOrd="0" destOrd="0" presId="urn:microsoft.com/office/officeart/2005/8/layout/orgChart1"/>
    <dgm:cxn modelId="{1A65216C-908D-4DD5-BE26-D2F9B6BC10AC}" type="presParOf" srcId="{B790A1D4-6C16-49FF-A496-66A622EB49B5}" destId="{F2B13D66-1B57-4F1E-8FFE-AD3544288349}" srcOrd="0" destOrd="0" presId="urn:microsoft.com/office/officeart/2005/8/layout/orgChart1"/>
    <dgm:cxn modelId="{82E0BAB0-0B26-481A-B640-E619653769F8}" type="presParOf" srcId="{B790A1D4-6C16-49FF-A496-66A622EB49B5}" destId="{9EA5AEA1-79C0-41D8-9F91-2E9923F8801F}" srcOrd="1" destOrd="0" presId="urn:microsoft.com/office/officeart/2005/8/layout/orgChart1"/>
    <dgm:cxn modelId="{FA019005-A3E9-49EE-A30B-C5A76DAC7A8A}" type="presParOf" srcId="{F22CF402-1E78-403D-8026-14157746833E}" destId="{A3ED38F3-4D8D-4765-A191-5420556F8B7B}" srcOrd="1" destOrd="0" presId="urn:microsoft.com/office/officeart/2005/8/layout/orgChart1"/>
    <dgm:cxn modelId="{EADE90B3-695E-470B-9E56-139856CFC4B6}" type="presParOf" srcId="{F22CF402-1E78-403D-8026-14157746833E}" destId="{ED8356D1-F6CF-445D-BCD8-BFAF3E46DA5A}" srcOrd="2" destOrd="0" presId="urn:microsoft.com/office/officeart/2005/8/layout/orgChart1"/>
    <dgm:cxn modelId="{430A52D2-682F-499F-84BF-8AE35C4623D3}" type="presParOf" srcId="{932E1303-DE74-4050-9E30-03340AF812FB}" destId="{43A14D31-4C89-4BCF-A0B3-39392D71F80A}" srcOrd="6" destOrd="0" presId="urn:microsoft.com/office/officeart/2005/8/layout/orgChart1"/>
    <dgm:cxn modelId="{CE5BF8A8-74F3-48EF-9162-6203021729D2}" type="presParOf" srcId="{932E1303-DE74-4050-9E30-03340AF812FB}" destId="{6ABCAD66-CAC8-43E4-A1FB-A0595C925A7E}" srcOrd="7" destOrd="0" presId="urn:microsoft.com/office/officeart/2005/8/layout/orgChart1"/>
    <dgm:cxn modelId="{7178EF77-ABA1-4F4B-91C6-E5317F2F868E}" type="presParOf" srcId="{6ABCAD66-CAC8-43E4-A1FB-A0595C925A7E}" destId="{8EDF4217-98E7-4A0A-B492-6685055BCCE6}" srcOrd="0" destOrd="0" presId="urn:microsoft.com/office/officeart/2005/8/layout/orgChart1"/>
    <dgm:cxn modelId="{B3E3C14F-8F41-4564-B4AC-1429BBA979FA}" type="presParOf" srcId="{8EDF4217-98E7-4A0A-B492-6685055BCCE6}" destId="{9AE318B6-B6A7-426B-8BE4-C2773987D332}" srcOrd="0" destOrd="0" presId="urn:microsoft.com/office/officeart/2005/8/layout/orgChart1"/>
    <dgm:cxn modelId="{A5307F35-3E6B-4CB0-A29F-4CA2158AB86E}" type="presParOf" srcId="{8EDF4217-98E7-4A0A-B492-6685055BCCE6}" destId="{E3E44228-D3F3-4C32-84A9-1B3148CC29BF}" srcOrd="1" destOrd="0" presId="urn:microsoft.com/office/officeart/2005/8/layout/orgChart1"/>
    <dgm:cxn modelId="{E3B256F6-D8A8-41B5-A30C-B0D8BA78708D}" type="presParOf" srcId="{6ABCAD66-CAC8-43E4-A1FB-A0595C925A7E}" destId="{271BAB9C-3682-46E3-A7A0-EABE6FF8AA76}" srcOrd="1" destOrd="0" presId="urn:microsoft.com/office/officeart/2005/8/layout/orgChart1"/>
    <dgm:cxn modelId="{7414AF09-2714-4894-8003-2AFF8FF02487}" type="presParOf" srcId="{6ABCAD66-CAC8-43E4-A1FB-A0595C925A7E}" destId="{60D3A1A2-BBC1-4D4B-9C9C-D1DC4699B070}" srcOrd="2" destOrd="0" presId="urn:microsoft.com/office/officeart/2005/8/layout/orgChart1"/>
    <dgm:cxn modelId="{2941F1BF-B2A7-489F-B4E1-1240F70518C1}" type="presParOf" srcId="{AEFA8C07-53CD-4F75-959B-CFCCC236E7B7}" destId="{27164374-D2CB-4D7C-8FA7-AC6630C1BD30}" srcOrd="2" destOrd="0" presId="urn:microsoft.com/office/officeart/2005/8/layout/orgChart1"/>
    <dgm:cxn modelId="{2FDE3348-D932-4B43-8F51-71ED7C42DA62}" type="presParOf" srcId="{60A960A3-80FD-4A41-8D6C-3FD68DB770AC}" destId="{01AF31DC-2E11-4F84-8E96-27CBD8C5A3F7}" srcOrd="2" destOrd="0" presId="urn:microsoft.com/office/officeart/2005/8/layout/orgChart1"/>
    <dgm:cxn modelId="{BA5694A5-7B92-4244-98A0-25999B44692D}" type="presParOf" srcId="{60A960A3-80FD-4A41-8D6C-3FD68DB770AC}" destId="{5463040A-F1F1-423C-B8E6-A849207BC42D}" srcOrd="3" destOrd="0" presId="urn:microsoft.com/office/officeart/2005/8/layout/orgChart1"/>
    <dgm:cxn modelId="{6EBFC50F-39D4-4B57-BC15-37767881D1A0}" type="presParOf" srcId="{5463040A-F1F1-423C-B8E6-A849207BC42D}" destId="{63B16F8D-B5D4-46F0-9166-162FCD3B573D}" srcOrd="0" destOrd="0" presId="urn:microsoft.com/office/officeart/2005/8/layout/orgChart1"/>
    <dgm:cxn modelId="{9118297A-CA3A-46FD-A441-22FAEFBD95FB}" type="presParOf" srcId="{63B16F8D-B5D4-46F0-9166-162FCD3B573D}" destId="{966747D5-9FB3-4561-96EB-B9CD6640214E}" srcOrd="0" destOrd="0" presId="urn:microsoft.com/office/officeart/2005/8/layout/orgChart1"/>
    <dgm:cxn modelId="{9A092B7E-75F0-4716-BDA4-7BB2B1054389}" type="presParOf" srcId="{63B16F8D-B5D4-46F0-9166-162FCD3B573D}" destId="{F25E8F35-FDAB-4D12-8A51-79892A61B4E6}" srcOrd="1" destOrd="0" presId="urn:microsoft.com/office/officeart/2005/8/layout/orgChart1"/>
    <dgm:cxn modelId="{0DCA7B06-7CCD-4D44-A297-44DC306C2E3C}" type="presParOf" srcId="{5463040A-F1F1-423C-B8E6-A849207BC42D}" destId="{2A751571-6DCD-4ECF-8AA9-53148E8257A9}" srcOrd="1" destOrd="0" presId="urn:microsoft.com/office/officeart/2005/8/layout/orgChart1"/>
    <dgm:cxn modelId="{8AD74F64-5447-4675-A40E-4989534F16E2}" type="presParOf" srcId="{2A751571-6DCD-4ECF-8AA9-53148E8257A9}" destId="{BD9FDDA3-0B8A-4897-B760-4758629FE0CA}" srcOrd="0" destOrd="0" presId="urn:microsoft.com/office/officeart/2005/8/layout/orgChart1"/>
    <dgm:cxn modelId="{AEFBB453-C9A6-4316-91B1-2EAA6CA15049}" type="presParOf" srcId="{2A751571-6DCD-4ECF-8AA9-53148E8257A9}" destId="{6FAF8F12-9720-44D3-98BA-CA52A53B4E0D}" srcOrd="1" destOrd="0" presId="urn:microsoft.com/office/officeart/2005/8/layout/orgChart1"/>
    <dgm:cxn modelId="{27BE99AF-80EE-4284-8CD5-0F92ADC21ECA}" type="presParOf" srcId="{6FAF8F12-9720-44D3-98BA-CA52A53B4E0D}" destId="{1C37AE41-8FF2-44C8-AC3A-9AA5681C3CA7}" srcOrd="0" destOrd="0" presId="urn:microsoft.com/office/officeart/2005/8/layout/orgChart1"/>
    <dgm:cxn modelId="{E1AA965F-7F82-4B87-9B48-0D3388913131}" type="presParOf" srcId="{1C37AE41-8FF2-44C8-AC3A-9AA5681C3CA7}" destId="{C7D10F56-3535-48B2-B33F-4A7D5D479747}" srcOrd="0" destOrd="0" presId="urn:microsoft.com/office/officeart/2005/8/layout/orgChart1"/>
    <dgm:cxn modelId="{6ABD2DEC-8964-49DD-BFE9-69BE73E8597E}" type="presParOf" srcId="{1C37AE41-8FF2-44C8-AC3A-9AA5681C3CA7}" destId="{2933B870-42FF-4E4B-9B84-0601CEFD80C7}" srcOrd="1" destOrd="0" presId="urn:microsoft.com/office/officeart/2005/8/layout/orgChart1"/>
    <dgm:cxn modelId="{A6037D65-9F7E-4839-8774-DBDEA3419778}" type="presParOf" srcId="{6FAF8F12-9720-44D3-98BA-CA52A53B4E0D}" destId="{C4A01CBF-EDB0-4816-ACAE-A88AF7AADD83}" srcOrd="1" destOrd="0" presId="urn:microsoft.com/office/officeart/2005/8/layout/orgChart1"/>
    <dgm:cxn modelId="{6A24A584-0E4B-487D-95CA-1BB3515870B6}" type="presParOf" srcId="{6FAF8F12-9720-44D3-98BA-CA52A53B4E0D}" destId="{CC97CD58-ADA3-4F22-AADC-AD3358812376}" srcOrd="2" destOrd="0" presId="urn:microsoft.com/office/officeart/2005/8/layout/orgChart1"/>
    <dgm:cxn modelId="{D692764E-F947-43C8-862B-C110B3D17225}" type="presParOf" srcId="{2A751571-6DCD-4ECF-8AA9-53148E8257A9}" destId="{53327E42-E341-4913-AF10-E065F1472FD3}" srcOrd="2" destOrd="0" presId="urn:microsoft.com/office/officeart/2005/8/layout/orgChart1"/>
    <dgm:cxn modelId="{2F2D43E8-A491-414F-9EE9-2C885288BAC3}" type="presParOf" srcId="{2A751571-6DCD-4ECF-8AA9-53148E8257A9}" destId="{394F0E1A-F0CD-4B41-800B-C46C63B55B10}" srcOrd="3" destOrd="0" presId="urn:microsoft.com/office/officeart/2005/8/layout/orgChart1"/>
    <dgm:cxn modelId="{69C6C807-F6CF-4B89-AD0F-A56C3AA7B2DE}" type="presParOf" srcId="{394F0E1A-F0CD-4B41-800B-C46C63B55B10}" destId="{A15A082A-9035-403D-9E25-E5D97ABBE1B9}" srcOrd="0" destOrd="0" presId="urn:microsoft.com/office/officeart/2005/8/layout/orgChart1"/>
    <dgm:cxn modelId="{6783D978-3896-4214-85FE-1D94E80A50F0}" type="presParOf" srcId="{A15A082A-9035-403D-9E25-E5D97ABBE1B9}" destId="{1CF57C18-F5F7-4E3F-BE90-8398DEA9B68F}" srcOrd="0" destOrd="0" presId="urn:microsoft.com/office/officeart/2005/8/layout/orgChart1"/>
    <dgm:cxn modelId="{69BA1C3E-E17F-4B43-B1A5-B8D4C47C9D36}" type="presParOf" srcId="{A15A082A-9035-403D-9E25-E5D97ABBE1B9}" destId="{B6770E02-076E-4267-9F43-775BAEFF1271}" srcOrd="1" destOrd="0" presId="urn:microsoft.com/office/officeart/2005/8/layout/orgChart1"/>
    <dgm:cxn modelId="{EA7AF0F4-1A59-4A9C-B3DA-28BE80196881}" type="presParOf" srcId="{394F0E1A-F0CD-4B41-800B-C46C63B55B10}" destId="{D783268E-8749-4E97-B82E-0EACFDDAC076}" srcOrd="1" destOrd="0" presId="urn:microsoft.com/office/officeart/2005/8/layout/orgChart1"/>
    <dgm:cxn modelId="{3E726711-8738-4FF0-A5AB-53286805CB5C}" type="presParOf" srcId="{394F0E1A-F0CD-4B41-800B-C46C63B55B10}" destId="{43C4FD15-7A16-4986-A92B-16204679EF5A}" srcOrd="2" destOrd="0" presId="urn:microsoft.com/office/officeart/2005/8/layout/orgChart1"/>
    <dgm:cxn modelId="{BCC6C2A3-D1DE-42C4-ABE9-903464A93AF4}" type="presParOf" srcId="{2A751571-6DCD-4ECF-8AA9-53148E8257A9}" destId="{8F2531B9-C6BD-4863-8AB2-08C7575492C3}" srcOrd="4" destOrd="0" presId="urn:microsoft.com/office/officeart/2005/8/layout/orgChart1"/>
    <dgm:cxn modelId="{DD893B46-482F-4003-A577-6F93C51B6C1F}" type="presParOf" srcId="{2A751571-6DCD-4ECF-8AA9-53148E8257A9}" destId="{87E27040-B9F4-40C4-AEBC-DF9AA5F4DFD4}" srcOrd="5" destOrd="0" presId="urn:microsoft.com/office/officeart/2005/8/layout/orgChart1"/>
    <dgm:cxn modelId="{E176C190-529C-43DF-8581-4B8D78803F50}" type="presParOf" srcId="{87E27040-B9F4-40C4-AEBC-DF9AA5F4DFD4}" destId="{725D3339-1631-4685-89AF-C478D614AB70}" srcOrd="0" destOrd="0" presId="urn:microsoft.com/office/officeart/2005/8/layout/orgChart1"/>
    <dgm:cxn modelId="{FC53DE02-2E95-4CDB-841F-F30FFE203F17}" type="presParOf" srcId="{725D3339-1631-4685-89AF-C478D614AB70}" destId="{3394D6F6-EFEC-405E-A466-A58E1F4455B0}" srcOrd="0" destOrd="0" presId="urn:microsoft.com/office/officeart/2005/8/layout/orgChart1"/>
    <dgm:cxn modelId="{1858EE38-58FE-415F-8CF5-BE3891B5FBDB}" type="presParOf" srcId="{725D3339-1631-4685-89AF-C478D614AB70}" destId="{64DEA92F-EE9F-4879-9C18-B9ADDCA719D7}" srcOrd="1" destOrd="0" presId="urn:microsoft.com/office/officeart/2005/8/layout/orgChart1"/>
    <dgm:cxn modelId="{33FEBCDB-62C1-46C5-888D-6F1DDE8A41A9}" type="presParOf" srcId="{87E27040-B9F4-40C4-AEBC-DF9AA5F4DFD4}" destId="{1AECC841-0499-41C8-BF4D-6BAA15DA310B}" srcOrd="1" destOrd="0" presId="urn:microsoft.com/office/officeart/2005/8/layout/orgChart1"/>
    <dgm:cxn modelId="{3C24F3AA-92FC-47E3-9EEE-B1B687279A8C}" type="presParOf" srcId="{87E27040-B9F4-40C4-AEBC-DF9AA5F4DFD4}" destId="{53BD2A7A-4637-434D-9772-CFB7192D549F}" srcOrd="2" destOrd="0" presId="urn:microsoft.com/office/officeart/2005/8/layout/orgChart1"/>
    <dgm:cxn modelId="{3D98AE56-F55C-4322-9AB9-030B75CDF33E}" type="presParOf" srcId="{5463040A-F1F1-423C-B8E6-A849207BC42D}" destId="{ADEEDBBA-866E-4638-BFA9-5307282AD29D}" srcOrd="2" destOrd="0" presId="urn:microsoft.com/office/officeart/2005/8/layout/orgChart1"/>
    <dgm:cxn modelId="{8BDB152B-EC82-406A-B0EC-91A54D965474}" type="presParOf" srcId="{60A960A3-80FD-4A41-8D6C-3FD68DB770AC}" destId="{B2B0D7E6-5FF6-4A8D-98CA-F362A799EF0D}" srcOrd="4" destOrd="0" presId="urn:microsoft.com/office/officeart/2005/8/layout/orgChart1"/>
    <dgm:cxn modelId="{A31B45AB-E1CA-4A02-B184-842F15E5DE74}" type="presParOf" srcId="{60A960A3-80FD-4A41-8D6C-3FD68DB770AC}" destId="{1740DA59-AD83-4B98-8211-354812BDAA14}" srcOrd="5" destOrd="0" presId="urn:microsoft.com/office/officeart/2005/8/layout/orgChart1"/>
    <dgm:cxn modelId="{8568D136-E019-485A-BA52-25548904D2D3}" type="presParOf" srcId="{1740DA59-AD83-4B98-8211-354812BDAA14}" destId="{AC0B5AFD-A096-43EF-B396-8EE181C6CD1E}" srcOrd="0" destOrd="0" presId="urn:microsoft.com/office/officeart/2005/8/layout/orgChart1"/>
    <dgm:cxn modelId="{446742B1-58B8-4049-AEEB-31204941DCA3}" type="presParOf" srcId="{AC0B5AFD-A096-43EF-B396-8EE181C6CD1E}" destId="{529AEA81-525F-4E9A-9FFB-A7D81144F4DA}" srcOrd="0" destOrd="0" presId="urn:microsoft.com/office/officeart/2005/8/layout/orgChart1"/>
    <dgm:cxn modelId="{F94D076D-0412-48A9-AD96-3F3A275EDBFD}" type="presParOf" srcId="{AC0B5AFD-A096-43EF-B396-8EE181C6CD1E}" destId="{38CBF18D-A31E-4A98-88C2-569E9D5F30C4}" srcOrd="1" destOrd="0" presId="urn:microsoft.com/office/officeart/2005/8/layout/orgChart1"/>
    <dgm:cxn modelId="{B434C404-E09C-4472-B229-9A12CBEC5E72}" type="presParOf" srcId="{1740DA59-AD83-4B98-8211-354812BDAA14}" destId="{2D9DF10C-E91C-4EDF-A7FE-1121FFC7315A}" srcOrd="1" destOrd="0" presId="urn:microsoft.com/office/officeart/2005/8/layout/orgChart1"/>
    <dgm:cxn modelId="{08FFAB27-C3BD-492A-B27B-6A734947EECE}" type="presParOf" srcId="{2D9DF10C-E91C-4EDF-A7FE-1121FFC7315A}" destId="{A952FCA8-91ED-4A8F-AB68-9715B26D47B3}" srcOrd="0" destOrd="0" presId="urn:microsoft.com/office/officeart/2005/8/layout/orgChart1"/>
    <dgm:cxn modelId="{98266A72-B225-42C1-BF36-8EEB689D3FAF}" type="presParOf" srcId="{2D9DF10C-E91C-4EDF-A7FE-1121FFC7315A}" destId="{EB2726C9-E724-4FCD-8C1F-6A554FB74301}" srcOrd="1" destOrd="0" presId="urn:microsoft.com/office/officeart/2005/8/layout/orgChart1"/>
    <dgm:cxn modelId="{272D9D0A-59FB-4459-A34A-D725B07314BE}" type="presParOf" srcId="{EB2726C9-E724-4FCD-8C1F-6A554FB74301}" destId="{77DABC50-72D9-4DFD-B52F-5EF787367726}" srcOrd="0" destOrd="0" presId="urn:microsoft.com/office/officeart/2005/8/layout/orgChart1"/>
    <dgm:cxn modelId="{8288FA6E-A65D-4282-BAAA-F16E4BF156FE}" type="presParOf" srcId="{77DABC50-72D9-4DFD-B52F-5EF787367726}" destId="{13D15619-3BC2-40C9-ABBB-4DF5D035A1E7}" srcOrd="0" destOrd="0" presId="urn:microsoft.com/office/officeart/2005/8/layout/orgChart1"/>
    <dgm:cxn modelId="{C2D09009-BBD8-44D9-9CDE-02332C18AF12}" type="presParOf" srcId="{77DABC50-72D9-4DFD-B52F-5EF787367726}" destId="{D4C4C45A-BC43-418A-9DF6-7F8C053233B9}" srcOrd="1" destOrd="0" presId="urn:microsoft.com/office/officeart/2005/8/layout/orgChart1"/>
    <dgm:cxn modelId="{0F2D09A9-A9F1-44B3-AC98-49E622663A28}" type="presParOf" srcId="{EB2726C9-E724-4FCD-8C1F-6A554FB74301}" destId="{CDC54FAD-5313-4DFA-AC7B-87FCC58E0EF6}" srcOrd="1" destOrd="0" presId="urn:microsoft.com/office/officeart/2005/8/layout/orgChart1"/>
    <dgm:cxn modelId="{32AB45C1-EDB3-42B4-AB88-64D71B4F49EE}" type="presParOf" srcId="{EB2726C9-E724-4FCD-8C1F-6A554FB74301}" destId="{E65172BE-3DAD-45D1-9C81-7DA7EB3A329F}" srcOrd="2" destOrd="0" presId="urn:microsoft.com/office/officeart/2005/8/layout/orgChart1"/>
    <dgm:cxn modelId="{BB871F90-D643-43B0-BB70-3A453D44BEC7}" type="presParOf" srcId="{2D9DF10C-E91C-4EDF-A7FE-1121FFC7315A}" destId="{F4EC8C9C-CE12-4CBE-8C6C-E53B7EAC2CD7}" srcOrd="2" destOrd="0" presId="urn:microsoft.com/office/officeart/2005/8/layout/orgChart1"/>
    <dgm:cxn modelId="{8428944B-5F8B-428F-AA53-EB691441EFC6}" type="presParOf" srcId="{2D9DF10C-E91C-4EDF-A7FE-1121FFC7315A}" destId="{8993B0C7-F261-4397-BBC3-251A073F4B2E}" srcOrd="3" destOrd="0" presId="urn:microsoft.com/office/officeart/2005/8/layout/orgChart1"/>
    <dgm:cxn modelId="{604958CA-9FF5-4C04-8C48-81FE15920902}" type="presParOf" srcId="{8993B0C7-F261-4397-BBC3-251A073F4B2E}" destId="{C561C52F-0CAA-4243-B6A9-CEDF8925A00F}" srcOrd="0" destOrd="0" presId="urn:microsoft.com/office/officeart/2005/8/layout/orgChart1"/>
    <dgm:cxn modelId="{28CDE4D4-FAC6-44B1-84F2-2FB4F12572AF}" type="presParOf" srcId="{C561C52F-0CAA-4243-B6A9-CEDF8925A00F}" destId="{B295152A-2579-4D93-B917-16EC1943CAD9}" srcOrd="0" destOrd="0" presId="urn:microsoft.com/office/officeart/2005/8/layout/orgChart1"/>
    <dgm:cxn modelId="{822EB7C9-EE40-476D-9DC4-BFEBF4C0E0E8}" type="presParOf" srcId="{C561C52F-0CAA-4243-B6A9-CEDF8925A00F}" destId="{A0C4FFC2-19D3-4533-962F-5648BF38FB5F}" srcOrd="1" destOrd="0" presId="urn:microsoft.com/office/officeart/2005/8/layout/orgChart1"/>
    <dgm:cxn modelId="{2140C2D9-5962-405A-8CB4-EE735374D23F}" type="presParOf" srcId="{8993B0C7-F261-4397-BBC3-251A073F4B2E}" destId="{F8A56260-1E1D-44A3-A95C-5B5CEE6945BB}" srcOrd="1" destOrd="0" presId="urn:microsoft.com/office/officeart/2005/8/layout/orgChart1"/>
    <dgm:cxn modelId="{B216F1A1-6796-4688-B632-CDA1DFB1FDA7}" type="presParOf" srcId="{8993B0C7-F261-4397-BBC3-251A073F4B2E}" destId="{4AC91ADD-B803-4833-B4AA-E554EF341EBC}" srcOrd="2" destOrd="0" presId="urn:microsoft.com/office/officeart/2005/8/layout/orgChart1"/>
    <dgm:cxn modelId="{B9E01EAB-C083-4503-BDD0-10AD411976E5}" type="presParOf" srcId="{2D9DF10C-E91C-4EDF-A7FE-1121FFC7315A}" destId="{BAF92BBB-3041-4B32-AD92-3C309C235073}" srcOrd="4" destOrd="0" presId="urn:microsoft.com/office/officeart/2005/8/layout/orgChart1"/>
    <dgm:cxn modelId="{86B1234B-8253-408D-B152-E2C0EE898F84}" type="presParOf" srcId="{2D9DF10C-E91C-4EDF-A7FE-1121FFC7315A}" destId="{23ABF99E-837C-4BDC-97B6-9A55784A7E56}" srcOrd="5" destOrd="0" presId="urn:microsoft.com/office/officeart/2005/8/layout/orgChart1"/>
    <dgm:cxn modelId="{8B75CB40-417A-48BB-8343-65B16EA4E16C}" type="presParOf" srcId="{23ABF99E-837C-4BDC-97B6-9A55784A7E56}" destId="{E53F9F4A-7180-4105-9396-75A07AEE5EC4}" srcOrd="0" destOrd="0" presId="urn:microsoft.com/office/officeart/2005/8/layout/orgChart1"/>
    <dgm:cxn modelId="{FE5EC07A-957D-4CA7-8CBE-8B8B7F40C667}" type="presParOf" srcId="{E53F9F4A-7180-4105-9396-75A07AEE5EC4}" destId="{C8BF788A-603A-4E90-BDC6-C89875E08EDD}" srcOrd="0" destOrd="0" presId="urn:microsoft.com/office/officeart/2005/8/layout/orgChart1"/>
    <dgm:cxn modelId="{9676637E-B7C0-4D99-BA0C-A37E77F9A7A9}" type="presParOf" srcId="{E53F9F4A-7180-4105-9396-75A07AEE5EC4}" destId="{66AA6D52-4AA0-4223-AEAF-AA174138C140}" srcOrd="1" destOrd="0" presId="urn:microsoft.com/office/officeart/2005/8/layout/orgChart1"/>
    <dgm:cxn modelId="{F8B122CF-4DCE-4856-85F2-69BA15A6EA62}" type="presParOf" srcId="{23ABF99E-837C-4BDC-97B6-9A55784A7E56}" destId="{740010C5-C927-49B6-849F-6FCC07B13F1D}" srcOrd="1" destOrd="0" presId="urn:microsoft.com/office/officeart/2005/8/layout/orgChart1"/>
    <dgm:cxn modelId="{F1B791EF-E259-457D-8D8B-6C292EC22BB7}" type="presParOf" srcId="{23ABF99E-837C-4BDC-97B6-9A55784A7E56}" destId="{3BE5D3E8-7CAA-491F-BCED-EA2B437E5271}" srcOrd="2" destOrd="0" presId="urn:microsoft.com/office/officeart/2005/8/layout/orgChart1"/>
    <dgm:cxn modelId="{7A655441-44A6-434C-8958-7DA054749B43}" type="presParOf" srcId="{1740DA59-AD83-4B98-8211-354812BDAA14}" destId="{B70A9123-E7FF-480A-B700-7BC83F4A8CFF}" srcOrd="2" destOrd="0" presId="urn:microsoft.com/office/officeart/2005/8/layout/orgChart1"/>
    <dgm:cxn modelId="{C01955EA-B53E-4558-83BF-BCC1498C2DB7}" type="presParOf" srcId="{E9719955-342C-48C7-BE70-6470E56F422D}" destId="{6FDC6A9B-9283-4D2B-A3C0-E355D46F2FA1}" srcOrd="2" destOrd="0" presId="urn:microsoft.com/office/officeart/2005/8/layout/orgChart1"/>
    <dgm:cxn modelId="{B69831DE-D2DC-47DC-9CCA-2B9622195410}" type="presParOf" srcId="{2B3B21B9-B54D-43F2-8A90-8D09543EA4A2}" destId="{2C875885-A495-434D-99E3-3D209DD07BF7}" srcOrd="4" destOrd="0" presId="urn:microsoft.com/office/officeart/2005/8/layout/orgChart1"/>
    <dgm:cxn modelId="{67E0AD27-3A8D-4D85-83DC-F7887A1EED02}" type="presParOf" srcId="{2B3B21B9-B54D-43F2-8A90-8D09543EA4A2}" destId="{141E02CE-0026-497F-AB03-C6F255A127EF}" srcOrd="5" destOrd="0" presId="urn:microsoft.com/office/officeart/2005/8/layout/orgChart1"/>
    <dgm:cxn modelId="{952CA83A-8167-43D6-B7D1-DD17A8F8C1AA}" type="presParOf" srcId="{141E02CE-0026-497F-AB03-C6F255A127EF}" destId="{1315795E-C952-4335-B3E4-EE3852A11AE4}" srcOrd="0" destOrd="0" presId="urn:microsoft.com/office/officeart/2005/8/layout/orgChart1"/>
    <dgm:cxn modelId="{8E7E9569-E53A-4B05-97F6-9E3D8835129F}" type="presParOf" srcId="{1315795E-C952-4335-B3E4-EE3852A11AE4}" destId="{7D004A2B-ED57-4919-945F-FFF17B351BDD}" srcOrd="0" destOrd="0" presId="urn:microsoft.com/office/officeart/2005/8/layout/orgChart1"/>
    <dgm:cxn modelId="{DC0366B7-CFB9-4D65-ADE3-C9CBFABDE7EB}" type="presParOf" srcId="{1315795E-C952-4335-B3E4-EE3852A11AE4}" destId="{E5ECF5D3-8989-46F3-9345-E5FBBB60341B}" srcOrd="1" destOrd="0" presId="urn:microsoft.com/office/officeart/2005/8/layout/orgChart1"/>
    <dgm:cxn modelId="{B964C19C-D510-44AB-9030-4C661E4A9E58}" type="presParOf" srcId="{141E02CE-0026-497F-AB03-C6F255A127EF}" destId="{8FF7D2C8-6FDF-451E-A26C-441F5167F8B4}" srcOrd="1" destOrd="0" presId="urn:microsoft.com/office/officeart/2005/8/layout/orgChart1"/>
    <dgm:cxn modelId="{5BF182BE-DA5B-4B7E-8600-4FE1ED3204DF}" type="presParOf" srcId="{8FF7D2C8-6FDF-451E-A26C-441F5167F8B4}" destId="{52151A8E-0CD3-4511-A52D-3EF82341C0C9}" srcOrd="0" destOrd="0" presId="urn:microsoft.com/office/officeart/2005/8/layout/orgChart1"/>
    <dgm:cxn modelId="{CA4F6F81-3698-4A98-8BAF-0B83C93683FA}" type="presParOf" srcId="{8FF7D2C8-6FDF-451E-A26C-441F5167F8B4}" destId="{A11750A0-7DE7-437F-98D1-C64BFE6976FD}" srcOrd="1" destOrd="0" presId="urn:microsoft.com/office/officeart/2005/8/layout/orgChart1"/>
    <dgm:cxn modelId="{2BE0D872-3379-4FDD-BA0C-189FFCFC5B2C}" type="presParOf" srcId="{A11750A0-7DE7-437F-98D1-C64BFE6976FD}" destId="{851DB1F5-E9D6-4DD6-996C-52BE7635D409}" srcOrd="0" destOrd="0" presId="urn:microsoft.com/office/officeart/2005/8/layout/orgChart1"/>
    <dgm:cxn modelId="{18465FB2-4601-4838-82A6-CB6B04547F6C}" type="presParOf" srcId="{851DB1F5-E9D6-4DD6-996C-52BE7635D409}" destId="{FF2870B5-260C-4AAD-87FD-7DFD30FF722F}" srcOrd="0" destOrd="0" presId="urn:microsoft.com/office/officeart/2005/8/layout/orgChart1"/>
    <dgm:cxn modelId="{201D44AE-537A-4EA4-80E0-F124F823CFC1}" type="presParOf" srcId="{851DB1F5-E9D6-4DD6-996C-52BE7635D409}" destId="{BCD78703-46DC-4F79-B668-296B247B3F02}" srcOrd="1" destOrd="0" presId="urn:microsoft.com/office/officeart/2005/8/layout/orgChart1"/>
    <dgm:cxn modelId="{A2E255A8-160C-4CE5-941E-7BBBA2F01D09}" type="presParOf" srcId="{A11750A0-7DE7-437F-98D1-C64BFE6976FD}" destId="{9E19B628-2F45-4019-9787-23FDBD7A3B22}" srcOrd="1" destOrd="0" presId="urn:microsoft.com/office/officeart/2005/8/layout/orgChart1"/>
    <dgm:cxn modelId="{FD3D744A-1406-40DB-A117-499EDF9D023F}" type="presParOf" srcId="{9E19B628-2F45-4019-9787-23FDBD7A3B22}" destId="{D2E141EB-A26B-4003-B668-308C459062E0}" srcOrd="0" destOrd="0" presId="urn:microsoft.com/office/officeart/2005/8/layout/orgChart1"/>
    <dgm:cxn modelId="{A6C2745F-2C01-4A68-AE35-884D3421C061}" type="presParOf" srcId="{9E19B628-2F45-4019-9787-23FDBD7A3B22}" destId="{CC8BD679-3275-48A1-8338-AE05166E79AB}" srcOrd="1" destOrd="0" presId="urn:microsoft.com/office/officeart/2005/8/layout/orgChart1"/>
    <dgm:cxn modelId="{96C8C508-FE6C-4EC7-8437-E415E746DCFC}" type="presParOf" srcId="{CC8BD679-3275-48A1-8338-AE05166E79AB}" destId="{946A13B2-61C7-4358-9261-D1D3A7CAD777}" srcOrd="0" destOrd="0" presId="urn:microsoft.com/office/officeart/2005/8/layout/orgChart1"/>
    <dgm:cxn modelId="{D369CDDC-5B92-4A38-9A8E-D209FE174B95}" type="presParOf" srcId="{946A13B2-61C7-4358-9261-D1D3A7CAD777}" destId="{FD83CCB5-AE4F-4B5F-9DB1-812E5F453F78}" srcOrd="0" destOrd="0" presId="urn:microsoft.com/office/officeart/2005/8/layout/orgChart1"/>
    <dgm:cxn modelId="{F8B4EE41-378E-4D89-8020-83FF3137480A}" type="presParOf" srcId="{946A13B2-61C7-4358-9261-D1D3A7CAD777}" destId="{6CEF03C5-3E95-456E-82DF-391A3C247FA1}" srcOrd="1" destOrd="0" presId="urn:microsoft.com/office/officeart/2005/8/layout/orgChart1"/>
    <dgm:cxn modelId="{EF07E159-3679-4FD4-80DE-86ACD664E603}" type="presParOf" srcId="{CC8BD679-3275-48A1-8338-AE05166E79AB}" destId="{CFF24DFA-83F6-4214-8D8D-DEAD428985ED}" srcOrd="1" destOrd="0" presId="urn:microsoft.com/office/officeart/2005/8/layout/orgChart1"/>
    <dgm:cxn modelId="{46617484-5D5F-4660-BBE7-0EFF9E208FEC}" type="presParOf" srcId="{CC8BD679-3275-48A1-8338-AE05166E79AB}" destId="{A9415212-8818-47AA-90D1-AA4822B90B80}" srcOrd="2" destOrd="0" presId="urn:microsoft.com/office/officeart/2005/8/layout/orgChart1"/>
    <dgm:cxn modelId="{CFF1320F-79D9-45FE-BC32-45F6E88126FE}" type="presParOf" srcId="{9E19B628-2F45-4019-9787-23FDBD7A3B22}" destId="{437276CA-325C-4BBE-8F0F-DF9957422F91}" srcOrd="2" destOrd="0" presId="urn:microsoft.com/office/officeart/2005/8/layout/orgChart1"/>
    <dgm:cxn modelId="{D4DFEAE6-3D3F-42EE-B555-2DF12B438CE9}" type="presParOf" srcId="{9E19B628-2F45-4019-9787-23FDBD7A3B22}" destId="{267C8D2E-3CAF-41E1-AA7E-AA3703E6826B}" srcOrd="3" destOrd="0" presId="urn:microsoft.com/office/officeart/2005/8/layout/orgChart1"/>
    <dgm:cxn modelId="{B791BA57-719C-4AB3-88EB-342A8EEC5776}" type="presParOf" srcId="{267C8D2E-3CAF-41E1-AA7E-AA3703E6826B}" destId="{C9199335-D189-49D6-A854-7D0E09D809A5}" srcOrd="0" destOrd="0" presId="urn:microsoft.com/office/officeart/2005/8/layout/orgChart1"/>
    <dgm:cxn modelId="{CFB2BC21-FB28-44B0-A81F-0DFC5BDE4E33}" type="presParOf" srcId="{C9199335-D189-49D6-A854-7D0E09D809A5}" destId="{2E4187DD-5A0C-4CF2-BE81-0AA144928B33}" srcOrd="0" destOrd="0" presId="urn:microsoft.com/office/officeart/2005/8/layout/orgChart1"/>
    <dgm:cxn modelId="{8A1305B8-DF48-46BC-BE60-4FFEF9A1F231}" type="presParOf" srcId="{C9199335-D189-49D6-A854-7D0E09D809A5}" destId="{D8BF4D4E-F75F-41F0-91CB-A8968E29C3B0}" srcOrd="1" destOrd="0" presId="urn:microsoft.com/office/officeart/2005/8/layout/orgChart1"/>
    <dgm:cxn modelId="{650E5A0B-7742-409E-B0D5-CE6579AAB8D6}" type="presParOf" srcId="{267C8D2E-3CAF-41E1-AA7E-AA3703E6826B}" destId="{29CF93E1-A85A-407F-806F-562E5C797308}" srcOrd="1" destOrd="0" presId="urn:microsoft.com/office/officeart/2005/8/layout/orgChart1"/>
    <dgm:cxn modelId="{A34D34AF-797F-4057-A275-BF11139ABC75}" type="presParOf" srcId="{267C8D2E-3CAF-41E1-AA7E-AA3703E6826B}" destId="{AAB572AF-3F74-4B67-9F1F-559CAC3B8D93}" srcOrd="2" destOrd="0" presId="urn:microsoft.com/office/officeart/2005/8/layout/orgChart1"/>
    <dgm:cxn modelId="{A34C8C9C-8336-411E-97F2-4B43E393C80F}" type="presParOf" srcId="{9E19B628-2F45-4019-9787-23FDBD7A3B22}" destId="{F3FACC30-4C5C-4602-A0EF-E6A42679D7CA}" srcOrd="4" destOrd="0" presId="urn:microsoft.com/office/officeart/2005/8/layout/orgChart1"/>
    <dgm:cxn modelId="{5EA0521D-1D30-4BB1-81A6-37348B3C4553}" type="presParOf" srcId="{9E19B628-2F45-4019-9787-23FDBD7A3B22}" destId="{4D0FAF8C-0B41-4D46-B5FA-9D46B1B4D915}" srcOrd="5" destOrd="0" presId="urn:microsoft.com/office/officeart/2005/8/layout/orgChart1"/>
    <dgm:cxn modelId="{FCAAD380-0D77-4B90-AD79-7674398E48FC}" type="presParOf" srcId="{4D0FAF8C-0B41-4D46-B5FA-9D46B1B4D915}" destId="{72C5B8C1-EA2A-4ED9-9AE3-C67ACD8DD5C4}" srcOrd="0" destOrd="0" presId="urn:microsoft.com/office/officeart/2005/8/layout/orgChart1"/>
    <dgm:cxn modelId="{53AA4CF5-4B62-457D-AEBA-BEEC0694CB28}" type="presParOf" srcId="{72C5B8C1-EA2A-4ED9-9AE3-C67ACD8DD5C4}" destId="{21478CA6-02A8-4C08-8D52-5B199E3B5E51}" srcOrd="0" destOrd="0" presId="urn:microsoft.com/office/officeart/2005/8/layout/orgChart1"/>
    <dgm:cxn modelId="{D6F03944-D8C3-4DA0-9760-EC2CD8FC20AB}" type="presParOf" srcId="{72C5B8C1-EA2A-4ED9-9AE3-C67ACD8DD5C4}" destId="{56C4E82C-E84F-4818-A677-0DB567A8C338}" srcOrd="1" destOrd="0" presId="urn:microsoft.com/office/officeart/2005/8/layout/orgChart1"/>
    <dgm:cxn modelId="{6788BF88-082D-417E-B754-0D4FDF2687AE}" type="presParOf" srcId="{4D0FAF8C-0B41-4D46-B5FA-9D46B1B4D915}" destId="{EE323F50-1DEA-42B3-BB46-EDD67848ECAF}" srcOrd="1" destOrd="0" presId="urn:microsoft.com/office/officeart/2005/8/layout/orgChart1"/>
    <dgm:cxn modelId="{82273E4C-1B64-4BE6-AB0B-DE6320D0BFA5}" type="presParOf" srcId="{4D0FAF8C-0B41-4D46-B5FA-9D46B1B4D915}" destId="{5BC9A74F-33DE-40AD-8A06-18050DD1ED35}" srcOrd="2" destOrd="0" presId="urn:microsoft.com/office/officeart/2005/8/layout/orgChart1"/>
    <dgm:cxn modelId="{48750429-6D9D-4469-9CC0-43D0B8846DAC}" type="presParOf" srcId="{A11750A0-7DE7-437F-98D1-C64BFE6976FD}" destId="{52AF067D-8480-49B2-B29E-C6F4C4DABD93}" srcOrd="2" destOrd="0" presId="urn:microsoft.com/office/officeart/2005/8/layout/orgChart1"/>
    <dgm:cxn modelId="{29741AFB-82EB-479E-B9F7-98D5AC01AF25}" type="presParOf" srcId="{8FF7D2C8-6FDF-451E-A26C-441F5167F8B4}" destId="{1AAE8572-7920-4D51-8B7D-78102CF4F7B5}" srcOrd="2" destOrd="0" presId="urn:microsoft.com/office/officeart/2005/8/layout/orgChart1"/>
    <dgm:cxn modelId="{82207330-79E8-4DAB-851F-05BE7F176128}" type="presParOf" srcId="{8FF7D2C8-6FDF-451E-A26C-441F5167F8B4}" destId="{46FE8651-36C4-44C0-B725-79A4F5168ADB}" srcOrd="3" destOrd="0" presId="urn:microsoft.com/office/officeart/2005/8/layout/orgChart1"/>
    <dgm:cxn modelId="{84BDE490-32CA-4227-9BE8-D9F2C799145A}" type="presParOf" srcId="{46FE8651-36C4-44C0-B725-79A4F5168ADB}" destId="{EC9A0025-30B1-42FF-AEED-68C81038717A}" srcOrd="0" destOrd="0" presId="urn:microsoft.com/office/officeart/2005/8/layout/orgChart1"/>
    <dgm:cxn modelId="{AD5577E6-F02A-4B47-860F-218F7FC0F000}" type="presParOf" srcId="{EC9A0025-30B1-42FF-AEED-68C81038717A}" destId="{9AB2C2FA-8BF8-42B1-A5CC-588D7AC76053}" srcOrd="0" destOrd="0" presId="urn:microsoft.com/office/officeart/2005/8/layout/orgChart1"/>
    <dgm:cxn modelId="{C5B9E9B2-D7B5-43CA-BD1B-8C7F70176217}" type="presParOf" srcId="{EC9A0025-30B1-42FF-AEED-68C81038717A}" destId="{46544CC4-5009-48A5-BDBA-D6FC6D80A04B}" srcOrd="1" destOrd="0" presId="urn:microsoft.com/office/officeart/2005/8/layout/orgChart1"/>
    <dgm:cxn modelId="{5E72D106-CF49-43A3-AFEA-01B518802DAD}" type="presParOf" srcId="{46FE8651-36C4-44C0-B725-79A4F5168ADB}" destId="{92397632-E15C-40C1-B97B-529826057617}" srcOrd="1" destOrd="0" presId="urn:microsoft.com/office/officeart/2005/8/layout/orgChart1"/>
    <dgm:cxn modelId="{2BCA77B0-6624-4580-B721-859936DE302E}" type="presParOf" srcId="{92397632-E15C-40C1-B97B-529826057617}" destId="{79BD5BF3-1F3B-4CCC-8064-CEDD06E7D909}" srcOrd="0" destOrd="0" presId="urn:microsoft.com/office/officeart/2005/8/layout/orgChart1"/>
    <dgm:cxn modelId="{CAF160CB-05CE-4C64-A08E-AA40FF37940F}" type="presParOf" srcId="{92397632-E15C-40C1-B97B-529826057617}" destId="{F6C4985B-DF3B-41D3-8B9D-699918D1D559}" srcOrd="1" destOrd="0" presId="urn:microsoft.com/office/officeart/2005/8/layout/orgChart1"/>
    <dgm:cxn modelId="{808E8354-5AF2-4467-AC00-D5EE88C846E1}" type="presParOf" srcId="{F6C4985B-DF3B-41D3-8B9D-699918D1D559}" destId="{B2D0CBDA-B044-4AB9-A987-B6EA7E307775}" srcOrd="0" destOrd="0" presId="urn:microsoft.com/office/officeart/2005/8/layout/orgChart1"/>
    <dgm:cxn modelId="{C4087601-EFA2-4679-A738-5C68F9ADA191}" type="presParOf" srcId="{B2D0CBDA-B044-4AB9-A987-B6EA7E307775}" destId="{E19842D2-3B1E-4775-B487-93294349B309}" srcOrd="0" destOrd="0" presId="urn:microsoft.com/office/officeart/2005/8/layout/orgChart1"/>
    <dgm:cxn modelId="{703C9E0D-D508-468D-8822-AA9C3F9DB0DA}" type="presParOf" srcId="{B2D0CBDA-B044-4AB9-A987-B6EA7E307775}" destId="{C2C888C9-7246-42CA-996C-2CF4561F396C}" srcOrd="1" destOrd="0" presId="urn:microsoft.com/office/officeart/2005/8/layout/orgChart1"/>
    <dgm:cxn modelId="{9E961F2F-B7A5-4600-8F3B-2FAA6A177CC9}" type="presParOf" srcId="{F6C4985B-DF3B-41D3-8B9D-699918D1D559}" destId="{C10EDD9D-EF2D-4D9D-B3BD-C960BF2F63DF}" srcOrd="1" destOrd="0" presId="urn:microsoft.com/office/officeart/2005/8/layout/orgChart1"/>
    <dgm:cxn modelId="{31F4533D-4E6D-4BEB-98F6-63685AAF1D96}" type="presParOf" srcId="{F6C4985B-DF3B-41D3-8B9D-699918D1D559}" destId="{C31A3C2F-F6F8-4A66-BDE4-668CCF2E2869}" srcOrd="2" destOrd="0" presId="urn:microsoft.com/office/officeart/2005/8/layout/orgChart1"/>
    <dgm:cxn modelId="{250FDC3A-A5F3-4567-97B0-97F8BF41C766}" type="presParOf" srcId="{92397632-E15C-40C1-B97B-529826057617}" destId="{BED78843-FD52-46B4-91CB-CA3C97EC289C}" srcOrd="2" destOrd="0" presId="urn:microsoft.com/office/officeart/2005/8/layout/orgChart1"/>
    <dgm:cxn modelId="{05185FE3-6E2F-44E9-ACC9-33BCB0C80E07}" type="presParOf" srcId="{92397632-E15C-40C1-B97B-529826057617}" destId="{0B4D14B4-D1EE-44B0-883F-EAAC8347B9BD}" srcOrd="3" destOrd="0" presId="urn:microsoft.com/office/officeart/2005/8/layout/orgChart1"/>
    <dgm:cxn modelId="{35CC1FD7-5452-4856-8674-9AAF97D19FD3}" type="presParOf" srcId="{0B4D14B4-D1EE-44B0-883F-EAAC8347B9BD}" destId="{F3C15527-DE34-42E0-9BC8-B1182FFF551D}" srcOrd="0" destOrd="0" presId="urn:microsoft.com/office/officeart/2005/8/layout/orgChart1"/>
    <dgm:cxn modelId="{C9DE833A-DAB0-4ED7-8BC5-ED73F42867DA}" type="presParOf" srcId="{F3C15527-DE34-42E0-9BC8-B1182FFF551D}" destId="{BD0BA449-86A8-4F23-8264-426DF827DFEC}" srcOrd="0" destOrd="0" presId="urn:microsoft.com/office/officeart/2005/8/layout/orgChart1"/>
    <dgm:cxn modelId="{848B53A6-CFAB-4D9B-B8AF-FA4011CAB6C7}" type="presParOf" srcId="{F3C15527-DE34-42E0-9BC8-B1182FFF551D}" destId="{1D10694E-08C3-44BD-9BD4-F63E8C764883}" srcOrd="1" destOrd="0" presId="urn:microsoft.com/office/officeart/2005/8/layout/orgChart1"/>
    <dgm:cxn modelId="{C86647AD-2BF2-46DF-97AF-B6A0F0A5D74F}" type="presParOf" srcId="{0B4D14B4-D1EE-44B0-883F-EAAC8347B9BD}" destId="{FB2EC323-E146-445F-846F-EF735BF363C6}" srcOrd="1" destOrd="0" presId="urn:microsoft.com/office/officeart/2005/8/layout/orgChart1"/>
    <dgm:cxn modelId="{F8872084-E333-4D33-B4E7-F26A3ED0CC96}" type="presParOf" srcId="{0B4D14B4-D1EE-44B0-883F-EAAC8347B9BD}" destId="{D716B5B1-8CA1-4B79-9C16-9C86B2229537}" srcOrd="2" destOrd="0" presId="urn:microsoft.com/office/officeart/2005/8/layout/orgChart1"/>
    <dgm:cxn modelId="{9AAC1DA1-9942-43EB-8B40-8C6A314424C4}" type="presParOf" srcId="{92397632-E15C-40C1-B97B-529826057617}" destId="{FC8B9F00-B0C3-4409-B409-1565DD85327A}" srcOrd="4" destOrd="0" presId="urn:microsoft.com/office/officeart/2005/8/layout/orgChart1"/>
    <dgm:cxn modelId="{267B1324-736B-4079-8E99-FF060623889A}" type="presParOf" srcId="{92397632-E15C-40C1-B97B-529826057617}" destId="{9B5E56BE-DEED-4D40-9ED4-1284EA7E391C}" srcOrd="5" destOrd="0" presId="urn:microsoft.com/office/officeart/2005/8/layout/orgChart1"/>
    <dgm:cxn modelId="{D49B0015-4849-47A5-A91C-FE85304554A0}" type="presParOf" srcId="{9B5E56BE-DEED-4D40-9ED4-1284EA7E391C}" destId="{19FA690C-7BA2-442E-8C14-0A8B4C360197}" srcOrd="0" destOrd="0" presId="urn:microsoft.com/office/officeart/2005/8/layout/orgChart1"/>
    <dgm:cxn modelId="{C1F30DB1-DDB7-47A7-B448-AC159F06C1E2}" type="presParOf" srcId="{19FA690C-7BA2-442E-8C14-0A8B4C360197}" destId="{4EEB1948-C9A7-40CD-8BEF-BCAF26CC3B36}" srcOrd="0" destOrd="0" presId="urn:microsoft.com/office/officeart/2005/8/layout/orgChart1"/>
    <dgm:cxn modelId="{7F7EF2B5-2F74-4311-8603-27881F6B0363}" type="presParOf" srcId="{19FA690C-7BA2-442E-8C14-0A8B4C360197}" destId="{2A29E373-BB51-4F2C-9F50-2D9DE99E2DE4}" srcOrd="1" destOrd="0" presId="urn:microsoft.com/office/officeart/2005/8/layout/orgChart1"/>
    <dgm:cxn modelId="{196D06CD-C0FC-42E8-9A3E-2CD836D526BE}" type="presParOf" srcId="{9B5E56BE-DEED-4D40-9ED4-1284EA7E391C}" destId="{E10327E8-DF3E-40E2-9A79-975CF21E10F4}" srcOrd="1" destOrd="0" presId="urn:microsoft.com/office/officeart/2005/8/layout/orgChart1"/>
    <dgm:cxn modelId="{4F9AA6DE-6314-4748-A4D4-745E217CDCC9}" type="presParOf" srcId="{9B5E56BE-DEED-4D40-9ED4-1284EA7E391C}" destId="{FAD689FF-0166-4F74-BF11-A0E63E39D4C7}" srcOrd="2" destOrd="0" presId="urn:microsoft.com/office/officeart/2005/8/layout/orgChart1"/>
    <dgm:cxn modelId="{E343C760-5363-4D4E-9F65-44ADBD9D260D}" type="presParOf" srcId="{46FE8651-36C4-44C0-B725-79A4F5168ADB}" destId="{434C1483-43FF-4E89-A854-B2BAB655B8F5}" srcOrd="2" destOrd="0" presId="urn:microsoft.com/office/officeart/2005/8/layout/orgChart1"/>
    <dgm:cxn modelId="{4FB47CD8-9316-4F63-B269-2BB1AFBFC9CB}" type="presParOf" srcId="{8FF7D2C8-6FDF-451E-A26C-441F5167F8B4}" destId="{91E799E2-F144-42D1-9D4C-76100944C14F}" srcOrd="4" destOrd="0" presId="urn:microsoft.com/office/officeart/2005/8/layout/orgChart1"/>
    <dgm:cxn modelId="{B1C6057D-2219-4A80-89C5-9CCEF7F2A0A0}" type="presParOf" srcId="{8FF7D2C8-6FDF-451E-A26C-441F5167F8B4}" destId="{1B8C2110-6833-4EAF-9D91-B3CB8D0E488C}" srcOrd="5" destOrd="0" presId="urn:microsoft.com/office/officeart/2005/8/layout/orgChart1"/>
    <dgm:cxn modelId="{29CFFEE1-EAB5-4E12-BFA3-097E327461D6}" type="presParOf" srcId="{1B8C2110-6833-4EAF-9D91-B3CB8D0E488C}" destId="{4B3EBBB0-9480-41FB-91FC-4F7023880450}" srcOrd="0" destOrd="0" presId="urn:microsoft.com/office/officeart/2005/8/layout/orgChart1"/>
    <dgm:cxn modelId="{BC5626FC-92D6-4728-98CE-AA6C042F5598}" type="presParOf" srcId="{4B3EBBB0-9480-41FB-91FC-4F7023880450}" destId="{2E5FB6D8-432C-4E36-A8FB-7469F1FD78B8}" srcOrd="0" destOrd="0" presId="urn:microsoft.com/office/officeart/2005/8/layout/orgChart1"/>
    <dgm:cxn modelId="{0CFAEEFF-0A2F-4AEF-81CA-81C595B08562}" type="presParOf" srcId="{4B3EBBB0-9480-41FB-91FC-4F7023880450}" destId="{2E32B06D-17AD-4DBF-A934-2D521A34AB8A}" srcOrd="1" destOrd="0" presId="urn:microsoft.com/office/officeart/2005/8/layout/orgChart1"/>
    <dgm:cxn modelId="{902187C6-C98A-4A1C-978B-110FD4E36205}" type="presParOf" srcId="{1B8C2110-6833-4EAF-9D91-B3CB8D0E488C}" destId="{9A19A3DA-3638-4369-844D-20AF6AAFEC40}" srcOrd="1" destOrd="0" presId="urn:microsoft.com/office/officeart/2005/8/layout/orgChart1"/>
    <dgm:cxn modelId="{309646B0-57A5-4840-BEB4-B7DECAB31DB1}" type="presParOf" srcId="{9A19A3DA-3638-4369-844D-20AF6AAFEC40}" destId="{75D8A31A-53FC-44C6-AB7F-FD8115EECF66}" srcOrd="0" destOrd="0" presId="urn:microsoft.com/office/officeart/2005/8/layout/orgChart1"/>
    <dgm:cxn modelId="{CAB43609-F6D4-469C-A38C-BADB8DCE8929}" type="presParOf" srcId="{9A19A3DA-3638-4369-844D-20AF6AAFEC40}" destId="{805F376D-E414-4B87-BBD5-270787822099}" srcOrd="1" destOrd="0" presId="urn:microsoft.com/office/officeart/2005/8/layout/orgChart1"/>
    <dgm:cxn modelId="{EEB74B26-BC4F-4964-B0CD-8D1BED486C07}" type="presParOf" srcId="{805F376D-E414-4B87-BBD5-270787822099}" destId="{03829BA0-CCD2-4CA1-A47A-F3D288490FEF}" srcOrd="0" destOrd="0" presId="urn:microsoft.com/office/officeart/2005/8/layout/orgChart1"/>
    <dgm:cxn modelId="{A4D79BD6-D87B-42A7-913A-25DE8B3F36C6}" type="presParOf" srcId="{03829BA0-CCD2-4CA1-A47A-F3D288490FEF}" destId="{3694B28F-964C-47BA-9B3D-0EBBAC4A4EBB}" srcOrd="0" destOrd="0" presId="urn:microsoft.com/office/officeart/2005/8/layout/orgChart1"/>
    <dgm:cxn modelId="{7666D033-0F0B-40B6-A61B-FCCF32BE11BD}" type="presParOf" srcId="{03829BA0-CCD2-4CA1-A47A-F3D288490FEF}" destId="{8C098233-A081-4912-B44C-98E09759467E}" srcOrd="1" destOrd="0" presId="urn:microsoft.com/office/officeart/2005/8/layout/orgChart1"/>
    <dgm:cxn modelId="{2A5B54A7-0028-45B1-8D2A-4B156266420C}" type="presParOf" srcId="{805F376D-E414-4B87-BBD5-270787822099}" destId="{5D796DC1-2168-44DD-B1AC-4AD980F59EE1}" srcOrd="1" destOrd="0" presId="urn:microsoft.com/office/officeart/2005/8/layout/orgChart1"/>
    <dgm:cxn modelId="{F3AB12F2-0F5C-4DD7-8074-66443E8796FE}" type="presParOf" srcId="{805F376D-E414-4B87-BBD5-270787822099}" destId="{D6824FB9-7588-4184-B2B7-EFA52F62C6D9}" srcOrd="2" destOrd="0" presId="urn:microsoft.com/office/officeart/2005/8/layout/orgChart1"/>
    <dgm:cxn modelId="{983517FB-80D9-417A-B5EE-FA941E123DB4}" type="presParOf" srcId="{9A19A3DA-3638-4369-844D-20AF6AAFEC40}" destId="{A71912E3-B1EA-4B19-9479-2836ADE0EA1C}" srcOrd="2" destOrd="0" presId="urn:microsoft.com/office/officeart/2005/8/layout/orgChart1"/>
    <dgm:cxn modelId="{3EAF9BEB-A654-438E-9FF5-1A6551E8ED65}" type="presParOf" srcId="{9A19A3DA-3638-4369-844D-20AF6AAFEC40}" destId="{F3F65AC7-1573-47A8-A9BD-7E056E3513DB}" srcOrd="3" destOrd="0" presId="urn:microsoft.com/office/officeart/2005/8/layout/orgChart1"/>
    <dgm:cxn modelId="{1DD6A28B-4F44-4FA5-BD74-AA3D8F2B7C8A}" type="presParOf" srcId="{F3F65AC7-1573-47A8-A9BD-7E056E3513DB}" destId="{650891F9-B4E1-4F90-AEE2-D7A582F48798}" srcOrd="0" destOrd="0" presId="urn:microsoft.com/office/officeart/2005/8/layout/orgChart1"/>
    <dgm:cxn modelId="{F1C0C458-6D41-47A9-832D-B51E8CED42D5}" type="presParOf" srcId="{650891F9-B4E1-4F90-AEE2-D7A582F48798}" destId="{D707011A-B1A2-46E1-8689-D7AE726ABF4E}" srcOrd="0" destOrd="0" presId="urn:microsoft.com/office/officeart/2005/8/layout/orgChart1"/>
    <dgm:cxn modelId="{4B023DA3-AA7B-4DFB-B353-CD41EC6BE801}" type="presParOf" srcId="{650891F9-B4E1-4F90-AEE2-D7A582F48798}" destId="{BA85E227-EDBE-4C3A-AAE9-E1BF45BAEF10}" srcOrd="1" destOrd="0" presId="urn:microsoft.com/office/officeart/2005/8/layout/orgChart1"/>
    <dgm:cxn modelId="{D4BFA52D-8824-4410-8C8D-DDA2997A1947}" type="presParOf" srcId="{F3F65AC7-1573-47A8-A9BD-7E056E3513DB}" destId="{609C2ACC-AA1B-4BA9-A476-DB31008EE611}" srcOrd="1" destOrd="0" presId="urn:microsoft.com/office/officeart/2005/8/layout/orgChart1"/>
    <dgm:cxn modelId="{71C2A997-4F35-4EE2-8E80-0C7C48365399}" type="presParOf" srcId="{F3F65AC7-1573-47A8-A9BD-7E056E3513DB}" destId="{75707D15-C7AB-428B-89CE-0A2418BF444D}" srcOrd="2" destOrd="0" presId="urn:microsoft.com/office/officeart/2005/8/layout/orgChart1"/>
    <dgm:cxn modelId="{CE88543A-D8F3-41A5-8438-3D94BCD1E0F4}" type="presParOf" srcId="{9A19A3DA-3638-4369-844D-20AF6AAFEC40}" destId="{3061F171-CF01-4DFB-8699-FCEAD051C6D4}" srcOrd="4" destOrd="0" presId="urn:microsoft.com/office/officeart/2005/8/layout/orgChart1"/>
    <dgm:cxn modelId="{B8AA7CD8-9656-400F-8228-1984C9A685F9}" type="presParOf" srcId="{9A19A3DA-3638-4369-844D-20AF6AAFEC40}" destId="{8583B5CB-BF46-430A-877D-A94AC0A6343C}" srcOrd="5" destOrd="0" presId="urn:microsoft.com/office/officeart/2005/8/layout/orgChart1"/>
    <dgm:cxn modelId="{3C3203A8-E31B-449D-89D6-41E47AFCDEF1}" type="presParOf" srcId="{8583B5CB-BF46-430A-877D-A94AC0A6343C}" destId="{02556B81-B2EA-49A7-9A34-F1C0336F8983}" srcOrd="0" destOrd="0" presId="urn:microsoft.com/office/officeart/2005/8/layout/orgChart1"/>
    <dgm:cxn modelId="{30FEF047-16DF-488B-8A0F-2047E219F085}" type="presParOf" srcId="{02556B81-B2EA-49A7-9A34-F1C0336F8983}" destId="{4CCB6B50-5005-42F2-907D-7ECF27A7514A}" srcOrd="0" destOrd="0" presId="urn:microsoft.com/office/officeart/2005/8/layout/orgChart1"/>
    <dgm:cxn modelId="{229F5E84-32A0-4875-BE46-71EA288B7681}" type="presParOf" srcId="{02556B81-B2EA-49A7-9A34-F1C0336F8983}" destId="{A86DF25A-C10D-4B4E-8CDB-71DFE21BDE75}" srcOrd="1" destOrd="0" presId="urn:microsoft.com/office/officeart/2005/8/layout/orgChart1"/>
    <dgm:cxn modelId="{F0D9052E-29B0-48D5-940C-3D04D646C2A6}" type="presParOf" srcId="{8583B5CB-BF46-430A-877D-A94AC0A6343C}" destId="{AB0960FC-4D08-41E2-8C9F-9B6F7151922A}" srcOrd="1" destOrd="0" presId="urn:microsoft.com/office/officeart/2005/8/layout/orgChart1"/>
    <dgm:cxn modelId="{369033E3-7034-4A8F-8304-0F42C66D37E0}" type="presParOf" srcId="{8583B5CB-BF46-430A-877D-A94AC0A6343C}" destId="{8780B7B6-1D14-41D5-8058-5EF96A884CDB}" srcOrd="2" destOrd="0" presId="urn:microsoft.com/office/officeart/2005/8/layout/orgChart1"/>
    <dgm:cxn modelId="{417641A1-4795-456B-8F1D-21475AE9B36F}" type="presParOf" srcId="{1B8C2110-6833-4EAF-9D91-B3CB8D0E488C}" destId="{43BF5D28-4421-422A-94E0-AC71115DB051}" srcOrd="2" destOrd="0" presId="urn:microsoft.com/office/officeart/2005/8/layout/orgChart1"/>
    <dgm:cxn modelId="{96C49F36-93C1-4270-904B-F26F25F81D85}" type="presParOf" srcId="{141E02CE-0026-497F-AB03-C6F255A127EF}" destId="{0D0C7226-5E93-44B3-ABE3-064E29546CDE}" srcOrd="2" destOrd="0" presId="urn:microsoft.com/office/officeart/2005/8/layout/orgChart1"/>
    <dgm:cxn modelId="{8F01A32E-EFC6-41AA-B02E-AED4AB4DC4D6}" type="presParOf" srcId="{5FA7F90F-DD5F-4A4A-A996-D544322E0D10}" destId="{88513C17-0051-490F-99A2-E55D4EBAA6B5}" srcOrd="2" destOrd="0" presId="urn:microsoft.com/office/officeart/2005/8/layout/orgChart1"/>
    <dgm:cxn modelId="{B19BF514-C65D-4649-9984-E8C0BE307578}" type="presParOf" srcId="{88513C17-0051-490F-99A2-E55D4EBAA6B5}" destId="{5E6CA16F-56E9-4ED2-8566-DB4F97118192}" srcOrd="0" destOrd="0" presId="urn:microsoft.com/office/officeart/2005/8/layout/orgChart1"/>
    <dgm:cxn modelId="{FEA3BF5F-73A1-4866-9DC5-8EDE14628623}" type="presParOf" srcId="{88513C17-0051-490F-99A2-E55D4EBAA6B5}" destId="{F0A10D2D-9C1F-49A7-B6DE-73B113C63C38}" srcOrd="1" destOrd="0" presId="urn:microsoft.com/office/officeart/2005/8/layout/orgChart1"/>
    <dgm:cxn modelId="{C3C9D599-604F-4486-9290-8E917E596AA7}" type="presParOf" srcId="{F0A10D2D-9C1F-49A7-B6DE-73B113C63C38}" destId="{2C0098F4-DC2F-4905-BD82-592806A6BFC7}" srcOrd="0" destOrd="0" presId="urn:microsoft.com/office/officeart/2005/8/layout/orgChart1"/>
    <dgm:cxn modelId="{EF42C40A-9B7D-4023-9E6A-61B987D1A416}" type="presParOf" srcId="{2C0098F4-DC2F-4905-BD82-592806A6BFC7}" destId="{E34795D3-54DA-4807-9870-B0E2B863F943}" srcOrd="0" destOrd="0" presId="urn:microsoft.com/office/officeart/2005/8/layout/orgChart1"/>
    <dgm:cxn modelId="{4A5B5986-FB2B-4E50-B9E9-7C25C0966CE3}" type="presParOf" srcId="{2C0098F4-DC2F-4905-BD82-592806A6BFC7}" destId="{6936B4DB-935B-4391-821D-C456C7350C66}" srcOrd="1" destOrd="0" presId="urn:microsoft.com/office/officeart/2005/8/layout/orgChart1"/>
    <dgm:cxn modelId="{D4287673-269B-49E6-AD69-01A9FBF19892}" type="presParOf" srcId="{F0A10D2D-9C1F-49A7-B6DE-73B113C63C38}" destId="{B1FCB598-F4E2-49E8-82F8-C1C5427BE0D6}" srcOrd="1" destOrd="0" presId="urn:microsoft.com/office/officeart/2005/8/layout/orgChart1"/>
    <dgm:cxn modelId="{4B8457B8-4844-43F0-939D-6AA4F0F67B48}" type="presParOf" srcId="{F0A10D2D-9C1F-49A7-B6DE-73B113C63C38}" destId="{B4B07CC0-07CA-4496-9113-9817034C23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7318CC-CF92-431C-82E2-BCFDA1D33C0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11A7098B-A77B-410D-BE5B-6B61B5920086}">
      <dgm:prSet phldrT="[טקסט]"/>
      <dgm:spPr/>
      <dgm:t>
        <a:bodyPr/>
        <a:lstStyle/>
        <a:p>
          <a:pPr rtl="1"/>
          <a:r>
            <a:rPr lang="he-IL">
              <a:latin typeface="Varela Round" panose="00000500000000000000" pitchFamily="2" charset="-79"/>
              <a:cs typeface="Varela Round" panose="00000500000000000000" pitchFamily="2" charset="-79"/>
            </a:rPr>
            <a:t>מנכ"ל</a:t>
          </a:r>
        </a:p>
      </dgm:t>
    </dgm:pt>
    <dgm:pt modelId="{25B4DB81-8AA4-4EE8-A57E-1473FDC71C5F}" type="parTrans" cxnId="{2C5A4CE1-8F1E-4DA2-85FA-28A7C581766D}">
      <dgm:prSet/>
      <dgm:spPr/>
      <dgm:t>
        <a:bodyPr/>
        <a:lstStyle/>
        <a:p>
          <a:pPr rtl="1"/>
          <a:endParaRPr lang="he-IL"/>
        </a:p>
      </dgm:t>
    </dgm:pt>
    <dgm:pt modelId="{D071549B-5268-49C4-8F02-2BAF06E3B647}" type="sibTrans" cxnId="{2C5A4CE1-8F1E-4DA2-85FA-28A7C581766D}">
      <dgm:prSet/>
      <dgm:spPr/>
      <dgm:t>
        <a:bodyPr/>
        <a:lstStyle/>
        <a:p>
          <a:pPr rtl="1"/>
          <a:endParaRPr lang="he-IL"/>
        </a:p>
      </dgm:t>
    </dgm:pt>
    <dgm:pt modelId="{62711A34-4DF8-49E0-AF3F-18F3EDCF4969}">
      <dgm:prSet phldrT="[טקסט]"/>
      <dgm:spPr/>
      <dgm:t>
        <a:bodyPr/>
        <a:lstStyle/>
        <a:p>
          <a:pPr rtl="1"/>
          <a:r>
            <a:rPr lang="he-IL">
              <a:latin typeface="Varela Round" panose="00000500000000000000" pitchFamily="2" charset="-79"/>
              <a:cs typeface="Varela Round" panose="00000500000000000000" pitchFamily="2" charset="-79"/>
            </a:rPr>
            <a:t>מנהל תפעול</a:t>
          </a:r>
        </a:p>
      </dgm:t>
    </dgm:pt>
    <dgm:pt modelId="{CE53BA3C-36A7-4FCF-9517-A51B966FA93D}" type="parTrans" cxnId="{543FAF71-478B-416F-9C96-CAD2BAAE2A0F}">
      <dgm:prSet/>
      <dgm:spPr/>
      <dgm:t>
        <a:bodyPr/>
        <a:lstStyle/>
        <a:p>
          <a:pPr rtl="1"/>
          <a:endParaRPr lang="he-IL"/>
        </a:p>
      </dgm:t>
    </dgm:pt>
    <dgm:pt modelId="{1847B22F-0722-4692-93F2-0B77457E9C34}" type="sibTrans" cxnId="{543FAF71-478B-416F-9C96-CAD2BAAE2A0F}">
      <dgm:prSet/>
      <dgm:spPr/>
      <dgm:t>
        <a:bodyPr/>
        <a:lstStyle/>
        <a:p>
          <a:pPr rtl="1"/>
          <a:endParaRPr lang="he-IL"/>
        </a:p>
      </dgm:t>
    </dgm:pt>
    <dgm:pt modelId="{62636416-2A4F-4855-9A32-424C155998A9}">
      <dgm:prSet phldrT="[טקסט]"/>
      <dgm:spPr/>
      <dgm:t>
        <a:bodyPr/>
        <a:lstStyle/>
        <a:p>
          <a:pPr rtl="1"/>
          <a:r>
            <a:rPr lang="he-IL">
              <a:latin typeface="Varela Round" panose="00000500000000000000" pitchFamily="2" charset="-79"/>
              <a:cs typeface="Varela Round" panose="00000500000000000000" pitchFamily="2" charset="-79"/>
            </a:rPr>
            <a:t>רכש ולוגיסטיקה</a:t>
          </a:r>
        </a:p>
      </dgm:t>
    </dgm:pt>
    <dgm:pt modelId="{481873C9-4FB8-49D8-8F5B-A2183113783D}" type="parTrans" cxnId="{94051EE1-CDE8-4247-B60D-927531CEBB9F}">
      <dgm:prSet/>
      <dgm:spPr/>
      <dgm:t>
        <a:bodyPr/>
        <a:lstStyle/>
        <a:p>
          <a:pPr rtl="1"/>
          <a:endParaRPr lang="he-IL"/>
        </a:p>
      </dgm:t>
    </dgm:pt>
    <dgm:pt modelId="{B04E6758-E5ED-4C5A-B470-0DCC46F4AD75}" type="sibTrans" cxnId="{94051EE1-CDE8-4247-B60D-927531CEBB9F}">
      <dgm:prSet/>
      <dgm:spPr/>
      <dgm:t>
        <a:bodyPr/>
        <a:lstStyle/>
        <a:p>
          <a:pPr rtl="1"/>
          <a:endParaRPr lang="he-IL"/>
        </a:p>
      </dgm:t>
    </dgm:pt>
    <dgm:pt modelId="{3BDCD079-AF87-41C5-9C36-A297E3FE6A8A}">
      <dgm:prSet phldrT="[טקסט]"/>
      <dgm:spPr/>
      <dgm:t>
        <a:bodyPr/>
        <a:lstStyle/>
        <a:p>
          <a:pPr rtl="1"/>
          <a:r>
            <a:rPr lang="he-IL">
              <a:latin typeface="Varela Round" panose="00000500000000000000" pitchFamily="2" charset="-79"/>
              <a:cs typeface="Varela Round" panose="00000500000000000000" pitchFamily="2" charset="-79"/>
            </a:rPr>
            <a:t>משאבי אנוש</a:t>
          </a:r>
        </a:p>
      </dgm:t>
    </dgm:pt>
    <dgm:pt modelId="{5C14CD18-0BEC-4380-BE10-7E8865C7BC4E}" type="parTrans" cxnId="{27DA62BC-E830-4917-A67C-5F06092F72F1}">
      <dgm:prSet/>
      <dgm:spPr/>
      <dgm:t>
        <a:bodyPr/>
        <a:lstStyle/>
        <a:p>
          <a:pPr rtl="1"/>
          <a:endParaRPr lang="he-IL"/>
        </a:p>
      </dgm:t>
    </dgm:pt>
    <dgm:pt modelId="{B4F1A106-241B-4603-8CAA-E1561C2B4C9D}" type="sibTrans" cxnId="{27DA62BC-E830-4917-A67C-5F06092F72F1}">
      <dgm:prSet/>
      <dgm:spPr/>
      <dgm:t>
        <a:bodyPr/>
        <a:lstStyle/>
        <a:p>
          <a:pPr rtl="1"/>
          <a:endParaRPr lang="he-IL"/>
        </a:p>
      </dgm:t>
    </dgm:pt>
    <dgm:pt modelId="{C2BA3767-4456-46ED-BF1C-74051D590DAE}">
      <dgm:prSet phldrT="[טקסט]"/>
      <dgm:spPr/>
      <dgm:t>
        <a:bodyPr/>
        <a:lstStyle/>
        <a:p>
          <a:pPr rtl="1"/>
          <a:r>
            <a:rPr lang="he-IL">
              <a:latin typeface="Varela Round" panose="00000500000000000000" pitchFamily="2" charset="-79"/>
              <a:cs typeface="Varela Round" panose="00000500000000000000" pitchFamily="2" charset="-79"/>
            </a:rPr>
            <a:t>כספים</a:t>
          </a:r>
        </a:p>
      </dgm:t>
    </dgm:pt>
    <dgm:pt modelId="{1DECBE9F-E2D6-4798-B9D7-F9848F79DEFA}" type="parTrans" cxnId="{DCDECE49-71E5-44D4-ADBD-2B4C802C9AD8}">
      <dgm:prSet/>
      <dgm:spPr/>
      <dgm:t>
        <a:bodyPr/>
        <a:lstStyle/>
        <a:p>
          <a:pPr rtl="1"/>
          <a:endParaRPr lang="he-IL"/>
        </a:p>
      </dgm:t>
    </dgm:pt>
    <dgm:pt modelId="{52F0A41C-8313-4AA0-A6C6-7AA7D345E429}" type="sibTrans" cxnId="{DCDECE49-71E5-44D4-ADBD-2B4C802C9AD8}">
      <dgm:prSet/>
      <dgm:spPr/>
      <dgm:t>
        <a:bodyPr/>
        <a:lstStyle/>
        <a:p>
          <a:pPr rtl="1"/>
          <a:endParaRPr lang="he-IL"/>
        </a:p>
      </dgm:t>
    </dgm:pt>
    <dgm:pt modelId="{AA92F9ED-D203-4CDB-B43E-DB7F378F4395}">
      <dgm:prSet phldrT="[טקסט]"/>
      <dgm:spPr/>
      <dgm:t>
        <a:bodyPr/>
        <a:lstStyle/>
        <a:p>
          <a:pPr rtl="1"/>
          <a:r>
            <a:rPr lang="he-IL">
              <a:latin typeface="Varela Round" panose="00000500000000000000" pitchFamily="2" charset="-79"/>
              <a:cs typeface="Varela Round" panose="00000500000000000000" pitchFamily="2" charset="-79"/>
            </a:rPr>
            <a:t>מנהל ייצור</a:t>
          </a:r>
        </a:p>
      </dgm:t>
    </dgm:pt>
    <dgm:pt modelId="{083E030E-9B56-45B9-87D1-93DB5EB60231}" type="parTrans" cxnId="{EE97DA05-0EF2-4A6A-8C37-12A3C486DCC5}">
      <dgm:prSet/>
      <dgm:spPr/>
      <dgm:t>
        <a:bodyPr/>
        <a:lstStyle/>
        <a:p>
          <a:pPr rtl="1"/>
          <a:endParaRPr lang="he-IL"/>
        </a:p>
      </dgm:t>
    </dgm:pt>
    <dgm:pt modelId="{BAB8D0F4-0AA1-4C39-872E-ABDA6DAA5391}" type="sibTrans" cxnId="{EE97DA05-0EF2-4A6A-8C37-12A3C486DCC5}">
      <dgm:prSet/>
      <dgm:spPr/>
      <dgm:t>
        <a:bodyPr/>
        <a:lstStyle/>
        <a:p>
          <a:pPr rtl="1"/>
          <a:endParaRPr lang="he-IL"/>
        </a:p>
      </dgm:t>
    </dgm:pt>
    <dgm:pt modelId="{EAB447AD-ABE0-4A3A-BB57-A8879C7409B6}">
      <dgm:prSet phldrT="[טקסט]"/>
      <dgm:spPr/>
      <dgm:t>
        <a:bodyPr/>
        <a:lstStyle/>
        <a:p>
          <a:pPr rtl="1"/>
          <a:r>
            <a:rPr lang="he-IL">
              <a:latin typeface="Varela Round" panose="00000500000000000000" pitchFamily="2" charset="-79"/>
              <a:cs typeface="Varela Round" panose="00000500000000000000" pitchFamily="2" charset="-79"/>
            </a:rPr>
            <a:t>תכנון והתאמה</a:t>
          </a:r>
        </a:p>
      </dgm:t>
    </dgm:pt>
    <dgm:pt modelId="{859758EB-5341-458F-85E5-E62982CDB48A}" type="parTrans" cxnId="{9C19F17D-2DB9-4F2B-BC24-7EAA5B10FB6B}">
      <dgm:prSet/>
      <dgm:spPr/>
      <dgm:t>
        <a:bodyPr/>
        <a:lstStyle/>
        <a:p>
          <a:pPr rtl="1"/>
          <a:endParaRPr lang="he-IL"/>
        </a:p>
      </dgm:t>
    </dgm:pt>
    <dgm:pt modelId="{F9AA782D-4A89-4E5F-948D-205EB1340FAE}" type="sibTrans" cxnId="{9C19F17D-2DB9-4F2B-BC24-7EAA5B10FB6B}">
      <dgm:prSet/>
      <dgm:spPr/>
      <dgm:t>
        <a:bodyPr/>
        <a:lstStyle/>
        <a:p>
          <a:pPr rtl="1"/>
          <a:endParaRPr lang="he-IL"/>
        </a:p>
      </dgm:t>
    </dgm:pt>
    <dgm:pt modelId="{265CF802-B36C-4252-8414-DECB6573C3F2}">
      <dgm:prSet phldrT="[טקסט]"/>
      <dgm:spPr/>
      <dgm:t>
        <a:bodyPr/>
        <a:lstStyle/>
        <a:p>
          <a:pPr rtl="1"/>
          <a:r>
            <a:rPr lang="he-IL">
              <a:latin typeface="Varela Round" panose="00000500000000000000" pitchFamily="2" charset="-79"/>
              <a:cs typeface="Varela Round" panose="00000500000000000000" pitchFamily="2" charset="-79"/>
            </a:rPr>
            <a:t>ייצור</a:t>
          </a:r>
        </a:p>
      </dgm:t>
    </dgm:pt>
    <dgm:pt modelId="{FE57788F-AFD6-422F-9B06-266F823BCDEB}" type="parTrans" cxnId="{D6D89626-01CD-4771-B758-D7BB6D744239}">
      <dgm:prSet/>
      <dgm:spPr/>
      <dgm:t>
        <a:bodyPr/>
        <a:lstStyle/>
        <a:p>
          <a:pPr rtl="1"/>
          <a:endParaRPr lang="he-IL"/>
        </a:p>
      </dgm:t>
    </dgm:pt>
    <dgm:pt modelId="{93C9E541-915B-4D47-A441-222700BA944F}" type="sibTrans" cxnId="{D6D89626-01CD-4771-B758-D7BB6D744239}">
      <dgm:prSet/>
      <dgm:spPr/>
      <dgm:t>
        <a:bodyPr/>
        <a:lstStyle/>
        <a:p>
          <a:pPr rtl="1"/>
          <a:endParaRPr lang="he-IL"/>
        </a:p>
      </dgm:t>
    </dgm:pt>
    <dgm:pt modelId="{17900FE2-C3E1-4BB9-B79C-1906A56C0939}">
      <dgm:prSet phldrT="[טקסט]"/>
      <dgm:spPr/>
      <dgm:t>
        <a:bodyPr/>
        <a:lstStyle/>
        <a:p>
          <a:pPr rtl="1"/>
          <a:r>
            <a:rPr lang="he-IL">
              <a:latin typeface="Varela Round" panose="00000500000000000000" pitchFamily="2" charset="-79"/>
              <a:cs typeface="Varela Round" panose="00000500000000000000" pitchFamily="2" charset="-79"/>
            </a:rPr>
            <a:t>הרכבה</a:t>
          </a:r>
        </a:p>
      </dgm:t>
    </dgm:pt>
    <dgm:pt modelId="{CC355168-3B5A-4EF8-8778-593FA6CE5128}" type="parTrans" cxnId="{5A9DF1AB-0F69-45A3-B077-340C28011243}">
      <dgm:prSet/>
      <dgm:spPr/>
      <dgm:t>
        <a:bodyPr/>
        <a:lstStyle/>
        <a:p>
          <a:pPr rtl="1"/>
          <a:endParaRPr lang="he-IL"/>
        </a:p>
      </dgm:t>
    </dgm:pt>
    <dgm:pt modelId="{3FF7A9A2-23D0-4072-AA49-0589AF822002}" type="sibTrans" cxnId="{5A9DF1AB-0F69-45A3-B077-340C28011243}">
      <dgm:prSet/>
      <dgm:spPr/>
      <dgm:t>
        <a:bodyPr/>
        <a:lstStyle/>
        <a:p>
          <a:pPr rtl="1"/>
          <a:endParaRPr lang="he-IL"/>
        </a:p>
      </dgm:t>
    </dgm:pt>
    <dgm:pt modelId="{520106CA-B97F-4B99-86A4-CC2B68A36770}">
      <dgm:prSet phldrT="[טקסט]"/>
      <dgm:spPr>
        <a:noFill/>
      </dgm:spPr>
      <dgm:t>
        <a:bodyPr/>
        <a:lstStyle/>
        <a:p>
          <a:pPr rtl="1"/>
          <a:endParaRPr lang="he-IL" dirty="0">
            <a:latin typeface="Varela Round" panose="00000500000000000000" pitchFamily="2" charset="-79"/>
            <a:cs typeface="Varela Round" panose="00000500000000000000" pitchFamily="2" charset="-79"/>
          </a:endParaRPr>
        </a:p>
      </dgm:t>
    </dgm:pt>
    <dgm:pt modelId="{6DAE71CC-F0F7-4BE7-89D4-4064B0283517}" type="sibTrans" cxnId="{A0CB4026-307C-4547-8052-359CA9431ABE}">
      <dgm:prSet/>
      <dgm:spPr/>
      <dgm:t>
        <a:bodyPr/>
        <a:lstStyle/>
        <a:p>
          <a:pPr rtl="1"/>
          <a:endParaRPr lang="he-IL"/>
        </a:p>
      </dgm:t>
    </dgm:pt>
    <dgm:pt modelId="{16D5FD34-BE8B-4798-B8C2-1C00060F2ADA}" type="parTrans" cxnId="{A0CB4026-307C-4547-8052-359CA9431ABE}">
      <dgm:prSet/>
      <dgm:spPr>
        <a:ln>
          <a:noFill/>
        </a:ln>
      </dgm:spPr>
      <dgm:t>
        <a:bodyPr/>
        <a:lstStyle/>
        <a:p>
          <a:pPr rtl="1"/>
          <a:endParaRPr lang="he-IL"/>
        </a:p>
      </dgm:t>
    </dgm:pt>
    <dgm:pt modelId="{A72B6AE0-FDE5-4AFB-9F59-751134CEED80}">
      <dgm:prSet phldrT="[טקסט]"/>
      <dgm:spPr>
        <a:noFill/>
      </dgm:spPr>
      <dgm:t>
        <a:bodyPr/>
        <a:lstStyle/>
        <a:p>
          <a:pPr rtl="1"/>
          <a:endParaRPr lang="he-IL">
            <a:latin typeface="Varela Round" panose="00000500000000000000" pitchFamily="2" charset="-79"/>
            <a:cs typeface="Varela Round" panose="00000500000000000000" pitchFamily="2" charset="-79"/>
          </a:endParaRPr>
        </a:p>
      </dgm:t>
    </dgm:pt>
    <dgm:pt modelId="{664F019F-888B-4545-AEF2-603C51A03AEF}" type="parTrans" cxnId="{785C7E7D-DABF-4DBA-8890-9E93302ACB45}">
      <dgm:prSet/>
      <dgm:spPr>
        <a:ln>
          <a:noFill/>
        </a:ln>
      </dgm:spPr>
      <dgm:t>
        <a:bodyPr/>
        <a:lstStyle/>
        <a:p>
          <a:pPr rtl="1"/>
          <a:endParaRPr lang="he-IL"/>
        </a:p>
      </dgm:t>
    </dgm:pt>
    <dgm:pt modelId="{5C679341-B34B-48D7-A031-F2720988809D}" type="sibTrans" cxnId="{785C7E7D-DABF-4DBA-8890-9E93302ACB45}">
      <dgm:prSet/>
      <dgm:spPr/>
      <dgm:t>
        <a:bodyPr/>
        <a:lstStyle/>
        <a:p>
          <a:pPr rtl="1"/>
          <a:endParaRPr lang="he-IL"/>
        </a:p>
      </dgm:t>
    </dgm:pt>
    <dgm:pt modelId="{6EB29D2D-3F2B-459B-B854-71A975F6C407}" type="pres">
      <dgm:prSet presAssocID="{977318CC-CF92-431C-82E2-BCFDA1D33C0C}" presName="hierChild1" presStyleCnt="0">
        <dgm:presLayoutVars>
          <dgm:orgChart val="1"/>
          <dgm:chPref val="1"/>
          <dgm:dir/>
          <dgm:animOne val="branch"/>
          <dgm:animLvl val="lvl"/>
          <dgm:resizeHandles/>
        </dgm:presLayoutVars>
      </dgm:prSet>
      <dgm:spPr/>
    </dgm:pt>
    <dgm:pt modelId="{5FA7F90F-DD5F-4A4A-A996-D544322E0D10}" type="pres">
      <dgm:prSet presAssocID="{11A7098B-A77B-410D-BE5B-6B61B5920086}" presName="hierRoot1" presStyleCnt="0">
        <dgm:presLayoutVars>
          <dgm:hierBranch val="init"/>
        </dgm:presLayoutVars>
      </dgm:prSet>
      <dgm:spPr/>
    </dgm:pt>
    <dgm:pt modelId="{CEA35313-4539-4D65-8E07-350B84C38090}" type="pres">
      <dgm:prSet presAssocID="{11A7098B-A77B-410D-BE5B-6B61B5920086}" presName="rootComposite1" presStyleCnt="0"/>
      <dgm:spPr/>
    </dgm:pt>
    <dgm:pt modelId="{EAD556B4-9921-43F9-B39A-1D2ADD5FC82E}" type="pres">
      <dgm:prSet presAssocID="{11A7098B-A77B-410D-BE5B-6B61B5920086}" presName="rootText1" presStyleLbl="node0" presStyleIdx="0" presStyleCnt="1">
        <dgm:presLayoutVars>
          <dgm:chPref val="3"/>
        </dgm:presLayoutVars>
      </dgm:prSet>
      <dgm:spPr/>
    </dgm:pt>
    <dgm:pt modelId="{1902B3EE-BDAC-42D7-8ADB-FE705BC9D573}" type="pres">
      <dgm:prSet presAssocID="{11A7098B-A77B-410D-BE5B-6B61B5920086}" presName="rootConnector1" presStyleLbl="node1" presStyleIdx="0" presStyleCnt="0"/>
      <dgm:spPr/>
    </dgm:pt>
    <dgm:pt modelId="{2B3B21B9-B54D-43F2-8A90-8D09543EA4A2}" type="pres">
      <dgm:prSet presAssocID="{11A7098B-A77B-410D-BE5B-6B61B5920086}" presName="hierChild2" presStyleCnt="0"/>
      <dgm:spPr/>
    </dgm:pt>
    <dgm:pt modelId="{E0C76D55-B749-4676-B047-F5D88F82A4C9}" type="pres">
      <dgm:prSet presAssocID="{CE53BA3C-36A7-4FCF-9517-A51B966FA93D}" presName="Name37" presStyleLbl="parChTrans1D2" presStyleIdx="0" presStyleCnt="2"/>
      <dgm:spPr/>
    </dgm:pt>
    <dgm:pt modelId="{E9719955-342C-48C7-BE70-6470E56F422D}" type="pres">
      <dgm:prSet presAssocID="{62711A34-4DF8-49E0-AF3F-18F3EDCF4969}" presName="hierRoot2" presStyleCnt="0">
        <dgm:presLayoutVars>
          <dgm:hierBranch val="init"/>
        </dgm:presLayoutVars>
      </dgm:prSet>
      <dgm:spPr/>
    </dgm:pt>
    <dgm:pt modelId="{527B6BB8-39D9-4D72-8EA0-6C81ACAE6732}" type="pres">
      <dgm:prSet presAssocID="{62711A34-4DF8-49E0-AF3F-18F3EDCF4969}" presName="rootComposite" presStyleCnt="0"/>
      <dgm:spPr/>
    </dgm:pt>
    <dgm:pt modelId="{24F38FF7-EF39-4CE6-9F28-770FFD2B5D4E}" type="pres">
      <dgm:prSet presAssocID="{62711A34-4DF8-49E0-AF3F-18F3EDCF4969}" presName="rootText" presStyleLbl="node2" presStyleIdx="0" presStyleCnt="2">
        <dgm:presLayoutVars>
          <dgm:chPref val="3"/>
        </dgm:presLayoutVars>
      </dgm:prSet>
      <dgm:spPr/>
    </dgm:pt>
    <dgm:pt modelId="{6E624B8C-4FCB-47E2-B48F-B5E86208037B}" type="pres">
      <dgm:prSet presAssocID="{62711A34-4DF8-49E0-AF3F-18F3EDCF4969}" presName="rootConnector" presStyleLbl="node2" presStyleIdx="0" presStyleCnt="2"/>
      <dgm:spPr/>
    </dgm:pt>
    <dgm:pt modelId="{60A960A3-80FD-4A41-8D6C-3FD68DB770AC}" type="pres">
      <dgm:prSet presAssocID="{62711A34-4DF8-49E0-AF3F-18F3EDCF4969}" presName="hierChild4" presStyleCnt="0"/>
      <dgm:spPr/>
    </dgm:pt>
    <dgm:pt modelId="{1C409DD6-CCFB-4C66-A396-EB855B615B00}" type="pres">
      <dgm:prSet presAssocID="{481873C9-4FB8-49D8-8F5B-A2183113783D}" presName="Name37" presStyleLbl="parChTrans1D3" presStyleIdx="0" presStyleCnt="6"/>
      <dgm:spPr/>
    </dgm:pt>
    <dgm:pt modelId="{AEFA8C07-53CD-4F75-959B-CFCCC236E7B7}" type="pres">
      <dgm:prSet presAssocID="{62636416-2A4F-4855-9A32-424C155998A9}" presName="hierRoot2" presStyleCnt="0">
        <dgm:presLayoutVars>
          <dgm:hierBranch val="init"/>
        </dgm:presLayoutVars>
      </dgm:prSet>
      <dgm:spPr/>
    </dgm:pt>
    <dgm:pt modelId="{F77B7EAA-9BBD-4B21-ADBA-69EAA0FE3962}" type="pres">
      <dgm:prSet presAssocID="{62636416-2A4F-4855-9A32-424C155998A9}" presName="rootComposite" presStyleCnt="0"/>
      <dgm:spPr/>
    </dgm:pt>
    <dgm:pt modelId="{07FE950E-5D36-452B-B15A-FFE14CE3F0C5}" type="pres">
      <dgm:prSet presAssocID="{62636416-2A4F-4855-9A32-424C155998A9}" presName="rootText" presStyleLbl="node3" presStyleIdx="0" presStyleCnt="6">
        <dgm:presLayoutVars>
          <dgm:chPref val="3"/>
        </dgm:presLayoutVars>
      </dgm:prSet>
      <dgm:spPr/>
    </dgm:pt>
    <dgm:pt modelId="{5E8FF292-6B20-4F41-A5B0-A994FEAAA5F0}" type="pres">
      <dgm:prSet presAssocID="{62636416-2A4F-4855-9A32-424C155998A9}" presName="rootConnector" presStyleLbl="node3" presStyleIdx="0" presStyleCnt="6"/>
      <dgm:spPr/>
    </dgm:pt>
    <dgm:pt modelId="{932E1303-DE74-4050-9E30-03340AF812FB}" type="pres">
      <dgm:prSet presAssocID="{62636416-2A4F-4855-9A32-424C155998A9}" presName="hierChild4" presStyleCnt="0"/>
      <dgm:spPr/>
    </dgm:pt>
    <dgm:pt modelId="{C1B3B42D-7C87-49CD-B383-E6E49B5E86A3}" type="pres">
      <dgm:prSet presAssocID="{664F019F-888B-4545-AEF2-603C51A03AEF}" presName="Name37" presStyleLbl="parChTrans1D4" presStyleIdx="0" presStyleCnt="2"/>
      <dgm:spPr/>
    </dgm:pt>
    <dgm:pt modelId="{9E064425-8780-4513-BDFC-FE0809F0E505}" type="pres">
      <dgm:prSet presAssocID="{A72B6AE0-FDE5-4AFB-9F59-751134CEED80}" presName="hierRoot2" presStyleCnt="0">
        <dgm:presLayoutVars>
          <dgm:hierBranch val="init"/>
        </dgm:presLayoutVars>
      </dgm:prSet>
      <dgm:spPr/>
    </dgm:pt>
    <dgm:pt modelId="{E8595369-E763-4CC4-9DF2-0B42258968AC}" type="pres">
      <dgm:prSet presAssocID="{A72B6AE0-FDE5-4AFB-9F59-751134CEED80}" presName="rootComposite" presStyleCnt="0"/>
      <dgm:spPr/>
    </dgm:pt>
    <dgm:pt modelId="{1B79588D-BE56-49E2-B78B-82E12BEF6D7A}" type="pres">
      <dgm:prSet presAssocID="{A72B6AE0-FDE5-4AFB-9F59-751134CEED80}" presName="rootText" presStyleLbl="node4" presStyleIdx="0" presStyleCnt="2">
        <dgm:presLayoutVars>
          <dgm:chPref val="3"/>
        </dgm:presLayoutVars>
      </dgm:prSet>
      <dgm:spPr/>
    </dgm:pt>
    <dgm:pt modelId="{974C64B1-7916-4168-82B4-40311B5DDC97}" type="pres">
      <dgm:prSet presAssocID="{A72B6AE0-FDE5-4AFB-9F59-751134CEED80}" presName="rootConnector" presStyleLbl="node4" presStyleIdx="0" presStyleCnt="2"/>
      <dgm:spPr/>
    </dgm:pt>
    <dgm:pt modelId="{3348CFB4-851E-4261-B863-0D72D07A7693}" type="pres">
      <dgm:prSet presAssocID="{A72B6AE0-FDE5-4AFB-9F59-751134CEED80}" presName="hierChild4" presStyleCnt="0"/>
      <dgm:spPr/>
    </dgm:pt>
    <dgm:pt modelId="{74CFA6F3-950F-4980-82F4-A116C08035CC}" type="pres">
      <dgm:prSet presAssocID="{A72B6AE0-FDE5-4AFB-9F59-751134CEED80}" presName="hierChild5" presStyleCnt="0"/>
      <dgm:spPr/>
    </dgm:pt>
    <dgm:pt modelId="{27164374-D2CB-4D7C-8FA7-AC6630C1BD30}" type="pres">
      <dgm:prSet presAssocID="{62636416-2A4F-4855-9A32-424C155998A9}" presName="hierChild5" presStyleCnt="0"/>
      <dgm:spPr/>
    </dgm:pt>
    <dgm:pt modelId="{01AF31DC-2E11-4F84-8E96-27CBD8C5A3F7}" type="pres">
      <dgm:prSet presAssocID="{5C14CD18-0BEC-4380-BE10-7E8865C7BC4E}" presName="Name37" presStyleLbl="parChTrans1D3" presStyleIdx="1" presStyleCnt="6"/>
      <dgm:spPr/>
    </dgm:pt>
    <dgm:pt modelId="{5463040A-F1F1-423C-B8E6-A849207BC42D}" type="pres">
      <dgm:prSet presAssocID="{3BDCD079-AF87-41C5-9C36-A297E3FE6A8A}" presName="hierRoot2" presStyleCnt="0">
        <dgm:presLayoutVars>
          <dgm:hierBranch val="init"/>
        </dgm:presLayoutVars>
      </dgm:prSet>
      <dgm:spPr/>
    </dgm:pt>
    <dgm:pt modelId="{63B16F8D-B5D4-46F0-9166-162FCD3B573D}" type="pres">
      <dgm:prSet presAssocID="{3BDCD079-AF87-41C5-9C36-A297E3FE6A8A}" presName="rootComposite" presStyleCnt="0"/>
      <dgm:spPr/>
    </dgm:pt>
    <dgm:pt modelId="{966747D5-9FB3-4561-96EB-B9CD6640214E}" type="pres">
      <dgm:prSet presAssocID="{3BDCD079-AF87-41C5-9C36-A297E3FE6A8A}" presName="rootText" presStyleLbl="node3" presStyleIdx="1" presStyleCnt="6">
        <dgm:presLayoutVars>
          <dgm:chPref val="3"/>
        </dgm:presLayoutVars>
      </dgm:prSet>
      <dgm:spPr/>
    </dgm:pt>
    <dgm:pt modelId="{F25E8F35-FDAB-4D12-8A51-79892A61B4E6}" type="pres">
      <dgm:prSet presAssocID="{3BDCD079-AF87-41C5-9C36-A297E3FE6A8A}" presName="rootConnector" presStyleLbl="node3" presStyleIdx="1" presStyleCnt="6"/>
      <dgm:spPr/>
    </dgm:pt>
    <dgm:pt modelId="{2A751571-6DCD-4ECF-8AA9-53148E8257A9}" type="pres">
      <dgm:prSet presAssocID="{3BDCD079-AF87-41C5-9C36-A297E3FE6A8A}" presName="hierChild4" presStyleCnt="0"/>
      <dgm:spPr/>
    </dgm:pt>
    <dgm:pt modelId="{ADEEDBBA-866E-4638-BFA9-5307282AD29D}" type="pres">
      <dgm:prSet presAssocID="{3BDCD079-AF87-41C5-9C36-A297E3FE6A8A}" presName="hierChild5" presStyleCnt="0"/>
      <dgm:spPr/>
    </dgm:pt>
    <dgm:pt modelId="{B2B0D7E6-5FF6-4A8D-98CA-F362A799EF0D}" type="pres">
      <dgm:prSet presAssocID="{1DECBE9F-E2D6-4798-B9D7-F9848F79DEFA}" presName="Name37" presStyleLbl="parChTrans1D3" presStyleIdx="2" presStyleCnt="6"/>
      <dgm:spPr/>
    </dgm:pt>
    <dgm:pt modelId="{1740DA59-AD83-4B98-8211-354812BDAA14}" type="pres">
      <dgm:prSet presAssocID="{C2BA3767-4456-46ED-BF1C-74051D590DAE}" presName="hierRoot2" presStyleCnt="0">
        <dgm:presLayoutVars>
          <dgm:hierBranch val="init"/>
        </dgm:presLayoutVars>
      </dgm:prSet>
      <dgm:spPr/>
    </dgm:pt>
    <dgm:pt modelId="{AC0B5AFD-A096-43EF-B396-8EE181C6CD1E}" type="pres">
      <dgm:prSet presAssocID="{C2BA3767-4456-46ED-BF1C-74051D590DAE}" presName="rootComposite" presStyleCnt="0"/>
      <dgm:spPr/>
    </dgm:pt>
    <dgm:pt modelId="{529AEA81-525F-4E9A-9FFB-A7D81144F4DA}" type="pres">
      <dgm:prSet presAssocID="{C2BA3767-4456-46ED-BF1C-74051D590DAE}" presName="rootText" presStyleLbl="node3" presStyleIdx="2" presStyleCnt="6">
        <dgm:presLayoutVars>
          <dgm:chPref val="3"/>
        </dgm:presLayoutVars>
      </dgm:prSet>
      <dgm:spPr/>
    </dgm:pt>
    <dgm:pt modelId="{38CBF18D-A31E-4A98-88C2-569E9D5F30C4}" type="pres">
      <dgm:prSet presAssocID="{C2BA3767-4456-46ED-BF1C-74051D590DAE}" presName="rootConnector" presStyleLbl="node3" presStyleIdx="2" presStyleCnt="6"/>
      <dgm:spPr/>
    </dgm:pt>
    <dgm:pt modelId="{2D9DF10C-E91C-4EDF-A7FE-1121FFC7315A}" type="pres">
      <dgm:prSet presAssocID="{C2BA3767-4456-46ED-BF1C-74051D590DAE}" presName="hierChild4" presStyleCnt="0"/>
      <dgm:spPr/>
    </dgm:pt>
    <dgm:pt modelId="{B70A9123-E7FF-480A-B700-7BC83F4A8CFF}" type="pres">
      <dgm:prSet presAssocID="{C2BA3767-4456-46ED-BF1C-74051D590DAE}" presName="hierChild5" presStyleCnt="0"/>
      <dgm:spPr/>
    </dgm:pt>
    <dgm:pt modelId="{6FDC6A9B-9283-4D2B-A3C0-E355D46F2FA1}" type="pres">
      <dgm:prSet presAssocID="{62711A34-4DF8-49E0-AF3F-18F3EDCF4969}" presName="hierChild5" presStyleCnt="0"/>
      <dgm:spPr/>
    </dgm:pt>
    <dgm:pt modelId="{2C875885-A495-434D-99E3-3D209DD07BF7}" type="pres">
      <dgm:prSet presAssocID="{083E030E-9B56-45B9-87D1-93DB5EB60231}" presName="Name37" presStyleLbl="parChTrans1D2" presStyleIdx="1" presStyleCnt="2"/>
      <dgm:spPr/>
    </dgm:pt>
    <dgm:pt modelId="{141E02CE-0026-497F-AB03-C6F255A127EF}" type="pres">
      <dgm:prSet presAssocID="{AA92F9ED-D203-4CDB-B43E-DB7F378F4395}" presName="hierRoot2" presStyleCnt="0">
        <dgm:presLayoutVars>
          <dgm:hierBranch val="init"/>
        </dgm:presLayoutVars>
      </dgm:prSet>
      <dgm:spPr/>
    </dgm:pt>
    <dgm:pt modelId="{1315795E-C952-4335-B3E4-EE3852A11AE4}" type="pres">
      <dgm:prSet presAssocID="{AA92F9ED-D203-4CDB-B43E-DB7F378F4395}" presName="rootComposite" presStyleCnt="0"/>
      <dgm:spPr/>
    </dgm:pt>
    <dgm:pt modelId="{7D004A2B-ED57-4919-945F-FFF17B351BDD}" type="pres">
      <dgm:prSet presAssocID="{AA92F9ED-D203-4CDB-B43E-DB7F378F4395}" presName="rootText" presStyleLbl="node2" presStyleIdx="1" presStyleCnt="2">
        <dgm:presLayoutVars>
          <dgm:chPref val="3"/>
        </dgm:presLayoutVars>
      </dgm:prSet>
      <dgm:spPr/>
    </dgm:pt>
    <dgm:pt modelId="{E5ECF5D3-8989-46F3-9345-E5FBBB60341B}" type="pres">
      <dgm:prSet presAssocID="{AA92F9ED-D203-4CDB-B43E-DB7F378F4395}" presName="rootConnector" presStyleLbl="node2" presStyleIdx="1" presStyleCnt="2"/>
      <dgm:spPr/>
    </dgm:pt>
    <dgm:pt modelId="{8FF7D2C8-6FDF-451E-A26C-441F5167F8B4}" type="pres">
      <dgm:prSet presAssocID="{AA92F9ED-D203-4CDB-B43E-DB7F378F4395}" presName="hierChild4" presStyleCnt="0"/>
      <dgm:spPr/>
    </dgm:pt>
    <dgm:pt modelId="{52151A8E-0CD3-4511-A52D-3EF82341C0C9}" type="pres">
      <dgm:prSet presAssocID="{859758EB-5341-458F-85E5-E62982CDB48A}" presName="Name37" presStyleLbl="parChTrans1D3" presStyleIdx="3" presStyleCnt="6"/>
      <dgm:spPr/>
    </dgm:pt>
    <dgm:pt modelId="{A11750A0-7DE7-437F-98D1-C64BFE6976FD}" type="pres">
      <dgm:prSet presAssocID="{EAB447AD-ABE0-4A3A-BB57-A8879C7409B6}" presName="hierRoot2" presStyleCnt="0">
        <dgm:presLayoutVars>
          <dgm:hierBranch val="init"/>
        </dgm:presLayoutVars>
      </dgm:prSet>
      <dgm:spPr/>
    </dgm:pt>
    <dgm:pt modelId="{851DB1F5-E9D6-4DD6-996C-52BE7635D409}" type="pres">
      <dgm:prSet presAssocID="{EAB447AD-ABE0-4A3A-BB57-A8879C7409B6}" presName="rootComposite" presStyleCnt="0"/>
      <dgm:spPr/>
    </dgm:pt>
    <dgm:pt modelId="{FF2870B5-260C-4AAD-87FD-7DFD30FF722F}" type="pres">
      <dgm:prSet presAssocID="{EAB447AD-ABE0-4A3A-BB57-A8879C7409B6}" presName="rootText" presStyleLbl="node3" presStyleIdx="3" presStyleCnt="6">
        <dgm:presLayoutVars>
          <dgm:chPref val="3"/>
        </dgm:presLayoutVars>
      </dgm:prSet>
      <dgm:spPr/>
    </dgm:pt>
    <dgm:pt modelId="{BCD78703-46DC-4F79-B668-296B247B3F02}" type="pres">
      <dgm:prSet presAssocID="{EAB447AD-ABE0-4A3A-BB57-A8879C7409B6}" presName="rootConnector" presStyleLbl="node3" presStyleIdx="3" presStyleCnt="6"/>
      <dgm:spPr/>
    </dgm:pt>
    <dgm:pt modelId="{9E19B628-2F45-4019-9787-23FDBD7A3B22}" type="pres">
      <dgm:prSet presAssocID="{EAB447AD-ABE0-4A3A-BB57-A8879C7409B6}" presName="hierChild4" presStyleCnt="0"/>
      <dgm:spPr/>
    </dgm:pt>
    <dgm:pt modelId="{52AF067D-8480-49B2-B29E-C6F4C4DABD93}" type="pres">
      <dgm:prSet presAssocID="{EAB447AD-ABE0-4A3A-BB57-A8879C7409B6}" presName="hierChild5" presStyleCnt="0"/>
      <dgm:spPr/>
    </dgm:pt>
    <dgm:pt modelId="{1AAE8572-7920-4D51-8B7D-78102CF4F7B5}" type="pres">
      <dgm:prSet presAssocID="{CC355168-3B5A-4EF8-8778-593FA6CE5128}" presName="Name37" presStyleLbl="parChTrans1D3" presStyleIdx="4" presStyleCnt="6"/>
      <dgm:spPr/>
    </dgm:pt>
    <dgm:pt modelId="{46FE8651-36C4-44C0-B725-79A4F5168ADB}" type="pres">
      <dgm:prSet presAssocID="{17900FE2-C3E1-4BB9-B79C-1906A56C0939}" presName="hierRoot2" presStyleCnt="0">
        <dgm:presLayoutVars>
          <dgm:hierBranch val="init"/>
        </dgm:presLayoutVars>
      </dgm:prSet>
      <dgm:spPr/>
    </dgm:pt>
    <dgm:pt modelId="{EC9A0025-30B1-42FF-AEED-68C81038717A}" type="pres">
      <dgm:prSet presAssocID="{17900FE2-C3E1-4BB9-B79C-1906A56C0939}" presName="rootComposite" presStyleCnt="0"/>
      <dgm:spPr/>
    </dgm:pt>
    <dgm:pt modelId="{9AB2C2FA-8BF8-42B1-A5CC-588D7AC76053}" type="pres">
      <dgm:prSet presAssocID="{17900FE2-C3E1-4BB9-B79C-1906A56C0939}" presName="rootText" presStyleLbl="node3" presStyleIdx="4" presStyleCnt="6">
        <dgm:presLayoutVars>
          <dgm:chPref val="3"/>
        </dgm:presLayoutVars>
      </dgm:prSet>
      <dgm:spPr/>
    </dgm:pt>
    <dgm:pt modelId="{46544CC4-5009-48A5-BDBA-D6FC6D80A04B}" type="pres">
      <dgm:prSet presAssocID="{17900FE2-C3E1-4BB9-B79C-1906A56C0939}" presName="rootConnector" presStyleLbl="node3" presStyleIdx="4" presStyleCnt="6"/>
      <dgm:spPr/>
    </dgm:pt>
    <dgm:pt modelId="{92397632-E15C-40C1-B97B-529826057617}" type="pres">
      <dgm:prSet presAssocID="{17900FE2-C3E1-4BB9-B79C-1906A56C0939}" presName="hierChild4" presStyleCnt="0"/>
      <dgm:spPr/>
    </dgm:pt>
    <dgm:pt modelId="{434C1483-43FF-4E89-A854-B2BAB655B8F5}" type="pres">
      <dgm:prSet presAssocID="{17900FE2-C3E1-4BB9-B79C-1906A56C0939}" presName="hierChild5" presStyleCnt="0"/>
      <dgm:spPr/>
    </dgm:pt>
    <dgm:pt modelId="{91E799E2-F144-42D1-9D4C-76100944C14F}" type="pres">
      <dgm:prSet presAssocID="{FE57788F-AFD6-422F-9B06-266F823BCDEB}" presName="Name37" presStyleLbl="parChTrans1D3" presStyleIdx="5" presStyleCnt="6"/>
      <dgm:spPr/>
    </dgm:pt>
    <dgm:pt modelId="{1B8C2110-6833-4EAF-9D91-B3CB8D0E488C}" type="pres">
      <dgm:prSet presAssocID="{265CF802-B36C-4252-8414-DECB6573C3F2}" presName="hierRoot2" presStyleCnt="0">
        <dgm:presLayoutVars>
          <dgm:hierBranch val="init"/>
        </dgm:presLayoutVars>
      </dgm:prSet>
      <dgm:spPr/>
    </dgm:pt>
    <dgm:pt modelId="{4B3EBBB0-9480-41FB-91FC-4F7023880450}" type="pres">
      <dgm:prSet presAssocID="{265CF802-B36C-4252-8414-DECB6573C3F2}" presName="rootComposite" presStyleCnt="0"/>
      <dgm:spPr/>
    </dgm:pt>
    <dgm:pt modelId="{2E5FB6D8-432C-4E36-A8FB-7469F1FD78B8}" type="pres">
      <dgm:prSet presAssocID="{265CF802-B36C-4252-8414-DECB6573C3F2}" presName="rootText" presStyleLbl="node3" presStyleIdx="5" presStyleCnt="6">
        <dgm:presLayoutVars>
          <dgm:chPref val="3"/>
        </dgm:presLayoutVars>
      </dgm:prSet>
      <dgm:spPr/>
    </dgm:pt>
    <dgm:pt modelId="{2E32B06D-17AD-4DBF-A934-2D521A34AB8A}" type="pres">
      <dgm:prSet presAssocID="{265CF802-B36C-4252-8414-DECB6573C3F2}" presName="rootConnector" presStyleLbl="node3" presStyleIdx="5" presStyleCnt="6"/>
      <dgm:spPr/>
    </dgm:pt>
    <dgm:pt modelId="{9A19A3DA-3638-4369-844D-20AF6AAFEC40}" type="pres">
      <dgm:prSet presAssocID="{265CF802-B36C-4252-8414-DECB6573C3F2}" presName="hierChild4" presStyleCnt="0"/>
      <dgm:spPr/>
    </dgm:pt>
    <dgm:pt modelId="{3061F171-CF01-4DFB-8699-FCEAD051C6D4}" type="pres">
      <dgm:prSet presAssocID="{16D5FD34-BE8B-4798-B8C2-1C00060F2ADA}" presName="Name37" presStyleLbl="parChTrans1D4" presStyleIdx="1" presStyleCnt="2"/>
      <dgm:spPr/>
    </dgm:pt>
    <dgm:pt modelId="{8583B5CB-BF46-430A-877D-A94AC0A6343C}" type="pres">
      <dgm:prSet presAssocID="{520106CA-B97F-4B99-86A4-CC2B68A36770}" presName="hierRoot2" presStyleCnt="0">
        <dgm:presLayoutVars>
          <dgm:hierBranch val="init"/>
        </dgm:presLayoutVars>
      </dgm:prSet>
      <dgm:spPr/>
    </dgm:pt>
    <dgm:pt modelId="{02556B81-B2EA-49A7-9A34-F1C0336F8983}" type="pres">
      <dgm:prSet presAssocID="{520106CA-B97F-4B99-86A4-CC2B68A36770}" presName="rootComposite" presStyleCnt="0"/>
      <dgm:spPr/>
    </dgm:pt>
    <dgm:pt modelId="{4CCB6B50-5005-42F2-907D-7ECF27A7514A}" type="pres">
      <dgm:prSet presAssocID="{520106CA-B97F-4B99-86A4-CC2B68A36770}" presName="rootText" presStyleLbl="node4" presStyleIdx="1" presStyleCnt="2">
        <dgm:presLayoutVars>
          <dgm:chPref val="3"/>
        </dgm:presLayoutVars>
      </dgm:prSet>
      <dgm:spPr/>
    </dgm:pt>
    <dgm:pt modelId="{A86DF25A-C10D-4B4E-8CDB-71DFE21BDE75}" type="pres">
      <dgm:prSet presAssocID="{520106CA-B97F-4B99-86A4-CC2B68A36770}" presName="rootConnector" presStyleLbl="node4" presStyleIdx="1" presStyleCnt="2"/>
      <dgm:spPr/>
    </dgm:pt>
    <dgm:pt modelId="{AB0960FC-4D08-41E2-8C9F-9B6F7151922A}" type="pres">
      <dgm:prSet presAssocID="{520106CA-B97F-4B99-86A4-CC2B68A36770}" presName="hierChild4" presStyleCnt="0"/>
      <dgm:spPr/>
    </dgm:pt>
    <dgm:pt modelId="{8780B7B6-1D14-41D5-8058-5EF96A884CDB}" type="pres">
      <dgm:prSet presAssocID="{520106CA-B97F-4B99-86A4-CC2B68A36770}" presName="hierChild5" presStyleCnt="0"/>
      <dgm:spPr/>
    </dgm:pt>
    <dgm:pt modelId="{43BF5D28-4421-422A-94E0-AC71115DB051}" type="pres">
      <dgm:prSet presAssocID="{265CF802-B36C-4252-8414-DECB6573C3F2}" presName="hierChild5" presStyleCnt="0"/>
      <dgm:spPr/>
    </dgm:pt>
    <dgm:pt modelId="{0D0C7226-5E93-44B3-ABE3-064E29546CDE}" type="pres">
      <dgm:prSet presAssocID="{AA92F9ED-D203-4CDB-B43E-DB7F378F4395}" presName="hierChild5" presStyleCnt="0"/>
      <dgm:spPr/>
    </dgm:pt>
    <dgm:pt modelId="{88513C17-0051-490F-99A2-E55D4EBAA6B5}" type="pres">
      <dgm:prSet presAssocID="{11A7098B-A77B-410D-BE5B-6B61B5920086}" presName="hierChild3" presStyleCnt="0"/>
      <dgm:spPr/>
    </dgm:pt>
  </dgm:ptLst>
  <dgm:cxnLst>
    <dgm:cxn modelId="{DDCAC601-FE7A-453D-BD80-A648181E311F}" type="presOf" srcId="{5C14CD18-0BEC-4380-BE10-7E8865C7BC4E}" destId="{01AF31DC-2E11-4F84-8E96-27CBD8C5A3F7}" srcOrd="0" destOrd="0" presId="urn:microsoft.com/office/officeart/2005/8/layout/orgChart1"/>
    <dgm:cxn modelId="{1A925E04-432C-4772-B204-5F95F3F4A457}" type="presOf" srcId="{859758EB-5341-458F-85E5-E62982CDB48A}" destId="{52151A8E-0CD3-4511-A52D-3EF82341C0C9}" srcOrd="0" destOrd="0" presId="urn:microsoft.com/office/officeart/2005/8/layout/orgChart1"/>
    <dgm:cxn modelId="{EE97DA05-0EF2-4A6A-8C37-12A3C486DCC5}" srcId="{11A7098B-A77B-410D-BE5B-6B61B5920086}" destId="{AA92F9ED-D203-4CDB-B43E-DB7F378F4395}" srcOrd="1" destOrd="0" parTransId="{083E030E-9B56-45B9-87D1-93DB5EB60231}" sibTransId="{BAB8D0F4-0AA1-4C39-872E-ABDA6DAA5391}"/>
    <dgm:cxn modelId="{806F7311-7234-4AF7-A6EF-0646E9DE3FFC}" type="presOf" srcId="{16D5FD34-BE8B-4798-B8C2-1C00060F2ADA}" destId="{3061F171-CF01-4DFB-8699-FCEAD051C6D4}" srcOrd="0" destOrd="0" presId="urn:microsoft.com/office/officeart/2005/8/layout/orgChart1"/>
    <dgm:cxn modelId="{99287018-1BD3-4689-B213-72F7B215C8B5}" type="presOf" srcId="{EAB447AD-ABE0-4A3A-BB57-A8879C7409B6}" destId="{BCD78703-46DC-4F79-B668-296B247B3F02}" srcOrd="1" destOrd="0" presId="urn:microsoft.com/office/officeart/2005/8/layout/orgChart1"/>
    <dgm:cxn modelId="{856D1D24-B27D-45DA-B00B-CAEBC7A7125A}" type="presOf" srcId="{CC355168-3B5A-4EF8-8778-593FA6CE5128}" destId="{1AAE8572-7920-4D51-8B7D-78102CF4F7B5}" srcOrd="0" destOrd="0" presId="urn:microsoft.com/office/officeart/2005/8/layout/orgChart1"/>
    <dgm:cxn modelId="{A0CB4026-307C-4547-8052-359CA9431ABE}" srcId="{265CF802-B36C-4252-8414-DECB6573C3F2}" destId="{520106CA-B97F-4B99-86A4-CC2B68A36770}" srcOrd="0" destOrd="0" parTransId="{16D5FD34-BE8B-4798-B8C2-1C00060F2ADA}" sibTransId="{6DAE71CC-F0F7-4BE7-89D4-4064B0283517}"/>
    <dgm:cxn modelId="{D6D89626-01CD-4771-B758-D7BB6D744239}" srcId="{AA92F9ED-D203-4CDB-B43E-DB7F378F4395}" destId="{265CF802-B36C-4252-8414-DECB6573C3F2}" srcOrd="2" destOrd="0" parTransId="{FE57788F-AFD6-422F-9B06-266F823BCDEB}" sibTransId="{93C9E541-915B-4D47-A441-222700BA944F}"/>
    <dgm:cxn modelId="{3CCDD230-FAE9-43C1-A28C-D8B3ADC344E2}" type="presOf" srcId="{A72B6AE0-FDE5-4AFB-9F59-751134CEED80}" destId="{1B79588D-BE56-49E2-B78B-82E12BEF6D7A}" srcOrd="0" destOrd="0" presId="urn:microsoft.com/office/officeart/2005/8/layout/orgChart1"/>
    <dgm:cxn modelId="{ACAF1C36-E68E-403B-B732-44B84F623631}" type="presOf" srcId="{62636416-2A4F-4855-9A32-424C155998A9}" destId="{07FE950E-5D36-452B-B15A-FFE14CE3F0C5}" srcOrd="0" destOrd="0" presId="urn:microsoft.com/office/officeart/2005/8/layout/orgChart1"/>
    <dgm:cxn modelId="{270CA23B-20C4-4D90-9DBE-5065B10A79E3}" type="presOf" srcId="{FE57788F-AFD6-422F-9B06-266F823BCDEB}" destId="{91E799E2-F144-42D1-9D4C-76100944C14F}" srcOrd="0" destOrd="0" presId="urn:microsoft.com/office/officeart/2005/8/layout/orgChart1"/>
    <dgm:cxn modelId="{F8A5DC3B-F7A1-4DD4-A646-9AC04D0D8B0A}" type="presOf" srcId="{3BDCD079-AF87-41C5-9C36-A297E3FE6A8A}" destId="{966747D5-9FB3-4561-96EB-B9CD6640214E}" srcOrd="0" destOrd="0" presId="urn:microsoft.com/office/officeart/2005/8/layout/orgChart1"/>
    <dgm:cxn modelId="{0DBCE047-51C7-4580-8A6E-7F1A6AE92853}" type="presOf" srcId="{11A7098B-A77B-410D-BE5B-6B61B5920086}" destId="{1902B3EE-BDAC-42D7-8ADB-FE705BC9D573}" srcOrd="1" destOrd="0" presId="urn:microsoft.com/office/officeart/2005/8/layout/orgChart1"/>
    <dgm:cxn modelId="{DCDECE49-71E5-44D4-ADBD-2B4C802C9AD8}" srcId="{62711A34-4DF8-49E0-AF3F-18F3EDCF4969}" destId="{C2BA3767-4456-46ED-BF1C-74051D590DAE}" srcOrd="2" destOrd="0" parTransId="{1DECBE9F-E2D6-4798-B9D7-F9848F79DEFA}" sibTransId="{52F0A41C-8313-4AA0-A6C6-7AA7D345E429}"/>
    <dgm:cxn modelId="{53F9E26B-0754-4156-9396-5F39738D0080}" type="presOf" srcId="{11A7098B-A77B-410D-BE5B-6B61B5920086}" destId="{EAD556B4-9921-43F9-B39A-1D2ADD5FC82E}" srcOrd="0" destOrd="0" presId="urn:microsoft.com/office/officeart/2005/8/layout/orgChart1"/>
    <dgm:cxn modelId="{EF105A4D-0E20-488E-9A9C-2CE6B324EB84}" type="presOf" srcId="{C2BA3767-4456-46ED-BF1C-74051D590DAE}" destId="{529AEA81-525F-4E9A-9FFB-A7D81144F4DA}" srcOrd="0" destOrd="0" presId="urn:microsoft.com/office/officeart/2005/8/layout/orgChart1"/>
    <dgm:cxn modelId="{BF898E4E-E41F-40AC-A1FA-36C8A69724E6}" type="presOf" srcId="{977318CC-CF92-431C-82E2-BCFDA1D33C0C}" destId="{6EB29D2D-3F2B-459B-B854-71A975F6C407}" srcOrd="0" destOrd="0" presId="urn:microsoft.com/office/officeart/2005/8/layout/orgChart1"/>
    <dgm:cxn modelId="{C01C614F-14D4-42A7-A26A-6AC586E66C86}" type="presOf" srcId="{520106CA-B97F-4B99-86A4-CC2B68A36770}" destId="{4CCB6B50-5005-42F2-907D-7ECF27A7514A}" srcOrd="0" destOrd="0" presId="urn:microsoft.com/office/officeart/2005/8/layout/orgChart1"/>
    <dgm:cxn modelId="{C3CA1C50-3DA8-4BBF-970A-394CE90F2952}" type="presOf" srcId="{EAB447AD-ABE0-4A3A-BB57-A8879C7409B6}" destId="{FF2870B5-260C-4AAD-87FD-7DFD30FF722F}" srcOrd="0" destOrd="0" presId="urn:microsoft.com/office/officeart/2005/8/layout/orgChart1"/>
    <dgm:cxn modelId="{543FAF71-478B-416F-9C96-CAD2BAAE2A0F}" srcId="{11A7098B-A77B-410D-BE5B-6B61B5920086}" destId="{62711A34-4DF8-49E0-AF3F-18F3EDCF4969}" srcOrd="0" destOrd="0" parTransId="{CE53BA3C-36A7-4FCF-9517-A51B966FA93D}" sibTransId="{1847B22F-0722-4692-93F2-0B77457E9C34}"/>
    <dgm:cxn modelId="{4442BE58-FD84-4D5E-ACFE-1AF60D884B0B}" type="presOf" srcId="{1DECBE9F-E2D6-4798-B9D7-F9848F79DEFA}" destId="{B2B0D7E6-5FF6-4A8D-98CA-F362A799EF0D}" srcOrd="0" destOrd="0" presId="urn:microsoft.com/office/officeart/2005/8/layout/orgChart1"/>
    <dgm:cxn modelId="{C1D57C5A-9C6A-48FD-9824-611D6D014FDF}" type="presOf" srcId="{17900FE2-C3E1-4BB9-B79C-1906A56C0939}" destId="{46544CC4-5009-48A5-BDBA-D6FC6D80A04B}" srcOrd="1" destOrd="0" presId="urn:microsoft.com/office/officeart/2005/8/layout/orgChart1"/>
    <dgm:cxn modelId="{785C7E7D-DABF-4DBA-8890-9E93302ACB45}" srcId="{62636416-2A4F-4855-9A32-424C155998A9}" destId="{A72B6AE0-FDE5-4AFB-9F59-751134CEED80}" srcOrd="0" destOrd="0" parTransId="{664F019F-888B-4545-AEF2-603C51A03AEF}" sibTransId="{5C679341-B34B-48D7-A031-F2720988809D}"/>
    <dgm:cxn modelId="{9C19F17D-2DB9-4F2B-BC24-7EAA5B10FB6B}" srcId="{AA92F9ED-D203-4CDB-B43E-DB7F378F4395}" destId="{EAB447AD-ABE0-4A3A-BB57-A8879C7409B6}" srcOrd="0" destOrd="0" parTransId="{859758EB-5341-458F-85E5-E62982CDB48A}" sibTransId="{F9AA782D-4A89-4E5F-948D-205EB1340FAE}"/>
    <dgm:cxn modelId="{A44D628A-6270-4050-B556-FF3E39C612B2}" type="presOf" srcId="{C2BA3767-4456-46ED-BF1C-74051D590DAE}" destId="{38CBF18D-A31E-4A98-88C2-569E9D5F30C4}" srcOrd="1" destOrd="0" presId="urn:microsoft.com/office/officeart/2005/8/layout/orgChart1"/>
    <dgm:cxn modelId="{849F0898-C072-4FA1-9161-0708BA990F04}" type="presOf" srcId="{083E030E-9B56-45B9-87D1-93DB5EB60231}" destId="{2C875885-A495-434D-99E3-3D209DD07BF7}" srcOrd="0" destOrd="0" presId="urn:microsoft.com/office/officeart/2005/8/layout/orgChart1"/>
    <dgm:cxn modelId="{0710FE98-BF96-4832-B572-CF4F11A572E3}" type="presOf" srcId="{265CF802-B36C-4252-8414-DECB6573C3F2}" destId="{2E32B06D-17AD-4DBF-A934-2D521A34AB8A}" srcOrd="1" destOrd="0" presId="urn:microsoft.com/office/officeart/2005/8/layout/orgChart1"/>
    <dgm:cxn modelId="{4AEB2D9A-200E-420E-9C2B-87E54CF579D3}" type="presOf" srcId="{CE53BA3C-36A7-4FCF-9517-A51B966FA93D}" destId="{E0C76D55-B749-4676-B047-F5D88F82A4C9}" srcOrd="0" destOrd="0" presId="urn:microsoft.com/office/officeart/2005/8/layout/orgChart1"/>
    <dgm:cxn modelId="{D9E2149B-1FE7-4D11-8DF0-19194B7A143D}" type="presOf" srcId="{62711A34-4DF8-49E0-AF3F-18F3EDCF4969}" destId="{6E624B8C-4FCB-47E2-B48F-B5E86208037B}" srcOrd="1" destOrd="0" presId="urn:microsoft.com/office/officeart/2005/8/layout/orgChart1"/>
    <dgm:cxn modelId="{5962F29E-B215-4371-AEDE-18D949F1024D}" type="presOf" srcId="{62636416-2A4F-4855-9A32-424C155998A9}" destId="{5E8FF292-6B20-4F41-A5B0-A994FEAAA5F0}" srcOrd="1" destOrd="0" presId="urn:microsoft.com/office/officeart/2005/8/layout/orgChart1"/>
    <dgm:cxn modelId="{ABA5B0A9-331C-4F98-825D-0403E021627F}" type="presOf" srcId="{62711A34-4DF8-49E0-AF3F-18F3EDCF4969}" destId="{24F38FF7-EF39-4CE6-9F28-770FFD2B5D4E}" srcOrd="0" destOrd="0" presId="urn:microsoft.com/office/officeart/2005/8/layout/orgChart1"/>
    <dgm:cxn modelId="{5A9DF1AB-0F69-45A3-B077-340C28011243}" srcId="{AA92F9ED-D203-4CDB-B43E-DB7F378F4395}" destId="{17900FE2-C3E1-4BB9-B79C-1906A56C0939}" srcOrd="1" destOrd="0" parTransId="{CC355168-3B5A-4EF8-8778-593FA6CE5128}" sibTransId="{3FF7A9A2-23D0-4072-AA49-0589AF822002}"/>
    <dgm:cxn modelId="{B98E20AD-44D7-47BB-AB30-5CEB2BB8DED4}" type="presOf" srcId="{520106CA-B97F-4B99-86A4-CC2B68A36770}" destId="{A86DF25A-C10D-4B4E-8CDB-71DFE21BDE75}" srcOrd="1" destOrd="0" presId="urn:microsoft.com/office/officeart/2005/8/layout/orgChart1"/>
    <dgm:cxn modelId="{A94744AF-5722-496C-A049-747D693A9867}" type="presOf" srcId="{AA92F9ED-D203-4CDB-B43E-DB7F378F4395}" destId="{E5ECF5D3-8989-46F3-9345-E5FBBB60341B}" srcOrd="1" destOrd="0" presId="urn:microsoft.com/office/officeart/2005/8/layout/orgChart1"/>
    <dgm:cxn modelId="{4FD977B9-1EA8-4C22-AEE4-0AAEB6A2B16D}" type="presOf" srcId="{481873C9-4FB8-49D8-8F5B-A2183113783D}" destId="{1C409DD6-CCFB-4C66-A396-EB855B615B00}" srcOrd="0" destOrd="0" presId="urn:microsoft.com/office/officeart/2005/8/layout/orgChart1"/>
    <dgm:cxn modelId="{27DA62BC-E830-4917-A67C-5F06092F72F1}" srcId="{62711A34-4DF8-49E0-AF3F-18F3EDCF4969}" destId="{3BDCD079-AF87-41C5-9C36-A297E3FE6A8A}" srcOrd="1" destOrd="0" parTransId="{5C14CD18-0BEC-4380-BE10-7E8865C7BC4E}" sibTransId="{B4F1A106-241B-4603-8CAA-E1561C2B4C9D}"/>
    <dgm:cxn modelId="{ADD300C0-2DF5-47A0-8704-9140F8AD4904}" type="presOf" srcId="{17900FE2-C3E1-4BB9-B79C-1906A56C0939}" destId="{9AB2C2FA-8BF8-42B1-A5CC-588D7AC76053}" srcOrd="0" destOrd="0" presId="urn:microsoft.com/office/officeart/2005/8/layout/orgChart1"/>
    <dgm:cxn modelId="{B53111D9-6E0D-4BAA-BD47-A11611FA17F2}" type="presOf" srcId="{AA92F9ED-D203-4CDB-B43E-DB7F378F4395}" destId="{7D004A2B-ED57-4919-945F-FFF17B351BDD}" srcOrd="0" destOrd="0" presId="urn:microsoft.com/office/officeart/2005/8/layout/orgChart1"/>
    <dgm:cxn modelId="{405F19DB-237E-4AF0-914C-7E26F268D4BC}" type="presOf" srcId="{A72B6AE0-FDE5-4AFB-9F59-751134CEED80}" destId="{974C64B1-7916-4168-82B4-40311B5DDC97}" srcOrd="1" destOrd="0" presId="urn:microsoft.com/office/officeart/2005/8/layout/orgChart1"/>
    <dgm:cxn modelId="{21E20ADE-E38B-4EB3-9782-EDFF8F2A4674}" type="presOf" srcId="{3BDCD079-AF87-41C5-9C36-A297E3FE6A8A}" destId="{F25E8F35-FDAB-4D12-8A51-79892A61B4E6}" srcOrd="1" destOrd="0" presId="urn:microsoft.com/office/officeart/2005/8/layout/orgChart1"/>
    <dgm:cxn modelId="{94051EE1-CDE8-4247-B60D-927531CEBB9F}" srcId="{62711A34-4DF8-49E0-AF3F-18F3EDCF4969}" destId="{62636416-2A4F-4855-9A32-424C155998A9}" srcOrd="0" destOrd="0" parTransId="{481873C9-4FB8-49D8-8F5B-A2183113783D}" sibTransId="{B04E6758-E5ED-4C5A-B470-0DCC46F4AD75}"/>
    <dgm:cxn modelId="{2C5A4CE1-8F1E-4DA2-85FA-28A7C581766D}" srcId="{977318CC-CF92-431C-82E2-BCFDA1D33C0C}" destId="{11A7098B-A77B-410D-BE5B-6B61B5920086}" srcOrd="0" destOrd="0" parTransId="{25B4DB81-8AA4-4EE8-A57E-1473FDC71C5F}" sibTransId="{D071549B-5268-49C4-8F02-2BAF06E3B647}"/>
    <dgm:cxn modelId="{4255FEF5-2A1B-46FD-AF13-B6F94F84A50C}" type="presOf" srcId="{664F019F-888B-4545-AEF2-603C51A03AEF}" destId="{C1B3B42D-7C87-49CD-B383-E6E49B5E86A3}" srcOrd="0" destOrd="0" presId="urn:microsoft.com/office/officeart/2005/8/layout/orgChart1"/>
    <dgm:cxn modelId="{F387BCFD-E7D9-460A-9078-1E797A8A43D6}" type="presOf" srcId="{265CF802-B36C-4252-8414-DECB6573C3F2}" destId="{2E5FB6D8-432C-4E36-A8FB-7469F1FD78B8}" srcOrd="0" destOrd="0" presId="urn:microsoft.com/office/officeart/2005/8/layout/orgChart1"/>
    <dgm:cxn modelId="{82536B4D-C964-456A-A927-C453D72CE825}" type="presParOf" srcId="{6EB29D2D-3F2B-459B-B854-71A975F6C407}" destId="{5FA7F90F-DD5F-4A4A-A996-D544322E0D10}" srcOrd="0" destOrd="0" presId="urn:microsoft.com/office/officeart/2005/8/layout/orgChart1"/>
    <dgm:cxn modelId="{C3968C58-51E7-4DCF-9167-C8015C1184C5}" type="presParOf" srcId="{5FA7F90F-DD5F-4A4A-A996-D544322E0D10}" destId="{CEA35313-4539-4D65-8E07-350B84C38090}" srcOrd="0" destOrd="0" presId="urn:microsoft.com/office/officeart/2005/8/layout/orgChart1"/>
    <dgm:cxn modelId="{3F4DC085-D299-4DDC-909E-3FBC594046E8}" type="presParOf" srcId="{CEA35313-4539-4D65-8E07-350B84C38090}" destId="{EAD556B4-9921-43F9-B39A-1D2ADD5FC82E}" srcOrd="0" destOrd="0" presId="urn:microsoft.com/office/officeart/2005/8/layout/orgChart1"/>
    <dgm:cxn modelId="{DA883737-D914-48C3-AF3C-D94C9E23B18F}" type="presParOf" srcId="{CEA35313-4539-4D65-8E07-350B84C38090}" destId="{1902B3EE-BDAC-42D7-8ADB-FE705BC9D573}" srcOrd="1" destOrd="0" presId="urn:microsoft.com/office/officeart/2005/8/layout/orgChart1"/>
    <dgm:cxn modelId="{438BBE88-D10F-4880-8BC2-851B7B701313}" type="presParOf" srcId="{5FA7F90F-DD5F-4A4A-A996-D544322E0D10}" destId="{2B3B21B9-B54D-43F2-8A90-8D09543EA4A2}" srcOrd="1" destOrd="0" presId="urn:microsoft.com/office/officeart/2005/8/layout/orgChart1"/>
    <dgm:cxn modelId="{44869AB3-39A0-4FF1-899F-F70FB547BB39}" type="presParOf" srcId="{2B3B21B9-B54D-43F2-8A90-8D09543EA4A2}" destId="{E0C76D55-B749-4676-B047-F5D88F82A4C9}" srcOrd="0" destOrd="0" presId="urn:microsoft.com/office/officeart/2005/8/layout/orgChart1"/>
    <dgm:cxn modelId="{7A73B096-1E01-4E8C-989A-20A635DEBD3E}" type="presParOf" srcId="{2B3B21B9-B54D-43F2-8A90-8D09543EA4A2}" destId="{E9719955-342C-48C7-BE70-6470E56F422D}" srcOrd="1" destOrd="0" presId="urn:microsoft.com/office/officeart/2005/8/layout/orgChart1"/>
    <dgm:cxn modelId="{37923851-7C15-4B03-832D-EB4D1C7B02B1}" type="presParOf" srcId="{E9719955-342C-48C7-BE70-6470E56F422D}" destId="{527B6BB8-39D9-4D72-8EA0-6C81ACAE6732}" srcOrd="0" destOrd="0" presId="urn:microsoft.com/office/officeart/2005/8/layout/orgChart1"/>
    <dgm:cxn modelId="{51308F03-5355-455B-A4A8-C2F635D4E0D6}" type="presParOf" srcId="{527B6BB8-39D9-4D72-8EA0-6C81ACAE6732}" destId="{24F38FF7-EF39-4CE6-9F28-770FFD2B5D4E}" srcOrd="0" destOrd="0" presId="urn:microsoft.com/office/officeart/2005/8/layout/orgChart1"/>
    <dgm:cxn modelId="{E28CF2FD-8504-40AC-ADF1-EA560FB8AC20}" type="presParOf" srcId="{527B6BB8-39D9-4D72-8EA0-6C81ACAE6732}" destId="{6E624B8C-4FCB-47E2-B48F-B5E86208037B}" srcOrd="1" destOrd="0" presId="urn:microsoft.com/office/officeart/2005/8/layout/orgChart1"/>
    <dgm:cxn modelId="{668529B6-2086-46FA-8D4F-80A8CB57CFCB}" type="presParOf" srcId="{E9719955-342C-48C7-BE70-6470E56F422D}" destId="{60A960A3-80FD-4A41-8D6C-3FD68DB770AC}" srcOrd="1" destOrd="0" presId="urn:microsoft.com/office/officeart/2005/8/layout/orgChart1"/>
    <dgm:cxn modelId="{9A3703DF-A76B-4E31-9792-D8E96BA5236F}" type="presParOf" srcId="{60A960A3-80FD-4A41-8D6C-3FD68DB770AC}" destId="{1C409DD6-CCFB-4C66-A396-EB855B615B00}" srcOrd="0" destOrd="0" presId="urn:microsoft.com/office/officeart/2005/8/layout/orgChart1"/>
    <dgm:cxn modelId="{A2F51BBB-B2EC-4BA0-901E-D9E434171716}" type="presParOf" srcId="{60A960A3-80FD-4A41-8D6C-3FD68DB770AC}" destId="{AEFA8C07-53CD-4F75-959B-CFCCC236E7B7}" srcOrd="1" destOrd="0" presId="urn:microsoft.com/office/officeart/2005/8/layout/orgChart1"/>
    <dgm:cxn modelId="{7E4BB700-7297-4B38-A99C-20CE3A0D78EA}" type="presParOf" srcId="{AEFA8C07-53CD-4F75-959B-CFCCC236E7B7}" destId="{F77B7EAA-9BBD-4B21-ADBA-69EAA0FE3962}" srcOrd="0" destOrd="0" presId="urn:microsoft.com/office/officeart/2005/8/layout/orgChart1"/>
    <dgm:cxn modelId="{88C67213-92F4-4CE3-A8B5-10CB4E1BD599}" type="presParOf" srcId="{F77B7EAA-9BBD-4B21-ADBA-69EAA0FE3962}" destId="{07FE950E-5D36-452B-B15A-FFE14CE3F0C5}" srcOrd="0" destOrd="0" presId="urn:microsoft.com/office/officeart/2005/8/layout/orgChart1"/>
    <dgm:cxn modelId="{05F7EA8C-22B7-4099-A9B0-43CAE7E28945}" type="presParOf" srcId="{F77B7EAA-9BBD-4B21-ADBA-69EAA0FE3962}" destId="{5E8FF292-6B20-4F41-A5B0-A994FEAAA5F0}" srcOrd="1" destOrd="0" presId="urn:microsoft.com/office/officeart/2005/8/layout/orgChart1"/>
    <dgm:cxn modelId="{F9F525BE-6C64-41E6-9219-9E9150545F33}" type="presParOf" srcId="{AEFA8C07-53CD-4F75-959B-CFCCC236E7B7}" destId="{932E1303-DE74-4050-9E30-03340AF812FB}" srcOrd="1" destOrd="0" presId="urn:microsoft.com/office/officeart/2005/8/layout/orgChart1"/>
    <dgm:cxn modelId="{14004983-7E13-4BAF-A4C6-C6838BB55E95}" type="presParOf" srcId="{932E1303-DE74-4050-9E30-03340AF812FB}" destId="{C1B3B42D-7C87-49CD-B383-E6E49B5E86A3}" srcOrd="0" destOrd="0" presId="urn:microsoft.com/office/officeart/2005/8/layout/orgChart1"/>
    <dgm:cxn modelId="{B83BB883-7CA9-41C3-B7D2-20E59618ED3F}" type="presParOf" srcId="{932E1303-DE74-4050-9E30-03340AF812FB}" destId="{9E064425-8780-4513-BDFC-FE0809F0E505}" srcOrd="1" destOrd="0" presId="urn:microsoft.com/office/officeart/2005/8/layout/orgChart1"/>
    <dgm:cxn modelId="{E4683197-DD4A-4D2E-837C-AAEE59C5B67F}" type="presParOf" srcId="{9E064425-8780-4513-BDFC-FE0809F0E505}" destId="{E8595369-E763-4CC4-9DF2-0B42258968AC}" srcOrd="0" destOrd="0" presId="urn:microsoft.com/office/officeart/2005/8/layout/orgChart1"/>
    <dgm:cxn modelId="{FDFBBB35-9D53-4357-981B-8F2EB78E362B}" type="presParOf" srcId="{E8595369-E763-4CC4-9DF2-0B42258968AC}" destId="{1B79588D-BE56-49E2-B78B-82E12BEF6D7A}" srcOrd="0" destOrd="0" presId="urn:microsoft.com/office/officeart/2005/8/layout/orgChart1"/>
    <dgm:cxn modelId="{8794A9DD-0131-4EB1-B5FE-108AF4817E5E}" type="presParOf" srcId="{E8595369-E763-4CC4-9DF2-0B42258968AC}" destId="{974C64B1-7916-4168-82B4-40311B5DDC97}" srcOrd="1" destOrd="0" presId="urn:microsoft.com/office/officeart/2005/8/layout/orgChart1"/>
    <dgm:cxn modelId="{D10CF273-6639-4337-8300-D622A8A0B546}" type="presParOf" srcId="{9E064425-8780-4513-BDFC-FE0809F0E505}" destId="{3348CFB4-851E-4261-B863-0D72D07A7693}" srcOrd="1" destOrd="0" presId="urn:microsoft.com/office/officeart/2005/8/layout/orgChart1"/>
    <dgm:cxn modelId="{07548349-E329-4C34-A3CD-A09816CF6BD6}" type="presParOf" srcId="{9E064425-8780-4513-BDFC-FE0809F0E505}" destId="{74CFA6F3-950F-4980-82F4-A116C08035CC}" srcOrd="2" destOrd="0" presId="urn:microsoft.com/office/officeart/2005/8/layout/orgChart1"/>
    <dgm:cxn modelId="{2941F1BF-B2A7-489F-B4E1-1240F70518C1}" type="presParOf" srcId="{AEFA8C07-53CD-4F75-959B-CFCCC236E7B7}" destId="{27164374-D2CB-4D7C-8FA7-AC6630C1BD30}" srcOrd="2" destOrd="0" presId="urn:microsoft.com/office/officeart/2005/8/layout/orgChart1"/>
    <dgm:cxn modelId="{2FDE3348-D932-4B43-8F51-71ED7C42DA62}" type="presParOf" srcId="{60A960A3-80FD-4A41-8D6C-3FD68DB770AC}" destId="{01AF31DC-2E11-4F84-8E96-27CBD8C5A3F7}" srcOrd="2" destOrd="0" presId="urn:microsoft.com/office/officeart/2005/8/layout/orgChart1"/>
    <dgm:cxn modelId="{BA5694A5-7B92-4244-98A0-25999B44692D}" type="presParOf" srcId="{60A960A3-80FD-4A41-8D6C-3FD68DB770AC}" destId="{5463040A-F1F1-423C-B8E6-A849207BC42D}" srcOrd="3" destOrd="0" presId="urn:microsoft.com/office/officeart/2005/8/layout/orgChart1"/>
    <dgm:cxn modelId="{6EBFC50F-39D4-4B57-BC15-37767881D1A0}" type="presParOf" srcId="{5463040A-F1F1-423C-B8E6-A849207BC42D}" destId="{63B16F8D-B5D4-46F0-9166-162FCD3B573D}" srcOrd="0" destOrd="0" presId="urn:microsoft.com/office/officeart/2005/8/layout/orgChart1"/>
    <dgm:cxn modelId="{9118297A-CA3A-46FD-A441-22FAEFBD95FB}" type="presParOf" srcId="{63B16F8D-B5D4-46F0-9166-162FCD3B573D}" destId="{966747D5-9FB3-4561-96EB-B9CD6640214E}" srcOrd="0" destOrd="0" presId="urn:microsoft.com/office/officeart/2005/8/layout/orgChart1"/>
    <dgm:cxn modelId="{9A092B7E-75F0-4716-BDA4-7BB2B1054389}" type="presParOf" srcId="{63B16F8D-B5D4-46F0-9166-162FCD3B573D}" destId="{F25E8F35-FDAB-4D12-8A51-79892A61B4E6}" srcOrd="1" destOrd="0" presId="urn:microsoft.com/office/officeart/2005/8/layout/orgChart1"/>
    <dgm:cxn modelId="{0DCA7B06-7CCD-4D44-A297-44DC306C2E3C}" type="presParOf" srcId="{5463040A-F1F1-423C-B8E6-A849207BC42D}" destId="{2A751571-6DCD-4ECF-8AA9-53148E8257A9}" srcOrd="1" destOrd="0" presId="urn:microsoft.com/office/officeart/2005/8/layout/orgChart1"/>
    <dgm:cxn modelId="{3D98AE56-F55C-4322-9AB9-030B75CDF33E}" type="presParOf" srcId="{5463040A-F1F1-423C-B8E6-A849207BC42D}" destId="{ADEEDBBA-866E-4638-BFA9-5307282AD29D}" srcOrd="2" destOrd="0" presId="urn:microsoft.com/office/officeart/2005/8/layout/orgChart1"/>
    <dgm:cxn modelId="{8BDB152B-EC82-406A-B0EC-91A54D965474}" type="presParOf" srcId="{60A960A3-80FD-4A41-8D6C-3FD68DB770AC}" destId="{B2B0D7E6-5FF6-4A8D-98CA-F362A799EF0D}" srcOrd="4" destOrd="0" presId="urn:microsoft.com/office/officeart/2005/8/layout/orgChart1"/>
    <dgm:cxn modelId="{A31B45AB-E1CA-4A02-B184-842F15E5DE74}" type="presParOf" srcId="{60A960A3-80FD-4A41-8D6C-3FD68DB770AC}" destId="{1740DA59-AD83-4B98-8211-354812BDAA14}" srcOrd="5" destOrd="0" presId="urn:microsoft.com/office/officeart/2005/8/layout/orgChart1"/>
    <dgm:cxn modelId="{8568D136-E019-485A-BA52-25548904D2D3}" type="presParOf" srcId="{1740DA59-AD83-4B98-8211-354812BDAA14}" destId="{AC0B5AFD-A096-43EF-B396-8EE181C6CD1E}" srcOrd="0" destOrd="0" presId="urn:microsoft.com/office/officeart/2005/8/layout/orgChart1"/>
    <dgm:cxn modelId="{446742B1-58B8-4049-AEEB-31204941DCA3}" type="presParOf" srcId="{AC0B5AFD-A096-43EF-B396-8EE181C6CD1E}" destId="{529AEA81-525F-4E9A-9FFB-A7D81144F4DA}" srcOrd="0" destOrd="0" presId="urn:microsoft.com/office/officeart/2005/8/layout/orgChart1"/>
    <dgm:cxn modelId="{F94D076D-0412-48A9-AD96-3F3A275EDBFD}" type="presParOf" srcId="{AC0B5AFD-A096-43EF-B396-8EE181C6CD1E}" destId="{38CBF18D-A31E-4A98-88C2-569E9D5F30C4}" srcOrd="1" destOrd="0" presId="urn:microsoft.com/office/officeart/2005/8/layout/orgChart1"/>
    <dgm:cxn modelId="{B434C404-E09C-4472-B229-9A12CBEC5E72}" type="presParOf" srcId="{1740DA59-AD83-4B98-8211-354812BDAA14}" destId="{2D9DF10C-E91C-4EDF-A7FE-1121FFC7315A}" srcOrd="1" destOrd="0" presId="urn:microsoft.com/office/officeart/2005/8/layout/orgChart1"/>
    <dgm:cxn modelId="{7A655441-44A6-434C-8958-7DA054749B43}" type="presParOf" srcId="{1740DA59-AD83-4B98-8211-354812BDAA14}" destId="{B70A9123-E7FF-480A-B700-7BC83F4A8CFF}" srcOrd="2" destOrd="0" presId="urn:microsoft.com/office/officeart/2005/8/layout/orgChart1"/>
    <dgm:cxn modelId="{C01955EA-B53E-4558-83BF-BCC1498C2DB7}" type="presParOf" srcId="{E9719955-342C-48C7-BE70-6470E56F422D}" destId="{6FDC6A9B-9283-4D2B-A3C0-E355D46F2FA1}" srcOrd="2" destOrd="0" presId="urn:microsoft.com/office/officeart/2005/8/layout/orgChart1"/>
    <dgm:cxn modelId="{B69831DE-D2DC-47DC-9CCA-2B9622195410}" type="presParOf" srcId="{2B3B21B9-B54D-43F2-8A90-8D09543EA4A2}" destId="{2C875885-A495-434D-99E3-3D209DD07BF7}" srcOrd="2" destOrd="0" presId="urn:microsoft.com/office/officeart/2005/8/layout/orgChart1"/>
    <dgm:cxn modelId="{67E0AD27-3A8D-4D85-83DC-F7887A1EED02}" type="presParOf" srcId="{2B3B21B9-B54D-43F2-8A90-8D09543EA4A2}" destId="{141E02CE-0026-497F-AB03-C6F255A127EF}" srcOrd="3" destOrd="0" presId="urn:microsoft.com/office/officeart/2005/8/layout/orgChart1"/>
    <dgm:cxn modelId="{952CA83A-8167-43D6-B7D1-DD17A8F8C1AA}" type="presParOf" srcId="{141E02CE-0026-497F-AB03-C6F255A127EF}" destId="{1315795E-C952-4335-B3E4-EE3852A11AE4}" srcOrd="0" destOrd="0" presId="urn:microsoft.com/office/officeart/2005/8/layout/orgChart1"/>
    <dgm:cxn modelId="{8E7E9569-E53A-4B05-97F6-9E3D8835129F}" type="presParOf" srcId="{1315795E-C952-4335-B3E4-EE3852A11AE4}" destId="{7D004A2B-ED57-4919-945F-FFF17B351BDD}" srcOrd="0" destOrd="0" presId="urn:microsoft.com/office/officeart/2005/8/layout/orgChart1"/>
    <dgm:cxn modelId="{DC0366B7-CFB9-4D65-ADE3-C9CBFABDE7EB}" type="presParOf" srcId="{1315795E-C952-4335-B3E4-EE3852A11AE4}" destId="{E5ECF5D3-8989-46F3-9345-E5FBBB60341B}" srcOrd="1" destOrd="0" presId="urn:microsoft.com/office/officeart/2005/8/layout/orgChart1"/>
    <dgm:cxn modelId="{B964C19C-D510-44AB-9030-4C661E4A9E58}" type="presParOf" srcId="{141E02CE-0026-497F-AB03-C6F255A127EF}" destId="{8FF7D2C8-6FDF-451E-A26C-441F5167F8B4}" srcOrd="1" destOrd="0" presId="urn:microsoft.com/office/officeart/2005/8/layout/orgChart1"/>
    <dgm:cxn modelId="{5BF182BE-DA5B-4B7E-8600-4FE1ED3204DF}" type="presParOf" srcId="{8FF7D2C8-6FDF-451E-A26C-441F5167F8B4}" destId="{52151A8E-0CD3-4511-A52D-3EF82341C0C9}" srcOrd="0" destOrd="0" presId="urn:microsoft.com/office/officeart/2005/8/layout/orgChart1"/>
    <dgm:cxn modelId="{CA4F6F81-3698-4A98-8BAF-0B83C93683FA}" type="presParOf" srcId="{8FF7D2C8-6FDF-451E-A26C-441F5167F8B4}" destId="{A11750A0-7DE7-437F-98D1-C64BFE6976FD}" srcOrd="1" destOrd="0" presId="urn:microsoft.com/office/officeart/2005/8/layout/orgChart1"/>
    <dgm:cxn modelId="{2BE0D872-3379-4FDD-BA0C-189FFCFC5B2C}" type="presParOf" srcId="{A11750A0-7DE7-437F-98D1-C64BFE6976FD}" destId="{851DB1F5-E9D6-4DD6-996C-52BE7635D409}" srcOrd="0" destOrd="0" presId="urn:microsoft.com/office/officeart/2005/8/layout/orgChart1"/>
    <dgm:cxn modelId="{18465FB2-4601-4838-82A6-CB6B04547F6C}" type="presParOf" srcId="{851DB1F5-E9D6-4DD6-996C-52BE7635D409}" destId="{FF2870B5-260C-4AAD-87FD-7DFD30FF722F}" srcOrd="0" destOrd="0" presId="urn:microsoft.com/office/officeart/2005/8/layout/orgChart1"/>
    <dgm:cxn modelId="{201D44AE-537A-4EA4-80E0-F124F823CFC1}" type="presParOf" srcId="{851DB1F5-E9D6-4DD6-996C-52BE7635D409}" destId="{BCD78703-46DC-4F79-B668-296B247B3F02}" srcOrd="1" destOrd="0" presId="urn:microsoft.com/office/officeart/2005/8/layout/orgChart1"/>
    <dgm:cxn modelId="{A2E255A8-160C-4CE5-941E-7BBBA2F01D09}" type="presParOf" srcId="{A11750A0-7DE7-437F-98D1-C64BFE6976FD}" destId="{9E19B628-2F45-4019-9787-23FDBD7A3B22}" srcOrd="1" destOrd="0" presId="urn:microsoft.com/office/officeart/2005/8/layout/orgChart1"/>
    <dgm:cxn modelId="{48750429-6D9D-4469-9CC0-43D0B8846DAC}" type="presParOf" srcId="{A11750A0-7DE7-437F-98D1-C64BFE6976FD}" destId="{52AF067D-8480-49B2-B29E-C6F4C4DABD93}" srcOrd="2" destOrd="0" presId="urn:microsoft.com/office/officeart/2005/8/layout/orgChart1"/>
    <dgm:cxn modelId="{29741AFB-82EB-479E-B9F7-98D5AC01AF25}" type="presParOf" srcId="{8FF7D2C8-6FDF-451E-A26C-441F5167F8B4}" destId="{1AAE8572-7920-4D51-8B7D-78102CF4F7B5}" srcOrd="2" destOrd="0" presId="urn:microsoft.com/office/officeart/2005/8/layout/orgChart1"/>
    <dgm:cxn modelId="{82207330-79E8-4DAB-851F-05BE7F176128}" type="presParOf" srcId="{8FF7D2C8-6FDF-451E-A26C-441F5167F8B4}" destId="{46FE8651-36C4-44C0-B725-79A4F5168ADB}" srcOrd="3" destOrd="0" presId="urn:microsoft.com/office/officeart/2005/8/layout/orgChart1"/>
    <dgm:cxn modelId="{84BDE490-32CA-4227-9BE8-D9F2C799145A}" type="presParOf" srcId="{46FE8651-36C4-44C0-B725-79A4F5168ADB}" destId="{EC9A0025-30B1-42FF-AEED-68C81038717A}" srcOrd="0" destOrd="0" presId="urn:microsoft.com/office/officeart/2005/8/layout/orgChart1"/>
    <dgm:cxn modelId="{AD5577E6-F02A-4B47-860F-218F7FC0F000}" type="presParOf" srcId="{EC9A0025-30B1-42FF-AEED-68C81038717A}" destId="{9AB2C2FA-8BF8-42B1-A5CC-588D7AC76053}" srcOrd="0" destOrd="0" presId="urn:microsoft.com/office/officeart/2005/8/layout/orgChart1"/>
    <dgm:cxn modelId="{C5B9E9B2-D7B5-43CA-BD1B-8C7F70176217}" type="presParOf" srcId="{EC9A0025-30B1-42FF-AEED-68C81038717A}" destId="{46544CC4-5009-48A5-BDBA-D6FC6D80A04B}" srcOrd="1" destOrd="0" presId="urn:microsoft.com/office/officeart/2005/8/layout/orgChart1"/>
    <dgm:cxn modelId="{5E72D106-CF49-43A3-AFEA-01B518802DAD}" type="presParOf" srcId="{46FE8651-36C4-44C0-B725-79A4F5168ADB}" destId="{92397632-E15C-40C1-B97B-529826057617}" srcOrd="1" destOrd="0" presId="urn:microsoft.com/office/officeart/2005/8/layout/orgChart1"/>
    <dgm:cxn modelId="{E343C760-5363-4D4E-9F65-44ADBD9D260D}" type="presParOf" srcId="{46FE8651-36C4-44C0-B725-79A4F5168ADB}" destId="{434C1483-43FF-4E89-A854-B2BAB655B8F5}" srcOrd="2" destOrd="0" presId="urn:microsoft.com/office/officeart/2005/8/layout/orgChart1"/>
    <dgm:cxn modelId="{4FB47CD8-9316-4F63-B269-2BB1AFBFC9CB}" type="presParOf" srcId="{8FF7D2C8-6FDF-451E-A26C-441F5167F8B4}" destId="{91E799E2-F144-42D1-9D4C-76100944C14F}" srcOrd="4" destOrd="0" presId="urn:microsoft.com/office/officeart/2005/8/layout/orgChart1"/>
    <dgm:cxn modelId="{B1C6057D-2219-4A80-89C5-9CCEF7F2A0A0}" type="presParOf" srcId="{8FF7D2C8-6FDF-451E-A26C-441F5167F8B4}" destId="{1B8C2110-6833-4EAF-9D91-B3CB8D0E488C}" srcOrd="5" destOrd="0" presId="urn:microsoft.com/office/officeart/2005/8/layout/orgChart1"/>
    <dgm:cxn modelId="{29CFFEE1-EAB5-4E12-BFA3-097E327461D6}" type="presParOf" srcId="{1B8C2110-6833-4EAF-9D91-B3CB8D0E488C}" destId="{4B3EBBB0-9480-41FB-91FC-4F7023880450}" srcOrd="0" destOrd="0" presId="urn:microsoft.com/office/officeart/2005/8/layout/orgChart1"/>
    <dgm:cxn modelId="{BC5626FC-92D6-4728-98CE-AA6C042F5598}" type="presParOf" srcId="{4B3EBBB0-9480-41FB-91FC-4F7023880450}" destId="{2E5FB6D8-432C-4E36-A8FB-7469F1FD78B8}" srcOrd="0" destOrd="0" presId="urn:microsoft.com/office/officeart/2005/8/layout/orgChart1"/>
    <dgm:cxn modelId="{0CFAEEFF-0A2F-4AEF-81CA-81C595B08562}" type="presParOf" srcId="{4B3EBBB0-9480-41FB-91FC-4F7023880450}" destId="{2E32B06D-17AD-4DBF-A934-2D521A34AB8A}" srcOrd="1" destOrd="0" presId="urn:microsoft.com/office/officeart/2005/8/layout/orgChart1"/>
    <dgm:cxn modelId="{902187C6-C98A-4A1C-978B-110FD4E36205}" type="presParOf" srcId="{1B8C2110-6833-4EAF-9D91-B3CB8D0E488C}" destId="{9A19A3DA-3638-4369-844D-20AF6AAFEC40}" srcOrd="1" destOrd="0" presId="urn:microsoft.com/office/officeart/2005/8/layout/orgChart1"/>
    <dgm:cxn modelId="{CE88543A-D8F3-41A5-8438-3D94BCD1E0F4}" type="presParOf" srcId="{9A19A3DA-3638-4369-844D-20AF6AAFEC40}" destId="{3061F171-CF01-4DFB-8699-FCEAD051C6D4}" srcOrd="0" destOrd="0" presId="urn:microsoft.com/office/officeart/2005/8/layout/orgChart1"/>
    <dgm:cxn modelId="{B8AA7CD8-9656-400F-8228-1984C9A685F9}" type="presParOf" srcId="{9A19A3DA-3638-4369-844D-20AF6AAFEC40}" destId="{8583B5CB-BF46-430A-877D-A94AC0A6343C}" srcOrd="1" destOrd="0" presId="urn:microsoft.com/office/officeart/2005/8/layout/orgChart1"/>
    <dgm:cxn modelId="{3C3203A8-E31B-449D-89D6-41E47AFCDEF1}" type="presParOf" srcId="{8583B5CB-BF46-430A-877D-A94AC0A6343C}" destId="{02556B81-B2EA-49A7-9A34-F1C0336F8983}" srcOrd="0" destOrd="0" presId="urn:microsoft.com/office/officeart/2005/8/layout/orgChart1"/>
    <dgm:cxn modelId="{30FEF047-16DF-488B-8A0F-2047E219F085}" type="presParOf" srcId="{02556B81-B2EA-49A7-9A34-F1C0336F8983}" destId="{4CCB6B50-5005-42F2-907D-7ECF27A7514A}" srcOrd="0" destOrd="0" presId="urn:microsoft.com/office/officeart/2005/8/layout/orgChart1"/>
    <dgm:cxn modelId="{229F5E84-32A0-4875-BE46-71EA288B7681}" type="presParOf" srcId="{02556B81-B2EA-49A7-9A34-F1C0336F8983}" destId="{A86DF25A-C10D-4B4E-8CDB-71DFE21BDE75}" srcOrd="1" destOrd="0" presId="urn:microsoft.com/office/officeart/2005/8/layout/orgChart1"/>
    <dgm:cxn modelId="{F0D9052E-29B0-48D5-940C-3D04D646C2A6}" type="presParOf" srcId="{8583B5CB-BF46-430A-877D-A94AC0A6343C}" destId="{AB0960FC-4D08-41E2-8C9F-9B6F7151922A}" srcOrd="1" destOrd="0" presId="urn:microsoft.com/office/officeart/2005/8/layout/orgChart1"/>
    <dgm:cxn modelId="{369033E3-7034-4A8F-8304-0F42C66D37E0}" type="presParOf" srcId="{8583B5CB-BF46-430A-877D-A94AC0A6343C}" destId="{8780B7B6-1D14-41D5-8058-5EF96A884CDB}" srcOrd="2" destOrd="0" presId="urn:microsoft.com/office/officeart/2005/8/layout/orgChart1"/>
    <dgm:cxn modelId="{417641A1-4795-456B-8F1D-21475AE9B36F}" type="presParOf" srcId="{1B8C2110-6833-4EAF-9D91-B3CB8D0E488C}" destId="{43BF5D28-4421-422A-94E0-AC71115DB051}" srcOrd="2" destOrd="0" presId="urn:microsoft.com/office/officeart/2005/8/layout/orgChart1"/>
    <dgm:cxn modelId="{96C49F36-93C1-4270-904B-F26F25F81D85}" type="presParOf" srcId="{141E02CE-0026-497F-AB03-C6F255A127EF}" destId="{0D0C7226-5E93-44B3-ABE3-064E29546CDE}" srcOrd="2" destOrd="0" presId="urn:microsoft.com/office/officeart/2005/8/layout/orgChart1"/>
    <dgm:cxn modelId="{8F01A32E-EFC6-41AA-B02E-AED4AB4DC4D6}" type="presParOf" srcId="{5FA7F90F-DD5F-4A4A-A996-D544322E0D10}" destId="{88513C17-0051-490F-99A2-E55D4EBAA6B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75885-A495-434D-99E3-3D209DD07BF7}">
      <dsp:nvSpPr>
        <dsp:cNvPr id="0" name=""/>
        <dsp:cNvSpPr/>
      </dsp:nvSpPr>
      <dsp:spPr>
        <a:xfrm>
          <a:off x="2743200" y="1431780"/>
          <a:ext cx="1940834" cy="336838"/>
        </a:xfrm>
        <a:custGeom>
          <a:avLst/>
          <a:gdLst/>
          <a:ahLst/>
          <a:cxnLst/>
          <a:rect l="0" t="0" r="0" b="0"/>
          <a:pathLst>
            <a:path>
              <a:moveTo>
                <a:pt x="0" y="0"/>
              </a:moveTo>
              <a:lnTo>
                <a:pt x="0" y="168419"/>
              </a:lnTo>
              <a:lnTo>
                <a:pt x="1940834" y="168419"/>
              </a:lnTo>
              <a:lnTo>
                <a:pt x="1940834" y="336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C76D55-B749-4676-B047-F5D88F82A4C9}">
      <dsp:nvSpPr>
        <dsp:cNvPr id="0" name=""/>
        <dsp:cNvSpPr/>
      </dsp:nvSpPr>
      <dsp:spPr>
        <a:xfrm>
          <a:off x="2697479" y="1431780"/>
          <a:ext cx="91440" cy="336838"/>
        </a:xfrm>
        <a:custGeom>
          <a:avLst/>
          <a:gdLst/>
          <a:ahLst/>
          <a:cxnLst/>
          <a:rect l="0" t="0" r="0" b="0"/>
          <a:pathLst>
            <a:path>
              <a:moveTo>
                <a:pt x="45720" y="0"/>
              </a:moveTo>
              <a:lnTo>
                <a:pt x="45720" y="336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951B2D-3800-404C-8AD2-B3B4DC10CB7F}">
      <dsp:nvSpPr>
        <dsp:cNvPr id="0" name=""/>
        <dsp:cNvSpPr/>
      </dsp:nvSpPr>
      <dsp:spPr>
        <a:xfrm>
          <a:off x="802365" y="1431780"/>
          <a:ext cx="1940834" cy="336838"/>
        </a:xfrm>
        <a:custGeom>
          <a:avLst/>
          <a:gdLst/>
          <a:ahLst/>
          <a:cxnLst/>
          <a:rect l="0" t="0" r="0" b="0"/>
          <a:pathLst>
            <a:path>
              <a:moveTo>
                <a:pt x="1940834" y="0"/>
              </a:moveTo>
              <a:lnTo>
                <a:pt x="1940834" y="168419"/>
              </a:lnTo>
              <a:lnTo>
                <a:pt x="0" y="168419"/>
              </a:lnTo>
              <a:lnTo>
                <a:pt x="0" y="336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556B4-9921-43F9-B39A-1D2ADD5FC82E}">
      <dsp:nvSpPr>
        <dsp:cNvPr id="0" name=""/>
        <dsp:cNvSpPr/>
      </dsp:nvSpPr>
      <dsp:spPr>
        <a:xfrm>
          <a:off x="1941202" y="629782"/>
          <a:ext cx="1603995" cy="8019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dirty="0">
              <a:latin typeface="Varela Round" panose="00000500000000000000" pitchFamily="2" charset="-79"/>
              <a:cs typeface="Varela Round" panose="00000500000000000000" pitchFamily="2" charset="-79"/>
            </a:rPr>
            <a:t>מנהלת בית הספר</a:t>
          </a:r>
        </a:p>
      </dsp:txBody>
      <dsp:txXfrm>
        <a:off x="1941202" y="629782"/>
        <a:ext cx="1603995" cy="801997"/>
      </dsp:txXfrm>
    </dsp:sp>
    <dsp:sp modelId="{35841354-4D52-4F41-B173-2787A32279D1}">
      <dsp:nvSpPr>
        <dsp:cNvPr id="0" name=""/>
        <dsp:cNvSpPr/>
      </dsp:nvSpPr>
      <dsp:spPr>
        <a:xfrm>
          <a:off x="368" y="1768619"/>
          <a:ext cx="1603995" cy="8019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a:latin typeface="Varela Round" panose="00000500000000000000" pitchFamily="2" charset="-79"/>
              <a:cs typeface="Varela Round" panose="00000500000000000000" pitchFamily="2" charset="-79"/>
            </a:rPr>
            <a:t>רכזת פדגוגית</a:t>
          </a:r>
        </a:p>
      </dsp:txBody>
      <dsp:txXfrm>
        <a:off x="368" y="1768619"/>
        <a:ext cx="1603995" cy="801997"/>
      </dsp:txXfrm>
    </dsp:sp>
    <dsp:sp modelId="{24F38FF7-EF39-4CE6-9F28-770FFD2B5D4E}">
      <dsp:nvSpPr>
        <dsp:cNvPr id="0" name=""/>
        <dsp:cNvSpPr/>
      </dsp:nvSpPr>
      <dsp:spPr>
        <a:xfrm>
          <a:off x="1941202" y="1768619"/>
          <a:ext cx="1603995" cy="8019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dirty="0">
              <a:latin typeface="Varela Round" panose="00000500000000000000" pitchFamily="2" charset="-79"/>
              <a:cs typeface="Varela Round" panose="00000500000000000000" pitchFamily="2" charset="-79"/>
            </a:rPr>
            <a:t>מנהל חטיבת הביניים</a:t>
          </a:r>
        </a:p>
      </dsp:txBody>
      <dsp:txXfrm>
        <a:off x="1941202" y="1768619"/>
        <a:ext cx="1603995" cy="801997"/>
      </dsp:txXfrm>
    </dsp:sp>
    <dsp:sp modelId="{7D004A2B-ED57-4919-945F-FFF17B351BDD}">
      <dsp:nvSpPr>
        <dsp:cNvPr id="0" name=""/>
        <dsp:cNvSpPr/>
      </dsp:nvSpPr>
      <dsp:spPr>
        <a:xfrm>
          <a:off x="3882036" y="1768619"/>
          <a:ext cx="1603995" cy="8019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dirty="0">
              <a:latin typeface="Varela Round" panose="00000500000000000000" pitchFamily="2" charset="-79"/>
              <a:cs typeface="Varela Round" panose="00000500000000000000" pitchFamily="2" charset="-79"/>
            </a:rPr>
            <a:t>מנהל חטיבה עליונה</a:t>
          </a:r>
        </a:p>
      </dsp:txBody>
      <dsp:txXfrm>
        <a:off x="3882036" y="1768619"/>
        <a:ext cx="1603995" cy="801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CA16F-56E9-4ED2-8566-DB4F97118192}">
      <dsp:nvSpPr>
        <dsp:cNvPr id="0" name=""/>
        <dsp:cNvSpPr/>
      </dsp:nvSpPr>
      <dsp:spPr>
        <a:xfrm>
          <a:off x="4154434" y="1660762"/>
          <a:ext cx="793094" cy="648129"/>
        </a:xfrm>
        <a:custGeom>
          <a:avLst/>
          <a:gdLst/>
          <a:ahLst/>
          <a:cxnLst/>
          <a:rect l="0" t="0" r="0" b="0"/>
          <a:pathLst>
            <a:path>
              <a:moveTo>
                <a:pt x="793094" y="0"/>
              </a:moveTo>
              <a:lnTo>
                <a:pt x="793094" y="648129"/>
              </a:lnTo>
              <a:lnTo>
                <a:pt x="0" y="648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1F171-CF01-4DFB-8699-FCEAD051C6D4}">
      <dsp:nvSpPr>
        <dsp:cNvPr id="0" name=""/>
        <dsp:cNvSpPr/>
      </dsp:nvSpPr>
      <dsp:spPr>
        <a:xfrm>
          <a:off x="9795499" y="5009457"/>
          <a:ext cx="344003" cy="335828"/>
        </a:xfrm>
        <a:custGeom>
          <a:avLst/>
          <a:gdLst/>
          <a:ahLst/>
          <a:cxnLst/>
          <a:rect l="0" t="0" r="0" b="0"/>
          <a:pathLst>
            <a:path>
              <a:moveTo>
                <a:pt x="0" y="0"/>
              </a:moveTo>
              <a:lnTo>
                <a:pt x="0" y="335828"/>
              </a:lnTo>
              <a:lnTo>
                <a:pt x="344003" y="335828"/>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91E799E2-F144-42D1-9D4C-76100944C14F}">
      <dsp:nvSpPr>
        <dsp:cNvPr id="0" name=""/>
        <dsp:cNvSpPr/>
      </dsp:nvSpPr>
      <dsp:spPr>
        <a:xfrm>
          <a:off x="8816801" y="3877603"/>
          <a:ext cx="1749134" cy="426691"/>
        </a:xfrm>
        <a:custGeom>
          <a:avLst/>
          <a:gdLst/>
          <a:ahLst/>
          <a:cxnLst/>
          <a:rect l="0" t="0" r="0" b="0"/>
          <a:pathLst>
            <a:path>
              <a:moveTo>
                <a:pt x="0" y="0"/>
              </a:moveTo>
              <a:lnTo>
                <a:pt x="0" y="350035"/>
              </a:lnTo>
              <a:lnTo>
                <a:pt x="1749134" y="350035"/>
              </a:lnTo>
              <a:lnTo>
                <a:pt x="1749134" y="426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AE8572-7920-4D51-8B7D-78102CF4F7B5}">
      <dsp:nvSpPr>
        <dsp:cNvPr id="0" name=""/>
        <dsp:cNvSpPr/>
      </dsp:nvSpPr>
      <dsp:spPr>
        <a:xfrm>
          <a:off x="8607886" y="3877603"/>
          <a:ext cx="208914" cy="426691"/>
        </a:xfrm>
        <a:custGeom>
          <a:avLst/>
          <a:gdLst/>
          <a:ahLst/>
          <a:cxnLst/>
          <a:rect l="0" t="0" r="0" b="0"/>
          <a:pathLst>
            <a:path>
              <a:moveTo>
                <a:pt x="208914" y="0"/>
              </a:moveTo>
              <a:lnTo>
                <a:pt x="208914" y="350035"/>
              </a:lnTo>
              <a:lnTo>
                <a:pt x="0" y="350035"/>
              </a:lnTo>
              <a:lnTo>
                <a:pt x="0" y="426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51A8E-0CD3-4511-A52D-3EF82341C0C9}">
      <dsp:nvSpPr>
        <dsp:cNvPr id="0" name=""/>
        <dsp:cNvSpPr/>
      </dsp:nvSpPr>
      <dsp:spPr>
        <a:xfrm>
          <a:off x="6860219" y="3877603"/>
          <a:ext cx="1956581" cy="426691"/>
        </a:xfrm>
        <a:custGeom>
          <a:avLst/>
          <a:gdLst/>
          <a:ahLst/>
          <a:cxnLst/>
          <a:rect l="0" t="0" r="0" b="0"/>
          <a:pathLst>
            <a:path>
              <a:moveTo>
                <a:pt x="1956581" y="0"/>
              </a:moveTo>
              <a:lnTo>
                <a:pt x="1956581" y="350035"/>
              </a:lnTo>
              <a:lnTo>
                <a:pt x="0" y="350035"/>
              </a:lnTo>
              <a:lnTo>
                <a:pt x="0" y="426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75885-A495-434D-99E3-3D209DD07BF7}">
      <dsp:nvSpPr>
        <dsp:cNvPr id="0" name=""/>
        <dsp:cNvSpPr/>
      </dsp:nvSpPr>
      <dsp:spPr>
        <a:xfrm>
          <a:off x="4947529" y="1660762"/>
          <a:ext cx="3869272" cy="1522501"/>
        </a:xfrm>
        <a:custGeom>
          <a:avLst/>
          <a:gdLst/>
          <a:ahLst/>
          <a:cxnLst/>
          <a:rect l="0" t="0" r="0" b="0"/>
          <a:pathLst>
            <a:path>
              <a:moveTo>
                <a:pt x="0" y="0"/>
              </a:moveTo>
              <a:lnTo>
                <a:pt x="0" y="1445845"/>
              </a:lnTo>
              <a:lnTo>
                <a:pt x="3869272" y="1445845"/>
              </a:lnTo>
              <a:lnTo>
                <a:pt x="3869272" y="15225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B0D7E6-5FF6-4A8D-98CA-F362A799EF0D}">
      <dsp:nvSpPr>
        <dsp:cNvPr id="0" name=""/>
        <dsp:cNvSpPr/>
      </dsp:nvSpPr>
      <dsp:spPr>
        <a:xfrm>
          <a:off x="3544121" y="3825860"/>
          <a:ext cx="1524703" cy="492677"/>
        </a:xfrm>
        <a:custGeom>
          <a:avLst/>
          <a:gdLst/>
          <a:ahLst/>
          <a:cxnLst/>
          <a:rect l="0" t="0" r="0" b="0"/>
          <a:pathLst>
            <a:path>
              <a:moveTo>
                <a:pt x="0" y="0"/>
              </a:moveTo>
              <a:lnTo>
                <a:pt x="0" y="416021"/>
              </a:lnTo>
              <a:lnTo>
                <a:pt x="1524703" y="416021"/>
              </a:lnTo>
              <a:lnTo>
                <a:pt x="1524703" y="4926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F31DC-2E11-4F84-8E96-27CBD8C5A3F7}">
      <dsp:nvSpPr>
        <dsp:cNvPr id="0" name=""/>
        <dsp:cNvSpPr/>
      </dsp:nvSpPr>
      <dsp:spPr>
        <a:xfrm>
          <a:off x="3498401" y="3825860"/>
          <a:ext cx="91440" cy="492677"/>
        </a:xfrm>
        <a:custGeom>
          <a:avLst/>
          <a:gdLst/>
          <a:ahLst/>
          <a:cxnLst/>
          <a:rect l="0" t="0" r="0" b="0"/>
          <a:pathLst>
            <a:path>
              <a:moveTo>
                <a:pt x="45720" y="0"/>
              </a:moveTo>
              <a:lnTo>
                <a:pt x="45720" y="416021"/>
              </a:lnTo>
              <a:lnTo>
                <a:pt x="52465" y="416021"/>
              </a:lnTo>
              <a:lnTo>
                <a:pt x="52465" y="4926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B3B42D-7C87-49CD-B383-E6E49B5E86A3}">
      <dsp:nvSpPr>
        <dsp:cNvPr id="0" name=""/>
        <dsp:cNvSpPr/>
      </dsp:nvSpPr>
      <dsp:spPr>
        <a:xfrm>
          <a:off x="1134494" y="5086500"/>
          <a:ext cx="361481" cy="203851"/>
        </a:xfrm>
        <a:custGeom>
          <a:avLst/>
          <a:gdLst/>
          <a:ahLst/>
          <a:cxnLst/>
          <a:rect l="0" t="0" r="0" b="0"/>
          <a:pathLst>
            <a:path>
              <a:moveTo>
                <a:pt x="0" y="0"/>
              </a:moveTo>
              <a:lnTo>
                <a:pt x="0" y="203851"/>
              </a:lnTo>
              <a:lnTo>
                <a:pt x="361481" y="203851"/>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1C409DD6-CCFB-4C66-A396-EB855B615B00}">
      <dsp:nvSpPr>
        <dsp:cNvPr id="0" name=""/>
        <dsp:cNvSpPr/>
      </dsp:nvSpPr>
      <dsp:spPr>
        <a:xfrm>
          <a:off x="1847051" y="3825860"/>
          <a:ext cx="1697070" cy="492677"/>
        </a:xfrm>
        <a:custGeom>
          <a:avLst/>
          <a:gdLst/>
          <a:ahLst/>
          <a:cxnLst/>
          <a:rect l="0" t="0" r="0" b="0"/>
          <a:pathLst>
            <a:path>
              <a:moveTo>
                <a:pt x="1697070" y="0"/>
              </a:moveTo>
              <a:lnTo>
                <a:pt x="1697070" y="416021"/>
              </a:lnTo>
              <a:lnTo>
                <a:pt x="0" y="416021"/>
              </a:lnTo>
              <a:lnTo>
                <a:pt x="0" y="4926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C76D55-B749-4676-B047-F5D88F82A4C9}">
      <dsp:nvSpPr>
        <dsp:cNvPr id="0" name=""/>
        <dsp:cNvSpPr/>
      </dsp:nvSpPr>
      <dsp:spPr>
        <a:xfrm>
          <a:off x="3544121" y="1660762"/>
          <a:ext cx="1403407" cy="1522501"/>
        </a:xfrm>
        <a:custGeom>
          <a:avLst/>
          <a:gdLst/>
          <a:ahLst/>
          <a:cxnLst/>
          <a:rect l="0" t="0" r="0" b="0"/>
          <a:pathLst>
            <a:path>
              <a:moveTo>
                <a:pt x="1403407" y="0"/>
              </a:moveTo>
              <a:lnTo>
                <a:pt x="1403407" y="1445845"/>
              </a:lnTo>
              <a:lnTo>
                <a:pt x="0" y="1445845"/>
              </a:lnTo>
              <a:lnTo>
                <a:pt x="0" y="15225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951B2D-3800-404C-8AD2-B3B4DC10CB7F}">
      <dsp:nvSpPr>
        <dsp:cNvPr id="0" name=""/>
        <dsp:cNvSpPr/>
      </dsp:nvSpPr>
      <dsp:spPr>
        <a:xfrm>
          <a:off x="1019910" y="1660762"/>
          <a:ext cx="3927618" cy="1522501"/>
        </a:xfrm>
        <a:custGeom>
          <a:avLst/>
          <a:gdLst/>
          <a:ahLst/>
          <a:cxnLst/>
          <a:rect l="0" t="0" r="0" b="0"/>
          <a:pathLst>
            <a:path>
              <a:moveTo>
                <a:pt x="3927618" y="0"/>
              </a:moveTo>
              <a:lnTo>
                <a:pt x="3927618" y="1445845"/>
              </a:lnTo>
              <a:lnTo>
                <a:pt x="0" y="1445845"/>
              </a:lnTo>
              <a:lnTo>
                <a:pt x="0" y="15225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556B4-9921-43F9-B39A-1D2ADD5FC82E}">
      <dsp:nvSpPr>
        <dsp:cNvPr id="0" name=""/>
        <dsp:cNvSpPr/>
      </dsp:nvSpPr>
      <dsp:spPr>
        <a:xfrm>
          <a:off x="3524381" y="804682"/>
          <a:ext cx="2846295" cy="856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Varela Round" panose="00000500000000000000" pitchFamily="2" charset="-79"/>
              <a:cs typeface="Varela Round" panose="00000500000000000000" pitchFamily="2" charset="-79"/>
            </a:rPr>
            <a:t>מנהלת בית הספר</a:t>
          </a:r>
        </a:p>
      </dsp:txBody>
      <dsp:txXfrm>
        <a:off x="3524381" y="804682"/>
        <a:ext cx="2846295" cy="856080"/>
      </dsp:txXfrm>
    </dsp:sp>
    <dsp:sp modelId="{35841354-4D52-4F41-B173-2787A32279D1}">
      <dsp:nvSpPr>
        <dsp:cNvPr id="0" name=""/>
        <dsp:cNvSpPr/>
      </dsp:nvSpPr>
      <dsp:spPr>
        <a:xfrm>
          <a:off x="1468" y="3183264"/>
          <a:ext cx="2036884" cy="6686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Varela Round" panose="00000500000000000000" pitchFamily="2" charset="-79"/>
              <a:cs typeface="Varela Round" panose="00000500000000000000" pitchFamily="2" charset="-79"/>
            </a:rPr>
            <a:t>רכזת פדגוגית</a:t>
          </a:r>
        </a:p>
      </dsp:txBody>
      <dsp:txXfrm>
        <a:off x="1468" y="3183264"/>
        <a:ext cx="2036884" cy="668651"/>
      </dsp:txXfrm>
    </dsp:sp>
    <dsp:sp modelId="{24F38FF7-EF39-4CE6-9F28-770FFD2B5D4E}">
      <dsp:nvSpPr>
        <dsp:cNvPr id="0" name=""/>
        <dsp:cNvSpPr/>
      </dsp:nvSpPr>
      <dsp:spPr>
        <a:xfrm>
          <a:off x="2191665" y="3183264"/>
          <a:ext cx="2704912" cy="6425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Varela Round" panose="00000500000000000000" pitchFamily="2" charset="-79"/>
              <a:cs typeface="Varela Round" panose="00000500000000000000" pitchFamily="2" charset="-79"/>
            </a:rPr>
            <a:t>מנהל חטיבת הביניים</a:t>
          </a:r>
        </a:p>
      </dsp:txBody>
      <dsp:txXfrm>
        <a:off x="2191665" y="3183264"/>
        <a:ext cx="2704912" cy="642596"/>
      </dsp:txXfrm>
    </dsp:sp>
    <dsp:sp modelId="{07FE950E-5D36-452B-B15A-FFE14CE3F0C5}">
      <dsp:nvSpPr>
        <dsp:cNvPr id="0" name=""/>
        <dsp:cNvSpPr/>
      </dsp:nvSpPr>
      <dsp:spPr>
        <a:xfrm>
          <a:off x="956355" y="4318538"/>
          <a:ext cx="1781392" cy="7679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Varela Round" panose="00000500000000000000" pitchFamily="2" charset="-79"/>
              <a:cs typeface="Varela Round" panose="00000500000000000000" pitchFamily="2" charset="-79"/>
            </a:rPr>
            <a:t>רכז שכבת ז'</a:t>
          </a:r>
        </a:p>
      </dsp:txBody>
      <dsp:txXfrm>
        <a:off x="956355" y="4318538"/>
        <a:ext cx="1781392" cy="767962"/>
      </dsp:txXfrm>
    </dsp:sp>
    <dsp:sp modelId="{1B79588D-BE56-49E2-B78B-82E12BEF6D7A}">
      <dsp:nvSpPr>
        <dsp:cNvPr id="0" name=""/>
        <dsp:cNvSpPr/>
      </dsp:nvSpPr>
      <dsp:spPr>
        <a:xfrm>
          <a:off x="1495976" y="5107836"/>
          <a:ext cx="730060" cy="365030"/>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endParaRPr lang="he-IL" sz="2500" kern="1200"/>
        </a:p>
      </dsp:txBody>
      <dsp:txXfrm>
        <a:off x="1495976" y="5107836"/>
        <a:ext cx="730060" cy="365030"/>
      </dsp:txXfrm>
    </dsp:sp>
    <dsp:sp modelId="{966747D5-9FB3-4561-96EB-B9CD6640214E}">
      <dsp:nvSpPr>
        <dsp:cNvPr id="0" name=""/>
        <dsp:cNvSpPr/>
      </dsp:nvSpPr>
      <dsp:spPr>
        <a:xfrm>
          <a:off x="2891060" y="4318538"/>
          <a:ext cx="1319614" cy="760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Varela Round" panose="00000500000000000000" pitchFamily="2" charset="-79"/>
              <a:cs typeface="Varela Round" panose="00000500000000000000" pitchFamily="2" charset="-79"/>
            </a:rPr>
            <a:t>רכז שכבת ח'</a:t>
          </a:r>
        </a:p>
      </dsp:txBody>
      <dsp:txXfrm>
        <a:off x="2891060" y="4318538"/>
        <a:ext cx="1319614" cy="760916"/>
      </dsp:txXfrm>
    </dsp:sp>
    <dsp:sp modelId="{529AEA81-525F-4E9A-9FFB-A7D81144F4DA}">
      <dsp:nvSpPr>
        <dsp:cNvPr id="0" name=""/>
        <dsp:cNvSpPr/>
      </dsp:nvSpPr>
      <dsp:spPr>
        <a:xfrm>
          <a:off x="4363987" y="4318538"/>
          <a:ext cx="1409674" cy="7047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Varela Round" panose="00000500000000000000" pitchFamily="2" charset="-79"/>
              <a:cs typeface="Varela Round" panose="00000500000000000000" pitchFamily="2" charset="-79"/>
            </a:rPr>
            <a:t>רכז שכבת ט'</a:t>
          </a:r>
        </a:p>
      </dsp:txBody>
      <dsp:txXfrm>
        <a:off x="4363987" y="4318538"/>
        <a:ext cx="1409674" cy="704768"/>
      </dsp:txXfrm>
    </dsp:sp>
    <dsp:sp modelId="{7D004A2B-ED57-4919-945F-FFF17B351BDD}">
      <dsp:nvSpPr>
        <dsp:cNvPr id="0" name=""/>
        <dsp:cNvSpPr/>
      </dsp:nvSpPr>
      <dsp:spPr>
        <a:xfrm>
          <a:off x="7626896" y="3183264"/>
          <a:ext cx="2379808" cy="6943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Varela Round" panose="00000500000000000000" pitchFamily="2" charset="-79"/>
              <a:cs typeface="Varela Round" panose="00000500000000000000" pitchFamily="2" charset="-79"/>
            </a:rPr>
            <a:t>מנהל חטיבה עליונה</a:t>
          </a:r>
        </a:p>
      </dsp:txBody>
      <dsp:txXfrm>
        <a:off x="7626896" y="3183264"/>
        <a:ext cx="2379808" cy="694339"/>
      </dsp:txXfrm>
    </dsp:sp>
    <dsp:sp modelId="{FF2870B5-260C-4AAD-87FD-7DFD30FF722F}">
      <dsp:nvSpPr>
        <dsp:cNvPr id="0" name=""/>
        <dsp:cNvSpPr/>
      </dsp:nvSpPr>
      <dsp:spPr>
        <a:xfrm>
          <a:off x="6107555" y="4304295"/>
          <a:ext cx="1505327" cy="6887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Varela Round" panose="00000500000000000000" pitchFamily="2" charset="-79"/>
              <a:cs typeface="Varela Round" panose="00000500000000000000" pitchFamily="2" charset="-79"/>
            </a:rPr>
            <a:t>רכז שכבת י'</a:t>
          </a:r>
        </a:p>
      </dsp:txBody>
      <dsp:txXfrm>
        <a:off x="6107555" y="4304295"/>
        <a:ext cx="1505327" cy="688710"/>
      </dsp:txXfrm>
    </dsp:sp>
    <dsp:sp modelId="{9AB2C2FA-8BF8-42B1-A5CC-588D7AC76053}">
      <dsp:nvSpPr>
        <dsp:cNvPr id="0" name=""/>
        <dsp:cNvSpPr/>
      </dsp:nvSpPr>
      <dsp:spPr>
        <a:xfrm>
          <a:off x="7766195" y="4304295"/>
          <a:ext cx="1683381" cy="7112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Varela Round" panose="00000500000000000000" pitchFamily="2" charset="-79"/>
              <a:cs typeface="Varela Round" panose="00000500000000000000" pitchFamily="2" charset="-79"/>
            </a:rPr>
            <a:t>רכז שכבת י"א</a:t>
          </a:r>
        </a:p>
      </dsp:txBody>
      <dsp:txXfrm>
        <a:off x="7766195" y="4304295"/>
        <a:ext cx="1683381" cy="711210"/>
      </dsp:txXfrm>
    </dsp:sp>
    <dsp:sp modelId="{2E5FB6D8-432C-4E36-A8FB-7469F1FD78B8}">
      <dsp:nvSpPr>
        <dsp:cNvPr id="0" name=""/>
        <dsp:cNvSpPr/>
      </dsp:nvSpPr>
      <dsp:spPr>
        <a:xfrm>
          <a:off x="9602890" y="4304295"/>
          <a:ext cx="1926090" cy="705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Varela Round" panose="00000500000000000000" pitchFamily="2" charset="-79"/>
              <a:cs typeface="Varela Round" panose="00000500000000000000" pitchFamily="2" charset="-79"/>
            </a:rPr>
            <a:t>רכז שכבת י"ב</a:t>
          </a:r>
        </a:p>
      </dsp:txBody>
      <dsp:txXfrm>
        <a:off x="9602890" y="4304295"/>
        <a:ext cx="1926090" cy="705162"/>
      </dsp:txXfrm>
    </dsp:sp>
    <dsp:sp modelId="{4CCB6B50-5005-42F2-907D-7ECF27A7514A}">
      <dsp:nvSpPr>
        <dsp:cNvPr id="0" name=""/>
        <dsp:cNvSpPr/>
      </dsp:nvSpPr>
      <dsp:spPr>
        <a:xfrm>
          <a:off x="10139503" y="5162770"/>
          <a:ext cx="730060" cy="365030"/>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endParaRPr lang="he-IL" sz="2500" kern="1200"/>
        </a:p>
      </dsp:txBody>
      <dsp:txXfrm>
        <a:off x="10139503" y="5162770"/>
        <a:ext cx="730060" cy="365030"/>
      </dsp:txXfrm>
    </dsp:sp>
    <dsp:sp modelId="{E34795D3-54DA-4807-9870-B0E2B863F943}">
      <dsp:nvSpPr>
        <dsp:cNvPr id="0" name=""/>
        <dsp:cNvSpPr/>
      </dsp:nvSpPr>
      <dsp:spPr>
        <a:xfrm>
          <a:off x="1398768" y="1908344"/>
          <a:ext cx="2755666" cy="801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Varela Round" panose="00000500000000000000" pitchFamily="2" charset="-79"/>
              <a:cs typeface="Varela Round" panose="00000500000000000000" pitchFamily="2" charset="-79"/>
            </a:rPr>
            <a:t>מנהלת אדמיניסטרטיבית</a:t>
          </a:r>
        </a:p>
      </dsp:txBody>
      <dsp:txXfrm>
        <a:off x="1398768" y="1908344"/>
        <a:ext cx="2755666" cy="801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CA16F-56E9-4ED2-8566-DB4F97118192}">
      <dsp:nvSpPr>
        <dsp:cNvPr id="0" name=""/>
        <dsp:cNvSpPr/>
      </dsp:nvSpPr>
      <dsp:spPr>
        <a:xfrm>
          <a:off x="5031924" y="437968"/>
          <a:ext cx="91827" cy="402290"/>
        </a:xfrm>
        <a:custGeom>
          <a:avLst/>
          <a:gdLst/>
          <a:ahLst/>
          <a:cxnLst/>
          <a:rect l="0" t="0" r="0" b="0"/>
          <a:pathLst>
            <a:path>
              <a:moveTo>
                <a:pt x="91827" y="0"/>
              </a:moveTo>
              <a:lnTo>
                <a:pt x="91827" y="402290"/>
              </a:lnTo>
              <a:lnTo>
                <a:pt x="0" y="402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1F171-CF01-4DFB-8699-FCEAD051C6D4}">
      <dsp:nvSpPr>
        <dsp:cNvPr id="0" name=""/>
        <dsp:cNvSpPr/>
      </dsp:nvSpPr>
      <dsp:spPr>
        <a:xfrm>
          <a:off x="8459169" y="2300750"/>
          <a:ext cx="131181" cy="1644145"/>
        </a:xfrm>
        <a:custGeom>
          <a:avLst/>
          <a:gdLst/>
          <a:ahLst/>
          <a:cxnLst/>
          <a:rect l="0" t="0" r="0" b="0"/>
          <a:pathLst>
            <a:path>
              <a:moveTo>
                <a:pt x="0" y="0"/>
              </a:moveTo>
              <a:lnTo>
                <a:pt x="0" y="1644145"/>
              </a:lnTo>
              <a:lnTo>
                <a:pt x="131181" y="16441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1912E3-B1EA-4B19-9479-2836ADE0EA1C}">
      <dsp:nvSpPr>
        <dsp:cNvPr id="0" name=""/>
        <dsp:cNvSpPr/>
      </dsp:nvSpPr>
      <dsp:spPr>
        <a:xfrm>
          <a:off x="8459169" y="2300750"/>
          <a:ext cx="131181" cy="1023218"/>
        </a:xfrm>
        <a:custGeom>
          <a:avLst/>
          <a:gdLst/>
          <a:ahLst/>
          <a:cxnLst/>
          <a:rect l="0" t="0" r="0" b="0"/>
          <a:pathLst>
            <a:path>
              <a:moveTo>
                <a:pt x="0" y="0"/>
              </a:moveTo>
              <a:lnTo>
                <a:pt x="0" y="1023218"/>
              </a:lnTo>
              <a:lnTo>
                <a:pt x="131181" y="10232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D8A31A-53FC-44C6-AB7F-FD8115EECF66}">
      <dsp:nvSpPr>
        <dsp:cNvPr id="0" name=""/>
        <dsp:cNvSpPr/>
      </dsp:nvSpPr>
      <dsp:spPr>
        <a:xfrm>
          <a:off x="8459169" y="2300750"/>
          <a:ext cx="131181" cy="402290"/>
        </a:xfrm>
        <a:custGeom>
          <a:avLst/>
          <a:gdLst/>
          <a:ahLst/>
          <a:cxnLst/>
          <a:rect l="0" t="0" r="0" b="0"/>
          <a:pathLst>
            <a:path>
              <a:moveTo>
                <a:pt x="0" y="0"/>
              </a:moveTo>
              <a:lnTo>
                <a:pt x="0" y="402290"/>
              </a:lnTo>
              <a:lnTo>
                <a:pt x="131181" y="4022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E799E2-F144-42D1-9D4C-76100944C14F}">
      <dsp:nvSpPr>
        <dsp:cNvPr id="0" name=""/>
        <dsp:cNvSpPr/>
      </dsp:nvSpPr>
      <dsp:spPr>
        <a:xfrm>
          <a:off x="7750787" y="1679823"/>
          <a:ext cx="1058200" cy="183654"/>
        </a:xfrm>
        <a:custGeom>
          <a:avLst/>
          <a:gdLst/>
          <a:ahLst/>
          <a:cxnLst/>
          <a:rect l="0" t="0" r="0" b="0"/>
          <a:pathLst>
            <a:path>
              <a:moveTo>
                <a:pt x="0" y="0"/>
              </a:moveTo>
              <a:lnTo>
                <a:pt x="0" y="91827"/>
              </a:lnTo>
              <a:lnTo>
                <a:pt x="1058200" y="91827"/>
              </a:lnTo>
              <a:lnTo>
                <a:pt x="1058200" y="1836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B9F00-B0C3-4409-B409-1565DD85327A}">
      <dsp:nvSpPr>
        <dsp:cNvPr id="0" name=""/>
        <dsp:cNvSpPr/>
      </dsp:nvSpPr>
      <dsp:spPr>
        <a:xfrm>
          <a:off x="7400969" y="2300750"/>
          <a:ext cx="131181" cy="1644145"/>
        </a:xfrm>
        <a:custGeom>
          <a:avLst/>
          <a:gdLst/>
          <a:ahLst/>
          <a:cxnLst/>
          <a:rect l="0" t="0" r="0" b="0"/>
          <a:pathLst>
            <a:path>
              <a:moveTo>
                <a:pt x="0" y="0"/>
              </a:moveTo>
              <a:lnTo>
                <a:pt x="0" y="1644145"/>
              </a:lnTo>
              <a:lnTo>
                <a:pt x="131181" y="16441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D78843-FD52-46B4-91CB-CA3C97EC289C}">
      <dsp:nvSpPr>
        <dsp:cNvPr id="0" name=""/>
        <dsp:cNvSpPr/>
      </dsp:nvSpPr>
      <dsp:spPr>
        <a:xfrm>
          <a:off x="7400969" y="2300750"/>
          <a:ext cx="131181" cy="1023218"/>
        </a:xfrm>
        <a:custGeom>
          <a:avLst/>
          <a:gdLst/>
          <a:ahLst/>
          <a:cxnLst/>
          <a:rect l="0" t="0" r="0" b="0"/>
          <a:pathLst>
            <a:path>
              <a:moveTo>
                <a:pt x="0" y="0"/>
              </a:moveTo>
              <a:lnTo>
                <a:pt x="0" y="1023218"/>
              </a:lnTo>
              <a:lnTo>
                <a:pt x="131181" y="10232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BD5BF3-1F3B-4CCC-8064-CEDD06E7D909}">
      <dsp:nvSpPr>
        <dsp:cNvPr id="0" name=""/>
        <dsp:cNvSpPr/>
      </dsp:nvSpPr>
      <dsp:spPr>
        <a:xfrm>
          <a:off x="7400969" y="2300750"/>
          <a:ext cx="131181" cy="402290"/>
        </a:xfrm>
        <a:custGeom>
          <a:avLst/>
          <a:gdLst/>
          <a:ahLst/>
          <a:cxnLst/>
          <a:rect l="0" t="0" r="0" b="0"/>
          <a:pathLst>
            <a:path>
              <a:moveTo>
                <a:pt x="0" y="0"/>
              </a:moveTo>
              <a:lnTo>
                <a:pt x="0" y="402290"/>
              </a:lnTo>
              <a:lnTo>
                <a:pt x="131181" y="4022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AE8572-7920-4D51-8B7D-78102CF4F7B5}">
      <dsp:nvSpPr>
        <dsp:cNvPr id="0" name=""/>
        <dsp:cNvSpPr/>
      </dsp:nvSpPr>
      <dsp:spPr>
        <a:xfrm>
          <a:off x="7705067" y="1679823"/>
          <a:ext cx="91440" cy="183654"/>
        </a:xfrm>
        <a:custGeom>
          <a:avLst/>
          <a:gdLst/>
          <a:ahLst/>
          <a:cxnLst/>
          <a:rect l="0" t="0" r="0" b="0"/>
          <a:pathLst>
            <a:path>
              <a:moveTo>
                <a:pt x="45720" y="0"/>
              </a:moveTo>
              <a:lnTo>
                <a:pt x="45720" y="1836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ACC30-4C5C-4602-A0EF-E6A42679D7CA}">
      <dsp:nvSpPr>
        <dsp:cNvPr id="0" name=""/>
        <dsp:cNvSpPr/>
      </dsp:nvSpPr>
      <dsp:spPr>
        <a:xfrm>
          <a:off x="6342768" y="2300750"/>
          <a:ext cx="131181" cy="1644145"/>
        </a:xfrm>
        <a:custGeom>
          <a:avLst/>
          <a:gdLst/>
          <a:ahLst/>
          <a:cxnLst/>
          <a:rect l="0" t="0" r="0" b="0"/>
          <a:pathLst>
            <a:path>
              <a:moveTo>
                <a:pt x="0" y="0"/>
              </a:moveTo>
              <a:lnTo>
                <a:pt x="0" y="1644145"/>
              </a:lnTo>
              <a:lnTo>
                <a:pt x="131181" y="16441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7276CA-325C-4BBE-8F0F-DF9957422F91}">
      <dsp:nvSpPr>
        <dsp:cNvPr id="0" name=""/>
        <dsp:cNvSpPr/>
      </dsp:nvSpPr>
      <dsp:spPr>
        <a:xfrm>
          <a:off x="6342768" y="2300750"/>
          <a:ext cx="131181" cy="1023218"/>
        </a:xfrm>
        <a:custGeom>
          <a:avLst/>
          <a:gdLst/>
          <a:ahLst/>
          <a:cxnLst/>
          <a:rect l="0" t="0" r="0" b="0"/>
          <a:pathLst>
            <a:path>
              <a:moveTo>
                <a:pt x="0" y="0"/>
              </a:moveTo>
              <a:lnTo>
                <a:pt x="0" y="1023218"/>
              </a:lnTo>
              <a:lnTo>
                <a:pt x="131181" y="10232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E141EB-A26B-4003-B668-308C459062E0}">
      <dsp:nvSpPr>
        <dsp:cNvPr id="0" name=""/>
        <dsp:cNvSpPr/>
      </dsp:nvSpPr>
      <dsp:spPr>
        <a:xfrm>
          <a:off x="6342768" y="2300750"/>
          <a:ext cx="131181" cy="402290"/>
        </a:xfrm>
        <a:custGeom>
          <a:avLst/>
          <a:gdLst/>
          <a:ahLst/>
          <a:cxnLst/>
          <a:rect l="0" t="0" r="0" b="0"/>
          <a:pathLst>
            <a:path>
              <a:moveTo>
                <a:pt x="0" y="0"/>
              </a:moveTo>
              <a:lnTo>
                <a:pt x="0" y="402290"/>
              </a:lnTo>
              <a:lnTo>
                <a:pt x="131181" y="4022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51A8E-0CD3-4511-A52D-3EF82341C0C9}">
      <dsp:nvSpPr>
        <dsp:cNvPr id="0" name=""/>
        <dsp:cNvSpPr/>
      </dsp:nvSpPr>
      <dsp:spPr>
        <a:xfrm>
          <a:off x="6692587" y="1679823"/>
          <a:ext cx="1058200" cy="183654"/>
        </a:xfrm>
        <a:custGeom>
          <a:avLst/>
          <a:gdLst/>
          <a:ahLst/>
          <a:cxnLst/>
          <a:rect l="0" t="0" r="0" b="0"/>
          <a:pathLst>
            <a:path>
              <a:moveTo>
                <a:pt x="1058200" y="0"/>
              </a:moveTo>
              <a:lnTo>
                <a:pt x="1058200" y="91827"/>
              </a:lnTo>
              <a:lnTo>
                <a:pt x="0" y="91827"/>
              </a:lnTo>
              <a:lnTo>
                <a:pt x="0" y="1836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75885-A495-434D-99E3-3D209DD07BF7}">
      <dsp:nvSpPr>
        <dsp:cNvPr id="0" name=""/>
        <dsp:cNvSpPr/>
      </dsp:nvSpPr>
      <dsp:spPr>
        <a:xfrm>
          <a:off x="5123751" y="437968"/>
          <a:ext cx="2627035" cy="804581"/>
        </a:xfrm>
        <a:custGeom>
          <a:avLst/>
          <a:gdLst/>
          <a:ahLst/>
          <a:cxnLst/>
          <a:rect l="0" t="0" r="0" b="0"/>
          <a:pathLst>
            <a:path>
              <a:moveTo>
                <a:pt x="0" y="0"/>
              </a:moveTo>
              <a:lnTo>
                <a:pt x="0" y="712754"/>
              </a:lnTo>
              <a:lnTo>
                <a:pt x="2627035" y="712754"/>
              </a:lnTo>
              <a:lnTo>
                <a:pt x="2627035" y="8045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F92BBB-3041-4B32-AD92-3C309C235073}">
      <dsp:nvSpPr>
        <dsp:cNvPr id="0" name=""/>
        <dsp:cNvSpPr/>
      </dsp:nvSpPr>
      <dsp:spPr>
        <a:xfrm>
          <a:off x="5284568" y="2300750"/>
          <a:ext cx="131181" cy="1644145"/>
        </a:xfrm>
        <a:custGeom>
          <a:avLst/>
          <a:gdLst/>
          <a:ahLst/>
          <a:cxnLst/>
          <a:rect l="0" t="0" r="0" b="0"/>
          <a:pathLst>
            <a:path>
              <a:moveTo>
                <a:pt x="0" y="0"/>
              </a:moveTo>
              <a:lnTo>
                <a:pt x="0" y="1644145"/>
              </a:lnTo>
              <a:lnTo>
                <a:pt x="131181" y="16441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C8C9C-CE12-4CBE-8C6C-E53B7EAC2CD7}">
      <dsp:nvSpPr>
        <dsp:cNvPr id="0" name=""/>
        <dsp:cNvSpPr/>
      </dsp:nvSpPr>
      <dsp:spPr>
        <a:xfrm>
          <a:off x="5284568" y="2300750"/>
          <a:ext cx="131181" cy="1023218"/>
        </a:xfrm>
        <a:custGeom>
          <a:avLst/>
          <a:gdLst/>
          <a:ahLst/>
          <a:cxnLst/>
          <a:rect l="0" t="0" r="0" b="0"/>
          <a:pathLst>
            <a:path>
              <a:moveTo>
                <a:pt x="0" y="0"/>
              </a:moveTo>
              <a:lnTo>
                <a:pt x="0" y="1023218"/>
              </a:lnTo>
              <a:lnTo>
                <a:pt x="131181" y="10232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52FCA8-91ED-4A8F-AB68-9715B26D47B3}">
      <dsp:nvSpPr>
        <dsp:cNvPr id="0" name=""/>
        <dsp:cNvSpPr/>
      </dsp:nvSpPr>
      <dsp:spPr>
        <a:xfrm>
          <a:off x="5284568" y="2300750"/>
          <a:ext cx="131181" cy="402290"/>
        </a:xfrm>
        <a:custGeom>
          <a:avLst/>
          <a:gdLst/>
          <a:ahLst/>
          <a:cxnLst/>
          <a:rect l="0" t="0" r="0" b="0"/>
          <a:pathLst>
            <a:path>
              <a:moveTo>
                <a:pt x="0" y="0"/>
              </a:moveTo>
              <a:lnTo>
                <a:pt x="0" y="402290"/>
              </a:lnTo>
              <a:lnTo>
                <a:pt x="131181" y="4022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B0D7E6-5FF6-4A8D-98CA-F362A799EF0D}">
      <dsp:nvSpPr>
        <dsp:cNvPr id="0" name=""/>
        <dsp:cNvSpPr/>
      </dsp:nvSpPr>
      <dsp:spPr>
        <a:xfrm>
          <a:off x="4576186" y="1679823"/>
          <a:ext cx="1058200" cy="183654"/>
        </a:xfrm>
        <a:custGeom>
          <a:avLst/>
          <a:gdLst/>
          <a:ahLst/>
          <a:cxnLst/>
          <a:rect l="0" t="0" r="0" b="0"/>
          <a:pathLst>
            <a:path>
              <a:moveTo>
                <a:pt x="0" y="0"/>
              </a:moveTo>
              <a:lnTo>
                <a:pt x="0" y="91827"/>
              </a:lnTo>
              <a:lnTo>
                <a:pt x="1058200" y="91827"/>
              </a:lnTo>
              <a:lnTo>
                <a:pt x="1058200" y="1836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2531B9-C6BD-4863-8AB2-08C7575492C3}">
      <dsp:nvSpPr>
        <dsp:cNvPr id="0" name=""/>
        <dsp:cNvSpPr/>
      </dsp:nvSpPr>
      <dsp:spPr>
        <a:xfrm>
          <a:off x="4226368" y="2300750"/>
          <a:ext cx="131181" cy="1644145"/>
        </a:xfrm>
        <a:custGeom>
          <a:avLst/>
          <a:gdLst/>
          <a:ahLst/>
          <a:cxnLst/>
          <a:rect l="0" t="0" r="0" b="0"/>
          <a:pathLst>
            <a:path>
              <a:moveTo>
                <a:pt x="0" y="0"/>
              </a:moveTo>
              <a:lnTo>
                <a:pt x="0" y="1644145"/>
              </a:lnTo>
              <a:lnTo>
                <a:pt x="131181" y="16441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327E42-E341-4913-AF10-E065F1472FD3}">
      <dsp:nvSpPr>
        <dsp:cNvPr id="0" name=""/>
        <dsp:cNvSpPr/>
      </dsp:nvSpPr>
      <dsp:spPr>
        <a:xfrm>
          <a:off x="4226368" y="2300750"/>
          <a:ext cx="131181" cy="1023218"/>
        </a:xfrm>
        <a:custGeom>
          <a:avLst/>
          <a:gdLst/>
          <a:ahLst/>
          <a:cxnLst/>
          <a:rect l="0" t="0" r="0" b="0"/>
          <a:pathLst>
            <a:path>
              <a:moveTo>
                <a:pt x="0" y="0"/>
              </a:moveTo>
              <a:lnTo>
                <a:pt x="0" y="1023218"/>
              </a:lnTo>
              <a:lnTo>
                <a:pt x="131181" y="10232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9FDDA3-0B8A-4897-B760-4758629FE0CA}">
      <dsp:nvSpPr>
        <dsp:cNvPr id="0" name=""/>
        <dsp:cNvSpPr/>
      </dsp:nvSpPr>
      <dsp:spPr>
        <a:xfrm>
          <a:off x="4226368" y="2300750"/>
          <a:ext cx="131181" cy="402290"/>
        </a:xfrm>
        <a:custGeom>
          <a:avLst/>
          <a:gdLst/>
          <a:ahLst/>
          <a:cxnLst/>
          <a:rect l="0" t="0" r="0" b="0"/>
          <a:pathLst>
            <a:path>
              <a:moveTo>
                <a:pt x="0" y="0"/>
              </a:moveTo>
              <a:lnTo>
                <a:pt x="0" y="402290"/>
              </a:lnTo>
              <a:lnTo>
                <a:pt x="131181" y="4022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F31DC-2E11-4F84-8E96-27CBD8C5A3F7}">
      <dsp:nvSpPr>
        <dsp:cNvPr id="0" name=""/>
        <dsp:cNvSpPr/>
      </dsp:nvSpPr>
      <dsp:spPr>
        <a:xfrm>
          <a:off x="4530466" y="1679823"/>
          <a:ext cx="91440" cy="183654"/>
        </a:xfrm>
        <a:custGeom>
          <a:avLst/>
          <a:gdLst/>
          <a:ahLst/>
          <a:cxnLst/>
          <a:rect l="0" t="0" r="0" b="0"/>
          <a:pathLst>
            <a:path>
              <a:moveTo>
                <a:pt x="45720" y="0"/>
              </a:moveTo>
              <a:lnTo>
                <a:pt x="45720" y="1836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A14D31-4C89-4BCF-A0B3-39392D71F80A}">
      <dsp:nvSpPr>
        <dsp:cNvPr id="0" name=""/>
        <dsp:cNvSpPr/>
      </dsp:nvSpPr>
      <dsp:spPr>
        <a:xfrm>
          <a:off x="3168168" y="2300750"/>
          <a:ext cx="131181" cy="2265072"/>
        </a:xfrm>
        <a:custGeom>
          <a:avLst/>
          <a:gdLst/>
          <a:ahLst/>
          <a:cxnLst/>
          <a:rect l="0" t="0" r="0" b="0"/>
          <a:pathLst>
            <a:path>
              <a:moveTo>
                <a:pt x="0" y="0"/>
              </a:moveTo>
              <a:lnTo>
                <a:pt x="0" y="2265072"/>
              </a:lnTo>
              <a:lnTo>
                <a:pt x="131181" y="22650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12B09-6F82-4F7A-80BF-3F5205A60730}">
      <dsp:nvSpPr>
        <dsp:cNvPr id="0" name=""/>
        <dsp:cNvSpPr/>
      </dsp:nvSpPr>
      <dsp:spPr>
        <a:xfrm>
          <a:off x="3168168" y="2300750"/>
          <a:ext cx="131181" cy="1644145"/>
        </a:xfrm>
        <a:custGeom>
          <a:avLst/>
          <a:gdLst/>
          <a:ahLst/>
          <a:cxnLst/>
          <a:rect l="0" t="0" r="0" b="0"/>
          <a:pathLst>
            <a:path>
              <a:moveTo>
                <a:pt x="0" y="0"/>
              </a:moveTo>
              <a:lnTo>
                <a:pt x="0" y="1644145"/>
              </a:lnTo>
              <a:lnTo>
                <a:pt x="131181" y="16441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444B36-A9EE-4ECE-BBB6-6F13EF80D9B2}">
      <dsp:nvSpPr>
        <dsp:cNvPr id="0" name=""/>
        <dsp:cNvSpPr/>
      </dsp:nvSpPr>
      <dsp:spPr>
        <a:xfrm>
          <a:off x="3168168" y="2300750"/>
          <a:ext cx="131181" cy="1023218"/>
        </a:xfrm>
        <a:custGeom>
          <a:avLst/>
          <a:gdLst/>
          <a:ahLst/>
          <a:cxnLst/>
          <a:rect l="0" t="0" r="0" b="0"/>
          <a:pathLst>
            <a:path>
              <a:moveTo>
                <a:pt x="0" y="0"/>
              </a:moveTo>
              <a:lnTo>
                <a:pt x="0" y="1023218"/>
              </a:lnTo>
              <a:lnTo>
                <a:pt x="131181" y="10232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86F273-BCD6-4ABC-8914-8F2593F68E8C}">
      <dsp:nvSpPr>
        <dsp:cNvPr id="0" name=""/>
        <dsp:cNvSpPr/>
      </dsp:nvSpPr>
      <dsp:spPr>
        <a:xfrm>
          <a:off x="3168168" y="2300750"/>
          <a:ext cx="131181" cy="402290"/>
        </a:xfrm>
        <a:custGeom>
          <a:avLst/>
          <a:gdLst/>
          <a:ahLst/>
          <a:cxnLst/>
          <a:rect l="0" t="0" r="0" b="0"/>
          <a:pathLst>
            <a:path>
              <a:moveTo>
                <a:pt x="0" y="0"/>
              </a:moveTo>
              <a:lnTo>
                <a:pt x="0" y="402290"/>
              </a:lnTo>
              <a:lnTo>
                <a:pt x="131181" y="4022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409DD6-CCFB-4C66-A396-EB855B615B00}">
      <dsp:nvSpPr>
        <dsp:cNvPr id="0" name=""/>
        <dsp:cNvSpPr/>
      </dsp:nvSpPr>
      <dsp:spPr>
        <a:xfrm>
          <a:off x="3517986" y="1679823"/>
          <a:ext cx="1058200" cy="183654"/>
        </a:xfrm>
        <a:custGeom>
          <a:avLst/>
          <a:gdLst/>
          <a:ahLst/>
          <a:cxnLst/>
          <a:rect l="0" t="0" r="0" b="0"/>
          <a:pathLst>
            <a:path>
              <a:moveTo>
                <a:pt x="1058200" y="0"/>
              </a:moveTo>
              <a:lnTo>
                <a:pt x="1058200" y="91827"/>
              </a:lnTo>
              <a:lnTo>
                <a:pt x="0" y="91827"/>
              </a:lnTo>
              <a:lnTo>
                <a:pt x="0" y="1836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C76D55-B749-4676-B047-F5D88F82A4C9}">
      <dsp:nvSpPr>
        <dsp:cNvPr id="0" name=""/>
        <dsp:cNvSpPr/>
      </dsp:nvSpPr>
      <dsp:spPr>
        <a:xfrm>
          <a:off x="4576186" y="437968"/>
          <a:ext cx="547564" cy="804581"/>
        </a:xfrm>
        <a:custGeom>
          <a:avLst/>
          <a:gdLst/>
          <a:ahLst/>
          <a:cxnLst/>
          <a:rect l="0" t="0" r="0" b="0"/>
          <a:pathLst>
            <a:path>
              <a:moveTo>
                <a:pt x="547564" y="0"/>
              </a:moveTo>
              <a:lnTo>
                <a:pt x="547564" y="712754"/>
              </a:lnTo>
              <a:lnTo>
                <a:pt x="0" y="712754"/>
              </a:lnTo>
              <a:lnTo>
                <a:pt x="0" y="8045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DF9EAB-A213-4EFF-9178-B5CED71BCF8A}">
      <dsp:nvSpPr>
        <dsp:cNvPr id="0" name=""/>
        <dsp:cNvSpPr/>
      </dsp:nvSpPr>
      <dsp:spPr>
        <a:xfrm>
          <a:off x="1781620" y="1679823"/>
          <a:ext cx="240893" cy="3686327"/>
        </a:xfrm>
        <a:custGeom>
          <a:avLst/>
          <a:gdLst/>
          <a:ahLst/>
          <a:cxnLst/>
          <a:rect l="0" t="0" r="0" b="0"/>
          <a:pathLst>
            <a:path>
              <a:moveTo>
                <a:pt x="0" y="0"/>
              </a:moveTo>
              <a:lnTo>
                <a:pt x="0" y="3686327"/>
              </a:lnTo>
              <a:lnTo>
                <a:pt x="240893" y="36863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DE601-A699-452B-B301-C09A16969E0F}">
      <dsp:nvSpPr>
        <dsp:cNvPr id="0" name=""/>
        <dsp:cNvSpPr/>
      </dsp:nvSpPr>
      <dsp:spPr>
        <a:xfrm>
          <a:off x="1781620" y="1679823"/>
          <a:ext cx="240893" cy="3065400"/>
        </a:xfrm>
        <a:custGeom>
          <a:avLst/>
          <a:gdLst/>
          <a:ahLst/>
          <a:cxnLst/>
          <a:rect l="0" t="0" r="0" b="0"/>
          <a:pathLst>
            <a:path>
              <a:moveTo>
                <a:pt x="0" y="0"/>
              </a:moveTo>
              <a:lnTo>
                <a:pt x="0" y="3065400"/>
              </a:lnTo>
              <a:lnTo>
                <a:pt x="240893" y="30654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CE6523-5F39-429C-9DE0-CFF424F256AD}">
      <dsp:nvSpPr>
        <dsp:cNvPr id="0" name=""/>
        <dsp:cNvSpPr/>
      </dsp:nvSpPr>
      <dsp:spPr>
        <a:xfrm>
          <a:off x="1781620" y="1679823"/>
          <a:ext cx="240893" cy="2444472"/>
        </a:xfrm>
        <a:custGeom>
          <a:avLst/>
          <a:gdLst/>
          <a:ahLst/>
          <a:cxnLst/>
          <a:rect l="0" t="0" r="0" b="0"/>
          <a:pathLst>
            <a:path>
              <a:moveTo>
                <a:pt x="0" y="0"/>
              </a:moveTo>
              <a:lnTo>
                <a:pt x="0" y="2444472"/>
              </a:lnTo>
              <a:lnTo>
                <a:pt x="240893" y="24444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0F3263-D8D7-45D5-8307-0CAE45DD1DA3}">
      <dsp:nvSpPr>
        <dsp:cNvPr id="0" name=""/>
        <dsp:cNvSpPr/>
      </dsp:nvSpPr>
      <dsp:spPr>
        <a:xfrm>
          <a:off x="1781620" y="1679823"/>
          <a:ext cx="240893" cy="1733845"/>
        </a:xfrm>
        <a:custGeom>
          <a:avLst/>
          <a:gdLst/>
          <a:ahLst/>
          <a:cxnLst/>
          <a:rect l="0" t="0" r="0" b="0"/>
          <a:pathLst>
            <a:path>
              <a:moveTo>
                <a:pt x="0" y="0"/>
              </a:moveTo>
              <a:lnTo>
                <a:pt x="0" y="1733845"/>
              </a:lnTo>
              <a:lnTo>
                <a:pt x="240893" y="17338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B3DDE2-45A5-4DC4-9EAB-B4FA57CE76A8}">
      <dsp:nvSpPr>
        <dsp:cNvPr id="0" name=""/>
        <dsp:cNvSpPr/>
      </dsp:nvSpPr>
      <dsp:spPr>
        <a:xfrm>
          <a:off x="1781620" y="1679823"/>
          <a:ext cx="240893" cy="1023218"/>
        </a:xfrm>
        <a:custGeom>
          <a:avLst/>
          <a:gdLst/>
          <a:ahLst/>
          <a:cxnLst/>
          <a:rect l="0" t="0" r="0" b="0"/>
          <a:pathLst>
            <a:path>
              <a:moveTo>
                <a:pt x="0" y="0"/>
              </a:moveTo>
              <a:lnTo>
                <a:pt x="0" y="1023218"/>
              </a:lnTo>
              <a:lnTo>
                <a:pt x="240893" y="10232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121CC-9721-4E69-9AD5-DD1888C771EC}">
      <dsp:nvSpPr>
        <dsp:cNvPr id="0" name=""/>
        <dsp:cNvSpPr/>
      </dsp:nvSpPr>
      <dsp:spPr>
        <a:xfrm>
          <a:off x="1781620" y="1679823"/>
          <a:ext cx="240893" cy="402290"/>
        </a:xfrm>
        <a:custGeom>
          <a:avLst/>
          <a:gdLst/>
          <a:ahLst/>
          <a:cxnLst/>
          <a:rect l="0" t="0" r="0" b="0"/>
          <a:pathLst>
            <a:path>
              <a:moveTo>
                <a:pt x="0" y="0"/>
              </a:moveTo>
              <a:lnTo>
                <a:pt x="0" y="402290"/>
              </a:lnTo>
              <a:lnTo>
                <a:pt x="240893" y="4022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951B2D-3800-404C-8AD2-B3B4DC10CB7F}">
      <dsp:nvSpPr>
        <dsp:cNvPr id="0" name=""/>
        <dsp:cNvSpPr/>
      </dsp:nvSpPr>
      <dsp:spPr>
        <a:xfrm>
          <a:off x="2424002" y="437968"/>
          <a:ext cx="2699749" cy="804581"/>
        </a:xfrm>
        <a:custGeom>
          <a:avLst/>
          <a:gdLst/>
          <a:ahLst/>
          <a:cxnLst/>
          <a:rect l="0" t="0" r="0" b="0"/>
          <a:pathLst>
            <a:path>
              <a:moveTo>
                <a:pt x="2699749" y="0"/>
              </a:moveTo>
              <a:lnTo>
                <a:pt x="2699749" y="712754"/>
              </a:lnTo>
              <a:lnTo>
                <a:pt x="0" y="712754"/>
              </a:lnTo>
              <a:lnTo>
                <a:pt x="0" y="8045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556B4-9921-43F9-B39A-1D2ADD5FC82E}">
      <dsp:nvSpPr>
        <dsp:cNvPr id="0" name=""/>
        <dsp:cNvSpPr/>
      </dsp:nvSpPr>
      <dsp:spPr>
        <a:xfrm>
          <a:off x="4367182" y="695"/>
          <a:ext cx="1513138"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מנהלת בית הספר</a:t>
          </a:r>
        </a:p>
      </dsp:txBody>
      <dsp:txXfrm>
        <a:off x="4367182" y="695"/>
        <a:ext cx="1513138" cy="437272"/>
      </dsp:txXfrm>
    </dsp:sp>
    <dsp:sp modelId="{35841354-4D52-4F41-B173-2787A32279D1}">
      <dsp:nvSpPr>
        <dsp:cNvPr id="0" name=""/>
        <dsp:cNvSpPr/>
      </dsp:nvSpPr>
      <dsp:spPr>
        <a:xfrm>
          <a:off x="1621025" y="1242550"/>
          <a:ext cx="1605954"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רכזת פדגוגית</a:t>
          </a:r>
        </a:p>
      </dsp:txBody>
      <dsp:txXfrm>
        <a:off x="1621025" y="1242550"/>
        <a:ext cx="1605954" cy="437272"/>
      </dsp:txXfrm>
    </dsp:sp>
    <dsp:sp modelId="{BE5580D5-F691-43C6-B62A-153DFB6281E2}">
      <dsp:nvSpPr>
        <dsp:cNvPr id="0" name=""/>
        <dsp:cNvSpPr/>
      </dsp:nvSpPr>
      <dsp:spPr>
        <a:xfrm>
          <a:off x="2022513" y="1863477"/>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רכז מתמטיקה</a:t>
          </a:r>
        </a:p>
      </dsp:txBody>
      <dsp:txXfrm>
        <a:off x="2022513" y="1863477"/>
        <a:ext cx="874545" cy="437272"/>
      </dsp:txXfrm>
    </dsp:sp>
    <dsp:sp modelId="{36615E94-E68C-42CA-983A-9E3045244FD8}">
      <dsp:nvSpPr>
        <dsp:cNvPr id="0" name=""/>
        <dsp:cNvSpPr/>
      </dsp:nvSpPr>
      <dsp:spPr>
        <a:xfrm>
          <a:off x="2022513" y="2484405"/>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רכז ספרות</a:t>
          </a:r>
        </a:p>
      </dsp:txBody>
      <dsp:txXfrm>
        <a:off x="2022513" y="2484405"/>
        <a:ext cx="874545" cy="437272"/>
      </dsp:txXfrm>
    </dsp:sp>
    <dsp:sp modelId="{30A12CEF-EF19-4087-9D3B-CE53EA2708DF}">
      <dsp:nvSpPr>
        <dsp:cNvPr id="0" name=""/>
        <dsp:cNvSpPr/>
      </dsp:nvSpPr>
      <dsp:spPr>
        <a:xfrm>
          <a:off x="2022513" y="3105332"/>
          <a:ext cx="874545" cy="616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רכז הסטוריה ואזרחות</a:t>
          </a:r>
        </a:p>
      </dsp:txBody>
      <dsp:txXfrm>
        <a:off x="2022513" y="3105332"/>
        <a:ext cx="874545" cy="616672"/>
      </dsp:txXfrm>
    </dsp:sp>
    <dsp:sp modelId="{096F4E50-4DCF-4A1A-8832-E89D2C3A3DE8}">
      <dsp:nvSpPr>
        <dsp:cNvPr id="0" name=""/>
        <dsp:cNvSpPr/>
      </dsp:nvSpPr>
      <dsp:spPr>
        <a:xfrm>
          <a:off x="2022513" y="3905659"/>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רכז מחשבים</a:t>
          </a:r>
        </a:p>
      </dsp:txBody>
      <dsp:txXfrm>
        <a:off x="2022513" y="3905659"/>
        <a:ext cx="874545" cy="437272"/>
      </dsp:txXfrm>
    </dsp:sp>
    <dsp:sp modelId="{1673E626-998C-4A6B-B30A-F826E7EAF6C5}">
      <dsp:nvSpPr>
        <dsp:cNvPr id="0" name=""/>
        <dsp:cNvSpPr/>
      </dsp:nvSpPr>
      <dsp:spPr>
        <a:xfrm>
          <a:off x="2022513" y="4526587"/>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רכז ניהול עסקי</a:t>
          </a:r>
        </a:p>
      </dsp:txBody>
      <dsp:txXfrm>
        <a:off x="2022513" y="4526587"/>
        <a:ext cx="874545" cy="437272"/>
      </dsp:txXfrm>
    </dsp:sp>
    <dsp:sp modelId="{EACB24C1-29D1-4A2F-A0A7-C74B6B17BBD0}">
      <dsp:nvSpPr>
        <dsp:cNvPr id="0" name=""/>
        <dsp:cNvSpPr/>
      </dsp:nvSpPr>
      <dsp:spPr>
        <a:xfrm>
          <a:off x="2022513" y="5147514"/>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רכז אנגלית</a:t>
          </a:r>
        </a:p>
      </dsp:txBody>
      <dsp:txXfrm>
        <a:off x="2022513" y="5147514"/>
        <a:ext cx="874545" cy="437272"/>
      </dsp:txXfrm>
    </dsp:sp>
    <dsp:sp modelId="{24F38FF7-EF39-4CE6-9F28-770FFD2B5D4E}">
      <dsp:nvSpPr>
        <dsp:cNvPr id="0" name=""/>
        <dsp:cNvSpPr/>
      </dsp:nvSpPr>
      <dsp:spPr>
        <a:xfrm>
          <a:off x="3807881" y="1242550"/>
          <a:ext cx="1536611"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מנהל חטיבת הביניים</a:t>
          </a:r>
        </a:p>
      </dsp:txBody>
      <dsp:txXfrm>
        <a:off x="3807881" y="1242550"/>
        <a:ext cx="1536611" cy="437272"/>
      </dsp:txXfrm>
    </dsp:sp>
    <dsp:sp modelId="{07FE950E-5D36-452B-B15A-FFE14CE3F0C5}">
      <dsp:nvSpPr>
        <dsp:cNvPr id="0" name=""/>
        <dsp:cNvSpPr/>
      </dsp:nvSpPr>
      <dsp:spPr>
        <a:xfrm>
          <a:off x="3080714" y="1863477"/>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רכז שכבת ז'</a:t>
          </a:r>
        </a:p>
      </dsp:txBody>
      <dsp:txXfrm>
        <a:off x="3080714" y="1863477"/>
        <a:ext cx="874545" cy="437272"/>
      </dsp:txXfrm>
    </dsp:sp>
    <dsp:sp modelId="{4105AB45-7744-4B9C-BC7F-033A16F35B0D}">
      <dsp:nvSpPr>
        <dsp:cNvPr id="0" name=""/>
        <dsp:cNvSpPr/>
      </dsp:nvSpPr>
      <dsp:spPr>
        <a:xfrm>
          <a:off x="3299350" y="2484405"/>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מחנך ז' 1</a:t>
          </a:r>
        </a:p>
      </dsp:txBody>
      <dsp:txXfrm>
        <a:off x="3299350" y="2484405"/>
        <a:ext cx="874545" cy="437272"/>
      </dsp:txXfrm>
    </dsp:sp>
    <dsp:sp modelId="{46194866-AFE5-47E9-8C1A-D49B04DD66F3}">
      <dsp:nvSpPr>
        <dsp:cNvPr id="0" name=""/>
        <dsp:cNvSpPr/>
      </dsp:nvSpPr>
      <dsp:spPr>
        <a:xfrm>
          <a:off x="3299350" y="3105332"/>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מחנך ז' 2</a:t>
          </a:r>
        </a:p>
      </dsp:txBody>
      <dsp:txXfrm>
        <a:off x="3299350" y="3105332"/>
        <a:ext cx="874545" cy="437272"/>
      </dsp:txXfrm>
    </dsp:sp>
    <dsp:sp modelId="{F2B13D66-1B57-4F1E-8FFE-AD3544288349}">
      <dsp:nvSpPr>
        <dsp:cNvPr id="0" name=""/>
        <dsp:cNvSpPr/>
      </dsp:nvSpPr>
      <dsp:spPr>
        <a:xfrm>
          <a:off x="3299350" y="3726259"/>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מחנך ז' 3</a:t>
          </a:r>
        </a:p>
      </dsp:txBody>
      <dsp:txXfrm>
        <a:off x="3299350" y="3726259"/>
        <a:ext cx="874545" cy="437272"/>
      </dsp:txXfrm>
    </dsp:sp>
    <dsp:sp modelId="{9AE318B6-B6A7-426B-8BE4-C2773987D332}">
      <dsp:nvSpPr>
        <dsp:cNvPr id="0" name=""/>
        <dsp:cNvSpPr/>
      </dsp:nvSpPr>
      <dsp:spPr>
        <a:xfrm>
          <a:off x="3299350" y="4347187"/>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מחנך ז' 4</a:t>
          </a:r>
        </a:p>
      </dsp:txBody>
      <dsp:txXfrm>
        <a:off x="3299350" y="4347187"/>
        <a:ext cx="874545" cy="437272"/>
      </dsp:txXfrm>
    </dsp:sp>
    <dsp:sp modelId="{966747D5-9FB3-4561-96EB-B9CD6640214E}">
      <dsp:nvSpPr>
        <dsp:cNvPr id="0" name=""/>
        <dsp:cNvSpPr/>
      </dsp:nvSpPr>
      <dsp:spPr>
        <a:xfrm>
          <a:off x="4138914" y="1863477"/>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רכז שכבת ח'</a:t>
          </a:r>
        </a:p>
      </dsp:txBody>
      <dsp:txXfrm>
        <a:off x="4138914" y="1863477"/>
        <a:ext cx="874545" cy="437272"/>
      </dsp:txXfrm>
    </dsp:sp>
    <dsp:sp modelId="{C7D10F56-3535-48B2-B33F-4A7D5D479747}">
      <dsp:nvSpPr>
        <dsp:cNvPr id="0" name=""/>
        <dsp:cNvSpPr/>
      </dsp:nvSpPr>
      <dsp:spPr>
        <a:xfrm>
          <a:off x="4357550" y="2484405"/>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מחנך ח' 1</a:t>
          </a:r>
        </a:p>
      </dsp:txBody>
      <dsp:txXfrm>
        <a:off x="4357550" y="2484405"/>
        <a:ext cx="874545" cy="437272"/>
      </dsp:txXfrm>
    </dsp:sp>
    <dsp:sp modelId="{1CF57C18-F5F7-4E3F-BE90-8398DEA9B68F}">
      <dsp:nvSpPr>
        <dsp:cNvPr id="0" name=""/>
        <dsp:cNvSpPr/>
      </dsp:nvSpPr>
      <dsp:spPr>
        <a:xfrm>
          <a:off x="4357550" y="3105332"/>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מחנך ח' 2</a:t>
          </a:r>
        </a:p>
      </dsp:txBody>
      <dsp:txXfrm>
        <a:off x="4357550" y="3105332"/>
        <a:ext cx="874545" cy="437272"/>
      </dsp:txXfrm>
    </dsp:sp>
    <dsp:sp modelId="{3394D6F6-EFEC-405E-A466-A58E1F4455B0}">
      <dsp:nvSpPr>
        <dsp:cNvPr id="0" name=""/>
        <dsp:cNvSpPr/>
      </dsp:nvSpPr>
      <dsp:spPr>
        <a:xfrm>
          <a:off x="4357550" y="3726259"/>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מחנך ח' 3</a:t>
          </a:r>
        </a:p>
      </dsp:txBody>
      <dsp:txXfrm>
        <a:off x="4357550" y="3726259"/>
        <a:ext cx="874545" cy="437272"/>
      </dsp:txXfrm>
    </dsp:sp>
    <dsp:sp modelId="{529AEA81-525F-4E9A-9FFB-A7D81144F4DA}">
      <dsp:nvSpPr>
        <dsp:cNvPr id="0" name=""/>
        <dsp:cNvSpPr/>
      </dsp:nvSpPr>
      <dsp:spPr>
        <a:xfrm>
          <a:off x="5197114" y="1863477"/>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רכז שכבת ט'</a:t>
          </a:r>
        </a:p>
      </dsp:txBody>
      <dsp:txXfrm>
        <a:off x="5197114" y="1863477"/>
        <a:ext cx="874545" cy="437272"/>
      </dsp:txXfrm>
    </dsp:sp>
    <dsp:sp modelId="{13D15619-3BC2-40C9-ABBB-4DF5D035A1E7}">
      <dsp:nvSpPr>
        <dsp:cNvPr id="0" name=""/>
        <dsp:cNvSpPr/>
      </dsp:nvSpPr>
      <dsp:spPr>
        <a:xfrm>
          <a:off x="5415750" y="2484405"/>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מחנך ט' 1</a:t>
          </a:r>
        </a:p>
      </dsp:txBody>
      <dsp:txXfrm>
        <a:off x="5415750" y="2484405"/>
        <a:ext cx="874545" cy="437272"/>
      </dsp:txXfrm>
    </dsp:sp>
    <dsp:sp modelId="{B295152A-2579-4D93-B917-16EC1943CAD9}">
      <dsp:nvSpPr>
        <dsp:cNvPr id="0" name=""/>
        <dsp:cNvSpPr/>
      </dsp:nvSpPr>
      <dsp:spPr>
        <a:xfrm>
          <a:off x="5415750" y="3105332"/>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מחנך ט' 2</a:t>
          </a:r>
        </a:p>
      </dsp:txBody>
      <dsp:txXfrm>
        <a:off x="5415750" y="3105332"/>
        <a:ext cx="874545" cy="437272"/>
      </dsp:txXfrm>
    </dsp:sp>
    <dsp:sp modelId="{C8BF788A-603A-4E90-BDC6-C89875E08EDD}">
      <dsp:nvSpPr>
        <dsp:cNvPr id="0" name=""/>
        <dsp:cNvSpPr/>
      </dsp:nvSpPr>
      <dsp:spPr>
        <a:xfrm>
          <a:off x="5415750" y="3726259"/>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מחנך ט' 3</a:t>
          </a:r>
        </a:p>
      </dsp:txBody>
      <dsp:txXfrm>
        <a:off x="5415750" y="3726259"/>
        <a:ext cx="874545" cy="437272"/>
      </dsp:txXfrm>
    </dsp:sp>
    <dsp:sp modelId="{7D004A2B-ED57-4919-945F-FFF17B351BDD}">
      <dsp:nvSpPr>
        <dsp:cNvPr id="0" name=""/>
        <dsp:cNvSpPr/>
      </dsp:nvSpPr>
      <dsp:spPr>
        <a:xfrm>
          <a:off x="6875096" y="1242550"/>
          <a:ext cx="1751382"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מנהל חטיבה עליונה</a:t>
          </a:r>
        </a:p>
      </dsp:txBody>
      <dsp:txXfrm>
        <a:off x="6875096" y="1242550"/>
        <a:ext cx="1751382" cy="437272"/>
      </dsp:txXfrm>
    </dsp:sp>
    <dsp:sp modelId="{FF2870B5-260C-4AAD-87FD-7DFD30FF722F}">
      <dsp:nvSpPr>
        <dsp:cNvPr id="0" name=""/>
        <dsp:cNvSpPr/>
      </dsp:nvSpPr>
      <dsp:spPr>
        <a:xfrm>
          <a:off x="6255314" y="1863477"/>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רכז שכבת י'</a:t>
          </a:r>
        </a:p>
      </dsp:txBody>
      <dsp:txXfrm>
        <a:off x="6255314" y="1863477"/>
        <a:ext cx="874545" cy="437272"/>
      </dsp:txXfrm>
    </dsp:sp>
    <dsp:sp modelId="{FD83CCB5-AE4F-4B5F-9DB1-812E5F453F78}">
      <dsp:nvSpPr>
        <dsp:cNvPr id="0" name=""/>
        <dsp:cNvSpPr/>
      </dsp:nvSpPr>
      <dsp:spPr>
        <a:xfrm>
          <a:off x="6473950" y="2484405"/>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מחנך י' 1</a:t>
          </a:r>
        </a:p>
      </dsp:txBody>
      <dsp:txXfrm>
        <a:off x="6473950" y="2484405"/>
        <a:ext cx="874545" cy="437272"/>
      </dsp:txXfrm>
    </dsp:sp>
    <dsp:sp modelId="{2E4187DD-5A0C-4CF2-BE81-0AA144928B33}">
      <dsp:nvSpPr>
        <dsp:cNvPr id="0" name=""/>
        <dsp:cNvSpPr/>
      </dsp:nvSpPr>
      <dsp:spPr>
        <a:xfrm>
          <a:off x="6473950" y="3105332"/>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מחנך י' 2</a:t>
          </a:r>
        </a:p>
      </dsp:txBody>
      <dsp:txXfrm>
        <a:off x="6473950" y="3105332"/>
        <a:ext cx="874545" cy="437272"/>
      </dsp:txXfrm>
    </dsp:sp>
    <dsp:sp modelId="{21478CA6-02A8-4C08-8D52-5B199E3B5E51}">
      <dsp:nvSpPr>
        <dsp:cNvPr id="0" name=""/>
        <dsp:cNvSpPr/>
      </dsp:nvSpPr>
      <dsp:spPr>
        <a:xfrm>
          <a:off x="6473950" y="3726259"/>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מחנך י' 3</a:t>
          </a:r>
        </a:p>
      </dsp:txBody>
      <dsp:txXfrm>
        <a:off x="6473950" y="3726259"/>
        <a:ext cx="874545" cy="437272"/>
      </dsp:txXfrm>
    </dsp:sp>
    <dsp:sp modelId="{9AB2C2FA-8BF8-42B1-A5CC-588D7AC76053}">
      <dsp:nvSpPr>
        <dsp:cNvPr id="0" name=""/>
        <dsp:cNvSpPr/>
      </dsp:nvSpPr>
      <dsp:spPr>
        <a:xfrm>
          <a:off x="7313514" y="1863477"/>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רכז שכבת י"א</a:t>
          </a:r>
        </a:p>
      </dsp:txBody>
      <dsp:txXfrm>
        <a:off x="7313514" y="1863477"/>
        <a:ext cx="874545" cy="437272"/>
      </dsp:txXfrm>
    </dsp:sp>
    <dsp:sp modelId="{E19842D2-3B1E-4775-B487-93294349B309}">
      <dsp:nvSpPr>
        <dsp:cNvPr id="0" name=""/>
        <dsp:cNvSpPr/>
      </dsp:nvSpPr>
      <dsp:spPr>
        <a:xfrm>
          <a:off x="7532150" y="2484405"/>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a:latin typeface="Varela Round" panose="00000500000000000000" pitchFamily="2" charset="-79"/>
              <a:cs typeface="Varela Round" panose="00000500000000000000" pitchFamily="2" charset="-79"/>
            </a:rPr>
            <a:t>מחנך י"א 1</a:t>
          </a:r>
        </a:p>
      </dsp:txBody>
      <dsp:txXfrm>
        <a:off x="7532150" y="2484405"/>
        <a:ext cx="874545" cy="437272"/>
      </dsp:txXfrm>
    </dsp:sp>
    <dsp:sp modelId="{BD0BA449-86A8-4F23-8264-426DF827DFEC}">
      <dsp:nvSpPr>
        <dsp:cNvPr id="0" name=""/>
        <dsp:cNvSpPr/>
      </dsp:nvSpPr>
      <dsp:spPr>
        <a:xfrm>
          <a:off x="7532150" y="3105332"/>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מחנך י"א 2</a:t>
          </a:r>
        </a:p>
      </dsp:txBody>
      <dsp:txXfrm>
        <a:off x="7532150" y="3105332"/>
        <a:ext cx="874545" cy="437272"/>
      </dsp:txXfrm>
    </dsp:sp>
    <dsp:sp modelId="{4EEB1948-C9A7-40CD-8BEF-BCAF26CC3B36}">
      <dsp:nvSpPr>
        <dsp:cNvPr id="0" name=""/>
        <dsp:cNvSpPr/>
      </dsp:nvSpPr>
      <dsp:spPr>
        <a:xfrm>
          <a:off x="7532150" y="3726259"/>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מחנך י"א 3</a:t>
          </a:r>
        </a:p>
      </dsp:txBody>
      <dsp:txXfrm>
        <a:off x="7532150" y="3726259"/>
        <a:ext cx="874545" cy="437272"/>
      </dsp:txXfrm>
    </dsp:sp>
    <dsp:sp modelId="{2E5FB6D8-432C-4E36-A8FB-7469F1FD78B8}">
      <dsp:nvSpPr>
        <dsp:cNvPr id="0" name=""/>
        <dsp:cNvSpPr/>
      </dsp:nvSpPr>
      <dsp:spPr>
        <a:xfrm>
          <a:off x="8371714" y="1863477"/>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רכז שכבת י"ב</a:t>
          </a:r>
        </a:p>
      </dsp:txBody>
      <dsp:txXfrm>
        <a:off x="8371714" y="1863477"/>
        <a:ext cx="874545" cy="437272"/>
      </dsp:txXfrm>
    </dsp:sp>
    <dsp:sp modelId="{3694B28F-964C-47BA-9B3D-0EBBAC4A4EBB}">
      <dsp:nvSpPr>
        <dsp:cNvPr id="0" name=""/>
        <dsp:cNvSpPr/>
      </dsp:nvSpPr>
      <dsp:spPr>
        <a:xfrm>
          <a:off x="8590351" y="2484405"/>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מחנך י"ב 1</a:t>
          </a:r>
        </a:p>
      </dsp:txBody>
      <dsp:txXfrm>
        <a:off x="8590351" y="2484405"/>
        <a:ext cx="874545" cy="437272"/>
      </dsp:txXfrm>
    </dsp:sp>
    <dsp:sp modelId="{D707011A-B1A2-46E1-8689-D7AE726ABF4E}">
      <dsp:nvSpPr>
        <dsp:cNvPr id="0" name=""/>
        <dsp:cNvSpPr/>
      </dsp:nvSpPr>
      <dsp:spPr>
        <a:xfrm>
          <a:off x="8590351" y="3105332"/>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מחנך י"ב 2</a:t>
          </a:r>
        </a:p>
      </dsp:txBody>
      <dsp:txXfrm>
        <a:off x="8590351" y="3105332"/>
        <a:ext cx="874545" cy="437272"/>
      </dsp:txXfrm>
    </dsp:sp>
    <dsp:sp modelId="{4CCB6B50-5005-42F2-907D-7ECF27A7514A}">
      <dsp:nvSpPr>
        <dsp:cNvPr id="0" name=""/>
        <dsp:cNvSpPr/>
      </dsp:nvSpPr>
      <dsp:spPr>
        <a:xfrm>
          <a:off x="8590351" y="3726259"/>
          <a:ext cx="874545"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מחנך י"ב 3</a:t>
          </a:r>
        </a:p>
      </dsp:txBody>
      <dsp:txXfrm>
        <a:off x="8590351" y="3726259"/>
        <a:ext cx="874545" cy="437272"/>
      </dsp:txXfrm>
    </dsp:sp>
    <dsp:sp modelId="{E34795D3-54DA-4807-9870-B0E2B863F943}">
      <dsp:nvSpPr>
        <dsp:cNvPr id="0" name=""/>
        <dsp:cNvSpPr/>
      </dsp:nvSpPr>
      <dsp:spPr>
        <a:xfrm>
          <a:off x="3142696" y="621623"/>
          <a:ext cx="1889228" cy="437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Varela Round" panose="00000500000000000000" pitchFamily="2" charset="-79"/>
              <a:cs typeface="Varela Round" panose="00000500000000000000" pitchFamily="2" charset="-79"/>
            </a:rPr>
            <a:t>מנהלת אדמיניסטרטיבית</a:t>
          </a:r>
        </a:p>
      </dsp:txBody>
      <dsp:txXfrm>
        <a:off x="3142696" y="621623"/>
        <a:ext cx="1889228" cy="437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1F171-CF01-4DFB-8699-FCEAD051C6D4}">
      <dsp:nvSpPr>
        <dsp:cNvPr id="0" name=""/>
        <dsp:cNvSpPr/>
      </dsp:nvSpPr>
      <dsp:spPr>
        <a:xfrm>
          <a:off x="8370519" y="3015319"/>
          <a:ext cx="204057" cy="625775"/>
        </a:xfrm>
        <a:custGeom>
          <a:avLst/>
          <a:gdLst/>
          <a:ahLst/>
          <a:cxnLst/>
          <a:rect l="0" t="0" r="0" b="0"/>
          <a:pathLst>
            <a:path>
              <a:moveTo>
                <a:pt x="0" y="0"/>
              </a:moveTo>
              <a:lnTo>
                <a:pt x="0" y="625775"/>
              </a:lnTo>
              <a:lnTo>
                <a:pt x="204057" y="62577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91E799E2-F144-42D1-9D4C-76100944C14F}">
      <dsp:nvSpPr>
        <dsp:cNvPr id="0" name=""/>
        <dsp:cNvSpPr/>
      </dsp:nvSpPr>
      <dsp:spPr>
        <a:xfrm>
          <a:off x="7268609" y="2049447"/>
          <a:ext cx="1646062" cy="285680"/>
        </a:xfrm>
        <a:custGeom>
          <a:avLst/>
          <a:gdLst/>
          <a:ahLst/>
          <a:cxnLst/>
          <a:rect l="0" t="0" r="0" b="0"/>
          <a:pathLst>
            <a:path>
              <a:moveTo>
                <a:pt x="0" y="0"/>
              </a:moveTo>
              <a:lnTo>
                <a:pt x="0" y="142840"/>
              </a:lnTo>
              <a:lnTo>
                <a:pt x="1646062" y="142840"/>
              </a:lnTo>
              <a:lnTo>
                <a:pt x="1646062" y="2856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AE8572-7920-4D51-8B7D-78102CF4F7B5}">
      <dsp:nvSpPr>
        <dsp:cNvPr id="0" name=""/>
        <dsp:cNvSpPr/>
      </dsp:nvSpPr>
      <dsp:spPr>
        <a:xfrm>
          <a:off x="7222889" y="2049447"/>
          <a:ext cx="91440" cy="285680"/>
        </a:xfrm>
        <a:custGeom>
          <a:avLst/>
          <a:gdLst/>
          <a:ahLst/>
          <a:cxnLst/>
          <a:rect l="0" t="0" r="0" b="0"/>
          <a:pathLst>
            <a:path>
              <a:moveTo>
                <a:pt x="45720" y="0"/>
              </a:moveTo>
              <a:lnTo>
                <a:pt x="45720" y="2856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51A8E-0CD3-4511-A52D-3EF82341C0C9}">
      <dsp:nvSpPr>
        <dsp:cNvPr id="0" name=""/>
        <dsp:cNvSpPr/>
      </dsp:nvSpPr>
      <dsp:spPr>
        <a:xfrm>
          <a:off x="5622547" y="2049447"/>
          <a:ext cx="1646062" cy="285680"/>
        </a:xfrm>
        <a:custGeom>
          <a:avLst/>
          <a:gdLst/>
          <a:ahLst/>
          <a:cxnLst/>
          <a:rect l="0" t="0" r="0" b="0"/>
          <a:pathLst>
            <a:path>
              <a:moveTo>
                <a:pt x="1646062" y="0"/>
              </a:moveTo>
              <a:lnTo>
                <a:pt x="1646062" y="142840"/>
              </a:lnTo>
              <a:lnTo>
                <a:pt x="0" y="142840"/>
              </a:lnTo>
              <a:lnTo>
                <a:pt x="0" y="2856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75885-A495-434D-99E3-3D209DD07BF7}">
      <dsp:nvSpPr>
        <dsp:cNvPr id="0" name=""/>
        <dsp:cNvSpPr/>
      </dsp:nvSpPr>
      <dsp:spPr>
        <a:xfrm>
          <a:off x="4799516" y="1083576"/>
          <a:ext cx="2469093" cy="285680"/>
        </a:xfrm>
        <a:custGeom>
          <a:avLst/>
          <a:gdLst/>
          <a:ahLst/>
          <a:cxnLst/>
          <a:rect l="0" t="0" r="0" b="0"/>
          <a:pathLst>
            <a:path>
              <a:moveTo>
                <a:pt x="0" y="0"/>
              </a:moveTo>
              <a:lnTo>
                <a:pt x="0" y="142840"/>
              </a:lnTo>
              <a:lnTo>
                <a:pt x="2469093" y="142840"/>
              </a:lnTo>
              <a:lnTo>
                <a:pt x="2469093" y="2856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B0D7E6-5FF6-4A8D-98CA-F362A799EF0D}">
      <dsp:nvSpPr>
        <dsp:cNvPr id="0" name=""/>
        <dsp:cNvSpPr/>
      </dsp:nvSpPr>
      <dsp:spPr>
        <a:xfrm>
          <a:off x="2330423" y="2049447"/>
          <a:ext cx="1646062" cy="285680"/>
        </a:xfrm>
        <a:custGeom>
          <a:avLst/>
          <a:gdLst/>
          <a:ahLst/>
          <a:cxnLst/>
          <a:rect l="0" t="0" r="0" b="0"/>
          <a:pathLst>
            <a:path>
              <a:moveTo>
                <a:pt x="0" y="0"/>
              </a:moveTo>
              <a:lnTo>
                <a:pt x="0" y="142840"/>
              </a:lnTo>
              <a:lnTo>
                <a:pt x="1646062" y="142840"/>
              </a:lnTo>
              <a:lnTo>
                <a:pt x="1646062" y="2856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F31DC-2E11-4F84-8E96-27CBD8C5A3F7}">
      <dsp:nvSpPr>
        <dsp:cNvPr id="0" name=""/>
        <dsp:cNvSpPr/>
      </dsp:nvSpPr>
      <dsp:spPr>
        <a:xfrm>
          <a:off x="2284703" y="2049447"/>
          <a:ext cx="91440" cy="285680"/>
        </a:xfrm>
        <a:custGeom>
          <a:avLst/>
          <a:gdLst/>
          <a:ahLst/>
          <a:cxnLst/>
          <a:rect l="0" t="0" r="0" b="0"/>
          <a:pathLst>
            <a:path>
              <a:moveTo>
                <a:pt x="45720" y="0"/>
              </a:moveTo>
              <a:lnTo>
                <a:pt x="45720" y="2856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B3B42D-7C87-49CD-B383-E6E49B5E86A3}">
      <dsp:nvSpPr>
        <dsp:cNvPr id="0" name=""/>
        <dsp:cNvSpPr/>
      </dsp:nvSpPr>
      <dsp:spPr>
        <a:xfrm>
          <a:off x="140208" y="3015319"/>
          <a:ext cx="204057" cy="625775"/>
        </a:xfrm>
        <a:custGeom>
          <a:avLst/>
          <a:gdLst/>
          <a:ahLst/>
          <a:cxnLst/>
          <a:rect l="0" t="0" r="0" b="0"/>
          <a:pathLst>
            <a:path>
              <a:moveTo>
                <a:pt x="0" y="0"/>
              </a:moveTo>
              <a:lnTo>
                <a:pt x="0" y="625775"/>
              </a:lnTo>
              <a:lnTo>
                <a:pt x="204057" y="62577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1C409DD6-CCFB-4C66-A396-EB855B615B00}">
      <dsp:nvSpPr>
        <dsp:cNvPr id="0" name=""/>
        <dsp:cNvSpPr/>
      </dsp:nvSpPr>
      <dsp:spPr>
        <a:xfrm>
          <a:off x="684361" y="2049447"/>
          <a:ext cx="1646062" cy="285680"/>
        </a:xfrm>
        <a:custGeom>
          <a:avLst/>
          <a:gdLst/>
          <a:ahLst/>
          <a:cxnLst/>
          <a:rect l="0" t="0" r="0" b="0"/>
          <a:pathLst>
            <a:path>
              <a:moveTo>
                <a:pt x="1646062" y="0"/>
              </a:moveTo>
              <a:lnTo>
                <a:pt x="1646062" y="142840"/>
              </a:lnTo>
              <a:lnTo>
                <a:pt x="0" y="142840"/>
              </a:lnTo>
              <a:lnTo>
                <a:pt x="0" y="2856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C76D55-B749-4676-B047-F5D88F82A4C9}">
      <dsp:nvSpPr>
        <dsp:cNvPr id="0" name=""/>
        <dsp:cNvSpPr/>
      </dsp:nvSpPr>
      <dsp:spPr>
        <a:xfrm>
          <a:off x="2330423" y="1083576"/>
          <a:ext cx="2469093" cy="285680"/>
        </a:xfrm>
        <a:custGeom>
          <a:avLst/>
          <a:gdLst/>
          <a:ahLst/>
          <a:cxnLst/>
          <a:rect l="0" t="0" r="0" b="0"/>
          <a:pathLst>
            <a:path>
              <a:moveTo>
                <a:pt x="2469093" y="0"/>
              </a:moveTo>
              <a:lnTo>
                <a:pt x="2469093" y="142840"/>
              </a:lnTo>
              <a:lnTo>
                <a:pt x="0" y="142840"/>
              </a:lnTo>
              <a:lnTo>
                <a:pt x="0" y="2856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556B4-9921-43F9-B39A-1D2ADD5FC82E}">
      <dsp:nvSpPr>
        <dsp:cNvPr id="0" name=""/>
        <dsp:cNvSpPr/>
      </dsp:nvSpPr>
      <dsp:spPr>
        <a:xfrm>
          <a:off x="4119325" y="403385"/>
          <a:ext cx="1360381" cy="6801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a:latin typeface="Varela Round" panose="00000500000000000000" pitchFamily="2" charset="-79"/>
              <a:cs typeface="Varela Round" panose="00000500000000000000" pitchFamily="2" charset="-79"/>
            </a:rPr>
            <a:t>מנכ"ל</a:t>
          </a:r>
        </a:p>
      </dsp:txBody>
      <dsp:txXfrm>
        <a:off x="4119325" y="403385"/>
        <a:ext cx="1360381" cy="680190"/>
      </dsp:txXfrm>
    </dsp:sp>
    <dsp:sp modelId="{24F38FF7-EF39-4CE6-9F28-770FFD2B5D4E}">
      <dsp:nvSpPr>
        <dsp:cNvPr id="0" name=""/>
        <dsp:cNvSpPr/>
      </dsp:nvSpPr>
      <dsp:spPr>
        <a:xfrm>
          <a:off x="1650232" y="1369256"/>
          <a:ext cx="1360381" cy="6801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a:latin typeface="Varela Round" panose="00000500000000000000" pitchFamily="2" charset="-79"/>
              <a:cs typeface="Varela Round" panose="00000500000000000000" pitchFamily="2" charset="-79"/>
            </a:rPr>
            <a:t>מנהל תפעול</a:t>
          </a:r>
        </a:p>
      </dsp:txBody>
      <dsp:txXfrm>
        <a:off x="1650232" y="1369256"/>
        <a:ext cx="1360381" cy="680190"/>
      </dsp:txXfrm>
    </dsp:sp>
    <dsp:sp modelId="{07FE950E-5D36-452B-B15A-FFE14CE3F0C5}">
      <dsp:nvSpPr>
        <dsp:cNvPr id="0" name=""/>
        <dsp:cNvSpPr/>
      </dsp:nvSpPr>
      <dsp:spPr>
        <a:xfrm>
          <a:off x="4170" y="2335128"/>
          <a:ext cx="1360381" cy="6801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a:latin typeface="Varela Round" panose="00000500000000000000" pitchFamily="2" charset="-79"/>
              <a:cs typeface="Varela Round" panose="00000500000000000000" pitchFamily="2" charset="-79"/>
            </a:rPr>
            <a:t>רכש ולוגיסטיקה</a:t>
          </a:r>
        </a:p>
      </dsp:txBody>
      <dsp:txXfrm>
        <a:off x="4170" y="2335128"/>
        <a:ext cx="1360381" cy="680190"/>
      </dsp:txXfrm>
    </dsp:sp>
    <dsp:sp modelId="{1B79588D-BE56-49E2-B78B-82E12BEF6D7A}">
      <dsp:nvSpPr>
        <dsp:cNvPr id="0" name=""/>
        <dsp:cNvSpPr/>
      </dsp:nvSpPr>
      <dsp:spPr>
        <a:xfrm>
          <a:off x="344266" y="3300999"/>
          <a:ext cx="1360381" cy="680190"/>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endParaRPr lang="he-IL" sz="2200" kern="1200">
            <a:latin typeface="Varela Round" panose="00000500000000000000" pitchFamily="2" charset="-79"/>
            <a:cs typeface="Varela Round" panose="00000500000000000000" pitchFamily="2" charset="-79"/>
          </a:endParaRPr>
        </a:p>
      </dsp:txBody>
      <dsp:txXfrm>
        <a:off x="344266" y="3300999"/>
        <a:ext cx="1360381" cy="680190"/>
      </dsp:txXfrm>
    </dsp:sp>
    <dsp:sp modelId="{966747D5-9FB3-4561-96EB-B9CD6640214E}">
      <dsp:nvSpPr>
        <dsp:cNvPr id="0" name=""/>
        <dsp:cNvSpPr/>
      </dsp:nvSpPr>
      <dsp:spPr>
        <a:xfrm>
          <a:off x="1650232" y="2335128"/>
          <a:ext cx="1360381" cy="6801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a:latin typeface="Varela Round" panose="00000500000000000000" pitchFamily="2" charset="-79"/>
              <a:cs typeface="Varela Round" panose="00000500000000000000" pitchFamily="2" charset="-79"/>
            </a:rPr>
            <a:t>משאבי אנוש</a:t>
          </a:r>
        </a:p>
      </dsp:txBody>
      <dsp:txXfrm>
        <a:off x="1650232" y="2335128"/>
        <a:ext cx="1360381" cy="680190"/>
      </dsp:txXfrm>
    </dsp:sp>
    <dsp:sp modelId="{529AEA81-525F-4E9A-9FFB-A7D81144F4DA}">
      <dsp:nvSpPr>
        <dsp:cNvPr id="0" name=""/>
        <dsp:cNvSpPr/>
      </dsp:nvSpPr>
      <dsp:spPr>
        <a:xfrm>
          <a:off x="3296294" y="2335128"/>
          <a:ext cx="1360381" cy="6801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a:latin typeface="Varela Round" panose="00000500000000000000" pitchFamily="2" charset="-79"/>
              <a:cs typeface="Varela Round" panose="00000500000000000000" pitchFamily="2" charset="-79"/>
            </a:rPr>
            <a:t>כספים</a:t>
          </a:r>
        </a:p>
      </dsp:txBody>
      <dsp:txXfrm>
        <a:off x="3296294" y="2335128"/>
        <a:ext cx="1360381" cy="680190"/>
      </dsp:txXfrm>
    </dsp:sp>
    <dsp:sp modelId="{7D004A2B-ED57-4919-945F-FFF17B351BDD}">
      <dsp:nvSpPr>
        <dsp:cNvPr id="0" name=""/>
        <dsp:cNvSpPr/>
      </dsp:nvSpPr>
      <dsp:spPr>
        <a:xfrm>
          <a:off x="6588418" y="1369256"/>
          <a:ext cx="1360381" cy="6801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a:latin typeface="Varela Round" panose="00000500000000000000" pitchFamily="2" charset="-79"/>
              <a:cs typeface="Varela Round" panose="00000500000000000000" pitchFamily="2" charset="-79"/>
            </a:rPr>
            <a:t>מנהל ייצור</a:t>
          </a:r>
        </a:p>
      </dsp:txBody>
      <dsp:txXfrm>
        <a:off x="6588418" y="1369256"/>
        <a:ext cx="1360381" cy="680190"/>
      </dsp:txXfrm>
    </dsp:sp>
    <dsp:sp modelId="{FF2870B5-260C-4AAD-87FD-7DFD30FF722F}">
      <dsp:nvSpPr>
        <dsp:cNvPr id="0" name=""/>
        <dsp:cNvSpPr/>
      </dsp:nvSpPr>
      <dsp:spPr>
        <a:xfrm>
          <a:off x="4942356" y="2335128"/>
          <a:ext cx="1360381" cy="6801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a:latin typeface="Varela Round" panose="00000500000000000000" pitchFamily="2" charset="-79"/>
              <a:cs typeface="Varela Round" panose="00000500000000000000" pitchFamily="2" charset="-79"/>
            </a:rPr>
            <a:t>תכנון והתאמה</a:t>
          </a:r>
        </a:p>
      </dsp:txBody>
      <dsp:txXfrm>
        <a:off x="4942356" y="2335128"/>
        <a:ext cx="1360381" cy="680190"/>
      </dsp:txXfrm>
    </dsp:sp>
    <dsp:sp modelId="{9AB2C2FA-8BF8-42B1-A5CC-588D7AC76053}">
      <dsp:nvSpPr>
        <dsp:cNvPr id="0" name=""/>
        <dsp:cNvSpPr/>
      </dsp:nvSpPr>
      <dsp:spPr>
        <a:xfrm>
          <a:off x="6588418" y="2335128"/>
          <a:ext cx="1360381" cy="6801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a:latin typeface="Varela Round" panose="00000500000000000000" pitchFamily="2" charset="-79"/>
              <a:cs typeface="Varela Round" panose="00000500000000000000" pitchFamily="2" charset="-79"/>
            </a:rPr>
            <a:t>הרכבה</a:t>
          </a:r>
        </a:p>
      </dsp:txBody>
      <dsp:txXfrm>
        <a:off x="6588418" y="2335128"/>
        <a:ext cx="1360381" cy="680190"/>
      </dsp:txXfrm>
    </dsp:sp>
    <dsp:sp modelId="{2E5FB6D8-432C-4E36-A8FB-7469F1FD78B8}">
      <dsp:nvSpPr>
        <dsp:cNvPr id="0" name=""/>
        <dsp:cNvSpPr/>
      </dsp:nvSpPr>
      <dsp:spPr>
        <a:xfrm>
          <a:off x="8234481" y="2335128"/>
          <a:ext cx="1360381" cy="6801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a:latin typeface="Varela Round" panose="00000500000000000000" pitchFamily="2" charset="-79"/>
              <a:cs typeface="Varela Round" panose="00000500000000000000" pitchFamily="2" charset="-79"/>
            </a:rPr>
            <a:t>ייצור</a:t>
          </a:r>
        </a:p>
      </dsp:txBody>
      <dsp:txXfrm>
        <a:off x="8234481" y="2335128"/>
        <a:ext cx="1360381" cy="680190"/>
      </dsp:txXfrm>
    </dsp:sp>
    <dsp:sp modelId="{4CCB6B50-5005-42F2-907D-7ECF27A7514A}">
      <dsp:nvSpPr>
        <dsp:cNvPr id="0" name=""/>
        <dsp:cNvSpPr/>
      </dsp:nvSpPr>
      <dsp:spPr>
        <a:xfrm>
          <a:off x="8574576" y="3300999"/>
          <a:ext cx="1360381" cy="680190"/>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endParaRPr lang="he-IL" sz="2200" kern="1200" dirty="0">
            <a:latin typeface="Varela Round" panose="00000500000000000000" pitchFamily="2" charset="-79"/>
            <a:cs typeface="Varela Round" panose="00000500000000000000" pitchFamily="2" charset="-79"/>
          </a:endParaRPr>
        </a:p>
      </dsp:txBody>
      <dsp:txXfrm>
        <a:off x="8574576" y="3300999"/>
        <a:ext cx="1360381" cy="68019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cs typeface="Varela Round" panose="00000500000000000000" pitchFamily="2" charset="-79"/>
              </a:defRPr>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cs typeface="Varela Round" panose="00000500000000000000" pitchFamily="2" charset="-79"/>
              </a:defRPr>
            </a:lvl1pPr>
          </a:lstStyle>
          <a:p>
            <a:fld id="{5EC061A6-0796-4DA4-BCCF-C39215C865B3}" type="datetimeFigureOut">
              <a:rPr lang="he-IL" smtClean="0"/>
              <a:pPr/>
              <a:t>כ"ט/ניסן/תש"ף</a:t>
            </a:fld>
            <a:endParaRPr lang="he-IL" dirty="0"/>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cs typeface="Varela Round" panose="00000500000000000000" pitchFamily="2" charset="-79"/>
              </a:defRPr>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cs typeface="Varela Round" panose="00000500000000000000" pitchFamily="2" charset="-79"/>
              </a:defRPr>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Varela Round" panose="00000500000000000000" pitchFamily="2" charset="-79"/>
      </a:defRPr>
    </a:lvl1pPr>
    <a:lvl2pPr marL="457200" algn="r" defTabSz="914400" rtl="1" eaLnBrk="1" latinLnBrk="0" hangingPunct="1">
      <a:defRPr sz="1200" kern="1200">
        <a:solidFill>
          <a:schemeClr val="tx1"/>
        </a:solidFill>
        <a:latin typeface="+mn-lt"/>
        <a:ea typeface="+mn-ea"/>
        <a:cs typeface="Varela Round" panose="00000500000000000000" pitchFamily="2" charset="-79"/>
      </a:defRPr>
    </a:lvl2pPr>
    <a:lvl3pPr marL="914400" algn="r" defTabSz="914400" rtl="1" eaLnBrk="1" latinLnBrk="0" hangingPunct="1">
      <a:defRPr sz="1200" kern="1200">
        <a:solidFill>
          <a:schemeClr val="tx1"/>
        </a:solidFill>
        <a:latin typeface="+mn-lt"/>
        <a:ea typeface="+mn-ea"/>
        <a:cs typeface="Varela Round" panose="00000500000000000000" pitchFamily="2" charset="-79"/>
      </a:defRPr>
    </a:lvl3pPr>
    <a:lvl4pPr marL="1371600" algn="r" defTabSz="914400" rtl="1" eaLnBrk="1" latinLnBrk="0" hangingPunct="1">
      <a:defRPr sz="1200" kern="1200">
        <a:solidFill>
          <a:schemeClr val="tx1"/>
        </a:solidFill>
        <a:latin typeface="+mn-lt"/>
        <a:ea typeface="+mn-ea"/>
        <a:cs typeface="Varela Round" panose="00000500000000000000" pitchFamily="2" charset="-79"/>
      </a:defRPr>
    </a:lvl4pPr>
    <a:lvl5pPr marL="1828800" algn="r" defTabSz="914400" rtl="1" eaLnBrk="1" latinLnBrk="0" hangingPunct="1">
      <a:defRPr sz="1200" kern="1200">
        <a:solidFill>
          <a:schemeClr val="tx1"/>
        </a:solidFill>
        <a:latin typeface="+mn-lt"/>
        <a:ea typeface="+mn-ea"/>
        <a:cs typeface="Varela Round" panose="00000500000000000000" pitchFamily="2" charset="-79"/>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540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212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492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684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3622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5018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7331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13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4498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9069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3220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14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9763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9051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9498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8181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4945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8217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64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259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201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988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130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0749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370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8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cs typeface="Varela Round" panose="00000500000000000000" pitchFamily="2" charset="-79"/>
              </a:rPr>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cs typeface="Varela Round" panose="00000500000000000000" pitchFamily="2" charset="-79"/>
              </a:rPr>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cs typeface="Varela Round" panose="00000500000000000000" pitchFamily="2" charset="-79"/>
              </a:rPr>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cs typeface="Varela Round" panose="00000500000000000000" pitchFamily="2" charset="-79"/>
              </a:rPr>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2" name="Google Shape;11;p2"/>
          <p:cNvSpPr txBox="1">
            <a:spLocks noGrp="1"/>
          </p:cNvSpPr>
          <p:nvPr>
            <p:ph type="subTitle" idx="1"/>
          </p:nvPr>
        </p:nvSpPr>
        <p:spPr>
          <a:xfrm>
            <a:off x="1" y="2918492"/>
            <a:ext cx="12192000" cy="7200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cs typeface="Varela Round" panose="00000500000000000000" pitchFamily="2" charset="-79"/>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6">
            <a:extLst>
              <a:ext uri="{FF2B5EF4-FFF2-40B4-BE49-F238E27FC236}">
                <a16:creationId xmlns:a16="http://schemas.microsoft.com/office/drawing/2014/main" id="{0344432E-1581-49C9-95B7-345EF7081759}"/>
              </a:ext>
            </a:extLst>
          </p:cNvPr>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7">
            <a:extLst>
              <a:ext uri="{FF2B5EF4-FFF2-40B4-BE49-F238E27FC236}">
                <a16:creationId xmlns:a16="http://schemas.microsoft.com/office/drawing/2014/main" id="{10A4B10F-5BD3-44DB-842C-6BAC3FDE1610}"/>
              </a:ext>
            </a:extLst>
          </p:cNvPr>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8">
            <a:extLst>
              <a:ext uri="{FF2B5EF4-FFF2-40B4-BE49-F238E27FC236}">
                <a16:creationId xmlns:a16="http://schemas.microsoft.com/office/drawing/2014/main" id="{0A13835B-9632-4CD1-8A89-8AC9981E6DC7}"/>
              </a:ext>
            </a:extLst>
          </p:cNvPr>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32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cs typeface="Varela Round" panose="00000500000000000000" pitchFamily="2" charset="-79"/>
              </a:rPr>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cs typeface="Varela Round" panose="00000500000000000000" pitchFamily="2" charset="-79"/>
            </a:endParaRPr>
          </a:p>
        </p:txBody>
      </p:sp>
    </p:spTree>
    <p:extLst>
      <p:ext uri="{BB962C8B-B14F-4D97-AF65-F5344CB8AC3E}">
        <p14:creationId xmlns:p14="http://schemas.microsoft.com/office/powerpoint/2010/main" val="32331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cs typeface="Varela Round" panose="00000500000000000000" pitchFamily="2" charset="-79"/>
              </a:defRPr>
            </a:lvl1pPr>
          </a:lstStyle>
          <a:p>
            <a:fld id="{BB6F552B-607E-4869-A917-C44959BDCB12}" type="datetimeFigureOut">
              <a:rPr lang="he-IL" smtClean="0"/>
              <a:pPr/>
              <a:t>כ"ט/ניסן/תש"ף</a:t>
            </a:fld>
            <a:endParaRPr lang="he-IL" dirty="0"/>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cs typeface="Varela Round" panose="00000500000000000000" pitchFamily="2" charset="-79"/>
              </a:defRPr>
            </a:lvl1pPr>
          </a:lstStyle>
          <a:p>
            <a:endParaRPr lang="he-IL" dirty="0"/>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cs typeface="Varela Round" panose="00000500000000000000" pitchFamily="2" charset="-79"/>
              </a:defRPr>
            </a:lvl1pPr>
          </a:lstStyle>
          <a:p>
            <a:fld id="{16478A40-4CDB-4A89-A7AB-ED0E5AEAC786}"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5" r:id="rId6"/>
    <p:sldLayoutId id="2147483666" r:id="rId7"/>
    <p:sldLayoutId id="2147483663" r:id="rId8"/>
    <p:sldLayoutId id="2147483669" r:id="rId9"/>
    <p:sldLayoutId id="2147483671" r:id="rId10"/>
    <p:sldLayoutId id="2147483668" r:id="rId11"/>
    <p:sldLayoutId id="2147483670"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Varela Round" panose="00000500000000000000" pitchFamily="2" charset="-79"/>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Varela Round" panose="00000500000000000000" pitchFamily="2" charset="-79"/>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Varela Round" panose="00000500000000000000" pitchFamily="2" charset="-79"/>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Varela Round" panose="00000500000000000000" pitchFamily="2" charset="-79"/>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hyperlink" Target="https://creativecommons.org/licenses/by-sa/3.0/" TargetMode="External"/><Relationship Id="rId4" Type="http://schemas.openxmlformats.org/officeDocument/2006/relationships/hyperlink" Target="https://he.wikipedia.org/wiki/%D7%A7%D7%A8%D7%9F_%D7%A7%D7%99%D7%9E%D7%AA_%D7%9C%D7%99%D7%A9%D7%A8%D7%90%D7%9C"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2.jpg"/><Relationship Id="rId4" Type="http://schemas.openxmlformats.org/officeDocument/2006/relationships/image" Target="../media/image21.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Content Placeholder 6">
            <a:extLst>
              <a:ext uri="{FF2B5EF4-FFF2-40B4-BE49-F238E27FC236}">
                <a16:creationId xmlns:a16="http://schemas.microsoft.com/office/drawing/2014/main" id="{2482C77F-1BB4-43FD-B8EF-9BE0A9E0BE10}"/>
              </a:ext>
            </a:extLst>
          </p:cNvPr>
          <p:cNvSpPr txBox="1">
            <a:spLocks/>
          </p:cNvSpPr>
          <p:nvPr/>
        </p:nvSpPr>
        <p:spPr>
          <a:xfrm>
            <a:off x="4831467" y="1724357"/>
            <a:ext cx="6741044" cy="3929838"/>
          </a:xfrm>
          <a:prstGeom prst="rect">
            <a:avLst/>
          </a:prstGeom>
        </p:spPr>
        <p:txBody>
          <a:bodyPr>
            <a:norm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pitchFamily="34" charset="0"/>
              <a:buNone/>
            </a:pPr>
            <a:r>
              <a:rPr lang="he-IL" sz="2800" dirty="0">
                <a:latin typeface="Varela Round" panose="00000500000000000000" pitchFamily="2" charset="-79"/>
                <a:cs typeface="Varela Round" panose="00000500000000000000" pitchFamily="2" charset="-79"/>
              </a:rPr>
              <a:t>ב- </a:t>
            </a:r>
            <a:r>
              <a:rPr lang="en-US" sz="2800" dirty="0">
                <a:latin typeface="Varela Round" panose="00000500000000000000" pitchFamily="2" charset="-79"/>
                <a:cs typeface="Varela Round" panose="00000500000000000000" pitchFamily="2" charset="-79"/>
              </a:rPr>
              <a:t>McDonalds</a:t>
            </a:r>
            <a:r>
              <a:rPr lang="he-IL" sz="2800" dirty="0">
                <a:latin typeface="Varela Round" panose="00000500000000000000" pitchFamily="2" charset="-79"/>
                <a:cs typeface="Varela Round" panose="00000500000000000000" pitchFamily="2" charset="-79"/>
              </a:rPr>
              <a:t> ישנן מספר יחידות:</a:t>
            </a:r>
          </a:p>
          <a:p>
            <a:pPr marL="0" indent="0">
              <a:spcBef>
                <a:spcPct val="0"/>
              </a:spcBef>
              <a:buFont typeface="Arial" pitchFamily="34" charset="0"/>
              <a:buNone/>
            </a:pPr>
            <a:endParaRPr lang="he-IL" sz="2800" dirty="0">
              <a:latin typeface="Varela Round" panose="00000500000000000000" pitchFamily="2" charset="-79"/>
              <a:cs typeface="Varela Round" panose="00000500000000000000" pitchFamily="2" charset="-79"/>
            </a:endParaRPr>
          </a:p>
          <a:p>
            <a:pPr marL="0" indent="0">
              <a:spcBef>
                <a:spcPct val="0"/>
              </a:spcBef>
              <a:buFont typeface="Arial" pitchFamily="34" charset="0"/>
              <a:buNone/>
            </a:pPr>
            <a:r>
              <a:rPr lang="he-IL" sz="2800" dirty="0">
                <a:latin typeface="Varela Round" panose="00000500000000000000" pitchFamily="2" charset="-79"/>
                <a:cs typeface="Varela Round" panose="00000500000000000000" pitchFamily="2" charset="-79"/>
              </a:rPr>
              <a:t>שיווק, פרסום, כספים, משאבי אנוש, וכד'</a:t>
            </a:r>
          </a:p>
          <a:p>
            <a:pPr marL="0" indent="0">
              <a:spcBef>
                <a:spcPct val="0"/>
              </a:spcBef>
              <a:buFont typeface="Arial" pitchFamily="34" charset="0"/>
              <a:buNone/>
            </a:pPr>
            <a:endParaRPr lang="he-IL" sz="2800" dirty="0">
              <a:latin typeface="Varela Round" panose="00000500000000000000" pitchFamily="2" charset="-79"/>
              <a:cs typeface="Varela Round" panose="00000500000000000000" pitchFamily="2" charset="-79"/>
            </a:endParaRPr>
          </a:p>
          <a:p>
            <a:pPr marL="0" indent="0">
              <a:spcBef>
                <a:spcPct val="0"/>
              </a:spcBef>
              <a:buFont typeface="Arial" pitchFamily="34" charset="0"/>
              <a:buNone/>
            </a:pPr>
            <a:r>
              <a:rPr lang="he-IL" sz="2800" dirty="0">
                <a:latin typeface="Varela Round" panose="00000500000000000000" pitchFamily="2" charset="-79"/>
                <a:cs typeface="Varela Round" panose="00000500000000000000" pitchFamily="2" charset="-79"/>
              </a:rPr>
              <a:t>סניפים</a:t>
            </a:r>
            <a:r>
              <a:rPr lang="en-US" sz="2800" dirty="0">
                <a:latin typeface="Varela Round" panose="00000500000000000000" pitchFamily="2" charset="-79"/>
                <a:cs typeface="Varela Round" panose="00000500000000000000" pitchFamily="2" charset="-79"/>
              </a:rPr>
              <a:t>.</a:t>
            </a:r>
            <a:endParaRPr lang="he-IL" sz="2800" dirty="0">
              <a:latin typeface="Varela Round" panose="00000500000000000000" pitchFamily="2" charset="-79"/>
              <a:cs typeface="Varela Round" panose="00000500000000000000" pitchFamily="2" charset="-79"/>
            </a:endParaRPr>
          </a:p>
        </p:txBody>
      </p:sp>
      <p:sp>
        <p:nvSpPr>
          <p:cNvPr id="3" name="Title 5">
            <a:extLst>
              <a:ext uri="{FF2B5EF4-FFF2-40B4-BE49-F238E27FC236}">
                <a16:creationId xmlns:a16="http://schemas.microsoft.com/office/drawing/2014/main" id="{F5F8966A-2ACC-4BC2-B497-99A2E78035C8}"/>
              </a:ext>
            </a:extLst>
          </p:cNvPr>
          <p:cNvSpPr>
            <a:spLocks noGrp="1"/>
          </p:cNvSpPr>
          <p:nvPr>
            <p:ph type="title"/>
          </p:nvPr>
        </p:nvSpPr>
        <p:spPr>
          <a:xfrm>
            <a:off x="865096" y="-114947"/>
            <a:ext cx="10569383" cy="1193611"/>
          </a:xfrm>
          <a:noFill/>
        </p:spPr>
        <p:txBody>
          <a:bodyPr vert="horz" lIns="91440" tIns="45720" rIns="91440" bIns="45720" rtlCol="1" anchor="ctr">
            <a:normAutofit/>
          </a:bodyPr>
          <a:lstStyle/>
          <a:p>
            <a:r>
              <a:rPr lang="he-IL" dirty="0">
                <a:solidFill>
                  <a:srgbClr val="192A72"/>
                </a:solidFill>
                <a:ea typeface="+mn-ea"/>
              </a:rPr>
              <a:t>יחידות הארגון</a:t>
            </a:r>
          </a:p>
        </p:txBody>
      </p:sp>
      <p:pic>
        <p:nvPicPr>
          <p:cNvPr id="4" name="תמונה 3" descr="תמונה שמכילה מקורה, תקרה, בניין, קומה&#10;&#10;התיאור נוצר באופן אוטומטי">
            <a:extLst>
              <a:ext uri="{FF2B5EF4-FFF2-40B4-BE49-F238E27FC236}">
                <a16:creationId xmlns:a16="http://schemas.microsoft.com/office/drawing/2014/main" id="{0C1F80ED-B7B8-49D6-B8FD-8A9C5DA231AD}"/>
              </a:ext>
            </a:extLst>
          </p:cNvPr>
          <p:cNvPicPr>
            <a:picLocks noChangeAspect="1"/>
          </p:cNvPicPr>
          <p:nvPr/>
        </p:nvPicPr>
        <p:blipFill>
          <a:blip r:embed="rId3"/>
          <a:stretch>
            <a:fillRect/>
          </a:stretch>
        </p:blipFill>
        <p:spPr>
          <a:xfrm>
            <a:off x="619489" y="1724357"/>
            <a:ext cx="4366701" cy="2243051"/>
          </a:xfrm>
          <a:prstGeom prst="rect">
            <a:avLst/>
          </a:prstGeom>
        </p:spPr>
      </p:pic>
    </p:spTree>
    <p:extLst>
      <p:ext uri="{BB962C8B-B14F-4D97-AF65-F5344CB8AC3E}">
        <p14:creationId xmlns:p14="http://schemas.microsoft.com/office/powerpoint/2010/main" val="218813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4" name="Content Placeholder 6">
            <a:extLst>
              <a:ext uri="{FF2B5EF4-FFF2-40B4-BE49-F238E27FC236}">
                <a16:creationId xmlns:a16="http://schemas.microsoft.com/office/drawing/2014/main" id="{5824443D-D84F-4557-8593-352FAE131973}"/>
              </a:ext>
            </a:extLst>
          </p:cNvPr>
          <p:cNvSpPr txBox="1">
            <a:spLocks/>
          </p:cNvSpPr>
          <p:nvPr/>
        </p:nvSpPr>
        <p:spPr>
          <a:xfrm>
            <a:off x="461734" y="1137250"/>
            <a:ext cx="10725069" cy="5720750"/>
          </a:xfrm>
          <a:prstGeom prst="rect">
            <a:avLst/>
          </a:prstGeom>
        </p:spPr>
        <p:txBody>
          <a:bodyPr>
            <a:norm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pitchFamily="34" charset="0"/>
              <a:buNone/>
            </a:pPr>
            <a:endParaRPr lang="he-IL" sz="3600" dirty="0">
              <a:latin typeface="Varela Round" panose="00000500000000000000" pitchFamily="2" charset="-79"/>
              <a:cs typeface="Varela Round" panose="00000500000000000000" pitchFamily="2" charset="-79"/>
            </a:endParaRPr>
          </a:p>
          <a:p>
            <a:pPr marL="0" indent="0">
              <a:spcBef>
                <a:spcPct val="0"/>
              </a:spcBef>
              <a:buFont typeface="Arial" pitchFamily="34" charset="0"/>
              <a:buNone/>
            </a:pPr>
            <a:r>
              <a:rPr lang="he-IL" sz="3600" b="1" dirty="0">
                <a:latin typeface="Varela Round" panose="00000500000000000000" pitchFamily="2" charset="-79"/>
                <a:cs typeface="Varela Round" panose="00000500000000000000" pitchFamily="2" charset="-79"/>
              </a:rPr>
              <a:t>יחידות קו </a:t>
            </a:r>
            <a:r>
              <a:rPr lang="he-IL" sz="3600" dirty="0">
                <a:latin typeface="Varela Round" panose="00000500000000000000" pitchFamily="2" charset="-79"/>
                <a:cs typeface="Varela Round" panose="00000500000000000000" pitchFamily="2" charset="-79"/>
              </a:rPr>
              <a:t>- היחידות שעוסקות באופן ישיר במשימה שלשמה הוקם הארגון. </a:t>
            </a:r>
          </a:p>
          <a:p>
            <a:pPr marL="0" indent="0">
              <a:spcBef>
                <a:spcPct val="0"/>
              </a:spcBef>
              <a:buFont typeface="Arial" pitchFamily="34" charset="0"/>
              <a:buNone/>
            </a:pPr>
            <a:r>
              <a:rPr lang="he-IL" sz="3600" dirty="0">
                <a:latin typeface="Varela Round" panose="00000500000000000000" pitchFamily="2" charset="-79"/>
                <a:cs typeface="Varela Round" panose="00000500000000000000" pitchFamily="2" charset="-79"/>
              </a:rPr>
              <a:t> </a:t>
            </a:r>
          </a:p>
          <a:p>
            <a:pPr marL="0" indent="0">
              <a:spcBef>
                <a:spcPct val="0"/>
              </a:spcBef>
              <a:buFont typeface="Arial" pitchFamily="34" charset="0"/>
              <a:buNone/>
            </a:pPr>
            <a:r>
              <a:rPr lang="he-IL" sz="3600" b="1" dirty="0">
                <a:latin typeface="Varela Round" panose="00000500000000000000" pitchFamily="2" charset="-79"/>
                <a:cs typeface="Varela Round" panose="00000500000000000000" pitchFamily="2" charset="-79"/>
              </a:rPr>
              <a:t>יחידת מטה </a:t>
            </a:r>
            <a:r>
              <a:rPr lang="he-IL" sz="3600" dirty="0">
                <a:latin typeface="Varela Round" panose="00000500000000000000" pitchFamily="2" charset="-79"/>
                <a:cs typeface="Varela Round" panose="00000500000000000000" pitchFamily="2" charset="-79"/>
              </a:rPr>
              <a:t>– יחידה בארגון שעוסקת במתן שירותי עזר ושירותי יעוץ ליחידות הקו.  </a:t>
            </a:r>
          </a:p>
          <a:p>
            <a:pPr marL="0" indent="0">
              <a:spcBef>
                <a:spcPct val="0"/>
              </a:spcBef>
              <a:buFont typeface="Arial" pitchFamily="34" charset="0"/>
              <a:buNone/>
            </a:pPr>
            <a:endParaRPr lang="he-IL" sz="3600" dirty="0">
              <a:latin typeface="Varela Round" panose="00000500000000000000" pitchFamily="2" charset="-79"/>
              <a:cs typeface="Varela Round" panose="00000500000000000000" pitchFamily="2" charset="-79"/>
            </a:endParaRPr>
          </a:p>
        </p:txBody>
      </p:sp>
      <p:sp>
        <p:nvSpPr>
          <p:cNvPr id="5" name="Title 5">
            <a:extLst>
              <a:ext uri="{FF2B5EF4-FFF2-40B4-BE49-F238E27FC236}">
                <a16:creationId xmlns:a16="http://schemas.microsoft.com/office/drawing/2014/main" id="{E25CFD7D-BA49-4F18-BCF4-3F6783F8A096}"/>
              </a:ext>
            </a:extLst>
          </p:cNvPr>
          <p:cNvSpPr>
            <a:spLocks noGrp="1"/>
          </p:cNvSpPr>
          <p:nvPr>
            <p:ph type="title"/>
          </p:nvPr>
        </p:nvSpPr>
        <p:spPr>
          <a:xfrm>
            <a:off x="1306878" y="281100"/>
            <a:ext cx="10279118" cy="1188770"/>
          </a:xfrm>
        </p:spPr>
        <p:txBody>
          <a:bodyPr>
            <a:normAutofit/>
          </a:bodyPr>
          <a:lstStyle/>
          <a:p>
            <a:pPr algn="ctr"/>
            <a:r>
              <a:rPr lang="he-IL" sz="4800" dirty="0">
                <a:solidFill>
                  <a:srgbClr val="192A72"/>
                </a:solidFill>
                <a:ea typeface="+mn-ea"/>
              </a:rPr>
              <a:t>יחידות קו ויחידות מטה</a:t>
            </a:r>
          </a:p>
        </p:txBody>
      </p:sp>
    </p:spTree>
    <p:extLst>
      <p:ext uri="{BB962C8B-B14F-4D97-AF65-F5344CB8AC3E}">
        <p14:creationId xmlns:p14="http://schemas.microsoft.com/office/powerpoint/2010/main" val="402768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6834433" y="2002551"/>
            <a:ext cx="4381483" cy="2522315"/>
          </a:xfrm>
        </p:spPr>
        <p:txBody>
          <a:bodyPr>
            <a:normAutofit lnSpcReduction="10000"/>
          </a:bodyPr>
          <a:lstStyle/>
          <a:p>
            <a:pPr marL="96848" indent="0">
              <a:lnSpc>
                <a:spcPct val="150000"/>
              </a:lnSpc>
              <a:buNone/>
            </a:pPr>
            <a:r>
              <a:rPr lang="he-IL" sz="2800" dirty="0"/>
              <a:t>ביטוי גרפי של חלוקת העבודה, הסמכויות, </a:t>
            </a:r>
            <a:r>
              <a:rPr lang="he-IL" sz="2800" dirty="0" err="1"/>
              <a:t>הכפיפויות</a:t>
            </a:r>
            <a:r>
              <a:rPr lang="he-IL" sz="2800" dirty="0"/>
              <a:t>  והקשרים בין היחידות השונות בארגון. </a:t>
            </a:r>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4" y="510073"/>
            <a:ext cx="8306992" cy="540000"/>
          </a:xfrm>
        </p:spPr>
        <p:txBody>
          <a:bodyPr/>
          <a:lstStyle/>
          <a:p>
            <a:pPr algn="ctr"/>
            <a:r>
              <a:rPr lang="he-IL" sz="4400" dirty="0">
                <a:solidFill>
                  <a:srgbClr val="192A72"/>
                </a:solidFill>
              </a:rPr>
              <a:t>תרשים מבנה הארגון</a:t>
            </a:r>
            <a:endParaRPr lang="en-US" sz="4400" dirty="0">
              <a:solidFill>
                <a:srgbClr val="192A72"/>
              </a:solidFill>
            </a:endParaRPr>
          </a:p>
        </p:txBody>
      </p:sp>
      <p:pic>
        <p:nvPicPr>
          <p:cNvPr id="4" name="תמונה 3">
            <a:extLst>
              <a:ext uri="{FF2B5EF4-FFF2-40B4-BE49-F238E27FC236}">
                <a16:creationId xmlns:a16="http://schemas.microsoft.com/office/drawing/2014/main" id="{0D7E6E95-0A4D-4A88-95B4-FFC14EDF8820}"/>
              </a:ext>
            </a:extLst>
          </p:cNvPr>
          <p:cNvPicPr>
            <a:picLocks noChangeAspect="1"/>
          </p:cNvPicPr>
          <p:nvPr/>
        </p:nvPicPr>
        <p:blipFill>
          <a:blip r:embed="rId3"/>
          <a:stretch>
            <a:fillRect/>
          </a:stretch>
        </p:blipFill>
        <p:spPr>
          <a:xfrm>
            <a:off x="186467" y="2234153"/>
            <a:ext cx="6751725" cy="2114881"/>
          </a:xfrm>
          <a:prstGeom prst="rect">
            <a:avLst/>
          </a:prstGeom>
        </p:spPr>
      </p:pic>
    </p:spTree>
    <p:extLst>
      <p:ext uri="{BB962C8B-B14F-4D97-AF65-F5344CB8AC3E}">
        <p14:creationId xmlns:p14="http://schemas.microsoft.com/office/powerpoint/2010/main" val="271752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6131726" y="1390620"/>
            <a:ext cx="5371297" cy="4957307"/>
          </a:xfrm>
        </p:spPr>
        <p:txBody>
          <a:bodyPr>
            <a:normAutofit/>
          </a:bodyPr>
          <a:lstStyle/>
          <a:p>
            <a:pPr marL="96848" indent="0">
              <a:lnSpc>
                <a:spcPct val="150000"/>
              </a:lnSpc>
              <a:buNone/>
            </a:pPr>
            <a:r>
              <a:rPr lang="he-IL" sz="2800" dirty="0"/>
              <a:t>מורכב משני סמלים יסודיים: תיבות וקווים. </a:t>
            </a:r>
          </a:p>
          <a:p>
            <a:pPr marL="96848" indent="0">
              <a:lnSpc>
                <a:spcPct val="150000"/>
              </a:lnSpc>
              <a:buNone/>
            </a:pPr>
            <a:r>
              <a:rPr lang="he-IL" sz="2800" dirty="0"/>
              <a:t>התיבה - מייצגת יחידה ניהולית. </a:t>
            </a:r>
          </a:p>
          <a:p>
            <a:pPr marL="96848" indent="0">
              <a:lnSpc>
                <a:spcPct val="150000"/>
              </a:lnSpc>
              <a:buNone/>
            </a:pPr>
            <a:r>
              <a:rPr lang="he-IL" sz="2800" dirty="0"/>
              <a:t>הקו -  מבטא קשר של כפיפות וצינורות תקשורת. </a:t>
            </a:r>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4" y="510073"/>
            <a:ext cx="8306992" cy="540000"/>
          </a:xfrm>
        </p:spPr>
        <p:txBody>
          <a:bodyPr/>
          <a:lstStyle/>
          <a:p>
            <a:pPr algn="ctr"/>
            <a:r>
              <a:rPr lang="he-IL" sz="4400" dirty="0">
                <a:solidFill>
                  <a:srgbClr val="192A72"/>
                </a:solidFill>
              </a:rPr>
              <a:t>תרשים מבנה הארגון</a:t>
            </a:r>
            <a:endParaRPr lang="en-US" sz="4400" dirty="0">
              <a:solidFill>
                <a:srgbClr val="192A72"/>
              </a:solidFill>
            </a:endParaRPr>
          </a:p>
        </p:txBody>
      </p:sp>
      <p:pic>
        <p:nvPicPr>
          <p:cNvPr id="4" name="תמונה 3">
            <a:extLst>
              <a:ext uri="{FF2B5EF4-FFF2-40B4-BE49-F238E27FC236}">
                <a16:creationId xmlns:a16="http://schemas.microsoft.com/office/drawing/2014/main" id="{0D7E6E95-0A4D-4A88-95B4-FFC14EDF8820}"/>
              </a:ext>
            </a:extLst>
          </p:cNvPr>
          <p:cNvPicPr>
            <a:picLocks noChangeAspect="1"/>
          </p:cNvPicPr>
          <p:nvPr/>
        </p:nvPicPr>
        <p:blipFill>
          <a:blip r:embed="rId3"/>
          <a:stretch>
            <a:fillRect/>
          </a:stretch>
        </p:blipFill>
        <p:spPr>
          <a:xfrm>
            <a:off x="0" y="2102177"/>
            <a:ext cx="6656051" cy="2084912"/>
          </a:xfrm>
          <a:prstGeom prst="rect">
            <a:avLst/>
          </a:prstGeom>
        </p:spPr>
      </p:pic>
    </p:spTree>
    <p:extLst>
      <p:ext uri="{BB962C8B-B14F-4D97-AF65-F5344CB8AC3E}">
        <p14:creationId xmlns:p14="http://schemas.microsoft.com/office/powerpoint/2010/main" val="1204129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969419" y="1219330"/>
            <a:ext cx="10253162" cy="4957307"/>
          </a:xfrm>
        </p:spPr>
        <p:txBody>
          <a:bodyPr>
            <a:normAutofit/>
          </a:bodyPr>
          <a:lstStyle/>
          <a:p>
            <a:pPr marL="96848" indent="0">
              <a:lnSpc>
                <a:spcPct val="150000"/>
              </a:lnSpc>
              <a:buNone/>
            </a:pPr>
            <a:r>
              <a:rPr lang="he-IL" sz="3200" b="1" dirty="0"/>
              <a:t>סוגי היחידות ארגון </a:t>
            </a:r>
            <a:r>
              <a:rPr lang="he-IL" sz="3200" dirty="0"/>
              <a:t>– יחידות קו בלבד, או שילוב של יחידות קו ויחידות מטה. </a:t>
            </a:r>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826468" y="323984"/>
            <a:ext cx="10539064" cy="540000"/>
          </a:xfrm>
        </p:spPr>
        <p:txBody>
          <a:bodyPr/>
          <a:lstStyle/>
          <a:p>
            <a:pPr algn="ctr"/>
            <a:r>
              <a:rPr lang="he-IL" sz="4400" dirty="0">
                <a:solidFill>
                  <a:srgbClr val="192A72"/>
                </a:solidFill>
              </a:rPr>
              <a:t>מה ניתן ללמוד מתרשים מבנה הארגון</a:t>
            </a:r>
            <a:endParaRPr lang="en-US" sz="4400" dirty="0">
              <a:solidFill>
                <a:srgbClr val="192A72"/>
              </a:solidFill>
            </a:endParaRPr>
          </a:p>
        </p:txBody>
      </p:sp>
      <p:pic>
        <p:nvPicPr>
          <p:cNvPr id="4" name="תמונה 3">
            <a:extLst>
              <a:ext uri="{FF2B5EF4-FFF2-40B4-BE49-F238E27FC236}">
                <a16:creationId xmlns:a16="http://schemas.microsoft.com/office/drawing/2014/main" id="{EDDA387E-818A-4D97-A602-05F6723455BD}"/>
              </a:ext>
            </a:extLst>
          </p:cNvPr>
          <p:cNvPicPr>
            <a:picLocks noChangeAspect="1"/>
          </p:cNvPicPr>
          <p:nvPr/>
        </p:nvPicPr>
        <p:blipFill>
          <a:blip r:embed="rId3"/>
          <a:stretch>
            <a:fillRect/>
          </a:stretch>
        </p:blipFill>
        <p:spPr>
          <a:xfrm>
            <a:off x="957913" y="2708255"/>
            <a:ext cx="9334029" cy="2923750"/>
          </a:xfrm>
          <a:prstGeom prst="rect">
            <a:avLst/>
          </a:prstGeom>
        </p:spPr>
      </p:pic>
    </p:spTree>
    <p:extLst>
      <p:ext uri="{BB962C8B-B14F-4D97-AF65-F5344CB8AC3E}">
        <p14:creationId xmlns:p14="http://schemas.microsoft.com/office/powerpoint/2010/main" val="314264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706089" y="1050073"/>
            <a:ext cx="10779821" cy="4957307"/>
          </a:xfrm>
        </p:spPr>
        <p:txBody>
          <a:bodyPr>
            <a:normAutofit/>
          </a:bodyPr>
          <a:lstStyle/>
          <a:p>
            <a:pPr marL="96848" indent="0">
              <a:lnSpc>
                <a:spcPct val="150000"/>
              </a:lnSpc>
              <a:buNone/>
            </a:pPr>
            <a:r>
              <a:rPr lang="he-IL" sz="2800" b="1" dirty="0"/>
              <a:t>המבנה ההיררכי </a:t>
            </a:r>
            <a:r>
              <a:rPr lang="he-IL" sz="2800" dirty="0"/>
              <a:t>– כמה דרגים, מי כפוף למי, מי מדווח למי </a:t>
            </a:r>
            <a:r>
              <a:rPr lang="he-IL" sz="2800" dirty="0" err="1"/>
              <a:t>וכו</a:t>
            </a:r>
            <a:r>
              <a:rPr lang="he-IL" sz="2800" dirty="0"/>
              <a:t>'. </a:t>
            </a:r>
          </a:p>
          <a:p>
            <a:pPr marL="96848" indent="0">
              <a:lnSpc>
                <a:spcPct val="150000"/>
              </a:lnSpc>
              <a:buNone/>
            </a:pPr>
            <a:r>
              <a:rPr lang="he-IL" sz="2800" b="1" dirty="0"/>
              <a:t>צינורות התקשורת הפורמלית </a:t>
            </a:r>
            <a:r>
              <a:rPr lang="he-IL" sz="2800" dirty="0"/>
              <a:t>– הדרך שבה עוברת התקשורת מדרג לדרג בהתאם למבנה הארגון. </a:t>
            </a:r>
          </a:p>
          <a:p>
            <a:pPr marL="96848" indent="0">
              <a:lnSpc>
                <a:spcPct val="150000"/>
              </a:lnSpc>
              <a:buNone/>
            </a:pPr>
            <a:r>
              <a:rPr lang="he-IL" sz="2800" b="1" dirty="0"/>
              <a:t>טווח השליטה </a:t>
            </a:r>
            <a:r>
              <a:rPr lang="he-IL" sz="2800" dirty="0"/>
              <a:t>– מספר היחידות הכפופות לכל מנהל.</a:t>
            </a:r>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826468" y="387764"/>
            <a:ext cx="10539064" cy="540000"/>
          </a:xfrm>
        </p:spPr>
        <p:txBody>
          <a:bodyPr/>
          <a:lstStyle/>
          <a:p>
            <a:pPr algn="ctr"/>
            <a:r>
              <a:rPr lang="he-IL" sz="4400" dirty="0">
                <a:solidFill>
                  <a:srgbClr val="192A72"/>
                </a:solidFill>
              </a:rPr>
              <a:t>מה ניתן ללמוד מתרשים מבנה הארגון</a:t>
            </a:r>
            <a:endParaRPr lang="en-US" sz="4400" dirty="0">
              <a:solidFill>
                <a:srgbClr val="192A72"/>
              </a:solidFill>
            </a:endParaRPr>
          </a:p>
        </p:txBody>
      </p:sp>
      <p:pic>
        <p:nvPicPr>
          <p:cNvPr id="4" name="תמונה 3">
            <a:extLst>
              <a:ext uri="{FF2B5EF4-FFF2-40B4-BE49-F238E27FC236}">
                <a16:creationId xmlns:a16="http://schemas.microsoft.com/office/drawing/2014/main" id="{EDDA387E-818A-4D97-A602-05F6723455BD}"/>
              </a:ext>
            </a:extLst>
          </p:cNvPr>
          <p:cNvPicPr>
            <a:picLocks noChangeAspect="1"/>
          </p:cNvPicPr>
          <p:nvPr/>
        </p:nvPicPr>
        <p:blipFill>
          <a:blip r:embed="rId3"/>
          <a:stretch>
            <a:fillRect/>
          </a:stretch>
        </p:blipFill>
        <p:spPr>
          <a:xfrm>
            <a:off x="421009" y="3937517"/>
            <a:ext cx="5971257" cy="1870410"/>
          </a:xfrm>
          <a:prstGeom prst="rect">
            <a:avLst/>
          </a:prstGeom>
        </p:spPr>
      </p:pic>
    </p:spTree>
    <p:extLst>
      <p:ext uri="{BB962C8B-B14F-4D97-AF65-F5344CB8AC3E}">
        <p14:creationId xmlns:p14="http://schemas.microsoft.com/office/powerpoint/2010/main" val="337884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60" y="106648"/>
            <a:ext cx="12265719" cy="1005525"/>
          </a:xfrm>
        </p:spPr>
        <p:txBody>
          <a:bodyPr>
            <a:noAutofit/>
          </a:bodyPr>
          <a:lstStyle/>
          <a:p>
            <a:pPr marL="185757">
              <a:spcBef>
                <a:spcPct val="20000"/>
              </a:spcBef>
            </a:pPr>
            <a:r>
              <a:rPr lang="he-IL" sz="4400" dirty="0">
                <a:solidFill>
                  <a:srgbClr val="192A72"/>
                </a:solidFill>
                <a:ea typeface="+mn-ea"/>
              </a:rPr>
              <a:t>המדרג ההיררכי בארגון</a:t>
            </a:r>
          </a:p>
        </p:txBody>
      </p:sp>
      <p:pic>
        <p:nvPicPr>
          <p:cNvPr id="8" name="Google Shape;85;p18">
            <a:extLst>
              <a:ext uri="{FF2B5EF4-FFF2-40B4-BE49-F238E27FC236}">
                <a16:creationId xmlns:a16="http://schemas.microsoft.com/office/drawing/2014/main" id="{B95D4EB8-519F-4045-834E-EEC18A85249A}"/>
              </a:ext>
            </a:extLst>
          </p:cNvPr>
          <p:cNvPicPr preferRelativeResize="0"/>
          <p:nvPr/>
        </p:nvPicPr>
        <p:blipFill rotWithShape="1">
          <a:blip r:embed="rId2">
            <a:alphaModFix/>
          </a:blip>
          <a:srcRect r="38442"/>
          <a:stretch/>
        </p:blipFill>
        <p:spPr>
          <a:xfrm>
            <a:off x="1562822" y="1480008"/>
            <a:ext cx="8825516" cy="4265819"/>
          </a:xfrm>
          <a:prstGeom prst="rect">
            <a:avLst/>
          </a:prstGeom>
          <a:noFill/>
          <a:ln>
            <a:noFill/>
          </a:ln>
        </p:spPr>
      </p:pic>
    </p:spTree>
    <p:extLst>
      <p:ext uri="{BB962C8B-B14F-4D97-AF65-F5344CB8AC3E}">
        <p14:creationId xmlns:p14="http://schemas.microsoft.com/office/powerpoint/2010/main" val="206550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846894" y="1707944"/>
            <a:ext cx="8452020" cy="3442112"/>
          </a:xfrm>
        </p:spPr>
        <p:txBody>
          <a:bodyPr>
            <a:normAutofit/>
          </a:bodyPr>
          <a:lstStyle/>
          <a:p>
            <a:pPr marL="0" indent="0">
              <a:buNone/>
            </a:pPr>
            <a:r>
              <a:rPr lang="he-IL" sz="3600" b="1" dirty="0"/>
              <a:t>נסו לשרטט את תרשים המבנה הארגוני של בית הספר בו אתם לומדים</a:t>
            </a:r>
            <a:endParaRPr lang="en-US" sz="3600" dirty="0"/>
          </a:p>
        </p:txBody>
      </p:sp>
      <p:sp>
        <p:nvSpPr>
          <p:cNvPr id="6" name="Title 5"/>
          <p:cNvSpPr>
            <a:spLocks noGrp="1"/>
          </p:cNvSpPr>
          <p:nvPr>
            <p:ph type="title"/>
          </p:nvPr>
        </p:nvSpPr>
        <p:spPr>
          <a:xfrm>
            <a:off x="8076365" y="733489"/>
            <a:ext cx="4386041" cy="1005525"/>
          </a:xfrm>
        </p:spPr>
        <p:txBody>
          <a:bodyPr>
            <a:noAutofit/>
          </a:bodyPr>
          <a:lstStyle/>
          <a:p>
            <a:pPr marL="185757">
              <a:spcBef>
                <a:spcPct val="20000"/>
              </a:spcBef>
            </a:pPr>
            <a:r>
              <a:rPr lang="he-IL" sz="4400" dirty="0">
                <a:solidFill>
                  <a:srgbClr val="192A72"/>
                </a:solidFill>
                <a:ea typeface="+mn-ea"/>
              </a:rPr>
              <a:t>משימה:</a:t>
            </a:r>
          </a:p>
        </p:txBody>
      </p:sp>
    </p:spTree>
    <p:extLst>
      <p:ext uri="{BB962C8B-B14F-4D97-AF65-F5344CB8AC3E}">
        <p14:creationId xmlns:p14="http://schemas.microsoft.com/office/powerpoint/2010/main" val="238745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196125" y="1085232"/>
            <a:ext cx="8364277" cy="3442112"/>
          </a:xfrm>
        </p:spPr>
        <p:txBody>
          <a:bodyPr>
            <a:normAutofit/>
          </a:bodyPr>
          <a:lstStyle/>
          <a:p>
            <a:r>
              <a:rPr lang="he-IL" sz="4000" dirty="0"/>
              <a:t>הנהלת בית הספר</a:t>
            </a:r>
            <a:endParaRPr lang="en-US" sz="4000" dirty="0"/>
          </a:p>
        </p:txBody>
      </p:sp>
      <p:sp>
        <p:nvSpPr>
          <p:cNvPr id="6" name="Title 5"/>
          <p:cNvSpPr>
            <a:spLocks noGrp="1"/>
          </p:cNvSpPr>
          <p:nvPr>
            <p:ph type="title"/>
          </p:nvPr>
        </p:nvSpPr>
        <p:spPr>
          <a:xfrm>
            <a:off x="-36859" y="79707"/>
            <a:ext cx="12265719" cy="1005525"/>
          </a:xfrm>
        </p:spPr>
        <p:txBody>
          <a:bodyPr>
            <a:noAutofit/>
          </a:bodyPr>
          <a:lstStyle/>
          <a:p>
            <a:pPr marL="185757">
              <a:spcBef>
                <a:spcPct val="20000"/>
              </a:spcBef>
            </a:pPr>
            <a:r>
              <a:rPr lang="he-IL" sz="4400" dirty="0">
                <a:solidFill>
                  <a:srgbClr val="192A72"/>
                </a:solidFill>
                <a:ea typeface="+mn-ea"/>
              </a:rPr>
              <a:t>המדרג ההיררכי</a:t>
            </a:r>
          </a:p>
        </p:txBody>
      </p:sp>
    </p:spTree>
    <p:extLst>
      <p:ext uri="{BB962C8B-B14F-4D97-AF65-F5344CB8AC3E}">
        <p14:creationId xmlns:p14="http://schemas.microsoft.com/office/powerpoint/2010/main" val="160996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9184" y="1344394"/>
            <a:ext cx="11551211" cy="5710392"/>
          </a:xfrm>
        </p:spPr>
        <p:txBody>
          <a:bodyPr>
            <a:normAutofit/>
          </a:bodyPr>
          <a:lstStyle/>
          <a:p>
            <a:r>
              <a:rPr lang="he-IL" sz="3200" b="1" dirty="0"/>
              <a:t>צמרת הארגון </a:t>
            </a:r>
            <a:r>
              <a:rPr lang="he-IL" sz="3200" dirty="0"/>
              <a:t>- קבוצה קטנה העומדת בראש, בראשה עומד המנכ"ל. קובעת את מטרות מדיניות הארגון ומחליטה על סדר עדיפויות בחלות המשאבים ליחידות הארגון.</a:t>
            </a:r>
            <a:endParaRPr lang="en-US" sz="3200" dirty="0"/>
          </a:p>
        </p:txBody>
      </p:sp>
      <p:sp>
        <p:nvSpPr>
          <p:cNvPr id="6" name="Title 5"/>
          <p:cNvSpPr>
            <a:spLocks noGrp="1"/>
          </p:cNvSpPr>
          <p:nvPr>
            <p:ph type="title"/>
          </p:nvPr>
        </p:nvSpPr>
        <p:spPr>
          <a:xfrm>
            <a:off x="-36859" y="79707"/>
            <a:ext cx="12265719" cy="1005525"/>
          </a:xfrm>
        </p:spPr>
        <p:txBody>
          <a:bodyPr>
            <a:noAutofit/>
          </a:bodyPr>
          <a:lstStyle/>
          <a:p>
            <a:pPr marL="185757">
              <a:spcBef>
                <a:spcPct val="20000"/>
              </a:spcBef>
            </a:pPr>
            <a:r>
              <a:rPr lang="he-IL" sz="4400" dirty="0">
                <a:solidFill>
                  <a:srgbClr val="192A72"/>
                </a:solidFill>
              </a:rPr>
              <a:t>המדרג ההיררכי</a:t>
            </a:r>
            <a:endParaRPr lang="he-IL" sz="4400" dirty="0">
              <a:solidFill>
                <a:srgbClr val="192A72"/>
              </a:solidFill>
              <a:ea typeface="+mn-ea"/>
            </a:endParaRPr>
          </a:p>
        </p:txBody>
      </p:sp>
    </p:spTree>
    <p:extLst>
      <p:ext uri="{BB962C8B-B14F-4D97-AF65-F5344CB8AC3E}">
        <p14:creationId xmlns:p14="http://schemas.microsoft.com/office/powerpoint/2010/main" val="183590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329939" y="1622148"/>
            <a:ext cx="12344399" cy="1260164"/>
          </a:xfrm>
        </p:spPr>
        <p:txBody>
          <a:bodyPr/>
          <a:lstStyle/>
          <a:p>
            <a:r>
              <a:rPr lang="he-IL" sz="6000" dirty="0"/>
              <a:t>מבנה הארגון</a:t>
            </a:r>
            <a:r>
              <a:rPr lang="en-US" sz="6000" dirty="0"/>
              <a:t> </a:t>
            </a:r>
            <a:r>
              <a:rPr lang="he-IL" sz="6000" dirty="0"/>
              <a:t>והעקרונות שהוא מושתת עליהם</a:t>
            </a:r>
            <a:endParaRPr lang="he-IL" sz="6000" dirty="0">
              <a:solidFill>
                <a:srgbClr val="192A72"/>
              </a:solidFill>
            </a:endParaRPr>
          </a:p>
        </p:txBody>
      </p:sp>
      <p:sp>
        <p:nvSpPr>
          <p:cNvPr id="7" name="כותרת משנה 6"/>
          <p:cNvSpPr>
            <a:spLocks noGrp="1"/>
          </p:cNvSpPr>
          <p:nvPr>
            <p:ph type="subTitle" idx="1"/>
          </p:nvPr>
        </p:nvSpPr>
        <p:spPr>
          <a:xfrm>
            <a:off x="1" y="3068953"/>
            <a:ext cx="12192001" cy="720094"/>
          </a:xfrm>
        </p:spPr>
        <p:txBody>
          <a:bodyPr/>
          <a:lstStyle/>
          <a:p>
            <a:r>
              <a:rPr lang="he-IL" dirty="0">
                <a:sym typeface="Varela Round"/>
              </a:rPr>
              <a:t>מנהל וכלכלה</a:t>
            </a:r>
          </a:p>
        </p:txBody>
      </p:sp>
      <p:sp>
        <p:nvSpPr>
          <p:cNvPr id="4" name="מציין מיקום תוכן 3"/>
          <p:cNvSpPr>
            <a:spLocks noGrp="1"/>
          </p:cNvSpPr>
          <p:nvPr>
            <p:ph idx="10"/>
          </p:nvPr>
        </p:nvSpPr>
        <p:spPr>
          <a:xfrm>
            <a:off x="1" y="3655861"/>
            <a:ext cx="12192001" cy="720094"/>
          </a:xfrm>
        </p:spPr>
        <p:txBody>
          <a:bodyPr/>
          <a:lstStyle/>
          <a:p>
            <a:r>
              <a:rPr lang="he-IL" dirty="0">
                <a:sym typeface="Varela Round"/>
              </a:rPr>
              <a:t>שם המורה: אורן קלר</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קבוצה 7">
            <a:extLst>
              <a:ext uri="{FF2B5EF4-FFF2-40B4-BE49-F238E27FC236}">
                <a16:creationId xmlns:a16="http://schemas.microsoft.com/office/drawing/2014/main" id="{57DFC4D0-ED56-4CFB-9EF6-F5BE6E5AA19D}"/>
              </a:ext>
            </a:extLst>
          </p:cNvPr>
          <p:cNvGrpSpPr/>
          <p:nvPr/>
        </p:nvGrpSpPr>
        <p:grpSpPr>
          <a:xfrm>
            <a:off x="4746479" y="343290"/>
            <a:ext cx="2719550" cy="1768314"/>
            <a:chOff x="247" y="101251"/>
            <a:chExt cx="2028860" cy="1014430"/>
          </a:xfrm>
        </p:grpSpPr>
        <p:sp>
          <p:nvSpPr>
            <p:cNvPr id="9" name="מלבן 8">
              <a:extLst>
                <a:ext uri="{FF2B5EF4-FFF2-40B4-BE49-F238E27FC236}">
                  <a16:creationId xmlns:a16="http://schemas.microsoft.com/office/drawing/2014/main" id="{FC1DE532-5D2E-4C87-BF9C-62C7C484132A}"/>
                </a:ext>
              </a:extLst>
            </p:cNvPr>
            <p:cNvSpPr/>
            <p:nvPr/>
          </p:nvSpPr>
          <p:spPr>
            <a:xfrm>
              <a:off x="247" y="101251"/>
              <a:ext cx="2028860" cy="101443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תיבת טקסט 9">
              <a:extLst>
                <a:ext uri="{FF2B5EF4-FFF2-40B4-BE49-F238E27FC236}">
                  <a16:creationId xmlns:a16="http://schemas.microsoft.com/office/drawing/2014/main" id="{0BA4CFE8-55C5-448E-AA62-5E571EE30C39}"/>
                </a:ext>
              </a:extLst>
            </p:cNvPr>
            <p:cNvSpPr txBox="1"/>
            <p:nvPr/>
          </p:nvSpPr>
          <p:spPr>
            <a:xfrm>
              <a:off x="247" y="101251"/>
              <a:ext cx="2028860" cy="10144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he-IL" sz="3600" kern="1200" dirty="0">
                  <a:latin typeface="Varela Round" panose="00000500000000000000" pitchFamily="2" charset="-79"/>
                  <a:cs typeface="Varela Round" panose="00000500000000000000" pitchFamily="2" charset="-79"/>
                </a:rPr>
                <a:t>מנהלת בית הספר</a:t>
              </a:r>
            </a:p>
          </p:txBody>
        </p:sp>
      </p:grpSp>
    </p:spTree>
    <p:extLst>
      <p:ext uri="{BB962C8B-B14F-4D97-AF65-F5344CB8AC3E}">
        <p14:creationId xmlns:p14="http://schemas.microsoft.com/office/powerpoint/2010/main" val="14571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EF7BF372-E461-466F-9201-CB073B493BC6}"/>
              </a:ext>
            </a:extLst>
          </p:cNvPr>
          <p:cNvGraphicFramePr/>
          <p:nvPr>
            <p:extLst>
              <p:ext uri="{D42A27DB-BD31-4B8C-83A1-F6EECF244321}">
                <p14:modId xmlns:p14="http://schemas.microsoft.com/office/powerpoint/2010/main" val="1560826288"/>
              </p:ext>
            </p:extLst>
          </p:nvPr>
        </p:nvGraphicFramePr>
        <p:xfrm>
          <a:off x="3188095" y="-96552"/>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2082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332199" y="1393389"/>
            <a:ext cx="8364277" cy="3442112"/>
          </a:xfrm>
        </p:spPr>
        <p:txBody>
          <a:bodyPr>
            <a:normAutofit/>
          </a:bodyPr>
          <a:lstStyle/>
          <a:p>
            <a:r>
              <a:rPr lang="he-IL" sz="3600" b="1" dirty="0"/>
              <a:t>רכזי השכבות</a:t>
            </a:r>
          </a:p>
          <a:p>
            <a:r>
              <a:rPr lang="he-IL" sz="3600" b="1" dirty="0"/>
              <a:t>רכזי המגמות</a:t>
            </a:r>
            <a:endParaRPr lang="en-US" sz="3600" dirty="0"/>
          </a:p>
        </p:txBody>
      </p:sp>
      <p:sp>
        <p:nvSpPr>
          <p:cNvPr id="6" name="Title 5"/>
          <p:cNvSpPr>
            <a:spLocks noGrp="1"/>
          </p:cNvSpPr>
          <p:nvPr>
            <p:ph type="title"/>
          </p:nvPr>
        </p:nvSpPr>
        <p:spPr>
          <a:xfrm>
            <a:off x="-36859" y="79707"/>
            <a:ext cx="12265719" cy="1005525"/>
          </a:xfrm>
        </p:spPr>
        <p:txBody>
          <a:bodyPr>
            <a:noAutofit/>
          </a:bodyPr>
          <a:lstStyle/>
          <a:p>
            <a:pPr marL="185757">
              <a:spcBef>
                <a:spcPct val="20000"/>
              </a:spcBef>
            </a:pPr>
            <a:r>
              <a:rPr lang="he-IL" sz="4400" dirty="0">
                <a:solidFill>
                  <a:srgbClr val="192A72"/>
                </a:solidFill>
              </a:rPr>
              <a:t>המדרג ההיררכי</a:t>
            </a:r>
            <a:endParaRPr lang="he-IL" sz="4400" dirty="0">
              <a:solidFill>
                <a:srgbClr val="192A72"/>
              </a:solidFill>
              <a:ea typeface="+mn-ea"/>
            </a:endParaRPr>
          </a:p>
        </p:txBody>
      </p:sp>
    </p:spTree>
    <p:extLst>
      <p:ext uri="{BB962C8B-B14F-4D97-AF65-F5344CB8AC3E}">
        <p14:creationId xmlns:p14="http://schemas.microsoft.com/office/powerpoint/2010/main" val="3551119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859" y="1485796"/>
            <a:ext cx="11551211" cy="5710392"/>
          </a:xfrm>
        </p:spPr>
        <p:txBody>
          <a:bodyPr>
            <a:normAutofit/>
          </a:bodyPr>
          <a:lstStyle/>
          <a:p>
            <a:r>
              <a:rPr lang="he-IL" sz="2800" b="1" dirty="0"/>
              <a:t>מנהלי דרגי הביניים </a:t>
            </a:r>
            <a:endParaRPr lang="en-US" sz="2800" b="1" dirty="0"/>
          </a:p>
          <a:p>
            <a:pPr marL="0" indent="0">
              <a:buNone/>
            </a:pPr>
            <a:r>
              <a:rPr lang="he-IL" sz="2800" dirty="0"/>
              <a:t>דרג המורכב מבעלי תפקידים ניהוליים הכפופים לצמרת הארגון אחראים לקביעת תכניות הפעלה בארגון מקשרים בין הצמרת לבין המבצעים מהשורה. מספר הדרגים בקבוצה זאת משתנה בהתאם לגודל הארגון.</a:t>
            </a:r>
            <a:endParaRPr lang="en-US" sz="2800" dirty="0"/>
          </a:p>
        </p:txBody>
      </p:sp>
      <p:sp>
        <p:nvSpPr>
          <p:cNvPr id="6" name="Title 5"/>
          <p:cNvSpPr>
            <a:spLocks noGrp="1"/>
          </p:cNvSpPr>
          <p:nvPr>
            <p:ph type="title"/>
          </p:nvPr>
        </p:nvSpPr>
        <p:spPr>
          <a:xfrm>
            <a:off x="-36859" y="79707"/>
            <a:ext cx="12265719" cy="1005525"/>
          </a:xfrm>
        </p:spPr>
        <p:txBody>
          <a:bodyPr>
            <a:noAutofit/>
          </a:bodyPr>
          <a:lstStyle/>
          <a:p>
            <a:pPr marL="185757">
              <a:spcBef>
                <a:spcPct val="20000"/>
              </a:spcBef>
            </a:pPr>
            <a:r>
              <a:rPr lang="he-IL" sz="4400" dirty="0">
                <a:solidFill>
                  <a:srgbClr val="192A72"/>
                </a:solidFill>
              </a:rPr>
              <a:t>המדרג ההיררכי</a:t>
            </a:r>
            <a:endParaRPr lang="he-IL" sz="4400" dirty="0">
              <a:solidFill>
                <a:srgbClr val="192A72"/>
              </a:solidFill>
              <a:ea typeface="+mn-ea"/>
            </a:endParaRPr>
          </a:p>
        </p:txBody>
      </p:sp>
    </p:spTree>
    <p:extLst>
      <p:ext uri="{BB962C8B-B14F-4D97-AF65-F5344CB8AC3E}">
        <p14:creationId xmlns:p14="http://schemas.microsoft.com/office/powerpoint/2010/main" val="1514306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EF2E2CF5-94D0-42C7-AADF-9D3A504766F3}"/>
              </a:ext>
            </a:extLst>
          </p:cNvPr>
          <p:cNvGraphicFramePr/>
          <p:nvPr>
            <p:extLst>
              <p:ext uri="{D42A27DB-BD31-4B8C-83A1-F6EECF244321}">
                <p14:modId xmlns:p14="http://schemas.microsoft.com/office/powerpoint/2010/main" val="3068297006"/>
              </p:ext>
            </p:extLst>
          </p:nvPr>
        </p:nvGraphicFramePr>
        <p:xfrm>
          <a:off x="414779" y="274077"/>
          <a:ext cx="11528982" cy="6484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169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564883" y="1454576"/>
            <a:ext cx="8364277" cy="3442112"/>
          </a:xfrm>
        </p:spPr>
        <p:txBody>
          <a:bodyPr>
            <a:normAutofit/>
          </a:bodyPr>
          <a:lstStyle/>
          <a:p>
            <a:r>
              <a:rPr lang="he-IL" sz="2800" dirty="0"/>
              <a:t>המחנכים</a:t>
            </a:r>
          </a:p>
          <a:p>
            <a:r>
              <a:rPr lang="he-IL" sz="2800" dirty="0"/>
              <a:t>המורים המקצועיים</a:t>
            </a:r>
            <a:endParaRPr lang="en-US" sz="2800" dirty="0"/>
          </a:p>
        </p:txBody>
      </p:sp>
      <p:sp>
        <p:nvSpPr>
          <p:cNvPr id="6" name="Title 5"/>
          <p:cNvSpPr>
            <a:spLocks noGrp="1"/>
          </p:cNvSpPr>
          <p:nvPr>
            <p:ph type="title"/>
          </p:nvPr>
        </p:nvSpPr>
        <p:spPr>
          <a:xfrm>
            <a:off x="-153109" y="79707"/>
            <a:ext cx="12265719" cy="1005525"/>
          </a:xfrm>
        </p:spPr>
        <p:txBody>
          <a:bodyPr>
            <a:noAutofit/>
          </a:bodyPr>
          <a:lstStyle/>
          <a:p>
            <a:pPr marL="185757">
              <a:spcBef>
                <a:spcPct val="20000"/>
              </a:spcBef>
            </a:pPr>
            <a:r>
              <a:rPr lang="he-IL" sz="4400" dirty="0">
                <a:solidFill>
                  <a:srgbClr val="192A72"/>
                </a:solidFill>
              </a:rPr>
              <a:t>המדרג ההיררכי</a:t>
            </a:r>
            <a:endParaRPr lang="he-IL" sz="4400" dirty="0">
              <a:solidFill>
                <a:srgbClr val="192A72"/>
              </a:solidFill>
              <a:ea typeface="+mn-ea"/>
            </a:endParaRPr>
          </a:p>
        </p:txBody>
      </p:sp>
    </p:spTree>
    <p:extLst>
      <p:ext uri="{BB962C8B-B14F-4D97-AF65-F5344CB8AC3E}">
        <p14:creationId xmlns:p14="http://schemas.microsoft.com/office/powerpoint/2010/main" val="303750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92919" y="1286251"/>
            <a:ext cx="11551211" cy="5710392"/>
          </a:xfrm>
        </p:spPr>
        <p:txBody>
          <a:bodyPr>
            <a:normAutofit/>
          </a:bodyPr>
          <a:lstStyle/>
          <a:p>
            <a:r>
              <a:rPr lang="he-IL" sz="2800" b="1" dirty="0"/>
              <a:t>מבצעים מהשורה</a:t>
            </a:r>
            <a:endParaRPr lang="en-US" sz="2800" b="1" dirty="0"/>
          </a:p>
          <a:p>
            <a:pPr marL="0" indent="0">
              <a:buNone/>
            </a:pPr>
            <a:r>
              <a:rPr lang="he-IL" sz="2800" dirty="0"/>
              <a:t>דרג הכולל את רוב האנשים בארגון המבצעים את העבודה השוטפת של הארגון. מבנה היררכי הוא מערכת הדרגות בארגון שבנויה מרבדים המצויים זה מעל זה ויוצרים יחד מבנה פירמידה.</a:t>
            </a:r>
            <a:endParaRPr lang="en-US" sz="2800" dirty="0"/>
          </a:p>
        </p:txBody>
      </p:sp>
      <p:sp>
        <p:nvSpPr>
          <p:cNvPr id="6" name="Title 5"/>
          <p:cNvSpPr>
            <a:spLocks noGrp="1"/>
          </p:cNvSpPr>
          <p:nvPr>
            <p:ph type="title"/>
          </p:nvPr>
        </p:nvSpPr>
        <p:spPr>
          <a:xfrm>
            <a:off x="0" y="123327"/>
            <a:ext cx="12265719" cy="852372"/>
          </a:xfrm>
        </p:spPr>
        <p:txBody>
          <a:bodyPr>
            <a:noAutofit/>
          </a:bodyPr>
          <a:lstStyle/>
          <a:p>
            <a:r>
              <a:rPr lang="he-IL" sz="4400" dirty="0">
                <a:solidFill>
                  <a:srgbClr val="192A72"/>
                </a:solidFill>
              </a:rPr>
              <a:t>המדרג ההיררכי</a:t>
            </a:r>
            <a:endParaRPr lang="he-IL" sz="4000" dirty="0">
              <a:solidFill>
                <a:srgbClr val="192A7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52851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7C4A1A84-705F-4F98-B052-9F802387DA23}"/>
              </a:ext>
            </a:extLst>
          </p:cNvPr>
          <p:cNvGraphicFramePr/>
          <p:nvPr>
            <p:extLst>
              <p:ext uri="{D42A27DB-BD31-4B8C-83A1-F6EECF244321}">
                <p14:modId xmlns:p14="http://schemas.microsoft.com/office/powerpoint/2010/main" val="1707838784"/>
              </p:ext>
            </p:extLst>
          </p:nvPr>
        </p:nvGraphicFramePr>
        <p:xfrm>
          <a:off x="713294" y="523137"/>
          <a:ext cx="11085922" cy="5585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604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שולש שווה-שוקיים 1">
            <a:extLst>
              <a:ext uri="{FF2B5EF4-FFF2-40B4-BE49-F238E27FC236}">
                <a16:creationId xmlns:a16="http://schemas.microsoft.com/office/drawing/2014/main" id="{9BCFCA52-3FC7-4E7A-8DE3-71D93D310BC8}"/>
              </a:ext>
            </a:extLst>
          </p:cNvPr>
          <p:cNvSpPr/>
          <p:nvPr/>
        </p:nvSpPr>
        <p:spPr>
          <a:xfrm>
            <a:off x="778092" y="1346042"/>
            <a:ext cx="10898965" cy="360080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dirty="0">
              <a:cs typeface="Varela Round" panose="00000500000000000000" pitchFamily="2" charset="-79"/>
            </a:endParaRPr>
          </a:p>
        </p:txBody>
      </p:sp>
      <p:sp>
        <p:nvSpPr>
          <p:cNvPr id="6" name="Title 5"/>
          <p:cNvSpPr>
            <a:spLocks noGrp="1"/>
          </p:cNvSpPr>
          <p:nvPr>
            <p:ph type="title"/>
          </p:nvPr>
        </p:nvSpPr>
        <p:spPr>
          <a:xfrm>
            <a:off x="1061130" y="141861"/>
            <a:ext cx="10473069" cy="1005525"/>
          </a:xfrm>
        </p:spPr>
        <p:txBody>
          <a:bodyPr>
            <a:normAutofit/>
          </a:bodyPr>
          <a:lstStyle/>
          <a:p>
            <a:pPr marL="185757">
              <a:spcBef>
                <a:spcPct val="20000"/>
              </a:spcBef>
            </a:pPr>
            <a:r>
              <a:rPr lang="he-IL" sz="4400" dirty="0">
                <a:solidFill>
                  <a:srgbClr val="192A72"/>
                </a:solidFill>
                <a:ea typeface="+mn-ea"/>
              </a:rPr>
              <a:t>מבנה פירמידה (היררכי)</a:t>
            </a:r>
          </a:p>
        </p:txBody>
      </p:sp>
      <p:graphicFrame>
        <p:nvGraphicFramePr>
          <p:cNvPr id="5" name="דיאגרמה 4">
            <a:extLst>
              <a:ext uri="{FF2B5EF4-FFF2-40B4-BE49-F238E27FC236}">
                <a16:creationId xmlns:a16="http://schemas.microsoft.com/office/drawing/2014/main" id="{513775C8-09A1-455E-B321-3053A12CEDD9}"/>
              </a:ext>
            </a:extLst>
          </p:cNvPr>
          <p:cNvGraphicFramePr/>
          <p:nvPr>
            <p:extLst>
              <p:ext uri="{D42A27DB-BD31-4B8C-83A1-F6EECF244321}">
                <p14:modId xmlns:p14="http://schemas.microsoft.com/office/powerpoint/2010/main" val="4042285599"/>
              </p:ext>
            </p:extLst>
          </p:nvPr>
        </p:nvGraphicFramePr>
        <p:xfrm>
          <a:off x="1385799" y="1828800"/>
          <a:ext cx="9939129" cy="43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686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1159" y="1514076"/>
            <a:ext cx="11551211" cy="5710392"/>
          </a:xfrm>
        </p:spPr>
        <p:txBody>
          <a:bodyPr>
            <a:normAutofit/>
          </a:bodyPr>
          <a:lstStyle/>
          <a:p>
            <a:r>
              <a:rPr lang="he-IL" sz="2800" dirty="0"/>
              <a:t>הארגון בנוי בצורת פירמידה, מורכב ממספר דרגים ולכל אחד מהם משימות שונות. </a:t>
            </a:r>
            <a:endParaRPr lang="en-US" sz="2800" dirty="0"/>
          </a:p>
        </p:txBody>
      </p:sp>
      <p:sp>
        <p:nvSpPr>
          <p:cNvPr id="6" name="Title 5"/>
          <p:cNvSpPr>
            <a:spLocks noGrp="1"/>
          </p:cNvSpPr>
          <p:nvPr>
            <p:ph type="title"/>
          </p:nvPr>
        </p:nvSpPr>
        <p:spPr>
          <a:xfrm>
            <a:off x="-153109" y="79707"/>
            <a:ext cx="12265719" cy="1005525"/>
          </a:xfrm>
        </p:spPr>
        <p:txBody>
          <a:bodyPr>
            <a:noAutofit/>
          </a:bodyPr>
          <a:lstStyle/>
          <a:p>
            <a:pPr marL="185757">
              <a:spcBef>
                <a:spcPct val="20000"/>
              </a:spcBef>
            </a:pPr>
            <a:r>
              <a:rPr lang="he-IL" sz="4400" dirty="0">
                <a:solidFill>
                  <a:srgbClr val="192A72"/>
                </a:solidFill>
                <a:ea typeface="+mn-ea"/>
              </a:rPr>
              <a:t>מבנה פירמידלי </a:t>
            </a:r>
          </a:p>
        </p:txBody>
      </p:sp>
    </p:spTree>
    <p:extLst>
      <p:ext uri="{BB962C8B-B14F-4D97-AF65-F5344CB8AC3E}">
        <p14:creationId xmlns:p14="http://schemas.microsoft.com/office/powerpoint/2010/main" val="81101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2332952" y="541158"/>
            <a:ext cx="9642231" cy="720000"/>
          </a:xfrm>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403780" y="1525109"/>
            <a:ext cx="8537543" cy="540070"/>
          </a:xfrm>
        </p:spPr>
        <p:txBody>
          <a:bodyPr/>
          <a:lstStyle/>
          <a:p>
            <a:r>
              <a:rPr lang="he-IL" dirty="0">
                <a:sym typeface="Varela Round"/>
              </a:rPr>
              <a:t>תורת הארגון</a:t>
            </a:r>
            <a:endParaRPr lang="he-IL" dirty="0"/>
          </a:p>
        </p:txBody>
      </p:sp>
      <p:sp>
        <p:nvSpPr>
          <p:cNvPr id="8" name="מציין מיקום תוכן 7"/>
          <p:cNvSpPr>
            <a:spLocks noGrp="1"/>
          </p:cNvSpPr>
          <p:nvPr>
            <p:ph sz="quarter" idx="4"/>
          </p:nvPr>
        </p:nvSpPr>
        <p:spPr>
          <a:xfrm>
            <a:off x="519055" y="2121386"/>
            <a:ext cx="8306994" cy="4153058"/>
          </a:xfrm>
        </p:spPr>
        <p:txBody>
          <a:bodyPr>
            <a:normAutofit/>
          </a:bodyPr>
          <a:lstStyle/>
          <a:p>
            <a:pPr>
              <a:lnSpc>
                <a:spcPct val="200000"/>
              </a:lnSpc>
            </a:pPr>
            <a:r>
              <a:rPr lang="he-IL" dirty="0">
                <a:solidFill>
                  <a:schemeClr val="tx1"/>
                </a:solidFill>
              </a:rPr>
              <a:t>מבנה הארגון </a:t>
            </a:r>
          </a:p>
          <a:p>
            <a:pPr>
              <a:lnSpc>
                <a:spcPct val="200000"/>
              </a:lnSpc>
            </a:pPr>
            <a:r>
              <a:rPr lang="he-IL" dirty="0">
                <a:solidFill>
                  <a:schemeClr val="tx1"/>
                </a:solidFill>
              </a:rPr>
              <a:t>תרשים מבנה ארגוני</a:t>
            </a:r>
          </a:p>
          <a:p>
            <a:pPr>
              <a:lnSpc>
                <a:spcPct val="200000"/>
              </a:lnSpc>
            </a:pPr>
            <a:r>
              <a:rPr lang="he-IL" dirty="0">
                <a:solidFill>
                  <a:schemeClr val="tx1"/>
                </a:solidFill>
              </a:rPr>
              <a:t>העקרונות שהארגון מושתת עליהם</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1159" y="1514076"/>
            <a:ext cx="11551211" cy="5710392"/>
          </a:xfrm>
        </p:spPr>
        <p:txBody>
          <a:bodyPr>
            <a:normAutofit/>
          </a:bodyPr>
          <a:lstStyle/>
          <a:p>
            <a:r>
              <a:rPr lang="he-IL" sz="2800" dirty="0"/>
              <a:t>מספר הכפופים הנמצאים בפיקוחו הישיר של מנהל אחד.</a:t>
            </a:r>
            <a:endParaRPr lang="en-US" sz="2800" dirty="0"/>
          </a:p>
        </p:txBody>
      </p:sp>
      <p:sp>
        <p:nvSpPr>
          <p:cNvPr id="6" name="Title 5"/>
          <p:cNvSpPr>
            <a:spLocks noGrp="1"/>
          </p:cNvSpPr>
          <p:nvPr>
            <p:ph type="title"/>
          </p:nvPr>
        </p:nvSpPr>
        <p:spPr>
          <a:xfrm>
            <a:off x="963726" y="173975"/>
            <a:ext cx="10473069" cy="1005525"/>
          </a:xfrm>
        </p:spPr>
        <p:txBody>
          <a:bodyPr>
            <a:normAutofit/>
          </a:bodyPr>
          <a:lstStyle/>
          <a:p>
            <a:pPr marL="185757">
              <a:spcBef>
                <a:spcPct val="20000"/>
              </a:spcBef>
            </a:pPr>
            <a:r>
              <a:rPr lang="he-IL" sz="4400" dirty="0">
                <a:solidFill>
                  <a:srgbClr val="192A72"/>
                </a:solidFill>
                <a:ea typeface="+mn-ea"/>
              </a:rPr>
              <a:t>טווח שליטה ופיקוח</a:t>
            </a:r>
          </a:p>
        </p:txBody>
      </p:sp>
    </p:spTree>
    <p:extLst>
      <p:ext uri="{BB962C8B-B14F-4D97-AF65-F5344CB8AC3E}">
        <p14:creationId xmlns:p14="http://schemas.microsoft.com/office/powerpoint/2010/main" val="1365133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35341" y="1448088"/>
            <a:ext cx="11551211" cy="5710392"/>
          </a:xfrm>
        </p:spPr>
        <p:txBody>
          <a:bodyPr>
            <a:normAutofit/>
          </a:bodyPr>
          <a:lstStyle/>
          <a:p>
            <a:r>
              <a:rPr lang="he-IL" sz="2800" dirty="0"/>
              <a:t>חברת </a:t>
            </a:r>
            <a:r>
              <a:rPr lang="he-IL" sz="2800" dirty="0" err="1"/>
              <a:t>אמישראגז</a:t>
            </a:r>
            <a:r>
              <a:rPr lang="he-IL" sz="2800" dirty="0"/>
              <a:t> מעסיקה עשרות טכנאים.</a:t>
            </a:r>
          </a:p>
          <a:p>
            <a:r>
              <a:rPr lang="he-IL" sz="2800" dirty="0"/>
              <a:t>כל הטכנאים עוסקים בפעילות זהה.</a:t>
            </a:r>
          </a:p>
          <a:p>
            <a:r>
              <a:rPr lang="he-IL" sz="2800" dirty="0"/>
              <a:t>בחברה קיימת פריסה בחלוקה גיאוגרפית</a:t>
            </a:r>
            <a:endParaRPr lang="en-US" sz="2800" dirty="0"/>
          </a:p>
        </p:txBody>
      </p:sp>
      <p:sp>
        <p:nvSpPr>
          <p:cNvPr id="6" name="Title 5"/>
          <p:cNvSpPr>
            <a:spLocks noGrp="1"/>
          </p:cNvSpPr>
          <p:nvPr>
            <p:ph type="title"/>
          </p:nvPr>
        </p:nvSpPr>
        <p:spPr>
          <a:xfrm>
            <a:off x="850604" y="79707"/>
            <a:ext cx="10473069" cy="1005525"/>
          </a:xfrm>
        </p:spPr>
        <p:txBody>
          <a:bodyPr>
            <a:normAutofit/>
          </a:bodyPr>
          <a:lstStyle/>
          <a:p>
            <a:pPr marL="185757">
              <a:spcBef>
                <a:spcPct val="20000"/>
              </a:spcBef>
            </a:pPr>
            <a:r>
              <a:rPr lang="he-IL" sz="4400" dirty="0">
                <a:solidFill>
                  <a:srgbClr val="192A72"/>
                </a:solidFill>
                <a:ea typeface="+mn-ea"/>
              </a:rPr>
              <a:t>חברת </a:t>
            </a:r>
            <a:r>
              <a:rPr lang="he-IL" sz="4400" dirty="0" err="1">
                <a:solidFill>
                  <a:srgbClr val="192A72"/>
                </a:solidFill>
                <a:ea typeface="+mn-ea"/>
              </a:rPr>
              <a:t>אמישראגז</a:t>
            </a:r>
            <a:endParaRPr lang="he-IL" sz="4400" dirty="0">
              <a:solidFill>
                <a:srgbClr val="192A72"/>
              </a:solidFill>
              <a:ea typeface="+mn-ea"/>
            </a:endParaRPr>
          </a:p>
        </p:txBody>
      </p:sp>
    </p:spTree>
    <p:extLst>
      <p:ext uri="{BB962C8B-B14F-4D97-AF65-F5344CB8AC3E}">
        <p14:creationId xmlns:p14="http://schemas.microsoft.com/office/powerpoint/2010/main" val="676602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9465" y="28398"/>
            <a:ext cx="10473069" cy="1002488"/>
          </a:xfrm>
        </p:spPr>
        <p:txBody>
          <a:bodyPr>
            <a:normAutofit/>
          </a:bodyPr>
          <a:lstStyle/>
          <a:p>
            <a:pPr marL="185757">
              <a:spcBef>
                <a:spcPct val="20000"/>
              </a:spcBef>
            </a:pPr>
            <a:r>
              <a:rPr lang="he-IL" sz="4400" dirty="0">
                <a:solidFill>
                  <a:srgbClr val="192A72"/>
                </a:solidFill>
                <a:ea typeface="+mn-ea"/>
              </a:rPr>
              <a:t>טווח שליטה ופיקוח (רחב)</a:t>
            </a:r>
          </a:p>
        </p:txBody>
      </p:sp>
      <p:sp>
        <p:nvSpPr>
          <p:cNvPr id="3" name="מציין מיקום תוכן 2">
            <a:extLst>
              <a:ext uri="{FF2B5EF4-FFF2-40B4-BE49-F238E27FC236}">
                <a16:creationId xmlns:a16="http://schemas.microsoft.com/office/drawing/2014/main" id="{865E2527-10F0-4A16-8398-3579E0D3C367}"/>
              </a:ext>
            </a:extLst>
          </p:cNvPr>
          <p:cNvSpPr>
            <a:spLocks noGrp="1"/>
          </p:cNvSpPr>
          <p:nvPr>
            <p:ph idx="1"/>
          </p:nvPr>
        </p:nvSpPr>
        <p:spPr>
          <a:xfrm>
            <a:off x="3531242" y="1230645"/>
            <a:ext cx="8031962" cy="4680000"/>
          </a:xfrm>
        </p:spPr>
        <p:txBody>
          <a:bodyPr>
            <a:normAutofit/>
          </a:bodyPr>
          <a:lstStyle/>
          <a:p>
            <a:r>
              <a:rPr lang="he-IL" sz="2800" dirty="0"/>
              <a:t>לכל מנהל כפופים עובדים </a:t>
            </a:r>
            <a:r>
              <a:rPr lang="he-IL" sz="2800" b="1" dirty="0"/>
              <a:t>רבים</a:t>
            </a:r>
          </a:p>
        </p:txBody>
      </p:sp>
      <p:pic>
        <p:nvPicPr>
          <p:cNvPr id="5" name="Google Shape;79;p17">
            <a:extLst>
              <a:ext uri="{FF2B5EF4-FFF2-40B4-BE49-F238E27FC236}">
                <a16:creationId xmlns:a16="http://schemas.microsoft.com/office/drawing/2014/main" id="{CFD07F0A-2501-43EA-847B-D1817DB85536}"/>
              </a:ext>
            </a:extLst>
          </p:cNvPr>
          <p:cNvPicPr preferRelativeResize="0"/>
          <p:nvPr/>
        </p:nvPicPr>
        <p:blipFill rotWithShape="1">
          <a:blip r:embed="rId2">
            <a:alphaModFix/>
          </a:blip>
          <a:srcRect b="77362"/>
          <a:stretch/>
        </p:blipFill>
        <p:spPr>
          <a:xfrm>
            <a:off x="5257524" y="2573701"/>
            <a:ext cx="6608980" cy="855299"/>
          </a:xfrm>
          <a:prstGeom prst="rect">
            <a:avLst/>
          </a:prstGeom>
          <a:noFill/>
          <a:ln>
            <a:noFill/>
          </a:ln>
        </p:spPr>
      </p:pic>
      <p:pic>
        <p:nvPicPr>
          <p:cNvPr id="4" name="תמונה 3">
            <a:extLst>
              <a:ext uri="{FF2B5EF4-FFF2-40B4-BE49-F238E27FC236}">
                <a16:creationId xmlns:a16="http://schemas.microsoft.com/office/drawing/2014/main" id="{2E056A76-086B-4321-AF78-91C3B099D311}"/>
              </a:ext>
            </a:extLst>
          </p:cNvPr>
          <p:cNvPicPr>
            <a:picLocks noChangeAspect="1"/>
          </p:cNvPicPr>
          <p:nvPr/>
        </p:nvPicPr>
        <p:blipFill>
          <a:blip r:embed="rId3"/>
          <a:stretch>
            <a:fillRect/>
          </a:stretch>
        </p:blipFill>
        <p:spPr>
          <a:xfrm>
            <a:off x="440780" y="1482350"/>
            <a:ext cx="4816744" cy="3213672"/>
          </a:xfrm>
          <a:prstGeom prst="rect">
            <a:avLst/>
          </a:prstGeom>
        </p:spPr>
      </p:pic>
    </p:spTree>
    <p:extLst>
      <p:ext uri="{BB962C8B-B14F-4D97-AF65-F5344CB8AC3E}">
        <p14:creationId xmlns:p14="http://schemas.microsoft.com/office/powerpoint/2010/main" val="1109135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43790" y="1192973"/>
            <a:ext cx="11148592" cy="5665027"/>
          </a:xfrm>
        </p:spPr>
        <p:txBody>
          <a:bodyPr>
            <a:normAutofit/>
          </a:bodyPr>
          <a:lstStyle/>
          <a:p>
            <a:pPr marL="990575" indent="-990575">
              <a:buFont typeface="+mj-lt"/>
              <a:buAutoNum type="arabicPeriod"/>
            </a:pPr>
            <a:r>
              <a:rPr lang="he-IL" sz="2800" dirty="0"/>
              <a:t>ארגון בעל מספר קטן של דרגי סמכות.  </a:t>
            </a:r>
          </a:p>
          <a:p>
            <a:pPr marL="990575" indent="-990575">
              <a:buFont typeface="+mj-lt"/>
              <a:buAutoNum type="arabicPeriod"/>
            </a:pPr>
            <a:r>
              <a:rPr lang="he-IL" sz="2800" dirty="0"/>
              <a:t>ככל שמספר הדרגים מצומצם – מבנה הפירמידה שטוח יותר, ואילו ככל שמספר הדרגים רב – מבנה הפירמידה תלול יותר.</a:t>
            </a:r>
          </a:p>
          <a:p>
            <a:pPr marL="990575" indent="-990575">
              <a:buFont typeface="+mj-lt"/>
              <a:buAutoNum type="arabicPeriod"/>
            </a:pPr>
            <a:r>
              <a:rPr lang="he-IL" sz="2800" dirty="0"/>
              <a:t>במבנה פירמידלי שטוח קיימים בדרך כלל 2 – 3 דרגי סמכות</a:t>
            </a:r>
          </a:p>
        </p:txBody>
      </p:sp>
      <p:sp>
        <p:nvSpPr>
          <p:cNvPr id="6" name="Title 5"/>
          <p:cNvSpPr>
            <a:spLocks noGrp="1"/>
          </p:cNvSpPr>
          <p:nvPr>
            <p:ph type="title"/>
          </p:nvPr>
        </p:nvSpPr>
        <p:spPr>
          <a:xfrm>
            <a:off x="-36859" y="79707"/>
            <a:ext cx="12265719" cy="1005525"/>
          </a:xfrm>
        </p:spPr>
        <p:txBody>
          <a:bodyPr>
            <a:noAutofit/>
          </a:bodyPr>
          <a:lstStyle/>
          <a:p>
            <a:pPr marL="185757">
              <a:spcBef>
                <a:spcPct val="20000"/>
              </a:spcBef>
            </a:pPr>
            <a:r>
              <a:rPr lang="he-IL" sz="4400" dirty="0">
                <a:solidFill>
                  <a:srgbClr val="192A72"/>
                </a:solidFill>
                <a:ea typeface="+mn-ea"/>
              </a:rPr>
              <a:t>מבנה פירמידלי שטוח </a:t>
            </a:r>
          </a:p>
        </p:txBody>
      </p:sp>
    </p:spTree>
    <p:extLst>
      <p:ext uri="{BB962C8B-B14F-4D97-AF65-F5344CB8AC3E}">
        <p14:creationId xmlns:p14="http://schemas.microsoft.com/office/powerpoint/2010/main" val="3129623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7538" y="1561211"/>
            <a:ext cx="11551211" cy="5710392"/>
          </a:xfrm>
        </p:spPr>
        <p:txBody>
          <a:bodyPr>
            <a:normAutofit/>
          </a:bodyPr>
          <a:lstStyle/>
          <a:p>
            <a:r>
              <a:rPr lang="he-IL" sz="2800" dirty="0"/>
              <a:t>בחברת </a:t>
            </a:r>
            <a:r>
              <a:rPr lang="en-US" sz="2800" dirty="0"/>
              <a:t>Amdocs</a:t>
            </a:r>
            <a:r>
              <a:rPr lang="he-IL" sz="2800" dirty="0"/>
              <a:t> כל מנהל אחראי על צוות עובדים מקצועי.</a:t>
            </a:r>
          </a:p>
          <a:p>
            <a:r>
              <a:rPr lang="he-IL" sz="2800" dirty="0"/>
              <a:t>כל צוות מתמחה בתחום ספציפי ביותר ולכן המנהל (ראש-צוות) מכיר היטב את תחום הפעילות.</a:t>
            </a:r>
          </a:p>
          <a:p>
            <a:endParaRPr lang="en-US" sz="2800" dirty="0"/>
          </a:p>
        </p:txBody>
      </p:sp>
      <p:sp>
        <p:nvSpPr>
          <p:cNvPr id="6" name="Title 5"/>
          <p:cNvSpPr>
            <a:spLocks noGrp="1"/>
          </p:cNvSpPr>
          <p:nvPr>
            <p:ph type="title"/>
          </p:nvPr>
        </p:nvSpPr>
        <p:spPr>
          <a:xfrm>
            <a:off x="850604" y="80857"/>
            <a:ext cx="10473069" cy="1005525"/>
          </a:xfrm>
        </p:spPr>
        <p:txBody>
          <a:bodyPr>
            <a:normAutofit/>
          </a:bodyPr>
          <a:lstStyle/>
          <a:p>
            <a:pPr marL="185757">
              <a:spcBef>
                <a:spcPct val="20000"/>
              </a:spcBef>
            </a:pPr>
            <a:r>
              <a:rPr lang="he-IL" sz="4400" dirty="0">
                <a:solidFill>
                  <a:srgbClr val="192A72"/>
                </a:solidFill>
                <a:ea typeface="+mn-ea"/>
              </a:rPr>
              <a:t>חברת </a:t>
            </a:r>
            <a:r>
              <a:rPr lang="en-US" sz="4400" dirty="0">
                <a:solidFill>
                  <a:srgbClr val="192A72"/>
                </a:solidFill>
                <a:ea typeface="+mn-ea"/>
              </a:rPr>
              <a:t>Amdocs</a:t>
            </a:r>
            <a:endParaRPr lang="he-IL" sz="4400" dirty="0">
              <a:solidFill>
                <a:srgbClr val="192A72"/>
              </a:solidFill>
              <a:ea typeface="+mn-ea"/>
            </a:endParaRPr>
          </a:p>
        </p:txBody>
      </p:sp>
    </p:spTree>
    <p:extLst>
      <p:ext uri="{BB962C8B-B14F-4D97-AF65-F5344CB8AC3E}">
        <p14:creationId xmlns:p14="http://schemas.microsoft.com/office/powerpoint/2010/main" val="715973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9466" y="87680"/>
            <a:ext cx="10473069" cy="947429"/>
          </a:xfrm>
        </p:spPr>
        <p:txBody>
          <a:bodyPr>
            <a:normAutofit/>
          </a:bodyPr>
          <a:lstStyle/>
          <a:p>
            <a:pPr marL="185757">
              <a:spcBef>
                <a:spcPct val="20000"/>
              </a:spcBef>
            </a:pPr>
            <a:r>
              <a:rPr lang="he-IL" sz="4400" dirty="0">
                <a:solidFill>
                  <a:srgbClr val="192A72"/>
                </a:solidFill>
                <a:ea typeface="+mn-ea"/>
              </a:rPr>
              <a:t>טווח שליטה ופיקוח (צר)</a:t>
            </a:r>
          </a:p>
        </p:txBody>
      </p:sp>
      <p:pic>
        <p:nvPicPr>
          <p:cNvPr id="8" name="Google Shape;73;p16">
            <a:extLst>
              <a:ext uri="{FF2B5EF4-FFF2-40B4-BE49-F238E27FC236}">
                <a16:creationId xmlns:a16="http://schemas.microsoft.com/office/drawing/2014/main" id="{C6D33418-BCB1-47FF-ADDA-38D2B141C3D7}"/>
              </a:ext>
            </a:extLst>
          </p:cNvPr>
          <p:cNvPicPr preferRelativeResize="0"/>
          <p:nvPr/>
        </p:nvPicPr>
        <p:blipFill rotWithShape="1">
          <a:blip r:embed="rId2">
            <a:clrChange>
              <a:clrFrom>
                <a:srgbClr val="FFFFFF"/>
              </a:clrFrom>
              <a:clrTo>
                <a:srgbClr val="FFFFFF">
                  <a:alpha val="0"/>
                </a:srgbClr>
              </a:clrTo>
            </a:clrChange>
            <a:alphaModFix/>
          </a:blip>
          <a:srcRect t="14309"/>
          <a:stretch/>
        </p:blipFill>
        <p:spPr>
          <a:xfrm>
            <a:off x="3556686" y="1862719"/>
            <a:ext cx="6168880" cy="4125056"/>
          </a:xfrm>
          <a:prstGeom prst="rect">
            <a:avLst/>
          </a:prstGeom>
          <a:noFill/>
          <a:ln>
            <a:noFill/>
          </a:ln>
        </p:spPr>
      </p:pic>
      <p:sp>
        <p:nvSpPr>
          <p:cNvPr id="9" name="מציין מיקום תוכן 2">
            <a:extLst>
              <a:ext uri="{FF2B5EF4-FFF2-40B4-BE49-F238E27FC236}">
                <a16:creationId xmlns:a16="http://schemas.microsoft.com/office/drawing/2014/main" id="{B99EE690-39E5-4A42-9B1C-1DC224F78330}"/>
              </a:ext>
            </a:extLst>
          </p:cNvPr>
          <p:cNvSpPr txBox="1">
            <a:spLocks/>
          </p:cNvSpPr>
          <p:nvPr/>
        </p:nvSpPr>
        <p:spPr>
          <a:xfrm>
            <a:off x="1611926" y="1035109"/>
            <a:ext cx="10058400" cy="4023360"/>
          </a:xfrm>
          <a:prstGeom prst="rect">
            <a:avLst/>
          </a:prstGeom>
        </p:spPr>
        <p:txBody>
          <a:bodyPr vert="horz" lIns="0" tIns="60960" rIns="0" bIns="60960" rtlCol="0">
            <a:normAutofit/>
          </a:bodyPr>
          <a:lstStyle>
            <a:lvl1pPr marL="68580" indent="-68580" algn="r" defTabSz="685800" rtl="1"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r" defTabSz="685800" rtl="1"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he-IL" sz="3733" dirty="0">
                <a:solidFill>
                  <a:srgbClr val="12B4BC"/>
                </a:solidFill>
                <a:cs typeface="Varela Round" panose="00000500000000000000" pitchFamily="2" charset="-79"/>
              </a:rPr>
              <a:t>לכל מנהל כפופים עובדים </a:t>
            </a:r>
            <a:r>
              <a:rPr lang="he-IL" sz="3733" b="1" dirty="0">
                <a:solidFill>
                  <a:srgbClr val="12B4BC"/>
                </a:solidFill>
                <a:cs typeface="Varela Round" panose="00000500000000000000" pitchFamily="2" charset="-79"/>
              </a:rPr>
              <a:t>מעטים</a:t>
            </a:r>
          </a:p>
        </p:txBody>
      </p:sp>
      <p:pic>
        <p:nvPicPr>
          <p:cNvPr id="5" name="תמונה 4" descr="תמונה שמכילה אדם, מקורה, שולחן, ישיבה&#10;&#10;התיאור נוצר באופן אוטומטי">
            <a:extLst>
              <a:ext uri="{FF2B5EF4-FFF2-40B4-BE49-F238E27FC236}">
                <a16:creationId xmlns:a16="http://schemas.microsoft.com/office/drawing/2014/main" id="{D51BB058-B2E5-48D6-B255-B018AAEF0168}"/>
              </a:ext>
            </a:extLst>
          </p:cNvPr>
          <p:cNvPicPr>
            <a:picLocks noChangeAspect="1"/>
          </p:cNvPicPr>
          <p:nvPr/>
        </p:nvPicPr>
        <p:blipFill>
          <a:blip r:embed="rId3"/>
          <a:stretch>
            <a:fillRect/>
          </a:stretch>
        </p:blipFill>
        <p:spPr>
          <a:xfrm>
            <a:off x="850604" y="1887279"/>
            <a:ext cx="2843800" cy="2053856"/>
          </a:xfrm>
          <a:prstGeom prst="rect">
            <a:avLst/>
          </a:prstGeom>
        </p:spPr>
      </p:pic>
    </p:spTree>
    <p:extLst>
      <p:ext uri="{BB962C8B-B14F-4D97-AF65-F5344CB8AC3E}">
        <p14:creationId xmlns:p14="http://schemas.microsoft.com/office/powerpoint/2010/main" val="1328104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21704" y="1387761"/>
            <a:ext cx="11148592" cy="5665027"/>
          </a:xfrm>
        </p:spPr>
        <p:txBody>
          <a:bodyPr>
            <a:normAutofit/>
          </a:bodyPr>
          <a:lstStyle/>
          <a:p>
            <a:pPr marL="990575" indent="-990575">
              <a:buFont typeface="+mj-lt"/>
              <a:buAutoNum type="arabicPeriod"/>
            </a:pPr>
            <a:r>
              <a:rPr lang="he-IL" dirty="0"/>
              <a:t>ארגון בעל מבנה ארגוני תלול </a:t>
            </a:r>
            <a:r>
              <a:rPr lang="he-IL" b="1" dirty="0"/>
              <a:t>ניתן למצוא בצבא לדוגמה</a:t>
            </a:r>
            <a:r>
              <a:rPr lang="he-IL" dirty="0"/>
              <a:t>, שבו שרשרת הפיקוד מהרמטכ"ל ועד למפקדי הכיתות ארוכה מאוד. </a:t>
            </a:r>
          </a:p>
          <a:p>
            <a:pPr marL="990575" indent="-990575">
              <a:buFont typeface="+mj-lt"/>
              <a:buAutoNum type="arabicPeriod"/>
            </a:pPr>
            <a:r>
              <a:rPr lang="he-IL" b="1" dirty="0"/>
              <a:t>ככל שהיחידות הולכות ומחולקות מספר פעמים רב </a:t>
            </a:r>
            <a:r>
              <a:rPr lang="he-IL" dirty="0"/>
              <a:t>יותר, כך </a:t>
            </a:r>
            <a:r>
              <a:rPr lang="he-IL" b="1" dirty="0"/>
              <a:t>הולך וגדל מספר הרבדים בארגון</a:t>
            </a:r>
            <a:r>
              <a:rPr lang="he-IL" dirty="0"/>
              <a:t>, </a:t>
            </a:r>
            <a:r>
              <a:rPr lang="he-IL" b="1" dirty="0"/>
              <a:t>והמבנה פירמידלי הולך ונעשה תלול יותר.</a:t>
            </a:r>
          </a:p>
          <a:p>
            <a:pPr marL="990575" indent="-990575">
              <a:buFont typeface="+mj-lt"/>
              <a:buAutoNum type="arabicPeriod"/>
            </a:pPr>
            <a:r>
              <a:rPr lang="he-IL" dirty="0"/>
              <a:t>בארגון בעל </a:t>
            </a:r>
            <a:r>
              <a:rPr lang="he-IL" b="1" dirty="0"/>
              <a:t>מבנה תלול מספר הדרגים גדול יותר </a:t>
            </a:r>
            <a:r>
              <a:rPr lang="he-IL" dirty="0"/>
              <a:t>מאשר בארגון בעל מבנה שטוח.</a:t>
            </a:r>
          </a:p>
          <a:p>
            <a:pPr marL="990575" indent="-990575">
              <a:buFont typeface="+mj-lt"/>
              <a:buAutoNum type="arabicPeriod"/>
            </a:pPr>
            <a:r>
              <a:rPr lang="he-IL" dirty="0"/>
              <a:t>בארגון בעל מבנה תלול </a:t>
            </a:r>
            <a:r>
              <a:rPr lang="he-IL" b="1" dirty="0"/>
              <a:t>תהליך קבלת ההחלטות ממושך יותר </a:t>
            </a:r>
            <a:r>
              <a:rPr lang="he-IL" dirty="0"/>
              <a:t>כיוון שהוא מתבצע בהדרגה תוך מעבר מדרג אל דרג. </a:t>
            </a:r>
          </a:p>
        </p:txBody>
      </p:sp>
      <p:sp>
        <p:nvSpPr>
          <p:cNvPr id="6" name="Title 5"/>
          <p:cNvSpPr>
            <a:spLocks noGrp="1"/>
          </p:cNvSpPr>
          <p:nvPr>
            <p:ph type="title"/>
          </p:nvPr>
        </p:nvSpPr>
        <p:spPr>
          <a:xfrm>
            <a:off x="223992" y="110296"/>
            <a:ext cx="12265719" cy="1005525"/>
          </a:xfrm>
        </p:spPr>
        <p:txBody>
          <a:bodyPr>
            <a:noAutofit/>
          </a:bodyPr>
          <a:lstStyle/>
          <a:p>
            <a:pPr marL="185757">
              <a:spcBef>
                <a:spcPct val="20000"/>
              </a:spcBef>
            </a:pPr>
            <a:r>
              <a:rPr lang="he-IL" sz="4400" dirty="0">
                <a:ea typeface="+mn-ea"/>
              </a:rPr>
              <a:t>מבנה פירמידלי תלול </a:t>
            </a:r>
          </a:p>
        </p:txBody>
      </p:sp>
      <p:sp>
        <p:nvSpPr>
          <p:cNvPr id="2" name="Rectangle 1">
            <a:extLst>
              <a:ext uri="{FF2B5EF4-FFF2-40B4-BE49-F238E27FC236}">
                <a16:creationId xmlns:a16="http://schemas.microsoft.com/office/drawing/2014/main" id="{07457686-E267-4A79-ACF3-366B36853189}"/>
              </a:ext>
            </a:extLst>
          </p:cNvPr>
          <p:cNvSpPr/>
          <p:nvPr/>
        </p:nvSpPr>
        <p:spPr>
          <a:xfrm>
            <a:off x="3494829" y="854211"/>
            <a:ext cx="5860900" cy="523220"/>
          </a:xfrm>
          <a:prstGeom prst="rect">
            <a:avLst/>
          </a:prstGeom>
        </p:spPr>
        <p:txBody>
          <a:bodyPr wrap="none">
            <a:spAutoFit/>
          </a:bodyPr>
          <a:lstStyle/>
          <a:p>
            <a:r>
              <a:rPr lang="he-IL" sz="2800" b="1" dirty="0">
                <a:solidFill>
                  <a:srgbClr val="12B4BC"/>
                </a:solidFill>
                <a:latin typeface="Varela Round" panose="00000500000000000000" pitchFamily="2" charset="-79"/>
                <a:cs typeface="Varela Round" panose="00000500000000000000" pitchFamily="2" charset="-79"/>
              </a:rPr>
              <a:t>ארגון בעל מספר גדול של דרגי סמכות</a:t>
            </a:r>
            <a:endParaRPr lang="en-IL" sz="2800" b="1" dirty="0">
              <a:solidFill>
                <a:srgbClr val="12B4BC"/>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048479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1974" y="999816"/>
            <a:ext cx="11551211" cy="5710392"/>
          </a:xfrm>
        </p:spPr>
        <p:txBody>
          <a:bodyPr>
            <a:normAutofit/>
          </a:bodyPr>
          <a:lstStyle/>
          <a:p>
            <a:r>
              <a:rPr lang="he-IL" sz="2800" dirty="0"/>
              <a:t>סך כל הדרגים שדרכם עוברת הוראה מראש הארגון ועד לזוטר ביותר</a:t>
            </a:r>
            <a:endParaRPr lang="en-US" sz="2800" dirty="0"/>
          </a:p>
        </p:txBody>
      </p:sp>
      <p:sp>
        <p:nvSpPr>
          <p:cNvPr id="6" name="Title 5"/>
          <p:cNvSpPr>
            <a:spLocks noGrp="1"/>
          </p:cNvSpPr>
          <p:nvPr>
            <p:ph type="title"/>
          </p:nvPr>
        </p:nvSpPr>
        <p:spPr>
          <a:xfrm>
            <a:off x="-153109" y="79707"/>
            <a:ext cx="12265719" cy="1005525"/>
          </a:xfrm>
        </p:spPr>
        <p:txBody>
          <a:bodyPr>
            <a:noAutofit/>
          </a:bodyPr>
          <a:lstStyle/>
          <a:p>
            <a:pPr marL="185757">
              <a:spcBef>
                <a:spcPct val="20000"/>
              </a:spcBef>
            </a:pPr>
            <a:r>
              <a:rPr lang="he-IL" sz="4400" dirty="0">
                <a:solidFill>
                  <a:srgbClr val="192A72"/>
                </a:solidFill>
                <a:ea typeface="+mn-ea"/>
              </a:rPr>
              <a:t>שרשרת הפיקוד</a:t>
            </a:r>
          </a:p>
        </p:txBody>
      </p:sp>
      <p:pic>
        <p:nvPicPr>
          <p:cNvPr id="4" name="Google Shape;91;p19">
            <a:extLst>
              <a:ext uri="{FF2B5EF4-FFF2-40B4-BE49-F238E27FC236}">
                <a16:creationId xmlns:a16="http://schemas.microsoft.com/office/drawing/2014/main" id="{49984A95-06ED-48C7-8B54-B84984FCEB0E}"/>
              </a:ext>
            </a:extLst>
          </p:cNvPr>
          <p:cNvPicPr preferRelativeResize="0"/>
          <p:nvPr/>
        </p:nvPicPr>
        <p:blipFill rotWithShape="1">
          <a:blip r:embed="rId2">
            <a:alphaModFix/>
          </a:blip>
          <a:srcRect l="2929" t="9710" r="4238" b="16250"/>
          <a:stretch/>
        </p:blipFill>
        <p:spPr>
          <a:xfrm>
            <a:off x="1519415" y="2233733"/>
            <a:ext cx="8331595" cy="2656474"/>
          </a:xfrm>
          <a:prstGeom prst="rect">
            <a:avLst/>
          </a:prstGeom>
          <a:noFill/>
          <a:ln>
            <a:noFill/>
          </a:ln>
        </p:spPr>
      </p:pic>
    </p:spTree>
    <p:extLst>
      <p:ext uri="{BB962C8B-B14F-4D97-AF65-F5344CB8AC3E}">
        <p14:creationId xmlns:p14="http://schemas.microsoft.com/office/powerpoint/2010/main" val="4208728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969419" y="1608503"/>
            <a:ext cx="10253162" cy="3923797"/>
          </a:xfrm>
        </p:spPr>
        <p:txBody>
          <a:bodyPr>
            <a:normAutofit/>
          </a:bodyPr>
          <a:lstStyle/>
          <a:p>
            <a:pPr marL="96848" indent="0">
              <a:lnSpc>
                <a:spcPct val="150000"/>
              </a:lnSpc>
              <a:buNone/>
            </a:pPr>
            <a:r>
              <a:rPr lang="he-IL" sz="2800" dirty="0"/>
              <a:t>כל מנהל מוגבל במספר הנושאים שהוא יכול לנהל באופן ישיר וביעילות, ולכן עליו להעביר חלק מסמכויותיו אל הכפופים לו - למנות עובדים שיהיו אחראים לתחומים שונים</a:t>
            </a:r>
            <a:r>
              <a:rPr lang="en-US" sz="2800" dirty="0"/>
              <a:t>.</a:t>
            </a:r>
            <a:endParaRPr lang="he-IL" sz="2800" dirty="0"/>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4" y="440182"/>
            <a:ext cx="8306992" cy="540000"/>
          </a:xfrm>
        </p:spPr>
        <p:txBody>
          <a:bodyPr/>
          <a:lstStyle/>
          <a:p>
            <a:pPr algn="ctr"/>
            <a:r>
              <a:rPr lang="he-IL" sz="4400" dirty="0">
                <a:solidFill>
                  <a:srgbClr val="192A72"/>
                </a:solidFill>
              </a:rPr>
              <a:t>האצלת סמכויות ותחומי אחריות</a:t>
            </a:r>
            <a:endParaRPr lang="en-US" sz="4400" dirty="0">
              <a:solidFill>
                <a:srgbClr val="192A72"/>
              </a:solidFill>
            </a:endParaRPr>
          </a:p>
        </p:txBody>
      </p:sp>
    </p:spTree>
    <p:extLst>
      <p:ext uri="{BB962C8B-B14F-4D97-AF65-F5344CB8AC3E}">
        <p14:creationId xmlns:p14="http://schemas.microsoft.com/office/powerpoint/2010/main" val="3334667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0" y="1114846"/>
            <a:ext cx="11595990" cy="5305850"/>
          </a:xfrm>
        </p:spPr>
        <p:txBody>
          <a:bodyPr>
            <a:normAutofit/>
          </a:bodyPr>
          <a:lstStyle/>
          <a:p>
            <a:pPr marL="96848" indent="0">
              <a:lnSpc>
                <a:spcPct val="150000"/>
              </a:lnSpc>
              <a:buNone/>
            </a:pPr>
            <a:r>
              <a:rPr lang="he-IL" sz="2800" b="1" dirty="0"/>
              <a:t>סמכות</a:t>
            </a:r>
            <a:r>
              <a:rPr lang="en-US" sz="2800" b="1" dirty="0"/>
              <a:t> - </a:t>
            </a:r>
            <a:r>
              <a:rPr lang="he-IL" sz="2800" dirty="0"/>
              <a:t>זכות הניתנת לחבר בארגון לנקוט צעדים שיאפשרו לו למלא את דרישות המשרה שהוא מופקד עליה. </a:t>
            </a:r>
          </a:p>
          <a:p>
            <a:pPr marL="96848" indent="0">
              <a:lnSpc>
                <a:spcPct val="150000"/>
              </a:lnSpc>
              <a:buNone/>
            </a:pPr>
            <a:r>
              <a:rPr lang="he-IL" sz="2800" dirty="0"/>
              <a:t>חלק בלתי נפרד מהתפקיד, והיא פעולה חוקית, מובנת ומקובלת על ידי מי שכפופים לבעל הסמכות.  </a:t>
            </a:r>
          </a:p>
          <a:p>
            <a:pPr marL="96848" indent="0">
              <a:lnSpc>
                <a:spcPct val="150000"/>
              </a:lnSpc>
              <a:buNone/>
            </a:pPr>
            <a:r>
              <a:rPr lang="he-IL" sz="2800" b="1" dirty="0"/>
              <a:t>אחריות</a:t>
            </a:r>
            <a:r>
              <a:rPr lang="he-IL" sz="2800" dirty="0"/>
              <a:t> - חובה המוטלת על עובד למלא את תפקידו בדרך הטובה ביותר והיעילה ביותר, לתת לממונים עליו דין וחשבון על דרך מילוי תפקידו ולשאת בתוצאות פעולותיו.</a:t>
            </a:r>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4" y="437304"/>
            <a:ext cx="8306992" cy="540000"/>
          </a:xfrm>
        </p:spPr>
        <p:txBody>
          <a:bodyPr vert="horz" lIns="91440" tIns="45720" rIns="91440" bIns="45720" rtlCol="1" anchor="ctr">
            <a:noAutofit/>
          </a:bodyPr>
          <a:lstStyle/>
          <a:p>
            <a:pPr algn="ctr"/>
            <a:r>
              <a:rPr lang="he-IL" sz="4400" dirty="0">
                <a:solidFill>
                  <a:srgbClr val="192A72"/>
                </a:solidFill>
              </a:rPr>
              <a:t>האצלת סמכויות ותחומי אחריות</a:t>
            </a:r>
            <a:endParaRPr lang="en-US" sz="4400" dirty="0">
              <a:solidFill>
                <a:srgbClr val="192A72"/>
              </a:solidFill>
            </a:endParaRPr>
          </a:p>
        </p:txBody>
      </p:sp>
    </p:spTree>
    <p:extLst>
      <p:ext uri="{BB962C8B-B14F-4D97-AF65-F5344CB8AC3E}">
        <p14:creationId xmlns:p14="http://schemas.microsoft.com/office/powerpoint/2010/main" val="112459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366926" y="2202033"/>
            <a:ext cx="12192001" cy="1260164"/>
          </a:xfrm>
        </p:spPr>
        <p:txBody>
          <a:bodyPr/>
          <a:lstStyle/>
          <a:p>
            <a:r>
              <a:rPr lang="he-IL" dirty="0"/>
              <a:t>מבנה הארגון</a:t>
            </a:r>
            <a:endParaRPr lang="he-IL" dirty="0">
              <a:solidFill>
                <a:srgbClr val="192A72"/>
              </a:solidFill>
            </a:endParaRPr>
          </a:p>
        </p:txBody>
      </p:sp>
    </p:spTree>
    <p:extLst>
      <p:ext uri="{BB962C8B-B14F-4D97-AF65-F5344CB8AC3E}">
        <p14:creationId xmlns:p14="http://schemas.microsoft.com/office/powerpoint/2010/main" val="3097489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383257" y="1089125"/>
            <a:ext cx="10803898" cy="4950573"/>
          </a:xfrm>
        </p:spPr>
        <p:txBody>
          <a:bodyPr>
            <a:normAutofit fontScale="77500" lnSpcReduction="20000"/>
          </a:bodyPr>
          <a:lstStyle/>
          <a:p>
            <a:pPr marL="96848" indent="0">
              <a:lnSpc>
                <a:spcPct val="150000"/>
              </a:lnSpc>
              <a:buNone/>
            </a:pPr>
            <a:r>
              <a:rPr lang="he-IL" sz="3600" dirty="0"/>
              <a:t>האצלת סמכויות מאפשרת למנהל להתרכז בעניינים חשובים, מעוררת עניין בעבודת העובדים ועשויה לעודד את תחושת הסיפוק והערך עצמי שלהם. </a:t>
            </a:r>
          </a:p>
          <a:p>
            <a:pPr marL="96848" indent="0">
              <a:lnSpc>
                <a:spcPct val="150000"/>
              </a:lnSpc>
              <a:buNone/>
            </a:pPr>
            <a:r>
              <a:rPr lang="he-IL" sz="3600" b="1" dirty="0"/>
              <a:t>עקרונות האצלת הסמכויות: </a:t>
            </a:r>
          </a:p>
          <a:p>
            <a:pPr>
              <a:lnSpc>
                <a:spcPct val="150000"/>
              </a:lnSpc>
            </a:pPr>
            <a:r>
              <a:rPr lang="he-IL" sz="3600" dirty="0"/>
              <a:t>יש להאציל סמכות רק על עובדים מתאימים מבחינת אישיות וידע. </a:t>
            </a:r>
          </a:p>
          <a:p>
            <a:pPr>
              <a:lnSpc>
                <a:spcPct val="150000"/>
              </a:lnSpc>
            </a:pPr>
            <a:r>
              <a:rPr lang="he-IL" sz="3600" dirty="0"/>
              <a:t>יש לפקח על העובדים שקיבלו סמכויות.</a:t>
            </a:r>
          </a:p>
          <a:p>
            <a:pPr>
              <a:lnSpc>
                <a:spcPct val="150000"/>
              </a:lnSpc>
            </a:pPr>
            <a:r>
              <a:rPr lang="he-IL" sz="3600" dirty="0"/>
              <a:t>יש להגדיר באופן מדויק את התפקידים ואת היקף הסמכות. הגדרה מדויקת כזו מונעת "חפיפת סמכויות" ו"שטחי הפקר". </a:t>
            </a:r>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4" y="440182"/>
            <a:ext cx="8306992" cy="540000"/>
          </a:xfrm>
        </p:spPr>
        <p:txBody>
          <a:bodyPr vert="horz" lIns="91440" tIns="45720" rIns="91440" bIns="45720" rtlCol="1" anchor="ctr">
            <a:noAutofit/>
          </a:bodyPr>
          <a:lstStyle/>
          <a:p>
            <a:pPr algn="ctr"/>
            <a:r>
              <a:rPr lang="he-IL" sz="4400" dirty="0">
                <a:solidFill>
                  <a:srgbClr val="192A72"/>
                </a:solidFill>
              </a:rPr>
              <a:t>האצלת סמכויות ותחומי אחריות</a:t>
            </a:r>
            <a:endParaRPr lang="en-US" sz="4400" dirty="0">
              <a:solidFill>
                <a:srgbClr val="192A72"/>
              </a:solidFill>
            </a:endParaRPr>
          </a:p>
        </p:txBody>
      </p:sp>
    </p:spTree>
    <p:extLst>
      <p:ext uri="{BB962C8B-B14F-4D97-AF65-F5344CB8AC3E}">
        <p14:creationId xmlns:p14="http://schemas.microsoft.com/office/powerpoint/2010/main" val="2649246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366926" y="2202033"/>
            <a:ext cx="12192001" cy="1260164"/>
          </a:xfrm>
        </p:spPr>
        <p:txBody>
          <a:bodyPr/>
          <a:lstStyle/>
          <a:p>
            <a:r>
              <a:rPr lang="he-IL" dirty="0"/>
              <a:t>סביבה ארגונית</a:t>
            </a:r>
            <a:endParaRPr lang="he-IL" dirty="0">
              <a:solidFill>
                <a:srgbClr val="192A72"/>
              </a:solidFill>
            </a:endParaRPr>
          </a:p>
        </p:txBody>
      </p:sp>
    </p:spTree>
    <p:extLst>
      <p:ext uri="{BB962C8B-B14F-4D97-AF65-F5344CB8AC3E}">
        <p14:creationId xmlns:p14="http://schemas.microsoft.com/office/powerpoint/2010/main" val="4125002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6" name="תמונה 5" descr="תמונה שמכילה מכשיר&#10;&#10;התיאור נוצר באופן אוטומטי">
            <a:extLst>
              <a:ext uri="{FF2B5EF4-FFF2-40B4-BE49-F238E27FC236}">
                <a16:creationId xmlns:a16="http://schemas.microsoft.com/office/drawing/2014/main" id="{02A40B80-FD49-4EE0-ADA2-4E85A0371F17}"/>
              </a:ext>
            </a:extLst>
          </p:cNvPr>
          <p:cNvPicPr>
            <a:picLocks noChangeAspect="1"/>
          </p:cNvPicPr>
          <p:nvPr/>
        </p:nvPicPr>
        <p:blipFill>
          <a:blip r:embed="rId3">
            <a:clrChange>
              <a:clrFrom>
                <a:srgbClr val="F1F9F9"/>
              </a:clrFrom>
              <a:clrTo>
                <a:srgbClr val="F1F9F9">
                  <a:alpha val="0"/>
                </a:srgbClr>
              </a:clrTo>
            </a:clrChange>
            <a:extLst>
              <a:ext uri="{28A0092B-C50C-407E-A947-70E740481C1C}">
                <a14:useLocalDpi xmlns:a14="http://schemas.microsoft.com/office/drawing/2010/main" val="0"/>
              </a:ext>
            </a:extLst>
          </a:blip>
          <a:stretch>
            <a:fillRect/>
          </a:stretch>
        </p:blipFill>
        <p:spPr>
          <a:xfrm>
            <a:off x="2516959" y="796565"/>
            <a:ext cx="6448996" cy="5264870"/>
          </a:xfrm>
          <a:prstGeom prst="rect">
            <a:avLst/>
          </a:prstGeom>
        </p:spPr>
      </p:pic>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3" y="15016"/>
            <a:ext cx="8306992" cy="540000"/>
          </a:xfrm>
        </p:spPr>
        <p:txBody>
          <a:bodyPr vert="horz" lIns="91440" tIns="45720" rIns="91440" bIns="45720" rtlCol="1" anchor="ctr">
            <a:noAutofit/>
          </a:bodyPr>
          <a:lstStyle/>
          <a:p>
            <a:pPr algn="ctr"/>
            <a:r>
              <a:rPr lang="he-IL" sz="4400" dirty="0">
                <a:solidFill>
                  <a:srgbClr val="192A72"/>
                </a:solidFill>
              </a:rPr>
              <a:t>סביבה ארגונית </a:t>
            </a:r>
            <a:endParaRPr lang="en-US" sz="4400" dirty="0">
              <a:solidFill>
                <a:srgbClr val="192A72"/>
              </a:solidFill>
            </a:endParaRPr>
          </a:p>
        </p:txBody>
      </p:sp>
    </p:spTree>
    <p:extLst>
      <p:ext uri="{BB962C8B-B14F-4D97-AF65-F5344CB8AC3E}">
        <p14:creationId xmlns:p14="http://schemas.microsoft.com/office/powerpoint/2010/main" val="905952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1569971" y="1152832"/>
            <a:ext cx="9052055" cy="4957307"/>
          </a:xfrm>
        </p:spPr>
        <p:txBody>
          <a:bodyPr>
            <a:normAutofit/>
          </a:bodyPr>
          <a:lstStyle/>
          <a:p>
            <a:pPr marL="96848" indent="0">
              <a:lnSpc>
                <a:spcPct val="150000"/>
              </a:lnSpc>
              <a:buNone/>
            </a:pPr>
            <a:r>
              <a:rPr lang="he-IL" sz="2800" dirty="0"/>
              <a:t>כלל הגורמים החיצוניים, המצויים מחוץ לגבולות הארגון, המשפיעים על מבנהו, על הרכבו, על תפקודו ועל שלמותו של הארגון. </a:t>
            </a:r>
          </a:p>
          <a:p>
            <a:pPr marL="96848" indent="0">
              <a:lnSpc>
                <a:spcPct val="150000"/>
              </a:lnSpc>
              <a:buNone/>
            </a:pPr>
            <a:r>
              <a:rPr lang="he-IL" sz="2800" dirty="0"/>
              <a:t>לדוגמה: תרבות, כלכלה, פוליטיקה, אקלים, טכנולוגיה, מתחרים ועוד. </a:t>
            </a:r>
          </a:p>
          <a:p>
            <a:pPr marL="96848" indent="0">
              <a:lnSpc>
                <a:spcPct val="150000"/>
              </a:lnSpc>
              <a:buNone/>
            </a:pPr>
            <a:r>
              <a:rPr lang="he-IL" sz="2800" dirty="0"/>
              <a:t>על הארגון להכיר את סביבתו ולנהל את פעילותו בהתאם.</a:t>
            </a:r>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3" y="335528"/>
            <a:ext cx="8306992" cy="540000"/>
          </a:xfrm>
        </p:spPr>
        <p:txBody>
          <a:bodyPr vert="horz" lIns="91440" tIns="45720" rIns="91440" bIns="45720" rtlCol="1" anchor="ctr">
            <a:noAutofit/>
          </a:bodyPr>
          <a:lstStyle/>
          <a:p>
            <a:pPr algn="ctr"/>
            <a:r>
              <a:rPr lang="he-IL" sz="4400" dirty="0">
                <a:solidFill>
                  <a:srgbClr val="192A72"/>
                </a:solidFill>
              </a:rPr>
              <a:t>סביבה ארגונית </a:t>
            </a:r>
            <a:endParaRPr lang="en-US" sz="4400" dirty="0">
              <a:solidFill>
                <a:srgbClr val="192A72"/>
              </a:solidFill>
            </a:endParaRPr>
          </a:p>
        </p:txBody>
      </p:sp>
    </p:spTree>
    <p:extLst>
      <p:ext uri="{BB962C8B-B14F-4D97-AF65-F5344CB8AC3E}">
        <p14:creationId xmlns:p14="http://schemas.microsoft.com/office/powerpoint/2010/main" val="3577148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4" y="229564"/>
            <a:ext cx="8306992" cy="540000"/>
          </a:xfrm>
        </p:spPr>
        <p:txBody>
          <a:bodyPr/>
          <a:lstStyle/>
          <a:p>
            <a:pPr algn="ctr"/>
            <a:r>
              <a:rPr lang="he-IL" sz="4400" dirty="0">
                <a:solidFill>
                  <a:srgbClr val="192A72"/>
                </a:solidFill>
              </a:rPr>
              <a:t>הסביבה המשותפת ל... </a:t>
            </a:r>
            <a:endParaRPr lang="en-US" sz="4400" dirty="0">
              <a:solidFill>
                <a:srgbClr val="192A72"/>
              </a:solidFill>
            </a:endParaRPr>
          </a:p>
        </p:txBody>
      </p:sp>
      <p:pic>
        <p:nvPicPr>
          <p:cNvPr id="6" name="מציין מיקום תוכן 5" descr="תמונה שמכילה טקסט, ציור, שלט&#10;&#10;התיאור נוצר באופן אוטומטי">
            <a:extLst>
              <a:ext uri="{FF2B5EF4-FFF2-40B4-BE49-F238E27FC236}">
                <a16:creationId xmlns:a16="http://schemas.microsoft.com/office/drawing/2014/main" id="{43A0F8A8-8754-475A-B51A-70C3FDE160C6}"/>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6204" y="1380336"/>
            <a:ext cx="2732598" cy="3554656"/>
          </a:xfrm>
        </p:spPr>
      </p:pic>
      <p:sp>
        <p:nvSpPr>
          <p:cNvPr id="7" name="תיבת טקסט 6">
            <a:extLst>
              <a:ext uri="{FF2B5EF4-FFF2-40B4-BE49-F238E27FC236}">
                <a16:creationId xmlns:a16="http://schemas.microsoft.com/office/drawing/2014/main" id="{6C5B96B4-7A49-4EF5-9B13-1731EEDE12BE}"/>
              </a:ext>
            </a:extLst>
          </p:cNvPr>
          <p:cNvSpPr txBox="1"/>
          <p:nvPr/>
        </p:nvSpPr>
        <p:spPr>
          <a:xfrm>
            <a:off x="576203" y="4968244"/>
            <a:ext cx="1694969" cy="369332"/>
          </a:xfrm>
          <a:prstGeom prst="rect">
            <a:avLst/>
          </a:prstGeom>
          <a:noFill/>
        </p:spPr>
        <p:txBody>
          <a:bodyPr wrap="square" rtlCol="1">
            <a:spAutoFit/>
          </a:bodyPr>
          <a:lstStyle/>
          <a:p>
            <a:r>
              <a:rPr lang="he-IL" sz="900" dirty="0">
                <a:cs typeface="Varela Round" panose="00000500000000000000" pitchFamily="2" charset="-79"/>
                <a:hlinkClick r:id="rId4" tooltip="https://he.wikipedia.org/wiki/%D7%A7%D7%A8%D7%9F_%D7%A7%D7%99%D7%9E%D7%AA_%D7%9C%D7%99%D7%A9%D7%A8%D7%90%D7%9C"/>
              </a:rPr>
              <a:t>תמונה זו</a:t>
            </a:r>
            <a:r>
              <a:rPr lang="he-IL" sz="900" dirty="0">
                <a:cs typeface="Varela Round" panose="00000500000000000000" pitchFamily="2" charset="-79"/>
              </a:rPr>
              <a:t> מאת מחבר לא ידוע ניתן ברשיון במסגרת </a:t>
            </a:r>
            <a:r>
              <a:rPr lang="he-IL" sz="900" dirty="0">
                <a:cs typeface="Varela Round" panose="00000500000000000000" pitchFamily="2" charset="-79"/>
                <a:hlinkClick r:id="rId5" tooltip="https://creativecommons.org/licenses/by-sa/3.0/"/>
              </a:rPr>
              <a:t>CC BY-SA</a:t>
            </a:r>
            <a:endParaRPr lang="he-IL" sz="900" dirty="0">
              <a:cs typeface="Varela Round" panose="00000500000000000000" pitchFamily="2" charset="-79"/>
            </a:endParaRPr>
          </a:p>
        </p:txBody>
      </p:sp>
      <p:pic>
        <p:nvPicPr>
          <p:cNvPr id="9" name="תמונה 8" descr="תמונה שמכילה שלט, משחק&#10;&#10;התיאור נוצר באופן אוטומטי">
            <a:extLst>
              <a:ext uri="{FF2B5EF4-FFF2-40B4-BE49-F238E27FC236}">
                <a16:creationId xmlns:a16="http://schemas.microsoft.com/office/drawing/2014/main" id="{CCBA88A9-10BE-4ABA-89AF-B93AFB2C27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1488" y="802816"/>
            <a:ext cx="3868708" cy="2897797"/>
          </a:xfrm>
          <a:prstGeom prst="rect">
            <a:avLst/>
          </a:prstGeom>
        </p:spPr>
      </p:pic>
      <p:pic>
        <p:nvPicPr>
          <p:cNvPr id="12" name="תמונה 11" descr="תמונה שמכילה ציור, משחק&#10;&#10;התיאור נוצר באופן אוטומטי">
            <a:extLst>
              <a:ext uri="{FF2B5EF4-FFF2-40B4-BE49-F238E27FC236}">
                <a16:creationId xmlns:a16="http://schemas.microsoft.com/office/drawing/2014/main" id="{02CCBAA3-D929-4343-9D34-3EA20EC6C7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1146" y="837180"/>
            <a:ext cx="3032231" cy="3704401"/>
          </a:xfrm>
          <a:prstGeom prst="rect">
            <a:avLst/>
          </a:prstGeom>
        </p:spPr>
      </p:pic>
      <p:pic>
        <p:nvPicPr>
          <p:cNvPr id="14" name="תמונה 13" descr="תמונה שמכילה ציור&#10;&#10;התיאור נוצר באופן אוטומטי">
            <a:extLst>
              <a:ext uri="{FF2B5EF4-FFF2-40B4-BE49-F238E27FC236}">
                <a16:creationId xmlns:a16="http://schemas.microsoft.com/office/drawing/2014/main" id="{72A8D869-0002-4F8F-8FAB-837752C3CA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34810" y="4083613"/>
            <a:ext cx="3310328" cy="1702757"/>
          </a:xfrm>
          <a:prstGeom prst="rect">
            <a:avLst/>
          </a:prstGeom>
        </p:spPr>
      </p:pic>
    </p:spTree>
    <p:extLst>
      <p:ext uri="{BB962C8B-B14F-4D97-AF65-F5344CB8AC3E}">
        <p14:creationId xmlns:p14="http://schemas.microsoft.com/office/powerpoint/2010/main" val="931888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1334302" y="1331941"/>
            <a:ext cx="9052055" cy="4957307"/>
          </a:xfrm>
        </p:spPr>
        <p:txBody>
          <a:bodyPr>
            <a:normAutofit/>
          </a:bodyPr>
          <a:lstStyle/>
          <a:p>
            <a:pPr marL="96848" indent="0">
              <a:lnSpc>
                <a:spcPct val="150000"/>
              </a:lnSpc>
              <a:buNone/>
            </a:pPr>
            <a:r>
              <a:rPr lang="he-IL" sz="2800" dirty="0"/>
              <a:t>סביבה שלאורך זמן אין בה שינויים גדולים. סביבה שקטה ביותר, קיימת וודאות, מידת האיום שואפת לאפס, מידת התחרותיות מוגבלת כך שקיימת נאמנות גבוהה יחסית של לקוחות. בסביבה יציבה הארגון יכול לבנות תכנית עבודה לטווח ארוך.</a:t>
            </a:r>
          </a:p>
          <a:p>
            <a:pPr marL="96848" indent="0">
              <a:lnSpc>
                <a:spcPct val="150000"/>
              </a:lnSpc>
              <a:buNone/>
            </a:pPr>
            <a:endParaRPr lang="he-IL" sz="2800" dirty="0"/>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3" y="285016"/>
            <a:ext cx="8306992" cy="540000"/>
          </a:xfrm>
        </p:spPr>
        <p:txBody>
          <a:bodyPr vert="horz" lIns="91440" tIns="45720" rIns="91440" bIns="45720" rtlCol="1" anchor="ctr">
            <a:noAutofit/>
          </a:bodyPr>
          <a:lstStyle/>
          <a:p>
            <a:pPr algn="ctr"/>
            <a:r>
              <a:rPr lang="he-IL" sz="4400" dirty="0">
                <a:solidFill>
                  <a:srgbClr val="192A72"/>
                </a:solidFill>
              </a:rPr>
              <a:t>סביבה יציבה </a:t>
            </a:r>
            <a:endParaRPr lang="en-US" sz="4400" dirty="0">
              <a:solidFill>
                <a:srgbClr val="192A72"/>
              </a:solidFill>
            </a:endParaRPr>
          </a:p>
        </p:txBody>
      </p:sp>
    </p:spTree>
    <p:extLst>
      <p:ext uri="{BB962C8B-B14F-4D97-AF65-F5344CB8AC3E}">
        <p14:creationId xmlns:p14="http://schemas.microsoft.com/office/powerpoint/2010/main" val="4250933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3" y="285016"/>
            <a:ext cx="8306992" cy="540000"/>
          </a:xfrm>
        </p:spPr>
        <p:txBody>
          <a:bodyPr vert="horz" lIns="91440" tIns="45720" rIns="91440" bIns="45720" rtlCol="1" anchor="ctr">
            <a:noAutofit/>
          </a:bodyPr>
          <a:lstStyle/>
          <a:p>
            <a:pPr algn="ctr"/>
            <a:r>
              <a:rPr lang="he-IL" sz="4400" dirty="0">
                <a:solidFill>
                  <a:srgbClr val="192A72"/>
                </a:solidFill>
              </a:rPr>
              <a:t>הסביבה המשותפת ל... </a:t>
            </a:r>
            <a:endParaRPr lang="en-US" sz="4400" dirty="0">
              <a:solidFill>
                <a:srgbClr val="192A72"/>
              </a:solidFill>
            </a:endParaRPr>
          </a:p>
        </p:txBody>
      </p:sp>
      <p:pic>
        <p:nvPicPr>
          <p:cNvPr id="6" name="מציין מיקום תוכן 5" descr="תמונה שמכילה ציור&#10;&#10;התיאור נוצר באופן אוטומטי">
            <a:extLst>
              <a:ext uri="{FF2B5EF4-FFF2-40B4-BE49-F238E27FC236}">
                <a16:creationId xmlns:a16="http://schemas.microsoft.com/office/drawing/2014/main" id="{70E02CCE-2222-43D0-9F77-EE48ECB7CD6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87683" y="1922658"/>
            <a:ext cx="3813930" cy="1506342"/>
          </a:xfrm>
        </p:spPr>
      </p:pic>
      <p:pic>
        <p:nvPicPr>
          <p:cNvPr id="8" name="תמונה 7" descr="תמונה שמכילה מזון, שולחן, לוח, מקורה&#10;&#10;התיאור נוצר באופן אוטומטי">
            <a:extLst>
              <a:ext uri="{FF2B5EF4-FFF2-40B4-BE49-F238E27FC236}">
                <a16:creationId xmlns:a16="http://schemas.microsoft.com/office/drawing/2014/main" id="{FBCD5854-505D-433C-AF0D-CB09F2B1A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613" y="1439148"/>
            <a:ext cx="3539858" cy="3400737"/>
          </a:xfrm>
          <a:prstGeom prst="rect">
            <a:avLst/>
          </a:prstGeom>
        </p:spPr>
      </p:pic>
      <p:pic>
        <p:nvPicPr>
          <p:cNvPr id="10" name="תמונה 9" descr="תמונה שמכילה תובלה&#10;&#10;התיאור נוצר באופן אוטומטי">
            <a:extLst>
              <a:ext uri="{FF2B5EF4-FFF2-40B4-BE49-F238E27FC236}">
                <a16:creationId xmlns:a16="http://schemas.microsoft.com/office/drawing/2014/main" id="{D73A3725-ACE5-48D9-AE8D-813842136B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969" y="1248716"/>
            <a:ext cx="2819106" cy="2819106"/>
          </a:xfrm>
          <a:prstGeom prst="rect">
            <a:avLst/>
          </a:prstGeom>
        </p:spPr>
      </p:pic>
    </p:spTree>
    <p:extLst>
      <p:ext uri="{BB962C8B-B14F-4D97-AF65-F5344CB8AC3E}">
        <p14:creationId xmlns:p14="http://schemas.microsoft.com/office/powerpoint/2010/main" val="918732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1635960" y="1341369"/>
            <a:ext cx="9052055" cy="4957307"/>
          </a:xfrm>
        </p:spPr>
        <p:txBody>
          <a:bodyPr>
            <a:normAutofit/>
          </a:bodyPr>
          <a:lstStyle/>
          <a:p>
            <a:pPr marL="96848" indent="0">
              <a:lnSpc>
                <a:spcPct val="150000"/>
              </a:lnSpc>
              <a:buNone/>
            </a:pPr>
            <a:r>
              <a:rPr lang="he-IL" sz="3200" dirty="0">
                <a:solidFill>
                  <a:srgbClr val="192A72"/>
                </a:solidFill>
              </a:rPr>
              <a:t>סביבה הפועלת בקרב מתחרים העוסקים בתחום דומה, והארגון חייב להתאים עצמו למתחרים.</a:t>
            </a:r>
          </a:p>
          <a:p>
            <a:pPr marL="96848" indent="0">
              <a:lnSpc>
                <a:spcPct val="150000"/>
              </a:lnSpc>
              <a:buNone/>
            </a:pPr>
            <a:endParaRPr lang="he-IL" sz="3600" dirty="0"/>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3" y="285016"/>
            <a:ext cx="8306992" cy="540000"/>
          </a:xfrm>
        </p:spPr>
        <p:txBody>
          <a:bodyPr vert="horz" lIns="91440" tIns="45720" rIns="91440" bIns="45720" rtlCol="1" anchor="ctr">
            <a:noAutofit/>
          </a:bodyPr>
          <a:lstStyle/>
          <a:p>
            <a:pPr algn="ctr"/>
            <a:r>
              <a:rPr lang="he-IL" sz="4400" dirty="0">
                <a:solidFill>
                  <a:srgbClr val="192A72"/>
                </a:solidFill>
              </a:rPr>
              <a:t>סביבה תחרותית </a:t>
            </a:r>
            <a:endParaRPr lang="en-US" sz="4400" dirty="0">
              <a:solidFill>
                <a:srgbClr val="192A72"/>
              </a:solidFill>
            </a:endParaRPr>
          </a:p>
        </p:txBody>
      </p:sp>
    </p:spTree>
    <p:extLst>
      <p:ext uri="{BB962C8B-B14F-4D97-AF65-F5344CB8AC3E}">
        <p14:creationId xmlns:p14="http://schemas.microsoft.com/office/powerpoint/2010/main" val="1598660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3" y="285016"/>
            <a:ext cx="8306992" cy="540000"/>
          </a:xfrm>
        </p:spPr>
        <p:txBody>
          <a:bodyPr vert="horz" lIns="91440" tIns="45720" rIns="91440" bIns="45720" rtlCol="1" anchor="ctr">
            <a:noAutofit/>
          </a:bodyPr>
          <a:lstStyle/>
          <a:p>
            <a:pPr algn="ctr"/>
            <a:r>
              <a:rPr lang="he-IL" sz="4400" dirty="0">
                <a:solidFill>
                  <a:srgbClr val="192A72"/>
                </a:solidFill>
              </a:rPr>
              <a:t>הסביבה המשותפת ל... </a:t>
            </a:r>
            <a:endParaRPr lang="en-US" sz="4400" dirty="0">
              <a:solidFill>
                <a:srgbClr val="192A72"/>
              </a:solidFill>
            </a:endParaRPr>
          </a:p>
        </p:txBody>
      </p:sp>
      <p:pic>
        <p:nvPicPr>
          <p:cNvPr id="6" name="תמונה 5">
            <a:extLst>
              <a:ext uri="{FF2B5EF4-FFF2-40B4-BE49-F238E27FC236}">
                <a16:creationId xmlns:a16="http://schemas.microsoft.com/office/drawing/2014/main" id="{06C098B6-D06F-4C52-BE76-813DFFE9C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30" y="983223"/>
            <a:ext cx="6476272" cy="4533390"/>
          </a:xfrm>
          <a:prstGeom prst="rect">
            <a:avLst/>
          </a:prstGeom>
        </p:spPr>
      </p:pic>
      <p:pic>
        <p:nvPicPr>
          <p:cNvPr id="8" name="תמונה 7" descr="תמונה שמכילה ציור, כובע&#10;&#10;התיאור נוצר באופן אוטומטי">
            <a:extLst>
              <a:ext uri="{FF2B5EF4-FFF2-40B4-BE49-F238E27FC236}">
                <a16:creationId xmlns:a16="http://schemas.microsoft.com/office/drawing/2014/main" id="{52351BA9-74B1-4849-82EF-987DA3599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3618" y="2935102"/>
            <a:ext cx="3881711" cy="2722991"/>
          </a:xfrm>
          <a:prstGeom prst="rect">
            <a:avLst/>
          </a:prstGeom>
        </p:spPr>
      </p:pic>
      <p:pic>
        <p:nvPicPr>
          <p:cNvPr id="10" name="תמונה 9" descr="תמונה שמכילה ציור&#10;&#10;התיאור נוצר באופן אוטומטי">
            <a:extLst>
              <a:ext uri="{FF2B5EF4-FFF2-40B4-BE49-F238E27FC236}">
                <a16:creationId xmlns:a16="http://schemas.microsoft.com/office/drawing/2014/main" id="{50F9E091-C718-4677-BF2E-0C9034AF9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3544" y="902751"/>
            <a:ext cx="3935026" cy="1967513"/>
          </a:xfrm>
          <a:prstGeom prst="rect">
            <a:avLst/>
          </a:prstGeom>
        </p:spPr>
      </p:pic>
    </p:spTree>
    <p:extLst>
      <p:ext uri="{BB962C8B-B14F-4D97-AF65-F5344CB8AC3E}">
        <p14:creationId xmlns:p14="http://schemas.microsoft.com/office/powerpoint/2010/main" val="950962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1569972" y="1133979"/>
            <a:ext cx="9052055" cy="4957307"/>
          </a:xfrm>
        </p:spPr>
        <p:txBody>
          <a:bodyPr>
            <a:normAutofit/>
          </a:bodyPr>
          <a:lstStyle/>
          <a:p>
            <a:pPr marL="96848" indent="0">
              <a:lnSpc>
                <a:spcPct val="150000"/>
              </a:lnSpc>
              <a:buNone/>
            </a:pPr>
            <a:r>
              <a:rPr lang="he-IL" sz="3200" dirty="0"/>
              <a:t>סביבה המתאפיינת ברמת שינויים גבוהה. זוהי סביבה מאיימת ובלתי צפויה. בסביבה זו יש הרבה מתחרים ואין עליהם מידע, התחרות מתמדת- השינויים בסביבה מהירים, האיום גדול ולא ניתן לחיזוי והוודאות שואפת לאפס.</a:t>
            </a:r>
          </a:p>
          <a:p>
            <a:pPr marL="96848" indent="0">
              <a:lnSpc>
                <a:spcPct val="150000"/>
              </a:lnSpc>
              <a:buNone/>
            </a:pPr>
            <a:endParaRPr lang="he-IL" sz="3600" dirty="0"/>
          </a:p>
          <a:p>
            <a:pPr marL="96848" indent="0">
              <a:lnSpc>
                <a:spcPct val="150000"/>
              </a:lnSpc>
              <a:buNone/>
            </a:pPr>
            <a:endParaRPr lang="he-IL" sz="3600" dirty="0"/>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3" y="285016"/>
            <a:ext cx="8306992" cy="540000"/>
          </a:xfrm>
        </p:spPr>
        <p:txBody>
          <a:bodyPr vert="horz" lIns="91440" tIns="45720" rIns="91440" bIns="45720" rtlCol="1" anchor="ctr">
            <a:noAutofit/>
          </a:bodyPr>
          <a:lstStyle/>
          <a:p>
            <a:pPr algn="ctr"/>
            <a:r>
              <a:rPr lang="he-IL" sz="4400" dirty="0">
                <a:solidFill>
                  <a:srgbClr val="192A72"/>
                </a:solidFill>
              </a:rPr>
              <a:t>סביבה סוערת </a:t>
            </a:r>
            <a:endParaRPr lang="en-US" sz="4400" dirty="0">
              <a:solidFill>
                <a:srgbClr val="192A72"/>
              </a:solidFill>
            </a:endParaRPr>
          </a:p>
        </p:txBody>
      </p:sp>
    </p:spTree>
    <p:extLst>
      <p:ext uri="{BB962C8B-B14F-4D97-AF65-F5344CB8AC3E}">
        <p14:creationId xmlns:p14="http://schemas.microsoft.com/office/powerpoint/2010/main" val="17323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1569971" y="1058564"/>
            <a:ext cx="9052055" cy="4957307"/>
          </a:xfrm>
        </p:spPr>
        <p:txBody>
          <a:bodyPr>
            <a:normAutofit fontScale="92500"/>
          </a:bodyPr>
          <a:lstStyle/>
          <a:p>
            <a:pPr marL="96848" indent="0">
              <a:lnSpc>
                <a:spcPct val="150000"/>
              </a:lnSpc>
              <a:buNone/>
            </a:pPr>
            <a:r>
              <a:rPr lang="he-IL" sz="3600" dirty="0"/>
              <a:t>מערך התפקידים והיחידות בארגון ורשת הצינורות שבהם מתקיימת התקשורת בין בעלי התפקידים. </a:t>
            </a:r>
          </a:p>
          <a:p>
            <a:pPr marL="96848" indent="0">
              <a:lnSpc>
                <a:spcPct val="150000"/>
              </a:lnSpc>
              <a:buNone/>
            </a:pPr>
            <a:endParaRPr lang="he-IL" sz="3600" dirty="0"/>
          </a:p>
          <a:p>
            <a:pPr marL="96848" indent="0">
              <a:lnSpc>
                <a:spcPct val="150000"/>
              </a:lnSpc>
              <a:buNone/>
            </a:pPr>
            <a:r>
              <a:rPr lang="he-IL" sz="3600" dirty="0"/>
              <a:t>מבנה הארגון מגדיר את אופי הפריסה של הפעילות הארגונית למחלקות, לתפקידים ולתחומי סמכויות.</a:t>
            </a:r>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3" y="285016"/>
            <a:ext cx="8306992" cy="540000"/>
          </a:xfrm>
        </p:spPr>
        <p:txBody>
          <a:bodyPr vert="horz" lIns="91440" tIns="45720" rIns="91440" bIns="45720" rtlCol="1" anchor="ctr">
            <a:noAutofit/>
          </a:bodyPr>
          <a:lstStyle/>
          <a:p>
            <a:pPr algn="ctr"/>
            <a:r>
              <a:rPr lang="he-IL" sz="4400" dirty="0">
                <a:solidFill>
                  <a:srgbClr val="192A72"/>
                </a:solidFill>
              </a:rPr>
              <a:t>מבנה הארגון</a:t>
            </a:r>
            <a:endParaRPr lang="en-US" sz="4400" dirty="0">
              <a:solidFill>
                <a:srgbClr val="192A72"/>
              </a:solidFill>
            </a:endParaRPr>
          </a:p>
        </p:txBody>
      </p:sp>
    </p:spTree>
    <p:extLst>
      <p:ext uri="{BB962C8B-B14F-4D97-AF65-F5344CB8AC3E}">
        <p14:creationId xmlns:p14="http://schemas.microsoft.com/office/powerpoint/2010/main" val="3905546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3001953" y="619482"/>
            <a:ext cx="5982667" cy="720000"/>
          </a:xfrm>
        </p:spPr>
        <p:txBody>
          <a:bodyPr vert="horz" lIns="91440" tIns="45720" rIns="91440" bIns="45720" rtlCol="1" anchor="ctr">
            <a:noAutofit/>
          </a:bodyPr>
          <a:lstStyle/>
          <a:p>
            <a:pPr marL="185757" algn="r">
              <a:spcBef>
                <a:spcPct val="20000"/>
              </a:spcBef>
              <a:buFont typeface="Arial" pitchFamily="34" charset="0"/>
            </a:pPr>
            <a:r>
              <a:rPr lang="he-IL" sz="4000" dirty="0">
                <a:solidFill>
                  <a:srgbClr val="192A72"/>
                </a:solidFill>
                <a:ea typeface="+mn-ea"/>
              </a:rPr>
              <a:t>אז מה למדנו היום ?</a:t>
            </a:r>
          </a:p>
        </p:txBody>
      </p:sp>
      <p:sp>
        <p:nvSpPr>
          <p:cNvPr id="8" name="מציין מיקום תוכן 7"/>
          <p:cNvSpPr>
            <a:spLocks noGrp="1"/>
          </p:cNvSpPr>
          <p:nvPr>
            <p:ph sz="quarter" idx="4"/>
          </p:nvPr>
        </p:nvSpPr>
        <p:spPr>
          <a:xfrm>
            <a:off x="2178996" y="1339482"/>
            <a:ext cx="6557190" cy="4830161"/>
          </a:xfrm>
        </p:spPr>
        <p:txBody>
          <a:bodyPr>
            <a:normAutofit/>
          </a:bodyPr>
          <a:lstStyle/>
          <a:p>
            <a:pPr marL="96848" indent="0">
              <a:lnSpc>
                <a:spcPct val="200000"/>
              </a:lnSpc>
              <a:buNone/>
            </a:pPr>
            <a:r>
              <a:rPr lang="he-IL" sz="2800" dirty="0">
                <a:solidFill>
                  <a:schemeClr val="tx1"/>
                </a:solidFill>
              </a:rPr>
              <a:t>מבנה הארגון</a:t>
            </a:r>
            <a:r>
              <a:rPr lang="en-US" sz="2800" dirty="0">
                <a:solidFill>
                  <a:schemeClr val="tx1"/>
                </a:solidFill>
              </a:rPr>
              <a:t>.</a:t>
            </a:r>
            <a:r>
              <a:rPr lang="he-IL" sz="2800" dirty="0">
                <a:solidFill>
                  <a:schemeClr val="tx1"/>
                </a:solidFill>
              </a:rPr>
              <a:t> </a:t>
            </a:r>
          </a:p>
          <a:p>
            <a:pPr marL="96848" indent="0">
              <a:lnSpc>
                <a:spcPct val="200000"/>
              </a:lnSpc>
              <a:buNone/>
            </a:pPr>
            <a:r>
              <a:rPr lang="he-IL" sz="2800" dirty="0">
                <a:solidFill>
                  <a:schemeClr val="tx1"/>
                </a:solidFill>
              </a:rPr>
              <a:t>תרשים מבנה ארגוני</a:t>
            </a:r>
            <a:r>
              <a:rPr lang="en-US" sz="2800" dirty="0">
                <a:solidFill>
                  <a:schemeClr val="tx1"/>
                </a:solidFill>
              </a:rPr>
              <a:t>.</a:t>
            </a:r>
            <a:endParaRPr lang="he-IL" sz="2800" dirty="0">
              <a:solidFill>
                <a:schemeClr val="tx1"/>
              </a:solidFill>
            </a:endParaRPr>
          </a:p>
          <a:p>
            <a:pPr marL="96848" indent="0">
              <a:lnSpc>
                <a:spcPct val="200000"/>
              </a:lnSpc>
              <a:buNone/>
            </a:pPr>
            <a:r>
              <a:rPr lang="he-IL" sz="2800" dirty="0">
                <a:solidFill>
                  <a:schemeClr val="tx1"/>
                </a:solidFill>
              </a:rPr>
              <a:t>העקרונות שהארגון מושתת עליהם</a:t>
            </a:r>
            <a:r>
              <a:rPr lang="en-US" sz="2800" dirty="0">
                <a:solidFill>
                  <a:schemeClr val="tx1"/>
                </a:solidFill>
              </a:rPr>
              <a:t>.</a:t>
            </a:r>
            <a:endParaRPr lang="he-IL" sz="2800" dirty="0">
              <a:solidFill>
                <a:schemeClr val="tx1"/>
              </a:solidFill>
            </a:endParaRPr>
          </a:p>
          <a:p>
            <a:pPr marL="96848" indent="0">
              <a:lnSpc>
                <a:spcPct val="200000"/>
              </a:lnSpc>
              <a:buNone/>
            </a:pPr>
            <a:r>
              <a:rPr lang="he-IL" sz="2800" dirty="0">
                <a:solidFill>
                  <a:schemeClr val="tx1"/>
                </a:solidFill>
              </a:rPr>
              <a:t>סביבה ארגונית</a:t>
            </a:r>
            <a:r>
              <a:rPr lang="en-US" sz="2800" dirty="0">
                <a:solidFill>
                  <a:schemeClr val="tx1"/>
                </a:solidFill>
              </a:rPr>
              <a:t>.</a:t>
            </a:r>
            <a:endParaRPr lang="he-IL" sz="2800" dirty="0">
              <a:solidFill>
                <a:schemeClr val="tx1"/>
              </a:solidFill>
            </a:endParaRPr>
          </a:p>
        </p:txBody>
      </p:sp>
    </p:spTree>
    <p:extLst>
      <p:ext uri="{BB962C8B-B14F-4D97-AF65-F5344CB8AC3E}">
        <p14:creationId xmlns:p14="http://schemas.microsoft.com/office/powerpoint/2010/main" val="257270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366926" y="2202033"/>
            <a:ext cx="12192001" cy="1260164"/>
          </a:xfrm>
        </p:spPr>
        <p:txBody>
          <a:bodyPr/>
          <a:lstStyle/>
          <a:p>
            <a:r>
              <a:rPr lang="he-IL" dirty="0"/>
              <a:t>סיום</a:t>
            </a:r>
            <a:endParaRPr lang="he-IL" dirty="0">
              <a:solidFill>
                <a:srgbClr val="192A72"/>
              </a:solidFill>
            </a:endParaRPr>
          </a:p>
        </p:txBody>
      </p:sp>
    </p:spTree>
    <p:extLst>
      <p:ext uri="{BB962C8B-B14F-4D97-AF65-F5344CB8AC3E}">
        <p14:creationId xmlns:p14="http://schemas.microsoft.com/office/powerpoint/2010/main" val="1220609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7340" y="3016112"/>
            <a:ext cx="11174412" cy="2618474"/>
          </a:xfrm>
          <a:prstGeom prst="rect">
            <a:avLst/>
          </a:prstGeom>
          <a:noFill/>
        </p:spPr>
        <p:txBody>
          <a:bodyPr wrap="square" rtlCol="1">
            <a:spAutoFit/>
          </a:bodyPr>
          <a:lstStyle/>
          <a:p>
            <a:pPr marL="895350">
              <a:lnSpc>
                <a:spcPct val="150000"/>
              </a:lnSpc>
            </a:pPr>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נוהל שימוש ביצירות מוגנות בזכויות יוצרים ואיתור בעלי זכויות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1050958" y="1081862"/>
            <a:ext cx="10090084" cy="5231044"/>
          </a:xfrm>
        </p:spPr>
        <p:txBody>
          <a:bodyPr>
            <a:normAutofit/>
          </a:bodyPr>
          <a:lstStyle/>
          <a:p>
            <a:pPr marL="96848" indent="0">
              <a:lnSpc>
                <a:spcPct val="150000"/>
              </a:lnSpc>
              <a:buNone/>
            </a:pPr>
            <a:r>
              <a:rPr lang="he-IL" sz="3600" dirty="0"/>
              <a:t>א. </a:t>
            </a:r>
            <a:r>
              <a:rPr lang="he-IL" sz="3600" b="1" dirty="0"/>
              <a:t>חלוקת עבודה</a:t>
            </a:r>
            <a:r>
              <a:rPr lang="he-IL" sz="3600" dirty="0"/>
              <a:t>: העבודה מחולקת בין יחידות הארגון. </a:t>
            </a:r>
          </a:p>
          <a:p>
            <a:pPr marL="96848" indent="0">
              <a:lnSpc>
                <a:spcPct val="150000"/>
              </a:lnSpc>
              <a:buNone/>
            </a:pPr>
            <a:r>
              <a:rPr lang="he-IL" sz="3600" dirty="0"/>
              <a:t>כל עובד אחראי לביצוע העבודה שהוקצתה לו במטרה למנוע כפילויות ושטחי הפקר. </a:t>
            </a:r>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4" y="340577"/>
            <a:ext cx="8306992" cy="540000"/>
          </a:xfrm>
        </p:spPr>
        <p:txBody>
          <a:bodyPr vert="horz" lIns="91440" tIns="45720" rIns="91440" bIns="45720" rtlCol="1" anchor="ctr">
            <a:noAutofit/>
          </a:bodyPr>
          <a:lstStyle/>
          <a:p>
            <a:pPr algn="ctr"/>
            <a:r>
              <a:rPr lang="he-IL" sz="4400" dirty="0">
                <a:solidFill>
                  <a:srgbClr val="192A72"/>
                </a:solidFill>
              </a:rPr>
              <a:t>עקרונות המבנה הארגוני</a:t>
            </a:r>
            <a:endParaRPr lang="en-US" sz="4400" dirty="0">
              <a:solidFill>
                <a:srgbClr val="192A72"/>
              </a:solidFill>
            </a:endParaRPr>
          </a:p>
        </p:txBody>
      </p:sp>
      <p:pic>
        <p:nvPicPr>
          <p:cNvPr id="4" name="תמונה 3" descr="תמונה שמכילה צעצוע, מביט&#10;&#10;התיאור נוצר באופן אוטומטי">
            <a:extLst>
              <a:ext uri="{FF2B5EF4-FFF2-40B4-BE49-F238E27FC236}">
                <a16:creationId xmlns:a16="http://schemas.microsoft.com/office/drawing/2014/main" id="{36E904F9-0C96-4F15-97E8-9737793C3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7210"/>
            <a:ext cx="3699289" cy="1908928"/>
          </a:xfrm>
          <a:prstGeom prst="rect">
            <a:avLst/>
          </a:prstGeom>
        </p:spPr>
      </p:pic>
    </p:spTree>
    <p:extLst>
      <p:ext uri="{BB962C8B-B14F-4D97-AF65-F5344CB8AC3E}">
        <p14:creationId xmlns:p14="http://schemas.microsoft.com/office/powerpoint/2010/main" val="204452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6" name="תמונה 5" descr="תמונה שמכילה טקסט&#10;&#10;התיאור נוצר באופן אוטומטי">
            <a:extLst>
              <a:ext uri="{FF2B5EF4-FFF2-40B4-BE49-F238E27FC236}">
                <a16:creationId xmlns:a16="http://schemas.microsoft.com/office/drawing/2014/main" id="{AF78A7CA-0966-4937-A5CC-F610DCE67FE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994970"/>
            <a:ext cx="2978870" cy="1982810"/>
          </a:xfrm>
          <a:prstGeom prst="rect">
            <a:avLst/>
          </a:prstGeom>
        </p:spPr>
      </p:pic>
      <p:sp>
        <p:nvSpPr>
          <p:cNvPr id="11" name="מציין מיקום תוכן 10"/>
          <p:cNvSpPr>
            <a:spLocks noGrp="1"/>
          </p:cNvSpPr>
          <p:nvPr>
            <p:ph sz="quarter" idx="4"/>
          </p:nvPr>
        </p:nvSpPr>
        <p:spPr>
          <a:xfrm>
            <a:off x="1132497" y="1381429"/>
            <a:ext cx="9927006" cy="4957307"/>
          </a:xfrm>
        </p:spPr>
        <p:txBody>
          <a:bodyPr>
            <a:normAutofit/>
          </a:bodyPr>
          <a:lstStyle/>
          <a:p>
            <a:pPr marL="96848" indent="0">
              <a:lnSpc>
                <a:spcPct val="150000"/>
              </a:lnSpc>
              <a:buNone/>
            </a:pPr>
            <a:r>
              <a:rPr lang="he-IL" sz="3200" dirty="0"/>
              <a:t>ב. </a:t>
            </a:r>
            <a:r>
              <a:rPr lang="he-IL" sz="3200" b="1" dirty="0"/>
              <a:t>מדרג היררכי (עקרון הסולם)</a:t>
            </a:r>
            <a:r>
              <a:rPr lang="he-IL" sz="3200" dirty="0"/>
              <a:t>:  מציג את מבנה התפקידים על-פי סדר הסמכויות </a:t>
            </a:r>
            <a:r>
              <a:rPr lang="he-IL" sz="3200" dirty="0" err="1"/>
              <a:t>והכפיפויות</a:t>
            </a:r>
            <a:r>
              <a:rPr lang="he-IL" sz="3200" dirty="0"/>
              <a:t>. הארגון בנוי בצורת סולם היררכי, שעל שלביו השונים ממוקמים העובדים. המבנה היררכי מבהיר בדיוק למי כפוף כל אחד ולמי הוא נדרש לציית. </a:t>
            </a:r>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4" y="519264"/>
            <a:ext cx="8306992" cy="540000"/>
          </a:xfrm>
        </p:spPr>
        <p:txBody>
          <a:bodyPr vert="horz" lIns="91440" tIns="45720" rIns="91440" bIns="45720" rtlCol="1" anchor="ctr">
            <a:noAutofit/>
          </a:bodyPr>
          <a:lstStyle/>
          <a:p>
            <a:pPr algn="ctr"/>
            <a:r>
              <a:rPr lang="he-IL" sz="4400" dirty="0">
                <a:solidFill>
                  <a:srgbClr val="192A72"/>
                </a:solidFill>
              </a:rPr>
              <a:t>עקרונות המבנה הארגוני</a:t>
            </a:r>
            <a:endParaRPr lang="en-US" sz="4400" dirty="0">
              <a:solidFill>
                <a:srgbClr val="192A72"/>
              </a:solidFill>
            </a:endParaRPr>
          </a:p>
        </p:txBody>
      </p:sp>
    </p:spTree>
    <p:extLst>
      <p:ext uri="{BB962C8B-B14F-4D97-AF65-F5344CB8AC3E}">
        <p14:creationId xmlns:p14="http://schemas.microsoft.com/office/powerpoint/2010/main" val="196496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405352" y="900006"/>
            <a:ext cx="8621561" cy="5189964"/>
          </a:xfrm>
        </p:spPr>
        <p:txBody>
          <a:bodyPr>
            <a:normAutofit fontScale="92500"/>
          </a:bodyPr>
          <a:lstStyle/>
          <a:p>
            <a:pPr marL="96848" indent="0">
              <a:buNone/>
            </a:pPr>
            <a:r>
              <a:rPr lang="he-IL" sz="2800" b="1" dirty="0"/>
              <a:t>אגף</a:t>
            </a:r>
            <a:r>
              <a:rPr lang="he-IL" sz="2800" dirty="0"/>
              <a:t> - יחידת המשנה הגדולה ביותר בארגון, הארגון מחולק למס' אגפים, וכל אגף עוסק בחלק ייחודי מעבודת הארגון.</a:t>
            </a:r>
          </a:p>
          <a:p>
            <a:pPr marL="96848" indent="0">
              <a:buNone/>
            </a:pPr>
            <a:endParaRPr lang="he-IL" sz="2800" dirty="0"/>
          </a:p>
          <a:p>
            <a:pPr marL="96848" indent="0">
              <a:buNone/>
            </a:pPr>
            <a:r>
              <a:rPr lang="he-IL" sz="2800" b="1" dirty="0"/>
              <a:t>חטיבה</a:t>
            </a:r>
            <a:r>
              <a:rPr lang="he-IL" sz="2800" dirty="0"/>
              <a:t> - אגפים גדולים מחולקים לחטיבות המאגדות בתוכן מס' מחלקות. לדוג': באגף הייצור של מפעל לאלקטרוניקה תהיה חטיבת מוצרי קשר, מכשירי טלוויזיה...</a:t>
            </a:r>
          </a:p>
          <a:p>
            <a:pPr marL="96848" indent="0">
              <a:buNone/>
            </a:pPr>
            <a:endParaRPr lang="he-IL" sz="2800" dirty="0"/>
          </a:p>
          <a:p>
            <a:pPr marL="96848" indent="0">
              <a:buNone/>
            </a:pPr>
            <a:r>
              <a:rPr lang="he-IL" sz="2800" b="1" dirty="0"/>
              <a:t>מחלקה</a:t>
            </a:r>
            <a:r>
              <a:rPr lang="he-IL" sz="2800" dirty="0"/>
              <a:t> - יחידת המשנה של האגף או החטיבה (תלוי בגודל הארגון).</a:t>
            </a:r>
          </a:p>
          <a:p>
            <a:pPr marL="96848" indent="0">
              <a:buNone/>
            </a:pPr>
            <a:endParaRPr lang="he-IL" sz="2800" dirty="0"/>
          </a:p>
          <a:p>
            <a:pPr marL="96848" indent="0">
              <a:buNone/>
            </a:pPr>
            <a:r>
              <a:rPr lang="he-IL" sz="2800" b="1" dirty="0"/>
              <a:t>מדור</a:t>
            </a:r>
            <a:r>
              <a:rPr lang="he-IL" sz="2800" dirty="0"/>
              <a:t> -  היחידה הקטנה ביותר בארגון.</a:t>
            </a:r>
          </a:p>
        </p:txBody>
      </p:sp>
      <p:sp>
        <p:nvSpPr>
          <p:cNvPr id="3" name="מציין מיקום טקסט 2">
            <a:extLst>
              <a:ext uri="{FF2B5EF4-FFF2-40B4-BE49-F238E27FC236}">
                <a16:creationId xmlns:a16="http://schemas.microsoft.com/office/drawing/2014/main" id="{2E38E908-94A7-4C29-A643-2072C18B0506}"/>
              </a:ext>
            </a:extLst>
          </p:cNvPr>
          <p:cNvSpPr>
            <a:spLocks noGrp="1"/>
          </p:cNvSpPr>
          <p:nvPr>
            <p:ph type="body" sz="quarter" idx="3"/>
          </p:nvPr>
        </p:nvSpPr>
        <p:spPr>
          <a:xfrm>
            <a:off x="1942504" y="228030"/>
            <a:ext cx="8306992" cy="540000"/>
          </a:xfrm>
        </p:spPr>
        <p:txBody>
          <a:bodyPr/>
          <a:lstStyle/>
          <a:p>
            <a:pPr algn="ctr"/>
            <a:r>
              <a:rPr lang="he-IL" sz="4400" dirty="0">
                <a:solidFill>
                  <a:srgbClr val="192A72"/>
                </a:solidFill>
              </a:rPr>
              <a:t>יחידות בארגון</a:t>
            </a:r>
            <a:endParaRPr lang="en-US" sz="4400" dirty="0">
              <a:solidFill>
                <a:srgbClr val="192A72"/>
              </a:solidFill>
            </a:endParaRPr>
          </a:p>
        </p:txBody>
      </p:sp>
    </p:spTree>
    <p:extLst>
      <p:ext uri="{BB962C8B-B14F-4D97-AF65-F5344CB8AC3E}">
        <p14:creationId xmlns:p14="http://schemas.microsoft.com/office/powerpoint/2010/main" val="170922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Content Placeholder 6">
            <a:extLst>
              <a:ext uri="{FF2B5EF4-FFF2-40B4-BE49-F238E27FC236}">
                <a16:creationId xmlns:a16="http://schemas.microsoft.com/office/drawing/2014/main" id="{CDF3AE06-F03F-41AF-99C2-D8AB8B537823}"/>
              </a:ext>
            </a:extLst>
          </p:cNvPr>
          <p:cNvSpPr txBox="1">
            <a:spLocks/>
          </p:cNvSpPr>
          <p:nvPr/>
        </p:nvSpPr>
        <p:spPr>
          <a:xfrm>
            <a:off x="4032327" y="1777984"/>
            <a:ext cx="6535121" cy="3774743"/>
          </a:xfrm>
          <a:prstGeom prst="rect">
            <a:avLst/>
          </a:prstGeom>
        </p:spPr>
        <p:txBody>
          <a:bodyPr>
            <a:norm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pitchFamily="34" charset="0"/>
              <a:buNone/>
            </a:pPr>
            <a:r>
              <a:rPr lang="he-IL" sz="2800" dirty="0">
                <a:latin typeface="Varela Round" panose="00000500000000000000" pitchFamily="2" charset="-79"/>
                <a:cs typeface="Varela Round" panose="00000500000000000000" pitchFamily="2" charset="-79"/>
              </a:rPr>
              <a:t>בקופת חולים מאוחדת ישנן מספר יחידות:</a:t>
            </a:r>
          </a:p>
          <a:p>
            <a:pPr marL="0" indent="0">
              <a:spcBef>
                <a:spcPct val="0"/>
              </a:spcBef>
              <a:buFont typeface="Arial" pitchFamily="34" charset="0"/>
              <a:buNone/>
            </a:pPr>
            <a:endParaRPr lang="he-IL" sz="2800" dirty="0">
              <a:latin typeface="Varela Round" panose="00000500000000000000" pitchFamily="2" charset="-79"/>
              <a:cs typeface="Varela Round" panose="00000500000000000000" pitchFamily="2" charset="-79"/>
            </a:endParaRPr>
          </a:p>
          <a:p>
            <a:pPr marL="0" indent="0">
              <a:spcBef>
                <a:spcPct val="0"/>
              </a:spcBef>
              <a:buFont typeface="Arial" pitchFamily="34" charset="0"/>
              <a:buNone/>
            </a:pPr>
            <a:r>
              <a:rPr lang="he-IL" sz="2800" dirty="0">
                <a:latin typeface="Varela Round" panose="00000500000000000000" pitchFamily="2" charset="-79"/>
                <a:cs typeface="Varela Round" panose="00000500000000000000" pitchFamily="2" charset="-79"/>
              </a:rPr>
              <a:t>שיווק, מחשוב, רכש, משאבי אנוש, כספים וכד'</a:t>
            </a:r>
          </a:p>
          <a:p>
            <a:pPr marL="0" indent="0">
              <a:spcBef>
                <a:spcPct val="0"/>
              </a:spcBef>
              <a:buFont typeface="Arial" pitchFamily="34" charset="0"/>
              <a:buNone/>
            </a:pPr>
            <a:endParaRPr lang="he-IL" sz="2800" dirty="0">
              <a:latin typeface="Varela Round" panose="00000500000000000000" pitchFamily="2" charset="-79"/>
              <a:cs typeface="Varela Round" panose="00000500000000000000" pitchFamily="2" charset="-79"/>
            </a:endParaRPr>
          </a:p>
          <a:p>
            <a:pPr marL="0" indent="0">
              <a:spcBef>
                <a:spcPct val="0"/>
              </a:spcBef>
              <a:buFont typeface="Arial" pitchFamily="34" charset="0"/>
              <a:buNone/>
            </a:pPr>
            <a:r>
              <a:rPr lang="he-IL" sz="2800" dirty="0">
                <a:latin typeface="Varela Round" panose="00000500000000000000" pitchFamily="2" charset="-79"/>
                <a:cs typeface="Varela Round" panose="00000500000000000000" pitchFamily="2" charset="-79"/>
              </a:rPr>
              <a:t>מעבדה, סניפים (אחיות ורופאים)</a:t>
            </a:r>
            <a:r>
              <a:rPr lang="en-US" sz="2800" dirty="0">
                <a:latin typeface="Varela Round" panose="00000500000000000000" pitchFamily="2" charset="-79"/>
                <a:cs typeface="Varela Round" panose="00000500000000000000" pitchFamily="2" charset="-79"/>
              </a:rPr>
              <a:t>.</a:t>
            </a:r>
            <a:endParaRPr lang="he-IL" sz="2800" dirty="0">
              <a:latin typeface="Varela Round" panose="00000500000000000000" pitchFamily="2" charset="-79"/>
              <a:cs typeface="Varela Round" panose="00000500000000000000" pitchFamily="2" charset="-79"/>
            </a:endParaRPr>
          </a:p>
        </p:txBody>
      </p:sp>
      <p:sp>
        <p:nvSpPr>
          <p:cNvPr id="9" name="Title 5">
            <a:extLst>
              <a:ext uri="{FF2B5EF4-FFF2-40B4-BE49-F238E27FC236}">
                <a16:creationId xmlns:a16="http://schemas.microsoft.com/office/drawing/2014/main" id="{87F90B2C-E438-4E42-8AB4-8932E7BF1499}"/>
              </a:ext>
            </a:extLst>
          </p:cNvPr>
          <p:cNvSpPr>
            <a:spLocks noGrp="1"/>
          </p:cNvSpPr>
          <p:nvPr>
            <p:ph type="title"/>
          </p:nvPr>
        </p:nvSpPr>
        <p:spPr>
          <a:xfrm>
            <a:off x="1477687" y="160118"/>
            <a:ext cx="9236626" cy="1044497"/>
          </a:xfrm>
        </p:spPr>
        <p:txBody>
          <a:bodyPr>
            <a:normAutofit/>
          </a:bodyPr>
          <a:lstStyle/>
          <a:p>
            <a:pPr algn="ctr"/>
            <a:r>
              <a:rPr lang="he-IL" dirty="0">
                <a:solidFill>
                  <a:srgbClr val="192A72"/>
                </a:solidFill>
                <a:ea typeface="+mn-ea"/>
              </a:rPr>
              <a:t>יחידות הארגון</a:t>
            </a:r>
          </a:p>
        </p:txBody>
      </p:sp>
      <p:pic>
        <p:nvPicPr>
          <p:cNvPr id="10" name="תמונה 9" descr="תמונה שמכילה אדם, מקורה, אישה&#10;&#10;התיאור נוצר באופן אוטומטי">
            <a:extLst>
              <a:ext uri="{FF2B5EF4-FFF2-40B4-BE49-F238E27FC236}">
                <a16:creationId xmlns:a16="http://schemas.microsoft.com/office/drawing/2014/main" id="{D6842441-73C5-4F4D-89D4-35931E9AFB2C}"/>
              </a:ext>
            </a:extLst>
          </p:cNvPr>
          <p:cNvPicPr>
            <a:picLocks noChangeAspect="1"/>
          </p:cNvPicPr>
          <p:nvPr/>
        </p:nvPicPr>
        <p:blipFill>
          <a:blip r:embed="rId3"/>
          <a:stretch>
            <a:fillRect/>
          </a:stretch>
        </p:blipFill>
        <p:spPr>
          <a:xfrm>
            <a:off x="893814" y="3987622"/>
            <a:ext cx="2222161" cy="1176438"/>
          </a:xfrm>
          <a:prstGeom prst="rect">
            <a:avLst/>
          </a:prstGeom>
        </p:spPr>
      </p:pic>
      <p:pic>
        <p:nvPicPr>
          <p:cNvPr id="12" name="תמונה 11" descr="תמונה שמכילה מקורה, צמח, ירוק, תקרה&#10;&#10;התיאור נוצר באופן אוטומטי">
            <a:extLst>
              <a:ext uri="{FF2B5EF4-FFF2-40B4-BE49-F238E27FC236}">
                <a16:creationId xmlns:a16="http://schemas.microsoft.com/office/drawing/2014/main" id="{D7C52907-03AB-46B4-8190-11908A5380D3}"/>
              </a:ext>
            </a:extLst>
          </p:cNvPr>
          <p:cNvPicPr>
            <a:picLocks noChangeAspect="1"/>
          </p:cNvPicPr>
          <p:nvPr/>
        </p:nvPicPr>
        <p:blipFill>
          <a:blip r:embed="rId4"/>
          <a:stretch>
            <a:fillRect/>
          </a:stretch>
        </p:blipFill>
        <p:spPr>
          <a:xfrm>
            <a:off x="540520" y="2069335"/>
            <a:ext cx="2772321" cy="1596021"/>
          </a:xfrm>
          <a:prstGeom prst="rect">
            <a:avLst/>
          </a:prstGeom>
        </p:spPr>
      </p:pic>
      <p:pic>
        <p:nvPicPr>
          <p:cNvPr id="13" name="image1.png">
            <a:extLst>
              <a:ext uri="{FF2B5EF4-FFF2-40B4-BE49-F238E27FC236}">
                <a16:creationId xmlns:a16="http://schemas.microsoft.com/office/drawing/2014/main" id="{A773D5A8-73AB-4CE5-8429-199670CB33AF}"/>
              </a:ext>
            </a:extLst>
          </p:cNvPr>
          <p:cNvPicPr/>
          <p:nvPr/>
        </p:nvPicPr>
        <p:blipFill>
          <a:blip r:embed="rId5"/>
          <a:srcRect t="30416" b="20833"/>
          <a:stretch>
            <a:fillRect/>
          </a:stretch>
        </p:blipFill>
        <p:spPr>
          <a:xfrm>
            <a:off x="781777" y="1204615"/>
            <a:ext cx="2726693" cy="736163"/>
          </a:xfrm>
          <a:prstGeom prst="rect">
            <a:avLst/>
          </a:prstGeom>
          <a:ln/>
        </p:spPr>
      </p:pic>
    </p:spTree>
    <p:extLst>
      <p:ext uri="{BB962C8B-B14F-4D97-AF65-F5344CB8AC3E}">
        <p14:creationId xmlns:p14="http://schemas.microsoft.com/office/powerpoint/2010/main" val="1721487608"/>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5103</TotalTime>
  <Words>1365</Words>
  <Application>Microsoft Office PowerPoint</Application>
  <PresentationFormat>Widescreen</PresentationFormat>
  <Paragraphs>200</Paragraphs>
  <Slides>52</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Tahoma</vt:lpstr>
      <vt:lpstr>Varela Round</vt:lpstr>
      <vt:lpstr>ערכת נושא Office</vt:lpstr>
      <vt:lpstr>מערכת שידורים לאומית</vt:lpstr>
      <vt:lpstr>מבנה הארגון והעקרונות שהוא מושתת עליהם</vt:lpstr>
      <vt:lpstr>מה נלמד היום? </vt:lpstr>
      <vt:lpstr>מבנה הארגון</vt:lpstr>
      <vt:lpstr>PowerPoint Presentation</vt:lpstr>
      <vt:lpstr>PowerPoint Presentation</vt:lpstr>
      <vt:lpstr>PowerPoint Presentation</vt:lpstr>
      <vt:lpstr>PowerPoint Presentation</vt:lpstr>
      <vt:lpstr>יחידות הארגון</vt:lpstr>
      <vt:lpstr>יחידות הארגון</vt:lpstr>
      <vt:lpstr>יחידות קו ויחידות מטה</vt:lpstr>
      <vt:lpstr>PowerPoint Presentation</vt:lpstr>
      <vt:lpstr>PowerPoint Presentation</vt:lpstr>
      <vt:lpstr>PowerPoint Presentation</vt:lpstr>
      <vt:lpstr>PowerPoint Presentation</vt:lpstr>
      <vt:lpstr>המדרג ההיררכי בארגון</vt:lpstr>
      <vt:lpstr>משימה:</vt:lpstr>
      <vt:lpstr>המדרג ההיררכי</vt:lpstr>
      <vt:lpstr>המדרג ההיררכי</vt:lpstr>
      <vt:lpstr>PowerPoint Presentation</vt:lpstr>
      <vt:lpstr>PowerPoint Presentation</vt:lpstr>
      <vt:lpstr>המדרג ההיררכי</vt:lpstr>
      <vt:lpstr>המדרג ההיררכי</vt:lpstr>
      <vt:lpstr>PowerPoint Presentation</vt:lpstr>
      <vt:lpstr>המדרג ההיררכי</vt:lpstr>
      <vt:lpstr>המדרג ההיררכי</vt:lpstr>
      <vt:lpstr>PowerPoint Presentation</vt:lpstr>
      <vt:lpstr>מבנה פירמידה (היררכי)</vt:lpstr>
      <vt:lpstr>מבנה פירמידלי </vt:lpstr>
      <vt:lpstr>טווח שליטה ופיקוח</vt:lpstr>
      <vt:lpstr>חברת אמישראגז</vt:lpstr>
      <vt:lpstr>טווח שליטה ופיקוח (רחב)</vt:lpstr>
      <vt:lpstr>מבנה פירמידלי שטוח </vt:lpstr>
      <vt:lpstr>חברת Amdocs</vt:lpstr>
      <vt:lpstr>טווח שליטה ופיקוח (צר)</vt:lpstr>
      <vt:lpstr>מבנה פירמידלי תלול </vt:lpstr>
      <vt:lpstr>שרשרת הפיקוד</vt:lpstr>
      <vt:lpstr>PowerPoint Presentation</vt:lpstr>
      <vt:lpstr>PowerPoint Presentation</vt:lpstr>
      <vt:lpstr>PowerPoint Presentation</vt:lpstr>
      <vt:lpstr>סביבה ארגונית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אז מה למדנו היום ?</vt:lpstr>
      <vt:lpstr>סיום</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Neta Cohen</cp:lastModifiedBy>
  <cp:revision>127</cp:revision>
  <dcterms:created xsi:type="dcterms:W3CDTF">2020-03-15T19:13:03Z</dcterms:created>
  <dcterms:modified xsi:type="dcterms:W3CDTF">2020-04-23T09:27:11Z</dcterms:modified>
</cp:coreProperties>
</file>