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8"/>
  </p:notesMasterIdLst>
  <p:sldIdLst>
    <p:sldId id="257" r:id="rId2"/>
    <p:sldId id="262" r:id="rId3"/>
    <p:sldId id="682" r:id="rId4"/>
    <p:sldId id="651" r:id="rId5"/>
    <p:sldId id="691" r:id="rId6"/>
    <p:sldId id="686" r:id="rId7"/>
    <p:sldId id="684" r:id="rId8"/>
    <p:sldId id="690" r:id="rId9"/>
    <p:sldId id="685" r:id="rId10"/>
    <p:sldId id="688" r:id="rId11"/>
    <p:sldId id="683" r:id="rId12"/>
    <p:sldId id="689" r:id="rId13"/>
    <p:sldId id="638" r:id="rId14"/>
    <p:sldId id="681" r:id="rId15"/>
    <p:sldId id="591" r:id="rId16"/>
    <p:sldId id="291" r:id="rId17"/>
  </p:sldIdLst>
  <p:sldSz cx="12190413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779" autoAdjust="0"/>
    <p:restoredTop sz="95250" autoAdjust="0"/>
  </p:normalViewPr>
  <p:slideViewPr>
    <p:cSldViewPr snapToGrid="0" snapToObjects="1">
      <p:cViewPr varScale="1">
        <p:scale>
          <a:sx n="98" d="100"/>
          <a:sy n="98" d="100"/>
        </p:scale>
        <p:origin x="702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7T08:09:43.23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492 42,'-4'1,"-1"0,1 0,0 0,0 0,-1 1,1 0,0 0,0 0,0 0,1 1,-1 0,0-1,1 1,0 0,0 1,0-1,0 1,-3 5,-7 8,2 1,-14 29,6-2,1 2,-17 75,25-82,-1 0,-2-1,-2-1,-31 60,38-84,-25 38,3 1,-25 62,52-94,15-23,23-30,-18 14,-2-1,-1-1,0 0,-1-1,-1 0,-1-1,-2 0,0-1,9-33,-9 13,-1 0,-2-1,-3 1,-1-62,-2-1,-4-89,4 193,0 0,0 0,0 0,0 0,0 1,-1-1,1 0,-1 0,1 1,-1-1,1 0,-1 1,0-1,0 1,0-1,0 1,0-1,0 1,-1 0,1-1,0 1,-1 0,1 0,-1 0,-2-1,3 2,-1 0,0 0,1 1,-1-1,1 0,-1 1,1 0,-1-1,1 1,-1 0,1 0,-1 0,1 0,0 0,0 0,-1 0,1 0,0 1,0-1,0 0,0 1,0-1,1 0,-1 1,0-1,1 1,-1 0,1-1,-1 3,-6 15,1 0,1 0,1 1,1 0,-1 27,2 108,3-106,-1-30,1 0,0 0,2 0,0 0,1 0,1 0,15 34,24 56,50 110,-93-215,1 0,0 0,0-1,0 1,1-1,-1 1,1-1,0 0,0 0,0 0,0-1,0 1,1 0,-1-1,1 0,0 0,0 0,-1-1,1 1,0-1,5 1,-4-2,1 0,0 0,0 0,0-1,-1 0,1 0,0-1,-1 0,0 1,1-2,-1 1,0-1,0 0,0 0,6-5,8-7,-1-1,-1 0,-1-1,0-1,-1-1,-1 0,23-42,-5-1,35-96,-60 140,35-106,-39 113,0-1,-1 1,0-1,-1 1,0-1,-1 0,-1 1,-2-19,2 27,0-1,0 1,-1 0,1 0,-1-1,0 1,0 0,0 0,0 1,0-1,-1 0,1 1,-1-1,0 1,0 0,0 0,0 0,0 0,0 1,0-1,-1 1,1 0,0 0,-1 0,1 0,-1 1,1-1,-1 1,0 0,1 0,-1 0,1 0,-6 2,-2-1,-1 1,1 0,-1 1,1 0,0 1,0 0,1 1,-1 0,-10 7,0 5,0 0,1 1,1 2,0 0,2 0,0 2,2 0,-21 39,-38 44,32-49,14-17,-26 37,-66 121,104-161,3 1,1 1,2 0,-7 44,-4 16,11-66,7-27,1 1,0 0,0 0,1 0,0 1,0-1,0 0,0 0,1 9,1-15,-1 1,0-1,0 1,0-1,0 0,1 1,-1-1,0 1,0-1,1 0,-1 1,0-1,1 0,-1 1,0-1,1 0,-1 0,1 1,-1-1,1 0,-1 0,0 0,1 0,-1 1,1-1,-1 0,1 0,-1 0,1 0,-1 0,1 0,-1 0,0 0,1 0,-1 0,1-1,-1 1,1 0,-1 0,1 0,-1 0,0-1,1 1,-1 0,0 0,1-1,-1 1,1 0,-1-1,0 1,0 0,1-1,22-19,-23 20,13-16,0 0,-2 0,1-1,-2-1,-1 1,0-2,-1 1,7-26,-2 10,-11 28,0 2,0-1,0 0,1 0,0 1,0-1,0 1,4-4,-6 7,-1 1,1 0,-1-1,1 1,-1-1,1 1,0 0,-1-1,1 1,-1 0,1 0,0 0,-1-1,1 1,0 0,-1 0,1 0,0 0,0 0,-1 0,1 0,0 0,-1 1,1-1,0 0,1 1,-1 0,1 1,-1-1,0 0,1 1,-1-1,0 0,0 1,0 0,0-1,0 1,-1-1,1 1,0 2,4 12,-1 0,-1 0,0 0,-2 0,0 1,-1 16,0-16,0-1,2 1,-1-1,2 1,4 16,-7-32,1 0,-1 0,0 0,0 0,0 0,0-1,1 1,-1 0,0 0,1 0,-1 0,1-1,-1 1,1 0,-1-1,1 1,0 0,-1-1,1 1,0 0,0-1,-1 1,1-1,0 1,0-1,0 0,-1 1,1-1,0 0,0 0,1 1,-1-2,1 0,-1 0,0 0,1 0,-1 0,0 0,0 0,1 0,-1 0,0-1,0 1,-1 0,1-1,0 1,1-3,3-8,0 0,0 0,3-17,-4 10,13-46,-17 64,1 0,-1 0,0 1,0-1,1 0,-1 1,0-1,1 0,-1 1,1-1,-1 0,0 1,1-1,0 1,-1-1,1 1,-1-1,1 1,0-1,-1 1,1 0,1-1,6 11,1 33,-2 76,-6-60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7T08:11:10.455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596 1558,'-8'0,"0"1,0 0,1 1,-1 0,0 0,0 0,1 1,0 0,-10 6,-62 44,35-22,-238 157,258-171,18-11,-2-1,1 1,-1-2,1 1,-1-1,-1 0,-9 3,18-7,0 0,-1 0,1 0,0 0,-1 0,1 0,0 0,0 0,-1 0,1 0,0 0,-1 0,1 0,0 0,0 0,-1 0,1 0,0 0,-1 0,1-1,0 1,0 0,-1 0,1 0,0-1,0 1,0 0,-1 0,1 0,0-1,0 1,0 0,0 0,-1-1,1 1,0 0,0-1,0 1,1-18,13-25,-10 34,101-252,-83 209,-5 7,-1-2,-2 0,9-61,10-155,-12 84,3-61,-15 127,30-144,-13 164,-23 84,1-1,0 1,0 0,1 1,0-1,1 1,8-10,-13 16,0 1,0-1,0 1,0 0,0 0,0 0,0-1,1 1,-1 0,0 0,1 1,-1-1,1 0,-1 0,1 1,-1-1,1 1,0-1,-1 1,1 0,0 0,-1-1,1 1,0 0,-1 1,1-1,0 0,-1 0,1 1,-1-1,1 1,0-1,-1 1,1 0,-1-1,0 1,1 0,-1 0,1 0,-1 0,0 1,0-1,0 0,0 0,2 3,3 6,0 0,0 1,-1-1,-1 1,5 13,-8-19,28 94,26 160,3 16,30 125,-75-308,-4 1,-4 134,-5-222,-4 41,4-45,0 1,0 0,0-1,-1 1,1-1,0 1,-1-1,1 1,-1-1,0 0,1 1,-1-1,0 1,0-1,0 0,0 0,0 0,0 1,0-1,0 0,0 0,-2 1,2-3,0 1,1 0,-1 0,1 0,-1-1,1 1,-1 0,0 0,1-1,-1 1,1-1,0 1,-1 0,1-1,-1 1,1-1,0 1,-1-1,1 1,0-1,-1 1,1-1,0 0,0 1,0-1,-1 1,1-1,0 0,-6-25,4 19,-16-95,3-2,0-179,9 131,6 145,0 1,0 0,0 0,-1 0,1 0,-1 0,0 0,-1 1,1-1,-1 0,-1 1,1-1,-1 1,-4-8,7 13,-1-1,1 1,-1 0,0-1,1 1,-1-1,1 1,-1 0,0 0,1-1,-1 1,0 0,1 0,-1 0,0 0,1-1,-1 1,0 0,1 0,-1 0,0 1,1-1,-1 0,0 0,1 0,-1 0,0 1,1-1,-1 0,0 1,1-1,-1 0,1 1,-1-1,1 1,-1-1,0 1,-17 25,10-7,0 0,1 1,1 0,0 1,-3 32,-5 112,12-135,-1 21,-1-13,3 1,4 62,0-93,3-16,24-85,-5-1,23-156,-30 147,26-147,70-364,-93 545,-21 69,0-1,0 1,0-1,0 1,0 0,0-1,0 1,0 0,0-1,1 1,-1 0,0-1,0 1,0 0,0-1,1 1,-1 0,0 0,0-1,1 1,-1 0,0 0,1-1,-1 1,0 0,1 0,-1 0,0 0,1 0,-1-1,0 1,1 0,-1 0,0 0,1 0,-1 0,1 0,-1 0,0 0,1 0,-1 0,0 1,1-1,-1 0,0 0,1 0,-1 0,0 0,1 1,-1-1,0 0,1 0,-1 1,0-1,0 0,1 0,-1 1,0-1,0 0,0 1,1-1,-1 0,0 1,0-1,0 0,0 1,0-1,0 0,1 1,4 17,-1-1,-1 1,0 0,-1 0,0 23,-1-22,3 279,-2-62,-2-225,1 0,0 0,1 0,5 21,-6-30,0 0,-1 0,1 0,0 0,0 0,0 0,0-1,0 1,1 0,-1-1,0 1,1-1,-1 1,1-1,0 0,-1 1,1-1,0 0,0 0,0 0,0 0,0-1,0 1,0-1,0 1,0-1,0 1,0-1,0 0,0 0,0 0,5-1,0-1,0 0,0-1,1 0,-2-1,1 1,0-1,-1 0,1-1,10-9,-10 7,1 1,0 0,0 1,15-7,-23 11,1 1,-1 0,1-1,-1 1,1 0,-1-1,0 1,1 0,0 0,-1 0,1 0,-1-1,1 1,-1 0,1 0,-1 0,1 0,-1 0,1 0,-1 0,1 1,-1-1,1 0,0 0,-1 0,1 0,-1 1,1-1,-1 0,0 0,1 1,-1-1,1 0,-1 1,0-1,1 1,-1-1,1 1,-1-1,0 0,0 1,1-1,-1 1,0-1,0 1,0-1,0 1,1 0,-1-1,0 1,0 0,-5 32,5-30,-22 74,-4-2,-40 84,29-73,-29 58,-33 89,98-230,0 0,0 0,0 0,0-1,0 1,1 0,-1 0,1 0,0 0,0 0,0 0,1 5,-1-8,1 1,-1-1,1 0,-1 0,1 1,0-1,-1 0,1 0,-1 0,1 0,0 0,-1 0,1 0,-1 0,1 0,0 0,-1 0,1 0,-1 0,1 0,0 0,-1-1,1 1,-1 0,1-1,-1 1,1 0,-1-1,1 1,-1 0,1-1,-1 1,0-1,1 0,58-58,-53 52,97-111,-103 119,0-1,0 0,0 0,0 0,0 0,0 0,0 0,0 0,0 0,0 0,0 0,0 1,0-1,0 0,0 0,0 0,0 0,0 0,0 0,0 0,0 0,0 0,0 0,0 1,0-1,0 0,0 0,0 0,0 0,0 0,0 0,0 0,1 0,-1 0,0 0,0 0,0 0,0 0,0 0,0 0,0 0,0 1,0-1,1 0,-8 18,-11 24,-26 34,32-58,1 1,0 0,2 0,-13 37,21-55,1 0,0 1,-1-1,1 1,0-1,0 0,0 1,0-1,0 1,0-1,0 0,0 1,0-1,2 3,-2-3,0-1,1 0,-1 1,0-1,1 0,-1 1,0-1,1 0,-1 0,1 1,-1-1,1 0,-1 0,1 0,-1 1,0-1,1 0,-1 0,1 0,-1 0,1 0,-1 0,1 0,-1 0,1 0,-1 0,2-1,2 0,0-1,0 1,0-1,0 0,-1-1,1 1,6-6,25-27,-2-1,53-74,-62 77,-56 79,2 1,-38 82,50-95,-27 65,32-67,-2 0,-1-1,-1-1,-36 48,22-44,-71 59,24-24,76-67,-6 5,1 0,-1 0,0-1,0 0,-12 6,19-11,0-1,-1 1,0 0,1-1,-1 1,1-1,-1 0,0 1,1-1,-1 0,0 0,1 0,-1 0,0 0,1 0,-1-1,1 1,-1 0,0-1,1 0,-1 1,1-1,-1 0,1 0,-1 1,1-1,0 0,-1-1,1 1,0 0,0 0,0 0,0-1,0 1,0 0,0-1,0 1,1-1,-2-2,-3-10,0 0,0-1,1 1,1-1,1 0,-1-22,3-100,1 91,-1 14,1 1,2-1,1 1,13-53,-15 77,0-1,1 1,0 0,0 0,1 1,0-1,0 0,1 1,-1 0,1 0,0 1,1-1,0 1,0 0,0 1,0 0,0-1,1 2,0-1,0 1,0 0,0 1,1-1,-1 1,9 0,-13 1,0 1,0 0,0 0,0 0,0 0,0 1,0-1,0 1,0 0,-1 0,1 0,0 0,0 0,-1 0,1 1,0 0,-1-1,0 1,1 0,-1 0,0 0,0 1,0-1,0 0,0 1,-1-1,1 1,-1 0,0-1,0 1,2 6,3 8,-2 0,0 1,-1 0,2 20,-4-24,13 93,9 142,-22-230,0 0,2 0,0 0,1 0,7 22,-9-35,0-1,1 0,-1 0,1 0,0 0,1 0,-1 0,1-1,7 8,-9-11,1 1,-1 0,1-1,-1 1,1-1,0 0,-1 0,1 0,0 0,0-1,0 1,0-1,-1 1,1-1,0 0,0 0,0-1,0 1,0 0,3-2,-1 0,0 0,0 0,0-1,0 1,-1-1,1 0,-1-1,0 1,0-1,0 0,-1 0,1 0,-1 0,0 0,0-1,0 0,-1 1,1-1,-1 0,-1 0,1-1,-1 1,2-6,2-16,0-1,-2 1,0-32,-3 55,-1-410,-3 154,5 167,1 13,-3-1,-18-116,7 118,9 47,-2 1,-1 0,-20-57,13 57,1-1,2 1,1-2,2 0,1 1,2-2,1 1,1-1,5-54,-3 88,0-1,0 1,0-1,0 1,-1-1,1 1,0-1,1 1,-1-1,0 0,0 1,0-1,0 1,0-1,0 1,1-1,-1 1,0 0,0-1,1 1,-1-1,0 1,1-1,-1 1,0 0,1-1,-1 1,1 0,-1-1,1 1,-1 0,0 0,2-1,10 16,10 41,-19-49,16 41,-2 1,-2 1,-2 1,12 98,-25 60,-3-149,2 1,4-1,13 85,5-48,-5-28,-2 1,7 122,-21-161,0 11,2-1,11 62,-3-55,-1 0,-3 1,-2 0,-2 0,-3 0,-11 89,10-129,0 0,-1 0,0-1,-1 1,1-1,-2 1,1-1,-1 0,0-1,-1 1,0-1,0 0,-1-1,1 0,-1 0,-1 0,1-1,-1 0,0 0,0-1,0 0,-1 0,0-1,1 0,-1 0,0-1,0-1,-1 1,-16-1,-14 1,4-2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7T08:09:43.23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492 42,'-4'1,"-1"0,1 0,0 0,0 0,-1 1,1 0,0 0,0 0,0 0,1 1,-1 0,0-1,1 1,0 0,0 1,0-1,0 1,-3 5,-7 8,2 1,-14 29,6-2,1 2,-17 75,25-82,-1 0,-2-1,-2-1,-31 60,38-84,-25 38,3 1,-25 62,52-94,15-23,23-30,-18 14,-2-1,-1-1,0 0,-1-1,-1 0,-1-1,-2 0,0-1,9-33,-9 13,-1 0,-2-1,-3 1,-1-62,-2-1,-4-89,4 193,0 0,0 0,0 0,0 0,0 1,-1-1,1 0,-1 0,1 1,-1-1,1 0,-1 1,0-1,0 1,0-1,0 1,0-1,0 1,-1 0,1-1,0 1,-1 0,1 0,-1 0,-2-1,3 2,-1 0,0 0,1 1,-1-1,1 0,-1 1,1 0,-1-1,1 1,-1 0,1 0,-1 0,1 0,0 0,0 0,-1 0,1 0,0 1,0-1,0 0,0 1,0-1,1 0,-1 1,0-1,1 1,-1 0,1-1,-1 3,-6 15,1 0,1 0,1 1,1 0,-1 27,2 108,3-106,-1-30,1 0,0 0,2 0,0 0,1 0,1 0,15 34,24 56,50 110,-93-215,1 0,0 0,0-1,0 1,1-1,-1 1,1-1,0 0,0 0,0 0,0-1,0 1,1 0,-1-1,1 0,0 0,0 0,-1-1,1 1,0-1,5 1,-4-2,1 0,0 0,0 0,0-1,-1 0,1 0,0-1,-1 0,0 1,1-2,-1 1,0-1,0 0,0 0,6-5,8-7,-1-1,-1 0,-1-1,0-1,-1-1,-1 0,23-42,-5-1,35-96,-60 140,35-106,-39 113,0-1,-1 1,0-1,-1 1,0-1,-1 0,-1 1,-2-19,2 27,0-1,0 1,-1 0,1 0,-1-1,0 1,0 0,0 0,0 1,0-1,-1 0,1 1,-1-1,0 1,0 0,0 0,0 0,0 0,0 1,0-1,-1 1,1 0,0 0,-1 0,1 0,-1 1,1-1,-1 1,0 0,1 0,-1 0,1 0,-6 2,-2-1,-1 1,1 0,-1 1,1 0,0 1,0 0,1 1,-1 0,-10 7,0 5,0 0,1 1,1 2,0 0,2 0,0 2,2 0,-21 39,-38 44,32-49,14-17,-26 37,-66 121,104-161,3 1,1 1,2 0,-7 44,-4 16,11-66,7-27,1 1,0 0,0 0,1 0,0 1,0-1,0 0,0 0,1 9,1-15,-1 1,0-1,0 1,0-1,0 0,1 1,-1-1,0 1,0-1,1 0,-1 1,0-1,1 0,-1 1,0-1,1 0,-1 0,1 1,-1-1,1 0,-1 0,0 0,1 0,-1 1,1-1,-1 0,1 0,-1 0,1 0,-1 0,1 0,-1 0,0 0,1 0,-1 0,1-1,-1 1,1 0,-1 0,1 0,-1 0,0-1,1 1,-1 0,0 0,1-1,-1 1,1 0,-1-1,0 1,0 0,1-1,22-19,-23 20,13-16,0 0,-2 0,1-1,-2-1,-1 1,0-2,-1 1,7-26,-2 10,-11 28,0 2,0-1,0 0,1 0,0 1,0-1,0 1,4-4,-6 7,-1 1,1 0,-1-1,1 1,-1-1,1 1,0 0,-1-1,1 1,-1 0,1 0,0 0,-1-1,1 1,0 0,-1 0,1 0,0 0,0 0,-1 0,1 0,0 0,-1 1,1-1,0 0,1 1,-1 0,1 1,-1-1,0 0,1 1,-1-1,0 0,0 1,0 0,0-1,0 1,-1-1,1 1,0 2,4 12,-1 0,-1 0,0 0,-2 0,0 1,-1 16,0-16,0-1,2 1,-1-1,2 1,4 16,-7-32,1 0,-1 0,0 0,0 0,0 0,0-1,1 1,-1 0,0 0,1 0,-1 0,1-1,-1 1,1 0,-1-1,1 1,0 0,-1-1,1 1,0 0,0-1,-1 1,1-1,0 1,0-1,0 0,-1 1,1-1,0 0,0 0,1 1,-1-2,1 0,-1 0,0 0,1 0,-1 0,0 0,0 0,1 0,-1 0,0-1,0 1,-1 0,1-1,0 1,1-3,3-8,0 0,0 0,3-17,-4 10,13-46,-17 64,1 0,-1 0,0 1,0-1,1 0,-1 1,0-1,1 0,-1 1,1-1,-1 0,0 1,1-1,0 1,-1-1,1 1,-1-1,1 1,0-1,-1 1,1 0,1-1,6 11,1 33,-2 76,-6-60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07T08:11:10.455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596 1558,'-8'0,"0"1,0 0,1 1,-1 0,0 0,0 0,1 1,0 0,-10 6,-62 44,35-22,-238 157,258-171,18-11,-2-1,1 1,-1-2,1 1,-1-1,-1 0,-9 3,18-7,0 0,-1 0,1 0,0 0,-1 0,1 0,0 0,0 0,-1 0,1 0,0 0,-1 0,1 0,0 0,0 0,-1 0,1 0,0 0,-1 0,1-1,0 1,0 0,-1 0,1 0,0-1,0 1,0 0,-1 0,1 0,0-1,0 1,0 0,0 0,-1-1,1 1,0 0,0-1,0 1,1-18,13-25,-10 34,101-252,-83 209,-5 7,-1-2,-2 0,9-61,10-155,-12 84,3-61,-15 127,30-144,-13 164,-23 84,1-1,0 1,0 0,1 1,0-1,1 1,8-10,-13 16,0 1,0-1,0 1,0 0,0 0,0 0,0-1,1 1,-1 0,0 0,1 1,-1-1,1 0,-1 0,1 1,-1-1,1 1,0-1,-1 1,1 0,0 0,-1-1,1 1,0 0,-1 1,1-1,0 0,-1 0,1 1,-1-1,1 1,0-1,-1 1,1 0,-1-1,0 1,1 0,-1 0,1 0,-1 0,0 1,0-1,0 0,0 0,2 3,3 6,0 0,0 1,-1-1,-1 1,5 13,-8-19,28 94,26 160,3 16,30 125,-75-308,-4 1,-4 134,-5-222,-4 41,4-45,0 1,0 0,0-1,-1 1,1-1,0 1,-1-1,1 1,-1-1,0 0,1 1,-1-1,0 1,0-1,0 0,0 0,0 0,0 1,0-1,0 0,0 0,-2 1,2-3,0 1,1 0,-1 0,1 0,-1-1,1 1,-1 0,0 0,1-1,-1 1,1-1,0 1,-1 0,1-1,-1 1,1-1,0 1,-1-1,1 1,0-1,-1 1,1-1,0 0,0 1,0-1,-1 1,1-1,0 0,-6-25,4 19,-16-95,3-2,0-179,9 131,6 145,0 1,0 0,0 0,-1 0,1 0,-1 0,0 0,-1 1,1-1,-1 0,-1 1,1-1,-1 1,-4-8,7 13,-1-1,1 1,-1 0,0-1,1 1,-1-1,1 1,-1 0,0 0,1-1,-1 1,0 0,1 0,-1 0,0 0,1-1,-1 1,0 0,1 0,-1 0,0 1,1-1,-1 0,0 0,1 0,-1 0,0 1,1-1,-1 0,0 1,1-1,-1 0,1 1,-1-1,1 1,-1-1,0 1,-17 25,10-7,0 0,1 1,1 0,0 1,-3 32,-5 112,12-135,-1 21,-1-13,3 1,4 62,0-93,3-16,24-85,-5-1,23-156,-30 147,26-147,70-364,-93 545,-21 69,0-1,0 1,0-1,0 1,0 0,0-1,0 1,0 0,0-1,1 1,-1 0,0-1,0 1,0 0,0-1,1 1,-1 0,0 0,0-1,1 1,-1 0,0 0,1-1,-1 1,0 0,1 0,-1 0,0 0,1 0,-1-1,0 1,1 0,-1 0,0 0,1 0,-1 0,1 0,-1 0,0 0,1 0,-1 0,0 1,1-1,-1 0,0 0,1 0,-1 0,0 0,1 1,-1-1,0 0,1 0,-1 1,0-1,0 0,1 0,-1 1,0-1,0 0,0 1,1-1,-1 0,0 1,0-1,0 0,0 1,0-1,0 0,1 1,4 17,-1-1,-1 1,0 0,-1 0,0 23,-1-22,3 279,-2-62,-2-225,1 0,0 0,1 0,5 21,-6-30,0 0,-1 0,1 0,0 0,0 0,0 0,0-1,0 1,1 0,-1-1,0 1,1-1,-1 1,1-1,0 0,-1 1,1-1,0 0,0 0,0 0,0 0,0-1,0 1,0-1,0 1,0-1,0 1,0-1,0 0,0 0,0 0,5-1,0-1,0 0,0-1,1 0,-2-1,1 1,0-1,-1 0,1-1,10-9,-10 7,1 1,0 0,0 1,15-7,-23 11,1 1,-1 0,1-1,-1 1,1 0,-1-1,0 1,1 0,0 0,-1 0,1 0,-1-1,1 1,-1 0,1 0,-1 0,1 0,-1 0,1 0,-1 0,1 1,-1-1,1 0,0 0,-1 0,1 0,-1 1,1-1,-1 0,0 0,1 1,-1-1,1 0,-1 1,0-1,1 1,-1-1,1 1,-1-1,0 0,0 1,1-1,-1 1,0-1,0 1,0-1,0 1,1 0,-1-1,0 1,0 0,-5 32,5-30,-22 74,-4-2,-40 84,29-73,-29 58,-33 89,98-230,0 0,0 0,0 0,0-1,0 1,1 0,-1 0,1 0,0 0,0 0,0 0,1 5,-1-8,1 1,-1-1,1 0,-1 0,1 1,0-1,-1 0,1 0,-1 0,1 0,0 0,-1 0,1 0,-1 0,1 0,0 0,-1 0,1 0,-1 0,1 0,0 0,-1-1,1 1,-1 0,1-1,-1 1,1 0,-1-1,1 1,-1 0,1-1,-1 1,0-1,1 0,58-58,-53 52,97-111,-103 119,0-1,0 0,0 0,0 0,0 0,0 0,0 0,0 0,0 0,0 0,0 0,0 1,0-1,0 0,0 0,0 0,0 0,0 0,0 0,0 0,0 0,0 0,0 0,0 1,0-1,0 0,0 0,0 0,0 0,0 0,0 0,0 0,1 0,-1 0,0 0,0 0,0 0,0 0,0 0,0 0,0 0,0 1,0-1,1 0,-8 18,-11 24,-26 34,32-58,1 1,0 0,2 0,-13 37,21-55,1 0,0 1,-1-1,1 1,0-1,0 0,0 1,0-1,0 1,0-1,0 0,0 1,0-1,2 3,-2-3,0-1,1 0,-1 1,0-1,1 0,-1 1,0-1,1 0,-1 0,1 1,-1-1,1 0,-1 0,1 0,-1 1,0-1,1 0,-1 0,1 0,-1 0,1 0,-1 0,1 0,-1 0,1 0,-1 0,2-1,2 0,0-1,0 1,0-1,0 0,-1-1,1 1,6-6,25-27,-2-1,53-74,-62 77,-56 79,2 1,-38 82,50-95,-27 65,32-67,-2 0,-1-1,-1-1,-36 48,22-44,-71 59,24-24,76-67,-6 5,1 0,-1 0,0-1,0 0,-12 6,19-11,0-1,-1 1,0 0,1-1,-1 1,1-1,-1 0,0 1,1-1,-1 0,0 0,1 0,-1 0,0 0,1 0,-1-1,1 1,-1 0,0-1,1 0,-1 1,1-1,-1 0,1 0,-1 1,1-1,0 0,-1-1,1 1,0 0,0 0,0 0,0-1,0 1,0 0,0-1,0 1,1-1,-2-2,-3-10,0 0,0-1,1 1,1-1,1 0,-1-22,3-100,1 91,-1 14,1 1,2-1,1 1,13-53,-15 77,0-1,1 1,0 0,0 0,1 1,0-1,0 0,1 1,-1 0,1 0,0 1,1-1,0 1,0 0,0 1,0 0,0-1,1 2,0-1,0 1,0 0,0 1,1-1,-1 1,9 0,-13 1,0 1,0 0,0 0,0 0,0 0,0 1,0-1,0 1,0 0,-1 0,1 0,0 0,0 0,-1 0,1 1,0 0,-1-1,0 1,1 0,-1 0,0 0,0 1,0-1,0 0,0 1,-1-1,1 1,-1 0,0-1,0 1,2 6,3 8,-2 0,0 1,-1 0,2 20,-4-24,13 93,9 142,-22-230,0 0,2 0,0 0,1 0,7 22,-9-35,0-1,1 0,-1 0,1 0,0 0,1 0,-1 0,1-1,7 8,-9-11,1 1,-1 0,1-1,-1 1,1-1,0 0,-1 0,1 0,0 0,0-1,0 1,0-1,-1 1,1-1,0 0,0 0,0-1,0 1,0 0,3-2,-1 0,0 0,0 0,0-1,0 1,-1-1,1 0,-1-1,0 1,0-1,0 0,-1 0,1 0,-1 0,0 0,0-1,0 0,-1 1,1-1,-1 0,-1 0,1-1,-1 1,2-6,2-16,0-1,-2 1,0-32,-3 55,-1-410,-3 154,5 167,1 13,-3-1,-18-116,7 118,9 47,-2 1,-1 0,-20-57,13 57,1-1,2 1,1-2,2 0,1 1,2-2,1 1,1-1,5-54,-3 88,0-1,0 1,0-1,0 1,-1-1,1 1,0-1,1 1,-1-1,0 0,0 1,0-1,0 1,0-1,0 1,1-1,-1 1,0 0,0-1,1 1,-1-1,0 1,1-1,-1 1,0 0,1-1,-1 1,1 0,-1-1,1 1,-1 0,0 0,2-1,10 16,10 41,-19-49,16 41,-2 1,-2 1,-2 1,12 98,-25 60,-3-149,2 1,4-1,13 85,5-48,-5-28,-2 1,7 122,-21-161,0 11,2-1,11 62,-3-55,-1 0,-3 1,-2 0,-2 0,-3 0,-11 89,10-129,0 0,-1 0,0-1,-1 1,1-1,-2 1,1-1,-1 0,0-1,-1 1,0-1,0 0,-1-1,1 0,-1 0,-1 0,1-1,-1 0,0 0,0-1,0 0,-1 0,0-1,1 0,-1 0,0-1,0-1,-1 1,-16-1,-14 1,4-2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כ"ג/תמוז/תש"ף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8834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6145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281" y="2693988"/>
            <a:ext cx="10361851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616" y="6410587"/>
            <a:ext cx="3245977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738117" y="3655832"/>
            <a:ext cx="10872000" cy="720000"/>
          </a:xfrm>
        </p:spPr>
        <p:txBody>
          <a:bodyPr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 lIns="36000" tIns="0" rIns="36000" bIns="0">
            <a:noAutofit/>
          </a:bodyPr>
          <a:lstStyle>
            <a:lvl1pPr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1116000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6" y="1185681"/>
            <a:ext cx="11159999" cy="540000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1"/>
            <a:ext cx="11160000" cy="41525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10" name="מלבן מעוגל 9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כ"ג/תמוז/תש"ף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53" r:id="rId4"/>
    <p:sldLayoutId id="2147483663" r:id="rId5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NMO1S-IpXIY?feature=oembed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svg"/><Relationship Id="rId11" Type="http://schemas.openxmlformats.org/officeDocument/2006/relationships/image" Target="../media/image13.emf"/><Relationship Id="rId5" Type="http://schemas.openxmlformats.org/officeDocument/2006/relationships/image" Target="../media/image5.png"/><Relationship Id="rId10" Type="http://schemas.openxmlformats.org/officeDocument/2006/relationships/customXml" Target="../ink/ink4.xml"/><Relationship Id="rId4" Type="http://schemas.openxmlformats.org/officeDocument/2006/relationships/image" Target="../media/image4.jpeg"/><Relationship Id="rId9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svg"/><Relationship Id="rId11" Type="http://schemas.openxmlformats.org/officeDocument/2006/relationships/customXml" Target="../ink/ink2.xml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4E6DE04-462D-4573-B0AB-3A0FC8CE3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דתיה בן דור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C1C9B0-B402-4384-9517-321A7415E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607" y="1087923"/>
            <a:ext cx="3431198" cy="468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522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3BDB3BBD-0E91-4216-AD4B-E8F2C0EBE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4400" dirty="0"/>
              <a:t>יום שישי של יויו</a:t>
            </a:r>
            <a:br>
              <a:rPr lang="he-IL" sz="4400" dirty="0"/>
            </a:br>
            <a:r>
              <a:rPr lang="he-IL" sz="4400" dirty="0"/>
              <a:t>מאת דתיה בן דור</a:t>
            </a:r>
          </a:p>
        </p:txBody>
      </p:sp>
      <p:pic>
        <p:nvPicPr>
          <p:cNvPr id="5" name="מדיה מקוונת 4" title="ￗﾓￗﾪￗﾙￗﾔ ￗﾑￗﾟ ￗﾓￗﾕￗﾨ ￗﾛￗﾪￗﾑￗﾔ ￗﾕￗﾞￗﾡￗﾤￗﾨￗﾪ: ￗﾙￗﾕￗﾝ ￗﾩￗﾩￗﾙ ￗﾩￗﾜ ￗﾙￗﾕￗﾙￗﾕ - ￗﾡￗﾤￗﾨ ￗﾞￗﾓￗﾑￗﾨ">
            <a:hlinkClick r:id="" action="ppaction://media"/>
            <a:extLst>
              <a:ext uri="{FF2B5EF4-FFF2-40B4-BE49-F238E27FC236}">
                <a16:creationId xmlns:a16="http://schemas.microsoft.com/office/drawing/2014/main" id="{C86793AC-BDCB-4147-8652-7AAD524895A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35163" y="1195388"/>
            <a:ext cx="8320087" cy="46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1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529015" y="315471"/>
            <a:ext cx="11160000" cy="720000"/>
          </a:xfrm>
        </p:spPr>
        <p:txBody>
          <a:bodyPr/>
          <a:lstStyle/>
          <a:p>
            <a:r>
              <a:rPr lang="he-IL" spc="300" dirty="0"/>
              <a:t>מה עשינו היום? </a:t>
            </a: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8B828E19-61F2-47EF-A07D-4CC56E41A1AA}"/>
              </a:ext>
            </a:extLst>
          </p:cNvPr>
          <p:cNvGrpSpPr/>
          <p:nvPr/>
        </p:nvGrpSpPr>
        <p:grpSpPr>
          <a:xfrm>
            <a:off x="6276366" y="1307244"/>
            <a:ext cx="5246949" cy="2055936"/>
            <a:chOff x="6276366" y="1307244"/>
            <a:chExt cx="5246949" cy="2055936"/>
          </a:xfrm>
        </p:grpSpPr>
        <p:grpSp>
          <p:nvGrpSpPr>
            <p:cNvPr id="38" name="קבוצה 37">
              <a:extLst>
                <a:ext uri="{FF2B5EF4-FFF2-40B4-BE49-F238E27FC236}">
                  <a16:creationId xmlns:a16="http://schemas.microsoft.com/office/drawing/2014/main" id="{B55981C0-08A4-41FE-9035-DCFD30DD36ED}"/>
                </a:ext>
              </a:extLst>
            </p:cNvPr>
            <p:cNvGrpSpPr/>
            <p:nvPr/>
          </p:nvGrpSpPr>
          <p:grpSpPr>
            <a:xfrm>
              <a:off x="6462209" y="1307244"/>
              <a:ext cx="4960918" cy="2055936"/>
              <a:chOff x="-238575" y="737649"/>
              <a:chExt cx="4960918" cy="2055936"/>
            </a:xfrm>
          </p:grpSpPr>
          <p:sp>
            <p:nvSpPr>
              <p:cNvPr id="39" name="מלבן: פינות מעוגלות 21">
                <a:extLst>
                  <a:ext uri="{FF2B5EF4-FFF2-40B4-BE49-F238E27FC236}">
                    <a16:creationId xmlns:a16="http://schemas.microsoft.com/office/drawing/2014/main" id="{F58119F6-9BEA-4DB6-9662-09855DAEB904}"/>
                  </a:ext>
                </a:extLst>
              </p:cNvPr>
              <p:cNvSpPr/>
              <p:nvPr/>
            </p:nvSpPr>
            <p:spPr>
              <a:xfrm>
                <a:off x="-238575" y="737649"/>
                <a:ext cx="4960918" cy="2055936"/>
              </a:xfrm>
              <a:prstGeom prst="roundRect">
                <a:avLst/>
              </a:prstGeom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  <p:sp>
            <p:nvSpPr>
              <p:cNvPr id="40" name="תרשים זרימה: מחבר 39">
                <a:extLst>
                  <a:ext uri="{FF2B5EF4-FFF2-40B4-BE49-F238E27FC236}">
                    <a16:creationId xmlns:a16="http://schemas.microsoft.com/office/drawing/2014/main" id="{10405244-1DF5-4FB0-B9CD-3AED0ACE4162}"/>
                  </a:ext>
                </a:extLst>
              </p:cNvPr>
              <p:cNvSpPr/>
              <p:nvPr/>
            </p:nvSpPr>
            <p:spPr>
              <a:xfrm>
                <a:off x="4051760" y="911456"/>
                <a:ext cx="534766" cy="497384"/>
              </a:xfrm>
              <a:prstGeom prst="flowChartConnector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he-IL" sz="3600" b="1" dirty="0">
                    <a:latin typeface="Varela Round" panose="00000500000000000000" pitchFamily="2" charset="-79"/>
                    <a:cs typeface="Varela Round" panose="00000500000000000000" pitchFamily="2" charset="-79"/>
                  </a:rPr>
                  <a:t>1</a:t>
                </a:r>
              </a:p>
            </p:txBody>
          </p:sp>
        </p:grpSp>
        <p:sp>
          <p:nvSpPr>
            <p:cNvPr id="42" name="מלבן 41">
              <a:extLst>
                <a:ext uri="{FF2B5EF4-FFF2-40B4-BE49-F238E27FC236}">
                  <a16:creationId xmlns:a16="http://schemas.microsoft.com/office/drawing/2014/main" id="{0BB97095-65CA-49E4-B877-7DC599B6A406}"/>
                </a:ext>
              </a:extLst>
            </p:cNvPr>
            <p:cNvSpPr/>
            <p:nvPr/>
          </p:nvSpPr>
          <p:spPr>
            <a:xfrm>
              <a:off x="6276366" y="2699983"/>
              <a:ext cx="524694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000" b="1" spc="3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</p:grp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5DC90603-A999-4263-9CE2-57811DF7FE89}"/>
              </a:ext>
            </a:extLst>
          </p:cNvPr>
          <p:cNvGrpSpPr/>
          <p:nvPr/>
        </p:nvGrpSpPr>
        <p:grpSpPr>
          <a:xfrm>
            <a:off x="912656" y="1307244"/>
            <a:ext cx="10404232" cy="2055936"/>
            <a:chOff x="912656" y="1307244"/>
            <a:chExt cx="10404232" cy="2055936"/>
          </a:xfrm>
        </p:grpSpPr>
        <p:grpSp>
          <p:nvGrpSpPr>
            <p:cNvPr id="15" name="קבוצה 14">
              <a:extLst>
                <a:ext uri="{FF2B5EF4-FFF2-40B4-BE49-F238E27FC236}">
                  <a16:creationId xmlns:a16="http://schemas.microsoft.com/office/drawing/2014/main" id="{B55981C0-08A4-41FE-9035-DCFD30DD36ED}"/>
                </a:ext>
              </a:extLst>
            </p:cNvPr>
            <p:cNvGrpSpPr/>
            <p:nvPr/>
          </p:nvGrpSpPr>
          <p:grpSpPr>
            <a:xfrm>
              <a:off x="912656" y="1307244"/>
              <a:ext cx="4960918" cy="2055936"/>
              <a:chOff x="827140" y="1074657"/>
              <a:chExt cx="4960918" cy="2055936"/>
            </a:xfrm>
          </p:grpSpPr>
          <p:sp>
            <p:nvSpPr>
              <p:cNvPr id="22" name="מלבן: פינות מעוגלות 21">
                <a:extLst>
                  <a:ext uri="{FF2B5EF4-FFF2-40B4-BE49-F238E27FC236}">
                    <a16:creationId xmlns:a16="http://schemas.microsoft.com/office/drawing/2014/main" id="{F58119F6-9BEA-4DB6-9662-09855DAEB904}"/>
                  </a:ext>
                </a:extLst>
              </p:cNvPr>
              <p:cNvSpPr/>
              <p:nvPr/>
            </p:nvSpPr>
            <p:spPr>
              <a:xfrm>
                <a:off x="827140" y="1074657"/>
                <a:ext cx="4960918" cy="2055936"/>
              </a:xfrm>
              <a:prstGeom prst="roundRect">
                <a:avLst/>
              </a:prstGeom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  <p:sp>
            <p:nvSpPr>
              <p:cNvPr id="23" name="תרשים זרימה: מחבר 22">
                <a:extLst>
                  <a:ext uri="{FF2B5EF4-FFF2-40B4-BE49-F238E27FC236}">
                    <a16:creationId xmlns:a16="http://schemas.microsoft.com/office/drawing/2014/main" id="{10405244-1DF5-4FB0-B9CD-3AED0ACE4162}"/>
                  </a:ext>
                </a:extLst>
              </p:cNvPr>
              <p:cNvSpPr/>
              <p:nvPr/>
            </p:nvSpPr>
            <p:spPr>
              <a:xfrm>
                <a:off x="5078644" y="1245986"/>
                <a:ext cx="534766" cy="497384"/>
              </a:xfrm>
              <a:prstGeom prst="flowChartConnector">
                <a:avLst/>
              </a:prstGeom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he-IL" sz="3600" b="1" dirty="0">
                    <a:latin typeface="Varela Round" panose="00000500000000000000" pitchFamily="2" charset="-79"/>
                    <a:cs typeface="Varela Round" panose="00000500000000000000" pitchFamily="2" charset="-79"/>
                  </a:rPr>
                  <a:t>2</a:t>
                </a:r>
              </a:p>
            </p:txBody>
          </p:sp>
        </p:grpSp>
        <p:sp>
          <p:nvSpPr>
            <p:cNvPr id="25" name="מלבן 24">
              <a:extLst>
                <a:ext uri="{FF2B5EF4-FFF2-40B4-BE49-F238E27FC236}">
                  <a16:creationId xmlns:a16="http://schemas.microsoft.com/office/drawing/2014/main" id="{0BB97095-65CA-49E4-B877-7DC599B6A406}"/>
                </a:ext>
              </a:extLst>
            </p:cNvPr>
            <p:cNvSpPr/>
            <p:nvPr/>
          </p:nvSpPr>
          <p:spPr>
            <a:xfrm>
              <a:off x="6610116" y="2892372"/>
              <a:ext cx="470677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000" b="1" spc="3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</p:grpSp>
      <p:grpSp>
        <p:nvGrpSpPr>
          <p:cNvPr id="43" name="קבוצה 42">
            <a:extLst>
              <a:ext uri="{FF2B5EF4-FFF2-40B4-BE49-F238E27FC236}">
                <a16:creationId xmlns:a16="http://schemas.microsoft.com/office/drawing/2014/main" id="{541D5177-476B-4EB2-8EBA-855E33FA0D65}"/>
              </a:ext>
            </a:extLst>
          </p:cNvPr>
          <p:cNvGrpSpPr/>
          <p:nvPr/>
        </p:nvGrpSpPr>
        <p:grpSpPr>
          <a:xfrm>
            <a:off x="6483044" y="3719729"/>
            <a:ext cx="4960918" cy="2055936"/>
            <a:chOff x="827140" y="1074657"/>
            <a:chExt cx="4960918" cy="2055936"/>
          </a:xfrm>
        </p:grpSpPr>
        <p:sp>
          <p:nvSpPr>
            <p:cNvPr id="44" name="מלבן: פינות מעוגלות 32">
              <a:extLst>
                <a:ext uri="{FF2B5EF4-FFF2-40B4-BE49-F238E27FC236}">
                  <a16:creationId xmlns:a16="http://schemas.microsoft.com/office/drawing/2014/main" id="{133377FF-DF93-4FCE-929C-A064D4AC3D11}"/>
                </a:ext>
              </a:extLst>
            </p:cNvPr>
            <p:cNvSpPr/>
            <p:nvPr/>
          </p:nvSpPr>
          <p:spPr>
            <a:xfrm>
              <a:off x="827140" y="1074657"/>
              <a:ext cx="4960918" cy="2055936"/>
            </a:xfrm>
            <a:prstGeom prst="round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45" name="תרשים זרימה: מחבר 44">
              <a:extLst>
                <a:ext uri="{FF2B5EF4-FFF2-40B4-BE49-F238E27FC236}">
                  <a16:creationId xmlns:a16="http://schemas.microsoft.com/office/drawing/2014/main" id="{3AE0F057-B1AD-4D3D-95DA-492FDC20D9FB}"/>
                </a:ext>
              </a:extLst>
            </p:cNvPr>
            <p:cNvSpPr/>
            <p:nvPr/>
          </p:nvSpPr>
          <p:spPr>
            <a:xfrm>
              <a:off x="5078644" y="1245986"/>
              <a:ext cx="534766" cy="497384"/>
            </a:xfrm>
            <a:prstGeom prst="flowChartConnector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en-US" sz="36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3</a:t>
              </a:r>
              <a:endParaRPr lang="he-IL" sz="3600" b="1" dirty="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</p:grpSp>
      <p:sp>
        <p:nvSpPr>
          <p:cNvPr id="47" name="מלבן 46">
            <a:extLst>
              <a:ext uri="{FF2B5EF4-FFF2-40B4-BE49-F238E27FC236}">
                <a16:creationId xmlns:a16="http://schemas.microsoft.com/office/drawing/2014/main" id="{0BB97095-65CA-49E4-B877-7DC599B6A406}"/>
              </a:ext>
            </a:extLst>
          </p:cNvPr>
          <p:cNvSpPr/>
          <p:nvPr/>
        </p:nvSpPr>
        <p:spPr>
          <a:xfrm>
            <a:off x="1677664" y="2901209"/>
            <a:ext cx="34724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2000" b="1" spc="3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שרנו שירים לכבוד שבת</a:t>
            </a:r>
          </a:p>
        </p:txBody>
      </p: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6CF844AA-1805-4080-9BCC-0A736E8D059D}"/>
              </a:ext>
            </a:extLst>
          </p:cNvPr>
          <p:cNvGrpSpPr/>
          <p:nvPr/>
        </p:nvGrpSpPr>
        <p:grpSpPr>
          <a:xfrm>
            <a:off x="921099" y="3719729"/>
            <a:ext cx="9698123" cy="2055936"/>
            <a:chOff x="3747979" y="3786195"/>
            <a:chExt cx="9698123" cy="2055936"/>
          </a:xfrm>
        </p:grpSpPr>
        <p:grpSp>
          <p:nvGrpSpPr>
            <p:cNvPr id="24" name="קבוצה 23">
              <a:extLst>
                <a:ext uri="{FF2B5EF4-FFF2-40B4-BE49-F238E27FC236}">
                  <a16:creationId xmlns:a16="http://schemas.microsoft.com/office/drawing/2014/main" id="{FA70642F-B39A-498F-B031-A7F5633E71F0}"/>
                </a:ext>
              </a:extLst>
            </p:cNvPr>
            <p:cNvGrpSpPr/>
            <p:nvPr/>
          </p:nvGrpSpPr>
          <p:grpSpPr>
            <a:xfrm>
              <a:off x="3747979" y="3786195"/>
              <a:ext cx="4960918" cy="2055936"/>
              <a:chOff x="827140" y="1074657"/>
              <a:chExt cx="4960918" cy="2055936"/>
            </a:xfrm>
          </p:grpSpPr>
          <p:sp>
            <p:nvSpPr>
              <p:cNvPr id="28" name="מלבן: פינות מעוגלות 32">
                <a:extLst>
                  <a:ext uri="{FF2B5EF4-FFF2-40B4-BE49-F238E27FC236}">
                    <a16:creationId xmlns:a16="http://schemas.microsoft.com/office/drawing/2014/main" id="{5F320402-C9B7-459B-86EF-0355ECB8813E}"/>
                  </a:ext>
                </a:extLst>
              </p:cNvPr>
              <p:cNvSpPr/>
              <p:nvPr/>
            </p:nvSpPr>
            <p:spPr>
              <a:xfrm>
                <a:off x="827140" y="1074657"/>
                <a:ext cx="4960918" cy="2055936"/>
              </a:xfrm>
              <a:prstGeom prst="roundRect">
                <a:avLst/>
              </a:prstGeom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  <p:sp>
            <p:nvSpPr>
              <p:cNvPr id="29" name="תרשים זרימה: מחבר 28">
                <a:extLst>
                  <a:ext uri="{FF2B5EF4-FFF2-40B4-BE49-F238E27FC236}">
                    <a16:creationId xmlns:a16="http://schemas.microsoft.com/office/drawing/2014/main" id="{0E453B5F-8180-4298-9996-F874EE72C185}"/>
                  </a:ext>
                </a:extLst>
              </p:cNvPr>
              <p:cNvSpPr/>
              <p:nvPr/>
            </p:nvSpPr>
            <p:spPr>
              <a:xfrm>
                <a:off x="5078644" y="1245986"/>
                <a:ext cx="534766" cy="497384"/>
              </a:xfrm>
              <a:prstGeom prst="flowChartConnector">
                <a:avLst/>
              </a:prstGeom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en-US" sz="3600" b="1" dirty="0">
                    <a:latin typeface="Varela Round" panose="00000500000000000000" pitchFamily="2" charset="-79"/>
                    <a:cs typeface="Varela Round" panose="00000500000000000000" pitchFamily="2" charset="-79"/>
                  </a:rPr>
                  <a:t>4</a:t>
                </a:r>
                <a:endParaRPr lang="he-IL" sz="3600" b="1" dirty="0">
                  <a:latin typeface="Varela Round" panose="00000500000000000000" pitchFamily="2" charset="-79"/>
                  <a:cs typeface="Varela Round" panose="00000500000000000000" pitchFamily="2" charset="-79"/>
                </a:endParaRPr>
              </a:p>
            </p:txBody>
          </p:sp>
        </p:grpSp>
        <p:sp>
          <p:nvSpPr>
            <p:cNvPr id="26" name="מלבן 25">
              <a:extLst>
                <a:ext uri="{FF2B5EF4-FFF2-40B4-BE49-F238E27FC236}">
                  <a16:creationId xmlns:a16="http://schemas.microsoft.com/office/drawing/2014/main" id="{A3A1CF12-FCB6-42E0-9720-283EA9D2B200}"/>
                </a:ext>
              </a:extLst>
            </p:cNvPr>
            <p:cNvSpPr/>
            <p:nvPr/>
          </p:nvSpPr>
          <p:spPr>
            <a:xfrm>
              <a:off x="10007340" y="5345347"/>
              <a:ext cx="343876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he-IL" sz="2000" b="1" spc="300" dirty="0">
                  <a:solidFill>
                    <a:srgbClr val="0070C0"/>
                  </a:solidFill>
                  <a:latin typeface="Varela Round" panose="00000500000000000000" pitchFamily="2" charset="-79"/>
                  <a:cs typeface="Varela Round" panose="00000500000000000000" pitchFamily="2" charset="-79"/>
                  <a:sym typeface="Varela Round"/>
                </a:rPr>
                <a:t>התבוננו ביצירת אמנות</a:t>
              </a:r>
            </a:p>
          </p:txBody>
        </p:sp>
      </p:grpSp>
      <p:pic>
        <p:nvPicPr>
          <p:cNvPr id="27" name="Picture 2" descr="Silhouette, Musical, Note, Clef, Bass, Treble, Music">
            <a:extLst>
              <a:ext uri="{FF2B5EF4-FFF2-40B4-BE49-F238E27FC236}">
                <a16:creationId xmlns:a16="http://schemas.microsoft.com/office/drawing/2014/main" id="{BFBB0A0D-F578-4C07-BE41-5E7C6A487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305" y="1591797"/>
            <a:ext cx="1986065" cy="121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ED1A7764-C5E2-4C71-8951-C56978039387}"/>
              </a:ext>
            </a:extLst>
          </p:cNvPr>
          <p:cNvSpPr/>
          <p:nvPr/>
        </p:nvSpPr>
        <p:spPr>
          <a:xfrm>
            <a:off x="5917089" y="2703238"/>
            <a:ext cx="60928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e-IL" sz="2000" b="1" spc="3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שוחחנו על קבלת שבת, מנהגים</a:t>
            </a:r>
          </a:p>
          <a:p>
            <a:pPr algn="ctr"/>
            <a:r>
              <a:rPr lang="he-IL" sz="2000" b="1" spc="3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וסמלים</a:t>
            </a:r>
            <a:endParaRPr lang="en-US" sz="2000" b="1" spc="300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0" name="מלבן 29">
            <a:extLst>
              <a:ext uri="{FF2B5EF4-FFF2-40B4-BE49-F238E27FC236}">
                <a16:creationId xmlns:a16="http://schemas.microsoft.com/office/drawing/2014/main" id="{81FB39D9-3293-47A9-8A36-02103A034A89}"/>
              </a:ext>
            </a:extLst>
          </p:cNvPr>
          <p:cNvSpPr/>
          <p:nvPr/>
        </p:nvSpPr>
        <p:spPr>
          <a:xfrm>
            <a:off x="910575" y="4974051"/>
            <a:ext cx="49503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2000" b="1" spc="3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האזנו לדתיה בן דור מספרת את </a:t>
            </a:r>
          </a:p>
          <a:p>
            <a:pPr algn="ctr"/>
            <a:r>
              <a:rPr lang="he-IL" sz="2000" b="1" spc="3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הסיפור שכתבה "יום שישי של יויו"</a:t>
            </a:r>
          </a:p>
        </p:txBody>
      </p:sp>
      <p:pic>
        <p:nvPicPr>
          <p:cNvPr id="35" name="Picture 2" descr="Art icons set Free Vector">
            <a:extLst>
              <a:ext uri="{FF2B5EF4-FFF2-40B4-BE49-F238E27FC236}">
                <a16:creationId xmlns:a16="http://schemas.microsoft.com/office/drawing/2014/main" id="{5C15008B-7B52-4845-8802-5EC965049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8" t="25650" r="47068" b="46960"/>
          <a:stretch/>
        </p:blipFill>
        <p:spPr bwMode="auto">
          <a:xfrm>
            <a:off x="7325361" y="3927543"/>
            <a:ext cx="1684542" cy="143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גרפיקה 35" descr="עיניים">
            <a:extLst>
              <a:ext uri="{FF2B5EF4-FFF2-40B4-BE49-F238E27FC236}">
                <a16:creationId xmlns:a16="http://schemas.microsoft.com/office/drawing/2014/main" id="{9FDAC15E-F5D5-41A7-9B08-78276E8D5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14911" y="3951455"/>
            <a:ext cx="914400" cy="914400"/>
          </a:xfrm>
          <a:prstGeom prst="rect">
            <a:avLst/>
          </a:prstGeom>
        </p:spPr>
      </p:pic>
      <p:pic>
        <p:nvPicPr>
          <p:cNvPr id="3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2770620-0463-4454-A548-468DBFE433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705" y="1415126"/>
            <a:ext cx="1211007" cy="121100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דיו 3">
                <a:extLst>
                  <a:ext uri="{FF2B5EF4-FFF2-40B4-BE49-F238E27FC236}">
                    <a16:creationId xmlns:a16="http://schemas.microsoft.com/office/drawing/2014/main" id="{1865B326-C8BC-4640-85AF-86F8E3B69D58}"/>
                  </a:ext>
                </a:extLst>
              </p14:cNvPr>
              <p14:cNvContentPartPr/>
              <p14:nvPr/>
            </p14:nvContentPartPr>
            <p14:xfrm>
              <a:off x="2813376" y="3936344"/>
              <a:ext cx="302040" cy="510480"/>
            </p14:xfrm>
          </p:contentPart>
        </mc:Choice>
        <mc:Fallback xmlns="">
          <p:pic>
            <p:nvPicPr>
              <p:cNvPr id="4" name="דיו 3">
                <a:extLst>
                  <a:ext uri="{FF2B5EF4-FFF2-40B4-BE49-F238E27FC236}">
                    <a16:creationId xmlns:a16="http://schemas.microsoft.com/office/drawing/2014/main" id="{1865B326-C8BC-4640-85AF-86F8E3B69D5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50451" y="3873344"/>
                <a:ext cx="427530" cy="63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דיו 4">
                <a:extLst>
                  <a:ext uri="{FF2B5EF4-FFF2-40B4-BE49-F238E27FC236}">
                    <a16:creationId xmlns:a16="http://schemas.microsoft.com/office/drawing/2014/main" id="{B9D12541-D7D2-4487-BDD1-BDBB075A073C}"/>
                  </a:ext>
                </a:extLst>
              </p14:cNvPr>
              <p14:cNvContentPartPr/>
              <p14:nvPr/>
            </p14:nvContentPartPr>
            <p14:xfrm>
              <a:off x="1303896" y="3824744"/>
              <a:ext cx="404280" cy="903600"/>
            </p14:xfrm>
          </p:contentPart>
        </mc:Choice>
        <mc:Fallback xmlns="">
          <p:pic>
            <p:nvPicPr>
              <p:cNvPr id="5" name="דיו 4">
                <a:extLst>
                  <a:ext uri="{FF2B5EF4-FFF2-40B4-BE49-F238E27FC236}">
                    <a16:creationId xmlns:a16="http://schemas.microsoft.com/office/drawing/2014/main" id="{B9D12541-D7D2-4487-BDD1-BDBB075A073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0896" y="3761769"/>
                <a:ext cx="529920" cy="1029190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Picture 2">
            <a:extLst>
              <a:ext uri="{FF2B5EF4-FFF2-40B4-BE49-F238E27FC236}">
                <a16:creationId xmlns:a16="http://schemas.microsoft.com/office/drawing/2014/main" id="{8730F7FF-25AB-4133-AC23-5AA5E5022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979" y="3879926"/>
            <a:ext cx="830873" cy="113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892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436548" y="343479"/>
            <a:ext cx="11160000" cy="720000"/>
          </a:xfrm>
        </p:spPr>
        <p:txBody>
          <a:bodyPr/>
          <a:lstStyle/>
          <a:p>
            <a:r>
              <a:rPr lang="he-IL" sz="5400" spc="300" dirty="0"/>
              <a:t>ומה עוד?</a:t>
            </a:r>
          </a:p>
        </p:txBody>
      </p:sp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83DB208C-5B5E-4CB4-999D-EE94D7AF8FAE}"/>
              </a:ext>
            </a:extLst>
          </p:cNvPr>
          <p:cNvGrpSpPr/>
          <p:nvPr/>
        </p:nvGrpSpPr>
        <p:grpSpPr>
          <a:xfrm>
            <a:off x="792568" y="3620138"/>
            <a:ext cx="4960918" cy="2055936"/>
            <a:chOff x="792568" y="3620138"/>
            <a:chExt cx="4960918" cy="2055936"/>
          </a:xfrm>
        </p:grpSpPr>
        <p:grpSp>
          <p:nvGrpSpPr>
            <p:cNvPr id="32" name="קבוצה 31">
              <a:extLst>
                <a:ext uri="{FF2B5EF4-FFF2-40B4-BE49-F238E27FC236}">
                  <a16:creationId xmlns:a16="http://schemas.microsoft.com/office/drawing/2014/main" id="{541D5177-476B-4EB2-8EBA-855E33FA0D65}"/>
                </a:ext>
              </a:extLst>
            </p:cNvPr>
            <p:cNvGrpSpPr/>
            <p:nvPr/>
          </p:nvGrpSpPr>
          <p:grpSpPr>
            <a:xfrm>
              <a:off x="792568" y="3620138"/>
              <a:ext cx="4960918" cy="2055936"/>
              <a:chOff x="827140" y="1074657"/>
              <a:chExt cx="4960918" cy="2055936"/>
            </a:xfrm>
          </p:grpSpPr>
          <p:sp>
            <p:nvSpPr>
              <p:cNvPr id="33" name="מלבן: פינות מעוגלות 32">
                <a:extLst>
                  <a:ext uri="{FF2B5EF4-FFF2-40B4-BE49-F238E27FC236}">
                    <a16:creationId xmlns:a16="http://schemas.microsoft.com/office/drawing/2014/main" id="{133377FF-DF93-4FCE-929C-A064D4AC3D11}"/>
                  </a:ext>
                </a:extLst>
              </p:cNvPr>
              <p:cNvSpPr/>
              <p:nvPr/>
            </p:nvSpPr>
            <p:spPr>
              <a:xfrm>
                <a:off x="827140" y="1074657"/>
                <a:ext cx="4960918" cy="205593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  <p:sp>
            <p:nvSpPr>
              <p:cNvPr id="35" name="תרשים זרימה: מחבר 34">
                <a:extLst>
                  <a:ext uri="{FF2B5EF4-FFF2-40B4-BE49-F238E27FC236}">
                    <a16:creationId xmlns:a16="http://schemas.microsoft.com/office/drawing/2014/main" id="{3AE0F057-B1AD-4D3D-95DA-492FDC20D9FB}"/>
                  </a:ext>
                </a:extLst>
              </p:cNvPr>
              <p:cNvSpPr/>
              <p:nvPr/>
            </p:nvSpPr>
            <p:spPr>
              <a:xfrm>
                <a:off x="5078644" y="1245986"/>
                <a:ext cx="534766" cy="497384"/>
              </a:xfrm>
              <a:prstGeom prst="flowChartConnector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en-US" sz="3600" b="1" dirty="0">
                    <a:latin typeface="Varela Round" panose="00000500000000000000" pitchFamily="2" charset="-79"/>
                    <a:cs typeface="Varela Round" panose="00000500000000000000" pitchFamily="2" charset="-79"/>
                  </a:rPr>
                  <a:t>4</a:t>
                </a:r>
                <a:endParaRPr lang="he-IL" sz="3600" b="1" dirty="0">
                  <a:latin typeface="Varela Round" panose="00000500000000000000" pitchFamily="2" charset="-79"/>
                  <a:cs typeface="Varela Round" panose="00000500000000000000" pitchFamily="2" charset="-79"/>
                </a:endParaRPr>
              </a:p>
            </p:txBody>
          </p:sp>
        </p:grpSp>
        <p:sp>
          <p:nvSpPr>
            <p:cNvPr id="29" name="מלבן 28">
              <a:extLst>
                <a:ext uri="{FF2B5EF4-FFF2-40B4-BE49-F238E27FC236}">
                  <a16:creationId xmlns:a16="http://schemas.microsoft.com/office/drawing/2014/main" id="{0BB97095-65CA-49E4-B877-7DC599B6A406}"/>
                </a:ext>
              </a:extLst>
            </p:cNvPr>
            <p:cNvSpPr/>
            <p:nvPr/>
          </p:nvSpPr>
          <p:spPr>
            <a:xfrm>
              <a:off x="2343149" y="4294836"/>
              <a:ext cx="321663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he-IL" sz="2000" b="1" spc="300" dirty="0">
                  <a:solidFill>
                    <a:srgbClr val="0070C0"/>
                  </a:solidFill>
                  <a:latin typeface="Varela Round" panose="00000500000000000000" pitchFamily="2" charset="-79"/>
                  <a:cs typeface="Varela Round" panose="00000500000000000000" pitchFamily="2" charset="-79"/>
                  <a:sym typeface="Varela Round"/>
                </a:rPr>
                <a:t>בעזרת בני המשפחה </a:t>
              </a:r>
              <a:endParaRPr lang="en-US" sz="2000" b="1" spc="3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endParaRPr>
            </a:p>
            <a:p>
              <a:pPr lvl="0" algn="ctr">
                <a:defRPr/>
              </a:pPr>
              <a:r>
                <a:rPr lang="he-IL" sz="2000" b="1" spc="300" dirty="0">
                  <a:solidFill>
                    <a:srgbClr val="0070C0"/>
                  </a:solidFill>
                  <a:latin typeface="Varela Round" panose="00000500000000000000" pitchFamily="2" charset="-79"/>
                  <a:cs typeface="Varela Round" panose="00000500000000000000" pitchFamily="2" charset="-79"/>
                  <a:sym typeface="Varela Round"/>
                </a:rPr>
                <a:t>לשתף אותנו בעמוד </a:t>
              </a:r>
              <a:endParaRPr lang="en-US" sz="2000" b="1" spc="3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endParaRPr>
            </a:p>
            <a:p>
              <a:pPr lvl="0" algn="ctr">
                <a:defRPr/>
              </a:pPr>
              <a:r>
                <a:rPr lang="he-IL" sz="2000" b="1" spc="300" dirty="0" err="1">
                  <a:solidFill>
                    <a:srgbClr val="0070C0"/>
                  </a:solidFill>
                  <a:latin typeface="Varela Round" panose="00000500000000000000" pitchFamily="2" charset="-79"/>
                  <a:cs typeface="Varela Round" panose="00000500000000000000" pitchFamily="2" charset="-79"/>
                  <a:sym typeface="Varela Round"/>
                </a:rPr>
                <a:t>הפייסבוק</a:t>
              </a:r>
              <a:r>
                <a:rPr lang="he-IL" sz="2000" b="1" spc="300" dirty="0">
                  <a:solidFill>
                    <a:srgbClr val="0070C0"/>
                  </a:solidFill>
                  <a:latin typeface="Varela Round" panose="00000500000000000000" pitchFamily="2" charset="-79"/>
                  <a:cs typeface="Varela Round" panose="00000500000000000000" pitchFamily="2" charset="-79"/>
                  <a:sym typeface="Varela Round"/>
                </a:rPr>
                <a:t> "האגף לחינוך קדם יסודי" </a:t>
              </a:r>
            </a:p>
          </p:txBody>
        </p:sp>
        <p:pic>
          <p:nvPicPr>
            <p:cNvPr id="24" name="תמונה 23">
              <a:extLst>
                <a:ext uri="{FF2B5EF4-FFF2-40B4-BE49-F238E27FC236}">
                  <a16:creationId xmlns:a16="http://schemas.microsoft.com/office/drawing/2014/main" id="{98E42421-DFB7-4284-BE35-C961E8C12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004" t="45648" r="50000" b="7074"/>
            <a:stretch/>
          </p:blipFill>
          <p:spPr>
            <a:xfrm>
              <a:off x="912155" y="3843047"/>
              <a:ext cx="1450045" cy="1753179"/>
            </a:xfrm>
            <a:prstGeom prst="rect">
              <a:avLst/>
            </a:prstGeom>
          </p:spPr>
        </p:pic>
      </p:grp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8A54DA21-A226-4507-A709-DD79EE870AEC}"/>
              </a:ext>
            </a:extLst>
          </p:cNvPr>
          <p:cNvGrpSpPr/>
          <p:nvPr/>
        </p:nvGrpSpPr>
        <p:grpSpPr>
          <a:xfrm>
            <a:off x="792568" y="1250790"/>
            <a:ext cx="4960918" cy="2055936"/>
            <a:chOff x="792568" y="1250790"/>
            <a:chExt cx="4960918" cy="2055936"/>
          </a:xfrm>
        </p:grpSpPr>
        <p:grpSp>
          <p:nvGrpSpPr>
            <p:cNvPr id="15" name="קבוצה 14">
              <a:extLst>
                <a:ext uri="{FF2B5EF4-FFF2-40B4-BE49-F238E27FC236}">
                  <a16:creationId xmlns:a16="http://schemas.microsoft.com/office/drawing/2014/main" id="{B55981C0-08A4-41FE-9035-DCFD30DD36ED}"/>
                </a:ext>
              </a:extLst>
            </p:cNvPr>
            <p:cNvGrpSpPr/>
            <p:nvPr/>
          </p:nvGrpSpPr>
          <p:grpSpPr>
            <a:xfrm>
              <a:off x="792568" y="1250790"/>
              <a:ext cx="4960918" cy="2055936"/>
              <a:chOff x="827140" y="1074657"/>
              <a:chExt cx="4960918" cy="2055936"/>
            </a:xfrm>
          </p:grpSpPr>
          <p:sp>
            <p:nvSpPr>
              <p:cNvPr id="22" name="מלבן: פינות מעוגלות 21">
                <a:extLst>
                  <a:ext uri="{FF2B5EF4-FFF2-40B4-BE49-F238E27FC236}">
                    <a16:creationId xmlns:a16="http://schemas.microsoft.com/office/drawing/2014/main" id="{F58119F6-9BEA-4DB6-9662-09855DAEB904}"/>
                  </a:ext>
                </a:extLst>
              </p:cNvPr>
              <p:cNvSpPr/>
              <p:nvPr/>
            </p:nvSpPr>
            <p:spPr>
              <a:xfrm>
                <a:off x="827140" y="1074657"/>
                <a:ext cx="4960918" cy="205593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  <p:sp>
            <p:nvSpPr>
              <p:cNvPr id="23" name="תרשים זרימה: מחבר 22">
                <a:extLst>
                  <a:ext uri="{FF2B5EF4-FFF2-40B4-BE49-F238E27FC236}">
                    <a16:creationId xmlns:a16="http://schemas.microsoft.com/office/drawing/2014/main" id="{10405244-1DF5-4FB0-B9CD-3AED0ACE4162}"/>
                  </a:ext>
                </a:extLst>
              </p:cNvPr>
              <p:cNvSpPr/>
              <p:nvPr/>
            </p:nvSpPr>
            <p:spPr>
              <a:xfrm>
                <a:off x="5078644" y="1245986"/>
                <a:ext cx="534766" cy="497384"/>
              </a:xfrm>
              <a:prstGeom prst="flowChartConnector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he-IL" sz="3600" b="1" dirty="0">
                    <a:latin typeface="Varela Round" panose="00000500000000000000" pitchFamily="2" charset="-79"/>
                    <a:cs typeface="Varela Round" panose="00000500000000000000" pitchFamily="2" charset="-79"/>
                  </a:rPr>
                  <a:t>2</a:t>
                </a:r>
              </a:p>
            </p:txBody>
          </p:sp>
        </p:grpSp>
        <p:sp>
          <p:nvSpPr>
            <p:cNvPr id="25" name="מלבן 24">
              <a:extLst>
                <a:ext uri="{FF2B5EF4-FFF2-40B4-BE49-F238E27FC236}">
                  <a16:creationId xmlns:a16="http://schemas.microsoft.com/office/drawing/2014/main" id="{0BB97095-65CA-49E4-B877-7DC599B6A406}"/>
                </a:ext>
              </a:extLst>
            </p:cNvPr>
            <p:cNvSpPr/>
            <p:nvPr/>
          </p:nvSpPr>
          <p:spPr>
            <a:xfrm>
              <a:off x="952864" y="2808520"/>
              <a:ext cx="461843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e-IL" sz="2000" b="1" spc="300" dirty="0">
                  <a:solidFill>
                    <a:srgbClr val="0070C0"/>
                  </a:solidFill>
                  <a:latin typeface="Varela Round" panose="00000500000000000000" pitchFamily="2" charset="-79"/>
                  <a:cs typeface="Varela Round" panose="00000500000000000000" pitchFamily="2" charset="-79"/>
                  <a:sym typeface="Varela Round"/>
                </a:rPr>
                <a:t>לשיר שירים נוספים לכבוד שבת</a:t>
              </a:r>
              <a:endParaRPr lang="he-IL" sz="1600" b="1" spc="3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endParaRPr>
            </a:p>
          </p:txBody>
        </p:sp>
      </p:grp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9B5A599E-9649-49FC-9883-7C0A6B59988F}"/>
              </a:ext>
            </a:extLst>
          </p:cNvPr>
          <p:cNvGrpSpPr/>
          <p:nvPr/>
        </p:nvGrpSpPr>
        <p:grpSpPr>
          <a:xfrm>
            <a:off x="6462209" y="3590891"/>
            <a:ext cx="4960918" cy="2055936"/>
            <a:chOff x="6462209" y="3590891"/>
            <a:chExt cx="4960918" cy="2055936"/>
          </a:xfrm>
        </p:grpSpPr>
        <p:grpSp>
          <p:nvGrpSpPr>
            <p:cNvPr id="43" name="קבוצה 42">
              <a:extLst>
                <a:ext uri="{FF2B5EF4-FFF2-40B4-BE49-F238E27FC236}">
                  <a16:creationId xmlns:a16="http://schemas.microsoft.com/office/drawing/2014/main" id="{541D5177-476B-4EB2-8EBA-855E33FA0D65}"/>
                </a:ext>
              </a:extLst>
            </p:cNvPr>
            <p:cNvGrpSpPr/>
            <p:nvPr/>
          </p:nvGrpSpPr>
          <p:grpSpPr>
            <a:xfrm>
              <a:off x="6462209" y="3590891"/>
              <a:ext cx="4960918" cy="2055936"/>
              <a:chOff x="827140" y="1074657"/>
              <a:chExt cx="4960918" cy="2055936"/>
            </a:xfrm>
          </p:grpSpPr>
          <p:sp>
            <p:nvSpPr>
              <p:cNvPr id="44" name="מלבן: פינות מעוגלות 32">
                <a:extLst>
                  <a:ext uri="{FF2B5EF4-FFF2-40B4-BE49-F238E27FC236}">
                    <a16:creationId xmlns:a16="http://schemas.microsoft.com/office/drawing/2014/main" id="{133377FF-DF93-4FCE-929C-A064D4AC3D11}"/>
                  </a:ext>
                </a:extLst>
              </p:cNvPr>
              <p:cNvSpPr/>
              <p:nvPr/>
            </p:nvSpPr>
            <p:spPr>
              <a:xfrm>
                <a:off x="827140" y="1074657"/>
                <a:ext cx="4960918" cy="205593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  <p:sp>
            <p:nvSpPr>
              <p:cNvPr id="45" name="תרשים זרימה: מחבר 44">
                <a:extLst>
                  <a:ext uri="{FF2B5EF4-FFF2-40B4-BE49-F238E27FC236}">
                    <a16:creationId xmlns:a16="http://schemas.microsoft.com/office/drawing/2014/main" id="{3AE0F057-B1AD-4D3D-95DA-492FDC20D9FB}"/>
                  </a:ext>
                </a:extLst>
              </p:cNvPr>
              <p:cNvSpPr/>
              <p:nvPr/>
            </p:nvSpPr>
            <p:spPr>
              <a:xfrm>
                <a:off x="5078644" y="1245986"/>
                <a:ext cx="534766" cy="497384"/>
              </a:xfrm>
              <a:prstGeom prst="flowChartConnector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en-US" sz="3600" b="1" dirty="0">
                    <a:latin typeface="Varela Round" panose="00000500000000000000" pitchFamily="2" charset="-79"/>
                    <a:cs typeface="Varela Round" panose="00000500000000000000" pitchFamily="2" charset="-79"/>
                  </a:rPr>
                  <a:t>3</a:t>
                </a:r>
                <a:endParaRPr lang="he-IL" sz="3600" b="1" dirty="0">
                  <a:latin typeface="Varela Round" panose="00000500000000000000" pitchFamily="2" charset="-79"/>
                  <a:cs typeface="Varela Round" panose="00000500000000000000" pitchFamily="2" charset="-79"/>
                </a:endParaRPr>
              </a:p>
            </p:txBody>
          </p:sp>
        </p:grpSp>
        <p:sp>
          <p:nvSpPr>
            <p:cNvPr id="47" name="מלבן 46">
              <a:extLst>
                <a:ext uri="{FF2B5EF4-FFF2-40B4-BE49-F238E27FC236}">
                  <a16:creationId xmlns:a16="http://schemas.microsoft.com/office/drawing/2014/main" id="{0BB97095-65CA-49E4-B877-7DC599B6A406}"/>
                </a:ext>
              </a:extLst>
            </p:cNvPr>
            <p:cNvSpPr/>
            <p:nvPr/>
          </p:nvSpPr>
          <p:spPr>
            <a:xfrm>
              <a:off x="6581774" y="5178166"/>
              <a:ext cx="46864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e-IL" sz="2000" b="1" dirty="0">
                  <a:solidFill>
                    <a:srgbClr val="0070C0"/>
                  </a:solidFill>
                  <a:latin typeface="Varela Round" panose="00000500000000000000" pitchFamily="2" charset="-79"/>
                  <a:cs typeface="Varela Round" panose="00000500000000000000" pitchFamily="2" charset="-79"/>
                </a:rPr>
                <a:t>לצייר ציור לכבוד שבת</a:t>
              </a:r>
              <a:endParaRPr lang="he-IL" sz="2400" b="1" spc="3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endParaRPr>
            </a:p>
          </p:txBody>
        </p:sp>
      </p:grp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579A7C46-D199-4C83-A278-47B293403423}"/>
              </a:ext>
            </a:extLst>
          </p:cNvPr>
          <p:cNvGrpSpPr/>
          <p:nvPr/>
        </p:nvGrpSpPr>
        <p:grpSpPr>
          <a:xfrm>
            <a:off x="6462209" y="1248312"/>
            <a:ext cx="4960918" cy="2055936"/>
            <a:chOff x="6462209" y="1248312"/>
            <a:chExt cx="4960918" cy="2055936"/>
          </a:xfrm>
        </p:grpSpPr>
        <p:sp>
          <p:nvSpPr>
            <p:cNvPr id="39" name="מלבן: פינות מעוגלות 21">
              <a:extLst>
                <a:ext uri="{FF2B5EF4-FFF2-40B4-BE49-F238E27FC236}">
                  <a16:creationId xmlns:a16="http://schemas.microsoft.com/office/drawing/2014/main" id="{F58119F6-9BEA-4DB6-9662-09855DAEB904}"/>
                </a:ext>
              </a:extLst>
            </p:cNvPr>
            <p:cNvSpPr/>
            <p:nvPr/>
          </p:nvSpPr>
          <p:spPr>
            <a:xfrm>
              <a:off x="6462209" y="1248312"/>
              <a:ext cx="4960918" cy="20559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40" name="תרשים זרימה: מחבר 39">
              <a:extLst>
                <a:ext uri="{FF2B5EF4-FFF2-40B4-BE49-F238E27FC236}">
                  <a16:creationId xmlns:a16="http://schemas.microsoft.com/office/drawing/2014/main" id="{10405244-1DF5-4FB0-B9CD-3AED0ACE4162}"/>
                </a:ext>
              </a:extLst>
            </p:cNvPr>
            <p:cNvSpPr/>
            <p:nvPr/>
          </p:nvSpPr>
          <p:spPr>
            <a:xfrm>
              <a:off x="10752544" y="1422119"/>
              <a:ext cx="534766" cy="497384"/>
            </a:xfrm>
            <a:prstGeom prst="flowChartConnector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36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1</a:t>
              </a:r>
            </a:p>
          </p:txBody>
        </p:sp>
        <p:sp>
          <p:nvSpPr>
            <p:cNvPr id="42" name="מלבן 41">
              <a:extLst>
                <a:ext uri="{FF2B5EF4-FFF2-40B4-BE49-F238E27FC236}">
                  <a16:creationId xmlns:a16="http://schemas.microsoft.com/office/drawing/2014/main" id="{0BB97095-65CA-49E4-B877-7DC599B6A406}"/>
                </a:ext>
              </a:extLst>
            </p:cNvPr>
            <p:cNvSpPr/>
            <p:nvPr/>
          </p:nvSpPr>
          <p:spPr>
            <a:xfrm>
              <a:off x="6681437" y="2799095"/>
              <a:ext cx="453073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e-IL" sz="2000" b="1" spc="300" dirty="0">
                  <a:solidFill>
                    <a:srgbClr val="0070C0"/>
                  </a:solidFill>
                  <a:latin typeface="Varela Round" panose="00000500000000000000" pitchFamily="2" charset="-79"/>
                  <a:cs typeface="Varela Round" panose="00000500000000000000" pitchFamily="2" charset="-79"/>
                  <a:sym typeface="Varela Round"/>
                </a:rPr>
                <a:t>לאפות חלה מתוקה לכבוד שבת</a:t>
              </a:r>
              <a:endParaRPr lang="he-IL" sz="1600" b="1" spc="3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endParaRPr>
            </a:p>
          </p:txBody>
        </p:sp>
      </p:grpSp>
      <p:pic>
        <p:nvPicPr>
          <p:cNvPr id="2054" name="Picture 6" descr="Singing, Kids, Child, Group, Children">
            <a:extLst>
              <a:ext uri="{FF2B5EF4-FFF2-40B4-BE49-F238E27FC236}">
                <a16:creationId xmlns:a16="http://schemas.microsoft.com/office/drawing/2014/main" id="{AAF0B937-11D5-46ED-BD22-D6E72C458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593" y="1302108"/>
            <a:ext cx="3134117" cy="156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4E986A3-F25E-498B-825F-09A520A15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499" y="1447243"/>
            <a:ext cx="2657092" cy="128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תמונה 12">
            <a:extLst>
              <a:ext uri="{FF2B5EF4-FFF2-40B4-BE49-F238E27FC236}">
                <a16:creationId xmlns:a16="http://schemas.microsoft.com/office/drawing/2014/main" id="{BD1289D9-5A70-406F-9F97-0C5E9141B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465" y="3774093"/>
            <a:ext cx="1100176" cy="122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מציין מיקום תוכן 2">
            <a:extLst>
              <a:ext uri="{FF2B5EF4-FFF2-40B4-BE49-F238E27FC236}">
                <a16:creationId xmlns:a16="http://schemas.microsoft.com/office/drawing/2014/main" id="{0885F275-18D9-432E-93A4-247249823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41660" y="4410699"/>
            <a:ext cx="447562" cy="76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96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EABE1E-1825-4F77-A219-E165C65AA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3" y="435847"/>
            <a:ext cx="11158547" cy="719906"/>
          </a:xfrm>
        </p:spPr>
        <p:txBody>
          <a:bodyPr/>
          <a:lstStyle/>
          <a:p>
            <a:r>
              <a:rPr lang="he-IL" spc="300" dirty="0"/>
              <a:t>כתבו וערכו:</a:t>
            </a:r>
            <a:endParaRPr lang="en-US" spc="300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BF5F4BA-8660-4A38-BA38-3CDFFA9EB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1" y="1579456"/>
            <a:ext cx="11350630" cy="4679391"/>
          </a:xfrm>
        </p:spPr>
        <p:txBody>
          <a:bodyPr>
            <a:normAutofit/>
          </a:bodyPr>
          <a:lstStyle/>
          <a:p>
            <a:r>
              <a:rPr lang="he-IL" dirty="0"/>
              <a:t>מאיה איזנברג, מדריכה ארצית למוזיקה, אגף לחינוך קדם יסודי.</a:t>
            </a:r>
          </a:p>
          <a:p>
            <a:r>
              <a:rPr lang="he-IL" altLang="he-IL" dirty="0"/>
              <a:t>רינת אלפיה, מדריכה ארצית ללמידה מרחוק, </a:t>
            </a:r>
            <a:r>
              <a:rPr lang="he-IL" altLang="he-IL" dirty="0" err="1"/>
              <a:t>מינהל</a:t>
            </a:r>
            <a:r>
              <a:rPr lang="he-IL" altLang="he-IL" dirty="0"/>
              <a:t> תקשוב טכנולוגיה ומערכות מידע, האגף לחינוך קדם יסודי</a:t>
            </a:r>
            <a:endParaRPr lang="he-IL" dirty="0"/>
          </a:p>
          <a:p>
            <a:r>
              <a:rPr lang="he-IL" dirty="0"/>
              <a:t>אינה </a:t>
            </a:r>
            <a:r>
              <a:rPr lang="he-IL" dirty="0" err="1"/>
              <a:t>פלוטוב</a:t>
            </a:r>
            <a:r>
              <a:rPr lang="he-IL" dirty="0"/>
              <a:t>, מנהלת היחידה למידענות וטכנולוגיות דיגיטליות באגף לחינוך קדם יסודי.</a:t>
            </a:r>
            <a:endParaRPr lang="en-US" dirty="0"/>
          </a:p>
          <a:p>
            <a:endParaRPr lang="en-US" spc="300" dirty="0"/>
          </a:p>
          <a:p>
            <a:endParaRPr lang="he-IL" spc="300" dirty="0"/>
          </a:p>
        </p:txBody>
      </p:sp>
    </p:spTree>
    <p:extLst>
      <p:ext uri="{BB962C8B-B14F-4D97-AF65-F5344CB8AC3E}">
        <p14:creationId xmlns:p14="http://schemas.microsoft.com/office/powerpoint/2010/main" val="3006672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6">
            <a:extLst>
              <a:ext uri="{FF2B5EF4-FFF2-40B4-BE49-F238E27FC236}">
                <a16:creationId xmlns:a16="http://schemas.microsoft.com/office/drawing/2014/main" id="{A31733C4-0786-4657-9A67-B719B2664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pc="300" dirty="0"/>
              <a:t>קרדיטים</a:t>
            </a:r>
            <a:endParaRPr lang="he-IL" sz="4400" spc="300" dirty="0">
              <a:ln w="0"/>
            </a:endParaRPr>
          </a:p>
        </p:txBody>
      </p:sp>
      <p:sp>
        <p:nvSpPr>
          <p:cNvPr id="2" name="מציין מיקום תוכן 1">
            <a:extLst>
              <a:ext uri="{FF2B5EF4-FFF2-40B4-BE49-F238E27FC236}">
                <a16:creationId xmlns:a16="http://schemas.microsoft.com/office/drawing/2014/main" id="{2E0DA96D-54D7-432C-9298-37DD02F02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e-IL" sz="1800" dirty="0"/>
              <a:t>יום שישי של יויו מאת דתיה בן דור</a:t>
            </a:r>
          </a:p>
          <a:p>
            <a:r>
              <a:rPr lang="he-IL" sz="1800" dirty="0"/>
              <a:t>קידוש - מילים:</a:t>
            </a:r>
            <a:r>
              <a:rPr lang="en-US" sz="1800" dirty="0"/>
              <a:t> </a:t>
            </a:r>
            <a:r>
              <a:rPr lang="he-IL" sz="1800" dirty="0" err="1"/>
              <a:t>עדולה</a:t>
            </a:r>
            <a:r>
              <a:rPr lang="he-IL" sz="1800" dirty="0"/>
              <a:t>, לחן: מוני </a:t>
            </a:r>
            <a:r>
              <a:rPr lang="he-IL" sz="1800" dirty="0" err="1"/>
              <a:t>אמריליו</a:t>
            </a:r>
            <a:r>
              <a:rPr lang="he-IL" sz="1800" dirty="0"/>
              <a:t>, ביצוע: חוה אלברשטיין</a:t>
            </a:r>
          </a:p>
          <a:p>
            <a:r>
              <a:rPr lang="he-IL" sz="1800" dirty="0"/>
              <a:t>היום יום שישי / מילים ולחן: עממי</a:t>
            </a:r>
          </a:p>
          <a:p>
            <a:r>
              <a:rPr lang="he-IL" sz="1800" dirty="0"/>
              <a:t>מי אוהב את השבת / מילים: אהוד מנור, לחן: רפי בן משה</a:t>
            </a:r>
          </a:p>
          <a:p>
            <a:r>
              <a:rPr lang="he-IL" sz="1800" dirty="0"/>
              <a:t>עוד מעט ירד אלינו / מילים: שמואל בס, לחן: יואל ולבה</a:t>
            </a:r>
          </a:p>
          <a:p>
            <a:r>
              <a:rPr lang="he-IL" sz="1800" dirty="0"/>
              <a:t>דרור יקרא - מילים: </a:t>
            </a:r>
            <a:r>
              <a:rPr lang="he-IL" sz="1800" dirty="0" err="1"/>
              <a:t>דונש</a:t>
            </a:r>
            <a:r>
              <a:rPr lang="he-IL" sz="1800" dirty="0"/>
              <a:t> בן לברט, לחן:</a:t>
            </a:r>
            <a:r>
              <a:rPr lang="en-US" sz="1800" dirty="0"/>
              <a:t> </a:t>
            </a:r>
            <a:r>
              <a:rPr lang="he-IL" sz="1800" dirty="0"/>
              <a:t>עממי ספרדי, עיבוד: יאיר הראל, ניצן פרי; ביצוע: שמעון לב טהור – שירה, ירון פאר – בוזוקי, ארז מונק – דרבוקה וכלי הקשה, ניצן פרי – גיטרה בס וגיטרה </a:t>
            </a:r>
            <a:r>
              <a:rPr lang="he-IL" sz="1800" dirty="0" err="1"/>
              <a:t>קלסיתשבת</a:t>
            </a:r>
            <a:r>
              <a:rPr lang="he-IL" sz="1800" dirty="0"/>
              <a:t> בבוקר - מילים: תרצה אתר, לחן: יוני רכטר, ביצוע: אריק </a:t>
            </a:r>
            <a:r>
              <a:rPr lang="he-IL" sz="1800" dirty="0" err="1"/>
              <a:t>אינשטיין</a:t>
            </a:r>
            <a:endParaRPr lang="he-IL" sz="1800" dirty="0"/>
          </a:p>
          <a:p>
            <a:r>
              <a:rPr lang="he-IL" sz="1800" dirty="0"/>
              <a:t>ציור: שבת בבית היהודי, איטליה, המאה ה-17, צבי גרא, בית התפוצות, תצוגת קבע, מתוך: ערכת שורשים לאומנות חזותית</a:t>
            </a:r>
          </a:p>
          <a:p>
            <a:pPr algn="l" rtl="0"/>
            <a:r>
              <a:rPr lang="en-US" sz="1800" dirty="0"/>
              <a:t>'https://www.freepik.com/free-photos-vectors/tree'&gt;Tree vector created by </a:t>
            </a:r>
            <a:r>
              <a:rPr lang="en-US" sz="1800" dirty="0" err="1"/>
              <a:t>brgfx</a:t>
            </a:r>
            <a:r>
              <a:rPr lang="en-US" sz="1800"/>
              <a:t> - www.freepik.com</a:t>
            </a:r>
            <a:endParaRPr lang="he-IL" sz="1800" dirty="0"/>
          </a:p>
          <a:p>
            <a:endParaRPr lang="he-IL" sz="1800" spc="300" dirty="0"/>
          </a:p>
        </p:txBody>
      </p:sp>
      <p:sp>
        <p:nvSpPr>
          <p:cNvPr id="12" name="מציין מיקום טקסט 3">
            <a:extLst>
              <a:ext uri="{FF2B5EF4-FFF2-40B4-BE49-F238E27FC236}">
                <a16:creationId xmlns:a16="http://schemas.microsoft.com/office/drawing/2014/main" id="{59313852-A432-42F2-951B-35B1187C05E1}"/>
              </a:ext>
            </a:extLst>
          </p:cNvPr>
          <p:cNvSpPr txBox="1">
            <a:spLocks/>
          </p:cNvSpPr>
          <p:nvPr/>
        </p:nvSpPr>
        <p:spPr>
          <a:xfrm>
            <a:off x="422413" y="3293639"/>
            <a:ext cx="11159999" cy="540000"/>
          </a:xfrm>
          <a:prstGeom prst="rect">
            <a:avLst/>
          </a:prstGeom>
        </p:spPr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he-IL" sz="2400" spc="300" dirty="0">
              <a:solidFill>
                <a:schemeClr val="tx2"/>
              </a:solidFill>
              <a:latin typeface="Varela Round" panose="00000500000000000000" pitchFamily="2" charset="-79"/>
              <a:cs typeface="Varela Round" panose="00000500000000000000" pitchFamily="2" charset="-79"/>
              <a:sym typeface="Varela Round"/>
            </a:endParaRP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59313852-A432-42F2-951B-35B1187C05E1}"/>
              </a:ext>
            </a:extLst>
          </p:cNvPr>
          <p:cNvSpPr txBox="1">
            <a:spLocks/>
          </p:cNvSpPr>
          <p:nvPr/>
        </p:nvSpPr>
        <p:spPr>
          <a:xfrm>
            <a:off x="422414" y="4620719"/>
            <a:ext cx="11159999" cy="540000"/>
          </a:xfrm>
          <a:prstGeom prst="rect">
            <a:avLst/>
          </a:prstGeom>
        </p:spPr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he-IL" sz="2400" spc="300" dirty="0">
              <a:solidFill>
                <a:schemeClr val="tx2"/>
              </a:solidFill>
              <a:latin typeface="Varela Round" panose="00000500000000000000" pitchFamily="2" charset="-79"/>
              <a:cs typeface="Varela Round" panose="00000500000000000000" pitchFamily="2" charset="-79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614787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372" y="0"/>
            <a:ext cx="3241542" cy="1838237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2800520" y="2778113"/>
            <a:ext cx="9273493" cy="33239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260">
              <a:lnSpc>
                <a:spcPct val="150000"/>
              </a:lnSpc>
            </a:pPr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1588" y="1720695"/>
            <a:ext cx="12188825" cy="763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</a:rPr>
              <a:t>נוהל שימוש ביצירות מוגנות בזכויות יוצרים ואיתור בעלי זכויות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929389" y="1755508"/>
            <a:ext cx="12190413" cy="1260000"/>
          </a:xfrm>
        </p:spPr>
        <p:txBody>
          <a:bodyPr/>
          <a:lstStyle/>
          <a:p>
            <a:r>
              <a:rPr lang="he-IL" sz="8000" spc="300" dirty="0"/>
              <a:t>קבלת שבת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-1" y="3015508"/>
            <a:ext cx="12190414" cy="1260000"/>
          </a:xfrm>
        </p:spPr>
        <p:txBody>
          <a:bodyPr/>
          <a:lstStyle/>
          <a:p>
            <a:r>
              <a:rPr lang="he-IL" sz="4400" spc="300" dirty="0">
                <a:sym typeface="Varela Round"/>
              </a:rPr>
              <a:t>עם רינת אלפיה ומאיה איזנברג</a:t>
            </a:r>
          </a:p>
        </p:txBody>
      </p:sp>
      <p:pic>
        <p:nvPicPr>
          <p:cNvPr id="1026" name="Picture 2" descr="Shabbat, Candle, Jewish, Judaism, Religion, Jew">
            <a:extLst>
              <a:ext uri="{FF2B5EF4-FFF2-40B4-BE49-F238E27FC236}">
                <a16:creationId xmlns:a16="http://schemas.microsoft.com/office/drawing/2014/main" id="{B45ED2A3-F4CC-4B5C-B281-5A56C46D2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4" y="3606368"/>
            <a:ext cx="1835335" cy="313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8A33831-31AC-4A2F-8965-DE1ADD008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מחרוזת שירי שבת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9DC46E7-507C-4EC0-9009-9AD8142EF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/>
              <a:t>היום יום שישי / מילים ולחן: עממי</a:t>
            </a:r>
          </a:p>
          <a:p>
            <a:r>
              <a:rPr lang="he-IL" dirty="0"/>
              <a:t>עוד מעט ירד אלינו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372623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529015" y="315471"/>
            <a:ext cx="11160000" cy="720000"/>
          </a:xfrm>
        </p:spPr>
        <p:txBody>
          <a:bodyPr/>
          <a:lstStyle/>
          <a:p>
            <a:r>
              <a:rPr lang="he-IL" spc="300" dirty="0"/>
              <a:t>מה נעשה היום? </a:t>
            </a: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8B828E19-61F2-47EF-A07D-4CC56E41A1AA}"/>
              </a:ext>
            </a:extLst>
          </p:cNvPr>
          <p:cNvGrpSpPr/>
          <p:nvPr/>
        </p:nvGrpSpPr>
        <p:grpSpPr>
          <a:xfrm>
            <a:off x="6276366" y="1307244"/>
            <a:ext cx="5246949" cy="2055936"/>
            <a:chOff x="6276366" y="1307244"/>
            <a:chExt cx="5246949" cy="2055936"/>
          </a:xfrm>
        </p:grpSpPr>
        <p:grpSp>
          <p:nvGrpSpPr>
            <p:cNvPr id="38" name="קבוצה 37">
              <a:extLst>
                <a:ext uri="{FF2B5EF4-FFF2-40B4-BE49-F238E27FC236}">
                  <a16:creationId xmlns:a16="http://schemas.microsoft.com/office/drawing/2014/main" id="{B55981C0-08A4-41FE-9035-DCFD30DD36ED}"/>
                </a:ext>
              </a:extLst>
            </p:cNvPr>
            <p:cNvGrpSpPr/>
            <p:nvPr/>
          </p:nvGrpSpPr>
          <p:grpSpPr>
            <a:xfrm>
              <a:off x="6462209" y="1307244"/>
              <a:ext cx="4960918" cy="2055936"/>
              <a:chOff x="-238575" y="737649"/>
              <a:chExt cx="4960918" cy="2055936"/>
            </a:xfrm>
          </p:grpSpPr>
          <p:sp>
            <p:nvSpPr>
              <p:cNvPr id="39" name="מלבן: פינות מעוגלות 21">
                <a:extLst>
                  <a:ext uri="{FF2B5EF4-FFF2-40B4-BE49-F238E27FC236}">
                    <a16:creationId xmlns:a16="http://schemas.microsoft.com/office/drawing/2014/main" id="{F58119F6-9BEA-4DB6-9662-09855DAEB904}"/>
                  </a:ext>
                </a:extLst>
              </p:cNvPr>
              <p:cNvSpPr/>
              <p:nvPr/>
            </p:nvSpPr>
            <p:spPr>
              <a:xfrm>
                <a:off x="-238575" y="737649"/>
                <a:ext cx="4960918" cy="2055936"/>
              </a:xfrm>
              <a:prstGeom prst="roundRect">
                <a:avLst/>
              </a:prstGeom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  <p:sp>
            <p:nvSpPr>
              <p:cNvPr id="40" name="תרשים זרימה: מחבר 39">
                <a:extLst>
                  <a:ext uri="{FF2B5EF4-FFF2-40B4-BE49-F238E27FC236}">
                    <a16:creationId xmlns:a16="http://schemas.microsoft.com/office/drawing/2014/main" id="{10405244-1DF5-4FB0-B9CD-3AED0ACE4162}"/>
                  </a:ext>
                </a:extLst>
              </p:cNvPr>
              <p:cNvSpPr/>
              <p:nvPr/>
            </p:nvSpPr>
            <p:spPr>
              <a:xfrm>
                <a:off x="4051760" y="911456"/>
                <a:ext cx="534766" cy="497384"/>
              </a:xfrm>
              <a:prstGeom prst="flowChartConnector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he-IL" sz="3600" b="1" dirty="0">
                    <a:latin typeface="Varela Round" panose="00000500000000000000" pitchFamily="2" charset="-79"/>
                    <a:cs typeface="Varela Round" panose="00000500000000000000" pitchFamily="2" charset="-79"/>
                  </a:rPr>
                  <a:t>1</a:t>
                </a:r>
              </a:p>
            </p:txBody>
          </p:sp>
        </p:grpSp>
        <p:sp>
          <p:nvSpPr>
            <p:cNvPr id="42" name="מלבן 41">
              <a:extLst>
                <a:ext uri="{FF2B5EF4-FFF2-40B4-BE49-F238E27FC236}">
                  <a16:creationId xmlns:a16="http://schemas.microsoft.com/office/drawing/2014/main" id="{0BB97095-65CA-49E4-B877-7DC599B6A406}"/>
                </a:ext>
              </a:extLst>
            </p:cNvPr>
            <p:cNvSpPr/>
            <p:nvPr/>
          </p:nvSpPr>
          <p:spPr>
            <a:xfrm>
              <a:off x="6276366" y="2699983"/>
              <a:ext cx="524694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000" b="1" spc="3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</p:grp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5DC90603-A999-4263-9CE2-57811DF7FE89}"/>
              </a:ext>
            </a:extLst>
          </p:cNvPr>
          <p:cNvGrpSpPr/>
          <p:nvPr/>
        </p:nvGrpSpPr>
        <p:grpSpPr>
          <a:xfrm>
            <a:off x="912656" y="1307244"/>
            <a:ext cx="10404232" cy="2055936"/>
            <a:chOff x="912656" y="1307244"/>
            <a:chExt cx="10404232" cy="2055936"/>
          </a:xfrm>
        </p:grpSpPr>
        <p:grpSp>
          <p:nvGrpSpPr>
            <p:cNvPr id="15" name="קבוצה 14">
              <a:extLst>
                <a:ext uri="{FF2B5EF4-FFF2-40B4-BE49-F238E27FC236}">
                  <a16:creationId xmlns:a16="http://schemas.microsoft.com/office/drawing/2014/main" id="{B55981C0-08A4-41FE-9035-DCFD30DD36ED}"/>
                </a:ext>
              </a:extLst>
            </p:cNvPr>
            <p:cNvGrpSpPr/>
            <p:nvPr/>
          </p:nvGrpSpPr>
          <p:grpSpPr>
            <a:xfrm>
              <a:off x="912656" y="1307244"/>
              <a:ext cx="4960918" cy="2055936"/>
              <a:chOff x="827140" y="1074657"/>
              <a:chExt cx="4960918" cy="2055936"/>
            </a:xfrm>
          </p:grpSpPr>
          <p:sp>
            <p:nvSpPr>
              <p:cNvPr id="22" name="מלבן: פינות מעוגלות 21">
                <a:extLst>
                  <a:ext uri="{FF2B5EF4-FFF2-40B4-BE49-F238E27FC236}">
                    <a16:creationId xmlns:a16="http://schemas.microsoft.com/office/drawing/2014/main" id="{F58119F6-9BEA-4DB6-9662-09855DAEB904}"/>
                  </a:ext>
                </a:extLst>
              </p:cNvPr>
              <p:cNvSpPr/>
              <p:nvPr/>
            </p:nvSpPr>
            <p:spPr>
              <a:xfrm>
                <a:off x="827140" y="1074657"/>
                <a:ext cx="4960918" cy="2055936"/>
              </a:xfrm>
              <a:prstGeom prst="roundRect">
                <a:avLst/>
              </a:prstGeom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  <p:sp>
            <p:nvSpPr>
              <p:cNvPr id="23" name="תרשים זרימה: מחבר 22">
                <a:extLst>
                  <a:ext uri="{FF2B5EF4-FFF2-40B4-BE49-F238E27FC236}">
                    <a16:creationId xmlns:a16="http://schemas.microsoft.com/office/drawing/2014/main" id="{10405244-1DF5-4FB0-B9CD-3AED0ACE4162}"/>
                  </a:ext>
                </a:extLst>
              </p:cNvPr>
              <p:cNvSpPr/>
              <p:nvPr/>
            </p:nvSpPr>
            <p:spPr>
              <a:xfrm>
                <a:off x="5078644" y="1245986"/>
                <a:ext cx="534766" cy="497384"/>
              </a:xfrm>
              <a:prstGeom prst="flowChartConnector">
                <a:avLst/>
              </a:prstGeom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he-IL" sz="3600" b="1" dirty="0">
                    <a:latin typeface="Varela Round" panose="00000500000000000000" pitchFamily="2" charset="-79"/>
                    <a:cs typeface="Varela Round" panose="00000500000000000000" pitchFamily="2" charset="-79"/>
                  </a:rPr>
                  <a:t>2</a:t>
                </a:r>
              </a:p>
            </p:txBody>
          </p:sp>
        </p:grpSp>
        <p:sp>
          <p:nvSpPr>
            <p:cNvPr id="25" name="מלבן 24">
              <a:extLst>
                <a:ext uri="{FF2B5EF4-FFF2-40B4-BE49-F238E27FC236}">
                  <a16:creationId xmlns:a16="http://schemas.microsoft.com/office/drawing/2014/main" id="{0BB97095-65CA-49E4-B877-7DC599B6A406}"/>
                </a:ext>
              </a:extLst>
            </p:cNvPr>
            <p:cNvSpPr/>
            <p:nvPr/>
          </p:nvSpPr>
          <p:spPr>
            <a:xfrm>
              <a:off x="6610116" y="2892372"/>
              <a:ext cx="470677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000" b="1" spc="3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</p:grpSp>
      <p:grpSp>
        <p:nvGrpSpPr>
          <p:cNvPr id="43" name="קבוצה 42">
            <a:extLst>
              <a:ext uri="{FF2B5EF4-FFF2-40B4-BE49-F238E27FC236}">
                <a16:creationId xmlns:a16="http://schemas.microsoft.com/office/drawing/2014/main" id="{541D5177-476B-4EB2-8EBA-855E33FA0D65}"/>
              </a:ext>
            </a:extLst>
          </p:cNvPr>
          <p:cNvGrpSpPr/>
          <p:nvPr/>
        </p:nvGrpSpPr>
        <p:grpSpPr>
          <a:xfrm>
            <a:off x="6483044" y="3719729"/>
            <a:ext cx="4960918" cy="2055936"/>
            <a:chOff x="827140" y="1074657"/>
            <a:chExt cx="4960918" cy="2055936"/>
          </a:xfrm>
        </p:grpSpPr>
        <p:sp>
          <p:nvSpPr>
            <p:cNvPr id="44" name="מלבן: פינות מעוגלות 32">
              <a:extLst>
                <a:ext uri="{FF2B5EF4-FFF2-40B4-BE49-F238E27FC236}">
                  <a16:creationId xmlns:a16="http://schemas.microsoft.com/office/drawing/2014/main" id="{133377FF-DF93-4FCE-929C-A064D4AC3D11}"/>
                </a:ext>
              </a:extLst>
            </p:cNvPr>
            <p:cNvSpPr/>
            <p:nvPr/>
          </p:nvSpPr>
          <p:spPr>
            <a:xfrm>
              <a:off x="827140" y="1074657"/>
              <a:ext cx="4960918" cy="2055936"/>
            </a:xfrm>
            <a:prstGeom prst="round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45" name="תרשים זרימה: מחבר 44">
              <a:extLst>
                <a:ext uri="{FF2B5EF4-FFF2-40B4-BE49-F238E27FC236}">
                  <a16:creationId xmlns:a16="http://schemas.microsoft.com/office/drawing/2014/main" id="{3AE0F057-B1AD-4D3D-95DA-492FDC20D9FB}"/>
                </a:ext>
              </a:extLst>
            </p:cNvPr>
            <p:cNvSpPr/>
            <p:nvPr/>
          </p:nvSpPr>
          <p:spPr>
            <a:xfrm>
              <a:off x="5078644" y="1245986"/>
              <a:ext cx="534766" cy="497384"/>
            </a:xfrm>
            <a:prstGeom prst="flowChartConnector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en-US" sz="3600" b="1" dirty="0">
                  <a:latin typeface="Varela Round" panose="00000500000000000000" pitchFamily="2" charset="-79"/>
                  <a:cs typeface="Varela Round" panose="00000500000000000000" pitchFamily="2" charset="-79"/>
                </a:rPr>
                <a:t>3</a:t>
              </a:r>
              <a:endParaRPr lang="he-IL" sz="3600" b="1" dirty="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</p:grpSp>
      <p:sp>
        <p:nvSpPr>
          <p:cNvPr id="47" name="מלבן 46">
            <a:extLst>
              <a:ext uri="{FF2B5EF4-FFF2-40B4-BE49-F238E27FC236}">
                <a16:creationId xmlns:a16="http://schemas.microsoft.com/office/drawing/2014/main" id="{0BB97095-65CA-49E4-B877-7DC599B6A406}"/>
              </a:ext>
            </a:extLst>
          </p:cNvPr>
          <p:cNvSpPr/>
          <p:nvPr/>
        </p:nvSpPr>
        <p:spPr>
          <a:xfrm>
            <a:off x="1679267" y="2901209"/>
            <a:ext cx="3469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2000" b="1" spc="3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נשיר שירים לכבוד שבת</a:t>
            </a:r>
          </a:p>
        </p:txBody>
      </p: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6CF844AA-1805-4080-9BCC-0A736E8D059D}"/>
              </a:ext>
            </a:extLst>
          </p:cNvPr>
          <p:cNvGrpSpPr/>
          <p:nvPr/>
        </p:nvGrpSpPr>
        <p:grpSpPr>
          <a:xfrm>
            <a:off x="921099" y="3719729"/>
            <a:ext cx="9595530" cy="2055936"/>
            <a:chOff x="3747979" y="3786195"/>
            <a:chExt cx="9595530" cy="2055936"/>
          </a:xfrm>
        </p:grpSpPr>
        <p:grpSp>
          <p:nvGrpSpPr>
            <p:cNvPr id="24" name="קבוצה 23">
              <a:extLst>
                <a:ext uri="{FF2B5EF4-FFF2-40B4-BE49-F238E27FC236}">
                  <a16:creationId xmlns:a16="http://schemas.microsoft.com/office/drawing/2014/main" id="{FA70642F-B39A-498F-B031-A7F5633E71F0}"/>
                </a:ext>
              </a:extLst>
            </p:cNvPr>
            <p:cNvGrpSpPr/>
            <p:nvPr/>
          </p:nvGrpSpPr>
          <p:grpSpPr>
            <a:xfrm>
              <a:off x="3747979" y="3786195"/>
              <a:ext cx="4960918" cy="2055936"/>
              <a:chOff x="827140" y="1074657"/>
              <a:chExt cx="4960918" cy="2055936"/>
            </a:xfrm>
          </p:grpSpPr>
          <p:sp>
            <p:nvSpPr>
              <p:cNvPr id="28" name="מלבן: פינות מעוגלות 32">
                <a:extLst>
                  <a:ext uri="{FF2B5EF4-FFF2-40B4-BE49-F238E27FC236}">
                    <a16:creationId xmlns:a16="http://schemas.microsoft.com/office/drawing/2014/main" id="{5F320402-C9B7-459B-86EF-0355ECB8813E}"/>
                  </a:ext>
                </a:extLst>
              </p:cNvPr>
              <p:cNvSpPr/>
              <p:nvPr/>
            </p:nvSpPr>
            <p:spPr>
              <a:xfrm>
                <a:off x="827140" y="1074657"/>
                <a:ext cx="4960918" cy="2055936"/>
              </a:xfrm>
              <a:prstGeom prst="roundRect">
                <a:avLst/>
              </a:prstGeom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  <p:sp>
            <p:nvSpPr>
              <p:cNvPr id="29" name="תרשים זרימה: מחבר 28">
                <a:extLst>
                  <a:ext uri="{FF2B5EF4-FFF2-40B4-BE49-F238E27FC236}">
                    <a16:creationId xmlns:a16="http://schemas.microsoft.com/office/drawing/2014/main" id="{0E453B5F-8180-4298-9996-F874EE72C185}"/>
                  </a:ext>
                </a:extLst>
              </p:cNvPr>
              <p:cNvSpPr/>
              <p:nvPr/>
            </p:nvSpPr>
            <p:spPr>
              <a:xfrm>
                <a:off x="5078644" y="1245986"/>
                <a:ext cx="534766" cy="497384"/>
              </a:xfrm>
              <a:prstGeom prst="flowChartConnector">
                <a:avLst/>
              </a:prstGeom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en-US" sz="3600" b="1" dirty="0">
                    <a:latin typeface="Varela Round" panose="00000500000000000000" pitchFamily="2" charset="-79"/>
                    <a:cs typeface="Varela Round" panose="00000500000000000000" pitchFamily="2" charset="-79"/>
                  </a:rPr>
                  <a:t>4</a:t>
                </a:r>
                <a:endParaRPr lang="he-IL" sz="3600" b="1" dirty="0">
                  <a:latin typeface="Varela Round" panose="00000500000000000000" pitchFamily="2" charset="-79"/>
                  <a:cs typeface="Varela Round" panose="00000500000000000000" pitchFamily="2" charset="-79"/>
                </a:endParaRPr>
              </a:p>
            </p:txBody>
          </p:sp>
        </p:grpSp>
        <p:sp>
          <p:nvSpPr>
            <p:cNvPr id="26" name="מלבן 25">
              <a:extLst>
                <a:ext uri="{FF2B5EF4-FFF2-40B4-BE49-F238E27FC236}">
                  <a16:creationId xmlns:a16="http://schemas.microsoft.com/office/drawing/2014/main" id="{A3A1CF12-FCB6-42E0-9720-283EA9D2B200}"/>
                </a:ext>
              </a:extLst>
            </p:cNvPr>
            <p:cNvSpPr/>
            <p:nvPr/>
          </p:nvSpPr>
          <p:spPr>
            <a:xfrm>
              <a:off x="10109931" y="5345347"/>
              <a:ext cx="32335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he-IL" sz="2000" b="1" spc="300" dirty="0">
                  <a:solidFill>
                    <a:srgbClr val="0070C0"/>
                  </a:solidFill>
                  <a:latin typeface="Varela Round" panose="00000500000000000000" pitchFamily="2" charset="-79"/>
                  <a:cs typeface="Varela Round" panose="00000500000000000000" pitchFamily="2" charset="-79"/>
                  <a:sym typeface="Varela Round"/>
                </a:rPr>
                <a:t>נתבונן ביצירת אמנות</a:t>
              </a:r>
            </a:p>
          </p:txBody>
        </p:sp>
      </p:grpSp>
      <p:pic>
        <p:nvPicPr>
          <p:cNvPr id="27" name="Picture 2" descr="Silhouette, Musical, Note, Clef, Bass, Treble, Music">
            <a:extLst>
              <a:ext uri="{FF2B5EF4-FFF2-40B4-BE49-F238E27FC236}">
                <a16:creationId xmlns:a16="http://schemas.microsoft.com/office/drawing/2014/main" id="{BFBB0A0D-F578-4C07-BE41-5E7C6A487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305" y="1591797"/>
            <a:ext cx="1986065" cy="121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ED1A7764-C5E2-4C71-8951-C56978039387}"/>
              </a:ext>
            </a:extLst>
          </p:cNvPr>
          <p:cNvSpPr/>
          <p:nvPr/>
        </p:nvSpPr>
        <p:spPr>
          <a:xfrm>
            <a:off x="5917089" y="2703238"/>
            <a:ext cx="60928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e-IL" sz="2000" b="1" spc="3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נשוחח על קבלת שבת, מנהגים</a:t>
            </a:r>
          </a:p>
          <a:p>
            <a:pPr algn="ctr"/>
            <a:r>
              <a:rPr lang="he-IL" sz="2000" b="1" spc="3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וסמלים</a:t>
            </a:r>
            <a:endParaRPr lang="en-US" sz="2000" b="1" spc="300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0" name="מלבן 29">
            <a:extLst>
              <a:ext uri="{FF2B5EF4-FFF2-40B4-BE49-F238E27FC236}">
                <a16:creationId xmlns:a16="http://schemas.microsoft.com/office/drawing/2014/main" id="{81FB39D9-3293-47A9-8A36-02103A034A89}"/>
              </a:ext>
            </a:extLst>
          </p:cNvPr>
          <p:cNvSpPr/>
          <p:nvPr/>
        </p:nvSpPr>
        <p:spPr>
          <a:xfrm>
            <a:off x="910575" y="4974051"/>
            <a:ext cx="49503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2000" b="1" spc="3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נאזין לדתיה בן דור מספרת את </a:t>
            </a:r>
          </a:p>
          <a:p>
            <a:pPr algn="ctr"/>
            <a:r>
              <a:rPr lang="he-IL" sz="2000" b="1" spc="300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הסיפור שכתבה "יום שישי של יויו"</a:t>
            </a:r>
          </a:p>
        </p:txBody>
      </p:sp>
      <p:pic>
        <p:nvPicPr>
          <p:cNvPr id="35" name="Picture 2" descr="Art icons set Free Vector">
            <a:extLst>
              <a:ext uri="{FF2B5EF4-FFF2-40B4-BE49-F238E27FC236}">
                <a16:creationId xmlns:a16="http://schemas.microsoft.com/office/drawing/2014/main" id="{5C15008B-7B52-4845-8802-5EC965049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8" t="25650" r="47068" b="46960"/>
          <a:stretch/>
        </p:blipFill>
        <p:spPr bwMode="auto">
          <a:xfrm>
            <a:off x="7325361" y="3927543"/>
            <a:ext cx="1684542" cy="143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גרפיקה 35" descr="עיניים">
            <a:extLst>
              <a:ext uri="{FF2B5EF4-FFF2-40B4-BE49-F238E27FC236}">
                <a16:creationId xmlns:a16="http://schemas.microsoft.com/office/drawing/2014/main" id="{9FDAC15E-F5D5-41A7-9B08-78276E8D5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14911" y="3951455"/>
            <a:ext cx="914400" cy="914400"/>
          </a:xfrm>
          <a:prstGeom prst="rect">
            <a:avLst/>
          </a:prstGeom>
        </p:spPr>
      </p:pic>
      <p:pic>
        <p:nvPicPr>
          <p:cNvPr id="3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2770620-0463-4454-A548-468DBFE433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705" y="1415126"/>
            <a:ext cx="1211007" cy="121100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דיו 3">
                <a:extLst>
                  <a:ext uri="{FF2B5EF4-FFF2-40B4-BE49-F238E27FC236}">
                    <a16:creationId xmlns:a16="http://schemas.microsoft.com/office/drawing/2014/main" id="{1865B326-C8BC-4640-85AF-86F8E3B69D58}"/>
                  </a:ext>
                </a:extLst>
              </p14:cNvPr>
              <p14:cNvContentPartPr/>
              <p14:nvPr/>
            </p14:nvContentPartPr>
            <p14:xfrm>
              <a:off x="2813376" y="3936344"/>
              <a:ext cx="302040" cy="510480"/>
            </p14:xfrm>
          </p:contentPart>
        </mc:Choice>
        <mc:Fallback xmlns="">
          <p:pic>
            <p:nvPicPr>
              <p:cNvPr id="4" name="דיו 3">
                <a:extLst>
                  <a:ext uri="{FF2B5EF4-FFF2-40B4-BE49-F238E27FC236}">
                    <a16:creationId xmlns:a16="http://schemas.microsoft.com/office/drawing/2014/main" id="{1865B326-C8BC-4640-85AF-86F8E3B69D5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50376" y="3873704"/>
                <a:ext cx="427680" cy="63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דיו 4">
                <a:extLst>
                  <a:ext uri="{FF2B5EF4-FFF2-40B4-BE49-F238E27FC236}">
                    <a16:creationId xmlns:a16="http://schemas.microsoft.com/office/drawing/2014/main" id="{B9D12541-D7D2-4487-BDD1-BDBB075A073C}"/>
                  </a:ext>
                </a:extLst>
              </p14:cNvPr>
              <p14:cNvContentPartPr/>
              <p14:nvPr/>
            </p14:nvContentPartPr>
            <p14:xfrm>
              <a:off x="1303896" y="3824744"/>
              <a:ext cx="404280" cy="903600"/>
            </p14:xfrm>
          </p:contentPart>
        </mc:Choice>
        <mc:Fallback xmlns="">
          <p:pic>
            <p:nvPicPr>
              <p:cNvPr id="5" name="דיו 4">
                <a:extLst>
                  <a:ext uri="{FF2B5EF4-FFF2-40B4-BE49-F238E27FC236}">
                    <a16:creationId xmlns:a16="http://schemas.microsoft.com/office/drawing/2014/main" id="{B9D12541-D7D2-4487-BDD1-BDBB075A073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41256" y="3761744"/>
                <a:ext cx="529920" cy="1029240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Picture 2">
            <a:extLst>
              <a:ext uri="{FF2B5EF4-FFF2-40B4-BE49-F238E27FC236}">
                <a16:creationId xmlns:a16="http://schemas.microsoft.com/office/drawing/2014/main" id="{8730F7FF-25AB-4133-AC23-5AA5E5022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979" y="3879926"/>
            <a:ext cx="830873" cy="113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להביא?</a:t>
            </a:r>
          </a:p>
        </p:txBody>
      </p:sp>
      <p:pic>
        <p:nvPicPr>
          <p:cNvPr id="1026" name="Picture 2" descr="פקק כחול לבקבוק מעבדה GL45 Simax - ציוד למעבדות">
            <a:extLst>
              <a:ext uri="{FF2B5EF4-FFF2-40B4-BE49-F238E27FC236}">
                <a16:creationId xmlns:a16="http://schemas.microsoft.com/office/drawing/2014/main" id="{C6C605E3-60A9-4D99-9280-D36393607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528" y="2274067"/>
            <a:ext cx="1272222" cy="108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זוג מקלות הקשה Claves">
            <a:extLst>
              <a:ext uri="{FF2B5EF4-FFF2-40B4-BE49-F238E27FC236}">
                <a16:creationId xmlns:a16="http://schemas.microsoft.com/office/drawing/2014/main" id="{97EE1CE8-81F9-4386-AC10-F4B8050D4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843" y="2190525"/>
            <a:ext cx="1529397" cy="152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519C3C41-053A-4DA6-ADBF-B1CBBFDACE47}"/>
              </a:ext>
            </a:extLst>
          </p:cNvPr>
          <p:cNvSpPr/>
          <p:nvPr/>
        </p:nvSpPr>
        <p:spPr>
          <a:xfrm>
            <a:off x="6511211" y="4182939"/>
            <a:ext cx="5139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כלי הקשה – </a:t>
            </a:r>
            <a:br>
              <a:rPr lang="en-US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שני פקקים / שני מקלות / שתי כפות עץ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5638703A-4B0A-416B-AD9B-4ADFE02C8797}"/>
              </a:ext>
            </a:extLst>
          </p:cNvPr>
          <p:cNvSpPr/>
          <p:nvPr/>
        </p:nvSpPr>
        <p:spPr>
          <a:xfrm>
            <a:off x="2360456" y="4182939"/>
            <a:ext cx="18533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מקל ארוך –</a:t>
            </a:r>
          </a:p>
          <a:p>
            <a:pPr algn="ctr"/>
            <a:r>
              <a:rPr lang="he-IL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או עיפרון, עט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3E5D9161-1A53-48FC-804A-553CE7CD2B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63" y="2387374"/>
            <a:ext cx="3092027" cy="155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49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53BD56D0-4727-4757-904A-194AA25CA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465021"/>
            <a:ext cx="11160000" cy="720000"/>
          </a:xfrm>
        </p:spPr>
        <p:txBody>
          <a:bodyPr/>
          <a:lstStyle/>
          <a:p>
            <a:r>
              <a:rPr lang="he-IL" dirty="0"/>
              <a:t>קידוש</a:t>
            </a:r>
            <a:br>
              <a:rPr lang="he-IL" dirty="0"/>
            </a:br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3DA24EA-D77E-421C-817F-010F0B77D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3070" y="1195757"/>
            <a:ext cx="3128365" cy="46800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e-IL" dirty="0"/>
              <a:t>דירתי מבריקה.</a:t>
            </a:r>
          </a:p>
          <a:p>
            <a:pPr marL="0" indent="0">
              <a:buNone/>
            </a:pPr>
            <a:r>
              <a:rPr lang="he-IL" dirty="0"/>
              <a:t>בגדיי לבנים.</a:t>
            </a:r>
          </a:p>
          <a:p>
            <a:pPr marL="0" indent="0">
              <a:buNone/>
            </a:pPr>
            <a:r>
              <a:rPr lang="he-IL" dirty="0"/>
              <a:t>שבת המלכה</a:t>
            </a:r>
          </a:p>
          <a:p>
            <a:pPr marL="0" indent="0">
              <a:buNone/>
            </a:pPr>
            <a:r>
              <a:rPr lang="he-IL" dirty="0"/>
              <a:t>תאיר לי פנים.</a:t>
            </a:r>
          </a:p>
          <a:p>
            <a:pPr marL="0" indent="0">
              <a:buNone/>
            </a:pPr>
            <a:r>
              <a:rPr lang="he-IL" dirty="0"/>
              <a:t>אחותי מתוקה,</a:t>
            </a:r>
          </a:p>
          <a:p>
            <a:pPr marL="0" indent="0">
              <a:buNone/>
            </a:pPr>
            <a:r>
              <a:rPr lang="he-IL" dirty="0"/>
              <a:t>הדורים האחים.</a:t>
            </a:r>
          </a:p>
          <a:p>
            <a:pPr marL="0" indent="0">
              <a:buNone/>
            </a:pPr>
            <a:r>
              <a:rPr lang="he-IL" dirty="0"/>
              <a:t>לכבוד המלכה</a:t>
            </a:r>
          </a:p>
          <a:p>
            <a:pPr marL="0" indent="0">
              <a:buNone/>
            </a:pPr>
            <a:r>
              <a:rPr lang="he-IL" dirty="0"/>
              <a:t>כולם נסיכים!</a:t>
            </a:r>
          </a:p>
        </p:txBody>
      </p:sp>
      <p:pic>
        <p:nvPicPr>
          <p:cNvPr id="2" name="26 קידוש">
            <a:hlinkClick r:id="" action="ppaction://media"/>
            <a:extLst>
              <a:ext uri="{FF2B5EF4-FFF2-40B4-BE49-F238E27FC236}">
                <a16:creationId xmlns:a16="http://schemas.microsoft.com/office/drawing/2014/main" id="{57D4F29B-D160-4A42-A3C8-D73233AC5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917" y="2227379"/>
            <a:ext cx="487363" cy="487363"/>
          </a:xfrm>
          <a:prstGeom prst="rect">
            <a:avLst/>
          </a:prstGeom>
        </p:spPr>
      </p:pic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DD187C81-388A-4DDB-8903-C61D031E111E}"/>
              </a:ext>
            </a:extLst>
          </p:cNvPr>
          <p:cNvSpPr txBox="1">
            <a:spLocks/>
          </p:cNvSpPr>
          <p:nvPr/>
        </p:nvSpPr>
        <p:spPr>
          <a:xfrm>
            <a:off x="4453228" y="1215857"/>
            <a:ext cx="3128365" cy="4680000"/>
          </a:xfrm>
          <a:prstGeom prst="rect">
            <a:avLst/>
          </a:prstGeom>
        </p:spPr>
        <p:txBody>
          <a:bodyPr vert="horz" lIns="91440" tIns="45720" rIns="91440" bIns="45720" rtlCol="1">
            <a:normAutofit fontScale="85000" lnSpcReduction="10000"/>
          </a:bodyPr>
          <a:lstStyle>
            <a:lvl1pPr marL="342900" indent="-342900" algn="r" defTabSz="914400" rtl="1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742950" indent="-285750" algn="r" defTabSz="914400" rtl="1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24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 marL="11430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3pPr>
            <a:lvl4pPr marL="16002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4pPr>
            <a:lvl5pPr marL="20574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e-IL" b="1" dirty="0"/>
              <a:t>כשגדול וקטן</a:t>
            </a:r>
          </a:p>
          <a:p>
            <a:pPr marL="0" indent="0">
              <a:buNone/>
            </a:pPr>
            <a:r>
              <a:rPr lang="he-IL" b="1" dirty="0"/>
              <a:t>מנעימים בקולם</a:t>
            </a:r>
          </a:p>
          <a:p>
            <a:pPr marL="0" indent="0">
              <a:buNone/>
            </a:pPr>
            <a:r>
              <a:rPr lang="he-IL" b="1" dirty="0"/>
              <a:t>מפת השולחן</a:t>
            </a:r>
          </a:p>
          <a:p>
            <a:pPr marL="0" indent="0">
              <a:buNone/>
            </a:pPr>
            <a:r>
              <a:rPr lang="he-IL" b="1" dirty="0"/>
              <a:t>היא – מפת העולם!</a:t>
            </a:r>
          </a:p>
          <a:p>
            <a:pPr marL="0" indent="0">
              <a:buFont typeface="Arial" pitchFamily="34" charset="0"/>
              <a:buNone/>
            </a:pPr>
            <a:endParaRPr lang="he-IL" dirty="0"/>
          </a:p>
          <a:p>
            <a:pPr marL="0" indent="0">
              <a:buFont typeface="Arial" pitchFamily="34" charset="0"/>
              <a:buNone/>
            </a:pPr>
            <a:r>
              <a:rPr lang="he-IL" dirty="0"/>
              <a:t>החלה כמו הרים</a:t>
            </a:r>
          </a:p>
          <a:p>
            <a:pPr marL="0" indent="0">
              <a:buFont typeface="Arial" pitchFamily="34" charset="0"/>
              <a:buNone/>
            </a:pPr>
            <a:r>
              <a:rPr lang="he-IL" dirty="0"/>
              <a:t>והאוכל כמו מן.</a:t>
            </a:r>
          </a:p>
          <a:p>
            <a:pPr marL="0" indent="0">
              <a:buFont typeface="Arial" pitchFamily="34" charset="0"/>
              <a:buNone/>
            </a:pPr>
            <a:r>
              <a:rPr lang="he-IL" dirty="0"/>
              <a:t>הגביעים חדשים</a:t>
            </a:r>
          </a:p>
          <a:p>
            <a:pPr marL="0" indent="0">
              <a:buFont typeface="Arial" pitchFamily="34" charset="0"/>
              <a:buNone/>
            </a:pPr>
            <a:r>
              <a:rPr lang="he-IL" dirty="0"/>
              <a:t>והיין... ישן.</a:t>
            </a:r>
          </a:p>
          <a:p>
            <a:pPr marL="0" indent="0">
              <a:buFont typeface="Arial" pitchFamily="34" charset="0"/>
              <a:buNone/>
            </a:pPr>
            <a:endParaRPr lang="he-IL" dirty="0"/>
          </a:p>
        </p:txBody>
      </p:sp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0464B0F5-1D38-44A7-9E0D-F8C7F0543ED7}"/>
              </a:ext>
            </a:extLst>
          </p:cNvPr>
          <p:cNvSpPr txBox="1">
            <a:spLocks/>
          </p:cNvSpPr>
          <p:nvPr/>
        </p:nvSpPr>
        <p:spPr>
          <a:xfrm>
            <a:off x="1004595" y="1195757"/>
            <a:ext cx="3128365" cy="4680000"/>
          </a:xfrm>
          <a:prstGeom prst="rect">
            <a:avLst/>
          </a:prstGeom>
        </p:spPr>
        <p:txBody>
          <a:bodyPr vert="horz" lIns="91440" tIns="45720" rIns="91440" bIns="45720" rtlCol="1">
            <a:normAutofit fontScale="92500" lnSpcReduction="20000"/>
          </a:bodyPr>
          <a:lstStyle>
            <a:lvl1pPr marL="342900" indent="-342900" algn="r" defTabSz="914400" rtl="1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742950" indent="-285750" algn="r" defTabSz="914400" rtl="1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24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 marL="11430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3pPr>
            <a:lvl4pPr marL="16002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4pPr>
            <a:lvl5pPr marL="20574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e-IL" dirty="0"/>
              <a:t>מה טוב ונעים</a:t>
            </a:r>
          </a:p>
          <a:p>
            <a:pPr marL="0" indent="0">
              <a:buNone/>
            </a:pPr>
            <a:r>
              <a:rPr lang="he-IL" dirty="0"/>
              <a:t>שאני יכולה </a:t>
            </a:r>
          </a:p>
          <a:p>
            <a:pPr marL="0" indent="0">
              <a:buNone/>
            </a:pPr>
            <a:r>
              <a:rPr lang="he-IL" dirty="0"/>
              <a:t>להזמין אל ביתי</a:t>
            </a:r>
          </a:p>
          <a:p>
            <a:pPr marL="0" indent="0">
              <a:buNone/>
            </a:pPr>
            <a:r>
              <a:rPr lang="he-IL" dirty="0"/>
              <a:t>מלאכים וכלה...</a:t>
            </a:r>
          </a:p>
          <a:p>
            <a:pPr marL="0" indent="0">
              <a:buNone/>
            </a:pPr>
            <a:endParaRPr lang="he-IL" b="1" dirty="0"/>
          </a:p>
          <a:p>
            <a:pPr marL="0" indent="0">
              <a:buFont typeface="Arial" pitchFamily="34" charset="0"/>
              <a:buNone/>
            </a:pPr>
            <a:r>
              <a:rPr lang="he-IL" b="1" dirty="0"/>
              <a:t>כשגדול וקטן</a:t>
            </a:r>
          </a:p>
          <a:p>
            <a:pPr marL="0" indent="0">
              <a:buFont typeface="Arial" pitchFamily="34" charset="0"/>
              <a:buNone/>
            </a:pPr>
            <a:r>
              <a:rPr lang="he-IL" b="1" dirty="0"/>
              <a:t>מנעימים בקולם</a:t>
            </a:r>
          </a:p>
          <a:p>
            <a:pPr marL="0" indent="0">
              <a:buFont typeface="Arial" pitchFamily="34" charset="0"/>
              <a:buNone/>
            </a:pPr>
            <a:r>
              <a:rPr lang="he-IL" b="1" dirty="0"/>
              <a:t>מפת השולחן</a:t>
            </a:r>
          </a:p>
          <a:p>
            <a:pPr marL="0" indent="0">
              <a:buFont typeface="Arial" pitchFamily="34" charset="0"/>
              <a:buNone/>
            </a:pPr>
            <a:r>
              <a:rPr lang="he-IL" b="1" dirty="0"/>
              <a:t>היא – מפת העולם!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0DE9CC54-09AD-4780-BC28-5B06EB968C17}"/>
              </a:ext>
            </a:extLst>
          </p:cNvPr>
          <p:cNvSpPr/>
          <p:nvPr/>
        </p:nvSpPr>
        <p:spPr>
          <a:xfrm>
            <a:off x="1963746" y="6463397"/>
            <a:ext cx="5440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מילים:</a:t>
            </a:r>
            <a:r>
              <a:rPr lang="en-US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dirty="0" err="1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עדולה</a:t>
            </a:r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, לחן: עובד אפרת, ביצוע: חוה אלברשטיין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F77C370C-C9B0-4F4A-852F-C54AC1C33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192"/>
            <a:ext cx="1528997" cy="152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4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38B5356-A29C-45E6-8BB7-30898ECD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1" y="782263"/>
            <a:ext cx="11801474" cy="720000"/>
          </a:xfrm>
        </p:spPr>
        <p:txBody>
          <a:bodyPr/>
          <a:lstStyle/>
          <a:p>
            <a:r>
              <a:rPr lang="he-IL" dirty="0"/>
              <a:t>דרור יקרא</a:t>
            </a:r>
            <a:br>
              <a:rPr lang="he-IL" dirty="0"/>
            </a:br>
            <a:r>
              <a:rPr lang="he-IL" sz="3200" dirty="0"/>
              <a:t>מילים: </a:t>
            </a:r>
            <a:r>
              <a:rPr lang="he-IL" sz="3200" dirty="0" err="1"/>
              <a:t>דונש</a:t>
            </a:r>
            <a:r>
              <a:rPr lang="he-IL" sz="3200" dirty="0"/>
              <a:t> בן לברט, לחן:</a:t>
            </a:r>
            <a:r>
              <a:rPr lang="en-US" sz="3200" dirty="0"/>
              <a:t> </a:t>
            </a:r>
            <a:r>
              <a:rPr lang="he-IL" sz="3200" dirty="0"/>
              <a:t>עממי ספרדי</a:t>
            </a:r>
            <a:br>
              <a:rPr lang="he-IL" sz="1400" dirty="0"/>
            </a:br>
            <a:r>
              <a:rPr lang="he-IL" sz="1400" dirty="0"/>
              <a:t> </a:t>
            </a:r>
            <a:r>
              <a:rPr lang="he-IL" sz="1500" dirty="0"/>
              <a:t>עיבוד:</a:t>
            </a:r>
            <a:r>
              <a:rPr lang="he-IL" sz="1500" b="0" dirty="0"/>
              <a:t> יאיר הראל, ניצן פרי; </a:t>
            </a:r>
            <a:r>
              <a:rPr lang="he-IL" sz="1500" dirty="0"/>
              <a:t>ביצוע: </a:t>
            </a:r>
            <a:r>
              <a:rPr lang="he-IL" sz="1500" b="0" dirty="0"/>
              <a:t>שמעון לב טהור – שירה, ירון פאר – בוזוקי, ארז מונק – דרבוקה וכלי הקשה, ניצן פרי – גיטרה בס וגיטרה קלסית</a:t>
            </a:r>
            <a:endParaRPr lang="he-IL" sz="1500" dirty="0"/>
          </a:p>
        </p:txBody>
      </p:sp>
      <p:pic>
        <p:nvPicPr>
          <p:cNvPr id="3" name="09 דרור יקרא">
            <a:hlinkClick r:id="" action="ppaction://media"/>
            <a:extLst>
              <a:ext uri="{FF2B5EF4-FFF2-40B4-BE49-F238E27FC236}">
                <a16:creationId xmlns:a16="http://schemas.microsoft.com/office/drawing/2014/main" id="{7E46DF6C-E1B5-4BD8-95E7-0056643527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1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3D5CFBC-24DC-47FD-8D28-63DDD219D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שבת בבית היהודי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FB042B1C-EBD1-4F0F-B21E-AB9878FE5969}"/>
              </a:ext>
            </a:extLst>
          </p:cNvPr>
          <p:cNvSpPr/>
          <p:nvPr/>
        </p:nvSpPr>
        <p:spPr>
          <a:xfrm>
            <a:off x="1497934" y="6360759"/>
            <a:ext cx="58289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איטליה, המאה ה-17 , צבי גרא, בית התפוצות, תצוגת קבע</a:t>
            </a:r>
          </a:p>
          <a:p>
            <a:r>
              <a:rPr lang="he-IL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מתוך: ערכת שורשים לאומנות חזותית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6EBEC49-D0CA-4CB6-BC2E-3CA4C7374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989" y="904858"/>
            <a:ext cx="7418434" cy="487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45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3B54CBC-9D78-4ADF-93FB-1B5C81F5C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362385"/>
            <a:ext cx="11160000" cy="720000"/>
          </a:xfrm>
        </p:spPr>
        <p:txBody>
          <a:bodyPr/>
          <a:lstStyle/>
          <a:p>
            <a:r>
              <a:rPr lang="he-IL" dirty="0"/>
              <a:t>שבת בבוקר</a:t>
            </a:r>
            <a:br>
              <a:rPr lang="he-IL" dirty="0"/>
            </a:br>
            <a:r>
              <a:rPr lang="he-IL" sz="3600" dirty="0"/>
              <a:t>מילים: תרצה אתר, לחן: יוני רכטר, ביצוע: אריק </a:t>
            </a:r>
            <a:r>
              <a:rPr lang="he-IL" sz="3600" dirty="0" err="1"/>
              <a:t>אינשטיין</a:t>
            </a:r>
            <a:endParaRPr lang="he-IL" dirty="0"/>
          </a:p>
        </p:txBody>
      </p:sp>
      <p:pic>
        <p:nvPicPr>
          <p:cNvPr id="3" name="06 שבת בבוקר">
            <a:hlinkClick r:id="" action="ppaction://media"/>
            <a:extLst>
              <a:ext uri="{FF2B5EF4-FFF2-40B4-BE49-F238E27FC236}">
                <a16:creationId xmlns:a16="http://schemas.microsoft.com/office/drawing/2014/main" id="{109EE620-E337-4A40-9EB9-E89ED5D46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0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8521</TotalTime>
  <Words>609</Words>
  <Application>Microsoft Office PowerPoint</Application>
  <PresentationFormat>מותאם אישית</PresentationFormat>
  <Paragraphs>93</Paragraphs>
  <Slides>16</Slides>
  <Notes>5</Notes>
  <HiddenSlides>0</HiddenSlides>
  <MMClips>4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16</vt:i4>
      </vt:variant>
    </vt:vector>
  </HeadingPairs>
  <TitlesOfParts>
    <vt:vector size="20" baseType="lpstr">
      <vt:lpstr>Arial</vt:lpstr>
      <vt:lpstr>Calibri</vt:lpstr>
      <vt:lpstr>Varela Round</vt:lpstr>
      <vt:lpstr>ערכת נושא Office</vt:lpstr>
      <vt:lpstr>מערכת שידורים לאומית</vt:lpstr>
      <vt:lpstr>קבלת שבת</vt:lpstr>
      <vt:lpstr>מחרוזת שירי שבת</vt:lpstr>
      <vt:lpstr>מה נעשה היום? </vt:lpstr>
      <vt:lpstr>מה להביא?</vt:lpstr>
      <vt:lpstr>קידוש </vt:lpstr>
      <vt:lpstr>דרור יקרא מילים: דונש בן לברט, לחן: עממי ספרדי  עיבוד: יאיר הראל, ניצן פרי; ביצוע: שמעון לב טהור – שירה, ירון פאר – בוזוקי, ארז מונק – דרבוקה וכלי הקשה, ניצן פרי – גיטרה בס וגיטרה קלסית</vt:lpstr>
      <vt:lpstr>שבת בבית היהודי</vt:lpstr>
      <vt:lpstr>שבת בבוקר מילים: תרצה אתר, לחן: יוני רכטר, ביצוע: אריק אינשטיין</vt:lpstr>
      <vt:lpstr>דתיה בן דור</vt:lpstr>
      <vt:lpstr>יום שישי של יויו מאת דתיה בן דור</vt:lpstr>
      <vt:lpstr>מה עשינו היום? </vt:lpstr>
      <vt:lpstr>ומה עוד?</vt:lpstr>
      <vt:lpstr>כתבו וערכו:</vt:lpstr>
      <vt:lpstr>קרדיטים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נעמה כהן-לוז</cp:lastModifiedBy>
  <cp:revision>376</cp:revision>
  <dcterms:created xsi:type="dcterms:W3CDTF">2020-03-15T19:13:03Z</dcterms:created>
  <dcterms:modified xsi:type="dcterms:W3CDTF">2020-07-15T18:52:55Z</dcterms:modified>
</cp:coreProperties>
</file>