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9"/>
  </p:notesMasterIdLst>
  <p:sldIdLst>
    <p:sldId id="257" r:id="rId2"/>
    <p:sldId id="262" r:id="rId3"/>
    <p:sldId id="263" r:id="rId4"/>
    <p:sldId id="289" r:id="rId5"/>
    <p:sldId id="308" r:id="rId6"/>
    <p:sldId id="303" r:id="rId7"/>
    <p:sldId id="311" r:id="rId8"/>
    <p:sldId id="309" r:id="rId9"/>
    <p:sldId id="304" r:id="rId10"/>
    <p:sldId id="305" r:id="rId11"/>
    <p:sldId id="310" r:id="rId12"/>
    <p:sldId id="306" r:id="rId13"/>
    <p:sldId id="307" r:id="rId14"/>
    <p:sldId id="313" r:id="rId15"/>
    <p:sldId id="316" r:id="rId16"/>
    <p:sldId id="317" r:id="rId17"/>
    <p:sldId id="318" r:id="rId18"/>
    <p:sldId id="319" r:id="rId19"/>
    <p:sldId id="320" r:id="rId20"/>
    <p:sldId id="321" r:id="rId21"/>
    <p:sldId id="322" r:id="rId22"/>
    <p:sldId id="327" r:id="rId23"/>
    <p:sldId id="323" r:id="rId24"/>
    <p:sldId id="324" r:id="rId25"/>
    <p:sldId id="325" r:id="rId26"/>
    <p:sldId id="314" r:id="rId27"/>
    <p:sldId id="280" r:id="rId2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B4BC"/>
    <a:srgbClr val="192A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snapToObjects="1">
      <p:cViewPr varScale="1">
        <p:scale>
          <a:sx n="97" d="100"/>
          <a:sy n="97" d="100"/>
        </p:scale>
        <p:origin x="72" y="90"/>
      </p:cViewPr>
      <p:guideLst>
        <p:guide orient="horz" pos="2160"/>
        <p:guide pos="3841"/>
      </p:guideLst>
    </p:cSldViewPr>
  </p:slideViewPr>
  <p:notesTextViewPr>
    <p:cViewPr>
      <p:scale>
        <a:sx n="100" d="100"/>
        <a:sy n="100" d="100"/>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B0B9A6-A5BF-411C-A328-D1A4D2CB7B02}" type="doc">
      <dgm:prSet loTypeId="urn:microsoft.com/office/officeart/2011/layout/CircleProcess" loCatId="process" qsTypeId="urn:microsoft.com/office/officeart/2005/8/quickstyle/simple1" qsCatId="simple" csTypeId="urn:microsoft.com/office/officeart/2005/8/colors/accent1_2" csCatId="accent1" phldr="1"/>
      <dgm:spPr/>
      <dgm:t>
        <a:bodyPr/>
        <a:lstStyle/>
        <a:p>
          <a:endParaRPr lang="en-US"/>
        </a:p>
      </dgm:t>
    </dgm:pt>
    <dgm:pt modelId="{04B973D4-2307-47E0-B38D-78D1AB2274FA}">
      <dgm:prSet phldrT="[Text]"/>
      <dgm:spPr/>
      <dgm:t>
        <a:bodyPr/>
        <a:lstStyle/>
        <a:p>
          <a:r>
            <a:rPr lang="en-US" dirty="0"/>
            <a:t>Violin Teacher Moves</a:t>
          </a:r>
        </a:p>
      </dgm:t>
    </dgm:pt>
    <dgm:pt modelId="{B33D9143-EC19-4285-B2F7-7A66350EB233}" type="parTrans" cxnId="{ADC6853F-B096-4BDA-86BB-72D67ED3B6F0}">
      <dgm:prSet/>
      <dgm:spPr/>
      <dgm:t>
        <a:bodyPr/>
        <a:lstStyle/>
        <a:p>
          <a:endParaRPr lang="en-US"/>
        </a:p>
      </dgm:t>
    </dgm:pt>
    <dgm:pt modelId="{C2936504-976A-4290-BED8-B6652308CC18}" type="sibTrans" cxnId="{ADC6853F-B096-4BDA-86BB-72D67ED3B6F0}">
      <dgm:prSet/>
      <dgm:spPr/>
      <dgm:t>
        <a:bodyPr/>
        <a:lstStyle/>
        <a:p>
          <a:endParaRPr lang="en-US"/>
        </a:p>
      </dgm:t>
    </dgm:pt>
    <dgm:pt modelId="{C970CF17-7AF6-4DEC-8122-0B16E7133B4F}">
      <dgm:prSet phldrT="[Text]"/>
      <dgm:spPr/>
      <dgm:t>
        <a:bodyPr/>
        <a:lstStyle/>
        <a:p>
          <a:r>
            <a:rPr lang="en-US" dirty="0"/>
            <a:t>Looks for a local job</a:t>
          </a:r>
        </a:p>
      </dgm:t>
    </dgm:pt>
    <dgm:pt modelId="{F810E636-35E3-4D13-8358-9422A6F547F0}" type="parTrans" cxnId="{E0A6AB36-0A91-49D4-AA02-9B677BDFEB9D}">
      <dgm:prSet/>
      <dgm:spPr/>
      <dgm:t>
        <a:bodyPr/>
        <a:lstStyle/>
        <a:p>
          <a:endParaRPr lang="en-US"/>
        </a:p>
      </dgm:t>
    </dgm:pt>
    <dgm:pt modelId="{D9EE8817-D27A-453B-812C-AFF1141321AE}" type="sibTrans" cxnId="{E0A6AB36-0A91-49D4-AA02-9B677BDFEB9D}">
      <dgm:prSet/>
      <dgm:spPr/>
      <dgm:t>
        <a:bodyPr/>
        <a:lstStyle/>
        <a:p>
          <a:endParaRPr lang="en-US"/>
        </a:p>
      </dgm:t>
    </dgm:pt>
    <dgm:pt modelId="{8DA0B583-C7A0-47C0-BF37-527B66DDC04F}">
      <dgm:prSet phldrT="[Text]"/>
      <dgm:spPr/>
      <dgm:t>
        <a:bodyPr/>
        <a:lstStyle/>
        <a:p>
          <a:r>
            <a:rPr lang="en-US" dirty="0"/>
            <a:t>She finds a job in East Harlem, New York City</a:t>
          </a:r>
        </a:p>
      </dgm:t>
    </dgm:pt>
    <dgm:pt modelId="{F6E48C23-BD22-45B7-BB25-8FD94D57F703}" type="parTrans" cxnId="{D39AD3F7-84E0-4D0A-BC05-43C8A279C834}">
      <dgm:prSet/>
      <dgm:spPr/>
      <dgm:t>
        <a:bodyPr/>
        <a:lstStyle/>
        <a:p>
          <a:endParaRPr lang="en-US"/>
        </a:p>
      </dgm:t>
    </dgm:pt>
    <dgm:pt modelId="{F117125F-57E9-48D0-BEF1-C03CAE8D4978}" type="sibTrans" cxnId="{D39AD3F7-84E0-4D0A-BC05-43C8A279C834}">
      <dgm:prSet/>
      <dgm:spPr/>
      <dgm:t>
        <a:bodyPr/>
        <a:lstStyle/>
        <a:p>
          <a:endParaRPr lang="en-US"/>
        </a:p>
      </dgm:t>
    </dgm:pt>
    <dgm:pt modelId="{B93FA4A4-1863-41DE-947D-3786C0957296}" type="pres">
      <dgm:prSet presAssocID="{D4B0B9A6-A5BF-411C-A328-D1A4D2CB7B02}" presName="Name0" presStyleCnt="0">
        <dgm:presLayoutVars>
          <dgm:chMax val="11"/>
          <dgm:chPref val="11"/>
          <dgm:dir/>
          <dgm:resizeHandles/>
        </dgm:presLayoutVars>
      </dgm:prSet>
      <dgm:spPr/>
    </dgm:pt>
    <dgm:pt modelId="{B43382F4-2320-49AC-8C0F-147EB924ADF9}" type="pres">
      <dgm:prSet presAssocID="{8DA0B583-C7A0-47C0-BF37-527B66DDC04F}" presName="Accent3" presStyleCnt="0"/>
      <dgm:spPr/>
    </dgm:pt>
    <dgm:pt modelId="{E80CB77B-568D-4358-8568-BA828689E6A0}" type="pres">
      <dgm:prSet presAssocID="{8DA0B583-C7A0-47C0-BF37-527B66DDC04F}" presName="Accent" presStyleLbl="node1" presStyleIdx="0" presStyleCnt="3"/>
      <dgm:spPr/>
    </dgm:pt>
    <dgm:pt modelId="{FFFBBB05-A2F9-4372-A4D8-796E0F176879}" type="pres">
      <dgm:prSet presAssocID="{8DA0B583-C7A0-47C0-BF37-527B66DDC04F}" presName="ParentBackground3" presStyleCnt="0"/>
      <dgm:spPr/>
    </dgm:pt>
    <dgm:pt modelId="{BF572E70-2F37-4A0C-BD1E-85C0D93BC747}" type="pres">
      <dgm:prSet presAssocID="{8DA0B583-C7A0-47C0-BF37-527B66DDC04F}" presName="ParentBackground" presStyleLbl="fgAcc1" presStyleIdx="0" presStyleCnt="3"/>
      <dgm:spPr/>
    </dgm:pt>
    <dgm:pt modelId="{58D6495C-6D74-424C-8049-E97A242DC6BD}" type="pres">
      <dgm:prSet presAssocID="{8DA0B583-C7A0-47C0-BF37-527B66DDC04F}" presName="Parent3" presStyleLbl="revTx" presStyleIdx="0" presStyleCnt="0">
        <dgm:presLayoutVars>
          <dgm:chMax val="1"/>
          <dgm:chPref val="1"/>
          <dgm:bulletEnabled val="1"/>
        </dgm:presLayoutVars>
      </dgm:prSet>
      <dgm:spPr/>
    </dgm:pt>
    <dgm:pt modelId="{6275BE41-E135-4238-8BFA-912822FE4669}" type="pres">
      <dgm:prSet presAssocID="{C970CF17-7AF6-4DEC-8122-0B16E7133B4F}" presName="Accent2" presStyleCnt="0"/>
      <dgm:spPr/>
    </dgm:pt>
    <dgm:pt modelId="{CD04BCE5-A7EE-4EB2-AAFA-B7DEAB6838FE}" type="pres">
      <dgm:prSet presAssocID="{C970CF17-7AF6-4DEC-8122-0B16E7133B4F}" presName="Accent" presStyleLbl="node1" presStyleIdx="1" presStyleCnt="3"/>
      <dgm:spPr/>
    </dgm:pt>
    <dgm:pt modelId="{557827B1-F156-4117-9043-02A64DE1602B}" type="pres">
      <dgm:prSet presAssocID="{C970CF17-7AF6-4DEC-8122-0B16E7133B4F}" presName="ParentBackground2" presStyleCnt="0"/>
      <dgm:spPr/>
    </dgm:pt>
    <dgm:pt modelId="{D1CEC4F8-5115-4DA0-91D6-6EBA438262BE}" type="pres">
      <dgm:prSet presAssocID="{C970CF17-7AF6-4DEC-8122-0B16E7133B4F}" presName="ParentBackground" presStyleLbl="fgAcc1" presStyleIdx="1" presStyleCnt="3"/>
      <dgm:spPr/>
    </dgm:pt>
    <dgm:pt modelId="{7CF5F04B-8D63-4D4C-BB87-12F5DDB13FD0}" type="pres">
      <dgm:prSet presAssocID="{C970CF17-7AF6-4DEC-8122-0B16E7133B4F}" presName="Parent2" presStyleLbl="revTx" presStyleIdx="0" presStyleCnt="0">
        <dgm:presLayoutVars>
          <dgm:chMax val="1"/>
          <dgm:chPref val="1"/>
          <dgm:bulletEnabled val="1"/>
        </dgm:presLayoutVars>
      </dgm:prSet>
      <dgm:spPr/>
    </dgm:pt>
    <dgm:pt modelId="{EAEADC06-5A85-4838-966C-16420BF7FE41}" type="pres">
      <dgm:prSet presAssocID="{04B973D4-2307-47E0-B38D-78D1AB2274FA}" presName="Accent1" presStyleCnt="0"/>
      <dgm:spPr/>
    </dgm:pt>
    <dgm:pt modelId="{95C3CB0C-9B25-4DB6-958A-3D53C3650EA6}" type="pres">
      <dgm:prSet presAssocID="{04B973D4-2307-47E0-B38D-78D1AB2274FA}" presName="Accent" presStyleLbl="node1" presStyleIdx="2" presStyleCnt="3"/>
      <dgm:spPr/>
    </dgm:pt>
    <dgm:pt modelId="{05118AD1-810F-4BF8-AAA9-7A813BC715E3}" type="pres">
      <dgm:prSet presAssocID="{04B973D4-2307-47E0-B38D-78D1AB2274FA}" presName="ParentBackground1" presStyleCnt="0"/>
      <dgm:spPr/>
    </dgm:pt>
    <dgm:pt modelId="{79780403-AB70-4BA5-B5B5-7C0DE9F2A091}" type="pres">
      <dgm:prSet presAssocID="{04B973D4-2307-47E0-B38D-78D1AB2274FA}" presName="ParentBackground" presStyleLbl="fgAcc1" presStyleIdx="2" presStyleCnt="3"/>
      <dgm:spPr/>
    </dgm:pt>
    <dgm:pt modelId="{E44ED245-CF79-4D4F-B49A-04D6B2474383}" type="pres">
      <dgm:prSet presAssocID="{04B973D4-2307-47E0-B38D-78D1AB2274FA}" presName="Parent1" presStyleLbl="revTx" presStyleIdx="0" presStyleCnt="0">
        <dgm:presLayoutVars>
          <dgm:chMax val="1"/>
          <dgm:chPref val="1"/>
          <dgm:bulletEnabled val="1"/>
        </dgm:presLayoutVars>
      </dgm:prSet>
      <dgm:spPr/>
    </dgm:pt>
  </dgm:ptLst>
  <dgm:cxnLst>
    <dgm:cxn modelId="{39608B13-A23D-49AB-A21F-B06B6B815A0E}" type="presOf" srcId="{8DA0B583-C7A0-47C0-BF37-527B66DDC04F}" destId="{58D6495C-6D74-424C-8049-E97A242DC6BD}" srcOrd="1" destOrd="0" presId="urn:microsoft.com/office/officeart/2011/layout/CircleProcess"/>
    <dgm:cxn modelId="{E0A6AB36-0A91-49D4-AA02-9B677BDFEB9D}" srcId="{D4B0B9A6-A5BF-411C-A328-D1A4D2CB7B02}" destId="{C970CF17-7AF6-4DEC-8122-0B16E7133B4F}" srcOrd="1" destOrd="0" parTransId="{F810E636-35E3-4D13-8358-9422A6F547F0}" sibTransId="{D9EE8817-D27A-453B-812C-AFF1141321AE}"/>
    <dgm:cxn modelId="{ADC6853F-B096-4BDA-86BB-72D67ED3B6F0}" srcId="{D4B0B9A6-A5BF-411C-A328-D1A4D2CB7B02}" destId="{04B973D4-2307-47E0-B38D-78D1AB2274FA}" srcOrd="0" destOrd="0" parTransId="{B33D9143-EC19-4285-B2F7-7A66350EB233}" sibTransId="{C2936504-976A-4290-BED8-B6652308CC18}"/>
    <dgm:cxn modelId="{BC62186E-126E-4411-8191-D65C8454C067}" type="presOf" srcId="{D4B0B9A6-A5BF-411C-A328-D1A4D2CB7B02}" destId="{B93FA4A4-1863-41DE-947D-3786C0957296}" srcOrd="0" destOrd="0" presId="urn:microsoft.com/office/officeart/2011/layout/CircleProcess"/>
    <dgm:cxn modelId="{07FA1BA9-84A8-4A1C-B5D1-96A67D2F0762}" type="presOf" srcId="{8DA0B583-C7A0-47C0-BF37-527B66DDC04F}" destId="{BF572E70-2F37-4A0C-BD1E-85C0D93BC747}" srcOrd="0" destOrd="0" presId="urn:microsoft.com/office/officeart/2011/layout/CircleProcess"/>
    <dgm:cxn modelId="{CA7332AC-D477-4C4B-90CE-209B9B7ECF10}" type="presOf" srcId="{C970CF17-7AF6-4DEC-8122-0B16E7133B4F}" destId="{7CF5F04B-8D63-4D4C-BB87-12F5DDB13FD0}" srcOrd="1" destOrd="0" presId="urn:microsoft.com/office/officeart/2011/layout/CircleProcess"/>
    <dgm:cxn modelId="{D521B1D4-948C-44DC-9BED-60AB3428B644}" type="presOf" srcId="{04B973D4-2307-47E0-B38D-78D1AB2274FA}" destId="{79780403-AB70-4BA5-B5B5-7C0DE9F2A091}" srcOrd="0" destOrd="0" presId="urn:microsoft.com/office/officeart/2011/layout/CircleProcess"/>
    <dgm:cxn modelId="{38CA98E2-871C-4B71-8EA6-AF77BE167443}" type="presOf" srcId="{C970CF17-7AF6-4DEC-8122-0B16E7133B4F}" destId="{D1CEC4F8-5115-4DA0-91D6-6EBA438262BE}" srcOrd="0" destOrd="0" presId="urn:microsoft.com/office/officeart/2011/layout/CircleProcess"/>
    <dgm:cxn modelId="{D39AD3F7-84E0-4D0A-BC05-43C8A279C834}" srcId="{D4B0B9A6-A5BF-411C-A328-D1A4D2CB7B02}" destId="{8DA0B583-C7A0-47C0-BF37-527B66DDC04F}" srcOrd="2" destOrd="0" parTransId="{F6E48C23-BD22-45B7-BB25-8FD94D57F703}" sibTransId="{F117125F-57E9-48D0-BEF1-C03CAE8D4978}"/>
    <dgm:cxn modelId="{5E1C41FB-02DD-4F0E-89A4-AD1C37D9193D}" type="presOf" srcId="{04B973D4-2307-47E0-B38D-78D1AB2274FA}" destId="{E44ED245-CF79-4D4F-B49A-04D6B2474383}" srcOrd="1" destOrd="0" presId="urn:microsoft.com/office/officeart/2011/layout/CircleProcess"/>
    <dgm:cxn modelId="{3DD6E510-84F4-4E16-BA9A-0698FB1D2188}" type="presParOf" srcId="{B93FA4A4-1863-41DE-947D-3786C0957296}" destId="{B43382F4-2320-49AC-8C0F-147EB924ADF9}" srcOrd="0" destOrd="0" presId="urn:microsoft.com/office/officeart/2011/layout/CircleProcess"/>
    <dgm:cxn modelId="{555B36AB-6E5E-467A-83C1-25A61BECE9B7}" type="presParOf" srcId="{B43382F4-2320-49AC-8C0F-147EB924ADF9}" destId="{E80CB77B-568D-4358-8568-BA828689E6A0}" srcOrd="0" destOrd="0" presId="urn:microsoft.com/office/officeart/2011/layout/CircleProcess"/>
    <dgm:cxn modelId="{713CD183-5036-4CDC-8B75-6836450B40F6}" type="presParOf" srcId="{B93FA4A4-1863-41DE-947D-3786C0957296}" destId="{FFFBBB05-A2F9-4372-A4D8-796E0F176879}" srcOrd="1" destOrd="0" presId="urn:microsoft.com/office/officeart/2011/layout/CircleProcess"/>
    <dgm:cxn modelId="{68F70A12-DF76-473E-B5A9-B5A7B038CEB7}" type="presParOf" srcId="{FFFBBB05-A2F9-4372-A4D8-796E0F176879}" destId="{BF572E70-2F37-4A0C-BD1E-85C0D93BC747}" srcOrd="0" destOrd="0" presId="urn:microsoft.com/office/officeart/2011/layout/CircleProcess"/>
    <dgm:cxn modelId="{5539E8B5-AA62-4B74-A490-87B6755CAFB8}" type="presParOf" srcId="{B93FA4A4-1863-41DE-947D-3786C0957296}" destId="{58D6495C-6D74-424C-8049-E97A242DC6BD}" srcOrd="2" destOrd="0" presId="urn:microsoft.com/office/officeart/2011/layout/CircleProcess"/>
    <dgm:cxn modelId="{AEB779BF-275D-4469-9AFF-6408785FDE23}" type="presParOf" srcId="{B93FA4A4-1863-41DE-947D-3786C0957296}" destId="{6275BE41-E135-4238-8BFA-912822FE4669}" srcOrd="3" destOrd="0" presId="urn:microsoft.com/office/officeart/2011/layout/CircleProcess"/>
    <dgm:cxn modelId="{5AC2E9F7-4054-44F6-8769-A72A36AD9CCD}" type="presParOf" srcId="{6275BE41-E135-4238-8BFA-912822FE4669}" destId="{CD04BCE5-A7EE-4EB2-AAFA-B7DEAB6838FE}" srcOrd="0" destOrd="0" presId="urn:microsoft.com/office/officeart/2011/layout/CircleProcess"/>
    <dgm:cxn modelId="{4AD5EF31-F840-4629-A316-1F81835EA10A}" type="presParOf" srcId="{B93FA4A4-1863-41DE-947D-3786C0957296}" destId="{557827B1-F156-4117-9043-02A64DE1602B}" srcOrd="4" destOrd="0" presId="urn:microsoft.com/office/officeart/2011/layout/CircleProcess"/>
    <dgm:cxn modelId="{A3EFE64A-B424-430F-B455-6F1EEB7E24C5}" type="presParOf" srcId="{557827B1-F156-4117-9043-02A64DE1602B}" destId="{D1CEC4F8-5115-4DA0-91D6-6EBA438262BE}" srcOrd="0" destOrd="0" presId="urn:microsoft.com/office/officeart/2011/layout/CircleProcess"/>
    <dgm:cxn modelId="{E6B9F480-4199-46BC-95B1-1694458F8E01}" type="presParOf" srcId="{B93FA4A4-1863-41DE-947D-3786C0957296}" destId="{7CF5F04B-8D63-4D4C-BB87-12F5DDB13FD0}" srcOrd="5" destOrd="0" presId="urn:microsoft.com/office/officeart/2011/layout/CircleProcess"/>
    <dgm:cxn modelId="{7DD7C356-3C01-4138-96B3-7E29BE6B4421}" type="presParOf" srcId="{B93FA4A4-1863-41DE-947D-3786C0957296}" destId="{EAEADC06-5A85-4838-966C-16420BF7FE41}" srcOrd="6" destOrd="0" presId="urn:microsoft.com/office/officeart/2011/layout/CircleProcess"/>
    <dgm:cxn modelId="{5F4F83CA-8577-4106-851E-B2343CDA924D}" type="presParOf" srcId="{EAEADC06-5A85-4838-966C-16420BF7FE41}" destId="{95C3CB0C-9B25-4DB6-958A-3D53C3650EA6}" srcOrd="0" destOrd="0" presId="urn:microsoft.com/office/officeart/2011/layout/CircleProcess"/>
    <dgm:cxn modelId="{5E3D0B94-5589-43A9-84FE-EA05120203BA}" type="presParOf" srcId="{B93FA4A4-1863-41DE-947D-3786C0957296}" destId="{05118AD1-810F-4BF8-AAA9-7A813BC715E3}" srcOrd="7" destOrd="0" presId="urn:microsoft.com/office/officeart/2011/layout/CircleProcess"/>
    <dgm:cxn modelId="{B0BDBF85-B8AD-4575-A226-3D0610B4AEFB}" type="presParOf" srcId="{05118AD1-810F-4BF8-AAA9-7A813BC715E3}" destId="{79780403-AB70-4BA5-B5B5-7C0DE9F2A091}" srcOrd="0" destOrd="0" presId="urn:microsoft.com/office/officeart/2011/layout/CircleProcess"/>
    <dgm:cxn modelId="{D731D817-D4D2-4D2B-96DB-17D5450F9A68}" type="presParOf" srcId="{B93FA4A4-1863-41DE-947D-3786C0957296}" destId="{E44ED245-CF79-4D4F-B49A-04D6B2474383}" srcOrd="8"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5B3A72-6A16-4B56-831E-3DD08D334B5D}"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E2E65F37-09D7-4248-AAD3-F25A603B72E0}">
      <dgm:prSet phldrT="[Text]"/>
      <dgm:spPr>
        <a:solidFill>
          <a:srgbClr val="12B4BC"/>
        </a:solidFill>
      </dgm:spPr>
      <dgm:t>
        <a:bodyPr/>
        <a:lstStyle/>
        <a:p>
          <a:r>
            <a:rPr lang="en-US" dirty="0"/>
            <a:t>Mrs. Guaspari needs a job</a:t>
          </a:r>
        </a:p>
      </dgm:t>
    </dgm:pt>
    <dgm:pt modelId="{F24873DD-A6AE-4017-A0ED-1B5AB9F67235}" type="parTrans" cxnId="{72A5FA6B-8EC9-4081-B69B-39F19C453BD8}">
      <dgm:prSet/>
      <dgm:spPr/>
      <dgm:t>
        <a:bodyPr/>
        <a:lstStyle/>
        <a:p>
          <a:endParaRPr lang="en-US"/>
        </a:p>
      </dgm:t>
    </dgm:pt>
    <dgm:pt modelId="{550BBD27-AC3F-4EFC-A1E4-9F7F899749E5}" type="sibTrans" cxnId="{72A5FA6B-8EC9-4081-B69B-39F19C453BD8}">
      <dgm:prSet/>
      <dgm:spPr/>
      <dgm:t>
        <a:bodyPr/>
        <a:lstStyle/>
        <a:p>
          <a:endParaRPr lang="en-US"/>
        </a:p>
      </dgm:t>
    </dgm:pt>
    <dgm:pt modelId="{684E53BB-54E5-49AA-8A11-5046979A7A86}">
      <dgm:prSet phldrT="[Text]"/>
      <dgm:spPr/>
      <dgm:t>
        <a:bodyPr/>
        <a:lstStyle/>
        <a:p>
          <a:r>
            <a:rPr lang="en-US" dirty="0"/>
            <a:t>She goes to the local school</a:t>
          </a:r>
        </a:p>
      </dgm:t>
    </dgm:pt>
    <dgm:pt modelId="{8D2B1568-DBBE-44C8-87D3-B0851C129F64}" type="parTrans" cxnId="{C781C815-56C5-4CB8-A359-7CE4E8F1FF41}">
      <dgm:prSet/>
      <dgm:spPr/>
      <dgm:t>
        <a:bodyPr/>
        <a:lstStyle/>
        <a:p>
          <a:endParaRPr lang="en-US"/>
        </a:p>
      </dgm:t>
    </dgm:pt>
    <dgm:pt modelId="{4A3A4A1A-9AC1-4165-9717-3FAB38573AC9}" type="sibTrans" cxnId="{C781C815-56C5-4CB8-A359-7CE4E8F1FF41}">
      <dgm:prSet/>
      <dgm:spPr/>
      <dgm:t>
        <a:bodyPr/>
        <a:lstStyle/>
        <a:p>
          <a:endParaRPr lang="en-US"/>
        </a:p>
      </dgm:t>
    </dgm:pt>
    <dgm:pt modelId="{5CCC7DB2-3B52-4B1D-AFA8-13D9B8EFA25A}">
      <dgm:prSet phldrT="[Text]"/>
      <dgm:spPr>
        <a:solidFill>
          <a:srgbClr val="12B4BC"/>
        </a:solidFill>
      </dgm:spPr>
      <dgm:t>
        <a:bodyPr/>
        <a:lstStyle/>
        <a:p>
          <a:r>
            <a:rPr lang="en-US" dirty="0"/>
            <a:t>Strings Program </a:t>
          </a:r>
        </a:p>
      </dgm:t>
    </dgm:pt>
    <dgm:pt modelId="{CCDCE312-3DF1-4E6E-9D15-DD7485176B51}" type="parTrans" cxnId="{8998B765-5362-4BB5-A2F3-1B85AB95B8DE}">
      <dgm:prSet/>
      <dgm:spPr/>
      <dgm:t>
        <a:bodyPr/>
        <a:lstStyle/>
        <a:p>
          <a:endParaRPr lang="en-US"/>
        </a:p>
      </dgm:t>
    </dgm:pt>
    <dgm:pt modelId="{76CA6ED9-45EA-4C1D-B909-06CDBB6F7A90}" type="sibTrans" cxnId="{8998B765-5362-4BB5-A2F3-1B85AB95B8DE}">
      <dgm:prSet/>
      <dgm:spPr/>
      <dgm:t>
        <a:bodyPr/>
        <a:lstStyle/>
        <a:p>
          <a:endParaRPr lang="en-US"/>
        </a:p>
      </dgm:t>
    </dgm:pt>
    <dgm:pt modelId="{12C9DD5D-E4CE-4596-BFF3-D1C672706819}">
      <dgm:prSet phldrT="[Text]"/>
      <dgm:spPr/>
      <dgm:t>
        <a:bodyPr/>
        <a:lstStyle/>
        <a:p>
          <a:r>
            <a:rPr lang="en-US" dirty="0"/>
            <a:t>Many children learn to play the violin</a:t>
          </a:r>
        </a:p>
      </dgm:t>
    </dgm:pt>
    <dgm:pt modelId="{2D935530-EE79-42E8-A39E-28F73FCA8DFE}" type="parTrans" cxnId="{D65847F5-A101-494D-B5BD-46497CBC408D}">
      <dgm:prSet/>
      <dgm:spPr/>
      <dgm:t>
        <a:bodyPr/>
        <a:lstStyle/>
        <a:p>
          <a:endParaRPr lang="en-US"/>
        </a:p>
      </dgm:t>
    </dgm:pt>
    <dgm:pt modelId="{D95F15BE-CF47-4C24-BD9D-593C44C27CD8}" type="sibTrans" cxnId="{D65847F5-A101-494D-B5BD-46497CBC408D}">
      <dgm:prSet/>
      <dgm:spPr/>
      <dgm:t>
        <a:bodyPr/>
        <a:lstStyle/>
        <a:p>
          <a:endParaRPr lang="en-US"/>
        </a:p>
      </dgm:t>
    </dgm:pt>
    <dgm:pt modelId="{A31ACD04-1D32-49F4-A28D-19B111768F53}">
      <dgm:prSet phldrT="[Text]"/>
      <dgm:spPr/>
      <dgm:t>
        <a:bodyPr/>
        <a:lstStyle/>
        <a:p>
          <a:r>
            <a:rPr lang="en-US" dirty="0"/>
            <a:t>Program is cancelled due to lack of funds</a:t>
          </a:r>
        </a:p>
      </dgm:t>
    </dgm:pt>
    <dgm:pt modelId="{4F8E2582-E571-44BF-8610-3AAA8D5E9C31}" type="parTrans" cxnId="{A9C13E5E-D835-4B89-BE74-5F10BA11C325}">
      <dgm:prSet/>
      <dgm:spPr/>
      <dgm:t>
        <a:bodyPr/>
        <a:lstStyle/>
        <a:p>
          <a:endParaRPr lang="en-US"/>
        </a:p>
      </dgm:t>
    </dgm:pt>
    <dgm:pt modelId="{17BE9344-88E0-427C-8BB9-D166F59ECB55}" type="sibTrans" cxnId="{A9C13E5E-D835-4B89-BE74-5F10BA11C325}">
      <dgm:prSet/>
      <dgm:spPr/>
      <dgm:t>
        <a:bodyPr/>
        <a:lstStyle/>
        <a:p>
          <a:endParaRPr lang="en-US"/>
        </a:p>
      </dgm:t>
    </dgm:pt>
    <dgm:pt modelId="{72C0CC9B-D9B8-41CA-B27C-859D007FBB8B}">
      <dgm:prSet phldrT="[Text]"/>
      <dgm:spPr>
        <a:solidFill>
          <a:srgbClr val="12B4BC"/>
        </a:solidFill>
      </dgm:spPr>
      <dgm:t>
        <a:bodyPr/>
        <a:lstStyle/>
        <a:p>
          <a:r>
            <a:rPr lang="en-US" dirty="0"/>
            <a:t>Opus 118 </a:t>
          </a:r>
        </a:p>
        <a:p>
          <a:endParaRPr lang="en-US" dirty="0"/>
        </a:p>
      </dgm:t>
    </dgm:pt>
    <dgm:pt modelId="{4F190364-2EA0-4AAD-8D7F-126D33E727E3}" type="parTrans" cxnId="{58B5DD36-7154-49EC-904A-B13CDD76DFBD}">
      <dgm:prSet/>
      <dgm:spPr/>
      <dgm:t>
        <a:bodyPr/>
        <a:lstStyle/>
        <a:p>
          <a:endParaRPr lang="en-US"/>
        </a:p>
      </dgm:t>
    </dgm:pt>
    <dgm:pt modelId="{D3CEECA3-4171-4547-8084-4767FC2A5264}" type="sibTrans" cxnId="{58B5DD36-7154-49EC-904A-B13CDD76DFBD}">
      <dgm:prSet/>
      <dgm:spPr/>
      <dgm:t>
        <a:bodyPr/>
        <a:lstStyle/>
        <a:p>
          <a:endParaRPr lang="en-US"/>
        </a:p>
      </dgm:t>
    </dgm:pt>
    <dgm:pt modelId="{A5B6A2E1-1542-40F0-9BE5-B72881F80FEC}">
      <dgm:prSet phldrT="[Text]"/>
      <dgm:spPr/>
      <dgm:t>
        <a:bodyPr/>
        <a:lstStyle/>
        <a:p>
          <a:r>
            <a:rPr lang="en-US" dirty="0"/>
            <a:t>Children attend Mrs. </a:t>
          </a:r>
          <a:r>
            <a:rPr lang="en-US" dirty="0" err="1"/>
            <a:t>Guasparii’s</a:t>
          </a:r>
          <a:r>
            <a:rPr lang="en-US" dirty="0"/>
            <a:t> program</a:t>
          </a:r>
        </a:p>
      </dgm:t>
    </dgm:pt>
    <dgm:pt modelId="{6B3BE884-BD0F-4CCF-901E-B83BF334923D}" type="parTrans" cxnId="{0A4A7CFE-A8E6-4BE6-8E27-DF8CA42B3E8E}">
      <dgm:prSet/>
      <dgm:spPr/>
      <dgm:t>
        <a:bodyPr/>
        <a:lstStyle/>
        <a:p>
          <a:endParaRPr lang="en-US"/>
        </a:p>
      </dgm:t>
    </dgm:pt>
    <dgm:pt modelId="{2719B61C-F0D6-44E0-A879-25AD0078DEA3}" type="sibTrans" cxnId="{0A4A7CFE-A8E6-4BE6-8E27-DF8CA42B3E8E}">
      <dgm:prSet/>
      <dgm:spPr/>
      <dgm:t>
        <a:bodyPr/>
        <a:lstStyle/>
        <a:p>
          <a:endParaRPr lang="en-US"/>
        </a:p>
      </dgm:t>
    </dgm:pt>
    <dgm:pt modelId="{6C1F47F9-6AA0-4596-BAF8-62A370BC3A15}">
      <dgm:prSet phldrT="[Text]"/>
      <dgm:spPr/>
      <dgm:t>
        <a:bodyPr/>
        <a:lstStyle/>
        <a:p>
          <a:r>
            <a:rPr lang="en-US" dirty="0"/>
            <a:t>Starts a Violin program</a:t>
          </a:r>
        </a:p>
      </dgm:t>
    </dgm:pt>
    <dgm:pt modelId="{F836DE87-D5ED-4F9D-B42A-CE5579096E08}" type="parTrans" cxnId="{2629D283-B7F1-4431-9BF3-779B107667A1}">
      <dgm:prSet/>
      <dgm:spPr/>
      <dgm:t>
        <a:bodyPr/>
        <a:lstStyle/>
        <a:p>
          <a:pPr rtl="1"/>
          <a:endParaRPr lang="he-IL"/>
        </a:p>
      </dgm:t>
    </dgm:pt>
    <dgm:pt modelId="{C294A099-FDEC-40E6-99F3-49DC549A5CC8}" type="sibTrans" cxnId="{2629D283-B7F1-4431-9BF3-779B107667A1}">
      <dgm:prSet/>
      <dgm:spPr/>
      <dgm:t>
        <a:bodyPr/>
        <a:lstStyle/>
        <a:p>
          <a:pPr rtl="1"/>
          <a:endParaRPr lang="he-IL"/>
        </a:p>
      </dgm:t>
    </dgm:pt>
    <dgm:pt modelId="{C6049B29-9877-45C6-8634-D4D73CFFE37D}">
      <dgm:prSet phldrT="[Text]"/>
      <dgm:spPr/>
      <dgm:t>
        <a:bodyPr/>
        <a:lstStyle/>
        <a:p>
          <a:r>
            <a:rPr lang="en-US" dirty="0" err="1"/>
            <a:t>Chilren</a:t>
          </a:r>
          <a:r>
            <a:rPr lang="en-US" dirty="0"/>
            <a:t> perform in a big Hall.</a:t>
          </a:r>
        </a:p>
      </dgm:t>
    </dgm:pt>
    <dgm:pt modelId="{A84D5E1A-80EC-4998-88E2-81AE60F015EE}" type="parTrans" cxnId="{FE67C79B-9C13-48B4-A8A3-0313832813C8}">
      <dgm:prSet/>
      <dgm:spPr/>
      <dgm:t>
        <a:bodyPr/>
        <a:lstStyle/>
        <a:p>
          <a:pPr rtl="1"/>
          <a:endParaRPr lang="he-IL"/>
        </a:p>
      </dgm:t>
    </dgm:pt>
    <dgm:pt modelId="{44C9DBF4-A171-454F-9D81-22E405CACE49}" type="sibTrans" cxnId="{FE67C79B-9C13-48B4-A8A3-0313832813C8}">
      <dgm:prSet/>
      <dgm:spPr/>
      <dgm:t>
        <a:bodyPr/>
        <a:lstStyle/>
        <a:p>
          <a:pPr rtl="1"/>
          <a:endParaRPr lang="he-IL"/>
        </a:p>
      </dgm:t>
    </dgm:pt>
    <dgm:pt modelId="{8BF4B6CB-553B-4FA0-B59B-026F4FC34694}">
      <dgm:prSet phldrT="[Text]"/>
      <dgm:spPr/>
      <dgm:t>
        <a:bodyPr/>
        <a:lstStyle/>
        <a:p>
          <a:r>
            <a:rPr lang="en-US" dirty="0"/>
            <a:t>Children perform better in school.</a:t>
          </a:r>
        </a:p>
      </dgm:t>
    </dgm:pt>
    <dgm:pt modelId="{4DD423AC-1A72-472B-9F38-EC84040ED928}" type="parTrans" cxnId="{73C42777-7D46-4768-A761-E22FAE3FD4D6}">
      <dgm:prSet/>
      <dgm:spPr/>
      <dgm:t>
        <a:bodyPr/>
        <a:lstStyle/>
        <a:p>
          <a:pPr rtl="1"/>
          <a:endParaRPr lang="he-IL"/>
        </a:p>
      </dgm:t>
    </dgm:pt>
    <dgm:pt modelId="{31933A45-E57B-4C58-9093-42E02BE856F9}" type="sibTrans" cxnId="{73C42777-7D46-4768-A761-E22FAE3FD4D6}">
      <dgm:prSet/>
      <dgm:spPr/>
      <dgm:t>
        <a:bodyPr/>
        <a:lstStyle/>
        <a:p>
          <a:pPr rtl="1"/>
          <a:endParaRPr lang="he-IL"/>
        </a:p>
      </dgm:t>
    </dgm:pt>
    <dgm:pt modelId="{77145ADC-5B62-4971-9447-FAC06B1E5753}" type="pres">
      <dgm:prSet presAssocID="{B85B3A72-6A16-4B56-831E-3DD08D334B5D}" presName="theList" presStyleCnt="0">
        <dgm:presLayoutVars>
          <dgm:dir/>
          <dgm:animLvl val="lvl"/>
          <dgm:resizeHandles val="exact"/>
        </dgm:presLayoutVars>
      </dgm:prSet>
      <dgm:spPr/>
    </dgm:pt>
    <dgm:pt modelId="{AF15DC1D-5E08-4242-938C-8154F25BC681}" type="pres">
      <dgm:prSet presAssocID="{E2E65F37-09D7-4248-AAD3-F25A603B72E0}" presName="compNode" presStyleCnt="0"/>
      <dgm:spPr/>
    </dgm:pt>
    <dgm:pt modelId="{2E1F6B9B-4FF5-41D2-94FE-3AF61DBA93C4}" type="pres">
      <dgm:prSet presAssocID="{E2E65F37-09D7-4248-AAD3-F25A603B72E0}" presName="noGeometry" presStyleCnt="0"/>
      <dgm:spPr/>
    </dgm:pt>
    <dgm:pt modelId="{E3FA9CC9-EE76-45EE-AF98-2A0CA7F2C810}" type="pres">
      <dgm:prSet presAssocID="{E2E65F37-09D7-4248-AAD3-F25A603B72E0}" presName="childTextVisible" presStyleLbl="bgAccFollowNode1" presStyleIdx="0" presStyleCnt="3">
        <dgm:presLayoutVars>
          <dgm:bulletEnabled val="1"/>
        </dgm:presLayoutVars>
      </dgm:prSet>
      <dgm:spPr/>
    </dgm:pt>
    <dgm:pt modelId="{A1215E48-D076-4A3F-AF56-FAB68B5B54E7}" type="pres">
      <dgm:prSet presAssocID="{E2E65F37-09D7-4248-AAD3-F25A603B72E0}" presName="childTextHidden" presStyleLbl="bgAccFollowNode1" presStyleIdx="0" presStyleCnt="3"/>
      <dgm:spPr/>
    </dgm:pt>
    <dgm:pt modelId="{ABCDDEBE-114C-4C68-9775-09A980DA12E9}" type="pres">
      <dgm:prSet presAssocID="{E2E65F37-09D7-4248-AAD3-F25A603B72E0}" presName="parentText" presStyleLbl="node1" presStyleIdx="0" presStyleCnt="3">
        <dgm:presLayoutVars>
          <dgm:chMax val="1"/>
          <dgm:bulletEnabled val="1"/>
        </dgm:presLayoutVars>
      </dgm:prSet>
      <dgm:spPr/>
    </dgm:pt>
    <dgm:pt modelId="{89A97B97-12F3-48C5-8200-C13DA5EADF60}" type="pres">
      <dgm:prSet presAssocID="{E2E65F37-09D7-4248-AAD3-F25A603B72E0}" presName="aSpace" presStyleCnt="0"/>
      <dgm:spPr/>
    </dgm:pt>
    <dgm:pt modelId="{39F1EFD8-897B-45FD-BBDE-C18A5EAEA7D9}" type="pres">
      <dgm:prSet presAssocID="{5CCC7DB2-3B52-4B1D-AFA8-13D9B8EFA25A}" presName="compNode" presStyleCnt="0"/>
      <dgm:spPr/>
    </dgm:pt>
    <dgm:pt modelId="{C65C9837-3B88-4095-A47E-3B6447D8C58B}" type="pres">
      <dgm:prSet presAssocID="{5CCC7DB2-3B52-4B1D-AFA8-13D9B8EFA25A}" presName="noGeometry" presStyleCnt="0"/>
      <dgm:spPr/>
    </dgm:pt>
    <dgm:pt modelId="{A5348500-25A2-4200-9CA9-CFC4DA4AEBFB}" type="pres">
      <dgm:prSet presAssocID="{5CCC7DB2-3B52-4B1D-AFA8-13D9B8EFA25A}" presName="childTextVisible" presStyleLbl="bgAccFollowNode1" presStyleIdx="1" presStyleCnt="3">
        <dgm:presLayoutVars>
          <dgm:bulletEnabled val="1"/>
        </dgm:presLayoutVars>
      </dgm:prSet>
      <dgm:spPr/>
    </dgm:pt>
    <dgm:pt modelId="{863094EA-F983-497A-8F07-E75E2E87775A}" type="pres">
      <dgm:prSet presAssocID="{5CCC7DB2-3B52-4B1D-AFA8-13D9B8EFA25A}" presName="childTextHidden" presStyleLbl="bgAccFollowNode1" presStyleIdx="1" presStyleCnt="3"/>
      <dgm:spPr/>
    </dgm:pt>
    <dgm:pt modelId="{297BCE9C-D16C-48F0-BB27-E38959FFA3C1}" type="pres">
      <dgm:prSet presAssocID="{5CCC7DB2-3B52-4B1D-AFA8-13D9B8EFA25A}" presName="parentText" presStyleLbl="node1" presStyleIdx="1" presStyleCnt="3">
        <dgm:presLayoutVars>
          <dgm:chMax val="1"/>
          <dgm:bulletEnabled val="1"/>
        </dgm:presLayoutVars>
      </dgm:prSet>
      <dgm:spPr/>
    </dgm:pt>
    <dgm:pt modelId="{AE320336-EE6F-4007-8FCD-A33F5C6F2C98}" type="pres">
      <dgm:prSet presAssocID="{5CCC7DB2-3B52-4B1D-AFA8-13D9B8EFA25A}" presName="aSpace" presStyleCnt="0"/>
      <dgm:spPr/>
    </dgm:pt>
    <dgm:pt modelId="{38212C8A-39DB-4986-BCA8-B24854CE993A}" type="pres">
      <dgm:prSet presAssocID="{72C0CC9B-D9B8-41CA-B27C-859D007FBB8B}" presName="compNode" presStyleCnt="0"/>
      <dgm:spPr/>
    </dgm:pt>
    <dgm:pt modelId="{0A533A23-090B-47B8-8951-89CE7D628283}" type="pres">
      <dgm:prSet presAssocID="{72C0CC9B-D9B8-41CA-B27C-859D007FBB8B}" presName="noGeometry" presStyleCnt="0"/>
      <dgm:spPr/>
    </dgm:pt>
    <dgm:pt modelId="{58D096CD-E103-4ECD-A0D5-2A5580AD7AFC}" type="pres">
      <dgm:prSet presAssocID="{72C0CC9B-D9B8-41CA-B27C-859D007FBB8B}" presName="childTextVisible" presStyleLbl="bgAccFollowNode1" presStyleIdx="2" presStyleCnt="3">
        <dgm:presLayoutVars>
          <dgm:bulletEnabled val="1"/>
        </dgm:presLayoutVars>
      </dgm:prSet>
      <dgm:spPr/>
    </dgm:pt>
    <dgm:pt modelId="{4B0FEA5E-DE7C-47DC-BFED-A1EB0DC440BB}" type="pres">
      <dgm:prSet presAssocID="{72C0CC9B-D9B8-41CA-B27C-859D007FBB8B}" presName="childTextHidden" presStyleLbl="bgAccFollowNode1" presStyleIdx="2" presStyleCnt="3"/>
      <dgm:spPr/>
    </dgm:pt>
    <dgm:pt modelId="{072B5C6F-E29A-4581-B7AB-83C017B15BD7}" type="pres">
      <dgm:prSet presAssocID="{72C0CC9B-D9B8-41CA-B27C-859D007FBB8B}" presName="parentText" presStyleLbl="node1" presStyleIdx="2" presStyleCnt="3" custLinFactNeighborY="-1390">
        <dgm:presLayoutVars>
          <dgm:chMax val="1"/>
          <dgm:bulletEnabled val="1"/>
        </dgm:presLayoutVars>
      </dgm:prSet>
      <dgm:spPr/>
    </dgm:pt>
  </dgm:ptLst>
  <dgm:cxnLst>
    <dgm:cxn modelId="{E98D0303-2208-498D-AC27-ACC20AF2FF02}" type="presOf" srcId="{72C0CC9B-D9B8-41CA-B27C-859D007FBB8B}" destId="{072B5C6F-E29A-4581-B7AB-83C017B15BD7}" srcOrd="0" destOrd="0" presId="urn:microsoft.com/office/officeart/2005/8/layout/hProcess6"/>
    <dgm:cxn modelId="{FA59F211-6FF7-4633-B0B5-EF96573DCDBC}" type="presOf" srcId="{B85B3A72-6A16-4B56-831E-3DD08D334B5D}" destId="{77145ADC-5B62-4971-9447-FAC06B1E5753}" srcOrd="0" destOrd="0" presId="urn:microsoft.com/office/officeart/2005/8/layout/hProcess6"/>
    <dgm:cxn modelId="{C781C815-56C5-4CB8-A359-7CE4E8F1FF41}" srcId="{E2E65F37-09D7-4248-AAD3-F25A603B72E0}" destId="{684E53BB-54E5-49AA-8A11-5046979A7A86}" srcOrd="0" destOrd="0" parTransId="{8D2B1568-DBBE-44C8-87D3-B0851C129F64}" sibTransId="{4A3A4A1A-9AC1-4165-9717-3FAB38573AC9}"/>
    <dgm:cxn modelId="{8A544C16-7512-4E76-A258-14902010A86C}" type="presOf" srcId="{5CCC7DB2-3B52-4B1D-AFA8-13D9B8EFA25A}" destId="{297BCE9C-D16C-48F0-BB27-E38959FFA3C1}" srcOrd="0" destOrd="0" presId="urn:microsoft.com/office/officeart/2005/8/layout/hProcess6"/>
    <dgm:cxn modelId="{ECAA0B25-8DAB-4447-9690-EF7C3ED08CFD}" type="presOf" srcId="{A31ACD04-1D32-49F4-A28D-19B111768F53}" destId="{A5348500-25A2-4200-9CA9-CFC4DA4AEBFB}" srcOrd="0" destOrd="1" presId="urn:microsoft.com/office/officeart/2005/8/layout/hProcess6"/>
    <dgm:cxn modelId="{6C3DEC34-A917-4EF5-9B91-331BF815EC9E}" type="presOf" srcId="{C6049B29-9877-45C6-8634-D4D73CFFE37D}" destId="{58D096CD-E103-4ECD-A0D5-2A5580AD7AFC}" srcOrd="0" destOrd="1" presId="urn:microsoft.com/office/officeart/2005/8/layout/hProcess6"/>
    <dgm:cxn modelId="{58B5DD36-7154-49EC-904A-B13CDD76DFBD}" srcId="{B85B3A72-6A16-4B56-831E-3DD08D334B5D}" destId="{72C0CC9B-D9B8-41CA-B27C-859D007FBB8B}" srcOrd="2" destOrd="0" parTransId="{4F190364-2EA0-4AAD-8D7F-126D33E727E3}" sibTransId="{D3CEECA3-4171-4547-8084-4767FC2A5264}"/>
    <dgm:cxn modelId="{A9C13E5E-D835-4B89-BE74-5F10BA11C325}" srcId="{5CCC7DB2-3B52-4B1D-AFA8-13D9B8EFA25A}" destId="{A31ACD04-1D32-49F4-A28D-19B111768F53}" srcOrd="1" destOrd="0" parTransId="{4F8E2582-E571-44BF-8610-3AAA8D5E9C31}" sibTransId="{17BE9344-88E0-427C-8BB9-D166F59ECB55}"/>
    <dgm:cxn modelId="{3F0FDA5E-8C9E-4625-9FD6-9EE64560450C}" type="presOf" srcId="{12C9DD5D-E4CE-4596-BFF3-D1C672706819}" destId="{863094EA-F983-497A-8F07-E75E2E87775A}" srcOrd="1" destOrd="0" presId="urn:microsoft.com/office/officeart/2005/8/layout/hProcess6"/>
    <dgm:cxn modelId="{F29BE941-E9E6-46CF-ADFE-5E41C4EEACBD}" type="presOf" srcId="{6C1F47F9-6AA0-4596-BAF8-62A370BC3A15}" destId="{E3FA9CC9-EE76-45EE-AF98-2A0CA7F2C810}" srcOrd="0" destOrd="1" presId="urn:microsoft.com/office/officeart/2005/8/layout/hProcess6"/>
    <dgm:cxn modelId="{8998B765-5362-4BB5-A2F3-1B85AB95B8DE}" srcId="{B85B3A72-6A16-4B56-831E-3DD08D334B5D}" destId="{5CCC7DB2-3B52-4B1D-AFA8-13D9B8EFA25A}" srcOrd="1" destOrd="0" parTransId="{CCDCE312-3DF1-4E6E-9D15-DD7485176B51}" sibTransId="{76CA6ED9-45EA-4C1D-B909-06CDBB6F7A90}"/>
    <dgm:cxn modelId="{EB632168-E8FF-4743-BF5D-A41BB92A899D}" type="presOf" srcId="{684E53BB-54E5-49AA-8A11-5046979A7A86}" destId="{A1215E48-D076-4A3F-AF56-FAB68B5B54E7}" srcOrd="1" destOrd="0" presId="urn:microsoft.com/office/officeart/2005/8/layout/hProcess6"/>
    <dgm:cxn modelId="{72A5FA6B-8EC9-4081-B69B-39F19C453BD8}" srcId="{B85B3A72-6A16-4B56-831E-3DD08D334B5D}" destId="{E2E65F37-09D7-4248-AAD3-F25A603B72E0}" srcOrd="0" destOrd="0" parTransId="{F24873DD-A6AE-4017-A0ED-1B5AB9F67235}" sibTransId="{550BBD27-AC3F-4EFC-A1E4-9F7F899749E5}"/>
    <dgm:cxn modelId="{73C42777-7D46-4768-A761-E22FAE3FD4D6}" srcId="{72C0CC9B-D9B8-41CA-B27C-859D007FBB8B}" destId="{8BF4B6CB-553B-4FA0-B59B-026F4FC34694}" srcOrd="2" destOrd="0" parTransId="{4DD423AC-1A72-472B-9F38-EC84040ED928}" sibTransId="{31933A45-E57B-4C58-9093-42E02BE856F9}"/>
    <dgm:cxn modelId="{56DC755A-8F41-421D-8B1D-0054D4B8C0B0}" type="presOf" srcId="{8BF4B6CB-553B-4FA0-B59B-026F4FC34694}" destId="{58D096CD-E103-4ECD-A0D5-2A5580AD7AFC}" srcOrd="0" destOrd="2" presId="urn:microsoft.com/office/officeart/2005/8/layout/hProcess6"/>
    <dgm:cxn modelId="{2629D283-B7F1-4431-9BF3-779B107667A1}" srcId="{E2E65F37-09D7-4248-AAD3-F25A603B72E0}" destId="{6C1F47F9-6AA0-4596-BAF8-62A370BC3A15}" srcOrd="1" destOrd="0" parTransId="{F836DE87-D5ED-4F9D-B42A-CE5579096E08}" sibTransId="{C294A099-FDEC-40E6-99F3-49DC549A5CC8}"/>
    <dgm:cxn modelId="{23D4FB87-2345-4B0A-A50F-B39539F49D91}" type="presOf" srcId="{6C1F47F9-6AA0-4596-BAF8-62A370BC3A15}" destId="{A1215E48-D076-4A3F-AF56-FAB68B5B54E7}" srcOrd="1" destOrd="1" presId="urn:microsoft.com/office/officeart/2005/8/layout/hProcess6"/>
    <dgm:cxn modelId="{FE67C79B-9C13-48B4-A8A3-0313832813C8}" srcId="{72C0CC9B-D9B8-41CA-B27C-859D007FBB8B}" destId="{C6049B29-9877-45C6-8634-D4D73CFFE37D}" srcOrd="1" destOrd="0" parTransId="{A84D5E1A-80EC-4998-88E2-81AE60F015EE}" sibTransId="{44C9DBF4-A171-454F-9D81-22E405CACE49}"/>
    <dgm:cxn modelId="{AA36BAB7-7D8B-46C2-9BD7-929A203F7513}" type="presOf" srcId="{C6049B29-9877-45C6-8634-D4D73CFFE37D}" destId="{4B0FEA5E-DE7C-47DC-BFED-A1EB0DC440BB}" srcOrd="1" destOrd="1" presId="urn:microsoft.com/office/officeart/2005/8/layout/hProcess6"/>
    <dgm:cxn modelId="{35310CBA-FFF4-48FE-BCC3-EAEC1E7CA9B1}" type="presOf" srcId="{A5B6A2E1-1542-40F0-9BE5-B72881F80FEC}" destId="{58D096CD-E103-4ECD-A0D5-2A5580AD7AFC}" srcOrd="0" destOrd="0" presId="urn:microsoft.com/office/officeart/2005/8/layout/hProcess6"/>
    <dgm:cxn modelId="{BA038FBE-E6E2-49E8-9FDA-7FD4735E04E6}" type="presOf" srcId="{12C9DD5D-E4CE-4596-BFF3-D1C672706819}" destId="{A5348500-25A2-4200-9CA9-CFC4DA4AEBFB}" srcOrd="0" destOrd="0" presId="urn:microsoft.com/office/officeart/2005/8/layout/hProcess6"/>
    <dgm:cxn modelId="{610402D2-95D3-458A-B1AB-65BAFD2BF15F}" type="presOf" srcId="{8BF4B6CB-553B-4FA0-B59B-026F4FC34694}" destId="{4B0FEA5E-DE7C-47DC-BFED-A1EB0DC440BB}" srcOrd="1" destOrd="2" presId="urn:microsoft.com/office/officeart/2005/8/layout/hProcess6"/>
    <dgm:cxn modelId="{859894D8-7C31-4097-B292-FBF80270410C}" type="presOf" srcId="{E2E65F37-09D7-4248-AAD3-F25A603B72E0}" destId="{ABCDDEBE-114C-4C68-9775-09A980DA12E9}" srcOrd="0" destOrd="0" presId="urn:microsoft.com/office/officeart/2005/8/layout/hProcess6"/>
    <dgm:cxn modelId="{2E4FEDDD-8818-4E71-9899-A375D016FC86}" type="presOf" srcId="{A31ACD04-1D32-49F4-A28D-19B111768F53}" destId="{863094EA-F983-497A-8F07-E75E2E87775A}" srcOrd="1" destOrd="1" presId="urn:microsoft.com/office/officeart/2005/8/layout/hProcess6"/>
    <dgm:cxn modelId="{912CD1DE-DFEC-4BD2-BD2C-59AAE798819B}" type="presOf" srcId="{A5B6A2E1-1542-40F0-9BE5-B72881F80FEC}" destId="{4B0FEA5E-DE7C-47DC-BFED-A1EB0DC440BB}" srcOrd="1" destOrd="0" presId="urn:microsoft.com/office/officeart/2005/8/layout/hProcess6"/>
    <dgm:cxn modelId="{D65847F5-A101-494D-B5BD-46497CBC408D}" srcId="{5CCC7DB2-3B52-4B1D-AFA8-13D9B8EFA25A}" destId="{12C9DD5D-E4CE-4596-BFF3-D1C672706819}" srcOrd="0" destOrd="0" parTransId="{2D935530-EE79-42E8-A39E-28F73FCA8DFE}" sibTransId="{D95F15BE-CF47-4C24-BD9D-593C44C27CD8}"/>
    <dgm:cxn modelId="{7C4BAEF6-D8B8-4583-A6C7-C6BE38397FDB}" type="presOf" srcId="{684E53BB-54E5-49AA-8A11-5046979A7A86}" destId="{E3FA9CC9-EE76-45EE-AF98-2A0CA7F2C810}" srcOrd="0" destOrd="0" presId="urn:microsoft.com/office/officeart/2005/8/layout/hProcess6"/>
    <dgm:cxn modelId="{0A4A7CFE-A8E6-4BE6-8E27-DF8CA42B3E8E}" srcId="{72C0CC9B-D9B8-41CA-B27C-859D007FBB8B}" destId="{A5B6A2E1-1542-40F0-9BE5-B72881F80FEC}" srcOrd="0" destOrd="0" parTransId="{6B3BE884-BD0F-4CCF-901E-B83BF334923D}" sibTransId="{2719B61C-F0D6-44E0-A879-25AD0078DEA3}"/>
    <dgm:cxn modelId="{3C0D0796-A60D-4741-A2DD-6D3A097201D2}" type="presParOf" srcId="{77145ADC-5B62-4971-9447-FAC06B1E5753}" destId="{AF15DC1D-5E08-4242-938C-8154F25BC681}" srcOrd="0" destOrd="0" presId="urn:microsoft.com/office/officeart/2005/8/layout/hProcess6"/>
    <dgm:cxn modelId="{81B31746-88AE-4F70-B52C-71275CCDA231}" type="presParOf" srcId="{AF15DC1D-5E08-4242-938C-8154F25BC681}" destId="{2E1F6B9B-4FF5-41D2-94FE-3AF61DBA93C4}" srcOrd="0" destOrd="0" presId="urn:microsoft.com/office/officeart/2005/8/layout/hProcess6"/>
    <dgm:cxn modelId="{526B1549-6AC5-4C40-A323-A7D5B4CBED7B}" type="presParOf" srcId="{AF15DC1D-5E08-4242-938C-8154F25BC681}" destId="{E3FA9CC9-EE76-45EE-AF98-2A0CA7F2C810}" srcOrd="1" destOrd="0" presId="urn:microsoft.com/office/officeart/2005/8/layout/hProcess6"/>
    <dgm:cxn modelId="{1229C900-4114-4AA9-84DF-9126185BCDD7}" type="presParOf" srcId="{AF15DC1D-5E08-4242-938C-8154F25BC681}" destId="{A1215E48-D076-4A3F-AF56-FAB68B5B54E7}" srcOrd="2" destOrd="0" presId="urn:microsoft.com/office/officeart/2005/8/layout/hProcess6"/>
    <dgm:cxn modelId="{03BEFE6A-7042-4C6B-ACB8-EDBA043DFE8A}" type="presParOf" srcId="{AF15DC1D-5E08-4242-938C-8154F25BC681}" destId="{ABCDDEBE-114C-4C68-9775-09A980DA12E9}" srcOrd="3" destOrd="0" presId="urn:microsoft.com/office/officeart/2005/8/layout/hProcess6"/>
    <dgm:cxn modelId="{ACED0CE2-0ACA-40B5-9156-6B6F490A5E73}" type="presParOf" srcId="{77145ADC-5B62-4971-9447-FAC06B1E5753}" destId="{89A97B97-12F3-48C5-8200-C13DA5EADF60}" srcOrd="1" destOrd="0" presId="urn:microsoft.com/office/officeart/2005/8/layout/hProcess6"/>
    <dgm:cxn modelId="{F75D0C87-9FC7-488D-8882-D12798A66F73}" type="presParOf" srcId="{77145ADC-5B62-4971-9447-FAC06B1E5753}" destId="{39F1EFD8-897B-45FD-BBDE-C18A5EAEA7D9}" srcOrd="2" destOrd="0" presId="urn:microsoft.com/office/officeart/2005/8/layout/hProcess6"/>
    <dgm:cxn modelId="{B444D45F-B7E1-482B-8979-D0FB0B45DB78}" type="presParOf" srcId="{39F1EFD8-897B-45FD-BBDE-C18A5EAEA7D9}" destId="{C65C9837-3B88-4095-A47E-3B6447D8C58B}" srcOrd="0" destOrd="0" presId="urn:microsoft.com/office/officeart/2005/8/layout/hProcess6"/>
    <dgm:cxn modelId="{4C774070-1013-4459-BB13-9B5B06C8E51B}" type="presParOf" srcId="{39F1EFD8-897B-45FD-BBDE-C18A5EAEA7D9}" destId="{A5348500-25A2-4200-9CA9-CFC4DA4AEBFB}" srcOrd="1" destOrd="0" presId="urn:microsoft.com/office/officeart/2005/8/layout/hProcess6"/>
    <dgm:cxn modelId="{1F7CD676-9D4A-4412-8CBC-C5E9A4598824}" type="presParOf" srcId="{39F1EFD8-897B-45FD-BBDE-C18A5EAEA7D9}" destId="{863094EA-F983-497A-8F07-E75E2E87775A}" srcOrd="2" destOrd="0" presId="urn:microsoft.com/office/officeart/2005/8/layout/hProcess6"/>
    <dgm:cxn modelId="{EC152258-BD66-4CDB-8045-916D6AB3EE98}" type="presParOf" srcId="{39F1EFD8-897B-45FD-BBDE-C18A5EAEA7D9}" destId="{297BCE9C-D16C-48F0-BB27-E38959FFA3C1}" srcOrd="3" destOrd="0" presId="urn:microsoft.com/office/officeart/2005/8/layout/hProcess6"/>
    <dgm:cxn modelId="{47EAE7D0-1BC3-4A96-8701-6B256F199DA6}" type="presParOf" srcId="{77145ADC-5B62-4971-9447-FAC06B1E5753}" destId="{AE320336-EE6F-4007-8FCD-A33F5C6F2C98}" srcOrd="3" destOrd="0" presId="urn:microsoft.com/office/officeart/2005/8/layout/hProcess6"/>
    <dgm:cxn modelId="{8BCB3C3E-DF84-467E-9DD7-999DA54720CB}" type="presParOf" srcId="{77145ADC-5B62-4971-9447-FAC06B1E5753}" destId="{38212C8A-39DB-4986-BCA8-B24854CE993A}" srcOrd="4" destOrd="0" presId="urn:microsoft.com/office/officeart/2005/8/layout/hProcess6"/>
    <dgm:cxn modelId="{139ACF36-60CF-4BEB-96D5-4D7691B8C4F8}" type="presParOf" srcId="{38212C8A-39DB-4986-BCA8-B24854CE993A}" destId="{0A533A23-090B-47B8-8951-89CE7D628283}" srcOrd="0" destOrd="0" presId="urn:microsoft.com/office/officeart/2005/8/layout/hProcess6"/>
    <dgm:cxn modelId="{7D5AC072-679C-46DD-B370-40EF8A2D41A0}" type="presParOf" srcId="{38212C8A-39DB-4986-BCA8-B24854CE993A}" destId="{58D096CD-E103-4ECD-A0D5-2A5580AD7AFC}" srcOrd="1" destOrd="0" presId="urn:microsoft.com/office/officeart/2005/8/layout/hProcess6"/>
    <dgm:cxn modelId="{29D3DC4F-67AD-42DF-B35F-3003BB4BAF7B}" type="presParOf" srcId="{38212C8A-39DB-4986-BCA8-B24854CE993A}" destId="{4B0FEA5E-DE7C-47DC-BFED-A1EB0DC440BB}" srcOrd="2" destOrd="0" presId="urn:microsoft.com/office/officeart/2005/8/layout/hProcess6"/>
    <dgm:cxn modelId="{57427C11-8436-4447-8241-B4624577BDD8}" type="presParOf" srcId="{38212C8A-39DB-4986-BCA8-B24854CE993A}" destId="{072B5C6F-E29A-4581-B7AB-83C017B15BD7}"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0CB77B-568D-4358-8568-BA828689E6A0}">
      <dsp:nvSpPr>
        <dsp:cNvPr id="0" name=""/>
        <dsp:cNvSpPr/>
      </dsp:nvSpPr>
      <dsp:spPr>
        <a:xfrm>
          <a:off x="6953399" y="893288"/>
          <a:ext cx="2366299" cy="236673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572E70-2F37-4A0C-BD1E-85C0D93BC747}">
      <dsp:nvSpPr>
        <dsp:cNvPr id="0" name=""/>
        <dsp:cNvSpPr/>
      </dsp:nvSpPr>
      <dsp:spPr>
        <a:xfrm>
          <a:off x="7031967" y="972193"/>
          <a:ext cx="2209162" cy="2208927"/>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She finds a job in East Harlem, New York City</a:t>
          </a:r>
        </a:p>
      </dsp:txBody>
      <dsp:txXfrm>
        <a:off x="7347782" y="1287814"/>
        <a:ext cx="1577533" cy="1577686"/>
      </dsp:txXfrm>
    </dsp:sp>
    <dsp:sp modelId="{CD04BCE5-A7EE-4EB2-AAFA-B7DEAB6838FE}">
      <dsp:nvSpPr>
        <dsp:cNvPr id="0" name=""/>
        <dsp:cNvSpPr/>
      </dsp:nvSpPr>
      <dsp:spPr>
        <a:xfrm rot="2700000">
          <a:off x="4510610" y="896149"/>
          <a:ext cx="2360600" cy="2360600"/>
        </a:xfrm>
        <a:prstGeom prst="teardrop">
          <a:avLst>
            <a:gd name="adj" fmla="val 1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CEC4F8-5115-4DA0-91D6-6EBA438262BE}">
      <dsp:nvSpPr>
        <dsp:cNvPr id="0" name=""/>
        <dsp:cNvSpPr/>
      </dsp:nvSpPr>
      <dsp:spPr>
        <a:xfrm>
          <a:off x="4586328" y="972193"/>
          <a:ext cx="2209162" cy="2208927"/>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Looks for a local job</a:t>
          </a:r>
        </a:p>
      </dsp:txBody>
      <dsp:txXfrm>
        <a:off x="4902143" y="1287814"/>
        <a:ext cx="1577533" cy="1577686"/>
      </dsp:txXfrm>
    </dsp:sp>
    <dsp:sp modelId="{95C3CB0C-9B25-4DB6-958A-3D53C3650EA6}">
      <dsp:nvSpPr>
        <dsp:cNvPr id="0" name=""/>
        <dsp:cNvSpPr/>
      </dsp:nvSpPr>
      <dsp:spPr>
        <a:xfrm rot="2700000">
          <a:off x="2064971" y="896149"/>
          <a:ext cx="2360600" cy="2360600"/>
        </a:xfrm>
        <a:prstGeom prst="teardrop">
          <a:avLst>
            <a:gd name="adj" fmla="val 1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780403-AB70-4BA5-B5B5-7C0DE9F2A091}">
      <dsp:nvSpPr>
        <dsp:cNvPr id="0" name=""/>
        <dsp:cNvSpPr/>
      </dsp:nvSpPr>
      <dsp:spPr>
        <a:xfrm>
          <a:off x="2140690" y="972193"/>
          <a:ext cx="2209162" cy="2208927"/>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Violin Teacher Moves</a:t>
          </a:r>
        </a:p>
      </dsp:txBody>
      <dsp:txXfrm>
        <a:off x="2456505" y="1287814"/>
        <a:ext cx="1577533" cy="15776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FA9CC9-EE76-45EE-AF98-2A0CA7F2C810}">
      <dsp:nvSpPr>
        <dsp:cNvPr id="0" name=""/>
        <dsp:cNvSpPr/>
      </dsp:nvSpPr>
      <dsp:spPr>
        <a:xfrm>
          <a:off x="663000" y="926073"/>
          <a:ext cx="2632062" cy="2300753"/>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8255" rIns="16510"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She goes to the local school</a:t>
          </a:r>
        </a:p>
        <a:p>
          <a:pPr marL="114300" lvl="1" indent="-114300" algn="l" defTabSz="577850">
            <a:lnSpc>
              <a:spcPct val="90000"/>
            </a:lnSpc>
            <a:spcBef>
              <a:spcPct val="0"/>
            </a:spcBef>
            <a:spcAft>
              <a:spcPct val="15000"/>
            </a:spcAft>
            <a:buChar char="•"/>
          </a:pPr>
          <a:r>
            <a:rPr lang="en-US" sz="1300" kern="1200" dirty="0"/>
            <a:t>Starts a Violin program</a:t>
          </a:r>
        </a:p>
      </dsp:txBody>
      <dsp:txXfrm>
        <a:off x="1321016" y="1271186"/>
        <a:ext cx="1283130" cy="1610527"/>
      </dsp:txXfrm>
    </dsp:sp>
    <dsp:sp modelId="{ABCDDEBE-114C-4C68-9775-09A980DA12E9}">
      <dsp:nvSpPr>
        <dsp:cNvPr id="0" name=""/>
        <dsp:cNvSpPr/>
      </dsp:nvSpPr>
      <dsp:spPr>
        <a:xfrm>
          <a:off x="4984" y="1418434"/>
          <a:ext cx="1316031" cy="1316031"/>
        </a:xfrm>
        <a:prstGeom prst="ellipse">
          <a:avLst/>
        </a:prstGeom>
        <a:solidFill>
          <a:srgbClr val="12B4B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Mrs. Guaspari needs a job</a:t>
          </a:r>
        </a:p>
      </dsp:txBody>
      <dsp:txXfrm>
        <a:off x="197712" y="1611162"/>
        <a:ext cx="930575" cy="930575"/>
      </dsp:txXfrm>
    </dsp:sp>
    <dsp:sp modelId="{A5348500-25A2-4200-9CA9-CFC4DA4AEBFB}">
      <dsp:nvSpPr>
        <dsp:cNvPr id="0" name=""/>
        <dsp:cNvSpPr/>
      </dsp:nvSpPr>
      <dsp:spPr>
        <a:xfrm>
          <a:off x="4117582" y="926073"/>
          <a:ext cx="2632062" cy="2300753"/>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8255" rIns="16510"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Many children learn to play the violin</a:t>
          </a:r>
        </a:p>
        <a:p>
          <a:pPr marL="114300" lvl="1" indent="-114300" algn="l" defTabSz="577850">
            <a:lnSpc>
              <a:spcPct val="90000"/>
            </a:lnSpc>
            <a:spcBef>
              <a:spcPct val="0"/>
            </a:spcBef>
            <a:spcAft>
              <a:spcPct val="15000"/>
            </a:spcAft>
            <a:buChar char="•"/>
          </a:pPr>
          <a:r>
            <a:rPr lang="en-US" sz="1300" kern="1200" dirty="0"/>
            <a:t>Program is cancelled due to lack of funds</a:t>
          </a:r>
        </a:p>
      </dsp:txBody>
      <dsp:txXfrm>
        <a:off x="4775598" y="1271186"/>
        <a:ext cx="1283130" cy="1610527"/>
      </dsp:txXfrm>
    </dsp:sp>
    <dsp:sp modelId="{297BCE9C-D16C-48F0-BB27-E38959FFA3C1}">
      <dsp:nvSpPr>
        <dsp:cNvPr id="0" name=""/>
        <dsp:cNvSpPr/>
      </dsp:nvSpPr>
      <dsp:spPr>
        <a:xfrm>
          <a:off x="3459566" y="1418434"/>
          <a:ext cx="1316031" cy="1316031"/>
        </a:xfrm>
        <a:prstGeom prst="ellipse">
          <a:avLst/>
        </a:prstGeom>
        <a:solidFill>
          <a:srgbClr val="12B4B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Strings Program </a:t>
          </a:r>
        </a:p>
      </dsp:txBody>
      <dsp:txXfrm>
        <a:off x="3652294" y="1611162"/>
        <a:ext cx="930575" cy="930575"/>
      </dsp:txXfrm>
    </dsp:sp>
    <dsp:sp modelId="{58D096CD-E103-4ECD-A0D5-2A5580AD7AFC}">
      <dsp:nvSpPr>
        <dsp:cNvPr id="0" name=""/>
        <dsp:cNvSpPr/>
      </dsp:nvSpPr>
      <dsp:spPr>
        <a:xfrm>
          <a:off x="7572164" y="926073"/>
          <a:ext cx="2632062" cy="2300753"/>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8255" rIns="16510"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Children attend Mrs. </a:t>
          </a:r>
          <a:r>
            <a:rPr lang="en-US" sz="1300" kern="1200" dirty="0" err="1"/>
            <a:t>Guasparii’s</a:t>
          </a:r>
          <a:r>
            <a:rPr lang="en-US" sz="1300" kern="1200" dirty="0"/>
            <a:t> program</a:t>
          </a:r>
        </a:p>
        <a:p>
          <a:pPr marL="114300" lvl="1" indent="-114300" algn="l" defTabSz="577850">
            <a:lnSpc>
              <a:spcPct val="90000"/>
            </a:lnSpc>
            <a:spcBef>
              <a:spcPct val="0"/>
            </a:spcBef>
            <a:spcAft>
              <a:spcPct val="15000"/>
            </a:spcAft>
            <a:buChar char="•"/>
          </a:pPr>
          <a:r>
            <a:rPr lang="en-US" sz="1300" kern="1200" dirty="0" err="1"/>
            <a:t>Chilren</a:t>
          </a:r>
          <a:r>
            <a:rPr lang="en-US" sz="1300" kern="1200" dirty="0"/>
            <a:t> perform in a big Hall.</a:t>
          </a:r>
        </a:p>
        <a:p>
          <a:pPr marL="114300" lvl="1" indent="-114300" algn="l" defTabSz="577850">
            <a:lnSpc>
              <a:spcPct val="90000"/>
            </a:lnSpc>
            <a:spcBef>
              <a:spcPct val="0"/>
            </a:spcBef>
            <a:spcAft>
              <a:spcPct val="15000"/>
            </a:spcAft>
            <a:buChar char="•"/>
          </a:pPr>
          <a:r>
            <a:rPr lang="en-US" sz="1300" kern="1200" dirty="0"/>
            <a:t>Children perform better in school.</a:t>
          </a:r>
        </a:p>
      </dsp:txBody>
      <dsp:txXfrm>
        <a:off x="8230180" y="1271186"/>
        <a:ext cx="1283130" cy="1610527"/>
      </dsp:txXfrm>
    </dsp:sp>
    <dsp:sp modelId="{072B5C6F-E29A-4581-B7AB-83C017B15BD7}">
      <dsp:nvSpPr>
        <dsp:cNvPr id="0" name=""/>
        <dsp:cNvSpPr/>
      </dsp:nvSpPr>
      <dsp:spPr>
        <a:xfrm>
          <a:off x="6914148" y="1400141"/>
          <a:ext cx="1316031" cy="1316031"/>
        </a:xfrm>
        <a:prstGeom prst="ellipse">
          <a:avLst/>
        </a:prstGeom>
        <a:solidFill>
          <a:srgbClr val="12B4B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Opus 118 </a:t>
          </a:r>
        </a:p>
        <a:p>
          <a:pPr marL="0" lvl="0" indent="0" algn="ctr" defTabSz="711200">
            <a:lnSpc>
              <a:spcPct val="90000"/>
            </a:lnSpc>
            <a:spcBef>
              <a:spcPct val="0"/>
            </a:spcBef>
            <a:spcAft>
              <a:spcPct val="35000"/>
            </a:spcAft>
            <a:buNone/>
          </a:pPr>
          <a:endParaRPr lang="en-US" sz="1600" kern="1200" dirty="0"/>
        </a:p>
      </dsp:txBody>
      <dsp:txXfrm>
        <a:off x="7106876" y="1592869"/>
        <a:ext cx="930575" cy="930575"/>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ח'/ניסן/תש"ף</a:t>
            </a:fld>
            <a:endParaRPr lang="he-IL"/>
          </a:p>
        </p:txBody>
      </p:sp>
      <p:sp>
        <p:nvSpPr>
          <p:cNvPr id="4" name="מציין מיקום של תמונת שקופית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516000" y="2693989"/>
            <a:ext cx="11160000" cy="1470025"/>
          </a:xfrm>
        </p:spPr>
        <p:txBody>
          <a:bodyPr vert="horz" lIns="91440" tIns="45720" rIns="91440" bIns="45720" rtlCol="1" anchor="ctr">
            <a:normAutofit/>
          </a:bodyPr>
          <a:lstStyle>
            <a:lvl1pPr>
              <a:defRPr kumimoji="0" lang="he-IL" sz="6601"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כותרת ושלוש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5521666" y="1038550"/>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rtl="0">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241442" y="1038550"/>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241442" y="3940950"/>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3880596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כותרת וארבע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rtl="0">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0171544" y="938558"/>
            <a:ext cx="2190882"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5" name="מציין מיקום של תמונה 2">
            <a:extLst>
              <a:ext uri="{FF2B5EF4-FFF2-40B4-BE49-F238E27FC236}">
                <a16:creationId xmlns:a16="http://schemas.microsoft.com/office/drawing/2014/main" id="{17EB8ADE-329E-483A-BB58-A9A4083A786C}"/>
              </a:ext>
            </a:extLst>
          </p:cNvPr>
          <p:cNvSpPr>
            <a:spLocks noGrp="1"/>
          </p:cNvSpPr>
          <p:nvPr>
            <p:ph type="pic" idx="10" hasCustomPrompt="1"/>
          </p:nvPr>
        </p:nvSpPr>
        <p:spPr>
          <a:xfrm>
            <a:off x="154519"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8" name="מציין מיקום של תמונה 2">
            <a:extLst>
              <a:ext uri="{FF2B5EF4-FFF2-40B4-BE49-F238E27FC236}">
                <a16:creationId xmlns:a16="http://schemas.microsoft.com/office/drawing/2014/main" id="{88E21E86-1DBB-4D92-9E21-5D845630C780}"/>
              </a:ext>
            </a:extLst>
          </p:cNvPr>
          <p:cNvSpPr>
            <a:spLocks noGrp="1"/>
          </p:cNvSpPr>
          <p:nvPr>
            <p:ph type="pic" idx="11" hasCustomPrompt="1"/>
          </p:nvPr>
        </p:nvSpPr>
        <p:spPr>
          <a:xfrm>
            <a:off x="154519"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9" name="מציין מיקום של תמונה 2">
            <a:extLst>
              <a:ext uri="{FF2B5EF4-FFF2-40B4-BE49-F238E27FC236}">
                <a16:creationId xmlns:a16="http://schemas.microsoft.com/office/drawing/2014/main" id="{8C2D82C7-48CD-4B0E-A3FE-773F5B7A23C6}"/>
              </a:ext>
            </a:extLst>
          </p:cNvPr>
          <p:cNvSpPr>
            <a:spLocks noGrp="1"/>
          </p:cNvSpPr>
          <p:nvPr>
            <p:ph type="pic" idx="12" hasCustomPrompt="1"/>
          </p:nvPr>
        </p:nvSpPr>
        <p:spPr>
          <a:xfrm>
            <a:off x="4414862"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20" name="מציין מיקום של תמונה 2">
            <a:extLst>
              <a:ext uri="{FF2B5EF4-FFF2-40B4-BE49-F238E27FC236}">
                <a16:creationId xmlns:a16="http://schemas.microsoft.com/office/drawing/2014/main" id="{338C3D56-3CA1-4B7D-8676-1A3FBF555286}"/>
              </a:ext>
            </a:extLst>
          </p:cNvPr>
          <p:cNvSpPr>
            <a:spLocks noGrp="1"/>
          </p:cNvSpPr>
          <p:nvPr>
            <p:ph type="pic" idx="13" hasCustomPrompt="1"/>
          </p:nvPr>
        </p:nvSpPr>
        <p:spPr>
          <a:xfrm>
            <a:off x="4414862"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491129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השיעור שכבה ושם המורה">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2" name="כותרת 1"/>
          <p:cNvSpPr>
            <a:spLocks noGrp="1"/>
          </p:cNvSpPr>
          <p:nvPr>
            <p:ph type="ctrTitle"/>
          </p:nvPr>
        </p:nvSpPr>
        <p:spPr>
          <a:xfrm>
            <a:off x="1" y="1640910"/>
            <a:ext cx="12192000" cy="1260000"/>
          </a:xfrm>
          <a:prstGeom prst="rect">
            <a:avLst/>
          </a:prstGeom>
        </p:spPr>
        <p:txBody>
          <a:bodyPr anchor="ctr" anchorCtr="0">
            <a:noAutofit/>
          </a:bodyPr>
          <a:lstStyle>
            <a:lvl1pPr algn="ctr" rtl="0">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9949" y="6155858"/>
            <a:ext cx="5333866"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9501144" y="5870968"/>
            <a:ext cx="3049656" cy="2058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501113" y="163632"/>
            <a:ext cx="1428110"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Google Shape;11;p2"/>
          <p:cNvSpPr txBox="1">
            <a:spLocks noGrp="1"/>
          </p:cNvSpPr>
          <p:nvPr>
            <p:ph type="subTitle" idx="1"/>
          </p:nvPr>
        </p:nvSpPr>
        <p:spPr>
          <a:xfrm>
            <a:off x="1" y="2918492"/>
            <a:ext cx="12192000" cy="720000"/>
          </a:xfrm>
          <a:prstGeom prst="rect">
            <a:avLst/>
          </a:prstGeom>
        </p:spPr>
        <p:txBody>
          <a:bodyPr spcFirstLastPara="1" wrap="square" lIns="36000" tIns="36000" rIns="36000" bIns="36000" anchor="ctr" anchorCtr="0">
            <a:spAutoFit/>
          </a:bodyPr>
          <a:lstStyle>
            <a:lvl1pPr marL="0" lvl="0" indent="0" algn="ctr" rtl="0">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0" y="3734824"/>
            <a:ext cx="12191999" cy="720000"/>
          </a:xfrm>
        </p:spPr>
        <p:txBody>
          <a:bodyPr anchor="ctr">
            <a:noAutofit/>
          </a:bodyPr>
          <a:lstStyle>
            <a:lvl1pPr marL="0" indent="0" algn="ctr" defTabSz="914491" rtl="0"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34" indent="-342934" algn="ctr" defTabSz="914491"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
        <p:nvSpPr>
          <p:cNvPr id="14" name="מלבן מעוגל 8">
            <a:extLst>
              <a:ext uri="{FF2B5EF4-FFF2-40B4-BE49-F238E27FC236}">
                <a16:creationId xmlns:a16="http://schemas.microsoft.com/office/drawing/2014/main" id="{404057E2-9B3D-4075-99B3-75AE757986D1}"/>
              </a:ext>
            </a:extLst>
          </p:cNvPr>
          <p:cNvSpPr/>
          <p:nvPr userDrawn="1"/>
        </p:nvSpPr>
        <p:spPr>
          <a:xfrm>
            <a:off x="10059465" y="87232"/>
            <a:ext cx="276885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p:spPr>
        <p:txBody>
          <a:bodyPr lIns="36000" tIns="0" rIns="36000" bIns="0">
            <a:noAutofit/>
          </a:bodyPr>
          <a:lstStyle>
            <a:lvl1pPr marL="536629" indent="0" rtl="0">
              <a:tabLst>
                <a:tab pos="11659766" algn="l"/>
              </a:tabLst>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74" y="1195757"/>
            <a:ext cx="8031962" cy="4680000"/>
          </a:xfrm>
        </p:spPr>
        <p:txBody>
          <a:bodyPr>
            <a:normAutofit/>
          </a:bodyPr>
          <a:lstStyle>
            <a:lvl1pPr algn="l" rtl="0">
              <a:lnSpc>
                <a:spcPct val="150000"/>
              </a:lnSpc>
              <a:spcBef>
                <a:spcPts val="0"/>
              </a:spcBef>
              <a:spcAft>
                <a:spcPts val="600"/>
              </a:spcAft>
              <a:defRPr sz="2400">
                <a:solidFill>
                  <a:srgbClr val="002060"/>
                </a:solidFill>
                <a:latin typeface="Varela Round" pitchFamily="2" charset="-79"/>
                <a:cs typeface="Varela Round" pitchFamily="2" charset="-79"/>
              </a:defRPr>
            </a:lvl1pPr>
            <a:lvl2pPr algn="l" rtl="0">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549769" y="213094"/>
            <a:ext cx="9642231" cy="720000"/>
          </a:xfr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5" y="1185681"/>
            <a:ext cx="8031962" cy="540000"/>
          </a:xfrm>
        </p:spPr>
        <p:txBody>
          <a:bodyPr anchor="ctr">
            <a:noAutofit/>
          </a:bodyPr>
          <a:lstStyle>
            <a:lvl1pPr marL="185757" indent="0" algn="ctr" rtl="0">
              <a:buNone/>
              <a:defRPr sz="2800" b="1">
                <a:ln>
                  <a:noFill/>
                </a:ln>
                <a:solidFill>
                  <a:srgbClr val="12B4BC"/>
                </a:solidFill>
                <a:latin typeface="Varela Round" pitchFamily="2" charset="-79"/>
                <a:cs typeface="Varela Round" pitchFamily="2" charset="-79"/>
              </a:defRPr>
            </a:lvl1pPr>
            <a:lvl2pPr marL="457246" indent="0">
              <a:buNone/>
              <a:defRPr sz="2000" b="1"/>
            </a:lvl2pPr>
            <a:lvl3pPr marL="914491" indent="0">
              <a:buNone/>
              <a:defRPr sz="1800" b="1"/>
            </a:lvl3pPr>
            <a:lvl4pPr marL="1371737" indent="0">
              <a:buNone/>
              <a:defRPr sz="1600" b="1"/>
            </a:lvl4pPr>
            <a:lvl5pPr marL="1828983" indent="0">
              <a:buNone/>
              <a:defRPr sz="1600" b="1"/>
            </a:lvl5pPr>
            <a:lvl6pPr marL="2286229" indent="0">
              <a:buNone/>
              <a:defRPr sz="1600" b="1"/>
            </a:lvl6pPr>
            <a:lvl7pPr marL="2743474" indent="0">
              <a:buNone/>
              <a:defRPr sz="1600" b="1"/>
            </a:lvl7pPr>
            <a:lvl8pPr marL="3200720" indent="0">
              <a:buNone/>
              <a:defRPr sz="1600" b="1"/>
            </a:lvl8pPr>
            <a:lvl9pPr marL="3657966"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725682"/>
            <a:ext cx="8031963" cy="4152517"/>
          </a:xfrm>
        </p:spPr>
        <p:txBody>
          <a:bodyPr anchor="ctr">
            <a:normAutofit/>
          </a:bodyPr>
          <a:lstStyle>
            <a:lvl1pPr marL="439782" indent="-342934">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34" lvl="0" indent="-342934" algn="r" defTabSz="914491"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3024" lvl="1" indent="-285779" algn="r" defTabSz="914491"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664804" y="5699022"/>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260562" y="181684"/>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488825"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9010091" y="6104087"/>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234416" y="1348159"/>
            <a:ext cx="7910518" cy="5224442"/>
          </a:xfrm>
          <a:prstGeom prst="rect">
            <a:avLst/>
          </a:prstGeom>
        </p:spPr>
        <p:txBody>
          <a:bodyPr anchor="ctr">
            <a:noAutofit/>
          </a:bodyPr>
          <a:lstStyle>
            <a:lvl1pPr algn="l" rtl="0">
              <a:defRPr sz="3200">
                <a:solidFill>
                  <a:srgbClr val="192A72"/>
                </a:solidFill>
                <a:latin typeface="Varela Round" panose="00000500000000000000" pitchFamily="2" charset="-79"/>
                <a:cs typeface="Varela Round" panose="00000500000000000000" pitchFamily="2" charset="-79"/>
              </a:defRPr>
            </a:lvl1pPr>
          </a:lstStyle>
          <a:p>
            <a:r>
              <a:rPr lang="he-IL" dirty="0"/>
              <a:t>לחץ כדי לערוך פסקת טקסט קצרה של תבנית בסיס</a:t>
            </a:r>
          </a:p>
        </p:txBody>
      </p:sp>
      <p:sp>
        <p:nvSpPr>
          <p:cNvPr id="7" name="מלבן מעוגל 6"/>
          <p:cNvSpPr/>
          <p:nvPr userDrawn="1"/>
        </p:nvSpPr>
        <p:spPr>
          <a:xfrm>
            <a:off x="-910416" y="6189198"/>
            <a:ext cx="3068595"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0082352" y="8172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2155687" y="6347804"/>
            <a:ext cx="5559136"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9" name="מציין מיקום טקסט 3"/>
          <p:cNvSpPr>
            <a:spLocks noGrp="1"/>
          </p:cNvSpPr>
          <p:nvPr>
            <p:ph type="body" sz="quarter" idx="10" hasCustomPrompt="1"/>
          </p:nvPr>
        </p:nvSpPr>
        <p:spPr>
          <a:xfrm>
            <a:off x="0" y="192531"/>
            <a:ext cx="12192000" cy="1009650"/>
          </a:xfrm>
          <a:prstGeom prst="rect">
            <a:avLst/>
          </a:prstGeom>
        </p:spPr>
        <p:txBody>
          <a:bodyPr anchor="ctr">
            <a:normAutofit/>
          </a:bodyPr>
          <a:lstStyle>
            <a:lvl1pPr marL="0" indent="0" algn="ctr" rtl="0">
              <a:buNone/>
              <a:defRPr sz="4800">
                <a:solidFill>
                  <a:srgbClr val="192A72"/>
                </a:solidFill>
                <a:latin typeface="Varela Round" panose="00000500000000000000" pitchFamily="2" charset="-79"/>
                <a:cs typeface="Varela Round" panose="00000500000000000000" pitchFamily="2" charset="-79"/>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3975921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להצגת סרט">
    <p:spTree>
      <p:nvGrpSpPr>
        <p:cNvPr id="1" name=""/>
        <p:cNvGrpSpPr/>
        <p:nvPr/>
      </p:nvGrpSpPr>
      <p:grpSpPr>
        <a:xfrm>
          <a:off x="0" y="0"/>
          <a:ext cx="0" cy="0"/>
          <a:chOff x="0" y="0"/>
          <a:chExt cx="0" cy="0"/>
        </a:xfrm>
      </p:grpSpPr>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66849"/>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416" y="639717"/>
            <a:ext cx="11465168" cy="6122933"/>
          </a:xfrm>
        </p:spPr>
        <p:txBody>
          <a:bodyPr/>
          <a:lstStyle>
            <a:lvl1pPr marL="0" indent="0" algn="l" rtl="0">
              <a:buFontTx/>
              <a:buNone/>
              <a:defRPr>
                <a:solidFill>
                  <a:srgbClr val="192A72"/>
                </a:solidFill>
                <a:latin typeface="Varela Round" panose="00000500000000000000" pitchFamily="2" charset="-79"/>
                <a:cs typeface="Varela Round" panose="00000500000000000000" pitchFamily="2" charset="-79"/>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416" y="95349"/>
            <a:ext cx="8074879" cy="400050"/>
          </a:xfrm>
        </p:spPr>
        <p:txBody>
          <a:bodyPr anchor="ctr">
            <a:noAutofit/>
          </a:bodyPr>
          <a:lstStyle>
            <a:lvl1pPr marL="0" indent="0" algn="l" rtl="0">
              <a:buFontTx/>
              <a:buNone/>
              <a:defRPr sz="2400">
                <a:solidFill>
                  <a:srgbClr val="192A72"/>
                </a:solidFill>
                <a:latin typeface="Varela Round" panose="00000500000000000000" pitchFamily="2" charset="-79"/>
                <a:cs typeface="Varela Round" panose="00000500000000000000" pitchFamily="2" charset="-79"/>
              </a:defRPr>
            </a:lvl1pPr>
          </a:lstStyle>
          <a:p>
            <a:pPr lvl="0"/>
            <a:r>
              <a:rPr lang="he-IL" dirty="0"/>
              <a:t>לחץ כדי לערוך סגנונות טקסט של תבנית בסיס</a:t>
            </a:r>
          </a:p>
        </p:txBody>
      </p:sp>
    </p:spTree>
    <p:extLst>
      <p:ext uri="{BB962C8B-B14F-4D97-AF65-F5344CB8AC3E}">
        <p14:creationId xmlns:p14="http://schemas.microsoft.com/office/powerpoint/2010/main" val="36877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a:noFill/>
        </p:spPr>
        <p:txBody>
          <a:bodyPr vert="horz" lIns="91440" tIns="45720" rIns="91440" bIns="45720" rtlCol="1" anchor="ctr">
            <a:noAutofit/>
          </a:bodyPr>
          <a:lstStyle>
            <a:lvl1pPr rtl="0">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כותרת ותמונה">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rtl="0">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1032901" y="950191"/>
            <a:ext cx="1159099" cy="347376"/>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ציין מיקום של תמונה 2">
            <a:extLst>
              <a:ext uri="{FF2B5EF4-FFF2-40B4-BE49-F238E27FC236}">
                <a16:creationId xmlns:a16="http://schemas.microsoft.com/office/drawing/2014/main" id="{A3668FCF-077B-44DF-8CC7-9B4448CCB2A0}"/>
              </a:ext>
            </a:extLst>
          </p:cNvPr>
          <p:cNvSpPr>
            <a:spLocks noGrp="1"/>
          </p:cNvSpPr>
          <p:nvPr>
            <p:ph type="pic" idx="1" hasCustomPrompt="1"/>
          </p:nvPr>
        </p:nvSpPr>
        <p:spPr>
          <a:xfrm>
            <a:off x="161147" y="964351"/>
            <a:ext cx="8483175" cy="572155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3233132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כותרת ושתי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10" y="186258"/>
            <a:ext cx="10221024" cy="637353"/>
          </a:xfrm>
          <a:prstGeom prst="rect">
            <a:avLst/>
          </a:prstGeom>
        </p:spPr>
        <p:txBody>
          <a:bodyPr anchor="ctr">
            <a:noAutofit/>
          </a:bodyPr>
          <a:lstStyle>
            <a:lvl1pPr algn="ctr" rtl="0">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ציין מיקום של תמונה 2">
            <a:extLst>
              <a:ext uri="{FF2B5EF4-FFF2-40B4-BE49-F238E27FC236}">
                <a16:creationId xmlns:a16="http://schemas.microsoft.com/office/drawing/2014/main" id="{41A6383F-9D53-488C-91A3-EED98BD172FC}"/>
              </a:ext>
            </a:extLst>
          </p:cNvPr>
          <p:cNvSpPr>
            <a:spLocks noGrp="1"/>
          </p:cNvSpPr>
          <p:nvPr>
            <p:ph type="pic" idx="1" hasCustomPrompt="1"/>
          </p:nvPr>
        </p:nvSpPr>
        <p:spPr>
          <a:xfrm>
            <a:off x="6444696"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5" name="מציין מיקום של תמונה 2">
            <a:extLst>
              <a:ext uri="{FF2B5EF4-FFF2-40B4-BE49-F238E27FC236}">
                <a16:creationId xmlns:a16="http://schemas.microsoft.com/office/drawing/2014/main" id="{352CC35E-A0A0-439F-98E5-4AA7E4F8CDB7}"/>
              </a:ext>
            </a:extLst>
          </p:cNvPr>
          <p:cNvSpPr>
            <a:spLocks noGrp="1"/>
          </p:cNvSpPr>
          <p:nvPr>
            <p:ph type="pic" idx="10" hasCustomPrompt="1"/>
          </p:nvPr>
        </p:nvSpPr>
        <p:spPr>
          <a:xfrm>
            <a:off x="843274"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062799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1" y="274638"/>
            <a:ext cx="109728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601" y="1600202"/>
            <a:ext cx="109728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7601" y="6356352"/>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ח'/ניסן/תש"ף</a:t>
            </a:fld>
            <a:endParaRPr lang="he-IL"/>
          </a:p>
        </p:txBody>
      </p:sp>
      <p:sp>
        <p:nvSpPr>
          <p:cNvPr id="5" name="מציין מיקום של כותרת תחתונה 4"/>
          <p:cNvSpPr>
            <a:spLocks noGrp="1"/>
          </p:cNvSpPr>
          <p:nvPr>
            <p:ph type="ftr" sz="quarter" idx="3"/>
          </p:nvPr>
        </p:nvSpPr>
        <p:spPr>
          <a:xfrm>
            <a:off x="4165601" y="6356352"/>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601" y="6356352"/>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50" r:id="rId3"/>
    <p:sldLayoutId id="2147483653" r:id="rId4"/>
    <p:sldLayoutId id="2147483665" r:id="rId5"/>
    <p:sldLayoutId id="2147483666" r:id="rId6"/>
    <p:sldLayoutId id="2147483663" r:id="rId7"/>
    <p:sldLayoutId id="2147483669" r:id="rId8"/>
    <p:sldLayoutId id="2147483671" r:id="rId9"/>
    <p:sldLayoutId id="2147483668" r:id="rId10"/>
    <p:sldLayoutId id="2147483670" r:id="rId11"/>
  </p:sldLayoutIdLst>
  <p:txStyles>
    <p:titleStyle>
      <a:lvl1pPr algn="ctr" defTabSz="914491" rtl="1" eaLnBrk="1" latinLnBrk="0" hangingPunct="1">
        <a:spcBef>
          <a:spcPct val="0"/>
        </a:spcBef>
        <a:buNone/>
        <a:defRPr sz="4400" kern="1200">
          <a:solidFill>
            <a:schemeClr val="tx1"/>
          </a:solidFill>
          <a:latin typeface="+mj-lt"/>
          <a:ea typeface="+mj-ea"/>
          <a:cs typeface="+mj-cs"/>
        </a:defRPr>
      </a:lvl1pPr>
    </p:titleStyle>
    <p:body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91" rtl="1" eaLnBrk="1" latinLnBrk="0" hangingPunct="1">
        <a:defRPr sz="1800" kern="1200">
          <a:solidFill>
            <a:schemeClr val="tx1"/>
          </a:solidFill>
          <a:latin typeface="+mn-lt"/>
          <a:ea typeface="+mn-ea"/>
          <a:cs typeface="+mn-cs"/>
        </a:defRPr>
      </a:lvl1pPr>
      <a:lvl2pPr marL="457246" algn="r" defTabSz="914491" rtl="1" eaLnBrk="1" latinLnBrk="0" hangingPunct="1">
        <a:defRPr sz="1800" kern="1200">
          <a:solidFill>
            <a:schemeClr val="tx1"/>
          </a:solidFill>
          <a:latin typeface="+mn-lt"/>
          <a:ea typeface="+mn-ea"/>
          <a:cs typeface="+mn-cs"/>
        </a:defRPr>
      </a:lvl2pPr>
      <a:lvl3pPr marL="914491" algn="r" defTabSz="914491" rtl="1" eaLnBrk="1" latinLnBrk="0" hangingPunct="1">
        <a:defRPr sz="1800" kern="1200">
          <a:solidFill>
            <a:schemeClr val="tx1"/>
          </a:solidFill>
          <a:latin typeface="+mn-lt"/>
          <a:ea typeface="+mn-ea"/>
          <a:cs typeface="+mn-cs"/>
        </a:defRPr>
      </a:lvl3pPr>
      <a:lvl4pPr marL="1371737" algn="r" defTabSz="914491" rtl="1" eaLnBrk="1" latinLnBrk="0" hangingPunct="1">
        <a:defRPr sz="1800" kern="1200">
          <a:solidFill>
            <a:schemeClr val="tx1"/>
          </a:solidFill>
          <a:latin typeface="+mn-lt"/>
          <a:ea typeface="+mn-ea"/>
          <a:cs typeface="+mn-cs"/>
        </a:defRPr>
      </a:lvl4pPr>
      <a:lvl5pPr marL="1828983" algn="r" defTabSz="914491" rtl="1" eaLnBrk="1" latinLnBrk="0" hangingPunct="1">
        <a:defRPr sz="1800" kern="1200">
          <a:solidFill>
            <a:schemeClr val="tx1"/>
          </a:solidFill>
          <a:latin typeface="+mn-lt"/>
          <a:ea typeface="+mn-ea"/>
          <a:cs typeface="+mn-cs"/>
        </a:defRPr>
      </a:lvl5pPr>
      <a:lvl6pPr marL="2286229" algn="r" defTabSz="914491" rtl="1" eaLnBrk="1" latinLnBrk="0" hangingPunct="1">
        <a:defRPr sz="1800" kern="1200">
          <a:solidFill>
            <a:schemeClr val="tx1"/>
          </a:solidFill>
          <a:latin typeface="+mn-lt"/>
          <a:ea typeface="+mn-ea"/>
          <a:cs typeface="+mn-cs"/>
        </a:defRPr>
      </a:lvl6pPr>
      <a:lvl7pPr marL="2743474" algn="r" defTabSz="914491" rtl="1" eaLnBrk="1" latinLnBrk="0" hangingPunct="1">
        <a:defRPr sz="1800" kern="1200">
          <a:solidFill>
            <a:schemeClr val="tx1"/>
          </a:solidFill>
          <a:latin typeface="+mn-lt"/>
          <a:ea typeface="+mn-ea"/>
          <a:cs typeface="+mn-cs"/>
        </a:defRPr>
      </a:lvl7pPr>
      <a:lvl8pPr marL="3200720" algn="r" defTabSz="914491" rtl="1" eaLnBrk="1" latinLnBrk="0" hangingPunct="1">
        <a:defRPr sz="1800" kern="1200">
          <a:solidFill>
            <a:schemeClr val="tx1"/>
          </a:solidFill>
          <a:latin typeface="+mn-lt"/>
          <a:ea typeface="+mn-ea"/>
          <a:cs typeface="+mn-cs"/>
        </a:defRPr>
      </a:lvl8pPr>
      <a:lvl9pPr marL="3657966" algn="r" defTabSz="914491"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engineering.electrical-equipment.org/panel-building/designing-electrical-power-system-industrial-plant.html" TargetMode="External"/><Relationship Id="rId2" Type="http://schemas.openxmlformats.org/officeDocument/2006/relationships/image" Target="../media/image6.jpg"/><Relationship Id="rId1" Type="http://schemas.openxmlformats.org/officeDocument/2006/relationships/slideLayout" Target="../slideLayouts/slideLayout4.xml"/><Relationship Id="rId4" Type="http://schemas.openxmlformats.org/officeDocument/2006/relationships/hyperlink" Target="https://creativecommons.org/licenses/by/3.0/"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vimeo.com/8020954" TargetMode="External"/><Relationship Id="rId2" Type="http://schemas.openxmlformats.org/officeDocument/2006/relationships/image" Target="../media/image7.jpeg"/><Relationship Id="rId1" Type="http://schemas.openxmlformats.org/officeDocument/2006/relationships/slideLayout" Target="../slideLayouts/slideLayout4.xml"/><Relationship Id="rId4" Type="http://schemas.openxmlformats.org/officeDocument/2006/relationships/hyperlink" Target="https://creativecommons.org/licenses/by-nc-nd/3.0/"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4.xml"/><Relationship Id="rId1" Type="http://schemas.openxmlformats.org/officeDocument/2006/relationships/video" Target="https://www.youtube.com/embed/wSYuqFJBcUA?feature=oembed" TargetMode="External"/><Relationship Id="rId4" Type="http://schemas.openxmlformats.org/officeDocument/2006/relationships/hyperlink" Target="https://www.youtube.com/watch?v=wSYuqFJBcUA"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4.xml"/><Relationship Id="rId1" Type="http://schemas.openxmlformats.org/officeDocument/2006/relationships/video" Target="https://www.youtube.com/embed/WEcQp9eViMI?feature=oembed" TargetMode="External"/><Relationship Id="rId4" Type="http://schemas.openxmlformats.org/officeDocument/2006/relationships/hyperlink" Target="https://www.kaufmanmusiccenter.org/kc/about/opus-118/"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s://www.youtube.com/watch?v=dZUn9OKUwms" TargetMode="External"/><Relationship Id="rId2" Type="http://schemas.openxmlformats.org/officeDocument/2006/relationships/slideLayout" Target="../slideLayouts/slideLayout4.xml"/><Relationship Id="rId1" Type="http://schemas.openxmlformats.org/officeDocument/2006/relationships/video" Target="https://www.youtube.com/embed/dZUn9OKUwms?feature=oembed" TargetMode="External"/><Relationship Id="rId4" Type="http://schemas.openxmlformats.org/officeDocument/2006/relationships/image" Target="../media/image11.jpeg"/></Relationships>
</file>

<file path=ppt/slides/_rels/slide26.xml.rels><?xml version="1.0" encoding="UTF-8" standalone="yes"?>
<Relationships xmlns="http://schemas.openxmlformats.org/package/2006/relationships"><Relationship Id="rId3" Type="http://schemas.openxmlformats.org/officeDocument/2006/relationships/hyperlink" Target="https://www.kaufmanmusiccenter.org/kc/about/opus-118/" TargetMode="External"/><Relationship Id="rId2" Type="http://schemas.openxmlformats.org/officeDocument/2006/relationships/hyperlink" Target="https://www.youtube.com/watch?v=NWb5RkZeV4k" TargetMode="External"/><Relationship Id="rId1" Type="http://schemas.openxmlformats.org/officeDocument/2006/relationships/slideLayout" Target="../slideLayouts/slideLayout4.xml"/><Relationship Id="rId5" Type="http://schemas.openxmlformats.org/officeDocument/2006/relationships/hyperlink" Target="https://www.youtube.com/watch?v=wSYuqFJBcUA" TargetMode="External"/><Relationship Id="rId4" Type="http://schemas.openxmlformats.org/officeDocument/2006/relationships/hyperlink" Target="https://www.youtube.com/watch?v=dZUn9OKUwms"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hyperlink" Target="https://creativecommons.org/licenses/by-nc/3.0/" TargetMode="External"/><Relationship Id="rId4" Type="http://schemas.openxmlformats.org/officeDocument/2006/relationships/hyperlink" Target="http://www.allwhitebackground.com/music.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hyperlink" Target="https://en.m.wikipedia.org/wiki/File:German,_maple_Violin.JPG" TargetMode="External"/><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hyperlink" Target="https://creativecommons.org/licenses/by-sa/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a:xfrm>
            <a:off x="1" y="2693893"/>
            <a:ext cx="12192001" cy="1470216"/>
          </a:xfrm>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1050E-294F-4DA4-96F7-4C785C71563B}"/>
              </a:ext>
            </a:extLst>
          </p:cNvPr>
          <p:cNvSpPr>
            <a:spLocks noGrp="1"/>
          </p:cNvSpPr>
          <p:nvPr>
            <p:ph type="title"/>
          </p:nvPr>
        </p:nvSpPr>
        <p:spPr/>
        <p:txBody>
          <a:bodyPr/>
          <a:lstStyle/>
          <a:p>
            <a:r>
              <a:rPr lang="en-US" sz="4000" dirty="0"/>
              <a:t>What did the students and parents do?</a:t>
            </a:r>
          </a:p>
        </p:txBody>
      </p:sp>
      <p:sp>
        <p:nvSpPr>
          <p:cNvPr id="4" name="Content Placeholder 3">
            <a:extLst>
              <a:ext uri="{FF2B5EF4-FFF2-40B4-BE49-F238E27FC236}">
                <a16:creationId xmlns:a16="http://schemas.microsoft.com/office/drawing/2014/main" id="{6A0DDAAC-1D39-4276-9B0D-09BB34629E27}"/>
              </a:ext>
            </a:extLst>
          </p:cNvPr>
          <p:cNvSpPr>
            <a:spLocks noGrp="1"/>
          </p:cNvSpPr>
          <p:nvPr>
            <p:ph sz="quarter" idx="4"/>
          </p:nvPr>
        </p:nvSpPr>
        <p:spPr/>
        <p:txBody>
          <a:bodyPr/>
          <a:lstStyle/>
          <a:p>
            <a:pPr marL="96848" indent="0" algn="l">
              <a:buNone/>
            </a:pPr>
            <a:r>
              <a:rPr lang="en-US" sz="3200" dirty="0"/>
              <a:t>The students and parents decided to help Ms. Guaspari continue teaching violin to her students. Together, they created the Opus 118 Music Center. She knew that the violin lessons were proven to help students improve their academic performance.</a:t>
            </a:r>
          </a:p>
          <a:p>
            <a:pPr marL="96848" indent="0">
              <a:buNone/>
            </a:pPr>
            <a:endParaRPr lang="en-US" dirty="0"/>
          </a:p>
          <a:p>
            <a:pPr marL="96848" indent="0">
              <a:buNone/>
            </a:pPr>
            <a:endParaRPr lang="en-US" dirty="0"/>
          </a:p>
        </p:txBody>
      </p:sp>
      <p:pic>
        <p:nvPicPr>
          <p:cNvPr id="3074" name="Picture 2" descr="Opus 118 Harlem School of Music strikes accord with Kaufman Center ...">
            <a:extLst>
              <a:ext uri="{FF2B5EF4-FFF2-40B4-BE49-F238E27FC236}">
                <a16:creationId xmlns:a16="http://schemas.microsoft.com/office/drawing/2014/main" id="{C625CBA6-7F01-427A-A417-F16F7AD695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13337" y="1888574"/>
            <a:ext cx="3810842" cy="253594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2AE235C-B9CF-4643-ADAE-08768F74D245}"/>
              </a:ext>
            </a:extLst>
          </p:cNvPr>
          <p:cNvSpPr txBox="1"/>
          <p:nvPr/>
        </p:nvSpPr>
        <p:spPr>
          <a:xfrm>
            <a:off x="4641330" y="6460240"/>
            <a:ext cx="2619375" cy="369332"/>
          </a:xfrm>
          <a:prstGeom prst="rect">
            <a:avLst/>
          </a:prstGeom>
          <a:noFill/>
        </p:spPr>
        <p:txBody>
          <a:bodyPr wrap="square" rtlCol="0">
            <a:spAutoFit/>
          </a:bodyPr>
          <a:lstStyle/>
          <a:p>
            <a:r>
              <a:rPr lang="en-US" dirty="0"/>
              <a:t>Photo: Nydailynews.com</a:t>
            </a:r>
          </a:p>
        </p:txBody>
      </p:sp>
    </p:spTree>
    <p:extLst>
      <p:ext uri="{BB962C8B-B14F-4D97-AF65-F5344CB8AC3E}">
        <p14:creationId xmlns:p14="http://schemas.microsoft.com/office/powerpoint/2010/main" val="3176051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67639-0B35-4D61-BC8C-84B0992762C3}"/>
              </a:ext>
            </a:extLst>
          </p:cNvPr>
          <p:cNvSpPr>
            <a:spLocks noGrp="1"/>
          </p:cNvSpPr>
          <p:nvPr>
            <p:ph type="title"/>
          </p:nvPr>
        </p:nvSpPr>
        <p:spPr/>
        <p:txBody>
          <a:bodyPr/>
          <a:lstStyle/>
          <a:p>
            <a:br>
              <a:rPr lang="en-US" dirty="0"/>
            </a:br>
            <a:r>
              <a:rPr lang="en-US" dirty="0"/>
              <a:t>What do you think?</a:t>
            </a:r>
          </a:p>
        </p:txBody>
      </p:sp>
      <p:sp>
        <p:nvSpPr>
          <p:cNvPr id="4" name="Content Placeholder 3">
            <a:extLst>
              <a:ext uri="{FF2B5EF4-FFF2-40B4-BE49-F238E27FC236}">
                <a16:creationId xmlns:a16="http://schemas.microsoft.com/office/drawing/2014/main" id="{280230CB-1E4E-43E4-8B75-46F3E1B6E03B}"/>
              </a:ext>
            </a:extLst>
          </p:cNvPr>
          <p:cNvSpPr>
            <a:spLocks noGrp="1"/>
          </p:cNvSpPr>
          <p:nvPr>
            <p:ph sz="quarter" idx="4"/>
          </p:nvPr>
        </p:nvSpPr>
        <p:spPr>
          <a:xfrm>
            <a:off x="978805" y="1352741"/>
            <a:ext cx="8031963" cy="4152517"/>
          </a:xfrm>
        </p:spPr>
        <p:txBody>
          <a:bodyPr/>
          <a:lstStyle/>
          <a:p>
            <a:pPr marL="96848" indent="0" algn="l">
              <a:buNone/>
            </a:pPr>
            <a:r>
              <a:rPr lang="en-US" sz="3200" dirty="0"/>
              <a:t>The students improve their academic studies. How?</a:t>
            </a:r>
          </a:p>
          <a:p>
            <a:pPr marL="96848" indent="0" algn="l">
              <a:buNone/>
            </a:pPr>
            <a:r>
              <a:rPr lang="en-US" sz="3200" dirty="0"/>
              <a:t>Why do you think that students start to perform better in their classes due to learning music? </a:t>
            </a:r>
          </a:p>
          <a:p>
            <a:pPr marL="96848" indent="0" algn="l">
              <a:buNone/>
            </a:pPr>
            <a:endParaRPr lang="en-US" dirty="0"/>
          </a:p>
        </p:txBody>
      </p:sp>
      <p:pic>
        <p:nvPicPr>
          <p:cNvPr id="6" name="Picture 5" descr="A picture containing green, player, ball&#10;&#10;Description automatically generated">
            <a:extLst>
              <a:ext uri="{FF2B5EF4-FFF2-40B4-BE49-F238E27FC236}">
                <a16:creationId xmlns:a16="http://schemas.microsoft.com/office/drawing/2014/main" id="{FF6D7436-EAE8-4D42-94F2-B763ABD71DC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030158" y="4211464"/>
            <a:ext cx="3258436" cy="1980224"/>
          </a:xfrm>
          <a:prstGeom prst="rect">
            <a:avLst/>
          </a:prstGeom>
        </p:spPr>
      </p:pic>
      <p:sp>
        <p:nvSpPr>
          <p:cNvPr id="7" name="TextBox 6">
            <a:extLst>
              <a:ext uri="{FF2B5EF4-FFF2-40B4-BE49-F238E27FC236}">
                <a16:creationId xmlns:a16="http://schemas.microsoft.com/office/drawing/2014/main" id="{93E7F20D-4C55-4F30-ABA7-F282F89A9DB8}"/>
              </a:ext>
            </a:extLst>
          </p:cNvPr>
          <p:cNvSpPr txBox="1"/>
          <p:nvPr/>
        </p:nvSpPr>
        <p:spPr>
          <a:xfrm>
            <a:off x="641246" y="6506195"/>
            <a:ext cx="7381875" cy="230832"/>
          </a:xfrm>
          <a:prstGeom prst="rect">
            <a:avLst/>
          </a:prstGeom>
          <a:noFill/>
        </p:spPr>
        <p:txBody>
          <a:bodyPr wrap="square" rtlCol="0">
            <a:spAutoFit/>
          </a:bodyPr>
          <a:lstStyle/>
          <a:p>
            <a:r>
              <a:rPr lang="en-US" sz="900" dirty="0">
                <a:hlinkClick r:id="rId3" tooltip="http://engineering.electrical-equipment.org/panel-building/designing-electrical-power-system-industrial-plant.html"/>
              </a:rPr>
              <a:t>This Photo</a:t>
            </a:r>
            <a:r>
              <a:rPr lang="en-US" sz="900" dirty="0"/>
              <a:t> by Unknown Author is licensed under </a:t>
            </a:r>
            <a:r>
              <a:rPr lang="en-US" sz="900" dirty="0">
                <a:hlinkClick r:id="rId4" tooltip="https://creativecommons.org/licenses/by/3.0/"/>
              </a:rPr>
              <a:t>CC BY</a:t>
            </a:r>
            <a:endParaRPr lang="en-US" sz="900" dirty="0"/>
          </a:p>
        </p:txBody>
      </p:sp>
    </p:spTree>
    <p:extLst>
      <p:ext uri="{BB962C8B-B14F-4D97-AF65-F5344CB8AC3E}">
        <p14:creationId xmlns:p14="http://schemas.microsoft.com/office/powerpoint/2010/main" val="3877989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6FEBE-28F1-4012-819B-6721E4CA8D08}"/>
              </a:ext>
            </a:extLst>
          </p:cNvPr>
          <p:cNvSpPr>
            <a:spLocks noGrp="1"/>
          </p:cNvSpPr>
          <p:nvPr>
            <p:ph type="title"/>
          </p:nvPr>
        </p:nvSpPr>
        <p:spPr/>
        <p:txBody>
          <a:bodyPr/>
          <a:lstStyle/>
          <a:p>
            <a:r>
              <a:rPr lang="en-US" sz="3600" dirty="0"/>
              <a:t>Determined Students Keep Playing Music</a:t>
            </a:r>
          </a:p>
        </p:txBody>
      </p:sp>
      <p:sp>
        <p:nvSpPr>
          <p:cNvPr id="4" name="Content Placeholder 3">
            <a:extLst>
              <a:ext uri="{FF2B5EF4-FFF2-40B4-BE49-F238E27FC236}">
                <a16:creationId xmlns:a16="http://schemas.microsoft.com/office/drawing/2014/main" id="{F1BBE845-5CCE-4066-99DA-0A8F1A0FE8C0}"/>
              </a:ext>
            </a:extLst>
          </p:cNvPr>
          <p:cNvSpPr>
            <a:spLocks noGrp="1"/>
          </p:cNvSpPr>
          <p:nvPr>
            <p:ph sz="quarter" idx="4"/>
          </p:nvPr>
        </p:nvSpPr>
        <p:spPr>
          <a:xfrm>
            <a:off x="269466" y="1112267"/>
            <a:ext cx="10174063" cy="4552319"/>
          </a:xfrm>
        </p:spPr>
        <p:txBody>
          <a:bodyPr/>
          <a:lstStyle/>
          <a:p>
            <a:pPr marL="96848" indent="0" algn="l">
              <a:buNone/>
            </a:pPr>
            <a:r>
              <a:rPr lang="en-US" sz="3200" dirty="0"/>
              <a:t>Ms. Guaspari’s Opus 118 music students continued to practice. One day, they were asked to perform in Carnegie Hall. Itzhak Perelman, a famous Israeli violinist, agreed to attend the performance.  He was truly impressed by the determination of the students.</a:t>
            </a:r>
          </a:p>
          <a:p>
            <a:pPr marL="96848" indent="0">
              <a:buNone/>
            </a:pPr>
            <a:endParaRPr lang="en-US" dirty="0"/>
          </a:p>
        </p:txBody>
      </p:sp>
      <p:pic>
        <p:nvPicPr>
          <p:cNvPr id="9" name="Picture 8" descr="A person holding a violin&#10;&#10;Description automatically generated">
            <a:extLst>
              <a:ext uri="{FF2B5EF4-FFF2-40B4-BE49-F238E27FC236}">
                <a16:creationId xmlns:a16="http://schemas.microsoft.com/office/drawing/2014/main" id="{92B61790-8760-451B-B557-DC554EB22A05}"/>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826995" y="4773046"/>
            <a:ext cx="3059003" cy="1783080"/>
          </a:xfrm>
          <a:prstGeom prst="rect">
            <a:avLst/>
          </a:prstGeom>
        </p:spPr>
      </p:pic>
      <p:sp>
        <p:nvSpPr>
          <p:cNvPr id="10" name="TextBox 9">
            <a:extLst>
              <a:ext uri="{FF2B5EF4-FFF2-40B4-BE49-F238E27FC236}">
                <a16:creationId xmlns:a16="http://schemas.microsoft.com/office/drawing/2014/main" id="{82C8A192-9D07-4E41-808F-FE73C60F76BC}"/>
              </a:ext>
            </a:extLst>
          </p:cNvPr>
          <p:cNvSpPr txBox="1"/>
          <p:nvPr/>
        </p:nvSpPr>
        <p:spPr>
          <a:xfrm>
            <a:off x="1512029" y="6581675"/>
            <a:ext cx="5373969" cy="230832"/>
          </a:xfrm>
          <a:prstGeom prst="rect">
            <a:avLst/>
          </a:prstGeom>
          <a:noFill/>
        </p:spPr>
        <p:txBody>
          <a:bodyPr wrap="square" rtlCol="0">
            <a:spAutoFit/>
          </a:bodyPr>
          <a:lstStyle/>
          <a:p>
            <a:r>
              <a:rPr lang="en-US" sz="900" dirty="0">
                <a:hlinkClick r:id="rId3" tooltip="https://vimeo.com/8020954"/>
              </a:rPr>
              <a:t>This Photo</a:t>
            </a:r>
            <a:r>
              <a:rPr lang="en-US" sz="900" dirty="0"/>
              <a:t> by Unknown Author is licensed under </a:t>
            </a:r>
            <a:r>
              <a:rPr lang="en-US" sz="900" dirty="0">
                <a:hlinkClick r:id="rId4" tooltip="https://creativecommons.org/licenses/by-nc-nd/3.0/"/>
              </a:rPr>
              <a:t>CC BY-NC-ND</a:t>
            </a:r>
            <a:endParaRPr lang="en-US" sz="900" dirty="0"/>
          </a:p>
        </p:txBody>
      </p:sp>
    </p:spTree>
    <p:extLst>
      <p:ext uri="{BB962C8B-B14F-4D97-AF65-F5344CB8AC3E}">
        <p14:creationId xmlns:p14="http://schemas.microsoft.com/office/powerpoint/2010/main" val="1557535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4B149-ECFF-4684-849F-DA2051D3525B}"/>
              </a:ext>
            </a:extLst>
          </p:cNvPr>
          <p:cNvSpPr>
            <a:spLocks noGrp="1"/>
          </p:cNvSpPr>
          <p:nvPr>
            <p:ph type="title"/>
          </p:nvPr>
        </p:nvSpPr>
        <p:spPr/>
        <p:txBody>
          <a:bodyPr/>
          <a:lstStyle/>
          <a:p>
            <a:r>
              <a:rPr lang="en-US" dirty="0"/>
              <a:t>The Power of Music</a:t>
            </a:r>
          </a:p>
        </p:txBody>
      </p:sp>
      <p:sp>
        <p:nvSpPr>
          <p:cNvPr id="4" name="Content Placeholder 3">
            <a:extLst>
              <a:ext uri="{FF2B5EF4-FFF2-40B4-BE49-F238E27FC236}">
                <a16:creationId xmlns:a16="http://schemas.microsoft.com/office/drawing/2014/main" id="{79AAA676-DA65-4BC1-9645-EF7A34B16DCD}"/>
              </a:ext>
            </a:extLst>
          </p:cNvPr>
          <p:cNvSpPr>
            <a:spLocks noGrp="1"/>
          </p:cNvSpPr>
          <p:nvPr>
            <p:ph sz="quarter" idx="4"/>
          </p:nvPr>
        </p:nvSpPr>
        <p:spPr>
          <a:xfrm>
            <a:off x="447473" y="1626627"/>
            <a:ext cx="7243589" cy="4152517"/>
          </a:xfrm>
        </p:spPr>
        <p:txBody>
          <a:bodyPr>
            <a:normAutofit/>
          </a:bodyPr>
          <a:lstStyle/>
          <a:p>
            <a:pPr marL="96848" indent="0" algn="l">
              <a:buNone/>
            </a:pPr>
            <a:r>
              <a:rPr lang="en-US" sz="3200" dirty="0"/>
              <a:t>Ms. Guaspari truly loves her job. She believes that music “empowers these children with the ability to make something beautiful that allows them to believe in themselves and know that they’re special.”</a:t>
            </a:r>
          </a:p>
        </p:txBody>
      </p:sp>
      <p:pic>
        <p:nvPicPr>
          <p:cNvPr id="4098" name="Picture 2" descr="Opus 118 Harlem School of Music Reviews and Ratings | New York, NY ...">
            <a:extLst>
              <a:ext uri="{FF2B5EF4-FFF2-40B4-BE49-F238E27FC236}">
                <a16:creationId xmlns:a16="http://schemas.microsoft.com/office/drawing/2014/main" id="{3899A638-1276-4DFA-A4E6-250DEFB394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7514081" y="2042047"/>
            <a:ext cx="4500938" cy="301000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2B810960-1AB4-4A24-8976-08ECFB2BFB16}"/>
              </a:ext>
            </a:extLst>
          </p:cNvPr>
          <p:cNvSpPr txBox="1"/>
          <p:nvPr/>
        </p:nvSpPr>
        <p:spPr>
          <a:xfrm>
            <a:off x="4218288" y="6381185"/>
            <a:ext cx="3472774" cy="369332"/>
          </a:xfrm>
          <a:prstGeom prst="rect">
            <a:avLst/>
          </a:prstGeom>
          <a:noFill/>
        </p:spPr>
        <p:txBody>
          <a:bodyPr wrap="square" rtlCol="0">
            <a:spAutoFit/>
          </a:bodyPr>
          <a:lstStyle/>
          <a:p>
            <a:r>
              <a:rPr lang="en-US" dirty="0" err="1"/>
              <a:t>Photo:greatnonprofits.org</a:t>
            </a:r>
            <a:endParaRPr lang="en-US" dirty="0"/>
          </a:p>
        </p:txBody>
      </p:sp>
    </p:spTree>
    <p:extLst>
      <p:ext uri="{BB962C8B-B14F-4D97-AF65-F5344CB8AC3E}">
        <p14:creationId xmlns:p14="http://schemas.microsoft.com/office/powerpoint/2010/main" val="2191958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DE773-6FFA-4E76-B905-D0907C8C87D1}"/>
              </a:ext>
            </a:extLst>
          </p:cNvPr>
          <p:cNvSpPr>
            <a:spLocks noGrp="1"/>
          </p:cNvSpPr>
          <p:nvPr>
            <p:ph type="title"/>
          </p:nvPr>
        </p:nvSpPr>
        <p:spPr/>
        <p:txBody>
          <a:bodyPr/>
          <a:lstStyle/>
          <a:p>
            <a:r>
              <a:rPr lang="en-US" dirty="0"/>
              <a:t>A Movie was made about this story</a:t>
            </a:r>
          </a:p>
        </p:txBody>
      </p:sp>
      <p:pic>
        <p:nvPicPr>
          <p:cNvPr id="6" name="Online Media 5" title="Music of the Heart | ￢ﾀﾘDiscipline￢ﾀﾙ (HD) - Meryl Streep, Angela Bassett | MIRAMAX">
            <a:hlinkClick r:id="" action="ppaction://media"/>
            <a:extLst>
              <a:ext uri="{FF2B5EF4-FFF2-40B4-BE49-F238E27FC236}">
                <a16:creationId xmlns:a16="http://schemas.microsoft.com/office/drawing/2014/main" id="{CAA2FFB2-EA30-488F-9A21-6BE42AE3424D}"/>
              </a:ext>
            </a:extLst>
          </p:cNvPr>
          <p:cNvPicPr>
            <a:picLocks noGrp="1" noRot="1" noChangeAspect="1"/>
          </p:cNvPicPr>
          <p:nvPr>
            <p:ph sz="quarter" idx="4"/>
            <a:videoFile r:link="rId1"/>
          </p:nvPr>
        </p:nvPicPr>
        <p:blipFill>
          <a:blip r:embed="rId3"/>
          <a:stretch>
            <a:fillRect/>
          </a:stretch>
        </p:blipFill>
        <p:spPr>
          <a:xfrm>
            <a:off x="839788" y="933094"/>
            <a:ext cx="9159618" cy="5151916"/>
          </a:xfrm>
          <a:prstGeom prst="rect">
            <a:avLst/>
          </a:prstGeom>
        </p:spPr>
      </p:pic>
      <p:sp>
        <p:nvSpPr>
          <p:cNvPr id="7" name="TextBox 6">
            <a:extLst>
              <a:ext uri="{FF2B5EF4-FFF2-40B4-BE49-F238E27FC236}">
                <a16:creationId xmlns:a16="http://schemas.microsoft.com/office/drawing/2014/main" id="{4571A910-705D-462C-A5A3-E68A795DBDF9}"/>
              </a:ext>
            </a:extLst>
          </p:cNvPr>
          <p:cNvSpPr txBox="1"/>
          <p:nvPr/>
        </p:nvSpPr>
        <p:spPr>
          <a:xfrm>
            <a:off x="2782529" y="6301700"/>
            <a:ext cx="5263899" cy="369332"/>
          </a:xfrm>
          <a:prstGeom prst="rect">
            <a:avLst/>
          </a:prstGeom>
          <a:noFill/>
        </p:spPr>
        <p:txBody>
          <a:bodyPr wrap="square" rtlCol="0">
            <a:spAutoFit/>
          </a:bodyPr>
          <a:lstStyle/>
          <a:p>
            <a:r>
              <a:rPr lang="en-US" dirty="0">
                <a:hlinkClick r:id="rId4"/>
              </a:rPr>
              <a:t>https://www.youtube.com/watch?v=wSYuqFJBcUA</a:t>
            </a:r>
            <a:endParaRPr lang="en-US" dirty="0"/>
          </a:p>
        </p:txBody>
      </p:sp>
    </p:spTree>
    <p:extLst>
      <p:ext uri="{BB962C8B-B14F-4D97-AF65-F5344CB8AC3E}">
        <p14:creationId xmlns:p14="http://schemas.microsoft.com/office/powerpoint/2010/main" val="724695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06486-4BE5-4DCA-BFFB-7DF9CC876BB0}"/>
              </a:ext>
            </a:extLst>
          </p:cNvPr>
          <p:cNvSpPr>
            <a:spLocks noGrp="1"/>
          </p:cNvSpPr>
          <p:nvPr>
            <p:ph type="ctrTitle"/>
          </p:nvPr>
        </p:nvSpPr>
        <p:spPr/>
        <p:txBody>
          <a:bodyPr/>
          <a:lstStyle/>
          <a:p>
            <a:r>
              <a:rPr lang="en-US" dirty="0"/>
              <a:t>Break</a:t>
            </a:r>
          </a:p>
        </p:txBody>
      </p:sp>
      <p:sp>
        <p:nvSpPr>
          <p:cNvPr id="3" name="כותרת משנה 2">
            <a:extLst>
              <a:ext uri="{FF2B5EF4-FFF2-40B4-BE49-F238E27FC236}">
                <a16:creationId xmlns:a16="http://schemas.microsoft.com/office/drawing/2014/main" id="{CD3FB7F3-006B-43C9-B55E-7D6F290F1048}"/>
              </a:ext>
            </a:extLst>
          </p:cNvPr>
          <p:cNvSpPr>
            <a:spLocks noGrp="1"/>
          </p:cNvSpPr>
          <p:nvPr>
            <p:ph type="subTitle" idx="1"/>
          </p:nvPr>
        </p:nvSpPr>
        <p:spPr/>
        <p:txBody>
          <a:bodyPr/>
          <a:lstStyle/>
          <a:p>
            <a:endParaRPr lang="he-IL"/>
          </a:p>
        </p:txBody>
      </p:sp>
      <p:sp>
        <p:nvSpPr>
          <p:cNvPr id="4" name="מציין מיקום תוכן 3">
            <a:extLst>
              <a:ext uri="{FF2B5EF4-FFF2-40B4-BE49-F238E27FC236}">
                <a16:creationId xmlns:a16="http://schemas.microsoft.com/office/drawing/2014/main" id="{DFE2096C-4908-447A-A78C-C6E09D6C4D96}"/>
              </a:ext>
            </a:extLst>
          </p:cNvPr>
          <p:cNvSpPr>
            <a:spLocks noGrp="1"/>
          </p:cNvSpPr>
          <p:nvPr>
            <p:ph idx="10"/>
          </p:nvPr>
        </p:nvSpPr>
        <p:spPr/>
        <p:txBody>
          <a:bodyPr/>
          <a:lstStyle/>
          <a:p>
            <a:endParaRPr lang="he-IL"/>
          </a:p>
        </p:txBody>
      </p:sp>
    </p:spTree>
    <p:extLst>
      <p:ext uri="{BB962C8B-B14F-4D97-AF65-F5344CB8AC3E}">
        <p14:creationId xmlns:p14="http://schemas.microsoft.com/office/powerpoint/2010/main" val="970913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0D09F-3705-4951-8516-EFFC0FD67D10}"/>
              </a:ext>
            </a:extLst>
          </p:cNvPr>
          <p:cNvSpPr>
            <a:spLocks noGrp="1"/>
          </p:cNvSpPr>
          <p:nvPr>
            <p:ph type="title"/>
          </p:nvPr>
        </p:nvSpPr>
        <p:spPr/>
        <p:txBody>
          <a:bodyPr/>
          <a:lstStyle/>
          <a:p>
            <a:r>
              <a:rPr lang="en-US" dirty="0"/>
              <a:t>Let’s Review the events in this story</a:t>
            </a:r>
          </a:p>
        </p:txBody>
      </p:sp>
      <p:graphicFrame>
        <p:nvGraphicFramePr>
          <p:cNvPr id="5" name="Content Placeholder 4">
            <a:extLst>
              <a:ext uri="{FF2B5EF4-FFF2-40B4-BE49-F238E27FC236}">
                <a16:creationId xmlns:a16="http://schemas.microsoft.com/office/drawing/2014/main" id="{BCA48E83-CEB6-4592-BAB6-D9FCF46997C0}"/>
              </a:ext>
            </a:extLst>
          </p:cNvPr>
          <p:cNvGraphicFramePr>
            <a:graphicFrameLocks noGrp="1"/>
          </p:cNvGraphicFramePr>
          <p:nvPr>
            <p:ph sz="quarter" idx="4"/>
            <p:extLst>
              <p:ext uri="{D42A27DB-BD31-4B8C-83A1-F6EECF244321}">
                <p14:modId xmlns:p14="http://schemas.microsoft.com/office/powerpoint/2010/main" val="1792714614"/>
              </p:ext>
            </p:extLst>
          </p:nvPr>
        </p:nvGraphicFramePr>
        <p:xfrm>
          <a:off x="515938" y="1725613"/>
          <a:ext cx="10209212" cy="4152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5610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7B74A-1ADA-4158-81EE-2F98E3E31B3D}"/>
              </a:ext>
            </a:extLst>
          </p:cNvPr>
          <p:cNvSpPr>
            <a:spLocks noGrp="1"/>
          </p:cNvSpPr>
          <p:nvPr>
            <p:ph type="title"/>
          </p:nvPr>
        </p:nvSpPr>
        <p:spPr/>
        <p:txBody>
          <a:bodyPr/>
          <a:lstStyle/>
          <a:p>
            <a:r>
              <a:rPr lang="en-US" dirty="0"/>
              <a:t>Question 1</a:t>
            </a:r>
          </a:p>
        </p:txBody>
      </p:sp>
      <p:sp>
        <p:nvSpPr>
          <p:cNvPr id="4" name="Content Placeholder 3">
            <a:extLst>
              <a:ext uri="{FF2B5EF4-FFF2-40B4-BE49-F238E27FC236}">
                <a16:creationId xmlns:a16="http://schemas.microsoft.com/office/drawing/2014/main" id="{B68D8845-CB66-46FE-863F-F506704A9814}"/>
              </a:ext>
            </a:extLst>
          </p:cNvPr>
          <p:cNvSpPr>
            <a:spLocks noGrp="1"/>
          </p:cNvSpPr>
          <p:nvPr>
            <p:ph sz="quarter" idx="4"/>
          </p:nvPr>
        </p:nvSpPr>
        <p:spPr>
          <a:xfrm>
            <a:off x="2080018" y="1725681"/>
            <a:ext cx="8031963" cy="4152517"/>
          </a:xfrm>
        </p:spPr>
        <p:txBody>
          <a:bodyPr/>
          <a:lstStyle/>
          <a:p>
            <a:pPr marL="96848" indent="0" algn="l">
              <a:buNone/>
            </a:pPr>
            <a:r>
              <a:rPr lang="en-US" sz="3200" dirty="0"/>
              <a:t>Who is Roberta Guaspari?</a:t>
            </a:r>
          </a:p>
          <a:p>
            <a:pPr marL="96848" indent="0" algn="l">
              <a:buNone/>
            </a:pPr>
            <a:r>
              <a:rPr lang="en-US" sz="3200" dirty="0"/>
              <a:t> A. She is a drama teacher.</a:t>
            </a:r>
          </a:p>
          <a:p>
            <a:pPr marL="96848" indent="0" algn="l">
              <a:buNone/>
            </a:pPr>
            <a:r>
              <a:rPr lang="en-US" sz="3200" dirty="0"/>
              <a:t>B. She is an art teacher.</a:t>
            </a:r>
          </a:p>
          <a:p>
            <a:pPr marL="96848" indent="0" algn="l">
              <a:buNone/>
            </a:pPr>
            <a:r>
              <a:rPr lang="en-US" sz="3200" dirty="0"/>
              <a:t>C. She is a soccer player.</a:t>
            </a:r>
          </a:p>
          <a:p>
            <a:pPr marL="96848" indent="0" algn="l">
              <a:buNone/>
            </a:pPr>
            <a:r>
              <a:rPr lang="en-US" sz="3200" dirty="0"/>
              <a:t>D. She is a violin teacher.</a:t>
            </a:r>
          </a:p>
          <a:p>
            <a:pPr algn="l"/>
            <a:endParaRPr lang="en-US" dirty="0"/>
          </a:p>
        </p:txBody>
      </p:sp>
    </p:spTree>
    <p:extLst>
      <p:ext uri="{BB962C8B-B14F-4D97-AF65-F5344CB8AC3E}">
        <p14:creationId xmlns:p14="http://schemas.microsoft.com/office/powerpoint/2010/main" val="3844919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FC059-591A-4435-B520-9EFFAD69B015}"/>
              </a:ext>
            </a:extLst>
          </p:cNvPr>
          <p:cNvSpPr>
            <a:spLocks noGrp="1"/>
          </p:cNvSpPr>
          <p:nvPr>
            <p:ph type="title"/>
          </p:nvPr>
        </p:nvSpPr>
        <p:spPr/>
        <p:txBody>
          <a:bodyPr/>
          <a:lstStyle/>
          <a:p>
            <a:r>
              <a:rPr lang="en-US" dirty="0"/>
              <a:t>Question 2</a:t>
            </a:r>
          </a:p>
        </p:txBody>
      </p:sp>
      <p:sp>
        <p:nvSpPr>
          <p:cNvPr id="3" name="Text Placeholder 2">
            <a:extLst>
              <a:ext uri="{FF2B5EF4-FFF2-40B4-BE49-F238E27FC236}">
                <a16:creationId xmlns:a16="http://schemas.microsoft.com/office/drawing/2014/main" id="{C10D9CA1-99C7-4DE2-82E9-DD407986BA2D}"/>
              </a:ext>
            </a:extLst>
          </p:cNvPr>
          <p:cNvSpPr>
            <a:spLocks noGrp="1"/>
          </p:cNvSpPr>
          <p:nvPr>
            <p:ph type="body" sz="quarter" idx="3"/>
          </p:nvPr>
        </p:nvSpPr>
        <p:spPr/>
        <p:txBody>
          <a:bodyPr/>
          <a:lstStyle/>
          <a:p>
            <a:endParaRPr lang="en-US"/>
          </a:p>
        </p:txBody>
      </p:sp>
      <p:sp>
        <p:nvSpPr>
          <p:cNvPr id="4" name="Content Placeholder 3">
            <a:extLst>
              <a:ext uri="{FF2B5EF4-FFF2-40B4-BE49-F238E27FC236}">
                <a16:creationId xmlns:a16="http://schemas.microsoft.com/office/drawing/2014/main" id="{B15C24E8-9F26-49F5-B13B-1731C5F8F95D}"/>
              </a:ext>
            </a:extLst>
          </p:cNvPr>
          <p:cNvSpPr>
            <a:spLocks noGrp="1"/>
          </p:cNvSpPr>
          <p:nvPr>
            <p:ph sz="quarter" idx="4"/>
          </p:nvPr>
        </p:nvSpPr>
        <p:spPr/>
        <p:txBody>
          <a:bodyPr/>
          <a:lstStyle/>
          <a:p>
            <a:pPr marL="96848" indent="0" algn="l">
              <a:buNone/>
            </a:pPr>
            <a:r>
              <a:rPr lang="en-US" dirty="0"/>
              <a:t>What happened to the Strings Program?</a:t>
            </a:r>
          </a:p>
          <a:p>
            <a:pPr marL="96848" indent="0" algn="l">
              <a:buNone/>
            </a:pPr>
            <a:endParaRPr lang="en-US" dirty="0"/>
          </a:p>
          <a:p>
            <a:pPr marL="96848" indent="0" algn="l">
              <a:buNone/>
            </a:pPr>
            <a:r>
              <a:rPr lang="en-US" dirty="0"/>
              <a:t>	</a:t>
            </a:r>
            <a:r>
              <a:rPr lang="en-US" dirty="0" err="1"/>
              <a:t>A.The</a:t>
            </a:r>
            <a:r>
              <a:rPr lang="en-US" dirty="0"/>
              <a:t> program lasted for 20 years.</a:t>
            </a:r>
          </a:p>
          <a:p>
            <a:pPr marL="96848" indent="0" algn="l">
              <a:buNone/>
            </a:pPr>
            <a:r>
              <a:rPr lang="en-US" dirty="0" err="1"/>
              <a:t>B.The</a:t>
            </a:r>
            <a:r>
              <a:rPr lang="en-US" dirty="0"/>
              <a:t> program started dance lessons.</a:t>
            </a:r>
          </a:p>
          <a:p>
            <a:pPr marL="96848" indent="0" algn="l">
              <a:buNone/>
            </a:pPr>
            <a:r>
              <a:rPr lang="en-US" dirty="0" err="1"/>
              <a:t>C.The</a:t>
            </a:r>
            <a:r>
              <a:rPr lang="en-US" dirty="0"/>
              <a:t> program was cancelled.</a:t>
            </a:r>
          </a:p>
          <a:p>
            <a:pPr marL="96848" indent="0" algn="l">
              <a:buNone/>
            </a:pPr>
            <a:r>
              <a:rPr lang="en-US" dirty="0" err="1"/>
              <a:t>D.The</a:t>
            </a:r>
            <a:r>
              <a:rPr lang="en-US" dirty="0"/>
              <a:t> program was unsuccessful.</a:t>
            </a:r>
          </a:p>
        </p:txBody>
      </p:sp>
    </p:spTree>
    <p:extLst>
      <p:ext uri="{BB962C8B-B14F-4D97-AF65-F5344CB8AC3E}">
        <p14:creationId xmlns:p14="http://schemas.microsoft.com/office/powerpoint/2010/main" val="4127985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783EA-C5CA-45F8-97E9-61A0D2D41BF6}"/>
              </a:ext>
            </a:extLst>
          </p:cNvPr>
          <p:cNvSpPr>
            <a:spLocks noGrp="1"/>
          </p:cNvSpPr>
          <p:nvPr>
            <p:ph type="title"/>
          </p:nvPr>
        </p:nvSpPr>
        <p:spPr/>
        <p:txBody>
          <a:bodyPr/>
          <a:lstStyle/>
          <a:p>
            <a:r>
              <a:rPr lang="en-US" dirty="0"/>
              <a:t>Question 3</a:t>
            </a:r>
          </a:p>
        </p:txBody>
      </p:sp>
      <p:sp>
        <p:nvSpPr>
          <p:cNvPr id="4" name="Content Placeholder 3">
            <a:extLst>
              <a:ext uri="{FF2B5EF4-FFF2-40B4-BE49-F238E27FC236}">
                <a16:creationId xmlns:a16="http://schemas.microsoft.com/office/drawing/2014/main" id="{0CDDBA00-CE60-4F5B-B257-50CFE0EF8619}"/>
              </a:ext>
            </a:extLst>
          </p:cNvPr>
          <p:cNvSpPr>
            <a:spLocks noGrp="1"/>
          </p:cNvSpPr>
          <p:nvPr>
            <p:ph sz="quarter" idx="4"/>
          </p:nvPr>
        </p:nvSpPr>
        <p:spPr>
          <a:xfrm>
            <a:off x="1751791" y="1725682"/>
            <a:ext cx="8031963" cy="4152517"/>
          </a:xfrm>
        </p:spPr>
        <p:txBody>
          <a:bodyPr/>
          <a:lstStyle/>
          <a:p>
            <a:pPr marL="96848" indent="0" algn="l">
              <a:buNone/>
            </a:pPr>
            <a:r>
              <a:rPr lang="en-US" dirty="0"/>
              <a:t>Ms. Guaspari believed that music can help students achieve excellence in other school subjects. </a:t>
            </a:r>
          </a:p>
          <a:p>
            <a:pPr marL="96848" indent="0" algn="l">
              <a:buNone/>
            </a:pPr>
            <a:r>
              <a:rPr lang="en-US" dirty="0"/>
              <a:t>(Choose the correct answer)</a:t>
            </a:r>
          </a:p>
          <a:p>
            <a:pPr marL="96848" indent="0" algn="l">
              <a:buNone/>
            </a:pPr>
            <a:r>
              <a:rPr lang="en-US" dirty="0"/>
              <a:t>True </a:t>
            </a:r>
          </a:p>
          <a:p>
            <a:pPr marL="96848" indent="0" algn="l">
              <a:buNone/>
            </a:pPr>
            <a:r>
              <a:rPr lang="en-US" dirty="0"/>
              <a:t>False</a:t>
            </a:r>
          </a:p>
        </p:txBody>
      </p:sp>
    </p:spTree>
    <p:extLst>
      <p:ext uri="{BB962C8B-B14F-4D97-AF65-F5344CB8AC3E}">
        <p14:creationId xmlns:p14="http://schemas.microsoft.com/office/powerpoint/2010/main" val="3224633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534" y="2695671"/>
            <a:ext cx="9208400" cy="1924651"/>
          </a:xfrm>
          <a:prstGeom prst="rect">
            <a:avLst/>
          </a:prstGeom>
          <a:noFill/>
          <a:ln>
            <a:noFill/>
          </a:ln>
        </p:spPr>
        <p:txBody>
          <a:bodyPr spcFirstLastPara="1" wrap="square" lIns="121904" tIns="121904" rIns="121904" bIns="121904" anchor="t" anchorCtr="0">
            <a:noAutofit/>
          </a:bodyPr>
          <a:lstStyle/>
          <a:p>
            <a:pPr marL="609600">
              <a:lnSpc>
                <a:spcPct val="150000"/>
              </a:lnSpc>
            </a:pPr>
            <a:endParaRPr dirty="0"/>
          </a:p>
        </p:txBody>
      </p:sp>
      <p:sp>
        <p:nvSpPr>
          <p:cNvPr id="5" name="כותרת 4"/>
          <p:cNvSpPr>
            <a:spLocks noGrp="1"/>
          </p:cNvSpPr>
          <p:nvPr>
            <p:ph type="ctrTitle"/>
          </p:nvPr>
        </p:nvSpPr>
        <p:spPr>
          <a:xfrm>
            <a:off x="1" y="1640677"/>
            <a:ext cx="12192001" cy="1260164"/>
          </a:xfrm>
        </p:spPr>
        <p:txBody>
          <a:bodyPr/>
          <a:lstStyle/>
          <a:p>
            <a:pPr rtl="0"/>
            <a:r>
              <a:rPr lang="en-US" dirty="0">
                <a:solidFill>
                  <a:srgbClr val="192A72"/>
                </a:solidFill>
              </a:rPr>
              <a:t>Music from the heart</a:t>
            </a:r>
            <a:endParaRPr lang="he-IL" dirty="0">
              <a:solidFill>
                <a:srgbClr val="192A72"/>
              </a:solidFill>
            </a:endParaRPr>
          </a:p>
        </p:txBody>
      </p:sp>
      <p:sp>
        <p:nvSpPr>
          <p:cNvPr id="7" name="כותרת משנה 6"/>
          <p:cNvSpPr>
            <a:spLocks noGrp="1"/>
          </p:cNvSpPr>
          <p:nvPr>
            <p:ph type="subTitle" idx="1"/>
          </p:nvPr>
        </p:nvSpPr>
        <p:spPr>
          <a:xfrm>
            <a:off x="1" y="2826050"/>
            <a:ext cx="12192001" cy="720094"/>
          </a:xfrm>
        </p:spPr>
        <p:txBody>
          <a:bodyPr/>
          <a:lstStyle/>
          <a:p>
            <a:pPr rtl="0"/>
            <a:r>
              <a:rPr lang="en-US" dirty="0">
                <a:sym typeface="Varela Round"/>
              </a:rPr>
              <a:t>English, 11</a:t>
            </a:r>
            <a:r>
              <a:rPr lang="en-US" baseline="30000" dirty="0">
                <a:sym typeface="Varela Round"/>
              </a:rPr>
              <a:t>th</a:t>
            </a:r>
            <a:r>
              <a:rPr lang="en-US" dirty="0">
                <a:sym typeface="Varela Round"/>
              </a:rPr>
              <a:t> grade, 4 points</a:t>
            </a:r>
            <a:endParaRPr lang="he-IL" dirty="0">
              <a:sym typeface="Varela Round"/>
            </a:endParaRPr>
          </a:p>
        </p:txBody>
      </p:sp>
      <p:sp>
        <p:nvSpPr>
          <p:cNvPr id="4" name="מציין מיקום תוכן 3"/>
          <p:cNvSpPr>
            <a:spLocks noGrp="1"/>
          </p:cNvSpPr>
          <p:nvPr>
            <p:ph idx="10"/>
          </p:nvPr>
        </p:nvSpPr>
        <p:spPr>
          <a:xfrm>
            <a:off x="1" y="3655861"/>
            <a:ext cx="12192001" cy="720094"/>
          </a:xfrm>
        </p:spPr>
        <p:txBody>
          <a:bodyPr/>
          <a:lstStyle/>
          <a:p>
            <a:pPr rtl="0"/>
            <a:r>
              <a:rPr lang="en-US" dirty="0">
                <a:sym typeface="Varela Round"/>
              </a:rPr>
              <a:t>Ariel Blacher</a:t>
            </a:r>
            <a:endParaRPr lang="he-IL" dirty="0">
              <a:sym typeface="Varela Roun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DE7FD-9A3F-4D7F-94BF-6D49F05C8946}"/>
              </a:ext>
            </a:extLst>
          </p:cNvPr>
          <p:cNvSpPr>
            <a:spLocks noGrp="1"/>
          </p:cNvSpPr>
          <p:nvPr>
            <p:ph type="title"/>
          </p:nvPr>
        </p:nvSpPr>
        <p:spPr>
          <a:xfrm>
            <a:off x="2251595" y="573094"/>
            <a:ext cx="9642231" cy="720000"/>
          </a:xfrm>
        </p:spPr>
        <p:txBody>
          <a:bodyPr/>
          <a:lstStyle/>
          <a:p>
            <a:r>
              <a:rPr lang="en-US" dirty="0"/>
              <a:t>Question 4</a:t>
            </a:r>
          </a:p>
        </p:txBody>
      </p:sp>
      <p:sp>
        <p:nvSpPr>
          <p:cNvPr id="4" name="Content Placeholder 3">
            <a:extLst>
              <a:ext uri="{FF2B5EF4-FFF2-40B4-BE49-F238E27FC236}">
                <a16:creationId xmlns:a16="http://schemas.microsoft.com/office/drawing/2014/main" id="{C2F455FA-D2C2-4639-B923-E7A025686B18}"/>
              </a:ext>
            </a:extLst>
          </p:cNvPr>
          <p:cNvSpPr>
            <a:spLocks noGrp="1"/>
          </p:cNvSpPr>
          <p:nvPr>
            <p:ph sz="quarter" idx="4"/>
          </p:nvPr>
        </p:nvSpPr>
        <p:spPr>
          <a:xfrm>
            <a:off x="515273" y="1725682"/>
            <a:ext cx="8638559" cy="4152517"/>
          </a:xfrm>
        </p:spPr>
        <p:txBody>
          <a:bodyPr/>
          <a:lstStyle/>
          <a:p>
            <a:pPr marL="96848" indent="0" algn="l">
              <a:buNone/>
            </a:pPr>
            <a:r>
              <a:rPr lang="en-US" dirty="0"/>
              <a:t>Who was the famous Israeli violinist that attended the performance of the students?</a:t>
            </a:r>
          </a:p>
          <a:p>
            <a:pPr algn="l"/>
            <a:endParaRPr lang="en-US" dirty="0"/>
          </a:p>
          <a:p>
            <a:pPr marL="96848" indent="0" algn="l">
              <a:buNone/>
            </a:pPr>
            <a:r>
              <a:rPr lang="en-US" dirty="0"/>
              <a:t>_________________________________________</a:t>
            </a:r>
          </a:p>
        </p:txBody>
      </p:sp>
    </p:spTree>
    <p:extLst>
      <p:ext uri="{BB962C8B-B14F-4D97-AF65-F5344CB8AC3E}">
        <p14:creationId xmlns:p14="http://schemas.microsoft.com/office/powerpoint/2010/main" val="4194241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1232A-52B9-4820-966C-79E73684D3C8}"/>
              </a:ext>
            </a:extLst>
          </p:cNvPr>
          <p:cNvSpPr>
            <a:spLocks noGrp="1"/>
          </p:cNvSpPr>
          <p:nvPr>
            <p:ph type="title"/>
          </p:nvPr>
        </p:nvSpPr>
        <p:spPr/>
        <p:txBody>
          <a:bodyPr/>
          <a:lstStyle/>
          <a:p>
            <a:r>
              <a:rPr lang="en-US" dirty="0"/>
              <a:t>Watch this video of the children.</a:t>
            </a:r>
          </a:p>
        </p:txBody>
      </p:sp>
      <p:sp>
        <p:nvSpPr>
          <p:cNvPr id="4" name="Content Placeholder 3">
            <a:extLst>
              <a:ext uri="{FF2B5EF4-FFF2-40B4-BE49-F238E27FC236}">
                <a16:creationId xmlns:a16="http://schemas.microsoft.com/office/drawing/2014/main" id="{9F22C62E-8E41-47E2-A12D-6D660D08DF82}"/>
              </a:ext>
            </a:extLst>
          </p:cNvPr>
          <p:cNvSpPr>
            <a:spLocks noGrp="1"/>
          </p:cNvSpPr>
          <p:nvPr>
            <p:ph sz="quarter" idx="4"/>
          </p:nvPr>
        </p:nvSpPr>
        <p:spPr/>
        <p:txBody>
          <a:bodyPr/>
          <a:lstStyle/>
          <a:p>
            <a:pPr marL="96848" indent="0">
              <a:buNone/>
            </a:pPr>
            <a:endParaRPr lang="en-US" dirty="0"/>
          </a:p>
        </p:txBody>
      </p:sp>
      <p:pic>
        <p:nvPicPr>
          <p:cNvPr id="5" name="Online Media 4" title="Opus 118 Harlem School of Music Students">
            <a:hlinkClick r:id="" action="ppaction://media"/>
            <a:extLst>
              <a:ext uri="{FF2B5EF4-FFF2-40B4-BE49-F238E27FC236}">
                <a16:creationId xmlns:a16="http://schemas.microsoft.com/office/drawing/2014/main" id="{32D77522-C943-481B-9841-150C77DAC764}"/>
              </a:ext>
            </a:extLst>
          </p:cNvPr>
          <p:cNvPicPr>
            <a:picLocks noRot="1" noChangeAspect="1"/>
          </p:cNvPicPr>
          <p:nvPr>
            <a:videoFile r:link="rId1"/>
          </p:nvPr>
        </p:nvPicPr>
        <p:blipFill>
          <a:blip r:embed="rId3"/>
          <a:stretch>
            <a:fillRect/>
          </a:stretch>
        </p:blipFill>
        <p:spPr>
          <a:xfrm>
            <a:off x="1605411" y="979801"/>
            <a:ext cx="7210918" cy="5404261"/>
          </a:xfrm>
          <a:prstGeom prst="rect">
            <a:avLst/>
          </a:prstGeom>
        </p:spPr>
      </p:pic>
      <p:sp>
        <p:nvSpPr>
          <p:cNvPr id="6" name="TextBox 5">
            <a:extLst>
              <a:ext uri="{FF2B5EF4-FFF2-40B4-BE49-F238E27FC236}">
                <a16:creationId xmlns:a16="http://schemas.microsoft.com/office/drawing/2014/main" id="{203E12B9-B515-4EF8-9744-9E31031DD351}"/>
              </a:ext>
            </a:extLst>
          </p:cNvPr>
          <p:cNvSpPr txBox="1"/>
          <p:nvPr/>
        </p:nvSpPr>
        <p:spPr>
          <a:xfrm>
            <a:off x="1986116" y="6321740"/>
            <a:ext cx="6023968" cy="646331"/>
          </a:xfrm>
          <a:prstGeom prst="rect">
            <a:avLst/>
          </a:prstGeom>
          <a:noFill/>
        </p:spPr>
        <p:txBody>
          <a:bodyPr wrap="square" rtlCol="0">
            <a:spAutoFit/>
          </a:bodyPr>
          <a:lstStyle/>
          <a:p>
            <a:r>
              <a:rPr lang="en-US" dirty="0">
                <a:hlinkClick r:id="rId4"/>
              </a:rPr>
              <a:t>https://www.kaufmanmusiccenter.org/kc/about/opus-118/</a:t>
            </a:r>
            <a:endParaRPr lang="en-US" dirty="0"/>
          </a:p>
          <a:p>
            <a:endParaRPr lang="en-US" dirty="0"/>
          </a:p>
        </p:txBody>
      </p:sp>
    </p:spTree>
    <p:extLst>
      <p:ext uri="{BB962C8B-B14F-4D97-AF65-F5344CB8AC3E}">
        <p14:creationId xmlns:p14="http://schemas.microsoft.com/office/powerpoint/2010/main" val="3991401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7682C-F3E0-4A66-A55A-2E5F59BD2F97}"/>
              </a:ext>
            </a:extLst>
          </p:cNvPr>
          <p:cNvSpPr>
            <a:spLocks noGrp="1"/>
          </p:cNvSpPr>
          <p:nvPr>
            <p:ph type="title"/>
          </p:nvPr>
        </p:nvSpPr>
        <p:spPr/>
        <p:txBody>
          <a:bodyPr/>
          <a:lstStyle/>
          <a:p>
            <a:r>
              <a:rPr lang="en-US" dirty="0"/>
              <a:t>Great Quote</a:t>
            </a:r>
          </a:p>
        </p:txBody>
      </p:sp>
      <p:sp>
        <p:nvSpPr>
          <p:cNvPr id="3" name="Text Placeholder 2">
            <a:extLst>
              <a:ext uri="{FF2B5EF4-FFF2-40B4-BE49-F238E27FC236}">
                <a16:creationId xmlns:a16="http://schemas.microsoft.com/office/drawing/2014/main" id="{879EBD53-D79A-4B9A-B720-C042E8A7B8E7}"/>
              </a:ext>
            </a:extLst>
          </p:cNvPr>
          <p:cNvSpPr>
            <a:spLocks noGrp="1"/>
          </p:cNvSpPr>
          <p:nvPr>
            <p:ph type="body" sz="quarter" idx="3"/>
          </p:nvPr>
        </p:nvSpPr>
        <p:spPr/>
        <p:txBody>
          <a:bodyPr/>
          <a:lstStyle/>
          <a:p>
            <a:r>
              <a:rPr lang="en-US" dirty="0"/>
              <a:t>From the Movie Music from the Heart</a:t>
            </a:r>
          </a:p>
        </p:txBody>
      </p:sp>
      <p:sp>
        <p:nvSpPr>
          <p:cNvPr id="4" name="Content Placeholder 3">
            <a:extLst>
              <a:ext uri="{FF2B5EF4-FFF2-40B4-BE49-F238E27FC236}">
                <a16:creationId xmlns:a16="http://schemas.microsoft.com/office/drawing/2014/main" id="{4D78D028-26BC-4D78-9CE1-90C2A85B1031}"/>
              </a:ext>
            </a:extLst>
          </p:cNvPr>
          <p:cNvSpPr>
            <a:spLocks noGrp="1"/>
          </p:cNvSpPr>
          <p:nvPr>
            <p:ph sz="quarter" idx="4"/>
          </p:nvPr>
        </p:nvSpPr>
        <p:spPr/>
        <p:txBody>
          <a:bodyPr>
            <a:noAutofit/>
          </a:bodyPr>
          <a:lstStyle/>
          <a:p>
            <a:pPr marL="96848" indent="0" algn="l">
              <a:buNone/>
            </a:pPr>
            <a:r>
              <a:rPr lang="en-US" sz="3200" dirty="0"/>
              <a:t>Roberta says to her students before a performance:</a:t>
            </a:r>
          </a:p>
          <a:p>
            <a:pPr marL="96848" indent="0" algn="l">
              <a:buNone/>
            </a:pPr>
            <a:r>
              <a:rPr lang="en-US" sz="3200" dirty="0"/>
              <a:t>“I want you all to take a second and just…breathe. Deep breaths. Now listen to me. I want you all to play from your heart. Forget about the audience, watch me. You’ll all do just find. Just play from your heart.”</a:t>
            </a:r>
          </a:p>
        </p:txBody>
      </p:sp>
    </p:spTree>
    <p:extLst>
      <p:ext uri="{BB962C8B-B14F-4D97-AF65-F5344CB8AC3E}">
        <p14:creationId xmlns:p14="http://schemas.microsoft.com/office/powerpoint/2010/main" val="10787897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24B50-4869-4DCB-90EB-FC5EA967CF03}"/>
              </a:ext>
            </a:extLst>
          </p:cNvPr>
          <p:cNvSpPr>
            <a:spLocks noGrp="1"/>
          </p:cNvSpPr>
          <p:nvPr>
            <p:ph type="title"/>
          </p:nvPr>
        </p:nvSpPr>
        <p:spPr/>
        <p:txBody>
          <a:bodyPr/>
          <a:lstStyle/>
          <a:p>
            <a:r>
              <a:rPr lang="en-US" dirty="0"/>
              <a:t>What do you think?</a:t>
            </a:r>
          </a:p>
        </p:txBody>
      </p:sp>
      <p:sp>
        <p:nvSpPr>
          <p:cNvPr id="4" name="Content Placeholder 3">
            <a:extLst>
              <a:ext uri="{FF2B5EF4-FFF2-40B4-BE49-F238E27FC236}">
                <a16:creationId xmlns:a16="http://schemas.microsoft.com/office/drawing/2014/main" id="{B61550B7-7FEC-421F-8D89-2C158DCE41A8}"/>
              </a:ext>
            </a:extLst>
          </p:cNvPr>
          <p:cNvSpPr>
            <a:spLocks noGrp="1"/>
          </p:cNvSpPr>
          <p:nvPr>
            <p:ph sz="quarter" idx="4"/>
          </p:nvPr>
        </p:nvSpPr>
        <p:spPr/>
        <p:txBody>
          <a:bodyPr/>
          <a:lstStyle/>
          <a:p>
            <a:pPr marL="96848" indent="0" algn="l">
              <a:buNone/>
            </a:pPr>
            <a:r>
              <a:rPr lang="en-US" dirty="0"/>
              <a:t>Does music affect others?</a:t>
            </a:r>
          </a:p>
          <a:p>
            <a:pPr marL="96848" indent="0" algn="l">
              <a:buNone/>
            </a:pPr>
            <a:r>
              <a:rPr lang="en-US" dirty="0"/>
              <a:t>Can music change your mood?</a:t>
            </a:r>
          </a:p>
          <a:p>
            <a:pPr marL="96848" indent="0" algn="l">
              <a:buNone/>
            </a:pPr>
            <a:r>
              <a:rPr lang="en-US" dirty="0"/>
              <a:t>Can music help you perform better on tests or exams?</a:t>
            </a:r>
          </a:p>
          <a:p>
            <a:pPr marL="96848" indent="0" algn="l">
              <a:buNone/>
            </a:pPr>
            <a:r>
              <a:rPr lang="en-US" dirty="0"/>
              <a:t>Do you ever listen or play music yourself?</a:t>
            </a:r>
          </a:p>
          <a:p>
            <a:pPr marL="96848" indent="0" algn="l">
              <a:buNone/>
            </a:pPr>
            <a:r>
              <a:rPr lang="en-US" dirty="0"/>
              <a:t>How does it make  you feel?</a:t>
            </a:r>
          </a:p>
          <a:p>
            <a:pPr marL="96848" indent="0" algn="l">
              <a:buNone/>
            </a:pPr>
            <a:endParaRPr lang="en-US" dirty="0"/>
          </a:p>
        </p:txBody>
      </p:sp>
    </p:spTree>
    <p:extLst>
      <p:ext uri="{BB962C8B-B14F-4D97-AF65-F5344CB8AC3E}">
        <p14:creationId xmlns:p14="http://schemas.microsoft.com/office/powerpoint/2010/main" val="37414957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A31CE-E3ED-4713-A20B-AB00DE7E480A}"/>
              </a:ext>
            </a:extLst>
          </p:cNvPr>
          <p:cNvSpPr>
            <a:spLocks noGrp="1"/>
          </p:cNvSpPr>
          <p:nvPr>
            <p:ph type="title"/>
          </p:nvPr>
        </p:nvSpPr>
        <p:spPr/>
        <p:txBody>
          <a:bodyPr/>
          <a:lstStyle/>
          <a:p>
            <a:r>
              <a:rPr lang="en-US" dirty="0"/>
              <a:t>What did we learn today?</a:t>
            </a:r>
          </a:p>
        </p:txBody>
      </p:sp>
      <p:sp>
        <p:nvSpPr>
          <p:cNvPr id="4" name="Content Placeholder 3">
            <a:extLst>
              <a:ext uri="{FF2B5EF4-FFF2-40B4-BE49-F238E27FC236}">
                <a16:creationId xmlns:a16="http://schemas.microsoft.com/office/drawing/2014/main" id="{A0CBC7F3-50D5-465B-8051-7D9B74975457}"/>
              </a:ext>
            </a:extLst>
          </p:cNvPr>
          <p:cNvSpPr>
            <a:spLocks noGrp="1"/>
          </p:cNvSpPr>
          <p:nvPr>
            <p:ph sz="quarter" idx="4"/>
          </p:nvPr>
        </p:nvSpPr>
        <p:spPr/>
        <p:txBody>
          <a:bodyPr/>
          <a:lstStyle/>
          <a:p>
            <a:pPr marL="96848" indent="0" algn="l">
              <a:buNone/>
            </a:pPr>
            <a:r>
              <a:rPr lang="en-US" dirty="0"/>
              <a:t>We learned vocabulary.</a:t>
            </a:r>
          </a:p>
          <a:p>
            <a:pPr marL="96848" indent="0" algn="l">
              <a:buNone/>
            </a:pPr>
            <a:r>
              <a:rPr lang="en-US" dirty="0"/>
              <a:t>We learned about a New York City teacher who made a difference.</a:t>
            </a:r>
          </a:p>
          <a:p>
            <a:pPr marL="96848" indent="0" algn="l">
              <a:buNone/>
            </a:pPr>
            <a:r>
              <a:rPr lang="en-US" dirty="0"/>
              <a:t>We learned that music can change lives.</a:t>
            </a:r>
          </a:p>
        </p:txBody>
      </p:sp>
    </p:spTree>
    <p:extLst>
      <p:ext uri="{BB962C8B-B14F-4D97-AF65-F5344CB8AC3E}">
        <p14:creationId xmlns:p14="http://schemas.microsoft.com/office/powerpoint/2010/main" val="42678184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70B29-B0F5-461A-B5E3-6496E3B68750}"/>
              </a:ext>
            </a:extLst>
          </p:cNvPr>
          <p:cNvSpPr>
            <a:spLocks noGrp="1"/>
          </p:cNvSpPr>
          <p:nvPr>
            <p:ph type="title"/>
          </p:nvPr>
        </p:nvSpPr>
        <p:spPr/>
        <p:txBody>
          <a:bodyPr/>
          <a:lstStyle/>
          <a:p>
            <a:r>
              <a:rPr lang="en-US" sz="3600" dirty="0"/>
              <a:t>Itzhak Perelman performs with Opus 118</a:t>
            </a:r>
          </a:p>
        </p:txBody>
      </p:sp>
      <p:sp>
        <p:nvSpPr>
          <p:cNvPr id="4" name="Content Placeholder 3">
            <a:extLst>
              <a:ext uri="{FF2B5EF4-FFF2-40B4-BE49-F238E27FC236}">
                <a16:creationId xmlns:a16="http://schemas.microsoft.com/office/drawing/2014/main" id="{E50A21B8-AB74-4B2E-A27A-E4BC0FF69F89}"/>
              </a:ext>
            </a:extLst>
          </p:cNvPr>
          <p:cNvSpPr>
            <a:spLocks noGrp="1"/>
          </p:cNvSpPr>
          <p:nvPr>
            <p:ph sz="quarter" idx="4"/>
          </p:nvPr>
        </p:nvSpPr>
        <p:spPr>
          <a:xfrm>
            <a:off x="3328807" y="6019940"/>
            <a:ext cx="5534386" cy="939597"/>
          </a:xfrm>
        </p:spPr>
        <p:txBody>
          <a:bodyPr>
            <a:normAutofit/>
          </a:bodyPr>
          <a:lstStyle/>
          <a:p>
            <a:pPr marL="96848" indent="0">
              <a:buNone/>
            </a:pPr>
            <a:r>
              <a:rPr lang="en-US" sz="1600" dirty="0">
                <a:hlinkClick r:id="rId3"/>
              </a:rPr>
              <a:t>https://www.youtube.com/watch?v=dZUn9OKUwms</a:t>
            </a:r>
            <a:endParaRPr lang="en-US" sz="1600" dirty="0"/>
          </a:p>
        </p:txBody>
      </p:sp>
      <p:pic>
        <p:nvPicPr>
          <p:cNvPr id="5" name="Online Media 4" title="Isaac Stern - Itzhak Perlman - Mark O'Connor - Midori - Bach's Concerto">
            <a:hlinkClick r:id="" action="ppaction://media"/>
            <a:extLst>
              <a:ext uri="{FF2B5EF4-FFF2-40B4-BE49-F238E27FC236}">
                <a16:creationId xmlns:a16="http://schemas.microsoft.com/office/drawing/2014/main" id="{1E4AC964-E72C-439C-9741-586A913FCF9A}"/>
              </a:ext>
            </a:extLst>
          </p:cNvPr>
          <p:cNvPicPr>
            <a:picLocks noRot="1" noChangeAspect="1"/>
          </p:cNvPicPr>
          <p:nvPr>
            <a:videoFile r:link="rId1"/>
          </p:nvPr>
        </p:nvPicPr>
        <p:blipFill>
          <a:blip r:embed="rId4"/>
          <a:stretch>
            <a:fillRect/>
          </a:stretch>
        </p:blipFill>
        <p:spPr>
          <a:xfrm>
            <a:off x="1819517" y="1061884"/>
            <a:ext cx="7043676" cy="5278921"/>
          </a:xfrm>
          <a:prstGeom prst="rect">
            <a:avLst/>
          </a:prstGeom>
        </p:spPr>
      </p:pic>
    </p:spTree>
    <p:extLst>
      <p:ext uri="{BB962C8B-B14F-4D97-AF65-F5344CB8AC3E}">
        <p14:creationId xmlns:p14="http://schemas.microsoft.com/office/powerpoint/2010/main" val="1937679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4BFBC-BC43-40C3-A050-82C9DD5B5936}"/>
              </a:ext>
            </a:extLst>
          </p:cNvPr>
          <p:cNvSpPr>
            <a:spLocks noGrp="1"/>
          </p:cNvSpPr>
          <p:nvPr>
            <p:ph type="title"/>
          </p:nvPr>
        </p:nvSpPr>
        <p:spPr/>
        <p:txBody>
          <a:bodyPr/>
          <a:lstStyle/>
          <a:p>
            <a:r>
              <a:rPr lang="en-US" dirty="0"/>
              <a:t>Bibliography</a:t>
            </a:r>
          </a:p>
        </p:txBody>
      </p:sp>
      <p:sp>
        <p:nvSpPr>
          <p:cNvPr id="4" name="Content Placeholder 3">
            <a:extLst>
              <a:ext uri="{FF2B5EF4-FFF2-40B4-BE49-F238E27FC236}">
                <a16:creationId xmlns:a16="http://schemas.microsoft.com/office/drawing/2014/main" id="{7A85EFD7-E6E5-41FE-94A3-62761017D264}"/>
              </a:ext>
            </a:extLst>
          </p:cNvPr>
          <p:cNvSpPr>
            <a:spLocks noGrp="1"/>
          </p:cNvSpPr>
          <p:nvPr>
            <p:ph sz="quarter" idx="4"/>
          </p:nvPr>
        </p:nvSpPr>
        <p:spPr>
          <a:xfrm>
            <a:off x="348125" y="1194740"/>
            <a:ext cx="9543127" cy="4919224"/>
          </a:xfrm>
        </p:spPr>
        <p:txBody>
          <a:bodyPr/>
          <a:lstStyle/>
          <a:p>
            <a:pPr marL="96848" indent="0" algn="l">
              <a:buNone/>
            </a:pPr>
            <a:r>
              <a:rPr lang="en-US" dirty="0"/>
              <a:t>Music of the Heart (1998) </a:t>
            </a:r>
            <a:r>
              <a:rPr lang="en-US" dirty="0">
                <a:hlinkClick r:id="rId2"/>
              </a:rPr>
              <a:t>https://www.youtube.com/watch?v=NWb5RkZeV4k</a:t>
            </a:r>
            <a:endParaRPr lang="en-US" dirty="0"/>
          </a:p>
          <a:p>
            <a:pPr marL="96848" indent="0" algn="l">
              <a:buNone/>
            </a:pPr>
            <a:endParaRPr lang="en-US" dirty="0"/>
          </a:p>
          <a:p>
            <a:pPr marL="96848" indent="0" algn="l">
              <a:buNone/>
            </a:pPr>
            <a:r>
              <a:rPr lang="en-US" dirty="0">
                <a:hlinkClick r:id="rId3"/>
              </a:rPr>
              <a:t>https://www.kaufmanmusiccenter.org/kc/about/opus-118/</a:t>
            </a:r>
            <a:endParaRPr lang="en-US" dirty="0"/>
          </a:p>
          <a:p>
            <a:pPr marL="96848" indent="0" algn="l">
              <a:buNone/>
            </a:pPr>
            <a:endParaRPr lang="en-US" dirty="0"/>
          </a:p>
          <a:p>
            <a:pPr marL="96848" indent="0" algn="l">
              <a:buNone/>
            </a:pPr>
            <a:r>
              <a:rPr lang="en-US" dirty="0">
                <a:hlinkClick r:id="rId3"/>
              </a:rPr>
              <a:t>https://www.kaufmanmusiccenter.org/kc/about/opus-118/</a:t>
            </a:r>
            <a:endParaRPr lang="en-US" dirty="0"/>
          </a:p>
          <a:p>
            <a:pPr marL="96848" indent="0" algn="l">
              <a:buNone/>
            </a:pPr>
            <a:r>
              <a:rPr lang="en-US" dirty="0">
                <a:hlinkClick r:id="rId4"/>
              </a:rPr>
              <a:t>https://www.youtube.com/watch?v=dZUn9OKUwms</a:t>
            </a:r>
            <a:endParaRPr lang="en-US" dirty="0"/>
          </a:p>
          <a:p>
            <a:pPr marL="96848" indent="0" algn="l">
              <a:buNone/>
            </a:pPr>
            <a:r>
              <a:rPr lang="en-US" dirty="0">
                <a:hlinkClick r:id="rId5"/>
              </a:rPr>
              <a:t>https://www.youtube.com/watch?v=wSYuqFJBcUA</a:t>
            </a:r>
            <a:endParaRPr lang="en-US" dirty="0"/>
          </a:p>
        </p:txBody>
      </p:sp>
    </p:spTree>
    <p:extLst>
      <p:ext uri="{BB962C8B-B14F-4D97-AF65-F5344CB8AC3E}">
        <p14:creationId xmlns:p14="http://schemas.microsoft.com/office/powerpoint/2010/main" val="13119411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noAutofit/>
          </a:bodyPr>
          <a:lstStyle/>
          <a:p>
            <a:pPr algn="r" rtl="1">
              <a:lnSpc>
                <a:spcPct val="150000"/>
              </a:lnSpc>
            </a:pPr>
            <a:r>
              <a:rPr lang="he-IL" sz="2000" dirty="0"/>
              <a:t>השימוש ביצירות במהלך שידור זה נעשה לפי סעיף 27א לחוק זכות יוצרים, תשס"ח-2007.</a:t>
            </a:r>
            <a:br>
              <a:rPr lang="he-IL" sz="2000" dirty="0"/>
            </a:br>
            <a:r>
              <a:rPr lang="he-IL" sz="2000" dirty="0"/>
              <a:t>אם הינך בעל הזכויות באחת היצירות, באפשרותך לבקש מאיתנו לחדול מהשימוש ביצירה, </a:t>
            </a:r>
            <a:br>
              <a:rPr lang="he-IL" sz="2000" dirty="0"/>
            </a:br>
            <a:r>
              <a:rPr lang="he-IL" sz="2000" dirty="0"/>
              <a:t>זאת באמצעות פנייה לדוא"ל  </a:t>
            </a:r>
            <a:r>
              <a:rPr lang="en-US" sz="2000" dirty="0"/>
              <a:t>rights@education.gov.il</a:t>
            </a:r>
            <a:endParaRPr lang="he-IL"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en-US" sz="4000" dirty="0">
                <a:solidFill>
                  <a:srgbClr val="192A72"/>
                </a:solidFill>
              </a:rPr>
              <a:t>Today….</a:t>
            </a:r>
            <a:endParaRPr lang="he-IL" sz="4000" dirty="0">
              <a:solidFill>
                <a:srgbClr val="192A72"/>
              </a:solidFill>
            </a:endParaRPr>
          </a:p>
        </p:txBody>
      </p:sp>
      <p:sp>
        <p:nvSpPr>
          <p:cNvPr id="8" name="מציין מיקום תוכן 7"/>
          <p:cNvSpPr>
            <a:spLocks noGrp="1"/>
          </p:cNvSpPr>
          <p:nvPr>
            <p:ph sz="quarter" idx="4"/>
          </p:nvPr>
        </p:nvSpPr>
        <p:spPr/>
        <p:txBody>
          <a:bodyPr/>
          <a:lstStyle/>
          <a:p>
            <a:pPr algn="l" rtl="0">
              <a:lnSpc>
                <a:spcPct val="200000"/>
              </a:lnSpc>
            </a:pPr>
            <a:r>
              <a:rPr lang="en-US" dirty="0">
                <a:solidFill>
                  <a:schemeClr val="tx1"/>
                </a:solidFill>
              </a:rPr>
              <a:t>We will learn vocabulary.</a:t>
            </a:r>
          </a:p>
          <a:p>
            <a:pPr algn="l" rtl="0">
              <a:lnSpc>
                <a:spcPct val="200000"/>
              </a:lnSpc>
            </a:pPr>
            <a:r>
              <a:rPr lang="en-US" dirty="0">
                <a:solidFill>
                  <a:schemeClr val="tx1"/>
                </a:solidFill>
              </a:rPr>
              <a:t>We will learn about a special teacher.</a:t>
            </a:r>
          </a:p>
          <a:p>
            <a:pPr algn="l" rtl="0">
              <a:lnSpc>
                <a:spcPct val="200000"/>
              </a:lnSpc>
            </a:pPr>
            <a:r>
              <a:rPr lang="en-US" dirty="0">
                <a:solidFill>
                  <a:schemeClr val="tx1"/>
                </a:solidFill>
              </a:rPr>
              <a:t>We will learn about the importance of music.</a:t>
            </a:r>
            <a:endParaRPr lang="he-IL"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en-US" dirty="0"/>
              <a:t>How does music make you feel?</a:t>
            </a:r>
            <a:endParaRPr lang="he-IL" dirty="0"/>
          </a:p>
        </p:txBody>
      </p:sp>
      <p:sp>
        <p:nvSpPr>
          <p:cNvPr id="11" name="מציין מיקום תוכן 10"/>
          <p:cNvSpPr>
            <a:spLocks noGrp="1"/>
          </p:cNvSpPr>
          <p:nvPr>
            <p:ph sz="quarter" idx="4"/>
          </p:nvPr>
        </p:nvSpPr>
        <p:spPr/>
        <p:txBody>
          <a:bodyPr>
            <a:normAutofit/>
          </a:bodyPr>
          <a:lstStyle/>
          <a:p>
            <a:pPr marL="96848" indent="0" algn="l" rtl="0">
              <a:lnSpc>
                <a:spcPct val="150000"/>
              </a:lnSpc>
              <a:buNone/>
            </a:pPr>
            <a:r>
              <a:rPr lang="en-US" sz="3200" dirty="0"/>
              <a:t>Do you listen to music?</a:t>
            </a:r>
          </a:p>
          <a:p>
            <a:pPr marL="96848" indent="0" algn="l" rtl="0">
              <a:lnSpc>
                <a:spcPct val="150000"/>
              </a:lnSpc>
              <a:buNone/>
            </a:pPr>
            <a:r>
              <a:rPr lang="en-US" sz="3200" dirty="0"/>
              <a:t>How does music make you feel?</a:t>
            </a:r>
          </a:p>
          <a:p>
            <a:pPr marL="96848" indent="0" algn="l" rtl="0">
              <a:lnSpc>
                <a:spcPct val="150000"/>
              </a:lnSpc>
              <a:buNone/>
            </a:pPr>
            <a:r>
              <a:rPr lang="en-US" sz="3200" dirty="0"/>
              <a:t>Do you play an instrument?</a:t>
            </a:r>
          </a:p>
          <a:p>
            <a:pPr marL="96848" indent="0" algn="l" rtl="0">
              <a:lnSpc>
                <a:spcPct val="150000"/>
              </a:lnSpc>
              <a:buNone/>
            </a:pPr>
            <a:r>
              <a:rPr lang="en-US" sz="3200" dirty="0"/>
              <a:t>Do you feel pride when you play your instrument for others?</a:t>
            </a:r>
            <a:endParaRPr lang="he-IL" sz="3200" dirty="0"/>
          </a:p>
        </p:txBody>
      </p:sp>
      <p:pic>
        <p:nvPicPr>
          <p:cNvPr id="5" name="Picture 4" descr="A picture containing clock, large&#10;&#10;Description automatically generated">
            <a:extLst>
              <a:ext uri="{FF2B5EF4-FFF2-40B4-BE49-F238E27FC236}">
                <a16:creationId xmlns:a16="http://schemas.microsoft.com/office/drawing/2014/main" id="{7BAC8281-86D7-4A97-AB13-A709F28AEC93}"/>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714488" y="1725460"/>
            <a:ext cx="2749296" cy="2749296"/>
          </a:xfrm>
          <a:prstGeom prst="rect">
            <a:avLst/>
          </a:prstGeom>
        </p:spPr>
      </p:pic>
      <p:sp>
        <p:nvSpPr>
          <p:cNvPr id="6" name="TextBox 5">
            <a:extLst>
              <a:ext uri="{FF2B5EF4-FFF2-40B4-BE49-F238E27FC236}">
                <a16:creationId xmlns:a16="http://schemas.microsoft.com/office/drawing/2014/main" id="{60740DD6-441B-4C55-A225-5D2E11CC3751}"/>
              </a:ext>
            </a:extLst>
          </p:cNvPr>
          <p:cNvSpPr txBox="1"/>
          <p:nvPr/>
        </p:nvSpPr>
        <p:spPr>
          <a:xfrm>
            <a:off x="10899294" y="6008361"/>
            <a:ext cx="939137" cy="784830"/>
          </a:xfrm>
          <a:prstGeom prst="rect">
            <a:avLst/>
          </a:prstGeom>
          <a:noFill/>
        </p:spPr>
        <p:txBody>
          <a:bodyPr wrap="square" rtlCol="0">
            <a:spAutoFit/>
          </a:bodyPr>
          <a:lstStyle/>
          <a:p>
            <a:r>
              <a:rPr lang="en-US" sz="900">
                <a:hlinkClick r:id="rId4" tooltip="http://www.allwhitebackground.com/music.html"/>
              </a:rPr>
              <a:t>This Photo</a:t>
            </a:r>
            <a:r>
              <a:rPr lang="en-US" sz="900"/>
              <a:t> by Unknown Author is licensed under </a:t>
            </a:r>
            <a:r>
              <a:rPr lang="en-US" sz="900">
                <a:hlinkClick r:id="rId5" tooltip="https://creativecommons.org/licenses/by-nc/3.0/"/>
              </a:rPr>
              <a:t>CC BY-NC</a:t>
            </a:r>
            <a:endParaRPr lang="en-US" sz="900"/>
          </a:p>
        </p:txBody>
      </p:sp>
    </p:spTree>
    <p:extLst>
      <p:ext uri="{BB962C8B-B14F-4D97-AF65-F5344CB8AC3E}">
        <p14:creationId xmlns:p14="http://schemas.microsoft.com/office/powerpoint/2010/main" val="3351067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41EA6-E30E-46D4-A450-D1A2709342F3}"/>
              </a:ext>
            </a:extLst>
          </p:cNvPr>
          <p:cNvSpPr>
            <a:spLocks noGrp="1"/>
          </p:cNvSpPr>
          <p:nvPr>
            <p:ph type="title"/>
          </p:nvPr>
        </p:nvSpPr>
        <p:spPr/>
        <p:txBody>
          <a:bodyPr/>
          <a:lstStyle/>
          <a:p>
            <a:r>
              <a:rPr lang="en-US" dirty="0"/>
              <a:t>Vocabulary</a:t>
            </a:r>
          </a:p>
        </p:txBody>
      </p:sp>
      <p:graphicFrame>
        <p:nvGraphicFramePr>
          <p:cNvPr id="7" name="Table 7">
            <a:extLst>
              <a:ext uri="{FF2B5EF4-FFF2-40B4-BE49-F238E27FC236}">
                <a16:creationId xmlns:a16="http://schemas.microsoft.com/office/drawing/2014/main" id="{10D5FC0B-E564-4BAE-A5E1-CD43ADC1CA22}"/>
              </a:ext>
            </a:extLst>
          </p:cNvPr>
          <p:cNvGraphicFramePr>
            <a:graphicFrameLocks noGrp="1"/>
          </p:cNvGraphicFramePr>
          <p:nvPr>
            <p:ph sz="quarter" idx="4"/>
            <p:extLst>
              <p:ext uri="{D42A27DB-BD31-4B8C-83A1-F6EECF244321}">
                <p14:modId xmlns:p14="http://schemas.microsoft.com/office/powerpoint/2010/main" val="2627627823"/>
              </p:ext>
            </p:extLst>
          </p:nvPr>
        </p:nvGraphicFramePr>
        <p:xfrm>
          <a:off x="515938" y="1312658"/>
          <a:ext cx="10136820" cy="4771860"/>
        </p:xfrm>
        <a:graphic>
          <a:graphicData uri="http://schemas.openxmlformats.org/drawingml/2006/table">
            <a:tbl>
              <a:tblPr firstRow="1" bandRow="1">
                <a:tableStyleId>{5C22544A-7EE6-4342-B048-85BDC9FD1C3A}</a:tableStyleId>
              </a:tblPr>
              <a:tblGrid>
                <a:gridCol w="2027364">
                  <a:extLst>
                    <a:ext uri="{9D8B030D-6E8A-4147-A177-3AD203B41FA5}">
                      <a16:colId xmlns:a16="http://schemas.microsoft.com/office/drawing/2014/main" val="2834458130"/>
                    </a:ext>
                  </a:extLst>
                </a:gridCol>
                <a:gridCol w="2027364">
                  <a:extLst>
                    <a:ext uri="{9D8B030D-6E8A-4147-A177-3AD203B41FA5}">
                      <a16:colId xmlns:a16="http://schemas.microsoft.com/office/drawing/2014/main" val="1361854867"/>
                    </a:ext>
                  </a:extLst>
                </a:gridCol>
                <a:gridCol w="2027364">
                  <a:extLst>
                    <a:ext uri="{9D8B030D-6E8A-4147-A177-3AD203B41FA5}">
                      <a16:colId xmlns:a16="http://schemas.microsoft.com/office/drawing/2014/main" val="61809444"/>
                    </a:ext>
                  </a:extLst>
                </a:gridCol>
                <a:gridCol w="2027364">
                  <a:extLst>
                    <a:ext uri="{9D8B030D-6E8A-4147-A177-3AD203B41FA5}">
                      <a16:colId xmlns:a16="http://schemas.microsoft.com/office/drawing/2014/main" val="197962236"/>
                    </a:ext>
                  </a:extLst>
                </a:gridCol>
                <a:gridCol w="2027364">
                  <a:extLst>
                    <a:ext uri="{9D8B030D-6E8A-4147-A177-3AD203B41FA5}">
                      <a16:colId xmlns:a16="http://schemas.microsoft.com/office/drawing/2014/main" val="2454284571"/>
                    </a:ext>
                  </a:extLst>
                </a:gridCol>
              </a:tblGrid>
              <a:tr h="839940">
                <a:tc>
                  <a:txBody>
                    <a:bodyPr/>
                    <a:lstStyle/>
                    <a:p>
                      <a:pPr algn="l"/>
                      <a:endParaRPr lang="he-IL" dirty="0"/>
                    </a:p>
                  </a:txBody>
                  <a:tcPr/>
                </a:tc>
                <a:tc>
                  <a:txBody>
                    <a:bodyPr/>
                    <a:lstStyle/>
                    <a:p>
                      <a:pPr algn="l"/>
                      <a:endParaRPr lang="en-US"/>
                    </a:p>
                  </a:txBody>
                  <a:tcPr/>
                </a:tc>
                <a:tc>
                  <a:txBody>
                    <a:bodyPr/>
                    <a:lstStyle/>
                    <a:p>
                      <a:pPr algn="l"/>
                      <a:endParaRPr lang="en-US" dirty="0"/>
                    </a:p>
                  </a:txBody>
                  <a:tcPr/>
                </a:tc>
                <a:tc>
                  <a:txBody>
                    <a:bodyPr/>
                    <a:lstStyle/>
                    <a:p>
                      <a:pPr algn="l"/>
                      <a:endParaRPr lang="en-US"/>
                    </a:p>
                  </a:txBody>
                  <a:tcPr/>
                </a:tc>
                <a:tc>
                  <a:txBody>
                    <a:bodyPr/>
                    <a:lstStyle/>
                    <a:p>
                      <a:pPr algn="l"/>
                      <a:endParaRPr lang="en-US"/>
                    </a:p>
                  </a:txBody>
                  <a:tcPr/>
                </a:tc>
                <a:extLst>
                  <a:ext uri="{0D108BD9-81ED-4DB2-BD59-A6C34878D82A}">
                    <a16:rowId xmlns:a16="http://schemas.microsoft.com/office/drawing/2014/main" val="1292405976"/>
                  </a:ext>
                </a:extLst>
              </a:tr>
              <a:tr h="839940">
                <a:tc>
                  <a:txBody>
                    <a:bodyPr/>
                    <a:lstStyle/>
                    <a:p>
                      <a:pPr algn="l"/>
                      <a:r>
                        <a:rPr lang="en-US" dirty="0">
                          <a:latin typeface="Arial" panose="020B0604020202020204" pitchFamily="34" charset="0"/>
                          <a:cs typeface="Arial" panose="020B0604020202020204" pitchFamily="34" charset="0"/>
                        </a:rPr>
                        <a:t>Impressed</a:t>
                      </a:r>
                    </a:p>
                    <a:p>
                      <a:pPr algn="l"/>
                      <a:r>
                        <a:rPr lang="ar-AE" dirty="0">
                          <a:latin typeface="Arial" panose="020B0604020202020204" pitchFamily="34" charset="0"/>
                          <a:cs typeface="Arial" panose="020B0604020202020204" pitchFamily="34" charset="0"/>
                        </a:rPr>
                        <a:t>ُتَأثّر</a:t>
                      </a:r>
                      <a:endParaRPr lang="en-US" dirty="0">
                        <a:latin typeface="Arial" panose="020B0604020202020204" pitchFamily="34" charset="0"/>
                        <a:cs typeface="Arial" panose="020B0604020202020204" pitchFamily="34" charset="0"/>
                      </a:endParaRPr>
                    </a:p>
                    <a:p>
                      <a:pPr algn="l"/>
                      <a:r>
                        <a:rPr lang="he-IL" dirty="0">
                          <a:latin typeface="Arial" panose="020B0604020202020204" pitchFamily="34" charset="0"/>
                          <a:cs typeface="Arial" panose="020B0604020202020204" pitchFamily="34" charset="0"/>
                        </a:rPr>
                        <a:t>התרשם</a:t>
                      </a:r>
                      <a:endParaRPr lang="en-US" dirty="0">
                        <a:latin typeface="Arial" panose="020B0604020202020204" pitchFamily="34" charset="0"/>
                        <a:cs typeface="Arial" panose="020B0604020202020204" pitchFamily="34" charset="0"/>
                      </a:endParaRPr>
                    </a:p>
                  </a:txBody>
                  <a:tcPr/>
                </a:tc>
                <a:tc>
                  <a:txBody>
                    <a:bodyPr/>
                    <a:lstStyle/>
                    <a:p>
                      <a:pPr algn="l"/>
                      <a:r>
                        <a:rPr lang="en-US" dirty="0">
                          <a:latin typeface="Arial" panose="020B0604020202020204" pitchFamily="34" charset="0"/>
                          <a:cs typeface="Arial" panose="020B0604020202020204" pitchFamily="34" charset="0"/>
                        </a:rPr>
                        <a:t>Ability</a:t>
                      </a:r>
                      <a:endParaRPr lang="he-IL" dirty="0">
                        <a:latin typeface="Arial" panose="020B0604020202020204" pitchFamily="34" charset="0"/>
                        <a:cs typeface="Arial" panose="020B0604020202020204" pitchFamily="34" charset="0"/>
                      </a:endParaRPr>
                    </a:p>
                    <a:p>
                      <a:pPr algn="l"/>
                      <a:r>
                        <a:rPr lang="he-IL" dirty="0">
                          <a:latin typeface="Arial" panose="020B0604020202020204" pitchFamily="34" charset="0"/>
                          <a:cs typeface="Arial" panose="020B0604020202020204" pitchFamily="34" charset="0"/>
                        </a:rPr>
                        <a:t>יכולת</a:t>
                      </a:r>
                    </a:p>
                    <a:p>
                      <a:pPr algn="l"/>
                      <a:r>
                        <a:rPr lang="ar-AE" dirty="0">
                          <a:latin typeface="Arial" panose="020B0604020202020204" pitchFamily="34" charset="0"/>
                          <a:cs typeface="Arial" panose="020B0604020202020204" pitchFamily="34" charset="0"/>
                        </a:rPr>
                        <a:t>قدره</a:t>
                      </a:r>
                      <a:endParaRPr lang="en-US" dirty="0">
                        <a:latin typeface="Arial" panose="020B0604020202020204" pitchFamily="34" charset="0"/>
                        <a:cs typeface="Arial" panose="020B0604020202020204" pitchFamily="34" charset="0"/>
                      </a:endParaRPr>
                    </a:p>
                  </a:txBody>
                  <a:tcPr/>
                </a:tc>
                <a:tc>
                  <a:txBody>
                    <a:bodyPr/>
                    <a:lstStyle/>
                    <a:p>
                      <a:pPr algn="l"/>
                      <a:r>
                        <a:rPr lang="en-US" dirty="0">
                          <a:latin typeface="Arial" panose="020B0604020202020204" pitchFamily="34" charset="0"/>
                          <a:cs typeface="Arial" panose="020B0604020202020204" pitchFamily="34" charset="0"/>
                        </a:rPr>
                        <a:t>Perseverance</a:t>
                      </a:r>
                      <a:endParaRPr lang="he-IL" dirty="0">
                        <a:latin typeface="Arial" panose="020B0604020202020204" pitchFamily="34" charset="0"/>
                        <a:cs typeface="Arial" panose="020B0604020202020204" pitchFamily="34" charset="0"/>
                      </a:endParaRPr>
                    </a:p>
                    <a:p>
                      <a:pPr algn="l"/>
                      <a:r>
                        <a:rPr lang="he-IL" dirty="0">
                          <a:latin typeface="Arial" panose="020B0604020202020204" pitchFamily="34" charset="0"/>
                          <a:cs typeface="Arial" panose="020B0604020202020204" pitchFamily="34" charset="0"/>
                        </a:rPr>
                        <a:t>התמדה</a:t>
                      </a:r>
                      <a:endParaRPr lang="en-US" dirty="0">
                        <a:latin typeface="Arial" panose="020B0604020202020204" pitchFamily="34" charset="0"/>
                        <a:cs typeface="Arial" panose="020B0604020202020204" pitchFamily="34" charset="0"/>
                      </a:endParaRPr>
                    </a:p>
                    <a:p>
                      <a:pPr algn="l"/>
                      <a:r>
                        <a:rPr lang="ar-AE" dirty="0">
                          <a:latin typeface="Arial" panose="020B0604020202020204" pitchFamily="34" charset="0"/>
                          <a:cs typeface="Arial" panose="020B0604020202020204" pitchFamily="34" charset="0"/>
                        </a:rPr>
                        <a:t>ثبات</a:t>
                      </a:r>
                      <a:endParaRPr lang="en-US" dirty="0">
                        <a:latin typeface="Arial" panose="020B0604020202020204" pitchFamily="34" charset="0"/>
                        <a:cs typeface="Arial" panose="020B0604020202020204" pitchFamily="34" charset="0"/>
                      </a:endParaRPr>
                    </a:p>
                  </a:txBody>
                  <a:tcPr/>
                </a:tc>
                <a:tc>
                  <a:txBody>
                    <a:bodyPr/>
                    <a:lstStyle/>
                    <a:p>
                      <a:pPr algn="l"/>
                      <a:r>
                        <a:rPr lang="en-US" dirty="0">
                          <a:latin typeface="Arial" panose="020B0604020202020204" pitchFamily="34" charset="0"/>
                          <a:cs typeface="Arial" panose="020B0604020202020204" pitchFamily="34" charset="0"/>
                        </a:rPr>
                        <a:t> moved</a:t>
                      </a:r>
                      <a:endParaRPr lang="he-IL" dirty="0">
                        <a:latin typeface="Arial" panose="020B0604020202020204" pitchFamily="34" charset="0"/>
                        <a:cs typeface="Arial" panose="020B0604020202020204" pitchFamily="34" charset="0"/>
                      </a:endParaRPr>
                    </a:p>
                    <a:p>
                      <a:pPr algn="l"/>
                      <a:r>
                        <a:rPr lang="he-IL" dirty="0">
                          <a:latin typeface="Arial" panose="020B0604020202020204" pitchFamily="34" charset="0"/>
                          <a:cs typeface="Arial" panose="020B0604020202020204" pitchFamily="34" charset="0"/>
                        </a:rPr>
                        <a:t>עבר דירה</a:t>
                      </a:r>
                      <a:endParaRPr lang="en-US" dirty="0">
                        <a:latin typeface="Arial" panose="020B0604020202020204" pitchFamily="34" charset="0"/>
                        <a:cs typeface="Arial" panose="020B0604020202020204" pitchFamily="34" charset="0"/>
                      </a:endParaRPr>
                    </a:p>
                    <a:p>
                      <a:pPr algn="l"/>
                      <a:r>
                        <a:rPr lang="ar-AE" dirty="0">
                          <a:latin typeface="Arial" panose="020B0604020202020204" pitchFamily="34" charset="0"/>
                          <a:cs typeface="Arial" panose="020B0604020202020204" pitchFamily="34" charset="0"/>
                        </a:rPr>
                        <a:t>تحرك</a:t>
                      </a:r>
                      <a:endParaRPr lang="en-US" dirty="0">
                        <a:latin typeface="Arial" panose="020B0604020202020204" pitchFamily="34" charset="0"/>
                        <a:cs typeface="Arial" panose="020B0604020202020204" pitchFamily="34" charset="0"/>
                      </a:endParaRPr>
                    </a:p>
                  </a:txBody>
                  <a:tcPr/>
                </a:tc>
                <a:tc>
                  <a:txBody>
                    <a:bodyPr/>
                    <a:lstStyle/>
                    <a:p>
                      <a:pPr algn="l"/>
                      <a:r>
                        <a:rPr lang="en-US" dirty="0">
                          <a:latin typeface="Arial" panose="020B0604020202020204" pitchFamily="34" charset="0"/>
                          <a:cs typeface="Arial" panose="020B0604020202020204" pitchFamily="34" charset="0"/>
                        </a:rPr>
                        <a:t>Cancel</a:t>
                      </a:r>
                      <a:endParaRPr lang="he-IL" dirty="0">
                        <a:latin typeface="Arial" panose="020B0604020202020204" pitchFamily="34" charset="0"/>
                        <a:cs typeface="Arial" panose="020B0604020202020204" pitchFamily="34" charset="0"/>
                      </a:endParaRPr>
                    </a:p>
                    <a:p>
                      <a:pPr algn="l"/>
                      <a:r>
                        <a:rPr lang="he-IL" dirty="0">
                          <a:latin typeface="Arial" panose="020B0604020202020204" pitchFamily="34" charset="0"/>
                          <a:cs typeface="Arial" panose="020B0604020202020204" pitchFamily="34" charset="0"/>
                        </a:rPr>
                        <a:t>לבטל</a:t>
                      </a:r>
                      <a:endParaRPr lang="en-US" dirty="0">
                        <a:latin typeface="Arial" panose="020B0604020202020204" pitchFamily="34" charset="0"/>
                        <a:cs typeface="Arial" panose="020B0604020202020204" pitchFamily="34" charset="0"/>
                      </a:endParaRPr>
                    </a:p>
                    <a:p>
                      <a:pPr algn="l"/>
                      <a:r>
                        <a:rPr lang="ar-AE" dirty="0">
                          <a:latin typeface="Arial" panose="020B0604020202020204" pitchFamily="34" charset="0"/>
                          <a:cs typeface="Arial" panose="020B0604020202020204" pitchFamily="34" charset="0"/>
                        </a:rPr>
                        <a:t>يلغي</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52694468"/>
                  </a:ext>
                </a:extLst>
              </a:tr>
              <a:tr h="839940">
                <a:tc>
                  <a:txBody>
                    <a:bodyPr/>
                    <a:lstStyle/>
                    <a:p>
                      <a:pPr algn="l"/>
                      <a:r>
                        <a:rPr lang="en-US" dirty="0">
                          <a:latin typeface="Arial" panose="020B0604020202020204" pitchFamily="34" charset="0"/>
                          <a:cs typeface="Arial" panose="020B0604020202020204" pitchFamily="34" charset="0"/>
                        </a:rPr>
                        <a:t>Determination</a:t>
                      </a:r>
                    </a:p>
                    <a:p>
                      <a:pPr algn="l"/>
                      <a:r>
                        <a:rPr lang="he-IL" dirty="0">
                          <a:latin typeface="Arial" panose="020B0604020202020204" pitchFamily="34" charset="0"/>
                          <a:cs typeface="Arial" panose="020B0604020202020204" pitchFamily="34" charset="0"/>
                        </a:rPr>
                        <a:t>נחישות</a:t>
                      </a:r>
                      <a:endParaRPr lang="en-US" dirty="0">
                        <a:latin typeface="Arial" panose="020B0604020202020204" pitchFamily="34" charset="0"/>
                        <a:cs typeface="Arial" panose="020B0604020202020204" pitchFamily="34" charset="0"/>
                      </a:endParaRPr>
                    </a:p>
                    <a:p>
                      <a:pPr algn="l"/>
                      <a:r>
                        <a:rPr lang="ar-AE" dirty="0">
                          <a:latin typeface="Arial" panose="020B0604020202020204" pitchFamily="34" charset="0"/>
                          <a:cs typeface="Arial" panose="020B0604020202020204" pitchFamily="34" charset="0"/>
                        </a:rPr>
                        <a:t>اصرار</a:t>
                      </a:r>
                      <a:endParaRPr lang="en-US" dirty="0">
                        <a:latin typeface="Arial" panose="020B0604020202020204" pitchFamily="34" charset="0"/>
                        <a:cs typeface="Arial" panose="020B0604020202020204" pitchFamily="34" charset="0"/>
                      </a:endParaRPr>
                    </a:p>
                  </a:txBody>
                  <a:tcPr/>
                </a:tc>
                <a:tc>
                  <a:txBody>
                    <a:bodyPr/>
                    <a:lstStyle/>
                    <a:p>
                      <a:pPr algn="l"/>
                      <a:r>
                        <a:rPr lang="en-US" dirty="0">
                          <a:latin typeface="Arial" panose="020B0604020202020204" pitchFamily="34" charset="0"/>
                          <a:cs typeface="Arial" panose="020B0604020202020204" pitchFamily="34" charset="0"/>
                        </a:rPr>
                        <a:t>Decide</a:t>
                      </a:r>
                    </a:p>
                    <a:p>
                      <a:pPr algn="l"/>
                      <a:r>
                        <a:rPr lang="he-IL" dirty="0">
                          <a:latin typeface="Arial" panose="020B0604020202020204" pitchFamily="34" charset="0"/>
                          <a:cs typeface="Arial" panose="020B0604020202020204" pitchFamily="34" charset="0"/>
                        </a:rPr>
                        <a:t>להחליט</a:t>
                      </a:r>
                    </a:p>
                    <a:p>
                      <a:pPr algn="l"/>
                      <a:r>
                        <a:rPr lang="ar-AE" dirty="0">
                          <a:latin typeface="Arial" panose="020B0604020202020204" pitchFamily="34" charset="0"/>
                          <a:cs typeface="Arial" panose="020B0604020202020204" pitchFamily="34" charset="0"/>
                        </a:rPr>
                        <a:t>يقرر</a:t>
                      </a:r>
                      <a:endParaRPr lang="en-US" dirty="0">
                        <a:latin typeface="Arial" panose="020B0604020202020204" pitchFamily="34" charset="0"/>
                        <a:cs typeface="Arial" panose="020B0604020202020204" pitchFamily="34" charset="0"/>
                      </a:endParaRPr>
                    </a:p>
                  </a:txBody>
                  <a:tcPr/>
                </a:tc>
                <a:tc>
                  <a:txBody>
                    <a:bodyPr/>
                    <a:lstStyle/>
                    <a:p>
                      <a:pPr algn="l"/>
                      <a:r>
                        <a:rPr lang="en-US" dirty="0">
                          <a:latin typeface="Arial" panose="020B0604020202020204" pitchFamily="34" charset="0"/>
                          <a:cs typeface="Arial" panose="020B0604020202020204" pitchFamily="34" charset="0"/>
                        </a:rPr>
                        <a:t>Perform</a:t>
                      </a:r>
                      <a:endParaRPr lang="he-IL" dirty="0">
                        <a:latin typeface="Arial" panose="020B0604020202020204" pitchFamily="34" charset="0"/>
                        <a:cs typeface="Arial" panose="020B0604020202020204" pitchFamily="34" charset="0"/>
                      </a:endParaRPr>
                    </a:p>
                    <a:p>
                      <a:pPr algn="l"/>
                      <a:r>
                        <a:rPr lang="he-IL" dirty="0">
                          <a:latin typeface="Arial" panose="020B0604020202020204" pitchFamily="34" charset="0"/>
                          <a:cs typeface="Arial" panose="020B0604020202020204" pitchFamily="34" charset="0"/>
                        </a:rPr>
                        <a:t>להופיעה</a:t>
                      </a:r>
                      <a:endParaRPr lang="en-US" dirty="0">
                        <a:latin typeface="Arial" panose="020B0604020202020204" pitchFamily="34" charset="0"/>
                        <a:cs typeface="Arial" panose="020B0604020202020204" pitchFamily="34" charset="0"/>
                      </a:endParaRPr>
                    </a:p>
                    <a:p>
                      <a:pPr algn="l"/>
                      <a:r>
                        <a:rPr lang="ar-AE" dirty="0">
                          <a:latin typeface="Arial" panose="020B0604020202020204" pitchFamily="34" charset="0"/>
                          <a:cs typeface="Arial" panose="020B0604020202020204" pitchFamily="34" charset="0"/>
                        </a:rPr>
                        <a:t>يعرض</a:t>
                      </a:r>
                      <a:endParaRPr lang="en-US" dirty="0">
                        <a:latin typeface="Arial" panose="020B0604020202020204" pitchFamily="34" charset="0"/>
                        <a:cs typeface="Arial" panose="020B0604020202020204" pitchFamily="34" charset="0"/>
                      </a:endParaRPr>
                    </a:p>
                  </a:txBody>
                  <a:tcPr/>
                </a:tc>
                <a:tc>
                  <a:txBody>
                    <a:bodyPr/>
                    <a:lstStyle/>
                    <a:p>
                      <a:pPr algn="l"/>
                      <a:r>
                        <a:rPr lang="en-US" dirty="0">
                          <a:latin typeface="Arial" panose="020B0604020202020204" pitchFamily="34" charset="0"/>
                          <a:cs typeface="Arial" panose="020B0604020202020204" pitchFamily="34" charset="0"/>
                        </a:rPr>
                        <a:t>Young</a:t>
                      </a:r>
                    </a:p>
                    <a:p>
                      <a:pPr algn="l"/>
                      <a:r>
                        <a:rPr lang="he-IL" dirty="0">
                          <a:latin typeface="Arial" panose="020B0604020202020204" pitchFamily="34" charset="0"/>
                          <a:cs typeface="Arial" panose="020B0604020202020204" pitchFamily="34" charset="0"/>
                        </a:rPr>
                        <a:t>צעיר</a:t>
                      </a:r>
                    </a:p>
                    <a:p>
                      <a:pPr algn="l"/>
                      <a:r>
                        <a:rPr lang="ar-AE" dirty="0">
                          <a:latin typeface="Arial" panose="020B0604020202020204" pitchFamily="34" charset="0"/>
                          <a:cs typeface="Arial" panose="020B0604020202020204" pitchFamily="34" charset="0"/>
                        </a:rPr>
                        <a:t>صغير بالسن</a:t>
                      </a:r>
                      <a:endParaRPr lang="en-US" dirty="0">
                        <a:latin typeface="Arial" panose="020B0604020202020204" pitchFamily="34" charset="0"/>
                        <a:cs typeface="Arial" panose="020B0604020202020204" pitchFamily="34" charset="0"/>
                      </a:endParaRPr>
                    </a:p>
                  </a:txBody>
                  <a:tcPr/>
                </a:tc>
                <a:tc>
                  <a:txBody>
                    <a:bodyPr/>
                    <a:lstStyle/>
                    <a:p>
                      <a:pPr algn="l"/>
                      <a:r>
                        <a:rPr lang="en-US" dirty="0">
                          <a:latin typeface="Arial" panose="020B0604020202020204" pitchFamily="34" charset="0"/>
                          <a:cs typeface="Arial" panose="020B0604020202020204" pitchFamily="34" charset="0"/>
                        </a:rPr>
                        <a:t>Enough</a:t>
                      </a:r>
                      <a:endParaRPr lang="he-IL" dirty="0">
                        <a:latin typeface="Arial" panose="020B0604020202020204" pitchFamily="34" charset="0"/>
                        <a:cs typeface="Arial" panose="020B0604020202020204" pitchFamily="34" charset="0"/>
                      </a:endParaRPr>
                    </a:p>
                    <a:p>
                      <a:pPr algn="l"/>
                      <a:r>
                        <a:rPr lang="he-IL" dirty="0">
                          <a:latin typeface="Arial" panose="020B0604020202020204" pitchFamily="34" charset="0"/>
                          <a:cs typeface="Arial" panose="020B0604020202020204" pitchFamily="34" charset="0"/>
                        </a:rPr>
                        <a:t>מספיק</a:t>
                      </a:r>
                      <a:endParaRPr lang="en-US" dirty="0">
                        <a:latin typeface="Arial" panose="020B0604020202020204" pitchFamily="34" charset="0"/>
                        <a:cs typeface="Arial" panose="020B0604020202020204" pitchFamily="34" charset="0"/>
                      </a:endParaRPr>
                    </a:p>
                    <a:p>
                      <a:pPr algn="l"/>
                      <a:r>
                        <a:rPr lang="ar-AE" dirty="0">
                          <a:latin typeface="Arial" panose="020B0604020202020204" pitchFamily="34" charset="0"/>
                          <a:cs typeface="Arial" panose="020B0604020202020204" pitchFamily="34" charset="0"/>
                        </a:rPr>
                        <a:t>يكفي</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03215843"/>
                  </a:ext>
                </a:extLst>
              </a:tr>
              <a:tr h="839940">
                <a:tc>
                  <a:txBody>
                    <a:bodyPr/>
                    <a:lstStyle/>
                    <a:p>
                      <a:pPr algn="l"/>
                      <a:r>
                        <a:rPr lang="en-US" dirty="0">
                          <a:latin typeface="Arial" panose="020B0604020202020204" pitchFamily="34" charset="0"/>
                          <a:cs typeface="Arial" panose="020B0604020202020204" pitchFamily="34" charset="0"/>
                        </a:rPr>
                        <a:t>Students</a:t>
                      </a:r>
                    </a:p>
                    <a:p>
                      <a:pPr algn="l"/>
                      <a:r>
                        <a:rPr lang="he-IL" dirty="0">
                          <a:latin typeface="Arial" panose="020B0604020202020204" pitchFamily="34" charset="0"/>
                          <a:cs typeface="Arial" panose="020B0604020202020204" pitchFamily="34" charset="0"/>
                        </a:rPr>
                        <a:t>תלמידים</a:t>
                      </a:r>
                    </a:p>
                    <a:p>
                      <a:pPr algn="l"/>
                      <a:r>
                        <a:rPr lang="ar-AE" dirty="0">
                          <a:latin typeface="Arial" panose="020B0604020202020204" pitchFamily="34" charset="0"/>
                          <a:cs typeface="Arial" panose="020B0604020202020204" pitchFamily="34" charset="0"/>
                        </a:rPr>
                        <a:t>طلاب</a:t>
                      </a:r>
                      <a:endParaRPr lang="en-US" dirty="0">
                        <a:latin typeface="Arial" panose="020B0604020202020204" pitchFamily="34" charset="0"/>
                        <a:cs typeface="Arial" panose="020B0604020202020204" pitchFamily="34" charset="0"/>
                      </a:endParaRPr>
                    </a:p>
                  </a:txBody>
                  <a:tcPr/>
                </a:tc>
                <a:tc>
                  <a:txBody>
                    <a:bodyPr/>
                    <a:lstStyle/>
                    <a:p>
                      <a:pPr algn="l"/>
                      <a:r>
                        <a:rPr lang="en-US" dirty="0">
                          <a:latin typeface="Arial" panose="020B0604020202020204" pitchFamily="34" charset="0"/>
                          <a:cs typeface="Arial" panose="020B0604020202020204" pitchFamily="34" charset="0"/>
                        </a:rPr>
                        <a:t>Proven</a:t>
                      </a:r>
                      <a:endParaRPr lang="he-IL" dirty="0">
                        <a:latin typeface="Arial" panose="020B0604020202020204" pitchFamily="34" charset="0"/>
                        <a:cs typeface="Arial" panose="020B0604020202020204" pitchFamily="34" charset="0"/>
                      </a:endParaRPr>
                    </a:p>
                    <a:p>
                      <a:pPr algn="l"/>
                      <a:r>
                        <a:rPr lang="he-IL" dirty="0">
                          <a:latin typeface="Arial" panose="020B0604020202020204" pitchFamily="34" charset="0"/>
                          <a:cs typeface="Arial" panose="020B0604020202020204" pitchFamily="34" charset="0"/>
                        </a:rPr>
                        <a:t>מוכח</a:t>
                      </a:r>
                      <a:endParaRPr lang="en-US" dirty="0">
                        <a:latin typeface="Arial" panose="020B0604020202020204" pitchFamily="34" charset="0"/>
                        <a:cs typeface="Arial" panose="020B0604020202020204" pitchFamily="34" charset="0"/>
                      </a:endParaRPr>
                    </a:p>
                    <a:p>
                      <a:pPr algn="l"/>
                      <a:r>
                        <a:rPr lang="ar-AE" dirty="0">
                          <a:latin typeface="Arial" panose="020B0604020202020204" pitchFamily="34" charset="0"/>
                          <a:cs typeface="Arial" panose="020B0604020202020204" pitchFamily="34" charset="0"/>
                        </a:rPr>
                        <a:t>اثبت</a:t>
                      </a:r>
                      <a:endParaRPr lang="he-IL" dirty="0">
                        <a:latin typeface="Arial" panose="020B0604020202020204" pitchFamily="34" charset="0"/>
                        <a:cs typeface="Arial" panose="020B0604020202020204" pitchFamily="34" charset="0"/>
                      </a:endParaRPr>
                    </a:p>
                    <a:p>
                      <a:pPr algn="l"/>
                      <a:endParaRPr lang="en-US" dirty="0">
                        <a:latin typeface="Arial" panose="020B0604020202020204" pitchFamily="34" charset="0"/>
                        <a:cs typeface="Arial" panose="020B0604020202020204" pitchFamily="34" charset="0"/>
                      </a:endParaRPr>
                    </a:p>
                  </a:txBody>
                  <a:tcPr/>
                </a:tc>
                <a:tc>
                  <a:txBody>
                    <a:bodyPr/>
                    <a:lstStyle/>
                    <a:p>
                      <a:pPr algn="l"/>
                      <a:r>
                        <a:rPr lang="en-US" dirty="0">
                          <a:latin typeface="Arial" panose="020B0604020202020204" pitchFamily="34" charset="0"/>
                          <a:cs typeface="Arial" panose="020B0604020202020204" pitchFamily="34" charset="0"/>
                        </a:rPr>
                        <a:t>Performance</a:t>
                      </a:r>
                      <a:endParaRPr lang="he-IL" dirty="0">
                        <a:latin typeface="Arial" panose="020B0604020202020204" pitchFamily="34" charset="0"/>
                        <a:cs typeface="Arial" panose="020B0604020202020204" pitchFamily="34" charset="0"/>
                      </a:endParaRPr>
                    </a:p>
                    <a:p>
                      <a:pPr algn="l"/>
                      <a:r>
                        <a:rPr lang="he-IL" dirty="0">
                          <a:latin typeface="Arial" panose="020B0604020202020204" pitchFamily="34" charset="0"/>
                          <a:cs typeface="Arial" panose="020B0604020202020204" pitchFamily="34" charset="0"/>
                        </a:rPr>
                        <a:t>הופעה</a:t>
                      </a:r>
                      <a:endParaRPr lang="en-US" dirty="0">
                        <a:latin typeface="Arial" panose="020B0604020202020204" pitchFamily="34" charset="0"/>
                        <a:cs typeface="Arial" panose="020B0604020202020204" pitchFamily="34" charset="0"/>
                      </a:endParaRPr>
                    </a:p>
                  </a:txBody>
                  <a:tcPr/>
                </a:tc>
                <a:tc>
                  <a:txBody>
                    <a:bodyPr/>
                    <a:lstStyle/>
                    <a:p>
                      <a:pPr algn="l"/>
                      <a:r>
                        <a:rPr lang="en-US" dirty="0">
                          <a:latin typeface="Arial" panose="020B0604020202020204" pitchFamily="34" charset="0"/>
                          <a:cs typeface="Arial" panose="020B0604020202020204" pitchFamily="34" charset="0"/>
                        </a:rPr>
                        <a:t>Violin</a:t>
                      </a:r>
                      <a:endParaRPr lang="he-IL" dirty="0">
                        <a:latin typeface="Arial" panose="020B0604020202020204" pitchFamily="34" charset="0"/>
                        <a:cs typeface="Arial" panose="020B0604020202020204" pitchFamily="34" charset="0"/>
                      </a:endParaRPr>
                    </a:p>
                    <a:p>
                      <a:pPr algn="l"/>
                      <a:r>
                        <a:rPr lang="he-IL" dirty="0">
                          <a:latin typeface="Arial" panose="020B0604020202020204" pitchFamily="34" charset="0"/>
                          <a:cs typeface="Arial" panose="020B0604020202020204" pitchFamily="34" charset="0"/>
                        </a:rPr>
                        <a:t>כינר</a:t>
                      </a:r>
                      <a:endParaRPr lang="en-US" dirty="0">
                        <a:latin typeface="Arial" panose="020B0604020202020204" pitchFamily="34" charset="0"/>
                        <a:cs typeface="Arial" panose="020B0604020202020204" pitchFamily="34" charset="0"/>
                      </a:endParaRPr>
                    </a:p>
                    <a:p>
                      <a:pPr algn="l"/>
                      <a:r>
                        <a:rPr lang="ar-AE" dirty="0">
                          <a:latin typeface="Arial" panose="020B0604020202020204" pitchFamily="34" charset="0"/>
                          <a:cs typeface="Arial" panose="020B0604020202020204" pitchFamily="34" charset="0"/>
                        </a:rPr>
                        <a:t>كَمَنْجَة</a:t>
                      </a:r>
                      <a:endParaRPr lang="en-US" dirty="0">
                        <a:latin typeface="Arial" panose="020B0604020202020204" pitchFamily="34" charset="0"/>
                        <a:cs typeface="Arial" panose="020B0604020202020204" pitchFamily="34" charset="0"/>
                      </a:endParaRPr>
                    </a:p>
                  </a:txBody>
                  <a:tcPr/>
                </a:tc>
                <a:tc>
                  <a:txBody>
                    <a:bodyPr/>
                    <a:lstStyle/>
                    <a:p>
                      <a:pPr algn="l"/>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51474519"/>
                  </a:ext>
                </a:extLst>
              </a:tr>
              <a:tr h="839940">
                <a:tc>
                  <a:txBody>
                    <a:bodyPr/>
                    <a:lstStyle/>
                    <a:p>
                      <a:pPr algn="l"/>
                      <a:r>
                        <a:rPr lang="en-US" dirty="0">
                          <a:latin typeface="Arial" panose="020B0604020202020204" pitchFamily="34" charset="0"/>
                          <a:cs typeface="Arial" panose="020B0604020202020204" pitchFamily="34" charset="0"/>
                        </a:rPr>
                        <a:t>Empower</a:t>
                      </a:r>
                      <a:endParaRPr lang="he-IL" dirty="0">
                        <a:latin typeface="Arial" panose="020B0604020202020204" pitchFamily="34" charset="0"/>
                        <a:cs typeface="Arial" panose="020B0604020202020204" pitchFamily="34" charset="0"/>
                      </a:endParaRPr>
                    </a:p>
                    <a:p>
                      <a:pPr algn="l"/>
                      <a:r>
                        <a:rPr lang="he-IL" dirty="0">
                          <a:latin typeface="Arial" panose="020B0604020202020204" pitchFamily="34" charset="0"/>
                          <a:cs typeface="Arial" panose="020B0604020202020204" pitchFamily="34" charset="0"/>
                        </a:rPr>
                        <a:t>להעצים</a:t>
                      </a:r>
                      <a:endParaRPr lang="en-US" dirty="0">
                        <a:latin typeface="Arial" panose="020B0604020202020204" pitchFamily="34" charset="0"/>
                        <a:cs typeface="Arial" panose="020B0604020202020204" pitchFamily="34" charset="0"/>
                      </a:endParaRPr>
                    </a:p>
                    <a:p>
                      <a:pPr algn="l"/>
                      <a:r>
                        <a:rPr lang="ar-AE" dirty="0">
                          <a:latin typeface="Arial" panose="020B0604020202020204" pitchFamily="34" charset="0"/>
                          <a:cs typeface="Arial" panose="020B0604020202020204" pitchFamily="34" charset="0"/>
                        </a:rPr>
                        <a:t>يشجع</a:t>
                      </a:r>
                      <a:endParaRPr lang="en-US" dirty="0">
                        <a:latin typeface="Arial" panose="020B0604020202020204" pitchFamily="34" charset="0"/>
                        <a:cs typeface="Arial" panose="020B0604020202020204" pitchFamily="34" charset="0"/>
                      </a:endParaRPr>
                    </a:p>
                  </a:txBody>
                  <a:tcPr/>
                </a:tc>
                <a:tc>
                  <a:txBody>
                    <a:bodyPr/>
                    <a:lstStyle/>
                    <a:p>
                      <a:pPr algn="l"/>
                      <a:r>
                        <a:rPr lang="en-US" dirty="0">
                          <a:latin typeface="Arial" panose="020B0604020202020204" pitchFamily="34" charset="0"/>
                          <a:cs typeface="Arial" panose="020B0604020202020204" pitchFamily="34" charset="0"/>
                        </a:rPr>
                        <a:t>Academic</a:t>
                      </a:r>
                      <a:endParaRPr lang="he-IL" dirty="0">
                        <a:latin typeface="Arial" panose="020B0604020202020204" pitchFamily="34" charset="0"/>
                        <a:cs typeface="Arial" panose="020B0604020202020204" pitchFamily="34" charset="0"/>
                      </a:endParaRPr>
                    </a:p>
                    <a:p>
                      <a:pPr algn="l"/>
                      <a:r>
                        <a:rPr lang="he-IL" dirty="0">
                          <a:latin typeface="Arial" panose="020B0604020202020204" pitchFamily="34" charset="0"/>
                          <a:cs typeface="Arial" panose="020B0604020202020204" pitchFamily="34" charset="0"/>
                        </a:rPr>
                        <a:t>אקדמי</a:t>
                      </a:r>
                      <a:endParaRPr lang="en-US" dirty="0">
                        <a:latin typeface="Arial" panose="020B0604020202020204" pitchFamily="34" charset="0"/>
                        <a:cs typeface="Arial" panose="020B0604020202020204" pitchFamily="34" charset="0"/>
                      </a:endParaRPr>
                    </a:p>
                    <a:p>
                      <a:pPr algn="l"/>
                      <a:r>
                        <a:rPr lang="ar-AE" dirty="0">
                          <a:latin typeface="Arial" panose="020B0604020202020204" pitchFamily="34" charset="0"/>
                          <a:cs typeface="Arial" panose="020B0604020202020204" pitchFamily="34" charset="0"/>
                        </a:rPr>
                        <a:t>أكاديمي</a:t>
                      </a:r>
                      <a:endParaRPr lang="en-US" dirty="0">
                        <a:latin typeface="Arial" panose="020B0604020202020204" pitchFamily="34" charset="0"/>
                        <a:cs typeface="Arial" panose="020B0604020202020204" pitchFamily="34" charset="0"/>
                      </a:endParaRPr>
                    </a:p>
                  </a:txBody>
                  <a:tcPr/>
                </a:tc>
                <a:tc>
                  <a:txBody>
                    <a:bodyPr/>
                    <a:lstStyle/>
                    <a:p>
                      <a:pPr algn="l"/>
                      <a:endParaRPr lang="en-US" dirty="0">
                        <a:latin typeface="Arial" panose="020B0604020202020204" pitchFamily="34" charset="0"/>
                        <a:cs typeface="Arial" panose="020B0604020202020204" pitchFamily="34" charset="0"/>
                      </a:endParaRPr>
                    </a:p>
                  </a:txBody>
                  <a:tcPr/>
                </a:tc>
                <a:tc>
                  <a:txBody>
                    <a:bodyPr/>
                    <a:lstStyle/>
                    <a:p>
                      <a:pPr algn="l"/>
                      <a:r>
                        <a:rPr lang="en-US" dirty="0">
                          <a:latin typeface="Arial" panose="020B0604020202020204" pitchFamily="34" charset="0"/>
                          <a:cs typeface="Arial" panose="020B0604020202020204" pitchFamily="34" charset="0"/>
                        </a:rPr>
                        <a:t>Violinist</a:t>
                      </a:r>
                      <a:endParaRPr lang="he-IL" dirty="0">
                        <a:latin typeface="Arial" panose="020B0604020202020204" pitchFamily="34" charset="0"/>
                        <a:cs typeface="Arial" panose="020B0604020202020204" pitchFamily="34" charset="0"/>
                      </a:endParaRPr>
                    </a:p>
                    <a:p>
                      <a:pPr algn="l"/>
                      <a:r>
                        <a:rPr lang="he-IL" dirty="0">
                          <a:latin typeface="Arial" panose="020B0604020202020204" pitchFamily="34" charset="0"/>
                          <a:cs typeface="Arial" panose="020B0604020202020204" pitchFamily="34" charset="0"/>
                        </a:rPr>
                        <a:t>כנר</a:t>
                      </a:r>
                      <a:endParaRPr lang="en-US" dirty="0">
                        <a:latin typeface="Arial" panose="020B0604020202020204" pitchFamily="34" charset="0"/>
                        <a:cs typeface="Arial" panose="020B0604020202020204" pitchFamily="34" charset="0"/>
                      </a:endParaRPr>
                    </a:p>
                    <a:p>
                      <a:pPr algn="l"/>
                      <a:r>
                        <a:rPr lang="ar-AE" dirty="0">
                          <a:latin typeface="Arial" panose="020B0604020202020204" pitchFamily="34" charset="0"/>
                          <a:cs typeface="Arial" panose="020B0604020202020204" pitchFamily="34" charset="0"/>
                        </a:rPr>
                        <a:t>عازف الكمان</a:t>
                      </a:r>
                      <a:endParaRPr lang="en-US" dirty="0">
                        <a:latin typeface="Arial" panose="020B0604020202020204" pitchFamily="34" charset="0"/>
                        <a:cs typeface="Arial" panose="020B0604020202020204" pitchFamily="34" charset="0"/>
                      </a:endParaRPr>
                    </a:p>
                  </a:txBody>
                  <a:tcPr/>
                </a:tc>
                <a:tc>
                  <a:txBody>
                    <a:bodyPr/>
                    <a:lstStyle/>
                    <a:p>
                      <a:pPr algn="l"/>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499996065"/>
                  </a:ext>
                </a:extLst>
              </a:tr>
            </a:tbl>
          </a:graphicData>
        </a:graphic>
      </p:graphicFrame>
    </p:spTree>
    <p:extLst>
      <p:ext uri="{BB962C8B-B14F-4D97-AF65-F5344CB8AC3E}">
        <p14:creationId xmlns:p14="http://schemas.microsoft.com/office/powerpoint/2010/main" val="1710643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1A57F-F554-4A3F-9BB3-68A4D7D2BFF2}"/>
              </a:ext>
            </a:extLst>
          </p:cNvPr>
          <p:cNvSpPr>
            <a:spLocks noGrp="1"/>
          </p:cNvSpPr>
          <p:nvPr>
            <p:ph type="title"/>
          </p:nvPr>
        </p:nvSpPr>
        <p:spPr>
          <a:xfrm>
            <a:off x="2549769" y="213094"/>
            <a:ext cx="9642231" cy="1615706"/>
          </a:xfrm>
        </p:spPr>
        <p:txBody>
          <a:bodyPr/>
          <a:lstStyle/>
          <a:p>
            <a:r>
              <a:rPr lang="en-US" dirty="0"/>
              <a:t>A young teacher moves to New</a:t>
            </a:r>
            <a:br>
              <a:rPr lang="en-US" dirty="0"/>
            </a:br>
            <a:r>
              <a:rPr lang="en-US" dirty="0"/>
              <a:t>York City</a:t>
            </a:r>
          </a:p>
        </p:txBody>
      </p:sp>
      <p:sp>
        <p:nvSpPr>
          <p:cNvPr id="4" name="Content Placeholder 3">
            <a:extLst>
              <a:ext uri="{FF2B5EF4-FFF2-40B4-BE49-F238E27FC236}">
                <a16:creationId xmlns:a16="http://schemas.microsoft.com/office/drawing/2014/main" id="{747BBBD7-8855-4D78-9546-7E1F721AE0A2}"/>
              </a:ext>
            </a:extLst>
          </p:cNvPr>
          <p:cNvSpPr>
            <a:spLocks noGrp="1"/>
          </p:cNvSpPr>
          <p:nvPr>
            <p:ph sz="quarter" idx="4"/>
          </p:nvPr>
        </p:nvSpPr>
        <p:spPr>
          <a:xfrm>
            <a:off x="515273" y="1725682"/>
            <a:ext cx="10270491" cy="4152517"/>
          </a:xfrm>
        </p:spPr>
        <p:txBody>
          <a:bodyPr>
            <a:normAutofit/>
          </a:bodyPr>
          <a:lstStyle/>
          <a:p>
            <a:pPr marL="96848" indent="0" algn="l">
              <a:buNone/>
            </a:pPr>
            <a:r>
              <a:rPr lang="en-US" sz="3200" dirty="0"/>
              <a:t>Roberta Guaspari moved to East Harlem, a neighborhood in New York City, with her two young sons. She needed a job. She was a </a:t>
            </a:r>
            <a:r>
              <a:rPr lang="en-US" sz="3200" dirty="0">
                <a:highlight>
                  <a:srgbClr val="FFFF00"/>
                </a:highlight>
              </a:rPr>
              <a:t>violin</a:t>
            </a:r>
            <a:r>
              <a:rPr lang="en-US" sz="3200" dirty="0"/>
              <a:t> teacher. She decided to ask the local New York City Central Park East School to hire her as a violin teacher.</a:t>
            </a:r>
          </a:p>
        </p:txBody>
      </p:sp>
    </p:spTree>
    <p:extLst>
      <p:ext uri="{BB962C8B-B14F-4D97-AF65-F5344CB8AC3E}">
        <p14:creationId xmlns:p14="http://schemas.microsoft.com/office/powerpoint/2010/main" val="2276935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itle 1">
            <a:extLst>
              <a:ext uri="{FF2B5EF4-FFF2-40B4-BE49-F238E27FC236}">
                <a16:creationId xmlns:a16="http://schemas.microsoft.com/office/drawing/2014/main" id="{032BA2F9-667B-4EEB-9066-36A3332287A3}"/>
              </a:ext>
            </a:extLst>
          </p:cNvPr>
          <p:cNvSpPr>
            <a:spLocks noGrp="1"/>
          </p:cNvSpPr>
          <p:nvPr>
            <p:ph type="ctrTitle"/>
          </p:nvPr>
        </p:nvSpPr>
        <p:spPr>
          <a:xfrm>
            <a:off x="1733909" y="186258"/>
            <a:ext cx="10247689" cy="637353"/>
          </a:xfrm>
        </p:spPr>
        <p:txBody>
          <a:bodyPr/>
          <a:lstStyle/>
          <a:p>
            <a:r>
              <a:rPr lang="en-US" dirty="0"/>
              <a:t>Ms. Roberta Guaspari playing the violin</a:t>
            </a:r>
          </a:p>
        </p:txBody>
      </p:sp>
      <p:pic>
        <p:nvPicPr>
          <p:cNvPr id="2052" name="Picture 4" descr="My Living Heroes Project: Roberta Guaspari">
            <a:extLst>
              <a:ext uri="{FF2B5EF4-FFF2-40B4-BE49-F238E27FC236}">
                <a16:creationId xmlns:a16="http://schemas.microsoft.com/office/drawing/2014/main" id="{D25A46CF-2CFF-4C61-B7CF-926322E3E34B}"/>
              </a:ext>
            </a:extLst>
          </p:cNvPr>
          <p:cNvPicPr>
            <a:picLocks noGrp="1" noChangeAspect="1" noChangeArrowheads="1"/>
          </p:cNvPicPr>
          <p:nvPr>
            <p:ph type="pic" idx="1"/>
          </p:nvPr>
        </p:nvPicPr>
        <p:blipFill rotWithShape="1">
          <a:blip r:embed="rId2">
            <a:extLst>
              <a:ext uri="{28A0092B-C50C-407E-A947-70E740481C1C}">
                <a14:useLocalDpi xmlns:a14="http://schemas.microsoft.com/office/drawing/2010/main" val="0"/>
              </a:ext>
            </a:extLst>
          </a:blip>
          <a:srcRect r="-2" b="24417"/>
          <a:stretch/>
        </p:blipFill>
        <p:spPr bwMode="auto">
          <a:xfrm>
            <a:off x="2922096" y="1289759"/>
            <a:ext cx="6347808" cy="4281334"/>
          </a:xfrm>
          <a:prstGeom prst="rect">
            <a:avLst/>
          </a:prstGeom>
          <a:solidFill>
            <a:srgbClr val="FFFFFF"/>
          </a:solidFill>
        </p:spPr>
      </p:pic>
      <p:sp>
        <p:nvSpPr>
          <p:cNvPr id="5" name="TextBox 4">
            <a:extLst>
              <a:ext uri="{FF2B5EF4-FFF2-40B4-BE49-F238E27FC236}">
                <a16:creationId xmlns:a16="http://schemas.microsoft.com/office/drawing/2014/main" id="{B1CCB1BE-1517-4DEF-ABDB-66CCA37D6C58}"/>
              </a:ext>
            </a:extLst>
          </p:cNvPr>
          <p:cNvSpPr txBox="1"/>
          <p:nvPr/>
        </p:nvSpPr>
        <p:spPr>
          <a:xfrm>
            <a:off x="4355795" y="6392406"/>
            <a:ext cx="3057728" cy="369332"/>
          </a:xfrm>
          <a:prstGeom prst="rect">
            <a:avLst/>
          </a:prstGeom>
          <a:noFill/>
        </p:spPr>
        <p:txBody>
          <a:bodyPr wrap="square" rtlCol="0">
            <a:spAutoFit/>
          </a:bodyPr>
          <a:lstStyle/>
          <a:p>
            <a:r>
              <a:rPr lang="en-US" dirty="0" err="1"/>
              <a:t>Photo:Mylivingheroes.com</a:t>
            </a:r>
            <a:endParaRPr lang="en-US" dirty="0"/>
          </a:p>
        </p:txBody>
      </p:sp>
    </p:spTree>
    <p:extLst>
      <p:ext uri="{BB962C8B-B14F-4D97-AF65-F5344CB8AC3E}">
        <p14:creationId xmlns:p14="http://schemas.microsoft.com/office/powerpoint/2010/main" val="2637397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7119A-13C1-4488-82CD-7F9461F5F65E}"/>
              </a:ext>
            </a:extLst>
          </p:cNvPr>
          <p:cNvSpPr>
            <a:spLocks noGrp="1"/>
          </p:cNvSpPr>
          <p:nvPr>
            <p:ph type="title"/>
          </p:nvPr>
        </p:nvSpPr>
        <p:spPr/>
        <p:txBody>
          <a:bodyPr/>
          <a:lstStyle/>
          <a:p>
            <a:r>
              <a:rPr lang="en-US" dirty="0"/>
              <a:t>Cause and Effect</a:t>
            </a:r>
          </a:p>
        </p:txBody>
      </p:sp>
      <p:sp>
        <p:nvSpPr>
          <p:cNvPr id="3" name="Text Placeholder 2">
            <a:extLst>
              <a:ext uri="{FF2B5EF4-FFF2-40B4-BE49-F238E27FC236}">
                <a16:creationId xmlns:a16="http://schemas.microsoft.com/office/drawing/2014/main" id="{6D959E2F-D94D-4A76-8586-CC07BFC5D4B1}"/>
              </a:ext>
            </a:extLst>
          </p:cNvPr>
          <p:cNvSpPr>
            <a:spLocks noGrp="1"/>
          </p:cNvSpPr>
          <p:nvPr>
            <p:ph type="body" sz="quarter" idx="3"/>
          </p:nvPr>
        </p:nvSpPr>
        <p:spPr>
          <a:xfrm>
            <a:off x="515938" y="1185681"/>
            <a:ext cx="11435270" cy="540000"/>
          </a:xfrm>
        </p:spPr>
        <p:txBody>
          <a:bodyPr/>
          <a:lstStyle/>
          <a:p>
            <a:r>
              <a:rPr lang="en-US" dirty="0"/>
              <a:t>What is explained in the first paragraph that we just read?</a:t>
            </a:r>
          </a:p>
        </p:txBody>
      </p:sp>
      <p:graphicFrame>
        <p:nvGraphicFramePr>
          <p:cNvPr id="5" name="Content Placeholder 4">
            <a:extLst>
              <a:ext uri="{FF2B5EF4-FFF2-40B4-BE49-F238E27FC236}">
                <a16:creationId xmlns:a16="http://schemas.microsoft.com/office/drawing/2014/main" id="{193853DE-5EB7-4549-97CD-832303869EBD}"/>
              </a:ext>
            </a:extLst>
          </p:cNvPr>
          <p:cNvGraphicFramePr>
            <a:graphicFrameLocks noGrp="1"/>
          </p:cNvGraphicFramePr>
          <p:nvPr>
            <p:ph sz="quarter" idx="4"/>
            <p:extLst>
              <p:ext uri="{D42A27DB-BD31-4B8C-83A1-F6EECF244321}">
                <p14:modId xmlns:p14="http://schemas.microsoft.com/office/powerpoint/2010/main" val="2611422622"/>
              </p:ext>
            </p:extLst>
          </p:nvPr>
        </p:nvGraphicFramePr>
        <p:xfrm>
          <a:off x="515938" y="1725613"/>
          <a:ext cx="10895774" cy="4152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8338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C6D30-41C7-4453-8FEB-D731C95A7186}"/>
              </a:ext>
            </a:extLst>
          </p:cNvPr>
          <p:cNvSpPr>
            <a:spLocks noGrp="1"/>
          </p:cNvSpPr>
          <p:nvPr>
            <p:ph type="title"/>
          </p:nvPr>
        </p:nvSpPr>
        <p:spPr/>
        <p:txBody>
          <a:bodyPr/>
          <a:lstStyle/>
          <a:p>
            <a:r>
              <a:rPr lang="en-US" dirty="0"/>
              <a:t>Ms. Guaspari teaches violin</a:t>
            </a:r>
          </a:p>
        </p:txBody>
      </p:sp>
      <p:sp>
        <p:nvSpPr>
          <p:cNvPr id="4" name="Content Placeholder 3">
            <a:extLst>
              <a:ext uri="{FF2B5EF4-FFF2-40B4-BE49-F238E27FC236}">
                <a16:creationId xmlns:a16="http://schemas.microsoft.com/office/drawing/2014/main" id="{0558DB87-5337-41F7-A8D9-AC8A9C4354C3}"/>
              </a:ext>
            </a:extLst>
          </p:cNvPr>
          <p:cNvSpPr>
            <a:spLocks noGrp="1"/>
          </p:cNvSpPr>
          <p:nvPr>
            <p:ph sz="quarter" idx="4"/>
          </p:nvPr>
        </p:nvSpPr>
        <p:spPr/>
        <p:txBody>
          <a:bodyPr>
            <a:normAutofit lnSpcReduction="10000"/>
          </a:bodyPr>
          <a:lstStyle/>
          <a:p>
            <a:pPr marL="96848" indent="0" algn="l">
              <a:buNone/>
            </a:pPr>
            <a:r>
              <a:rPr lang="en-US" sz="3200" dirty="0"/>
              <a:t>Ms. Guaspari loved teaching her young students. She created a special program called the Strings Program. She would teach large groups of students the elements of playing the violin. At the end of the school year, the school had to </a:t>
            </a:r>
            <a:r>
              <a:rPr lang="en-US" sz="3200" dirty="0">
                <a:highlight>
                  <a:srgbClr val="FFFF00"/>
                </a:highlight>
              </a:rPr>
              <a:t>cancel</a:t>
            </a:r>
            <a:r>
              <a:rPr lang="en-US" sz="3200" dirty="0"/>
              <a:t> the program. They did not have enough </a:t>
            </a:r>
            <a:r>
              <a:rPr lang="en-US" sz="3200" dirty="0">
                <a:highlight>
                  <a:srgbClr val="FFFF00"/>
                </a:highlight>
              </a:rPr>
              <a:t>funds</a:t>
            </a:r>
            <a:r>
              <a:rPr lang="en-US" sz="3200" dirty="0"/>
              <a:t> to continue the Strings Program.</a:t>
            </a:r>
          </a:p>
        </p:txBody>
      </p:sp>
      <p:pic>
        <p:nvPicPr>
          <p:cNvPr id="6" name="Picture 5" descr="A violin sitting on top of a instrument&#10;&#10;Description automatically generated">
            <a:extLst>
              <a:ext uri="{FF2B5EF4-FFF2-40B4-BE49-F238E27FC236}">
                <a16:creationId xmlns:a16="http://schemas.microsoft.com/office/drawing/2014/main" id="{65188CA9-E111-436E-9A80-C9A17C577A72}"/>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547236" y="1962421"/>
            <a:ext cx="3246120" cy="2182091"/>
          </a:xfrm>
          <a:prstGeom prst="rect">
            <a:avLst/>
          </a:prstGeom>
        </p:spPr>
      </p:pic>
      <p:sp>
        <p:nvSpPr>
          <p:cNvPr id="7" name="TextBox 6">
            <a:extLst>
              <a:ext uri="{FF2B5EF4-FFF2-40B4-BE49-F238E27FC236}">
                <a16:creationId xmlns:a16="http://schemas.microsoft.com/office/drawing/2014/main" id="{401FDF38-94A5-4031-A9B2-F8BE65ADAED2}"/>
              </a:ext>
            </a:extLst>
          </p:cNvPr>
          <p:cNvSpPr txBox="1"/>
          <p:nvPr/>
        </p:nvSpPr>
        <p:spPr>
          <a:xfrm>
            <a:off x="4650658" y="6555371"/>
            <a:ext cx="3051004" cy="230832"/>
          </a:xfrm>
          <a:prstGeom prst="rect">
            <a:avLst/>
          </a:prstGeom>
          <a:noFill/>
        </p:spPr>
        <p:txBody>
          <a:bodyPr wrap="square" rtlCol="0">
            <a:spAutoFit/>
          </a:bodyPr>
          <a:lstStyle/>
          <a:p>
            <a:r>
              <a:rPr lang="en-US" sz="900" dirty="0">
                <a:hlinkClick r:id="rId3" tooltip="https://en.m.wikipedia.org/wiki/File:German,_maple_Violin.JPG"/>
              </a:rPr>
              <a:t>This Photo</a:t>
            </a:r>
            <a:r>
              <a:rPr lang="en-US" sz="900" dirty="0"/>
              <a:t> by Unknown Author is licensed under </a:t>
            </a:r>
            <a:r>
              <a:rPr lang="en-US" sz="900" dirty="0">
                <a:hlinkClick r:id="rId4" tooltip="https://creativecommons.org/licenses/by-sa/3.0/"/>
              </a:rPr>
              <a:t>CC BY-SA</a:t>
            </a:r>
            <a:endParaRPr lang="en-US" sz="900" dirty="0"/>
          </a:p>
        </p:txBody>
      </p:sp>
    </p:spTree>
    <p:extLst>
      <p:ext uri="{BB962C8B-B14F-4D97-AF65-F5344CB8AC3E}">
        <p14:creationId xmlns:p14="http://schemas.microsoft.com/office/powerpoint/2010/main" val="1693107352"/>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1040</Words>
  <Application>Microsoft Office PowerPoint</Application>
  <PresentationFormat>מסך רחב</PresentationFormat>
  <Paragraphs>153</Paragraphs>
  <Slides>27</Slides>
  <Notes>3</Notes>
  <HiddenSlides>0</HiddenSlides>
  <MMClips>3</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27</vt:i4>
      </vt:variant>
    </vt:vector>
  </HeadingPairs>
  <TitlesOfParts>
    <vt:vector size="31" baseType="lpstr">
      <vt:lpstr>Arial</vt:lpstr>
      <vt:lpstr>Calibri</vt:lpstr>
      <vt:lpstr>Varela Round</vt:lpstr>
      <vt:lpstr>ערכת נושא Office</vt:lpstr>
      <vt:lpstr>מערכת שידורים לאומית</vt:lpstr>
      <vt:lpstr>Music from the heart</vt:lpstr>
      <vt:lpstr>Today….</vt:lpstr>
      <vt:lpstr>How does music make you feel?</vt:lpstr>
      <vt:lpstr>Vocabulary</vt:lpstr>
      <vt:lpstr>A young teacher moves to New York City</vt:lpstr>
      <vt:lpstr>Ms. Roberta Guaspari playing the violin</vt:lpstr>
      <vt:lpstr>Cause and Effect</vt:lpstr>
      <vt:lpstr>Ms. Guaspari teaches violin</vt:lpstr>
      <vt:lpstr>What did the students and parents do?</vt:lpstr>
      <vt:lpstr> What do you think?</vt:lpstr>
      <vt:lpstr>Determined Students Keep Playing Music</vt:lpstr>
      <vt:lpstr>The Power of Music</vt:lpstr>
      <vt:lpstr>A Movie was made about this story</vt:lpstr>
      <vt:lpstr>Break</vt:lpstr>
      <vt:lpstr>Let’s Review the events in this story</vt:lpstr>
      <vt:lpstr>Question 1</vt:lpstr>
      <vt:lpstr>Question 2</vt:lpstr>
      <vt:lpstr>Question 3</vt:lpstr>
      <vt:lpstr>Question 4</vt:lpstr>
      <vt:lpstr>Watch this video of the children.</vt:lpstr>
      <vt:lpstr>Great Quote</vt:lpstr>
      <vt:lpstr>What do you think?</vt:lpstr>
      <vt:lpstr>What did we learn today?</vt:lpstr>
      <vt:lpstr>Itzhak Perelman performs with Opus 118</vt:lpstr>
      <vt:lpstr>Bibliography</vt:lpstr>
      <vt:lpstr>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rights@education.gov.il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מערכת שידורים לאומית</dc:title>
  <dc:creator>Ariel Blacher</dc:creator>
  <cp:lastModifiedBy>נעמה כהן-לוז</cp:lastModifiedBy>
  <cp:revision>14</cp:revision>
  <dcterms:created xsi:type="dcterms:W3CDTF">2020-04-01T19:52:48Z</dcterms:created>
  <dcterms:modified xsi:type="dcterms:W3CDTF">2020-04-02T05:11:51Z</dcterms:modified>
</cp:coreProperties>
</file>