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6"/>
  </p:notesMasterIdLst>
  <p:sldIdLst>
    <p:sldId id="257" r:id="rId2"/>
    <p:sldId id="262" r:id="rId3"/>
    <p:sldId id="263" r:id="rId4"/>
    <p:sldId id="291" r:id="rId5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  <a:srgbClr val="92D050"/>
    <a:srgbClr val="6CF0FF"/>
    <a:srgbClr val="E0E0E0"/>
    <a:srgbClr val="E6E6E6"/>
    <a:srgbClr val="11A4AB"/>
    <a:srgbClr val="12B4BC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796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930" y="84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י"ב/אייר/תש"ף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י"ב/אייר/תש"ף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74" r:id="rId3"/>
    <p:sldLayoutId id="2147483675" r:id="rId4"/>
    <p:sldLayoutId id="2147483650" r:id="rId5"/>
    <p:sldLayoutId id="2147483676" r:id="rId6"/>
    <p:sldLayoutId id="2147483653" r:id="rId7"/>
    <p:sldLayoutId id="2147483666" r:id="rId8"/>
    <p:sldLayoutId id="2147483677" r:id="rId9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696000" y="1469534"/>
            <a:ext cx="10800000" cy="1260000"/>
          </a:xfrm>
        </p:spPr>
        <p:txBody>
          <a:bodyPr/>
          <a:lstStyle/>
          <a:p>
            <a:r>
              <a:rPr lang="he-IL" sz="4800" dirty="0"/>
              <a:t>ניתוב ברשת – 2</a:t>
            </a:r>
            <a:br>
              <a:rPr lang="he-IL" sz="4800" dirty="0"/>
            </a:br>
            <a:r>
              <a:rPr lang="he-IL" sz="4800" dirty="0"/>
              <a:t>נתיב ברירת מחדל, </a:t>
            </a:r>
            <a:r>
              <a:rPr lang="en-US" sz="4800" dirty="0"/>
              <a:t>AS</a:t>
            </a:r>
            <a:r>
              <a:rPr lang="he-IL" sz="4800" dirty="0"/>
              <a:t> וסכימת נתיב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696000" y="2958764"/>
            <a:ext cx="10800000" cy="72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מערכות תקשוב כיתות י"א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תום שוורץ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idx="1"/>
          </p:nvPr>
        </p:nvSpPr>
        <p:spPr>
          <a:xfrm>
            <a:off x="1024128" y="1049185"/>
            <a:ext cx="7342632" cy="4611559"/>
          </a:xfrm>
        </p:spPr>
        <p:txBody>
          <a:bodyPr>
            <a:normAutofit fontScale="85000" lnSpcReduction="20000"/>
          </a:bodyPr>
          <a:lstStyle/>
          <a:p>
            <a:r>
              <a:rPr lang="he-IL" dirty="0"/>
              <a:t>נתיב ברירת מחדל:</a:t>
            </a:r>
          </a:p>
          <a:p>
            <a:pPr marL="0" indent="0">
              <a:buNone/>
            </a:pPr>
            <a:r>
              <a:rPr lang="he-IL" dirty="0"/>
              <a:t>לרוב משמש לחיבור לאינטרנט, שער ברירת מחדל של נתב, נתיב עבור כל המידע אשר עבורו אין נתיב בטבלת הניתוב, רשת 0.0.0.0 עם מסכה של  0.0.0.0 </a:t>
            </a:r>
          </a:p>
          <a:p>
            <a:r>
              <a:rPr lang="en-US" dirty="0"/>
              <a:t>Autonomous system</a:t>
            </a:r>
            <a:r>
              <a:rPr lang="he-IL" dirty="0"/>
              <a:t> :</a:t>
            </a:r>
          </a:p>
          <a:p>
            <a:pPr marL="0" indent="0">
              <a:buNone/>
            </a:pPr>
            <a:r>
              <a:rPr lang="he-IL" dirty="0"/>
              <a:t>רישום בידי </a:t>
            </a:r>
            <a:r>
              <a:rPr lang="en-US" dirty="0"/>
              <a:t>IANA, </a:t>
            </a:r>
            <a:r>
              <a:rPr lang="he-IL" dirty="0"/>
              <a:t> הקצאת מספרי </a:t>
            </a:r>
            <a:r>
              <a:rPr lang="en-US" dirty="0"/>
              <a:t>A/S</a:t>
            </a:r>
            <a:r>
              <a:rPr lang="he-IL" dirty="0"/>
              <a:t> לארגונים גדולים כגון </a:t>
            </a:r>
            <a:r>
              <a:rPr lang="en-US" dirty="0"/>
              <a:t>ISP</a:t>
            </a:r>
            <a:r>
              <a:rPr lang="he-IL" dirty="0"/>
              <a:t>.</a:t>
            </a:r>
          </a:p>
          <a:p>
            <a:r>
              <a:rPr lang="he-IL" dirty="0" err="1"/>
              <a:t>סכימת</a:t>
            </a:r>
            <a:r>
              <a:rPr lang="he-IL" dirty="0"/>
              <a:t> נתיבים - </a:t>
            </a:r>
            <a:r>
              <a:rPr lang="en-US" dirty="0"/>
              <a:t>route summarization</a:t>
            </a:r>
            <a:r>
              <a:rPr lang="he-IL" dirty="0"/>
              <a:t>:</a:t>
            </a:r>
          </a:p>
          <a:p>
            <a:pPr marL="0" indent="0">
              <a:buNone/>
            </a:pPr>
            <a:r>
              <a:rPr lang="he-IL" dirty="0"/>
              <a:t>שמירה על טבלאות ניתוב קטנות, ייעול פעולת הנתבים. איחוד רשתות על ידי הזזת חלק הרשת במסכת תת הרשת לאחור (לכיוון צד הרשת), </a:t>
            </a:r>
            <a:r>
              <a:rPr lang="en-US" dirty="0"/>
              <a:t>CIDR notation</a:t>
            </a:r>
            <a:r>
              <a:rPr lang="he-IL" dirty="0"/>
              <a:t>.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7717</TotalTime>
  <Words>267</Words>
  <Application>Microsoft Office PowerPoint</Application>
  <PresentationFormat>Widescreen</PresentationFormat>
  <Paragraphs>25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Varela Round</vt:lpstr>
      <vt:lpstr>ערכת נושא Office</vt:lpstr>
      <vt:lpstr>מערכת שידורים לאומית</vt:lpstr>
      <vt:lpstr>ניתוב ברשת – 2 נתיב ברירת מחדל, AS וסכימת נתיב</vt:lpstr>
      <vt:lpstr>מה נלמד היום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Anat</cp:lastModifiedBy>
  <cp:revision>145</cp:revision>
  <dcterms:created xsi:type="dcterms:W3CDTF">2020-03-15T19:13:03Z</dcterms:created>
  <dcterms:modified xsi:type="dcterms:W3CDTF">2020-05-06T08:38:13Z</dcterms:modified>
</cp:coreProperties>
</file>