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92" r:id="rId4"/>
    <p:sldId id="258" r:id="rId5"/>
    <p:sldId id="294" r:id="rId6"/>
    <p:sldId id="259" r:id="rId7"/>
    <p:sldId id="260" r:id="rId8"/>
    <p:sldId id="261" r:id="rId9"/>
    <p:sldId id="263" r:id="rId10"/>
    <p:sldId id="293" r:id="rId11"/>
    <p:sldId id="264" r:id="rId12"/>
    <p:sldId id="265" r:id="rId13"/>
    <p:sldId id="291" r:id="rId14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CCE"/>
    <a:srgbClr val="C2CE4E"/>
    <a:srgbClr val="3C8C96"/>
    <a:srgbClr val="A5A529"/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75" autoAdjust="0"/>
    <p:restoredTop sz="92157" autoAdjust="0"/>
  </p:normalViewPr>
  <p:slideViewPr>
    <p:cSldViewPr snapToGrid="0" snapToObjects="1">
      <p:cViewPr varScale="1">
        <p:scale>
          <a:sx n="97" d="100"/>
          <a:sy n="97" d="100"/>
        </p:scale>
        <p:origin x="33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ה'/אייר/תש"ף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1X7PKgdEw&amp;feature=youtu.b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hF7IDMkkJ0&amp;pbjreload=1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להוריד</a:t>
            </a:r>
            <a:r>
              <a:rPr lang="he-IL" baseline="0" dirty="0"/>
              <a:t> את שתי השורות:</a:t>
            </a:r>
            <a:br>
              <a:rPr lang="en-US" baseline="0" dirty="0"/>
            </a:br>
            <a:r>
              <a:rPr lang="he-IL" baseline="0" dirty="0"/>
              <a:t>ענה על השאלה...(בפורום)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6AED3-82C0-1341-95CD-3E9E6EBA9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arela Round" panose="00000500000000000000" pitchFamily="2" charset="-79"/>
                <a:hlinkClick r:id="rId3"/>
              </a:rPr>
              <a:t>https://www.youtube.com/watch?v=TX1X7PKgdEw&amp;feature =youtu.be</a:t>
            </a:r>
            <a:r>
              <a:rPr lang="en-US" sz="1200" dirty="0">
                <a:latin typeface="Varela Round" panose="00000500000000000000" pitchFamily="2" charset="-79"/>
              </a:rPr>
              <a:t> </a:t>
            </a:r>
            <a:endParaRPr lang="en-US" sz="800" dirty="0">
              <a:latin typeface="Varela Round" panose="00000500000000000000" pitchFamily="2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839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להוריד : כתבו בפורום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6AED3-82C0-1341-95CD-3E9E6EBA9C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להכניס כאן לינק לסרטון: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https://www.youtube.com/watch?v=5hF7IDMkkJ0&amp;pbjreload=10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6AED3-82C0-1341-95CD-3E9E6EBA9C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5206" y="2693988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88C8-6424-C94A-A3D7-82CE90E2630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C7EB-9445-EE4F-9E6A-5040C14B0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2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5206" y="1410004"/>
            <a:ext cx="1116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206" y="2771082"/>
            <a:ext cx="11160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515206" y="3637360"/>
            <a:ext cx="1116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059388"/>
            <a:ext cx="11160000" cy="426629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1257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39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1257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059388"/>
            <a:ext cx="11160000" cy="540000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11160000" cy="3600000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1257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582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ה'/אייר/תש"ף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8" r:id="rId3"/>
    <p:sldLayoutId id="2147483669" r:id="rId4"/>
    <p:sldLayoutId id="2147483679" r:id="rId5"/>
    <p:sldLayoutId id="2147483650" r:id="rId6"/>
    <p:sldLayoutId id="2147483670" r:id="rId7"/>
    <p:sldLayoutId id="2147483671" r:id="rId8"/>
    <p:sldLayoutId id="2147483663" r:id="rId9"/>
    <p:sldLayoutId id="2147483675" r:id="rId10"/>
    <p:sldLayoutId id="2147483672" r:id="rId11"/>
    <p:sldLayoutId id="2147483673" r:id="rId12"/>
    <p:sldLayoutId id="2147483674" r:id="rId13"/>
    <p:sldLayoutId id="2147483677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hF7IDMkkJ0?start=7&amp;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X1X7PKgdEw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CBEA448E-6244-448E-B0B3-52F0F6F2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11" y="213094"/>
            <a:ext cx="9013371" cy="720000"/>
          </a:xfrm>
        </p:spPr>
        <p:txBody>
          <a:bodyPr/>
          <a:lstStyle/>
          <a:p>
            <a:pPr algn="r"/>
            <a:r>
              <a:rPr lang="he-IL" sz="3200" dirty="0"/>
              <a:t>אמונה - מחשבת ישראל חלק שני</a:t>
            </a:r>
          </a:p>
        </p:txBody>
      </p:sp>
      <p:pic>
        <p:nvPicPr>
          <p:cNvPr id="10" name="מדיה מקוונת 9" title="ￗﾐￗﾞￗﾕￗﾠￗﾔ -ￗﾞￗﾗￗﾩￗﾑￗﾪ ￗﾙￗﾩￗﾨￗﾐￗﾜ  ￗﾗￗﾜￗﾧ ￗﾩￗﾠￗﾙ">
            <a:hlinkClick r:id="" action="ppaction://media"/>
            <a:extLst>
              <a:ext uri="{FF2B5EF4-FFF2-40B4-BE49-F238E27FC236}">
                <a16:creationId xmlns:a16="http://schemas.microsoft.com/office/drawing/2014/main" id="{DB867F42-0768-4983-8F83-416FBB06ADFA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2611" y="951449"/>
            <a:ext cx="9013371" cy="50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30BC90E3-BC36-4A88-836D-230CE904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125768" cy="720000"/>
          </a:xfrm>
        </p:spPr>
        <p:txBody>
          <a:bodyPr/>
          <a:lstStyle/>
          <a:p>
            <a:r>
              <a:rPr lang="he-IL" dirty="0"/>
              <a:t>התחדשות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0EFA747-23BB-43BD-805D-8CDFCC356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2662813"/>
            <a:ext cx="10397591" cy="2662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b="1" dirty="0"/>
              <a:t>מה זה אומר ?</a:t>
            </a:r>
          </a:p>
          <a:p>
            <a:pPr marL="0" indent="0">
              <a:buNone/>
            </a:pPr>
            <a:r>
              <a:rPr lang="he-IL" dirty="0"/>
              <a:t>המציאות מתחדשת ובכל רגע ואינה רצף מתמשך...</a:t>
            </a:r>
          </a:p>
          <a:p>
            <a:pPr marL="0" indent="0">
              <a:buNone/>
            </a:pPr>
            <a:r>
              <a:rPr lang="he-IL" b="1" dirty="0"/>
              <a:t>מה זה אומר לי ?</a:t>
            </a:r>
          </a:p>
          <a:p>
            <a:pPr marL="0" indent="0">
              <a:buNone/>
            </a:pPr>
            <a:r>
              <a:rPr lang="he-IL" dirty="0"/>
              <a:t>יכול בכל רגע להתחיל מחדש</a:t>
            </a:r>
          </a:p>
          <a:p>
            <a:pPr marL="0" indent="0">
              <a:buNone/>
            </a:pPr>
            <a:r>
              <a:rPr lang="he-IL" dirty="0"/>
              <a:t>לא צריך תהליך והתאוששות אלא יכול להתחיל </a:t>
            </a:r>
          </a:p>
          <a:p>
            <a:pPr marL="0" indent="0">
              <a:buNone/>
            </a:pPr>
            <a:r>
              <a:rPr lang="he-IL" dirty="0"/>
              <a:t>עכשיו  ממש !!!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AADF9FC-3F16-4C96-B3AB-2EA9FB42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47" y="1013229"/>
            <a:ext cx="760095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 r="64309" b="3102"/>
          <a:stretch/>
        </p:blipFill>
        <p:spPr>
          <a:xfrm>
            <a:off x="261276" y="1716345"/>
            <a:ext cx="2889393" cy="39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6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קם לתחיה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0803" y="2737474"/>
            <a:ext cx="5443283" cy="4082462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5934B0D1-D373-4D86-B7A0-45D283F4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מטריקס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8180360-1BF5-46CE-BD09-DB5CD8975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858" y="1235874"/>
            <a:ext cx="6353175" cy="14287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E2E1A84-1E30-4D86-A147-6E448B5BF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80" y="1628775"/>
            <a:ext cx="35052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latin typeface="Varela Round" panose="00000500000000000000" pitchFamily="2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5400" dirty="0">
                <a:cs typeface="Varela Round" panose="00000500000000000000"/>
              </a:rPr>
              <a:t>אמונה וגאולה פרק 2: האדמור הזקן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/>
                <a:sym typeface="Varela Round"/>
              </a:rPr>
              <a:t>מחשבת ישראל לחטיבה העליונה</a:t>
            </a:r>
            <a:endParaRPr lang="he-IL" sz="4000" dirty="0">
              <a:cs typeface="Varela Round" panose="00000500000000000000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sz="3200" b="1" dirty="0">
                <a:cs typeface="Varela Round" panose="00000500000000000000"/>
                <a:sym typeface="Varela Round"/>
              </a:rPr>
              <a:t>שם המורה: אלעד בר שלום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3" r="57553"/>
          <a:stretch/>
        </p:blipFill>
        <p:spPr>
          <a:xfrm>
            <a:off x="19" y="2591258"/>
            <a:ext cx="5174409" cy="426629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F997DF1-F74B-41FB-935F-F1536C8E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זה אמונה 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D16F090-DC53-4C4E-AFA0-3F467F380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9438" y="1059388"/>
            <a:ext cx="9125768" cy="42662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3200" b="1" dirty="0">
                <a:solidFill>
                  <a:srgbClr val="42BCCE"/>
                </a:solidFill>
              </a:rPr>
              <a:t>הגדר אמונה במילה אחת</a:t>
            </a:r>
          </a:p>
        </p:txBody>
      </p:sp>
    </p:spTree>
    <p:extLst>
      <p:ext uri="{BB962C8B-B14F-4D97-AF65-F5344CB8AC3E}">
        <p14:creationId xmlns:p14="http://schemas.microsoft.com/office/powerpoint/2010/main" val="295042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F35B2467-B813-46F3-A0A3-26989780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אמונה ואימון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C93DB39-F471-4930-9D8F-9A6F55CB3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2898" y="1829704"/>
            <a:ext cx="7252307" cy="34959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/>
              <a:t>בואו נראה מה חושבים על כך רבי שניאור זלמן </a:t>
            </a:r>
            <a:r>
              <a:rPr lang="he-IL" sz="2800" dirty="0" err="1"/>
              <a:t>מלאדין</a:t>
            </a:r>
            <a:r>
              <a:rPr lang="he-IL" sz="2800" dirty="0"/>
              <a:t> </a:t>
            </a:r>
            <a:r>
              <a:rPr lang="he-IL" sz="2800" dirty="0" err="1"/>
              <a:t>והאדמור</a:t>
            </a:r>
            <a:r>
              <a:rPr lang="he-IL" sz="2800" dirty="0"/>
              <a:t> </a:t>
            </a:r>
            <a:r>
              <a:rPr lang="he-IL" sz="2800" dirty="0" err="1"/>
              <a:t>הרש"ב</a:t>
            </a:r>
            <a:r>
              <a:rPr lang="he-IL" sz="2800" dirty="0"/>
              <a:t> </a:t>
            </a:r>
            <a:r>
              <a:rPr lang="he-IL" sz="2800" dirty="0" err="1"/>
              <a:t>ממיסדי</a:t>
            </a:r>
            <a:r>
              <a:rPr lang="he-IL" sz="2800" dirty="0"/>
              <a:t> חסידות חב"ד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242DCE9-7AEB-4A5E-BF9B-8C37E8C5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9" y="1444545"/>
            <a:ext cx="3824430" cy="42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דיה מקוונת 5" title="ￗﾐￗﾞￗﾕￗﾠￗﾔ -ￗﾞￗﾗￗﾩￗﾑￗﾪ ￗﾙￗﾩￗﾨￗﾐￗﾜ  ￗﾗￗﾜￗﾧ ￗﾨￗﾐￗﾩￗﾕￗﾟ">
            <a:hlinkClick r:id="" action="ppaction://media"/>
            <a:extLst>
              <a:ext uri="{FF2B5EF4-FFF2-40B4-BE49-F238E27FC236}">
                <a16:creationId xmlns:a16="http://schemas.microsoft.com/office/drawing/2014/main" id="{EF15DC5A-1E7E-4863-83A4-259BDB2078D6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9149" y="986401"/>
            <a:ext cx="8989246" cy="5056098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40DB601-ED37-4E39-BE7F-26F61CFB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50" y="213094"/>
            <a:ext cx="8989246" cy="720000"/>
          </a:xfrm>
        </p:spPr>
        <p:txBody>
          <a:bodyPr/>
          <a:lstStyle/>
          <a:p>
            <a:pPr algn="r"/>
            <a:r>
              <a:rPr lang="he-IL" sz="3200" dirty="0"/>
              <a:t>אמונה - מחשבת ישראל חלק ראשון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11154AB-BF21-42E3-95E4-C0D7215E2221}"/>
              </a:ext>
            </a:extLst>
          </p:cNvPr>
          <p:cNvSpPr txBox="1"/>
          <p:nvPr/>
        </p:nvSpPr>
        <p:spPr>
          <a:xfrm>
            <a:off x="2426499" y="6293769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מגיש מתן צור - מחבורת אנדרדוס</a:t>
            </a:r>
            <a:endParaRPr lang="en-US" dirty="0">
              <a:latin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3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3601" r="62406" b="13250"/>
          <a:stretch/>
        </p:blipFill>
        <p:spPr>
          <a:xfrm>
            <a:off x="923996" y="1190673"/>
            <a:ext cx="4067552" cy="501588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F244751-8BE3-45C1-8454-54114963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זה אימון ?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C564BFD-AA34-4B35-BB15-D250A133E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olidFill>
                  <a:srgbClr val="C2CE4E"/>
                </a:solidFill>
              </a:rPr>
              <a:t>אילו מאפיינים יש לאימון ?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962B91C-3528-4153-96F3-8FE96C2B39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התמדה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התמודדות מאתגרת ומהנה יחד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עמידה באתגרים קשים יותר בכל פעם</a:t>
            </a:r>
          </a:p>
        </p:txBody>
      </p:sp>
    </p:spTree>
    <p:extLst>
      <p:ext uri="{BB962C8B-B14F-4D97-AF65-F5344CB8AC3E}">
        <p14:creationId xmlns:p14="http://schemas.microsoft.com/office/powerpoint/2010/main" val="105652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22428" r="65054"/>
          <a:stretch/>
        </p:blipFill>
        <p:spPr>
          <a:xfrm>
            <a:off x="128528" y="1538344"/>
            <a:ext cx="3550023" cy="5319209"/>
          </a:xfrm>
          <a:prstGeom prst="rect">
            <a:avLst/>
          </a:prstGeom>
        </p:spPr>
      </p:pic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2993906A-8C2F-4DC9-A9CC-EB7310214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0325" y="3302598"/>
            <a:ext cx="7713233" cy="202308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מה זה אומר ? מה זה אומר לי ? מה יכול לעשות עם זה ?   מה זה נותן לי?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3C8C96"/>
                </a:solidFill>
              </a:rPr>
              <a:t>אחדות מול פירוד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9C995D1-421C-4AA4-889A-319E05F0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473" y="1454524"/>
            <a:ext cx="6534150" cy="14478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86566B9C-6E8B-4EA1-8898-9BED5E88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אני מתאמן ?</a:t>
            </a:r>
          </a:p>
        </p:txBody>
      </p:sp>
    </p:spTree>
    <p:extLst>
      <p:ext uri="{BB962C8B-B14F-4D97-AF65-F5344CB8AC3E}">
        <p14:creationId xmlns:p14="http://schemas.microsoft.com/office/powerpoint/2010/main" val="108541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46DE11D-CF20-4385-AE77-AF527DC7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he-IL" dirty="0"/>
              <a:t>מה אני יכול לעשות עם זה ?</a:t>
            </a:r>
            <a:br>
              <a:rPr lang="he-IL" dirty="0"/>
            </a:br>
            <a:r>
              <a:rPr lang="he-IL" dirty="0"/>
              <a:t>איך מתאמנים על אמונה 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F0525E7-E7AD-4D91-A0AA-D10286F37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925619"/>
            <a:ext cx="8424399" cy="34000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A5A529"/>
                </a:solidFill>
              </a:rPr>
              <a:t>ברכות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A5A529"/>
                </a:solidFill>
              </a:rPr>
              <a:t>תפילות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A5A529"/>
                </a:solidFill>
              </a:rPr>
              <a:t>לימוד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A5A529"/>
                </a:solidFill>
              </a:rPr>
              <a:t>עוד...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B74F3E-D120-4292-A435-53CB7794C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71" y="1409251"/>
            <a:ext cx="4019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25222" r="55857" b="5214"/>
          <a:stretch/>
        </p:blipFill>
        <p:spPr>
          <a:xfrm>
            <a:off x="286437" y="1778929"/>
            <a:ext cx="3767770" cy="3807415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E999A98E-3440-4E08-BDC0-FF3227C1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125768" cy="720000"/>
          </a:xfrm>
        </p:spPr>
        <p:txBody>
          <a:bodyPr/>
          <a:lstStyle/>
          <a:p>
            <a:r>
              <a:rPr lang="he-IL" dirty="0"/>
              <a:t>יש מאין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1EA8B90-ED52-419B-9C06-D82437470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1510" y="3855904"/>
            <a:ext cx="5381625" cy="18618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מה זה אומר ? מה זה אומר לי 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"השגחה פרטית" - קיום לא מובן מאליו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דוגמאות נוספות 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142FE10-732E-4680-997C-E75AF4BE2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10" y="998404"/>
            <a:ext cx="53816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672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7797</TotalTime>
  <Words>296</Words>
  <Application>Microsoft Office PowerPoint</Application>
  <PresentationFormat>מותאם אישית</PresentationFormat>
  <Paragraphs>46</Paragraphs>
  <Slides>13</Slides>
  <Notes>5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Calibri</vt:lpstr>
      <vt:lpstr>Varela Round</vt:lpstr>
      <vt:lpstr>ערכת נושא Office</vt:lpstr>
      <vt:lpstr>מערכת שידורים לאומית</vt:lpstr>
      <vt:lpstr>אמונה וגאולה פרק 2: האדמור הזקן</vt:lpstr>
      <vt:lpstr>מה זה אמונה ?</vt:lpstr>
      <vt:lpstr>אמונה ואימון</vt:lpstr>
      <vt:lpstr>אמונה - מחשבת ישראל חלק ראשון</vt:lpstr>
      <vt:lpstr>מה זה אימון ?</vt:lpstr>
      <vt:lpstr>על מה אני מתאמן ?</vt:lpstr>
      <vt:lpstr>מה אני יכול לעשות עם זה ? איך מתאמנים על אמונה ?</vt:lpstr>
      <vt:lpstr>יש מאין</vt:lpstr>
      <vt:lpstr>אמונה - מחשבת ישראל חלק שני</vt:lpstr>
      <vt:lpstr>התחדשות</vt:lpstr>
      <vt:lpstr>מטריקס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289</cp:revision>
  <dcterms:created xsi:type="dcterms:W3CDTF">2020-03-15T19:13:03Z</dcterms:created>
  <dcterms:modified xsi:type="dcterms:W3CDTF">2020-04-29T19:15:34Z</dcterms:modified>
</cp:coreProperties>
</file>