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60" r:id="rId1"/>
  </p:sldMasterIdLst>
  <p:notesMasterIdLst>
    <p:notesMasterId r:id="rId25"/>
  </p:notesMasterIdLst>
  <p:sldIdLst>
    <p:sldId id="256" r:id="rId2"/>
    <p:sldId id="411" r:id="rId3"/>
    <p:sldId id="401" r:id="rId4"/>
    <p:sldId id="419" r:id="rId5"/>
    <p:sldId id="421" r:id="rId6"/>
    <p:sldId id="423" r:id="rId7"/>
    <p:sldId id="422" r:id="rId8"/>
    <p:sldId id="425" r:id="rId9"/>
    <p:sldId id="426" r:id="rId10"/>
    <p:sldId id="427" r:id="rId11"/>
    <p:sldId id="429" r:id="rId12"/>
    <p:sldId id="424" r:id="rId13"/>
    <p:sldId id="430" r:id="rId14"/>
    <p:sldId id="428" r:id="rId15"/>
    <p:sldId id="431" r:id="rId16"/>
    <p:sldId id="432" r:id="rId17"/>
    <p:sldId id="433" r:id="rId18"/>
    <p:sldId id="434" r:id="rId19"/>
    <p:sldId id="435" r:id="rId20"/>
    <p:sldId id="436" r:id="rId21"/>
    <p:sldId id="437" r:id="rId22"/>
    <p:sldId id="408" r:id="rId23"/>
    <p:sldId id="410" r:id="rId2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E1EC"/>
    <a:srgbClr val="ABD5DB"/>
    <a:srgbClr val="9DE9E7"/>
    <a:srgbClr val="FFFFFF"/>
    <a:srgbClr val="3333FF"/>
    <a:srgbClr val="0066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131" autoAdjust="0"/>
    <p:restoredTop sz="94660"/>
  </p:normalViewPr>
  <p:slideViewPr>
    <p:cSldViewPr>
      <p:cViewPr varScale="1">
        <p:scale>
          <a:sx n="107" d="100"/>
          <a:sy n="107" d="100"/>
        </p:scale>
        <p:origin x="96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D8EDBF5-9C0A-4A16-9712-65B4B0F2A0C1}" type="datetimeFigureOut">
              <a:rPr lang="he-IL" smtClean="0"/>
              <a:t>י"א/אייר/תש"פ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88531FA-2775-490F-9991-ABFBEE3E6B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1637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531FA-2775-490F-9991-ABFBEE3E6B94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5734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531FA-2775-490F-9991-ABFBEE3E6B94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8077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  <a:prstGeom prst="rect">
            <a:avLst/>
          </a:prstGeom>
        </p:spPr>
        <p:txBody>
          <a:bodyPr/>
          <a:lstStyle/>
          <a:p>
            <a:fld id="{DD0EAA48-C67A-449A-9E4B-40DAC968D297}" type="datetime8">
              <a:rPr lang="he-IL" smtClean="0"/>
              <a:t>05 מאי 20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r>
              <a:rPr lang="he-IL"/>
              <a:t>הילה קדמן - </a:t>
            </a:r>
            <a:r>
              <a:rPr lang="en-US"/>
              <a:t>blog.csit.org.il</a:t>
            </a:r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/>
          <a:lstStyle/>
          <a:p>
            <a:fld id="{A95E6C23-CF0D-4548-B776-89E1C1D2DBEB}" type="datetime8">
              <a:rPr lang="he-IL" smtClean="0"/>
              <a:t>05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הילה קדמן - </a:t>
            </a:r>
            <a:r>
              <a:rPr lang="en-US"/>
              <a:t>blog.csit.org.il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/>
          <a:lstStyle/>
          <a:p>
            <a:fld id="{78D4C968-9860-43A3-A41F-4D33A3450D46}" type="datetime8">
              <a:rPr lang="he-IL" smtClean="0"/>
              <a:t>05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הילה קדמן - </a:t>
            </a:r>
            <a:r>
              <a:rPr lang="en-US"/>
              <a:t>blog.csit.org.il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66FA39-2350-44E9-B63A-C63C412128B9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he-IL"/>
              <a:t>הילה קדמן - </a:t>
            </a:r>
            <a:r>
              <a:rPr lang="en-US"/>
              <a:t>blog.csit.org.il</a:t>
            </a:r>
            <a:endParaRPr lang="he-IL"/>
          </a:p>
        </p:txBody>
      </p:sp>
      <p:sp>
        <p:nvSpPr>
          <p:cNvPr id="11" name="מלבן מעוגל 6">
            <a:extLst>
              <a:ext uri="{FF2B5EF4-FFF2-40B4-BE49-F238E27FC236}">
                <a16:creationId xmlns="" xmlns:a16="http://schemas.microsoft.com/office/drawing/2014/main" id="{80C00306-01F2-4B9C-A808-6EAAA2BE3CB2}"/>
              </a:ext>
            </a:extLst>
          </p:cNvPr>
          <p:cNvSpPr/>
          <p:nvPr userDrawn="1"/>
        </p:nvSpPr>
        <p:spPr>
          <a:xfrm>
            <a:off x="-874953" y="6167677"/>
            <a:ext cx="1656024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7">
            <a:extLst>
              <a:ext uri="{FF2B5EF4-FFF2-40B4-BE49-F238E27FC236}">
                <a16:creationId xmlns="" xmlns:a16="http://schemas.microsoft.com/office/drawing/2014/main" id="{58BD401A-4D35-4D3E-B793-12B40F7B3F99}"/>
              </a:ext>
            </a:extLst>
          </p:cNvPr>
          <p:cNvSpPr/>
          <p:nvPr userDrawn="1"/>
        </p:nvSpPr>
        <p:spPr>
          <a:xfrm>
            <a:off x="9001428" y="-119263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="" xmlns:a16="http://schemas.microsoft.com/office/drawing/2014/main" id="{ADCB54E9-56A6-4C0E-8EE4-D8903CCE489A}"/>
              </a:ext>
            </a:extLst>
          </p:cNvPr>
          <p:cNvSpPr/>
          <p:nvPr userDrawn="1"/>
        </p:nvSpPr>
        <p:spPr>
          <a:xfrm>
            <a:off x="-528736" y="6570883"/>
            <a:ext cx="268387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  <a:prstGeom prst="rect">
            <a:avLst/>
          </a:prstGeom>
        </p:spPr>
        <p:txBody>
          <a:bodyPr/>
          <a:lstStyle/>
          <a:p>
            <a:fld id="{2AF95AD0-8780-4114-A7CD-50A237802ACB}" type="datetime8">
              <a:rPr lang="he-IL" smtClean="0"/>
              <a:t>05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r>
              <a:rPr lang="he-IL"/>
              <a:t>הילה קדמן - </a:t>
            </a:r>
            <a:r>
              <a:rPr lang="en-US"/>
              <a:t>blog.csit.org.il</a:t>
            </a:r>
            <a:endParaRPr lang="he-IL"/>
          </a:p>
        </p:txBody>
      </p:sp>
      <p:sp>
        <p:nvSpPr>
          <p:cNvPr id="9" name="מלבן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מלבן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מלבן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מלבן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מחבר ישר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7" name="מחבר ישר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מלבן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אליפסה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אליפסה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אליפסה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אליפסה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אליפסה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מחבר ישר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8466FA39-2350-44E9-B63A-C63C412128B9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/>
          <a:lstStyle/>
          <a:p>
            <a:fld id="{21F694A9-15FA-4FC4-ACD7-4E8E15CA6843}" type="datetime8">
              <a:rPr lang="he-IL" smtClean="0"/>
              <a:t>05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הילה קדמן - </a:t>
            </a:r>
            <a:r>
              <a:rPr lang="en-US"/>
              <a:t>blog.csit.org.il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‹#›</a:t>
            </a:fld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/>
          <a:lstStyle/>
          <a:p>
            <a:fld id="{924B025D-28C5-40ED-A1CA-FEFDEAC4E3F0}" type="datetime8">
              <a:rPr lang="he-IL" smtClean="0"/>
              <a:t>05 מאי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הילה קדמן - </a:t>
            </a:r>
            <a:r>
              <a:rPr lang="en-US"/>
              <a:t>blog.csit.org.il</a:t>
            </a:r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2" name="מציין מיקום טקסט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sz="half" idx="10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rtlCol="0"/>
          <a:lstStyle/>
          <a:p>
            <a:fld id="{74DA4B8A-34A8-4FE1-A6EF-94821BBA00AC}" type="datetime8">
              <a:rPr lang="he-IL" smtClean="0"/>
              <a:t>05 מאי 20</a:t>
            </a:fld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66FA39-2350-44E9-B63A-C63C412128B9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he-IL"/>
              <a:t>הילה קדמן - </a:t>
            </a:r>
            <a:r>
              <a:rPr lang="en-US"/>
              <a:t>blog.csit.org.il</a:t>
            </a:r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/>
          <a:lstStyle/>
          <a:p>
            <a:fld id="{4BBB04D7-18DF-4388-9958-E01B14EEDF74}" type="datetime8">
              <a:rPr lang="he-IL" smtClean="0"/>
              <a:t>05 מאי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הילה קדמן - </a:t>
            </a:r>
            <a:r>
              <a:rPr lang="en-US"/>
              <a:t>blog.csit.org.il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מלבן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אליפסה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מציין מיקום תוכן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4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rtlCol="0"/>
          <a:lstStyle/>
          <a:p>
            <a:fld id="{78D12610-1ECF-4FF7-B5A7-7ADFD65FB47E}" type="datetime8">
              <a:rPr lang="he-IL" smtClean="0"/>
              <a:t>05 מאי 20</a:t>
            </a:fld>
            <a:endParaRPr lang="he-IL"/>
          </a:p>
        </p:txBody>
      </p:sp>
      <p:sp>
        <p:nvSpPr>
          <p:cNvPr id="22" name="מציין מיקום של מספר שקופית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66FA39-2350-44E9-B63A-C63C412128B9}" type="slidenum">
              <a:rPr lang="he-IL" smtClean="0"/>
              <a:t>‹#›</a:t>
            </a:fld>
            <a:endParaRPr lang="he-IL"/>
          </a:p>
        </p:txBody>
      </p:sp>
      <p:sp>
        <p:nvSpPr>
          <p:cNvPr id="23" name="מציין מיקום של כותרת תחתונה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he-IL"/>
              <a:t>הילה קדמן - </a:t>
            </a:r>
            <a:r>
              <a:rPr lang="en-US"/>
              <a:t>blog.csit.org.il</a:t>
            </a:r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3" name="אליפסה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e-IL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1" name="מלבן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9" name="מחבר ישר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מציין מיקום של תאריך 16"/>
          <p:cNvSpPr>
            <a:spLocks noGrp="1"/>
          </p:cNvSpPr>
          <p:nvPr>
            <p:ph type="dt" sz="half" idx="10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rtlCol="0"/>
          <a:lstStyle/>
          <a:p>
            <a:fld id="{54282F16-0A4C-4581-8A1F-B8158E821A4E}" type="datetime8">
              <a:rPr lang="he-IL" smtClean="0"/>
              <a:t>05 מאי 20</a:t>
            </a:fld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66FA39-2350-44E9-B63A-C63C412128B9}" type="slidenum">
              <a:rPr lang="he-IL" smtClean="0"/>
              <a:t>‹#›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he-IL"/>
              <a:t>הילה קדמן - </a:t>
            </a:r>
            <a:r>
              <a:rPr lang="en-US"/>
              <a:t>blog.csit.org.il</a:t>
            </a:r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/>
              <a:t>רמה שנייה</a:t>
            </a:r>
          </a:p>
          <a:p>
            <a:pPr lvl="2" eaLnBrk="1" latinLnBrk="0" hangingPunct="1"/>
            <a:r>
              <a:rPr kumimoji="0" lang="he-IL"/>
              <a:t>רמה שלישית</a:t>
            </a:r>
          </a:p>
          <a:p>
            <a:pPr lvl="3" eaLnBrk="1" latinLnBrk="0" hangingPunct="1"/>
            <a:r>
              <a:rPr kumimoji="0" lang="he-IL"/>
              <a:t>רמה רביעית</a:t>
            </a:r>
          </a:p>
          <a:p>
            <a:pPr lvl="4" eaLnBrk="1" latinLnBrk="0" hangingPunct="1"/>
            <a:r>
              <a:rPr kumimoji="0" lang="he-IL"/>
              <a:t>רמה חמישית</a:t>
            </a:r>
            <a:endParaRPr kumimoji="0"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he-IL"/>
              <a:t>הילה קדמן - </a:t>
            </a:r>
            <a:r>
              <a:rPr lang="en-US"/>
              <a:t>blog.csit.org.il</a:t>
            </a:r>
            <a:endParaRPr lang="he-IL"/>
          </a:p>
        </p:txBody>
      </p:sp>
      <p:sp>
        <p:nvSpPr>
          <p:cNvPr id="12" name="אליפסה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solidFill>
            <a:srgbClr val="BEE1EC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466FA39-2350-44E9-B63A-C63C412128B9}" type="slidenum">
              <a:rPr lang="he-IL" smtClean="0"/>
              <a:t>‹#›</a:t>
            </a:fld>
            <a:endParaRPr lang="he-I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csit.org.il/MyBlog.aspx?BlogID=3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תמונה 3">
            <a:extLst>
              <a:ext uri="{FF2B5EF4-FFF2-40B4-BE49-F238E27FC236}">
                <a16:creationId xmlns="" xmlns:a16="http://schemas.microsoft.com/office/drawing/2014/main" id="{B1F72309-FD0B-4365-BBDD-DF0DE86E31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21" y="0"/>
            <a:ext cx="121565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55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HTML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טבלה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10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he-IL" dirty="0"/>
              <a:t>הילה קדמן - </a:t>
            </a:r>
            <a:r>
              <a:rPr lang="en-US" dirty="0" err="1"/>
              <a:t>blog.csit.org.il</a:t>
            </a:r>
            <a:endParaRPr lang="he-IL" dirty="0"/>
          </a:p>
        </p:txBody>
      </p:sp>
      <p:pic>
        <p:nvPicPr>
          <p:cNvPr id="12" name="תמונה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5800" y="1189038"/>
            <a:ext cx="3638550" cy="457200"/>
          </a:xfrm>
          <a:prstGeom prst="rect">
            <a:avLst/>
          </a:prstGeom>
        </p:spPr>
      </p:pic>
      <p:pic>
        <p:nvPicPr>
          <p:cNvPr id="13" name="תמונה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5650" y="2318208"/>
            <a:ext cx="60388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4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HTML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טבלה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11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he-IL" dirty="0"/>
              <a:t>הילה קדמן - </a:t>
            </a:r>
            <a:r>
              <a:rPr lang="en-US" dirty="0" err="1"/>
              <a:t>blog.csit.org.il</a:t>
            </a:r>
            <a:endParaRPr lang="he-IL" dirty="0"/>
          </a:p>
        </p:txBody>
      </p:sp>
      <p:pic>
        <p:nvPicPr>
          <p:cNvPr id="12" name="תמונה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5800" y="1189038"/>
            <a:ext cx="3638550" cy="457200"/>
          </a:xfrm>
          <a:prstGeom prst="rect">
            <a:avLst/>
          </a:prstGeom>
        </p:spPr>
      </p:pic>
      <p:pic>
        <p:nvPicPr>
          <p:cNvPr id="14" name="תמונה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5680" y="2385727"/>
            <a:ext cx="5648325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87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HTML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טבלה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12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he-IL" dirty="0"/>
              <a:t>הילה קדמן - </a:t>
            </a:r>
            <a:r>
              <a:rPr lang="en-US" dirty="0" err="1"/>
              <a:t>blog.csit.org.il</a:t>
            </a:r>
            <a:endParaRPr lang="he-IL" dirty="0"/>
          </a:p>
        </p:txBody>
      </p:sp>
      <p:pic>
        <p:nvPicPr>
          <p:cNvPr id="15" name="תמונה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1864" y="1159173"/>
            <a:ext cx="2867025" cy="400050"/>
          </a:xfrm>
          <a:prstGeom prst="rect">
            <a:avLst/>
          </a:prstGeom>
        </p:spPr>
      </p:pic>
      <p:pic>
        <p:nvPicPr>
          <p:cNvPr id="16" name="תמונה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3712" y="2132856"/>
            <a:ext cx="5876925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72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תמונה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7728" y="2564904"/>
            <a:ext cx="5457825" cy="1714500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HTML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טבלה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he-IL" dirty="0"/>
              <a:t>הילה קדמן - </a:t>
            </a:r>
            <a:r>
              <a:rPr lang="en-US" dirty="0" err="1"/>
              <a:t>blog.csit.org.il</a:t>
            </a:r>
            <a:endParaRPr lang="he-IL" dirty="0"/>
          </a:p>
        </p:txBody>
      </p:sp>
      <p:pic>
        <p:nvPicPr>
          <p:cNvPr id="15" name="תמונה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1864" y="1159173"/>
            <a:ext cx="2867025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91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HTML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טבלה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14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he-IL" dirty="0"/>
              <a:t>הילה קדמן - </a:t>
            </a:r>
            <a:r>
              <a:rPr lang="en-US" dirty="0" err="1"/>
              <a:t>blog.csit.org.il</a:t>
            </a:r>
            <a:endParaRPr lang="he-IL" dirty="0"/>
          </a:p>
        </p:txBody>
      </p:sp>
      <p:pic>
        <p:nvPicPr>
          <p:cNvPr id="15" name="תמונה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1864" y="1159173"/>
            <a:ext cx="2867025" cy="400050"/>
          </a:xfrm>
          <a:prstGeom prst="rect">
            <a:avLst/>
          </a:prstGeom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2638" y="2060848"/>
            <a:ext cx="5705475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81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HTML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טבלה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15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he-IL" dirty="0"/>
              <a:t>הילה קדמן - </a:t>
            </a:r>
            <a:r>
              <a:rPr lang="en-US" dirty="0" err="1"/>
              <a:t>blog.csit.org.il</a:t>
            </a:r>
            <a:endParaRPr lang="he-IL" dirty="0"/>
          </a:p>
        </p:txBody>
      </p:sp>
      <p:pic>
        <p:nvPicPr>
          <p:cNvPr id="15" name="תמונה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1864" y="1159173"/>
            <a:ext cx="2867025" cy="400050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3712" y="2852936"/>
            <a:ext cx="5343525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33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HTML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טבלה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16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he-IL" dirty="0"/>
              <a:t>הילה קדמן - </a:t>
            </a:r>
            <a:r>
              <a:rPr lang="en-US" dirty="0" err="1"/>
              <a:t>blog.csit.org.il</a:t>
            </a:r>
            <a:endParaRPr lang="he-IL" dirty="0"/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7688" y="1772816"/>
            <a:ext cx="613410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63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HTML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טבלה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he-IL" dirty="0"/>
              <a:t>הילה קדמן - </a:t>
            </a:r>
            <a:r>
              <a:rPr lang="en-US" dirty="0" err="1"/>
              <a:t>blog.csit.org.il</a:t>
            </a:r>
            <a:endParaRPr lang="he-IL" dirty="0"/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12" y="1124744"/>
            <a:ext cx="8064896" cy="4776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01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HTML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טבלה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he-IL" dirty="0"/>
              <a:t>הילה קדמן - </a:t>
            </a:r>
            <a:r>
              <a:rPr lang="en-US" dirty="0" err="1"/>
              <a:t>blog.csit.org.il</a:t>
            </a:r>
            <a:endParaRPr lang="he-IL" dirty="0"/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504" y="1052736"/>
            <a:ext cx="8349952" cy="504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35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HTML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טבלה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he-IL" dirty="0"/>
              <a:t>הילה קדמן - </a:t>
            </a:r>
            <a:r>
              <a:rPr lang="en-US" dirty="0" err="1"/>
              <a:t>blog.csit.org.il</a:t>
            </a:r>
            <a:endParaRPr lang="he-IL" dirty="0"/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20" y="1452216"/>
            <a:ext cx="7776170" cy="4538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72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ECED93B1-8387-4F1A-BB54-D72367130B19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מלבן מעוגל 9">
            <a:extLst>
              <a:ext uri="{FF2B5EF4-FFF2-40B4-BE49-F238E27FC236}">
                <a16:creationId xmlns="" xmlns:a16="http://schemas.microsoft.com/office/drawing/2014/main" id="{0C2C6885-7A27-4195-A687-1BD43D7519A7}"/>
              </a:ext>
            </a:extLst>
          </p:cNvPr>
          <p:cNvSpPr/>
          <p:nvPr/>
        </p:nvSpPr>
        <p:spPr>
          <a:xfrm>
            <a:off x="212943" y="1386141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12" name="כותרת 1">
            <a:extLst>
              <a:ext uri="{FF2B5EF4-FFF2-40B4-BE49-F238E27FC236}">
                <a16:creationId xmlns="" xmlns:a16="http://schemas.microsoft.com/office/drawing/2014/main" id="{F76FD49F-B088-42AF-9751-8860E490CA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6943" y="139578"/>
            <a:ext cx="7896199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algn="r"/>
            <a:r>
              <a:rPr lang="he-IL" sz="4000" dirty="0">
                <a:solidFill>
                  <a:srgbClr val="002060"/>
                </a:solidFill>
              </a:rPr>
              <a:t>תב"א</a:t>
            </a:r>
            <a:r>
              <a:rPr lang="he-IL" sz="2800" dirty="0">
                <a:solidFill>
                  <a:srgbClr val="002060"/>
                </a:solidFill>
              </a:rPr>
              <a:t> - </a:t>
            </a:r>
            <a:r>
              <a:rPr lang="he-IL" sz="4000" dirty="0">
                <a:solidFill>
                  <a:srgbClr val="002060"/>
                </a:solidFill>
              </a:rPr>
              <a:t>ת</a:t>
            </a:r>
            <a:r>
              <a:rPr lang="he-IL" sz="2800" dirty="0">
                <a:solidFill>
                  <a:srgbClr val="002060"/>
                </a:solidFill>
              </a:rPr>
              <a:t>כנות </a:t>
            </a:r>
            <a:r>
              <a:rPr lang="he-IL" sz="4000" dirty="0">
                <a:solidFill>
                  <a:srgbClr val="002060"/>
                </a:solidFill>
              </a:rPr>
              <a:t>ב</a:t>
            </a:r>
            <a:r>
              <a:rPr lang="he-IL" sz="2800" dirty="0">
                <a:solidFill>
                  <a:srgbClr val="002060"/>
                </a:solidFill>
              </a:rPr>
              <a:t>סביבת ה</a:t>
            </a:r>
            <a:r>
              <a:rPr lang="he-IL" sz="4000" dirty="0">
                <a:solidFill>
                  <a:srgbClr val="002060"/>
                </a:solidFill>
              </a:rPr>
              <a:t>א</a:t>
            </a:r>
            <a:r>
              <a:rPr lang="he-IL" sz="2800" dirty="0">
                <a:solidFill>
                  <a:srgbClr val="002060"/>
                </a:solidFill>
              </a:rPr>
              <a:t>ינטרנט</a:t>
            </a:r>
          </a:p>
        </p:txBody>
      </p:sp>
      <p:sp>
        <p:nvSpPr>
          <p:cNvPr id="13" name="מלבן מעוגל 6">
            <a:extLst>
              <a:ext uri="{FF2B5EF4-FFF2-40B4-BE49-F238E27FC236}">
                <a16:creationId xmlns="" xmlns:a16="http://schemas.microsoft.com/office/drawing/2014/main" id="{1AF7CB31-5F54-462E-B6C9-27BB44CC62ED}"/>
              </a:ext>
            </a:extLst>
          </p:cNvPr>
          <p:cNvSpPr/>
          <p:nvPr/>
        </p:nvSpPr>
        <p:spPr>
          <a:xfrm>
            <a:off x="7329949" y="6155858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7">
            <a:extLst>
              <a:ext uri="{FF2B5EF4-FFF2-40B4-BE49-F238E27FC236}">
                <a16:creationId xmlns="" xmlns:a16="http://schemas.microsoft.com/office/drawing/2014/main" id="{7C39C287-7E6F-45E5-9D10-1EE25BEA09FF}"/>
              </a:ext>
            </a:extLst>
          </p:cNvPr>
          <p:cNvSpPr/>
          <p:nvPr/>
        </p:nvSpPr>
        <p:spPr>
          <a:xfrm>
            <a:off x="9501144" y="5870968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לבן מעוגל 10">
            <a:extLst>
              <a:ext uri="{FF2B5EF4-FFF2-40B4-BE49-F238E27FC236}">
                <a16:creationId xmlns="" xmlns:a16="http://schemas.microsoft.com/office/drawing/2014/main" id="{26D12D86-B9FD-4E10-B1FB-9FC9261DE400}"/>
              </a:ext>
            </a:extLst>
          </p:cNvPr>
          <p:cNvSpPr/>
          <p:nvPr/>
        </p:nvSpPr>
        <p:spPr>
          <a:xfrm>
            <a:off x="-501113" y="1636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Google Shape;11;p2">
            <a:extLst>
              <a:ext uri="{FF2B5EF4-FFF2-40B4-BE49-F238E27FC236}">
                <a16:creationId xmlns="" xmlns:a16="http://schemas.microsoft.com/office/drawing/2014/main" id="{944FFCCE-4117-427A-A973-9FCC5509776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35907" y="2968384"/>
            <a:ext cx="12192000" cy="703645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r>
              <a:rPr lang="he-IL" dirty="0"/>
              <a:t>מדעי המחשב – </a:t>
            </a:r>
            <a:r>
              <a:rPr lang="he-IL" dirty="0" err="1"/>
              <a:t>תב"א</a:t>
            </a:r>
            <a:endParaRPr lang="he-IL" dirty="0"/>
          </a:p>
        </p:txBody>
      </p:sp>
      <p:sp>
        <p:nvSpPr>
          <p:cNvPr id="17" name="מציין מיקום תוכן 2">
            <a:extLst>
              <a:ext uri="{FF2B5EF4-FFF2-40B4-BE49-F238E27FC236}">
                <a16:creationId xmlns="" xmlns:a16="http://schemas.microsoft.com/office/drawing/2014/main" id="{7E45464B-860F-44B6-BFBC-F2C6D83907F7}"/>
              </a:ext>
            </a:extLst>
          </p:cNvPr>
          <p:cNvSpPr txBox="1">
            <a:spLocks/>
          </p:cNvSpPr>
          <p:nvPr/>
        </p:nvSpPr>
        <p:spPr bwMode="auto">
          <a:xfrm>
            <a:off x="0" y="3573096"/>
            <a:ext cx="12191999" cy="720000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defPPr>
              <a:defRPr lang="he-IL"/>
            </a:defPPr>
            <a:lvl1pPr marL="0" indent="0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kumimoji="0"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34" indent="-342934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914400" algn="r" defTabSz="914400" rtl="1" eaLnBrk="1" latinLnBrk="0" hangingPunct="1">
              <a:lnSpc>
                <a:spcPct val="150000"/>
              </a:lnSpc>
              <a:defRPr sz="1800" kern="120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3pPr>
            <a:lvl4pPr marL="1371600" algn="r" defTabSz="914400" rtl="1" eaLnBrk="1" latinLnBrk="0" hangingPunct="1">
              <a:lnSpc>
                <a:spcPct val="150000"/>
              </a:lnSpc>
              <a:defRPr sz="1800" kern="120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4pPr>
            <a:lvl5pPr marL="1828800" algn="r" defTabSz="914400" rtl="1" eaLnBrk="1" latinLnBrk="0" hangingPunct="1">
              <a:lnSpc>
                <a:spcPct val="150000"/>
              </a:lnSpc>
              <a:defRPr sz="1800" kern="120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/>
              <a:t>שם המורה:</a:t>
            </a:r>
            <a:r>
              <a:rPr lang="en-US" dirty="0"/>
              <a:t> </a:t>
            </a:r>
            <a:r>
              <a:rPr lang="he-IL" dirty="0"/>
              <a:t>הילה קדמן </a:t>
            </a:r>
          </a:p>
        </p:txBody>
      </p:sp>
      <p:sp>
        <p:nvSpPr>
          <p:cNvPr id="18" name="מלבן מעוגל 8">
            <a:extLst>
              <a:ext uri="{FF2B5EF4-FFF2-40B4-BE49-F238E27FC236}">
                <a16:creationId xmlns="" xmlns:a16="http://schemas.microsoft.com/office/drawing/2014/main" id="{8286DB09-C9DA-4D79-B9BA-28F2788A0EF5}"/>
              </a:ext>
            </a:extLst>
          </p:cNvPr>
          <p:cNvSpPr/>
          <p:nvPr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A3CF3006-5F56-4918-83EF-B03C102C6734}"/>
              </a:ext>
            </a:extLst>
          </p:cNvPr>
          <p:cNvSpPr txBox="1"/>
          <p:nvPr/>
        </p:nvSpPr>
        <p:spPr>
          <a:xfrm>
            <a:off x="452049" y="6316882"/>
            <a:ext cx="51845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en-US" dirty="0" err="1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blog.csit.org.il</a:t>
            </a:r>
            <a:r>
              <a:rPr lang="en-US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dirty="0" err="1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MyBlog.aspx?BlogID</a:t>
            </a:r>
            <a:r>
              <a:rPr lang="en-US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=33</a:t>
            </a:r>
            <a:endParaRPr lang="he-IL" dirty="0">
              <a:solidFill>
                <a:srgbClr val="00206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AE571E4A-A266-4AA6-90E3-B5669D7A1391}"/>
              </a:ext>
            </a:extLst>
          </p:cNvPr>
          <p:cNvSpPr/>
          <p:nvPr/>
        </p:nvSpPr>
        <p:spPr>
          <a:xfrm>
            <a:off x="2063552" y="1645400"/>
            <a:ext cx="8312858" cy="1380754"/>
          </a:xfrm>
          <a:prstGeom prst="rect">
            <a:avLst/>
          </a:prstGeom>
        </p:spPr>
        <p:txBody>
          <a:bodyPr spcFirstLastPara="1" vert="horz" wrap="square" lIns="36000" tIns="36000" rIns="36000" bIns="36000" anchor="ctr" anchorCtr="0">
            <a:spAutoFit/>
          </a:bodyPr>
          <a:lstStyle/>
          <a:p>
            <a:pPr algn="ctr">
              <a:spcAft>
                <a:spcPts val="600"/>
              </a:spcAft>
              <a:buClr>
                <a:schemeClr val="accent1"/>
              </a:buClr>
              <a:buSzPts val="2800"/>
            </a:pPr>
            <a:r>
              <a:rPr lang="en-US" sz="4800" b="1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HTML</a:t>
            </a:r>
            <a:br>
              <a:rPr lang="en-US" sz="4800" b="1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</a:br>
            <a:r>
              <a:rPr lang="he-IL" sz="3200" b="1" dirty="0" smtClean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טבלה</a:t>
            </a:r>
            <a:endParaRPr lang="en-US" sz="4800" b="1" dirty="0">
              <a:solidFill>
                <a:srgbClr val="002060"/>
              </a:solidFill>
              <a:latin typeface="Varela Round" pitchFamily="2" charset="-79"/>
              <a:cs typeface="Varela Roun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634414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HTML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טבלה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he-IL" dirty="0"/>
              <a:t>הילה קדמן - </a:t>
            </a:r>
            <a:r>
              <a:rPr lang="en-US" dirty="0" err="1"/>
              <a:t>blog.csit.org.il</a:t>
            </a:r>
            <a:endParaRPr lang="he-IL" dirty="0"/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055" y="1417638"/>
            <a:ext cx="11064552" cy="2699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36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HTML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טבלה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21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he-IL" dirty="0"/>
              <a:t>הילה קדמן - </a:t>
            </a:r>
            <a:r>
              <a:rPr lang="en-US" dirty="0" err="1"/>
              <a:t>blog.csit.org.il</a:t>
            </a:r>
            <a:endParaRPr lang="he-IL" dirty="0"/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368" y="1268760"/>
            <a:ext cx="10566400" cy="2868216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32" y="4365104"/>
            <a:ext cx="9030990" cy="1259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69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22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he-IL"/>
              <a:t>הילה קדמן - </a:t>
            </a:r>
            <a:r>
              <a:rPr lang="en-US"/>
              <a:t>blog.csit.org.il</a:t>
            </a:r>
            <a:endParaRPr lang="he-IL"/>
          </a:p>
        </p:txBody>
      </p:sp>
      <p:sp>
        <p:nvSpPr>
          <p:cNvPr id="6" name="מלבן 5"/>
          <p:cNvSpPr/>
          <p:nvPr/>
        </p:nvSpPr>
        <p:spPr>
          <a:xfrm>
            <a:off x="6909895" y="1052736"/>
            <a:ext cx="37513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12700">
                  <a:noFill/>
                  <a:prstDash val="solid"/>
                </a:ln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השלב</a:t>
            </a:r>
            <a:r>
              <a:rPr lang="he-I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he-IL" sz="5400" b="1" dirty="0">
                <a:ln w="12700">
                  <a:noFill/>
                  <a:prstDash val="solid"/>
                </a:ln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הבא:</a:t>
            </a:r>
          </a:p>
        </p:txBody>
      </p:sp>
      <p:sp>
        <p:nvSpPr>
          <p:cNvPr id="7" name="מלבן 6"/>
          <p:cNvSpPr/>
          <p:nvPr/>
        </p:nvSpPr>
        <p:spPr>
          <a:xfrm>
            <a:off x="3071664" y="2924944"/>
            <a:ext cx="6249671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2700">
                  <a:noFill/>
                  <a:prstDash val="solid"/>
                </a:ln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Master Page</a:t>
            </a:r>
            <a:endParaRPr lang="he-IL" sz="6600" b="1" dirty="0">
              <a:ln w="12700">
                <a:noFill/>
                <a:prstDash val="solid"/>
              </a:ln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676851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תמונה 5">
            <a:extLst>
              <a:ext uri="{FF2B5EF4-FFF2-40B4-BE49-F238E27FC236}">
                <a16:creationId xmlns="" xmlns:a16="http://schemas.microsoft.com/office/drawing/2014/main" id="{985D24A1-1419-4253-B43F-F195DB2443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90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קבוצה 7"/>
          <p:cNvGrpSpPr/>
          <p:nvPr/>
        </p:nvGrpSpPr>
        <p:grpSpPr>
          <a:xfrm>
            <a:off x="479376" y="906341"/>
            <a:ext cx="9150920" cy="5320101"/>
            <a:chOff x="479376" y="973001"/>
            <a:chExt cx="10087024" cy="5626079"/>
          </a:xfrm>
        </p:grpSpPr>
        <p:pic>
          <p:nvPicPr>
            <p:cNvPr id="6" name="תמונה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9376" y="973001"/>
              <a:ext cx="10009112" cy="5626079"/>
            </a:xfrm>
            <a:prstGeom prst="rect">
              <a:avLst/>
            </a:prstGeom>
          </p:spPr>
        </p:pic>
        <p:sp>
          <p:nvSpPr>
            <p:cNvPr id="7" name="מלבן מעוגל 6"/>
            <p:cNvSpPr/>
            <p:nvPr/>
          </p:nvSpPr>
          <p:spPr>
            <a:xfrm>
              <a:off x="8328248" y="4365104"/>
              <a:ext cx="2238152" cy="1368946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מיקום חומרי הלימוד</a:t>
            </a:r>
            <a:b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he-IL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he-IL"/>
              <a:t>הילה קדמן - </a:t>
            </a:r>
            <a:r>
              <a:rPr lang="en-US"/>
              <a:t>blog.csit.org.il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7342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HTML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טבלה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4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he-IL" dirty="0"/>
              <a:t>הילה קדמן - </a:t>
            </a:r>
            <a:r>
              <a:rPr lang="en-US" dirty="0" err="1"/>
              <a:t>blog.csit.org.il</a:t>
            </a:r>
            <a:endParaRPr lang="he-IL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496" y="2132856"/>
            <a:ext cx="8569293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1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HTML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טבלה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5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he-IL" dirty="0"/>
              <a:t>הילה קדמן - </a:t>
            </a:r>
            <a:r>
              <a:rPr lang="en-US" dirty="0" err="1"/>
              <a:t>blog.csit.org.il</a:t>
            </a:r>
            <a:endParaRPr lang="he-IL" dirty="0"/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48" y="1772816"/>
            <a:ext cx="3410322" cy="2481303"/>
          </a:xfrm>
          <a:prstGeom prst="rect">
            <a:avLst/>
          </a:prstGeom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3512" y="1556792"/>
            <a:ext cx="3312368" cy="4816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0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HTML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טבלה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6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he-IL" dirty="0"/>
              <a:t>הילה קדמן - </a:t>
            </a:r>
            <a:r>
              <a:rPr lang="en-US" dirty="0" err="1"/>
              <a:t>blog.csit.org.il</a:t>
            </a:r>
            <a:endParaRPr lang="he-IL" dirty="0"/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7808" y="1196752"/>
            <a:ext cx="3333750" cy="1495425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1864" y="3068960"/>
            <a:ext cx="2530529" cy="1301415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895" y="2786199"/>
            <a:ext cx="3714913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1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HTML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טבלה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he-IL" dirty="0"/>
              <a:t>הילה קדמן - </a:t>
            </a:r>
            <a:r>
              <a:rPr lang="en-US" dirty="0" err="1"/>
              <a:t>blog.csit.org.il</a:t>
            </a:r>
            <a:endParaRPr lang="he-IL" dirty="0"/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7768" y="2492896"/>
            <a:ext cx="5533645" cy="2053158"/>
          </a:xfrm>
          <a:prstGeom prst="rect">
            <a:avLst/>
          </a:prstGeom>
        </p:spPr>
      </p:pic>
      <p:pic>
        <p:nvPicPr>
          <p:cNvPr id="12" name="תמונה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367" y="3140968"/>
            <a:ext cx="3470176" cy="2454787"/>
          </a:xfrm>
          <a:prstGeom prst="rect">
            <a:avLst/>
          </a:prstGeom>
        </p:spPr>
      </p:pic>
      <p:pic>
        <p:nvPicPr>
          <p:cNvPr id="14" name="תמונה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1904" y="4905251"/>
            <a:ext cx="2639566" cy="1350007"/>
          </a:xfrm>
          <a:prstGeom prst="rect">
            <a:avLst/>
          </a:prstGeom>
        </p:spPr>
      </p:pic>
      <p:pic>
        <p:nvPicPr>
          <p:cNvPr id="15" name="תמונה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3832" y="1124744"/>
            <a:ext cx="397192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65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HTML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טבלה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he-IL" dirty="0"/>
              <a:t>הילה קדמן - </a:t>
            </a:r>
            <a:r>
              <a:rPr lang="en-US" dirty="0" err="1"/>
              <a:t>blog.csit.org.il</a:t>
            </a:r>
            <a:endParaRPr lang="he-IL" dirty="0"/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9776" y="1988840"/>
            <a:ext cx="4478238" cy="2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80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HTML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טבלה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66FA39-2350-44E9-B63A-C63C412128B9}" type="slidenum">
              <a:rPr lang="he-IL" smtClean="0"/>
              <a:t>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he-IL" dirty="0"/>
              <a:t>הילה קדמן - </a:t>
            </a:r>
            <a:r>
              <a:rPr lang="en-US" dirty="0" err="1"/>
              <a:t>blog.csit.org.il</a:t>
            </a:r>
            <a:endParaRPr lang="he-IL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3832" y="1417638"/>
            <a:ext cx="2952750" cy="495300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4032" y="2462923"/>
            <a:ext cx="3600400" cy="2177662"/>
          </a:xfrm>
          <a:prstGeom prst="rect">
            <a:avLst/>
          </a:prstGeom>
        </p:spPr>
      </p:pic>
      <p:pic>
        <p:nvPicPr>
          <p:cNvPr id="11" name="תמונה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0875" y="2462923"/>
            <a:ext cx="3667125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0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חלון">
  <a:themeElements>
    <a:clrScheme name="חלון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חלון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חלון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>
        <a:noFill/>
        <a:ln w="12700">
          <a:solidFill>
            <a:srgbClr val="C00000"/>
          </a:solidFill>
        </a:ln>
      </a:spPr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3822</TotalTime>
  <Words>147</Words>
  <Application>Microsoft Office PowerPoint</Application>
  <PresentationFormat>מסך רחב</PresentationFormat>
  <Paragraphs>69</Paragraphs>
  <Slides>23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23</vt:i4>
      </vt:variant>
    </vt:vector>
  </HeadingPairs>
  <TitlesOfParts>
    <vt:vector size="31" baseType="lpstr">
      <vt:lpstr>Arial</vt:lpstr>
      <vt:lpstr>Calibri</vt:lpstr>
      <vt:lpstr>Century Schoolbook</vt:lpstr>
      <vt:lpstr>Times New Roman</vt:lpstr>
      <vt:lpstr>Varela Round</vt:lpstr>
      <vt:lpstr>Wingdings</vt:lpstr>
      <vt:lpstr>Wingdings 2</vt:lpstr>
      <vt:lpstr>חלון</vt:lpstr>
      <vt:lpstr>מצגת של PowerPoint</vt:lpstr>
      <vt:lpstr>תב"א - תכנות בסביבת האינטרנט</vt:lpstr>
      <vt:lpstr>מיקום חומרי הלימוד </vt:lpstr>
      <vt:lpstr>HTML טבלה</vt:lpstr>
      <vt:lpstr>HTML טבלה</vt:lpstr>
      <vt:lpstr>HTML טבלה</vt:lpstr>
      <vt:lpstr>HTML טבלה</vt:lpstr>
      <vt:lpstr>HTML טבלה</vt:lpstr>
      <vt:lpstr>HTML טבלה</vt:lpstr>
      <vt:lpstr>HTML טבלה</vt:lpstr>
      <vt:lpstr>HTML טבלה</vt:lpstr>
      <vt:lpstr>HTML טבלה</vt:lpstr>
      <vt:lpstr>HTML טבלה</vt:lpstr>
      <vt:lpstr>HTML טבלה</vt:lpstr>
      <vt:lpstr>HTML טבלה</vt:lpstr>
      <vt:lpstr>HTML טבלה</vt:lpstr>
      <vt:lpstr>HTML טבלה</vt:lpstr>
      <vt:lpstr>HTML טבלה</vt:lpstr>
      <vt:lpstr>HTML טבלה</vt:lpstr>
      <vt:lpstr>HTML טבלה</vt:lpstr>
      <vt:lpstr>HTML טבלה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משתנים, קלט, תכנית</dc:title>
  <dc:creator>Hila Kadman</dc:creator>
  <cp:lastModifiedBy>Hila</cp:lastModifiedBy>
  <cp:revision>192</cp:revision>
  <dcterms:created xsi:type="dcterms:W3CDTF">2017-09-05T12:22:36Z</dcterms:created>
  <dcterms:modified xsi:type="dcterms:W3CDTF">2020-05-04T23:22:29Z</dcterms:modified>
</cp:coreProperties>
</file>