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60" r:id="rId1"/>
  </p:sldMasterIdLst>
  <p:notesMasterIdLst>
    <p:notesMasterId r:id="rId158"/>
  </p:notesMasterIdLst>
  <p:handoutMasterIdLst>
    <p:handoutMasterId r:id="rId159"/>
  </p:handoutMasterIdLst>
  <p:sldIdLst>
    <p:sldId id="496" r:id="rId2"/>
    <p:sldId id="624" r:id="rId3"/>
    <p:sldId id="256" r:id="rId4"/>
    <p:sldId id="472" r:id="rId5"/>
    <p:sldId id="473" r:id="rId6"/>
    <p:sldId id="474" r:id="rId7"/>
    <p:sldId id="497" r:id="rId8"/>
    <p:sldId id="338" r:id="rId9"/>
    <p:sldId id="468" r:id="rId10"/>
    <p:sldId id="359" r:id="rId11"/>
    <p:sldId id="342" r:id="rId12"/>
    <p:sldId id="343" r:id="rId13"/>
    <p:sldId id="344" r:id="rId14"/>
    <p:sldId id="347" r:id="rId15"/>
    <p:sldId id="346" r:id="rId16"/>
    <p:sldId id="341" r:id="rId17"/>
    <p:sldId id="348" r:id="rId18"/>
    <p:sldId id="349" r:id="rId19"/>
    <p:sldId id="350" r:id="rId20"/>
    <p:sldId id="351" r:id="rId21"/>
    <p:sldId id="358" r:id="rId22"/>
    <p:sldId id="352" r:id="rId23"/>
    <p:sldId id="353" r:id="rId24"/>
    <p:sldId id="354" r:id="rId25"/>
    <p:sldId id="355" r:id="rId26"/>
    <p:sldId id="356" r:id="rId27"/>
    <p:sldId id="357" r:id="rId28"/>
    <p:sldId id="469" r:id="rId29"/>
    <p:sldId id="360" r:id="rId30"/>
    <p:sldId id="345" r:id="rId31"/>
    <p:sldId id="470" r:id="rId32"/>
    <p:sldId id="499" r:id="rId33"/>
    <p:sldId id="500" r:id="rId34"/>
    <p:sldId id="501" r:id="rId35"/>
    <p:sldId id="502" r:id="rId36"/>
    <p:sldId id="503" r:id="rId37"/>
    <p:sldId id="504" r:id="rId38"/>
    <p:sldId id="505" r:id="rId39"/>
    <p:sldId id="506" r:id="rId40"/>
    <p:sldId id="507" r:id="rId41"/>
    <p:sldId id="508" r:id="rId42"/>
    <p:sldId id="509" r:id="rId43"/>
    <p:sldId id="510" r:id="rId44"/>
    <p:sldId id="511" r:id="rId45"/>
    <p:sldId id="512" r:id="rId46"/>
    <p:sldId id="513" r:id="rId47"/>
    <p:sldId id="514" r:id="rId48"/>
    <p:sldId id="515" r:id="rId49"/>
    <p:sldId id="516" r:id="rId50"/>
    <p:sldId id="517" r:id="rId51"/>
    <p:sldId id="518" r:id="rId52"/>
    <p:sldId id="519" r:id="rId53"/>
    <p:sldId id="520" r:id="rId54"/>
    <p:sldId id="521" r:id="rId55"/>
    <p:sldId id="522" r:id="rId56"/>
    <p:sldId id="523" r:id="rId57"/>
    <p:sldId id="546" r:id="rId58"/>
    <p:sldId id="547" r:id="rId59"/>
    <p:sldId id="524" r:id="rId60"/>
    <p:sldId id="525" r:id="rId61"/>
    <p:sldId id="526" r:id="rId62"/>
    <p:sldId id="527" r:id="rId63"/>
    <p:sldId id="528" r:id="rId64"/>
    <p:sldId id="529" r:id="rId65"/>
    <p:sldId id="530" r:id="rId66"/>
    <p:sldId id="531" r:id="rId67"/>
    <p:sldId id="532" r:id="rId68"/>
    <p:sldId id="533" r:id="rId69"/>
    <p:sldId id="534" r:id="rId70"/>
    <p:sldId id="535" r:id="rId71"/>
    <p:sldId id="536" r:id="rId72"/>
    <p:sldId id="537" r:id="rId73"/>
    <p:sldId id="538" r:id="rId74"/>
    <p:sldId id="539" r:id="rId75"/>
    <p:sldId id="540" r:id="rId76"/>
    <p:sldId id="541" r:id="rId77"/>
    <p:sldId id="542" r:id="rId78"/>
    <p:sldId id="543" r:id="rId79"/>
    <p:sldId id="544" r:id="rId80"/>
    <p:sldId id="548" r:id="rId81"/>
    <p:sldId id="549" r:id="rId82"/>
    <p:sldId id="550" r:id="rId83"/>
    <p:sldId id="551" r:id="rId84"/>
    <p:sldId id="552" r:id="rId85"/>
    <p:sldId id="553" r:id="rId86"/>
    <p:sldId id="554" r:id="rId87"/>
    <p:sldId id="555" r:id="rId88"/>
    <p:sldId id="556" r:id="rId89"/>
    <p:sldId id="557" r:id="rId90"/>
    <p:sldId id="558" r:id="rId91"/>
    <p:sldId id="559" r:id="rId92"/>
    <p:sldId id="560" r:id="rId93"/>
    <p:sldId id="561" r:id="rId94"/>
    <p:sldId id="562" r:id="rId95"/>
    <p:sldId id="563" r:id="rId96"/>
    <p:sldId id="564" r:id="rId97"/>
    <p:sldId id="565" r:id="rId98"/>
    <p:sldId id="566" r:id="rId99"/>
    <p:sldId id="567" r:id="rId100"/>
    <p:sldId id="568" r:id="rId101"/>
    <p:sldId id="569" r:id="rId102"/>
    <p:sldId id="570" r:id="rId103"/>
    <p:sldId id="571" r:id="rId104"/>
    <p:sldId id="572" r:id="rId105"/>
    <p:sldId id="573" r:id="rId106"/>
    <p:sldId id="574" r:id="rId107"/>
    <p:sldId id="575" r:id="rId108"/>
    <p:sldId id="576" r:id="rId109"/>
    <p:sldId id="577" r:id="rId110"/>
    <p:sldId id="578" r:id="rId111"/>
    <p:sldId id="579" r:id="rId112"/>
    <p:sldId id="580" r:id="rId113"/>
    <p:sldId id="581" r:id="rId114"/>
    <p:sldId id="582" r:id="rId115"/>
    <p:sldId id="583" r:id="rId116"/>
    <p:sldId id="584" r:id="rId117"/>
    <p:sldId id="585" r:id="rId118"/>
    <p:sldId id="586" r:id="rId119"/>
    <p:sldId id="587" r:id="rId120"/>
    <p:sldId id="588" r:id="rId121"/>
    <p:sldId id="589" r:id="rId122"/>
    <p:sldId id="590" r:id="rId123"/>
    <p:sldId id="591" r:id="rId124"/>
    <p:sldId id="592" r:id="rId125"/>
    <p:sldId id="593" r:id="rId126"/>
    <p:sldId id="594" r:id="rId127"/>
    <p:sldId id="595" r:id="rId128"/>
    <p:sldId id="596" r:id="rId129"/>
    <p:sldId id="597" r:id="rId130"/>
    <p:sldId id="598" r:id="rId131"/>
    <p:sldId id="599" r:id="rId132"/>
    <p:sldId id="600" r:id="rId133"/>
    <p:sldId id="601" r:id="rId134"/>
    <p:sldId id="602" r:id="rId135"/>
    <p:sldId id="603" r:id="rId136"/>
    <p:sldId id="604" r:id="rId137"/>
    <p:sldId id="605" r:id="rId138"/>
    <p:sldId id="606" r:id="rId139"/>
    <p:sldId id="607" r:id="rId140"/>
    <p:sldId id="608" r:id="rId141"/>
    <p:sldId id="609" r:id="rId142"/>
    <p:sldId id="610" r:id="rId143"/>
    <p:sldId id="611" r:id="rId144"/>
    <p:sldId id="612" r:id="rId145"/>
    <p:sldId id="613" r:id="rId146"/>
    <p:sldId id="614" r:id="rId147"/>
    <p:sldId id="615" r:id="rId148"/>
    <p:sldId id="616" r:id="rId149"/>
    <p:sldId id="617" r:id="rId150"/>
    <p:sldId id="618" r:id="rId151"/>
    <p:sldId id="619" r:id="rId152"/>
    <p:sldId id="620" r:id="rId153"/>
    <p:sldId id="621" r:id="rId154"/>
    <p:sldId id="622" r:id="rId155"/>
    <p:sldId id="623" r:id="rId156"/>
    <p:sldId id="545" r:id="rId157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E1EC"/>
    <a:srgbClr val="0000FF"/>
    <a:srgbClr val="0066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013" autoAdjust="0"/>
    <p:restoredTop sz="94660"/>
  </p:normalViewPr>
  <p:slideViewPr>
    <p:cSldViewPr>
      <p:cViewPr>
        <p:scale>
          <a:sx n="66" d="100"/>
          <a:sy n="66" d="100"/>
        </p:scale>
        <p:origin x="1210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handoutMaster" Target="handoutMasters/handoutMaster1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presProps" Target="presProps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theme" Target="theme/theme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tableStyles" Target="tableStyles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CE29629-6854-48F9-90DE-E51595929CCE}" type="datetimeFigureOut">
              <a:rPr lang="he-IL" smtClean="0"/>
              <a:t>כ"ח/ניסן/תש"ף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71A282F-B335-4067-A2E6-1FE26FEF90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21239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3CE4E2A-AB9D-433C-AF9B-9A947D6D4CAD}" type="datetimeFigureOut">
              <a:rPr lang="he-IL" smtClean="0"/>
              <a:t>כ"ח/ניסן/תש"ף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E1B4A3B-F7E4-4230-9A2F-277315E0400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02736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B4A3B-F7E4-4230-9A2F-277315E0400F}" type="slidenum">
              <a:rPr lang="he-IL" smtClean="0"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82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B4A3B-F7E4-4230-9A2F-277315E0400F}" type="slidenum">
              <a:rPr lang="he-IL" smtClean="0"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852014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B4A3B-F7E4-4230-9A2F-277315E0400F}" type="slidenum">
              <a:rPr lang="he-IL" smtClean="0"/>
              <a:t>32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869436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B4A3B-F7E4-4230-9A2F-277315E0400F}" type="slidenum">
              <a:rPr lang="he-IL" smtClean="0"/>
              <a:t>58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313941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B4A3B-F7E4-4230-9A2F-277315E0400F}" type="slidenum">
              <a:rPr lang="he-IL" smtClean="0"/>
              <a:t>80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27039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B4A3B-F7E4-4230-9A2F-277315E0400F}" type="slidenum">
              <a:rPr lang="he-IL" smtClean="0"/>
              <a:t>92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45315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17" name="מציין מיקום של כותרת תחתונה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29" name="מציין מיקום של מספר שקופית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03D4E47C-59C5-4044-AEB3-F799ACC274F1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E9A984AF-8A45-40AA-B4AE-856E72B8107A}" type="datetime8">
              <a:rPr lang="he-IL" smtClean="0"/>
              <a:t>22 אפריל 20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AE14D24E-F819-4764-BFA7-36B5FE4A6A40}" type="datetime8">
              <a:rPr lang="he-IL" smtClean="0"/>
              <a:t>22 אפריל 20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4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1FC3785E-6A84-40AE-95A3-FD782793E157}" type="datetime8">
              <a:rPr lang="he-IL" smtClean="0"/>
              <a:t>22 אפריל 20</a:t>
            </a:fld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5"/>
          </p:nvPr>
        </p:nvSpPr>
        <p:spPr>
          <a:xfrm>
            <a:off x="10838688" y="5716104"/>
            <a:ext cx="812800" cy="521208"/>
          </a:xfrm>
        </p:spPr>
        <p:txBody>
          <a:bodyPr rtlCol="0"/>
          <a:lstStyle/>
          <a:p>
            <a:fld id="{03D4E47C-59C5-4044-AEB3-F799ACC274F1}" type="slidenum">
              <a:rPr lang="he-IL" smtClean="0"/>
              <a:t>‹#›</a:t>
            </a:fld>
            <a:endParaRPr lang="he-IL" dirty="0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12" name="מלבן מעוגל 6">
            <a:extLst>
              <a:ext uri="{FF2B5EF4-FFF2-40B4-BE49-F238E27FC236}">
                <a16:creationId xmlns:a16="http://schemas.microsoft.com/office/drawing/2014/main" id="{9114F123-D9BA-4521-A524-B56DB59287B2}"/>
              </a:ext>
            </a:extLst>
          </p:cNvPr>
          <p:cNvSpPr/>
          <p:nvPr userDrawn="1"/>
        </p:nvSpPr>
        <p:spPr>
          <a:xfrm>
            <a:off x="-3985120" y="6167677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3" name="מלבן מעוגל 7">
            <a:extLst>
              <a:ext uri="{FF2B5EF4-FFF2-40B4-BE49-F238E27FC236}">
                <a16:creationId xmlns:a16="http://schemas.microsoft.com/office/drawing/2014/main" id="{0F28CAF2-1B39-4C11-80E6-C9601F6AA7EF}"/>
              </a:ext>
            </a:extLst>
          </p:cNvPr>
          <p:cNvSpPr/>
          <p:nvPr userDrawn="1"/>
        </p:nvSpPr>
        <p:spPr>
          <a:xfrm>
            <a:off x="9001428" y="-119263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69C52B01-5D91-408C-BACD-DDACEC30AFB2}"/>
              </a:ext>
            </a:extLst>
          </p:cNvPr>
          <p:cNvSpPr/>
          <p:nvPr userDrawn="1"/>
        </p:nvSpPr>
        <p:spPr>
          <a:xfrm>
            <a:off x="-5569296" y="6570883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  <a:prstGeom prst="rect">
            <a:avLst/>
          </a:prstGeom>
        </p:spPr>
        <p:txBody>
          <a:bodyPr/>
          <a:lstStyle/>
          <a:p>
            <a:fld id="{06D23A5D-171A-4937-BD70-ADEBD84B03A6}" type="datetime8">
              <a:rPr lang="he-IL" smtClean="0"/>
              <a:t>22 אפריל 20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9" name="מלבן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מלבן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מלבן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מלבן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מחבר ישר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מחבר ישר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מחבר ישר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מחבר ישר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מלבן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אליפסה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אליפסה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אליפסה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אליפסה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אליפסה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מחבר ישר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03D4E47C-59C5-4044-AEB3-F799ACC274F1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6964D0DF-2AD6-4E51-821E-B85D676C3127}" type="datetime8">
              <a:rPr lang="he-IL" smtClean="0"/>
              <a:t>22 אפריל 20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‹#›</a:t>
            </a:fld>
            <a:endParaRPr lang="he-IL"/>
          </a:p>
        </p:txBody>
      </p:sp>
      <p:sp>
        <p:nvSpPr>
          <p:cNvPr id="9" name="מציין מיקום תוכן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8785D71F-DC65-4F25-AEF7-C9F520C0C885}" type="datetime8">
              <a:rPr lang="he-IL" smtClean="0"/>
              <a:t>22 אפריל 20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‹#›</a:t>
            </a:fld>
            <a:endParaRPr lang="he-IL"/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13" name="מציין מיקום תוכן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12" name="מציין מיקום טקסט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006371A5-E216-4E0A-B2E4-F919ED60E5BE}" type="datetime8">
              <a:rPr lang="he-IL" smtClean="0"/>
              <a:t>22 אפריל 20</a:t>
            </a:fld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3D4E47C-59C5-4044-AEB3-F799ACC274F1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CD75FC9C-06C2-45A1-8E19-29C60FCBCFC9}" type="datetime8">
              <a:rPr lang="he-IL" smtClean="0"/>
              <a:t>22 אפריל 20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8" name="מחבר ישר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מלבן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מחבר ישר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אליפסה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מציין מיקום תוכן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21" name="מציין מיקום של תאריך 20"/>
          <p:cNvSpPr>
            <a:spLocks noGrp="1"/>
          </p:cNvSpPr>
          <p:nvPr>
            <p:ph type="dt" sz="half" idx="14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2B4D9306-FBA3-4C59-9D21-013B7CF4157D}" type="datetime8">
              <a:rPr lang="he-IL" smtClean="0"/>
              <a:t>22 אפריל 20</a:t>
            </a:fld>
            <a:endParaRPr lang="he-IL"/>
          </a:p>
        </p:txBody>
      </p:sp>
      <p:sp>
        <p:nvSpPr>
          <p:cNvPr id="22" name="מציין מיקום של מספר שקופית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3D4E47C-59C5-4044-AEB3-F799ACC274F1}" type="slidenum">
              <a:rPr lang="he-IL" smtClean="0"/>
              <a:t>‹#›</a:t>
            </a:fld>
            <a:endParaRPr lang="he-IL"/>
          </a:p>
        </p:txBody>
      </p:sp>
      <p:sp>
        <p:nvSpPr>
          <p:cNvPr id="23" name="מציין מיקום של כותרת תחתונה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אליפסה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e-IL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מלבן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מחבר ישר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מחבר ישר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מחבר ישר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מציין מיקום של תאריך 16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D944A105-C296-437A-AFEE-E2D73865ADE2}" type="datetime8">
              <a:rPr lang="he-IL" smtClean="0"/>
              <a:t>22 אפריל 20</a:t>
            </a:fld>
            <a:endParaRPr lang="he-IL"/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3D4E47C-59C5-4044-AEB3-F799ACC274F1}" type="slidenum">
              <a:rPr lang="he-IL" smtClean="0"/>
              <a:t>‹#›</a:t>
            </a:fld>
            <a:endParaRPr lang="he-IL"/>
          </a:p>
        </p:txBody>
      </p:sp>
      <p:sp>
        <p:nvSpPr>
          <p:cNvPr id="21" name="מציין מיקום של כותרת תחתונה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/>
              <a:t>רמה שנייה</a:t>
            </a:r>
          </a:p>
          <a:p>
            <a:pPr lvl="2" eaLnBrk="1" latinLnBrk="0" hangingPunct="1"/>
            <a:r>
              <a:rPr kumimoji="0" lang="he-IL"/>
              <a:t>רמה שלישית</a:t>
            </a:r>
          </a:p>
          <a:p>
            <a:pPr lvl="3" eaLnBrk="1" latinLnBrk="0" hangingPunct="1"/>
            <a:r>
              <a:rPr kumimoji="0" lang="he-IL"/>
              <a:t>רמה רביעית</a:t>
            </a:r>
          </a:p>
          <a:p>
            <a:pPr lvl="4" eaLnBrk="1" latinLnBrk="0" hangingPunct="1"/>
            <a:r>
              <a:rPr kumimoji="0" lang="he-IL"/>
              <a:t>רמה חמישית</a:t>
            </a:r>
            <a:endParaRPr kumimoji="0"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12" name="אליפסה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solidFill>
            <a:srgbClr val="AAE1EC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3D4E47C-59C5-4044-AEB3-F799ACC274F1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0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blog.csit.org.il/MyBlog.aspx?BlogID=33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csit.org.il/MyBlog.aspx?BlogID=33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csit.org.il/MyBlog.aspx?BlogID=33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csit.org.il/MyBlog.aspx?BlogID=33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21" y="0"/>
            <a:ext cx="121565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89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62"/>
    </mc:Choice>
    <mc:Fallback xmlns="">
      <p:transition spd="slow" advTm="4262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{4, 7, 3, 5 };</a:t>
            </a:r>
            <a:br>
              <a:rPr lang="en-US" sz="2000" dirty="0"/>
            </a:b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lst1 = build(arr);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null</a:t>
            </a:r>
            <a:r>
              <a:rPr lang="en-US" sz="2000" dirty="0"/>
              <a:t>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0 ; i &lt; arr.length ; i++)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/>
              <a:t>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&gt;(arr[i], lst);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13" name="מלבן מעוגל 12"/>
          <p:cNvSpPr/>
          <p:nvPr/>
        </p:nvSpPr>
        <p:spPr>
          <a:xfrm>
            <a:off x="3215680" y="1897559"/>
            <a:ext cx="1368152" cy="36004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14" name="מלבן מעוגל 13"/>
          <p:cNvSpPr/>
          <p:nvPr/>
        </p:nvSpPr>
        <p:spPr>
          <a:xfrm>
            <a:off x="337312" y="2348880"/>
            <a:ext cx="6550776" cy="2592288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10" name="תמונה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sp>
        <p:nvSpPr>
          <p:cNvPr id="11" name="מלבן מעוגל 10"/>
          <p:cNvSpPr/>
          <p:nvPr/>
        </p:nvSpPr>
        <p:spPr>
          <a:xfrm>
            <a:off x="7231360" y="548680"/>
            <a:ext cx="2421656" cy="576064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1573692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7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74" name="קבוצה 73"/>
          <p:cNvGrpSpPr/>
          <p:nvPr/>
        </p:nvGrpSpPr>
        <p:grpSpPr>
          <a:xfrm>
            <a:off x="5375920" y="5301208"/>
            <a:ext cx="1417712" cy="369332"/>
            <a:chOff x="1043608" y="5260558"/>
            <a:chExt cx="1417712" cy="369332"/>
          </a:xfrm>
        </p:grpSpPr>
        <p:sp>
          <p:nvSpPr>
            <p:cNvPr id="75" name="מלבן מעוגל 74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77" name="מחבר חץ ישר 76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78" name="קבוצה 77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79" name="מחבר ישר 78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מחבר ישר 79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9" name="קבוצה 98"/>
          <p:cNvGrpSpPr/>
          <p:nvPr/>
        </p:nvGrpSpPr>
        <p:grpSpPr>
          <a:xfrm>
            <a:off x="6572507" y="5085941"/>
            <a:ext cx="1583142" cy="708478"/>
            <a:chOff x="5048507" y="5085941"/>
            <a:chExt cx="1583142" cy="708478"/>
          </a:xfrm>
        </p:grpSpPr>
        <p:pic>
          <p:nvPicPr>
            <p:cNvPr id="100" name="תמונה 9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048507" y="5085941"/>
              <a:ext cx="1583142" cy="708478"/>
            </a:xfrm>
            <a:prstGeom prst="rect">
              <a:avLst/>
            </a:prstGeom>
          </p:spPr>
        </p:pic>
        <p:pic>
          <p:nvPicPr>
            <p:cNvPr id="101" name="תמונה 10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18121" y="5143246"/>
              <a:ext cx="795888" cy="139630"/>
            </a:xfrm>
            <a:prstGeom prst="rect">
              <a:avLst/>
            </a:prstGeom>
          </p:spPr>
        </p:pic>
      </p:grp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100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1143945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7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6812986" y="4121543"/>
            <a:ext cx="781062" cy="964399"/>
            <a:chOff x="6446106" y="2168169"/>
            <a:chExt cx="781062" cy="964399"/>
          </a:xfrm>
        </p:grpSpPr>
        <p:sp>
          <p:nvSpPr>
            <p:cNvPr id="21" name="מלבן מעוגל 20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23" name="מחבר חץ ישר 22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3" name="מלבן מעוגל 42"/>
          <p:cNvSpPr/>
          <p:nvPr/>
        </p:nvSpPr>
        <p:spPr>
          <a:xfrm>
            <a:off x="1127448" y="2348880"/>
            <a:ext cx="3672408" cy="30670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74" name="קבוצה 73"/>
          <p:cNvGrpSpPr/>
          <p:nvPr/>
        </p:nvGrpSpPr>
        <p:grpSpPr>
          <a:xfrm>
            <a:off x="5375920" y="5301208"/>
            <a:ext cx="1417712" cy="369332"/>
            <a:chOff x="1043608" y="5260558"/>
            <a:chExt cx="1417712" cy="369332"/>
          </a:xfrm>
        </p:grpSpPr>
        <p:sp>
          <p:nvSpPr>
            <p:cNvPr id="75" name="מלבן מעוגל 74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77" name="מחבר חץ ישר 76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78" name="קבוצה 77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79" name="מחבר ישר 78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מחבר ישר 79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8" name="קבוצה 87"/>
          <p:cNvGrpSpPr/>
          <p:nvPr/>
        </p:nvGrpSpPr>
        <p:grpSpPr>
          <a:xfrm>
            <a:off x="5097016" y="6053300"/>
            <a:ext cx="1696616" cy="369332"/>
            <a:chOff x="4725144" y="3667738"/>
            <a:chExt cx="1696616" cy="369332"/>
          </a:xfrm>
        </p:grpSpPr>
        <p:sp>
          <p:nvSpPr>
            <p:cNvPr id="89" name="מלבן מעוגל 88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prev</a:t>
              </a:r>
              <a:endParaRPr lang="he-IL" dirty="0"/>
            </a:p>
          </p:txBody>
        </p:sp>
        <p:cxnSp>
          <p:nvCxnSpPr>
            <p:cNvPr id="91" name="מחבר חץ ישר 90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92" name="קבוצה 91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93" name="מחבר ישר 92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4" name="מחבר ישר 93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9" name="קבוצה 98"/>
          <p:cNvGrpSpPr/>
          <p:nvPr/>
        </p:nvGrpSpPr>
        <p:grpSpPr>
          <a:xfrm>
            <a:off x="6572507" y="5085941"/>
            <a:ext cx="1583142" cy="708478"/>
            <a:chOff x="5048507" y="5085941"/>
            <a:chExt cx="1583142" cy="708478"/>
          </a:xfrm>
        </p:grpSpPr>
        <p:pic>
          <p:nvPicPr>
            <p:cNvPr id="100" name="תמונה 9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048507" y="5085941"/>
              <a:ext cx="1583142" cy="708478"/>
            </a:xfrm>
            <a:prstGeom prst="rect">
              <a:avLst/>
            </a:prstGeom>
          </p:spPr>
        </p:pic>
        <p:pic>
          <p:nvPicPr>
            <p:cNvPr id="101" name="תמונה 10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18121" y="5143246"/>
              <a:ext cx="795888" cy="139630"/>
            </a:xfrm>
            <a:prstGeom prst="rect">
              <a:avLst/>
            </a:prstGeom>
          </p:spPr>
        </p:pic>
      </p:grp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101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476021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7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1120522" y="2614673"/>
            <a:ext cx="4183391" cy="30670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35" name="קבוצה 34"/>
          <p:cNvGrpSpPr/>
          <p:nvPr/>
        </p:nvGrpSpPr>
        <p:grpSpPr>
          <a:xfrm>
            <a:off x="6812986" y="4121543"/>
            <a:ext cx="781062" cy="964399"/>
            <a:chOff x="6446106" y="2168169"/>
            <a:chExt cx="781062" cy="964399"/>
          </a:xfrm>
        </p:grpSpPr>
        <p:sp>
          <p:nvSpPr>
            <p:cNvPr id="52" name="מלבן מעוגל 51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54" name="מחבר חץ ישר 53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5" name="קבוצה 54"/>
          <p:cNvGrpSpPr/>
          <p:nvPr/>
        </p:nvGrpSpPr>
        <p:grpSpPr>
          <a:xfrm>
            <a:off x="5375920" y="5301208"/>
            <a:ext cx="1417712" cy="369332"/>
            <a:chOff x="1043608" y="5260558"/>
            <a:chExt cx="1417712" cy="369332"/>
          </a:xfrm>
        </p:grpSpPr>
        <p:sp>
          <p:nvSpPr>
            <p:cNvPr id="56" name="מלבן מעוגל 55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58" name="מחבר חץ ישר 57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59" name="קבוצה 58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60" name="מחבר ישר 59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מחבר ישר 60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2" name="קבוצה 61"/>
          <p:cNvGrpSpPr/>
          <p:nvPr/>
        </p:nvGrpSpPr>
        <p:grpSpPr>
          <a:xfrm>
            <a:off x="5097016" y="6053300"/>
            <a:ext cx="1696616" cy="369332"/>
            <a:chOff x="4725144" y="3667738"/>
            <a:chExt cx="1696616" cy="369332"/>
          </a:xfrm>
        </p:grpSpPr>
        <p:sp>
          <p:nvSpPr>
            <p:cNvPr id="63" name="מלבן מעוגל 62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prev</a:t>
              </a:r>
              <a:endParaRPr lang="he-IL" dirty="0"/>
            </a:p>
          </p:txBody>
        </p:sp>
        <p:cxnSp>
          <p:nvCxnSpPr>
            <p:cNvPr id="65" name="מחבר חץ ישר 64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66" name="קבוצה 65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67" name="מחבר ישר 66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מחבר ישר 67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7" name="קבוצה 36"/>
          <p:cNvGrpSpPr/>
          <p:nvPr/>
        </p:nvGrpSpPr>
        <p:grpSpPr>
          <a:xfrm>
            <a:off x="6572507" y="5085941"/>
            <a:ext cx="1583142" cy="708478"/>
            <a:chOff x="5048507" y="5085941"/>
            <a:chExt cx="1583142" cy="708478"/>
          </a:xfrm>
        </p:grpSpPr>
        <p:pic>
          <p:nvPicPr>
            <p:cNvPr id="38" name="תמונה 3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048507" y="5085941"/>
              <a:ext cx="1583142" cy="708478"/>
            </a:xfrm>
            <a:prstGeom prst="rect">
              <a:avLst/>
            </a:prstGeom>
          </p:spPr>
        </p:pic>
        <p:pic>
          <p:nvPicPr>
            <p:cNvPr id="39" name="תמונה 3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18121" y="5143246"/>
              <a:ext cx="795888" cy="139630"/>
            </a:xfrm>
            <a:prstGeom prst="rect">
              <a:avLst/>
            </a:prstGeom>
          </p:spPr>
        </p:pic>
      </p:grp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102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06009587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7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1631504" y="3068960"/>
            <a:ext cx="1224136" cy="30670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55" name="קבוצה 54"/>
          <p:cNvGrpSpPr/>
          <p:nvPr/>
        </p:nvGrpSpPr>
        <p:grpSpPr>
          <a:xfrm>
            <a:off x="5375920" y="5301208"/>
            <a:ext cx="1417712" cy="369332"/>
            <a:chOff x="1043608" y="5260558"/>
            <a:chExt cx="1417712" cy="369332"/>
          </a:xfrm>
        </p:grpSpPr>
        <p:sp>
          <p:nvSpPr>
            <p:cNvPr id="56" name="מלבן מעוגל 55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58" name="מחבר חץ ישר 57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59" name="קבוצה 58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60" name="מחבר ישר 59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מחבר ישר 60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0" name="קבוצה 69"/>
          <p:cNvGrpSpPr/>
          <p:nvPr/>
        </p:nvGrpSpPr>
        <p:grpSpPr>
          <a:xfrm>
            <a:off x="6793632" y="5762165"/>
            <a:ext cx="781062" cy="900785"/>
            <a:chOff x="5256163" y="3797834"/>
            <a:chExt cx="781062" cy="900785"/>
          </a:xfrm>
        </p:grpSpPr>
        <p:sp>
          <p:nvSpPr>
            <p:cNvPr id="71" name="מלבן מעוגל 70"/>
            <p:cNvSpPr/>
            <p:nvPr/>
          </p:nvSpPr>
          <p:spPr>
            <a:xfrm>
              <a:off x="5580112" y="4077732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256163" y="4360065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prev</a:t>
              </a:r>
              <a:endParaRPr lang="he-IL" dirty="0"/>
            </a:p>
          </p:txBody>
        </p:sp>
        <p:cxnSp>
          <p:nvCxnSpPr>
            <p:cNvPr id="73" name="מחבר חץ ישר 72"/>
            <p:cNvCxnSpPr/>
            <p:nvPr/>
          </p:nvCxnSpPr>
          <p:spPr>
            <a:xfrm flipV="1">
              <a:off x="5724128" y="3797834"/>
              <a:ext cx="0" cy="42391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0" name="קבוצה 39"/>
          <p:cNvGrpSpPr/>
          <p:nvPr/>
        </p:nvGrpSpPr>
        <p:grpSpPr>
          <a:xfrm>
            <a:off x="6812986" y="4121543"/>
            <a:ext cx="781062" cy="964399"/>
            <a:chOff x="6446106" y="2168169"/>
            <a:chExt cx="781062" cy="964399"/>
          </a:xfrm>
        </p:grpSpPr>
        <p:sp>
          <p:nvSpPr>
            <p:cNvPr id="41" name="מלבן מעוגל 40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44" name="מחבר חץ ישר 43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3" name="קבוצה 52"/>
          <p:cNvGrpSpPr/>
          <p:nvPr/>
        </p:nvGrpSpPr>
        <p:grpSpPr>
          <a:xfrm>
            <a:off x="6572507" y="5085941"/>
            <a:ext cx="1583142" cy="708478"/>
            <a:chOff x="5048507" y="5085941"/>
            <a:chExt cx="1583142" cy="708478"/>
          </a:xfrm>
        </p:grpSpPr>
        <p:pic>
          <p:nvPicPr>
            <p:cNvPr id="54" name="תמונה 5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048507" y="5085941"/>
              <a:ext cx="1583142" cy="708478"/>
            </a:xfrm>
            <a:prstGeom prst="rect">
              <a:avLst/>
            </a:prstGeom>
          </p:spPr>
        </p:pic>
        <p:pic>
          <p:nvPicPr>
            <p:cNvPr id="62" name="תמונה 6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18121" y="5143246"/>
              <a:ext cx="795888" cy="139630"/>
            </a:xfrm>
            <a:prstGeom prst="rect">
              <a:avLst/>
            </a:prstGeom>
          </p:spPr>
        </p:pic>
      </p:grp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103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02120368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7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1703512" y="3356992"/>
            <a:ext cx="1944216" cy="30670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55" name="קבוצה 54"/>
          <p:cNvGrpSpPr/>
          <p:nvPr/>
        </p:nvGrpSpPr>
        <p:grpSpPr>
          <a:xfrm>
            <a:off x="5375920" y="5301208"/>
            <a:ext cx="1417712" cy="369332"/>
            <a:chOff x="1043608" y="5260558"/>
            <a:chExt cx="1417712" cy="369332"/>
          </a:xfrm>
        </p:grpSpPr>
        <p:sp>
          <p:nvSpPr>
            <p:cNvPr id="56" name="מלבן מעוגל 55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58" name="מחבר חץ ישר 57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59" name="קבוצה 58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60" name="מחבר ישר 59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מחבר ישר 60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0" name="קבוצה 69"/>
          <p:cNvGrpSpPr/>
          <p:nvPr/>
        </p:nvGrpSpPr>
        <p:grpSpPr>
          <a:xfrm>
            <a:off x="6793632" y="5762165"/>
            <a:ext cx="781062" cy="900785"/>
            <a:chOff x="5256163" y="3797834"/>
            <a:chExt cx="781062" cy="900785"/>
          </a:xfrm>
        </p:grpSpPr>
        <p:sp>
          <p:nvSpPr>
            <p:cNvPr id="71" name="מלבן מעוגל 70"/>
            <p:cNvSpPr/>
            <p:nvPr/>
          </p:nvSpPr>
          <p:spPr>
            <a:xfrm>
              <a:off x="5580112" y="4077732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256163" y="4360065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prev</a:t>
              </a:r>
              <a:endParaRPr lang="he-IL" dirty="0"/>
            </a:p>
          </p:txBody>
        </p:sp>
        <p:cxnSp>
          <p:nvCxnSpPr>
            <p:cNvPr id="73" name="מחבר חץ ישר 72"/>
            <p:cNvCxnSpPr/>
            <p:nvPr/>
          </p:nvCxnSpPr>
          <p:spPr>
            <a:xfrm flipV="1">
              <a:off x="5724128" y="3797834"/>
              <a:ext cx="0" cy="42391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7" name="קבוצה 66"/>
          <p:cNvGrpSpPr/>
          <p:nvPr/>
        </p:nvGrpSpPr>
        <p:grpSpPr>
          <a:xfrm>
            <a:off x="6572507" y="5085941"/>
            <a:ext cx="1583142" cy="708478"/>
            <a:chOff x="5048507" y="5085941"/>
            <a:chExt cx="1583142" cy="708478"/>
          </a:xfrm>
        </p:grpSpPr>
        <p:pic>
          <p:nvPicPr>
            <p:cNvPr id="68" name="תמונה 6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048507" y="5085941"/>
              <a:ext cx="1583142" cy="708478"/>
            </a:xfrm>
            <a:prstGeom prst="rect">
              <a:avLst/>
            </a:prstGeom>
          </p:spPr>
        </p:pic>
        <p:pic>
          <p:nvPicPr>
            <p:cNvPr id="74" name="תמונה 7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18121" y="5143246"/>
              <a:ext cx="795888" cy="139630"/>
            </a:xfrm>
            <a:prstGeom prst="rect">
              <a:avLst/>
            </a:prstGeom>
          </p:spPr>
        </p:pic>
      </p:grpSp>
      <p:grpSp>
        <p:nvGrpSpPr>
          <p:cNvPr id="63" name="קבוצה 62"/>
          <p:cNvGrpSpPr/>
          <p:nvPr/>
        </p:nvGrpSpPr>
        <p:grpSpPr>
          <a:xfrm>
            <a:off x="7464152" y="4121542"/>
            <a:ext cx="781062" cy="1252294"/>
            <a:chOff x="6446106" y="2168169"/>
            <a:chExt cx="781062" cy="1252294"/>
          </a:xfrm>
        </p:grpSpPr>
        <p:sp>
          <p:nvSpPr>
            <p:cNvPr id="64" name="מלבן מעוגל 63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66" name="מחבר חץ ישר 65"/>
            <p:cNvCxnSpPr/>
            <p:nvPr/>
          </p:nvCxnSpPr>
          <p:spPr>
            <a:xfrm>
              <a:off x="6980653" y="2673401"/>
              <a:ext cx="0" cy="74706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6" name="מציין מיקום של כותרת תחתונה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104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7462793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7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1055440" y="2636912"/>
            <a:ext cx="1944216" cy="30670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55" name="קבוצה 54"/>
          <p:cNvGrpSpPr/>
          <p:nvPr/>
        </p:nvGrpSpPr>
        <p:grpSpPr>
          <a:xfrm>
            <a:off x="5375920" y="5301208"/>
            <a:ext cx="1417712" cy="369332"/>
            <a:chOff x="1043608" y="5260558"/>
            <a:chExt cx="1417712" cy="369332"/>
          </a:xfrm>
        </p:grpSpPr>
        <p:sp>
          <p:nvSpPr>
            <p:cNvPr id="56" name="מלבן מעוגל 55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58" name="מחבר חץ ישר 57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59" name="קבוצה 58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60" name="מחבר ישר 59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מחבר ישר 60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0" name="קבוצה 69"/>
          <p:cNvGrpSpPr/>
          <p:nvPr/>
        </p:nvGrpSpPr>
        <p:grpSpPr>
          <a:xfrm>
            <a:off x="6793632" y="5762165"/>
            <a:ext cx="781062" cy="900785"/>
            <a:chOff x="5256163" y="3797834"/>
            <a:chExt cx="781062" cy="900785"/>
          </a:xfrm>
        </p:grpSpPr>
        <p:sp>
          <p:nvSpPr>
            <p:cNvPr id="71" name="מלבן מעוגל 70"/>
            <p:cNvSpPr/>
            <p:nvPr/>
          </p:nvSpPr>
          <p:spPr>
            <a:xfrm>
              <a:off x="5580112" y="4077732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256163" y="4360065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prev</a:t>
              </a:r>
              <a:endParaRPr lang="he-IL" dirty="0"/>
            </a:p>
          </p:txBody>
        </p:sp>
        <p:cxnSp>
          <p:nvCxnSpPr>
            <p:cNvPr id="73" name="מחבר חץ ישר 72"/>
            <p:cNvCxnSpPr/>
            <p:nvPr/>
          </p:nvCxnSpPr>
          <p:spPr>
            <a:xfrm flipV="1">
              <a:off x="5724128" y="3797834"/>
              <a:ext cx="0" cy="42391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" name="קבוצה 5"/>
          <p:cNvGrpSpPr/>
          <p:nvPr/>
        </p:nvGrpSpPr>
        <p:grpSpPr>
          <a:xfrm>
            <a:off x="7464153" y="4121542"/>
            <a:ext cx="1156757" cy="649248"/>
            <a:chOff x="5940152" y="4121542"/>
            <a:chExt cx="1156757" cy="649248"/>
          </a:xfrm>
        </p:grpSpPr>
        <p:grpSp>
          <p:nvGrpSpPr>
            <p:cNvPr id="46" name="קבוצה 45"/>
            <p:cNvGrpSpPr/>
            <p:nvPr/>
          </p:nvGrpSpPr>
          <p:grpSpPr>
            <a:xfrm>
              <a:off x="6903333" y="4482758"/>
              <a:ext cx="193576" cy="288032"/>
              <a:chOff x="2267744" y="5301208"/>
              <a:chExt cx="193576" cy="288032"/>
            </a:xfrm>
          </p:grpSpPr>
          <p:cxnSp>
            <p:nvCxnSpPr>
              <p:cNvPr id="47" name="מחבר ישר 46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מחבר ישר 47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63" name="קבוצה 62"/>
            <p:cNvGrpSpPr/>
            <p:nvPr/>
          </p:nvGrpSpPr>
          <p:grpSpPr>
            <a:xfrm>
              <a:off x="5940152" y="4121542"/>
              <a:ext cx="990070" cy="626449"/>
              <a:chOff x="6446106" y="2168169"/>
              <a:chExt cx="990070" cy="626449"/>
            </a:xfrm>
          </p:grpSpPr>
          <p:sp>
            <p:nvSpPr>
              <p:cNvPr id="64" name="מלבן מעוגל 63"/>
              <p:cNvSpPr/>
              <p:nvPr/>
            </p:nvSpPr>
            <p:spPr>
              <a:xfrm>
                <a:off x="6836637" y="2506586"/>
                <a:ext cx="288032" cy="288032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6446106" y="2168169"/>
                <a:ext cx="781062" cy="33855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600" dirty="0"/>
                  <a:t>pos</a:t>
                </a:r>
                <a:endParaRPr lang="he-IL" dirty="0"/>
              </a:p>
            </p:txBody>
          </p:sp>
          <p:cxnSp>
            <p:nvCxnSpPr>
              <p:cNvPr id="66" name="מחבר חץ ישר 65"/>
              <p:cNvCxnSpPr/>
              <p:nvPr/>
            </p:nvCxnSpPr>
            <p:spPr>
              <a:xfrm flipV="1">
                <a:off x="6980653" y="2650602"/>
                <a:ext cx="455523" cy="2279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7" name="קבוצה 66"/>
          <p:cNvGrpSpPr/>
          <p:nvPr/>
        </p:nvGrpSpPr>
        <p:grpSpPr>
          <a:xfrm>
            <a:off x="6572507" y="5085941"/>
            <a:ext cx="1583142" cy="708478"/>
            <a:chOff x="5048507" y="5085941"/>
            <a:chExt cx="1583142" cy="708478"/>
          </a:xfrm>
        </p:grpSpPr>
        <p:pic>
          <p:nvPicPr>
            <p:cNvPr id="68" name="תמונה 6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048507" y="5085941"/>
              <a:ext cx="1583142" cy="708478"/>
            </a:xfrm>
            <a:prstGeom prst="rect">
              <a:avLst/>
            </a:prstGeom>
          </p:spPr>
        </p:pic>
        <p:pic>
          <p:nvPicPr>
            <p:cNvPr id="74" name="תמונה 7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18121" y="5143246"/>
              <a:ext cx="795888" cy="139630"/>
            </a:xfrm>
            <a:prstGeom prst="rect">
              <a:avLst/>
            </a:prstGeom>
          </p:spPr>
        </p:pic>
      </p:grpSp>
      <p:sp>
        <p:nvSpPr>
          <p:cNvPr id="7" name="מציין מיקום של כותרת תחתונה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105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70834542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7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1055440" y="3842378"/>
            <a:ext cx="1944216" cy="30670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55" name="קבוצה 54"/>
          <p:cNvGrpSpPr/>
          <p:nvPr/>
        </p:nvGrpSpPr>
        <p:grpSpPr>
          <a:xfrm>
            <a:off x="5375920" y="5301208"/>
            <a:ext cx="1417712" cy="369332"/>
            <a:chOff x="1043608" y="5260558"/>
            <a:chExt cx="1417712" cy="369332"/>
          </a:xfrm>
        </p:grpSpPr>
        <p:sp>
          <p:nvSpPr>
            <p:cNvPr id="56" name="מלבן מעוגל 55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58" name="מחבר חץ ישר 57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59" name="קבוצה 58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60" name="מחבר ישר 59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מחבר ישר 60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0" name="קבוצה 69"/>
          <p:cNvGrpSpPr/>
          <p:nvPr/>
        </p:nvGrpSpPr>
        <p:grpSpPr>
          <a:xfrm>
            <a:off x="6793632" y="5762165"/>
            <a:ext cx="781062" cy="900785"/>
            <a:chOff x="5256163" y="3797834"/>
            <a:chExt cx="781062" cy="900785"/>
          </a:xfrm>
        </p:grpSpPr>
        <p:sp>
          <p:nvSpPr>
            <p:cNvPr id="71" name="מלבן מעוגל 70"/>
            <p:cNvSpPr/>
            <p:nvPr/>
          </p:nvSpPr>
          <p:spPr>
            <a:xfrm>
              <a:off x="5580112" y="4077732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256163" y="4360065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prev</a:t>
              </a:r>
              <a:endParaRPr lang="he-IL" dirty="0"/>
            </a:p>
          </p:txBody>
        </p:sp>
        <p:cxnSp>
          <p:nvCxnSpPr>
            <p:cNvPr id="73" name="מחבר חץ ישר 72"/>
            <p:cNvCxnSpPr/>
            <p:nvPr/>
          </p:nvCxnSpPr>
          <p:spPr>
            <a:xfrm flipV="1">
              <a:off x="5724128" y="3797834"/>
              <a:ext cx="0" cy="42391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6" name="קבוצה 65"/>
          <p:cNvGrpSpPr/>
          <p:nvPr/>
        </p:nvGrpSpPr>
        <p:grpSpPr>
          <a:xfrm>
            <a:off x="7464153" y="4121542"/>
            <a:ext cx="1156757" cy="649248"/>
            <a:chOff x="5940152" y="4121542"/>
            <a:chExt cx="1156757" cy="649248"/>
          </a:xfrm>
        </p:grpSpPr>
        <p:grpSp>
          <p:nvGrpSpPr>
            <p:cNvPr id="67" name="קבוצה 66"/>
            <p:cNvGrpSpPr/>
            <p:nvPr/>
          </p:nvGrpSpPr>
          <p:grpSpPr>
            <a:xfrm>
              <a:off x="6903333" y="4482758"/>
              <a:ext cx="193576" cy="288032"/>
              <a:chOff x="2267744" y="5301208"/>
              <a:chExt cx="193576" cy="288032"/>
            </a:xfrm>
          </p:grpSpPr>
          <p:cxnSp>
            <p:nvCxnSpPr>
              <p:cNvPr id="77" name="מחבר ישר 76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8" name="מחבר ישר 77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קבוצה 67"/>
            <p:cNvGrpSpPr/>
            <p:nvPr/>
          </p:nvGrpSpPr>
          <p:grpSpPr>
            <a:xfrm>
              <a:off x="5940152" y="4121542"/>
              <a:ext cx="990070" cy="626449"/>
              <a:chOff x="6446106" y="2168169"/>
              <a:chExt cx="990070" cy="626449"/>
            </a:xfrm>
          </p:grpSpPr>
          <p:sp>
            <p:nvSpPr>
              <p:cNvPr id="74" name="מלבן מעוגל 73"/>
              <p:cNvSpPr/>
              <p:nvPr/>
            </p:nvSpPr>
            <p:spPr>
              <a:xfrm>
                <a:off x="6836637" y="2506586"/>
                <a:ext cx="288032" cy="288032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6446106" y="2168169"/>
                <a:ext cx="781062" cy="33855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600" dirty="0"/>
                  <a:t>pos</a:t>
                </a:r>
                <a:endParaRPr lang="he-IL" dirty="0"/>
              </a:p>
            </p:txBody>
          </p:sp>
          <p:cxnSp>
            <p:nvCxnSpPr>
              <p:cNvPr id="76" name="מחבר חץ ישר 75"/>
              <p:cNvCxnSpPr/>
              <p:nvPr/>
            </p:nvCxnSpPr>
            <p:spPr>
              <a:xfrm flipV="1">
                <a:off x="6980653" y="2650602"/>
                <a:ext cx="455523" cy="2279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קבוצה 4"/>
          <p:cNvGrpSpPr/>
          <p:nvPr/>
        </p:nvGrpSpPr>
        <p:grpSpPr>
          <a:xfrm>
            <a:off x="6572507" y="5085941"/>
            <a:ext cx="1583142" cy="708478"/>
            <a:chOff x="5048507" y="5085941"/>
            <a:chExt cx="1583142" cy="708478"/>
          </a:xfrm>
        </p:grpSpPr>
        <p:pic>
          <p:nvPicPr>
            <p:cNvPr id="69" name="תמונה 6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048507" y="5085941"/>
              <a:ext cx="1583142" cy="708478"/>
            </a:xfrm>
            <a:prstGeom prst="rect">
              <a:avLst/>
            </a:prstGeom>
          </p:spPr>
        </p:pic>
        <p:pic>
          <p:nvPicPr>
            <p:cNvPr id="79" name="תמונה 7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18121" y="5143246"/>
              <a:ext cx="795888" cy="139630"/>
            </a:xfrm>
            <a:prstGeom prst="rect">
              <a:avLst/>
            </a:prstGeom>
          </p:spPr>
        </p:pic>
      </p:grpSp>
      <p:sp>
        <p:nvSpPr>
          <p:cNvPr id="6" name="מציין מיקום של כותרת תחתונה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106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56154444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7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2999656" y="4581128"/>
            <a:ext cx="2808312" cy="30670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70" name="קבוצה 69"/>
          <p:cNvGrpSpPr/>
          <p:nvPr/>
        </p:nvGrpSpPr>
        <p:grpSpPr>
          <a:xfrm>
            <a:off x="6793632" y="5762165"/>
            <a:ext cx="781062" cy="900785"/>
            <a:chOff x="5256163" y="3797834"/>
            <a:chExt cx="781062" cy="900785"/>
          </a:xfrm>
        </p:grpSpPr>
        <p:sp>
          <p:nvSpPr>
            <p:cNvPr id="71" name="מלבן מעוגל 70"/>
            <p:cNvSpPr/>
            <p:nvPr/>
          </p:nvSpPr>
          <p:spPr>
            <a:xfrm>
              <a:off x="5580112" y="4077732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256163" y="4360065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prev</a:t>
              </a:r>
              <a:endParaRPr lang="he-IL" dirty="0"/>
            </a:p>
          </p:txBody>
        </p:sp>
        <p:cxnSp>
          <p:nvCxnSpPr>
            <p:cNvPr id="73" name="מחבר חץ ישר 72"/>
            <p:cNvCxnSpPr/>
            <p:nvPr/>
          </p:nvCxnSpPr>
          <p:spPr>
            <a:xfrm flipV="1">
              <a:off x="5724128" y="3797834"/>
              <a:ext cx="0" cy="42391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2" name="קבוצה 51"/>
          <p:cNvGrpSpPr/>
          <p:nvPr/>
        </p:nvGrpSpPr>
        <p:grpSpPr>
          <a:xfrm>
            <a:off x="6605255" y="5072821"/>
            <a:ext cx="1583142" cy="708478"/>
            <a:chOff x="5048507" y="5085941"/>
            <a:chExt cx="1583142" cy="708478"/>
          </a:xfrm>
        </p:grpSpPr>
        <p:pic>
          <p:nvPicPr>
            <p:cNvPr id="53" name="תמונה 5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048507" y="5085941"/>
              <a:ext cx="1583142" cy="708478"/>
            </a:xfrm>
            <a:prstGeom prst="rect">
              <a:avLst/>
            </a:prstGeom>
          </p:spPr>
        </p:pic>
        <p:pic>
          <p:nvPicPr>
            <p:cNvPr id="54" name="תמונה 5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18121" y="5143246"/>
              <a:ext cx="795888" cy="139630"/>
            </a:xfrm>
            <a:prstGeom prst="rect">
              <a:avLst/>
            </a:prstGeom>
          </p:spPr>
        </p:pic>
      </p:grpSp>
      <p:grpSp>
        <p:nvGrpSpPr>
          <p:cNvPr id="55" name="קבוצה 54"/>
          <p:cNvGrpSpPr/>
          <p:nvPr/>
        </p:nvGrpSpPr>
        <p:grpSpPr>
          <a:xfrm>
            <a:off x="5375920" y="5301208"/>
            <a:ext cx="1224136" cy="369332"/>
            <a:chOff x="1043608" y="5260558"/>
            <a:chExt cx="1224136" cy="369332"/>
          </a:xfrm>
        </p:grpSpPr>
        <p:sp>
          <p:nvSpPr>
            <p:cNvPr id="56" name="מלבן מעוגל 55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58" name="מחבר חץ ישר 57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" name="מלבן 3"/>
          <p:cNvSpPr/>
          <p:nvPr/>
        </p:nvSpPr>
        <p:spPr>
          <a:xfrm rot="1266159">
            <a:off x="7967718" y="5394999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5" name="קבוצה 4"/>
          <p:cNvGrpSpPr/>
          <p:nvPr/>
        </p:nvGrpSpPr>
        <p:grpSpPr>
          <a:xfrm>
            <a:off x="8200399" y="5105559"/>
            <a:ext cx="1509581" cy="665266"/>
            <a:chOff x="6433738" y="5098968"/>
            <a:chExt cx="1509581" cy="665266"/>
          </a:xfrm>
        </p:grpSpPr>
        <p:grpSp>
          <p:nvGrpSpPr>
            <p:cNvPr id="24" name="קבוצה 23"/>
            <p:cNvGrpSpPr/>
            <p:nvPr/>
          </p:nvGrpSpPr>
          <p:grpSpPr>
            <a:xfrm>
              <a:off x="6433738" y="5098968"/>
              <a:ext cx="1509581" cy="665266"/>
              <a:chOff x="3768942" y="5112591"/>
              <a:chExt cx="1509581" cy="665266"/>
            </a:xfrm>
          </p:grpSpPr>
          <p:pic>
            <p:nvPicPr>
              <p:cNvPr id="25" name="תמונה 24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26" name="TextBox 25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7</a:t>
                </a:r>
                <a:endParaRPr lang="he-IL" sz="1400" dirty="0"/>
              </a:p>
            </p:txBody>
          </p:sp>
          <p:grpSp>
            <p:nvGrpSpPr>
              <p:cNvPr id="27" name="קבוצה 26"/>
              <p:cNvGrpSpPr/>
              <p:nvPr/>
            </p:nvGrpSpPr>
            <p:grpSpPr>
              <a:xfrm>
                <a:off x="5084947" y="5408135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28" name="מחבר ישר 27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מחבר ישר 28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pic>
          <p:nvPicPr>
            <p:cNvPr id="44" name="תמונה 4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657293" y="5126256"/>
              <a:ext cx="795888" cy="139630"/>
            </a:xfrm>
            <a:prstGeom prst="rect">
              <a:avLst/>
            </a:prstGeom>
          </p:spPr>
        </p:pic>
      </p:grpSp>
      <p:pic>
        <p:nvPicPr>
          <p:cNvPr id="45" name="תמונה 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3653" y="5140110"/>
            <a:ext cx="795888" cy="139630"/>
          </a:xfrm>
          <a:prstGeom prst="rect">
            <a:avLst/>
          </a:prstGeom>
        </p:spPr>
      </p:pic>
      <p:sp>
        <p:nvSpPr>
          <p:cNvPr id="11" name="מציין מיקום של כותרת תחתונה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grpSp>
        <p:nvGrpSpPr>
          <p:cNvPr id="7" name="קבוצה 6"/>
          <p:cNvGrpSpPr/>
          <p:nvPr/>
        </p:nvGrpSpPr>
        <p:grpSpPr>
          <a:xfrm>
            <a:off x="7464153" y="4121542"/>
            <a:ext cx="1156757" cy="649248"/>
            <a:chOff x="5940152" y="4121542"/>
            <a:chExt cx="1156757" cy="649248"/>
          </a:xfrm>
        </p:grpSpPr>
        <p:grpSp>
          <p:nvGrpSpPr>
            <p:cNvPr id="36" name="קבוצה 35"/>
            <p:cNvGrpSpPr/>
            <p:nvPr/>
          </p:nvGrpSpPr>
          <p:grpSpPr>
            <a:xfrm>
              <a:off x="6903333" y="4482758"/>
              <a:ext cx="193576" cy="288032"/>
              <a:chOff x="2267744" y="5301208"/>
              <a:chExt cx="193576" cy="288032"/>
            </a:xfrm>
          </p:grpSpPr>
          <p:cxnSp>
            <p:nvCxnSpPr>
              <p:cNvPr id="41" name="מחבר ישר 40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מחבר ישר 41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קבוצה 36"/>
            <p:cNvGrpSpPr/>
            <p:nvPr/>
          </p:nvGrpSpPr>
          <p:grpSpPr>
            <a:xfrm>
              <a:off x="5940152" y="4121542"/>
              <a:ext cx="990070" cy="626449"/>
              <a:chOff x="6446106" y="2168169"/>
              <a:chExt cx="990070" cy="626449"/>
            </a:xfrm>
          </p:grpSpPr>
          <p:sp>
            <p:nvSpPr>
              <p:cNvPr id="38" name="מלבן מעוגל 37"/>
              <p:cNvSpPr/>
              <p:nvPr/>
            </p:nvSpPr>
            <p:spPr>
              <a:xfrm>
                <a:off x="6836637" y="2506586"/>
                <a:ext cx="288032" cy="288032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6446106" y="2168169"/>
                <a:ext cx="781062" cy="33855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600" dirty="0"/>
                  <a:t>pos</a:t>
                </a:r>
                <a:endParaRPr lang="he-IL" dirty="0"/>
              </a:p>
            </p:txBody>
          </p:sp>
          <p:cxnSp>
            <p:nvCxnSpPr>
              <p:cNvPr id="40" name="מחבר חץ ישר 39"/>
              <p:cNvCxnSpPr/>
              <p:nvPr/>
            </p:nvCxnSpPr>
            <p:spPr>
              <a:xfrm flipV="1">
                <a:off x="6980653" y="2650602"/>
                <a:ext cx="455523" cy="2279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6" name="קבוצה 45"/>
          <p:cNvGrpSpPr/>
          <p:nvPr/>
        </p:nvGrpSpPr>
        <p:grpSpPr>
          <a:xfrm>
            <a:off x="7940765" y="5382508"/>
            <a:ext cx="193576" cy="288032"/>
            <a:chOff x="2267744" y="5301208"/>
            <a:chExt cx="193576" cy="288032"/>
          </a:xfrm>
        </p:grpSpPr>
        <p:cxnSp>
          <p:nvCxnSpPr>
            <p:cNvPr id="47" name="מחבר ישר 46"/>
            <p:cNvCxnSpPr/>
            <p:nvPr/>
          </p:nvCxnSpPr>
          <p:spPr>
            <a:xfrm flipH="1">
              <a:off x="2267744" y="5301208"/>
              <a:ext cx="144016" cy="28803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מחבר ישר 47"/>
            <p:cNvCxnSpPr/>
            <p:nvPr/>
          </p:nvCxnSpPr>
          <p:spPr>
            <a:xfrm flipH="1">
              <a:off x="2317304" y="5301208"/>
              <a:ext cx="144016" cy="28803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" name="מציין מיקום של מספר שקופית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107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40179550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7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1631504" y="4581128"/>
            <a:ext cx="4176464" cy="30670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70" name="קבוצה 69"/>
          <p:cNvGrpSpPr/>
          <p:nvPr/>
        </p:nvGrpSpPr>
        <p:grpSpPr>
          <a:xfrm>
            <a:off x="6793632" y="5762165"/>
            <a:ext cx="781062" cy="900785"/>
            <a:chOff x="5256163" y="3797834"/>
            <a:chExt cx="781062" cy="900785"/>
          </a:xfrm>
        </p:grpSpPr>
        <p:sp>
          <p:nvSpPr>
            <p:cNvPr id="71" name="מלבן מעוגל 70"/>
            <p:cNvSpPr/>
            <p:nvPr/>
          </p:nvSpPr>
          <p:spPr>
            <a:xfrm>
              <a:off x="5580112" y="4077732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256163" y="4360065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prev</a:t>
              </a:r>
              <a:endParaRPr lang="he-IL" dirty="0"/>
            </a:p>
          </p:txBody>
        </p:sp>
        <p:cxnSp>
          <p:nvCxnSpPr>
            <p:cNvPr id="73" name="מחבר חץ ישר 72"/>
            <p:cNvCxnSpPr/>
            <p:nvPr/>
          </p:nvCxnSpPr>
          <p:spPr>
            <a:xfrm flipV="1">
              <a:off x="5724128" y="3797834"/>
              <a:ext cx="0" cy="42391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4" name="פיצוץ 1 33"/>
          <p:cNvSpPr/>
          <p:nvPr/>
        </p:nvSpPr>
        <p:spPr>
          <a:xfrm>
            <a:off x="7203517" y="133053"/>
            <a:ext cx="2448272" cy="1426170"/>
          </a:xfrm>
          <a:prstGeom prst="irregularSeal1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הוספה </a:t>
            </a:r>
            <a:r>
              <a:rPr lang="he-IL" b="1" dirty="0">
                <a:solidFill>
                  <a:schemeClr val="tx1"/>
                </a:solidFill>
              </a:rPr>
              <a:t>בסוף</a:t>
            </a:r>
            <a:r>
              <a:rPr lang="he-IL" dirty="0">
                <a:solidFill>
                  <a:schemeClr val="tx1"/>
                </a:solidFill>
              </a:rPr>
              <a:t> הרשימה</a:t>
            </a:r>
          </a:p>
        </p:txBody>
      </p:sp>
      <p:grpSp>
        <p:nvGrpSpPr>
          <p:cNvPr id="35" name="קבוצה 34"/>
          <p:cNvGrpSpPr/>
          <p:nvPr/>
        </p:nvGrpSpPr>
        <p:grpSpPr>
          <a:xfrm>
            <a:off x="7464153" y="4121542"/>
            <a:ext cx="1156757" cy="649248"/>
            <a:chOff x="5940152" y="4121542"/>
            <a:chExt cx="1156757" cy="649248"/>
          </a:xfrm>
        </p:grpSpPr>
        <p:grpSp>
          <p:nvGrpSpPr>
            <p:cNvPr id="36" name="קבוצה 35"/>
            <p:cNvGrpSpPr/>
            <p:nvPr/>
          </p:nvGrpSpPr>
          <p:grpSpPr>
            <a:xfrm>
              <a:off x="6903333" y="4482758"/>
              <a:ext cx="193576" cy="288032"/>
              <a:chOff x="2267744" y="5301208"/>
              <a:chExt cx="193576" cy="288032"/>
            </a:xfrm>
          </p:grpSpPr>
          <p:cxnSp>
            <p:nvCxnSpPr>
              <p:cNvPr id="41" name="מחבר ישר 40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מחבר ישר 41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קבוצה 36"/>
            <p:cNvGrpSpPr/>
            <p:nvPr/>
          </p:nvGrpSpPr>
          <p:grpSpPr>
            <a:xfrm>
              <a:off x="5940152" y="4121542"/>
              <a:ext cx="990070" cy="626449"/>
              <a:chOff x="6446106" y="2168169"/>
              <a:chExt cx="990070" cy="626449"/>
            </a:xfrm>
          </p:grpSpPr>
          <p:sp>
            <p:nvSpPr>
              <p:cNvPr id="38" name="מלבן מעוגל 37"/>
              <p:cNvSpPr/>
              <p:nvPr/>
            </p:nvSpPr>
            <p:spPr>
              <a:xfrm>
                <a:off x="6836637" y="2506586"/>
                <a:ext cx="288032" cy="288032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6446106" y="2168169"/>
                <a:ext cx="781062" cy="33855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600" dirty="0"/>
                  <a:t>pos</a:t>
                </a:r>
                <a:endParaRPr lang="he-IL" dirty="0"/>
              </a:p>
            </p:txBody>
          </p:sp>
          <p:cxnSp>
            <p:nvCxnSpPr>
              <p:cNvPr id="40" name="מחבר חץ ישר 39"/>
              <p:cNvCxnSpPr/>
              <p:nvPr/>
            </p:nvCxnSpPr>
            <p:spPr>
              <a:xfrm flipV="1">
                <a:off x="6980653" y="2650602"/>
                <a:ext cx="455523" cy="2279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  <p:sp>
        <p:nvSpPr>
          <p:cNvPr id="11" name="מציין מיקום של כותרת תחתונה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grpSp>
        <p:nvGrpSpPr>
          <p:cNvPr id="21" name="קבוצה 20"/>
          <p:cNvGrpSpPr/>
          <p:nvPr/>
        </p:nvGrpSpPr>
        <p:grpSpPr>
          <a:xfrm>
            <a:off x="5375921" y="5072821"/>
            <a:ext cx="4334059" cy="708478"/>
            <a:chOff x="3851920" y="5072821"/>
            <a:chExt cx="4334059" cy="708478"/>
          </a:xfrm>
        </p:grpSpPr>
        <p:grpSp>
          <p:nvGrpSpPr>
            <p:cNvPr id="67" name="קבוצה 66"/>
            <p:cNvGrpSpPr/>
            <p:nvPr/>
          </p:nvGrpSpPr>
          <p:grpSpPr>
            <a:xfrm>
              <a:off x="3851920" y="5301208"/>
              <a:ext cx="1224136" cy="369332"/>
              <a:chOff x="1043608" y="5260558"/>
              <a:chExt cx="1224136" cy="369332"/>
            </a:xfrm>
          </p:grpSpPr>
          <p:sp>
            <p:nvSpPr>
              <p:cNvPr id="68" name="מלבן מעוגל 67"/>
              <p:cNvSpPr/>
              <p:nvPr/>
            </p:nvSpPr>
            <p:spPr>
              <a:xfrm>
                <a:off x="1619672" y="5301208"/>
                <a:ext cx="288032" cy="288032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1043608" y="5260558"/>
                <a:ext cx="504056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/>
                  <a:t>lst</a:t>
                </a:r>
                <a:endParaRPr lang="he-IL" dirty="0"/>
              </a:p>
            </p:txBody>
          </p:sp>
          <p:cxnSp>
            <p:nvCxnSpPr>
              <p:cNvPr id="75" name="מחבר חץ ישר 74"/>
              <p:cNvCxnSpPr/>
              <p:nvPr/>
            </p:nvCxnSpPr>
            <p:spPr>
              <a:xfrm>
                <a:off x="1763688" y="5445224"/>
                <a:ext cx="504056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76" name="קבוצה 75"/>
            <p:cNvGrpSpPr/>
            <p:nvPr/>
          </p:nvGrpSpPr>
          <p:grpSpPr>
            <a:xfrm>
              <a:off x="6676398" y="5105559"/>
              <a:ext cx="1509581" cy="665266"/>
              <a:chOff x="6433738" y="5098968"/>
              <a:chExt cx="1509581" cy="665266"/>
            </a:xfrm>
          </p:grpSpPr>
          <p:grpSp>
            <p:nvGrpSpPr>
              <p:cNvPr id="77" name="קבוצה 76"/>
              <p:cNvGrpSpPr/>
              <p:nvPr/>
            </p:nvGrpSpPr>
            <p:grpSpPr>
              <a:xfrm>
                <a:off x="6433738" y="5098968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79" name="תמונה 78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80" name="TextBox 79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81" name="קבוצה 80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82" name="מחבר ישר 81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מחבר ישר 82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78" name="תמונה 7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657293" y="5126256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17" name="קבוצה 16"/>
            <p:cNvGrpSpPr/>
            <p:nvPr/>
          </p:nvGrpSpPr>
          <p:grpSpPr>
            <a:xfrm>
              <a:off x="5081255" y="5072821"/>
              <a:ext cx="1583142" cy="708478"/>
              <a:chOff x="5081255" y="5072821"/>
              <a:chExt cx="1583142" cy="708478"/>
            </a:xfrm>
          </p:grpSpPr>
          <p:grpSp>
            <p:nvGrpSpPr>
              <p:cNvPr id="13" name="קבוצה 12"/>
              <p:cNvGrpSpPr/>
              <p:nvPr/>
            </p:nvGrpSpPr>
            <p:grpSpPr>
              <a:xfrm>
                <a:off x="5081255" y="5072821"/>
                <a:ext cx="1583142" cy="708478"/>
                <a:chOff x="5081255" y="5072821"/>
                <a:chExt cx="1583142" cy="708478"/>
              </a:xfrm>
            </p:grpSpPr>
            <p:pic>
              <p:nvPicPr>
                <p:cNvPr id="65" name="תמונה 64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5081255" y="5072821"/>
                  <a:ext cx="1583142" cy="708478"/>
                </a:xfrm>
                <a:prstGeom prst="rect">
                  <a:avLst/>
                </a:prstGeom>
              </p:spPr>
            </p:pic>
            <p:pic>
              <p:nvPicPr>
                <p:cNvPr id="66" name="תמונה 65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350869" y="5130126"/>
                  <a:ext cx="795888" cy="139630"/>
                </a:xfrm>
                <a:prstGeom prst="rect">
                  <a:avLst/>
                </a:prstGeom>
              </p:spPr>
            </p:pic>
          </p:grpSp>
          <p:sp>
            <p:nvSpPr>
              <p:cNvPr id="14" name="מלבן 13"/>
              <p:cNvSpPr/>
              <p:nvPr/>
            </p:nvSpPr>
            <p:spPr>
              <a:xfrm rot="1746949">
                <a:off x="6465420" y="5409135"/>
                <a:ext cx="122612" cy="3449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</p:grpSp>
        <p:cxnSp>
          <p:nvCxnSpPr>
            <p:cNvPr id="20" name="מחבר חץ ישר 19"/>
            <p:cNvCxnSpPr/>
            <p:nvPr/>
          </p:nvCxnSpPr>
          <p:spPr>
            <a:xfrm>
              <a:off x="6050694" y="5513393"/>
              <a:ext cx="6705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108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52499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7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1103692" y="4903225"/>
            <a:ext cx="1247892" cy="30670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70" name="קבוצה 69"/>
          <p:cNvGrpSpPr/>
          <p:nvPr/>
        </p:nvGrpSpPr>
        <p:grpSpPr>
          <a:xfrm>
            <a:off x="6793632" y="5762165"/>
            <a:ext cx="781062" cy="900785"/>
            <a:chOff x="5256163" y="3797834"/>
            <a:chExt cx="781062" cy="900785"/>
          </a:xfrm>
        </p:grpSpPr>
        <p:sp>
          <p:nvSpPr>
            <p:cNvPr id="71" name="מלבן מעוגל 70"/>
            <p:cNvSpPr/>
            <p:nvPr/>
          </p:nvSpPr>
          <p:spPr>
            <a:xfrm>
              <a:off x="5580112" y="4077732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256163" y="4360065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prev</a:t>
              </a:r>
              <a:endParaRPr lang="he-IL" dirty="0"/>
            </a:p>
          </p:txBody>
        </p:sp>
        <p:cxnSp>
          <p:nvCxnSpPr>
            <p:cNvPr id="73" name="מחבר חץ ישר 72"/>
            <p:cNvCxnSpPr/>
            <p:nvPr/>
          </p:nvCxnSpPr>
          <p:spPr>
            <a:xfrm flipV="1">
              <a:off x="5724128" y="3797834"/>
              <a:ext cx="0" cy="42391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4" name="קבוצה 63"/>
          <p:cNvGrpSpPr/>
          <p:nvPr/>
        </p:nvGrpSpPr>
        <p:grpSpPr>
          <a:xfrm>
            <a:off x="7464153" y="4121542"/>
            <a:ext cx="1156757" cy="649248"/>
            <a:chOff x="5940152" y="4121542"/>
            <a:chExt cx="1156757" cy="649248"/>
          </a:xfrm>
        </p:grpSpPr>
        <p:grpSp>
          <p:nvGrpSpPr>
            <p:cNvPr id="65" name="קבוצה 64"/>
            <p:cNvGrpSpPr/>
            <p:nvPr/>
          </p:nvGrpSpPr>
          <p:grpSpPr>
            <a:xfrm>
              <a:off x="6903333" y="4482758"/>
              <a:ext cx="193576" cy="288032"/>
              <a:chOff x="2267744" y="5301208"/>
              <a:chExt cx="193576" cy="288032"/>
            </a:xfrm>
          </p:grpSpPr>
          <p:cxnSp>
            <p:nvCxnSpPr>
              <p:cNvPr id="75" name="מחבר ישר 74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6" name="מחבר ישר 75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66" name="קבוצה 65"/>
            <p:cNvGrpSpPr/>
            <p:nvPr/>
          </p:nvGrpSpPr>
          <p:grpSpPr>
            <a:xfrm>
              <a:off x="5940152" y="4121542"/>
              <a:ext cx="990070" cy="626449"/>
              <a:chOff x="6446106" y="2168169"/>
              <a:chExt cx="990070" cy="626449"/>
            </a:xfrm>
          </p:grpSpPr>
          <p:sp>
            <p:nvSpPr>
              <p:cNvPr id="67" name="מלבן מעוגל 66"/>
              <p:cNvSpPr/>
              <p:nvPr/>
            </p:nvSpPr>
            <p:spPr>
              <a:xfrm>
                <a:off x="6836637" y="2506586"/>
                <a:ext cx="288032" cy="288032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6446106" y="2168169"/>
                <a:ext cx="781062" cy="33855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600" dirty="0"/>
                  <a:t>pos</a:t>
                </a:r>
                <a:endParaRPr lang="he-IL" dirty="0"/>
              </a:p>
            </p:txBody>
          </p:sp>
          <p:cxnSp>
            <p:nvCxnSpPr>
              <p:cNvPr id="74" name="מחבר חץ ישר 73"/>
              <p:cNvCxnSpPr/>
              <p:nvPr/>
            </p:nvCxnSpPr>
            <p:spPr>
              <a:xfrm flipV="1">
                <a:off x="6980653" y="2650602"/>
                <a:ext cx="455523" cy="2279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grpSp>
        <p:nvGrpSpPr>
          <p:cNvPr id="129" name="קבוצה 128"/>
          <p:cNvGrpSpPr/>
          <p:nvPr/>
        </p:nvGrpSpPr>
        <p:grpSpPr>
          <a:xfrm>
            <a:off x="5375921" y="5072821"/>
            <a:ext cx="4334059" cy="708478"/>
            <a:chOff x="3851920" y="5072821"/>
            <a:chExt cx="4334059" cy="708478"/>
          </a:xfrm>
        </p:grpSpPr>
        <p:grpSp>
          <p:nvGrpSpPr>
            <p:cNvPr id="130" name="קבוצה 129"/>
            <p:cNvGrpSpPr/>
            <p:nvPr/>
          </p:nvGrpSpPr>
          <p:grpSpPr>
            <a:xfrm>
              <a:off x="3851920" y="5301208"/>
              <a:ext cx="1224136" cy="369332"/>
              <a:chOff x="1043608" y="5260558"/>
              <a:chExt cx="1224136" cy="369332"/>
            </a:xfrm>
          </p:grpSpPr>
          <p:sp>
            <p:nvSpPr>
              <p:cNvPr id="145" name="מלבן מעוגל 144"/>
              <p:cNvSpPr/>
              <p:nvPr/>
            </p:nvSpPr>
            <p:spPr>
              <a:xfrm>
                <a:off x="1619672" y="5301208"/>
                <a:ext cx="288032" cy="288032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1043608" y="5260558"/>
                <a:ext cx="504056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/>
                  <a:t>lst</a:t>
                </a:r>
                <a:endParaRPr lang="he-IL" dirty="0"/>
              </a:p>
            </p:txBody>
          </p:sp>
          <p:cxnSp>
            <p:nvCxnSpPr>
              <p:cNvPr id="147" name="מחבר חץ ישר 146"/>
              <p:cNvCxnSpPr/>
              <p:nvPr/>
            </p:nvCxnSpPr>
            <p:spPr>
              <a:xfrm>
                <a:off x="1763688" y="5445224"/>
                <a:ext cx="504056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31" name="קבוצה 130"/>
            <p:cNvGrpSpPr/>
            <p:nvPr/>
          </p:nvGrpSpPr>
          <p:grpSpPr>
            <a:xfrm>
              <a:off x="6676398" y="5105559"/>
              <a:ext cx="1509581" cy="665266"/>
              <a:chOff x="6433738" y="5098968"/>
              <a:chExt cx="1509581" cy="665266"/>
            </a:xfrm>
          </p:grpSpPr>
          <p:grpSp>
            <p:nvGrpSpPr>
              <p:cNvPr id="138" name="קבוצה 137"/>
              <p:cNvGrpSpPr/>
              <p:nvPr/>
            </p:nvGrpSpPr>
            <p:grpSpPr>
              <a:xfrm>
                <a:off x="6433738" y="5098968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140" name="תמונה 139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141" name="TextBox 140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142" name="קבוצה 141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143" name="מחבר ישר 142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מחבר ישר 143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139" name="תמונה 138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657293" y="5126256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132" name="קבוצה 131"/>
            <p:cNvGrpSpPr/>
            <p:nvPr/>
          </p:nvGrpSpPr>
          <p:grpSpPr>
            <a:xfrm>
              <a:off x="5081255" y="5072821"/>
              <a:ext cx="1583142" cy="708478"/>
              <a:chOff x="5081255" y="5072821"/>
              <a:chExt cx="1583142" cy="708478"/>
            </a:xfrm>
          </p:grpSpPr>
          <p:grpSp>
            <p:nvGrpSpPr>
              <p:cNvPr id="134" name="קבוצה 133"/>
              <p:cNvGrpSpPr/>
              <p:nvPr/>
            </p:nvGrpSpPr>
            <p:grpSpPr>
              <a:xfrm>
                <a:off x="5081255" y="5072821"/>
                <a:ext cx="1583142" cy="708478"/>
                <a:chOff x="5081255" y="5072821"/>
                <a:chExt cx="1583142" cy="708478"/>
              </a:xfrm>
            </p:grpSpPr>
            <p:pic>
              <p:nvPicPr>
                <p:cNvPr id="136" name="תמונה 135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5081255" y="5072821"/>
                  <a:ext cx="1583142" cy="708478"/>
                </a:xfrm>
                <a:prstGeom prst="rect">
                  <a:avLst/>
                </a:prstGeom>
              </p:spPr>
            </p:pic>
            <p:pic>
              <p:nvPicPr>
                <p:cNvPr id="137" name="תמונה 136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350869" y="5130126"/>
                  <a:ext cx="795888" cy="139630"/>
                </a:xfrm>
                <a:prstGeom prst="rect">
                  <a:avLst/>
                </a:prstGeom>
              </p:spPr>
            </p:pic>
          </p:grpSp>
          <p:sp>
            <p:nvSpPr>
              <p:cNvPr id="135" name="מלבן 134"/>
              <p:cNvSpPr/>
              <p:nvPr/>
            </p:nvSpPr>
            <p:spPr>
              <a:xfrm rot="1746949">
                <a:off x="6465420" y="5409135"/>
                <a:ext cx="122612" cy="3449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</p:grpSp>
        <p:cxnSp>
          <p:nvCxnSpPr>
            <p:cNvPr id="133" name="מחבר חץ ישר 132"/>
            <p:cNvCxnSpPr/>
            <p:nvPr/>
          </p:nvCxnSpPr>
          <p:spPr>
            <a:xfrm>
              <a:off x="6050694" y="5513393"/>
              <a:ext cx="6705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109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39540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{4, 7, 3, 5 };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null</a:t>
            </a:r>
            <a:r>
              <a:rPr lang="en-US" sz="2000" dirty="0"/>
              <a:t>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0 ; i &lt; arr.length ; i++)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/>
              <a:t>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&gt;(arr[i], lst);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2567608" y="5260558"/>
            <a:ext cx="1417712" cy="369332"/>
            <a:chOff x="1043608" y="5260558"/>
            <a:chExt cx="1417712" cy="369332"/>
          </a:xfrm>
        </p:grpSpPr>
        <p:sp>
          <p:nvSpPr>
            <p:cNvPr id="4" name="מלבן מעוגל 3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7" name="מחבר חץ ישר 6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11" name="קבוצה 10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9" name="מחבר ישר 8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מחבר ישר 9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2" name="מלבן מעוגל 11"/>
          <p:cNvSpPr/>
          <p:nvPr/>
        </p:nvSpPr>
        <p:spPr>
          <a:xfrm>
            <a:off x="1559496" y="2910644"/>
            <a:ext cx="3312368" cy="36004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14" name="תמונה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sp>
        <p:nvSpPr>
          <p:cNvPr id="8" name="מציין מיקום של כותרת תחתונה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13" name="מציין מיקום של מספר שקופית 1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64924709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 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6" name="מלבן מעוגל 5"/>
          <p:cNvSpPr/>
          <p:nvPr/>
        </p:nvSpPr>
        <p:spPr>
          <a:xfrm>
            <a:off x="1641848" y="2708920"/>
            <a:ext cx="2581944" cy="27151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25" name="קבוצה 24"/>
          <p:cNvGrpSpPr/>
          <p:nvPr/>
        </p:nvGrpSpPr>
        <p:grpSpPr>
          <a:xfrm>
            <a:off x="5951984" y="1193082"/>
            <a:ext cx="1417712" cy="369332"/>
            <a:chOff x="1043608" y="5260558"/>
            <a:chExt cx="1417712" cy="369332"/>
          </a:xfrm>
        </p:grpSpPr>
        <p:sp>
          <p:nvSpPr>
            <p:cNvPr id="26" name="מלבן מעוגל 25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66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6600"/>
                  </a:solidFill>
                </a:rPr>
                <a:t>lst</a:t>
              </a:r>
              <a:endParaRPr lang="he-IL" dirty="0">
                <a:solidFill>
                  <a:srgbClr val="006600"/>
                </a:solidFill>
              </a:endParaRPr>
            </a:p>
          </p:txBody>
        </p:sp>
        <p:grpSp>
          <p:nvGrpSpPr>
            <p:cNvPr id="29" name="קבוצה 28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30" name="מחבר ישר 29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מחבר ישר 30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8" name="מחבר חץ ישר 27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solidFill>
                <a:srgbClr val="0066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32" name="מחבר חץ ישר 31"/>
          <p:cNvCxnSpPr/>
          <p:nvPr/>
        </p:nvCxnSpPr>
        <p:spPr>
          <a:xfrm>
            <a:off x="8469213" y="20781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תמונה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402058"/>
            <a:ext cx="2088232" cy="444080"/>
          </a:xfrm>
          <a:prstGeom prst="rect">
            <a:avLst/>
          </a:prstGeom>
        </p:spPr>
      </p:pic>
      <p:grpSp>
        <p:nvGrpSpPr>
          <p:cNvPr id="35" name="קבוצה 34"/>
          <p:cNvGrpSpPr/>
          <p:nvPr/>
        </p:nvGrpSpPr>
        <p:grpSpPr>
          <a:xfrm>
            <a:off x="8112224" y="4365104"/>
            <a:ext cx="1872208" cy="923330"/>
            <a:chOff x="6516216" y="3717032"/>
            <a:chExt cx="1872208" cy="923330"/>
          </a:xfrm>
        </p:grpSpPr>
        <p:sp>
          <p:nvSpPr>
            <p:cNvPr id="36" name="TextBox 35"/>
            <p:cNvSpPr txBox="1"/>
            <p:nvPr/>
          </p:nvSpPr>
          <p:spPr>
            <a:xfrm>
              <a:off x="6516216" y="3717032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1</a:t>
              </a:r>
              <a:endParaRPr lang="he-IL" dirty="0"/>
            </a:p>
          </p:txBody>
        </p:sp>
        <p:sp>
          <p:nvSpPr>
            <p:cNvPr id="37" name="מלבן מעוגל 36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38" name="מלבן מעוגל 37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4" name="מלבן 43"/>
          <p:cNvSpPr/>
          <p:nvPr/>
        </p:nvSpPr>
        <p:spPr>
          <a:xfrm rot="1266159">
            <a:off x="8543677" y="1310697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7" name="קבוצה 6"/>
          <p:cNvGrpSpPr/>
          <p:nvPr/>
        </p:nvGrpSpPr>
        <p:grpSpPr>
          <a:xfrm>
            <a:off x="7169130" y="1045115"/>
            <a:ext cx="2884138" cy="665266"/>
            <a:chOff x="5645130" y="1045115"/>
            <a:chExt cx="2884138" cy="665266"/>
          </a:xfrm>
        </p:grpSpPr>
        <p:grpSp>
          <p:nvGrpSpPr>
            <p:cNvPr id="19" name="קבוצה 18"/>
            <p:cNvGrpSpPr/>
            <p:nvPr/>
          </p:nvGrpSpPr>
          <p:grpSpPr>
            <a:xfrm>
              <a:off x="5645130" y="1045115"/>
              <a:ext cx="1374557" cy="665266"/>
              <a:chOff x="3768942" y="5112591"/>
              <a:chExt cx="1374557" cy="665266"/>
            </a:xfrm>
          </p:grpSpPr>
          <p:pic>
            <p:nvPicPr>
              <p:cNvPr id="20" name="תמונה 19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21" name="TextBox 20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4</a:t>
                </a:r>
                <a:endParaRPr lang="he-IL" sz="1400" dirty="0"/>
              </a:p>
            </p:txBody>
          </p:sp>
        </p:grpSp>
        <p:grpSp>
          <p:nvGrpSpPr>
            <p:cNvPr id="5" name="קבוצה 4"/>
            <p:cNvGrpSpPr/>
            <p:nvPr/>
          </p:nvGrpSpPr>
          <p:grpSpPr>
            <a:xfrm>
              <a:off x="7019687" y="1045115"/>
              <a:ext cx="1509581" cy="665266"/>
              <a:chOff x="7019687" y="1045115"/>
              <a:chExt cx="1509581" cy="665266"/>
            </a:xfrm>
          </p:grpSpPr>
          <p:grpSp>
            <p:nvGrpSpPr>
              <p:cNvPr id="34" name="קבוצה 33"/>
              <p:cNvGrpSpPr/>
              <p:nvPr/>
            </p:nvGrpSpPr>
            <p:grpSpPr>
              <a:xfrm>
                <a:off x="7019687" y="1045115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39" name="תמונה 38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40" name="TextBox 39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41" name="קבוצה 40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42" name="מחבר ישר 41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מחבר ישר 42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45" name="תמונה 44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196424" y="1077612"/>
                <a:ext cx="795888" cy="139630"/>
              </a:xfrm>
              <a:prstGeom prst="rect">
                <a:avLst/>
              </a:prstGeom>
            </p:spPr>
          </p:pic>
        </p:grpSp>
        <p:pic>
          <p:nvPicPr>
            <p:cNvPr id="46" name="תמונה 4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886331" y="1071867"/>
              <a:ext cx="795888" cy="139630"/>
            </a:xfrm>
            <a:prstGeom prst="rect">
              <a:avLst/>
            </a:prstGeom>
          </p:spPr>
        </p:pic>
      </p:grpSp>
      <p:sp>
        <p:nvSpPr>
          <p:cNvPr id="8" name="מציין מיקום של כותרת תחתונה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37631572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 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6" name="מלבן מעוגל 5"/>
          <p:cNvSpPr/>
          <p:nvPr/>
        </p:nvSpPr>
        <p:spPr>
          <a:xfrm>
            <a:off x="3563616" y="2480858"/>
            <a:ext cx="372144" cy="27151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25" name="קבוצה 24"/>
          <p:cNvGrpSpPr/>
          <p:nvPr/>
        </p:nvGrpSpPr>
        <p:grpSpPr>
          <a:xfrm>
            <a:off x="5951984" y="1193082"/>
            <a:ext cx="1224136" cy="369332"/>
            <a:chOff x="1043608" y="5260558"/>
            <a:chExt cx="1224136" cy="369332"/>
          </a:xfrm>
        </p:grpSpPr>
        <p:sp>
          <p:nvSpPr>
            <p:cNvPr id="26" name="מלבן מעוגל 25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66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6600"/>
                  </a:solidFill>
                </a:rPr>
                <a:t>lst</a:t>
              </a:r>
              <a:endParaRPr lang="he-IL" dirty="0">
                <a:solidFill>
                  <a:srgbClr val="006600"/>
                </a:solidFill>
              </a:endParaRPr>
            </a:p>
          </p:txBody>
        </p:sp>
        <p:cxnSp>
          <p:nvCxnSpPr>
            <p:cNvPr id="28" name="מחבר חץ ישר 27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solidFill>
                <a:srgbClr val="0066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33" name="תמונה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402058"/>
            <a:ext cx="2088232" cy="444080"/>
          </a:xfrm>
          <a:prstGeom prst="rect">
            <a:avLst/>
          </a:prstGeom>
        </p:spPr>
      </p:pic>
      <p:grpSp>
        <p:nvGrpSpPr>
          <p:cNvPr id="35" name="קבוצה 34"/>
          <p:cNvGrpSpPr/>
          <p:nvPr/>
        </p:nvGrpSpPr>
        <p:grpSpPr>
          <a:xfrm>
            <a:off x="8112224" y="4365104"/>
            <a:ext cx="1872208" cy="923330"/>
            <a:chOff x="6516216" y="3717032"/>
            <a:chExt cx="1872208" cy="923330"/>
          </a:xfrm>
        </p:grpSpPr>
        <p:sp>
          <p:nvSpPr>
            <p:cNvPr id="36" name="TextBox 35"/>
            <p:cNvSpPr txBox="1"/>
            <p:nvPr/>
          </p:nvSpPr>
          <p:spPr>
            <a:xfrm>
              <a:off x="6516216" y="3717032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2</a:t>
              </a:r>
              <a:endParaRPr lang="he-IL" dirty="0"/>
            </a:p>
          </p:txBody>
        </p:sp>
        <p:sp>
          <p:nvSpPr>
            <p:cNvPr id="37" name="מלבן מעוגל 36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38" name="מלבן מעוגל 37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cxnSp>
        <p:nvCxnSpPr>
          <p:cNvPr id="45" name="מחבר חץ ישר 44"/>
          <p:cNvCxnSpPr/>
          <p:nvPr/>
        </p:nvCxnSpPr>
        <p:spPr>
          <a:xfrm>
            <a:off x="8904312" y="20781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קבוצה 38"/>
          <p:cNvGrpSpPr/>
          <p:nvPr/>
        </p:nvGrpSpPr>
        <p:grpSpPr>
          <a:xfrm>
            <a:off x="7169130" y="1045115"/>
            <a:ext cx="2884138" cy="665266"/>
            <a:chOff x="5645130" y="1045115"/>
            <a:chExt cx="2884138" cy="665266"/>
          </a:xfrm>
        </p:grpSpPr>
        <p:grpSp>
          <p:nvGrpSpPr>
            <p:cNvPr id="40" name="קבוצה 39"/>
            <p:cNvGrpSpPr/>
            <p:nvPr/>
          </p:nvGrpSpPr>
          <p:grpSpPr>
            <a:xfrm>
              <a:off x="5645130" y="1045115"/>
              <a:ext cx="1374557" cy="665266"/>
              <a:chOff x="3768942" y="5112591"/>
              <a:chExt cx="1374557" cy="665266"/>
            </a:xfrm>
          </p:grpSpPr>
          <p:pic>
            <p:nvPicPr>
              <p:cNvPr id="58" name="תמונה 5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59" name="TextBox 58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4</a:t>
                </a:r>
                <a:endParaRPr lang="he-IL" sz="1400" dirty="0"/>
              </a:p>
            </p:txBody>
          </p:sp>
        </p:grpSp>
        <p:grpSp>
          <p:nvGrpSpPr>
            <p:cNvPr id="41" name="קבוצה 40"/>
            <p:cNvGrpSpPr/>
            <p:nvPr/>
          </p:nvGrpSpPr>
          <p:grpSpPr>
            <a:xfrm>
              <a:off x="7019687" y="1045115"/>
              <a:ext cx="1509581" cy="665266"/>
              <a:chOff x="7019687" y="1045115"/>
              <a:chExt cx="1509581" cy="665266"/>
            </a:xfrm>
          </p:grpSpPr>
          <p:grpSp>
            <p:nvGrpSpPr>
              <p:cNvPr id="43" name="קבוצה 42"/>
              <p:cNvGrpSpPr/>
              <p:nvPr/>
            </p:nvGrpSpPr>
            <p:grpSpPr>
              <a:xfrm>
                <a:off x="7019687" y="1045115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53" name="תמונה 52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4" name="TextBox 53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55" name="קבוצה 54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56" name="מחבר ישר 55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מחבר ישר 56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52" name="תמונה 51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196424" y="1077612"/>
                <a:ext cx="795888" cy="139630"/>
              </a:xfrm>
              <a:prstGeom prst="rect">
                <a:avLst/>
              </a:prstGeom>
            </p:spPr>
          </p:pic>
        </p:grpSp>
        <p:pic>
          <p:nvPicPr>
            <p:cNvPr id="42" name="תמונה 4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886331" y="1071867"/>
              <a:ext cx="795888" cy="139630"/>
            </a:xfrm>
            <a:prstGeom prst="rect">
              <a:avLst/>
            </a:prstGeom>
          </p:spPr>
        </p:pic>
      </p:grp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8253073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 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6" name="מלבן מעוגל 5"/>
          <p:cNvSpPr/>
          <p:nvPr/>
        </p:nvSpPr>
        <p:spPr>
          <a:xfrm>
            <a:off x="2351584" y="2492896"/>
            <a:ext cx="1152128" cy="27151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33" name="תמונה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402058"/>
            <a:ext cx="2088232" cy="444080"/>
          </a:xfrm>
          <a:prstGeom prst="rect">
            <a:avLst/>
          </a:prstGeom>
        </p:spPr>
      </p:pic>
      <p:grpSp>
        <p:nvGrpSpPr>
          <p:cNvPr id="35" name="קבוצה 34"/>
          <p:cNvGrpSpPr/>
          <p:nvPr/>
        </p:nvGrpSpPr>
        <p:grpSpPr>
          <a:xfrm>
            <a:off x="8112224" y="4365104"/>
            <a:ext cx="1872208" cy="923330"/>
            <a:chOff x="6516216" y="3717032"/>
            <a:chExt cx="1872208" cy="923330"/>
          </a:xfrm>
        </p:grpSpPr>
        <p:sp>
          <p:nvSpPr>
            <p:cNvPr id="36" name="TextBox 35"/>
            <p:cNvSpPr txBox="1"/>
            <p:nvPr/>
          </p:nvSpPr>
          <p:spPr>
            <a:xfrm>
              <a:off x="6516216" y="3717032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2</a:t>
              </a:r>
              <a:endParaRPr lang="he-IL" dirty="0"/>
            </a:p>
          </p:txBody>
        </p:sp>
        <p:sp>
          <p:nvSpPr>
            <p:cNvPr id="37" name="מלבן מעוגל 36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38" name="מלבן מעוגל 37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4" name="מלבן 43"/>
          <p:cNvSpPr/>
          <p:nvPr/>
        </p:nvSpPr>
        <p:spPr>
          <a:xfrm rot="1266159">
            <a:off x="8543677" y="1310697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45" name="מחבר חץ ישר 44"/>
          <p:cNvCxnSpPr/>
          <p:nvPr/>
        </p:nvCxnSpPr>
        <p:spPr>
          <a:xfrm>
            <a:off x="8904312" y="20781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קבוצה 38"/>
          <p:cNvGrpSpPr/>
          <p:nvPr/>
        </p:nvGrpSpPr>
        <p:grpSpPr>
          <a:xfrm>
            <a:off x="5951984" y="1193082"/>
            <a:ext cx="1224136" cy="369332"/>
            <a:chOff x="1043608" y="5260558"/>
            <a:chExt cx="1224136" cy="369332"/>
          </a:xfrm>
        </p:grpSpPr>
        <p:sp>
          <p:nvSpPr>
            <p:cNvPr id="40" name="מלבן מעוגל 39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66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6600"/>
                  </a:solidFill>
                </a:rPr>
                <a:t>lst</a:t>
              </a:r>
              <a:endParaRPr lang="he-IL" dirty="0">
                <a:solidFill>
                  <a:srgbClr val="006600"/>
                </a:solidFill>
              </a:endParaRPr>
            </a:p>
          </p:txBody>
        </p:sp>
        <p:cxnSp>
          <p:nvCxnSpPr>
            <p:cNvPr id="42" name="מחבר חץ ישר 41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solidFill>
                <a:srgbClr val="0066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3" name="קבוצה 42"/>
          <p:cNvGrpSpPr/>
          <p:nvPr/>
        </p:nvGrpSpPr>
        <p:grpSpPr>
          <a:xfrm>
            <a:off x="7169130" y="1045115"/>
            <a:ext cx="2884138" cy="665266"/>
            <a:chOff x="5645130" y="1045115"/>
            <a:chExt cx="2884138" cy="665266"/>
          </a:xfrm>
        </p:grpSpPr>
        <p:grpSp>
          <p:nvGrpSpPr>
            <p:cNvPr id="52" name="קבוצה 51"/>
            <p:cNvGrpSpPr/>
            <p:nvPr/>
          </p:nvGrpSpPr>
          <p:grpSpPr>
            <a:xfrm>
              <a:off x="5645130" y="1045115"/>
              <a:ext cx="1374557" cy="665266"/>
              <a:chOff x="3768942" y="5112591"/>
              <a:chExt cx="1374557" cy="665266"/>
            </a:xfrm>
          </p:grpSpPr>
          <p:pic>
            <p:nvPicPr>
              <p:cNvPr id="62" name="תמונה 6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63" name="TextBox 62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4</a:t>
                </a:r>
                <a:endParaRPr lang="he-IL" sz="1400" dirty="0"/>
              </a:p>
            </p:txBody>
          </p:sp>
        </p:grpSp>
        <p:grpSp>
          <p:nvGrpSpPr>
            <p:cNvPr id="53" name="קבוצה 52"/>
            <p:cNvGrpSpPr/>
            <p:nvPr/>
          </p:nvGrpSpPr>
          <p:grpSpPr>
            <a:xfrm>
              <a:off x="7019687" y="1045115"/>
              <a:ext cx="1509581" cy="665266"/>
              <a:chOff x="7019687" y="1045115"/>
              <a:chExt cx="1509581" cy="665266"/>
            </a:xfrm>
          </p:grpSpPr>
          <p:grpSp>
            <p:nvGrpSpPr>
              <p:cNvPr id="55" name="קבוצה 54"/>
              <p:cNvGrpSpPr/>
              <p:nvPr/>
            </p:nvGrpSpPr>
            <p:grpSpPr>
              <a:xfrm>
                <a:off x="7019687" y="1045115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57" name="תמונה 56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8" name="TextBox 57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59" name="קבוצה 58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60" name="מחבר ישר 59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מחבר ישר 60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56" name="תמונה 55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196424" y="1077612"/>
                <a:ext cx="795888" cy="139630"/>
              </a:xfrm>
              <a:prstGeom prst="rect">
                <a:avLst/>
              </a:prstGeom>
            </p:spPr>
          </p:pic>
        </p:grpSp>
        <p:pic>
          <p:nvPicPr>
            <p:cNvPr id="54" name="תמונה 5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886331" y="1071867"/>
              <a:ext cx="795888" cy="139630"/>
            </a:xfrm>
            <a:prstGeom prst="rect">
              <a:avLst/>
            </a:prstGeom>
          </p:spPr>
        </p:pic>
      </p:grp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40256088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 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6" name="מלבן מעוגל 5"/>
          <p:cNvSpPr/>
          <p:nvPr/>
        </p:nvSpPr>
        <p:spPr>
          <a:xfrm>
            <a:off x="2135560" y="2708920"/>
            <a:ext cx="2016224" cy="27151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33" name="תמונה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402058"/>
            <a:ext cx="2088232" cy="444080"/>
          </a:xfrm>
          <a:prstGeom prst="rect">
            <a:avLst/>
          </a:prstGeom>
        </p:spPr>
      </p:pic>
      <p:grpSp>
        <p:nvGrpSpPr>
          <p:cNvPr id="35" name="קבוצה 34"/>
          <p:cNvGrpSpPr/>
          <p:nvPr/>
        </p:nvGrpSpPr>
        <p:grpSpPr>
          <a:xfrm>
            <a:off x="8112224" y="4365104"/>
            <a:ext cx="1872208" cy="923330"/>
            <a:chOff x="6516216" y="3717032"/>
            <a:chExt cx="1872208" cy="923330"/>
          </a:xfrm>
        </p:grpSpPr>
        <p:sp>
          <p:nvSpPr>
            <p:cNvPr id="36" name="TextBox 35"/>
            <p:cNvSpPr txBox="1"/>
            <p:nvPr/>
          </p:nvSpPr>
          <p:spPr>
            <a:xfrm>
              <a:off x="6516216" y="3717032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2</a:t>
              </a:r>
              <a:endParaRPr lang="he-IL" dirty="0"/>
            </a:p>
          </p:txBody>
        </p:sp>
        <p:sp>
          <p:nvSpPr>
            <p:cNvPr id="37" name="מלבן מעוגל 36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38" name="מלבן מעוגל 37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4" name="מלבן 43"/>
          <p:cNvSpPr/>
          <p:nvPr/>
        </p:nvSpPr>
        <p:spPr>
          <a:xfrm rot="1266159">
            <a:off x="8543677" y="1310697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45" name="מחבר חץ ישר 44"/>
          <p:cNvCxnSpPr/>
          <p:nvPr/>
        </p:nvCxnSpPr>
        <p:spPr>
          <a:xfrm>
            <a:off x="8904312" y="20781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אליפסה 51"/>
          <p:cNvSpPr/>
          <p:nvPr/>
        </p:nvSpPr>
        <p:spPr>
          <a:xfrm>
            <a:off x="8724292" y="509155"/>
            <a:ext cx="360040" cy="341094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55" name="קבוצה 54"/>
          <p:cNvGrpSpPr/>
          <p:nvPr/>
        </p:nvGrpSpPr>
        <p:grpSpPr>
          <a:xfrm>
            <a:off x="5951984" y="1193082"/>
            <a:ext cx="1224136" cy="369332"/>
            <a:chOff x="1043608" y="5260558"/>
            <a:chExt cx="1224136" cy="369332"/>
          </a:xfrm>
        </p:grpSpPr>
        <p:sp>
          <p:nvSpPr>
            <p:cNvPr id="56" name="מלבן מעוגל 55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66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6600"/>
                  </a:solidFill>
                </a:rPr>
                <a:t>lst</a:t>
              </a:r>
              <a:endParaRPr lang="he-IL" dirty="0">
                <a:solidFill>
                  <a:srgbClr val="006600"/>
                </a:solidFill>
              </a:endParaRPr>
            </a:p>
          </p:txBody>
        </p:sp>
        <p:cxnSp>
          <p:nvCxnSpPr>
            <p:cNvPr id="58" name="מחבר חץ ישר 57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solidFill>
                <a:srgbClr val="0066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9" name="קבוצה 58"/>
          <p:cNvGrpSpPr/>
          <p:nvPr/>
        </p:nvGrpSpPr>
        <p:grpSpPr>
          <a:xfrm>
            <a:off x="7169130" y="1045115"/>
            <a:ext cx="2884138" cy="665266"/>
            <a:chOff x="5645130" y="1045115"/>
            <a:chExt cx="2884138" cy="665266"/>
          </a:xfrm>
        </p:grpSpPr>
        <p:grpSp>
          <p:nvGrpSpPr>
            <p:cNvPr id="60" name="קבוצה 59"/>
            <p:cNvGrpSpPr/>
            <p:nvPr/>
          </p:nvGrpSpPr>
          <p:grpSpPr>
            <a:xfrm>
              <a:off x="5645130" y="1045115"/>
              <a:ext cx="1374557" cy="665266"/>
              <a:chOff x="3768942" y="5112591"/>
              <a:chExt cx="1374557" cy="665266"/>
            </a:xfrm>
          </p:grpSpPr>
          <p:pic>
            <p:nvPicPr>
              <p:cNvPr id="70" name="תמונה 69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71" name="TextBox 70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4</a:t>
                </a:r>
                <a:endParaRPr lang="he-IL" sz="1400" dirty="0"/>
              </a:p>
            </p:txBody>
          </p:sp>
        </p:grpSp>
        <p:grpSp>
          <p:nvGrpSpPr>
            <p:cNvPr id="61" name="קבוצה 60"/>
            <p:cNvGrpSpPr/>
            <p:nvPr/>
          </p:nvGrpSpPr>
          <p:grpSpPr>
            <a:xfrm>
              <a:off x="7019687" y="1045115"/>
              <a:ext cx="1509581" cy="665266"/>
              <a:chOff x="7019687" y="1045115"/>
              <a:chExt cx="1509581" cy="665266"/>
            </a:xfrm>
          </p:grpSpPr>
          <p:grpSp>
            <p:nvGrpSpPr>
              <p:cNvPr id="63" name="קבוצה 62"/>
              <p:cNvGrpSpPr/>
              <p:nvPr/>
            </p:nvGrpSpPr>
            <p:grpSpPr>
              <a:xfrm>
                <a:off x="7019687" y="1045115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65" name="תמונה 64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66" name="TextBox 65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67" name="קבוצה 66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68" name="מחבר ישר 67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מחבר ישר 68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64" name="תמונה 63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196424" y="1077612"/>
                <a:ext cx="795888" cy="139630"/>
              </a:xfrm>
              <a:prstGeom prst="rect">
                <a:avLst/>
              </a:prstGeom>
            </p:spPr>
          </p:pic>
        </p:grpSp>
        <p:pic>
          <p:nvPicPr>
            <p:cNvPr id="62" name="תמונה 6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886331" y="1071867"/>
              <a:ext cx="795888" cy="139630"/>
            </a:xfrm>
            <a:prstGeom prst="rect">
              <a:avLst/>
            </a:prstGeom>
          </p:spPr>
        </p:pic>
      </p:grp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3301368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 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5" name="מלבן מעוגל 34"/>
          <p:cNvSpPr/>
          <p:nvPr/>
        </p:nvSpPr>
        <p:spPr>
          <a:xfrm>
            <a:off x="623392" y="3356992"/>
            <a:ext cx="5832648" cy="3116960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36" name="קבוצה 35"/>
          <p:cNvGrpSpPr/>
          <p:nvPr/>
        </p:nvGrpSpPr>
        <p:grpSpPr>
          <a:xfrm>
            <a:off x="8269281" y="1941314"/>
            <a:ext cx="902888" cy="377374"/>
            <a:chOff x="6588224" y="3032844"/>
            <a:chExt cx="902888" cy="377374"/>
          </a:xfrm>
        </p:grpSpPr>
        <p:sp>
          <p:nvSpPr>
            <p:cNvPr id="37" name="TextBox 36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3</a:t>
              </a:r>
            </a:p>
          </p:txBody>
        </p:sp>
        <p:sp>
          <p:nvSpPr>
            <p:cNvPr id="38" name="מלבן מעוגל 37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60" name="קבוצה 59"/>
          <p:cNvGrpSpPr/>
          <p:nvPr/>
        </p:nvGrpSpPr>
        <p:grpSpPr>
          <a:xfrm>
            <a:off x="5951984" y="1193082"/>
            <a:ext cx="1224136" cy="369332"/>
            <a:chOff x="1043608" y="5260558"/>
            <a:chExt cx="1224136" cy="369332"/>
          </a:xfrm>
        </p:grpSpPr>
        <p:sp>
          <p:nvSpPr>
            <p:cNvPr id="61" name="מלבן מעוגל 60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66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6600"/>
                  </a:solidFill>
                </a:rPr>
                <a:t>lst</a:t>
              </a:r>
              <a:endParaRPr lang="he-IL" dirty="0">
                <a:solidFill>
                  <a:srgbClr val="006600"/>
                </a:solidFill>
              </a:endParaRPr>
            </a:p>
          </p:txBody>
        </p:sp>
        <p:cxnSp>
          <p:nvCxnSpPr>
            <p:cNvPr id="63" name="מחבר חץ ישר 62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solidFill>
                <a:srgbClr val="0066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4" name="קבוצה 63"/>
          <p:cNvGrpSpPr/>
          <p:nvPr/>
        </p:nvGrpSpPr>
        <p:grpSpPr>
          <a:xfrm>
            <a:off x="7169130" y="1045115"/>
            <a:ext cx="2884138" cy="665266"/>
            <a:chOff x="5645130" y="1045115"/>
            <a:chExt cx="2884138" cy="665266"/>
          </a:xfrm>
        </p:grpSpPr>
        <p:grpSp>
          <p:nvGrpSpPr>
            <p:cNvPr id="65" name="קבוצה 64"/>
            <p:cNvGrpSpPr/>
            <p:nvPr/>
          </p:nvGrpSpPr>
          <p:grpSpPr>
            <a:xfrm>
              <a:off x="5645130" y="1045115"/>
              <a:ext cx="1374557" cy="665266"/>
              <a:chOff x="3768942" y="5112591"/>
              <a:chExt cx="1374557" cy="665266"/>
            </a:xfrm>
          </p:grpSpPr>
          <p:pic>
            <p:nvPicPr>
              <p:cNvPr id="75" name="תמונה 74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76" name="TextBox 75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4</a:t>
                </a:r>
                <a:endParaRPr lang="he-IL" sz="1400" dirty="0"/>
              </a:p>
            </p:txBody>
          </p:sp>
        </p:grpSp>
        <p:grpSp>
          <p:nvGrpSpPr>
            <p:cNvPr id="66" name="קבוצה 65"/>
            <p:cNvGrpSpPr/>
            <p:nvPr/>
          </p:nvGrpSpPr>
          <p:grpSpPr>
            <a:xfrm>
              <a:off x="7019687" y="1045115"/>
              <a:ext cx="1509581" cy="665266"/>
              <a:chOff x="7019687" y="1045115"/>
              <a:chExt cx="1509581" cy="665266"/>
            </a:xfrm>
          </p:grpSpPr>
          <p:grpSp>
            <p:nvGrpSpPr>
              <p:cNvPr id="68" name="קבוצה 67"/>
              <p:cNvGrpSpPr/>
              <p:nvPr/>
            </p:nvGrpSpPr>
            <p:grpSpPr>
              <a:xfrm>
                <a:off x="7019687" y="1045115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70" name="תמונה 69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71" name="TextBox 70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72" name="קבוצה 71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73" name="מחבר ישר 72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מחבר ישר 73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69" name="תמונה 68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96424" y="1077612"/>
                <a:ext cx="795888" cy="139630"/>
              </a:xfrm>
              <a:prstGeom prst="rect">
                <a:avLst/>
              </a:prstGeom>
            </p:spPr>
          </p:pic>
        </p:grpSp>
        <p:pic>
          <p:nvPicPr>
            <p:cNvPr id="67" name="תמונה 6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886331" y="1071867"/>
              <a:ext cx="795888" cy="139630"/>
            </a:xfrm>
            <a:prstGeom prst="rect">
              <a:avLst/>
            </a:prstGeom>
          </p:spPr>
        </p:pic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114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35947354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3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" name="מלבן 3"/>
          <p:cNvSpPr/>
          <p:nvPr/>
        </p:nvSpPr>
        <p:spPr>
          <a:xfrm rot="1266159">
            <a:off x="8196799" y="5552141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55" name="קבוצה 54"/>
          <p:cNvGrpSpPr/>
          <p:nvPr/>
        </p:nvGrpSpPr>
        <p:grpSpPr>
          <a:xfrm>
            <a:off x="5605001" y="5458350"/>
            <a:ext cx="1417712" cy="369332"/>
            <a:chOff x="1043608" y="5260558"/>
            <a:chExt cx="1417712" cy="369332"/>
          </a:xfrm>
        </p:grpSpPr>
        <p:sp>
          <p:nvSpPr>
            <p:cNvPr id="56" name="מלבן מעוגל 55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58" name="מחבר חץ ישר 57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59" name="קבוצה 58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60" name="מחבר ישר 59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מחבר ישר 60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pic>
        <p:nvPicPr>
          <p:cNvPr id="69" name="תמונה 6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1588" y="5243083"/>
            <a:ext cx="1583142" cy="708478"/>
          </a:xfrm>
          <a:prstGeom prst="rect">
            <a:avLst/>
          </a:prstGeom>
        </p:spPr>
      </p:pic>
      <p:pic>
        <p:nvPicPr>
          <p:cNvPr id="52" name="תמונה 5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421" y="5300427"/>
            <a:ext cx="795888" cy="139630"/>
          </a:xfrm>
          <a:prstGeom prst="rect">
            <a:avLst/>
          </a:prstGeom>
        </p:spPr>
      </p:pic>
      <p:grpSp>
        <p:nvGrpSpPr>
          <p:cNvPr id="24" name="קבוצה 23"/>
          <p:cNvGrpSpPr/>
          <p:nvPr/>
        </p:nvGrpSpPr>
        <p:grpSpPr>
          <a:xfrm>
            <a:off x="8186820" y="5256110"/>
            <a:ext cx="1509581" cy="665266"/>
            <a:chOff x="3768942" y="5112591"/>
            <a:chExt cx="1509581" cy="665266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768942" y="5112591"/>
              <a:ext cx="1374557" cy="665266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4006196" y="5408135"/>
              <a:ext cx="216024" cy="288147"/>
            </a:xfrm>
            <a:prstGeom prst="rect">
              <a:avLst/>
            </a:prstGeom>
            <a:noFill/>
          </p:spPr>
          <p:txBody>
            <a:bodyPr wrap="square" lIns="36000" tIns="36000" rIns="36000" bIns="36000" rtlCol="1">
              <a:spAutoFit/>
            </a:bodyPr>
            <a:lstStyle/>
            <a:p>
              <a:r>
                <a:rPr lang="en-US" sz="1400" dirty="0"/>
                <a:t>7</a:t>
              </a:r>
              <a:endParaRPr lang="he-IL" sz="1400" dirty="0"/>
            </a:p>
          </p:txBody>
        </p:sp>
        <p:grpSp>
          <p:nvGrpSpPr>
            <p:cNvPr id="27" name="קבוצה 26"/>
            <p:cNvGrpSpPr/>
            <p:nvPr/>
          </p:nvGrpSpPr>
          <p:grpSpPr>
            <a:xfrm>
              <a:off x="5084947" y="5408135"/>
              <a:ext cx="193576" cy="288032"/>
              <a:chOff x="2267744" y="5301208"/>
              <a:chExt cx="193576" cy="288032"/>
            </a:xfrm>
          </p:grpSpPr>
          <p:cxnSp>
            <p:nvCxnSpPr>
              <p:cNvPr id="28" name="מחבר ישר 27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מחבר ישר 28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pic>
        <p:nvPicPr>
          <p:cNvPr id="51" name="תמונה 5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5056" y="5293186"/>
            <a:ext cx="795888" cy="139630"/>
          </a:xfrm>
          <a:prstGeom prst="rect">
            <a:avLst/>
          </a:prstGeom>
        </p:spPr>
      </p:pic>
      <p:sp>
        <p:nvSpPr>
          <p:cNvPr id="8" name="מציין מיקום של כותרת תחתונה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77134935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3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983432" y="2341976"/>
            <a:ext cx="3894682" cy="30670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4" name="מלבן 3"/>
          <p:cNvSpPr/>
          <p:nvPr/>
        </p:nvSpPr>
        <p:spPr>
          <a:xfrm rot="1266159">
            <a:off x="8196799" y="5552141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35" name="קבוצה 34"/>
          <p:cNvGrpSpPr/>
          <p:nvPr/>
        </p:nvGrpSpPr>
        <p:grpSpPr>
          <a:xfrm>
            <a:off x="2927648" y="6237312"/>
            <a:ext cx="1696616" cy="369332"/>
            <a:chOff x="4725144" y="3667738"/>
            <a:chExt cx="1696616" cy="369332"/>
          </a:xfrm>
        </p:grpSpPr>
        <p:sp>
          <p:nvSpPr>
            <p:cNvPr id="36" name="מלבן מעוגל 35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prev</a:t>
              </a:r>
              <a:endParaRPr lang="he-IL" dirty="0"/>
            </a:p>
          </p:txBody>
        </p:sp>
        <p:cxnSp>
          <p:nvCxnSpPr>
            <p:cNvPr id="38" name="מחבר חץ ישר 37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39" name="קבוצה 38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40" name="מחבר ישר 39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מחבר ישר 40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7" name="קבוצה 46"/>
          <p:cNvGrpSpPr/>
          <p:nvPr/>
        </p:nvGrpSpPr>
        <p:grpSpPr>
          <a:xfrm>
            <a:off x="6949121" y="4293097"/>
            <a:ext cx="781062" cy="964399"/>
            <a:chOff x="6446106" y="2168169"/>
            <a:chExt cx="781062" cy="964399"/>
          </a:xfrm>
        </p:grpSpPr>
        <p:sp>
          <p:nvSpPr>
            <p:cNvPr id="48" name="מלבן מעוגל 47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50" name="מחבר חץ ישר 49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5" name="קבוצה 54"/>
          <p:cNvGrpSpPr/>
          <p:nvPr/>
        </p:nvGrpSpPr>
        <p:grpSpPr>
          <a:xfrm>
            <a:off x="5605001" y="5458350"/>
            <a:ext cx="1417712" cy="369332"/>
            <a:chOff x="1043608" y="5260558"/>
            <a:chExt cx="1417712" cy="369332"/>
          </a:xfrm>
        </p:grpSpPr>
        <p:sp>
          <p:nvSpPr>
            <p:cNvPr id="56" name="מלבן מעוגל 55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58" name="מחבר חץ ישר 57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59" name="קבוצה 58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60" name="מחבר ישר 59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מחבר ישר 60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pic>
        <p:nvPicPr>
          <p:cNvPr id="69" name="תמונה 6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1588" y="5243083"/>
            <a:ext cx="1583142" cy="708478"/>
          </a:xfrm>
          <a:prstGeom prst="rect">
            <a:avLst/>
          </a:prstGeom>
        </p:spPr>
      </p:pic>
      <p:pic>
        <p:nvPicPr>
          <p:cNvPr id="52" name="תמונה 5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421" y="5300427"/>
            <a:ext cx="795888" cy="139630"/>
          </a:xfrm>
          <a:prstGeom prst="rect">
            <a:avLst/>
          </a:prstGeom>
        </p:spPr>
      </p:pic>
      <p:grpSp>
        <p:nvGrpSpPr>
          <p:cNvPr id="24" name="קבוצה 23"/>
          <p:cNvGrpSpPr/>
          <p:nvPr/>
        </p:nvGrpSpPr>
        <p:grpSpPr>
          <a:xfrm>
            <a:off x="8186820" y="5256110"/>
            <a:ext cx="1509581" cy="665266"/>
            <a:chOff x="3768942" y="5112591"/>
            <a:chExt cx="1509581" cy="665266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768942" y="5112591"/>
              <a:ext cx="1374557" cy="665266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4006196" y="5408135"/>
              <a:ext cx="216024" cy="288147"/>
            </a:xfrm>
            <a:prstGeom prst="rect">
              <a:avLst/>
            </a:prstGeom>
            <a:noFill/>
          </p:spPr>
          <p:txBody>
            <a:bodyPr wrap="square" lIns="36000" tIns="36000" rIns="36000" bIns="36000" rtlCol="1">
              <a:spAutoFit/>
            </a:bodyPr>
            <a:lstStyle/>
            <a:p>
              <a:r>
                <a:rPr lang="en-US" sz="1400" dirty="0"/>
                <a:t>7</a:t>
              </a:r>
              <a:endParaRPr lang="he-IL" sz="1400" dirty="0"/>
            </a:p>
          </p:txBody>
        </p:sp>
        <p:grpSp>
          <p:nvGrpSpPr>
            <p:cNvPr id="27" name="קבוצה 26"/>
            <p:cNvGrpSpPr/>
            <p:nvPr/>
          </p:nvGrpSpPr>
          <p:grpSpPr>
            <a:xfrm>
              <a:off x="5084947" y="5408135"/>
              <a:ext cx="193576" cy="288032"/>
              <a:chOff x="2267744" y="5301208"/>
              <a:chExt cx="193576" cy="288032"/>
            </a:xfrm>
          </p:grpSpPr>
          <p:cxnSp>
            <p:nvCxnSpPr>
              <p:cNvPr id="28" name="מחבר ישר 27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מחבר ישר 28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pic>
        <p:nvPicPr>
          <p:cNvPr id="51" name="תמונה 5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5056" y="5293186"/>
            <a:ext cx="795888" cy="139630"/>
          </a:xfrm>
          <a:prstGeom prst="rect">
            <a:avLst/>
          </a:prstGeom>
        </p:spPr>
      </p:pic>
      <p:sp>
        <p:nvSpPr>
          <p:cNvPr id="8" name="מציין מיקום של כותרת תחתונה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40769790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sp>
        <p:nvSpPr>
          <p:cNvPr id="43" name="מלבן מעוגל 42"/>
          <p:cNvSpPr/>
          <p:nvPr/>
        </p:nvSpPr>
        <p:spPr>
          <a:xfrm>
            <a:off x="1081122" y="2594786"/>
            <a:ext cx="4078774" cy="30670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47" name="קבוצה 46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48" name="TextBox 47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3</a:t>
              </a:r>
            </a:p>
          </p:txBody>
        </p:sp>
        <p:sp>
          <p:nvSpPr>
            <p:cNvPr id="49" name="מלבן מעוגל 48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88" name="קבוצה 87"/>
          <p:cNvGrpSpPr/>
          <p:nvPr/>
        </p:nvGrpSpPr>
        <p:grpSpPr>
          <a:xfrm>
            <a:off x="6949121" y="4293097"/>
            <a:ext cx="781062" cy="964399"/>
            <a:chOff x="6446106" y="2168169"/>
            <a:chExt cx="781062" cy="964399"/>
          </a:xfrm>
        </p:grpSpPr>
        <p:sp>
          <p:nvSpPr>
            <p:cNvPr id="89" name="מלבן מעוגל 88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91" name="מחבר חץ ישר 90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92" name="קבוצה 91"/>
          <p:cNvGrpSpPr/>
          <p:nvPr/>
        </p:nvGrpSpPr>
        <p:grpSpPr>
          <a:xfrm>
            <a:off x="2927648" y="6237312"/>
            <a:ext cx="1696616" cy="369332"/>
            <a:chOff x="4725144" y="3667738"/>
            <a:chExt cx="1696616" cy="369332"/>
          </a:xfrm>
        </p:grpSpPr>
        <p:sp>
          <p:nvSpPr>
            <p:cNvPr id="93" name="מלבן מעוגל 92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prev</a:t>
              </a:r>
              <a:endParaRPr lang="he-IL" dirty="0"/>
            </a:p>
          </p:txBody>
        </p:sp>
        <p:cxnSp>
          <p:nvCxnSpPr>
            <p:cNvPr id="95" name="מחבר חץ ישר 94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96" name="קבוצה 95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97" name="מחבר ישר 96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8" name="מחבר ישר 97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" name="קבוצה 9"/>
          <p:cNvGrpSpPr/>
          <p:nvPr/>
        </p:nvGrpSpPr>
        <p:grpSpPr>
          <a:xfrm>
            <a:off x="5605002" y="5243083"/>
            <a:ext cx="4091399" cy="708478"/>
            <a:chOff x="4081001" y="5243083"/>
            <a:chExt cx="4091399" cy="708478"/>
          </a:xfrm>
        </p:grpSpPr>
        <p:grpSp>
          <p:nvGrpSpPr>
            <p:cNvPr id="50" name="קבוצה 49"/>
            <p:cNvGrpSpPr/>
            <p:nvPr/>
          </p:nvGrpSpPr>
          <p:grpSpPr>
            <a:xfrm>
              <a:off x="4081001" y="5458350"/>
              <a:ext cx="1417712" cy="369332"/>
              <a:chOff x="1043608" y="5260558"/>
              <a:chExt cx="1417712" cy="369332"/>
            </a:xfrm>
          </p:grpSpPr>
          <p:sp>
            <p:nvSpPr>
              <p:cNvPr id="51" name="מלבן מעוגל 50"/>
              <p:cNvSpPr/>
              <p:nvPr/>
            </p:nvSpPr>
            <p:spPr>
              <a:xfrm>
                <a:off x="1619672" y="5301208"/>
                <a:ext cx="288032" cy="288032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1043608" y="5260558"/>
                <a:ext cx="504056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/>
                  <a:t>lst</a:t>
                </a:r>
                <a:endParaRPr lang="he-IL" dirty="0"/>
              </a:p>
            </p:txBody>
          </p:sp>
          <p:cxnSp>
            <p:nvCxnSpPr>
              <p:cNvPr id="53" name="מחבר חץ ישר 52"/>
              <p:cNvCxnSpPr/>
              <p:nvPr/>
            </p:nvCxnSpPr>
            <p:spPr>
              <a:xfrm>
                <a:off x="1763688" y="5445224"/>
                <a:ext cx="504056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54" name="קבוצה 53"/>
              <p:cNvGrpSpPr/>
              <p:nvPr/>
            </p:nvGrpSpPr>
            <p:grpSpPr>
              <a:xfrm>
                <a:off x="2267744" y="5301208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62" name="מחבר ישר 61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מחבר ישר 62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" name="קבוצה 8"/>
            <p:cNvGrpSpPr/>
            <p:nvPr/>
          </p:nvGrpSpPr>
          <p:grpSpPr>
            <a:xfrm>
              <a:off x="5277588" y="5243083"/>
              <a:ext cx="2894812" cy="708478"/>
              <a:chOff x="5277588" y="5243083"/>
              <a:chExt cx="2894812" cy="708478"/>
            </a:xfrm>
          </p:grpSpPr>
          <p:grpSp>
            <p:nvGrpSpPr>
              <p:cNvPr id="7" name="קבוצה 6"/>
              <p:cNvGrpSpPr/>
              <p:nvPr/>
            </p:nvGrpSpPr>
            <p:grpSpPr>
              <a:xfrm>
                <a:off x="5277588" y="5243083"/>
                <a:ext cx="1659567" cy="708478"/>
                <a:chOff x="5277588" y="5243083"/>
                <a:chExt cx="1659567" cy="708478"/>
              </a:xfrm>
            </p:grpSpPr>
            <p:pic>
              <p:nvPicPr>
                <p:cNvPr id="70" name="תמונה 69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277588" y="5243083"/>
                  <a:ext cx="1583142" cy="708478"/>
                </a:xfrm>
                <a:prstGeom prst="rect">
                  <a:avLst/>
                </a:prstGeom>
              </p:spPr>
            </p:pic>
            <p:sp>
              <p:nvSpPr>
                <p:cNvPr id="71" name="מלבן 70"/>
                <p:cNvSpPr/>
                <p:nvPr/>
              </p:nvSpPr>
              <p:spPr>
                <a:xfrm rot="1266159">
                  <a:off x="6672799" y="5552141"/>
                  <a:ext cx="264356" cy="385924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pic>
              <p:nvPicPr>
                <p:cNvPr id="100" name="תמונה 99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572260" y="5300494"/>
                  <a:ext cx="795888" cy="139630"/>
                </a:xfrm>
                <a:prstGeom prst="rect">
                  <a:avLst/>
                </a:prstGeom>
              </p:spPr>
            </p:pic>
          </p:grpSp>
          <p:grpSp>
            <p:nvGrpSpPr>
              <p:cNvPr id="8" name="קבוצה 7"/>
              <p:cNvGrpSpPr/>
              <p:nvPr/>
            </p:nvGrpSpPr>
            <p:grpSpPr>
              <a:xfrm>
                <a:off x="6662819" y="5256110"/>
                <a:ext cx="1509581" cy="665266"/>
                <a:chOff x="6662819" y="5256110"/>
                <a:chExt cx="1509581" cy="665266"/>
              </a:xfrm>
            </p:grpSpPr>
            <p:grpSp>
              <p:nvGrpSpPr>
                <p:cNvPr id="72" name="קבוצה 71"/>
                <p:cNvGrpSpPr/>
                <p:nvPr/>
              </p:nvGrpSpPr>
              <p:grpSpPr>
                <a:xfrm>
                  <a:off x="6662819" y="5256110"/>
                  <a:ext cx="1509581" cy="665266"/>
                  <a:chOff x="3768942" y="5112591"/>
                  <a:chExt cx="1509581" cy="665266"/>
                </a:xfrm>
              </p:grpSpPr>
              <p:pic>
                <p:nvPicPr>
                  <p:cNvPr id="73" name="תמונה 72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3768942" y="5112591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77" name="TextBox 76"/>
                  <p:cNvSpPr txBox="1"/>
                  <p:nvPr/>
                </p:nvSpPr>
                <p:spPr>
                  <a:xfrm>
                    <a:off x="4006196" y="5408135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7</a:t>
                    </a:r>
                    <a:endParaRPr lang="he-IL" sz="1400" dirty="0"/>
                  </a:p>
                </p:txBody>
              </p:sp>
              <p:grpSp>
                <p:nvGrpSpPr>
                  <p:cNvPr id="78" name="קבוצה 77"/>
                  <p:cNvGrpSpPr/>
                  <p:nvPr/>
                </p:nvGrpSpPr>
                <p:grpSpPr>
                  <a:xfrm>
                    <a:off x="5084947" y="5408135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79" name="מחבר ישר 78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0" name="מחבר ישר 79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pic>
              <p:nvPicPr>
                <p:cNvPr id="99" name="תמונה 98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922521" y="5285814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11" name="מציין מיקום של כותרת תחתונה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117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1516738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3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1023266" y="3831720"/>
            <a:ext cx="1760366" cy="30670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90" name="קבוצה 89"/>
          <p:cNvGrpSpPr/>
          <p:nvPr/>
        </p:nvGrpSpPr>
        <p:grpSpPr>
          <a:xfrm>
            <a:off x="6949121" y="4293097"/>
            <a:ext cx="781062" cy="964399"/>
            <a:chOff x="6446106" y="2168169"/>
            <a:chExt cx="781062" cy="964399"/>
          </a:xfrm>
        </p:grpSpPr>
        <p:sp>
          <p:nvSpPr>
            <p:cNvPr id="91" name="מלבן מעוגל 90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93" name="מחבר חץ ישר 92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5" name="קבוצה 34"/>
          <p:cNvGrpSpPr/>
          <p:nvPr/>
        </p:nvGrpSpPr>
        <p:grpSpPr>
          <a:xfrm>
            <a:off x="2927648" y="6237312"/>
            <a:ext cx="1696616" cy="369332"/>
            <a:chOff x="4725144" y="3667738"/>
            <a:chExt cx="1696616" cy="369332"/>
          </a:xfrm>
        </p:grpSpPr>
        <p:sp>
          <p:nvSpPr>
            <p:cNvPr id="36" name="מלבן מעוגל 35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prev</a:t>
              </a:r>
              <a:endParaRPr lang="he-IL" dirty="0"/>
            </a:p>
          </p:txBody>
        </p:sp>
        <p:cxnSp>
          <p:nvCxnSpPr>
            <p:cNvPr id="38" name="מחבר חץ ישר 37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39" name="קבוצה 38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40" name="מחבר ישר 39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מחבר ישר 40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5" name="קבוצה 44"/>
          <p:cNvGrpSpPr/>
          <p:nvPr/>
        </p:nvGrpSpPr>
        <p:grpSpPr>
          <a:xfrm>
            <a:off x="5605002" y="5243083"/>
            <a:ext cx="4091399" cy="708478"/>
            <a:chOff x="4081001" y="5243083"/>
            <a:chExt cx="4091399" cy="708478"/>
          </a:xfrm>
        </p:grpSpPr>
        <p:grpSp>
          <p:nvGrpSpPr>
            <p:cNvPr id="46" name="קבוצה 45"/>
            <p:cNvGrpSpPr/>
            <p:nvPr/>
          </p:nvGrpSpPr>
          <p:grpSpPr>
            <a:xfrm>
              <a:off x="4081001" y="5458350"/>
              <a:ext cx="1417712" cy="369332"/>
              <a:chOff x="1043608" y="5260558"/>
              <a:chExt cx="1417712" cy="369332"/>
            </a:xfrm>
          </p:grpSpPr>
          <p:sp>
            <p:nvSpPr>
              <p:cNvPr id="69" name="מלבן מעוגל 68"/>
              <p:cNvSpPr/>
              <p:nvPr/>
            </p:nvSpPr>
            <p:spPr>
              <a:xfrm>
                <a:off x="1619672" y="5301208"/>
                <a:ext cx="288032" cy="288032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1043608" y="5260558"/>
                <a:ext cx="504056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/>
                  <a:t>lst</a:t>
                </a:r>
                <a:endParaRPr lang="he-IL" dirty="0"/>
              </a:p>
            </p:txBody>
          </p:sp>
          <p:cxnSp>
            <p:nvCxnSpPr>
              <p:cNvPr id="71" name="מחבר חץ ישר 70"/>
              <p:cNvCxnSpPr/>
              <p:nvPr/>
            </p:nvCxnSpPr>
            <p:spPr>
              <a:xfrm>
                <a:off x="1763688" y="5445224"/>
                <a:ext cx="504056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72" name="קבוצה 71"/>
              <p:cNvGrpSpPr/>
              <p:nvPr/>
            </p:nvGrpSpPr>
            <p:grpSpPr>
              <a:xfrm>
                <a:off x="2267744" y="5301208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73" name="מחבר ישר 72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מחבר ישר 73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7" name="קבוצה 46"/>
            <p:cNvGrpSpPr/>
            <p:nvPr/>
          </p:nvGrpSpPr>
          <p:grpSpPr>
            <a:xfrm>
              <a:off x="5277588" y="5243083"/>
              <a:ext cx="2894812" cy="708478"/>
              <a:chOff x="5277588" y="5243083"/>
              <a:chExt cx="2894812" cy="708478"/>
            </a:xfrm>
          </p:grpSpPr>
          <p:grpSp>
            <p:nvGrpSpPr>
              <p:cNvPr id="55" name="קבוצה 54"/>
              <p:cNvGrpSpPr/>
              <p:nvPr/>
            </p:nvGrpSpPr>
            <p:grpSpPr>
              <a:xfrm>
                <a:off x="5277588" y="5243083"/>
                <a:ext cx="1659567" cy="708478"/>
                <a:chOff x="5277588" y="5243083"/>
                <a:chExt cx="1659567" cy="708478"/>
              </a:xfrm>
            </p:grpSpPr>
            <p:pic>
              <p:nvPicPr>
                <p:cNvPr id="66" name="תמונה 65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277588" y="5243083"/>
                  <a:ext cx="1583142" cy="708478"/>
                </a:xfrm>
                <a:prstGeom prst="rect">
                  <a:avLst/>
                </a:prstGeom>
              </p:spPr>
            </p:pic>
            <p:sp>
              <p:nvSpPr>
                <p:cNvPr id="67" name="מלבן 66"/>
                <p:cNvSpPr/>
                <p:nvPr/>
              </p:nvSpPr>
              <p:spPr>
                <a:xfrm rot="1266159">
                  <a:off x="6672799" y="5552141"/>
                  <a:ext cx="264356" cy="385924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pic>
              <p:nvPicPr>
                <p:cNvPr id="68" name="תמונה 67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572260" y="5300494"/>
                  <a:ext cx="795888" cy="139630"/>
                </a:xfrm>
                <a:prstGeom prst="rect">
                  <a:avLst/>
                </a:prstGeom>
              </p:spPr>
            </p:pic>
          </p:grpSp>
          <p:grpSp>
            <p:nvGrpSpPr>
              <p:cNvPr id="56" name="קבוצה 55"/>
              <p:cNvGrpSpPr/>
              <p:nvPr/>
            </p:nvGrpSpPr>
            <p:grpSpPr>
              <a:xfrm>
                <a:off x="6662819" y="5256110"/>
                <a:ext cx="1509581" cy="665266"/>
                <a:chOff x="6662819" y="5256110"/>
                <a:chExt cx="1509581" cy="665266"/>
              </a:xfrm>
            </p:grpSpPr>
            <p:grpSp>
              <p:nvGrpSpPr>
                <p:cNvPr id="57" name="קבוצה 56"/>
                <p:cNvGrpSpPr/>
                <p:nvPr/>
              </p:nvGrpSpPr>
              <p:grpSpPr>
                <a:xfrm>
                  <a:off x="6662819" y="5256110"/>
                  <a:ext cx="1509581" cy="665266"/>
                  <a:chOff x="3768942" y="5112591"/>
                  <a:chExt cx="1509581" cy="665266"/>
                </a:xfrm>
              </p:grpSpPr>
              <p:pic>
                <p:nvPicPr>
                  <p:cNvPr id="59" name="תמונה 58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3768942" y="5112591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60" name="TextBox 59"/>
                  <p:cNvSpPr txBox="1"/>
                  <p:nvPr/>
                </p:nvSpPr>
                <p:spPr>
                  <a:xfrm>
                    <a:off x="4006196" y="5408135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7</a:t>
                    </a:r>
                    <a:endParaRPr lang="he-IL" sz="1400" dirty="0"/>
                  </a:p>
                </p:txBody>
              </p:sp>
              <p:grpSp>
                <p:nvGrpSpPr>
                  <p:cNvPr id="61" name="קבוצה 60"/>
                  <p:cNvGrpSpPr/>
                  <p:nvPr/>
                </p:nvGrpSpPr>
                <p:grpSpPr>
                  <a:xfrm>
                    <a:off x="5084947" y="5408135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64" name="מחבר ישר 63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" name="מחבר ישר 64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pic>
              <p:nvPicPr>
                <p:cNvPr id="58" name="תמונה 57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922521" y="5285814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118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65213353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3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2063552" y="4077072"/>
            <a:ext cx="2736304" cy="30670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63" name="מלבן 62"/>
          <p:cNvSpPr/>
          <p:nvPr/>
        </p:nvSpPr>
        <p:spPr>
          <a:xfrm rot="1266159">
            <a:off x="8196799" y="5552141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90" name="קבוצה 89"/>
          <p:cNvGrpSpPr/>
          <p:nvPr/>
        </p:nvGrpSpPr>
        <p:grpSpPr>
          <a:xfrm>
            <a:off x="6949121" y="4293097"/>
            <a:ext cx="781062" cy="964399"/>
            <a:chOff x="6446106" y="2168169"/>
            <a:chExt cx="781062" cy="964399"/>
          </a:xfrm>
        </p:grpSpPr>
        <p:sp>
          <p:nvSpPr>
            <p:cNvPr id="91" name="מלבן מעוגל 90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93" name="מחבר חץ ישר 92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94" name="קבוצה 93"/>
          <p:cNvGrpSpPr/>
          <p:nvPr/>
        </p:nvGrpSpPr>
        <p:grpSpPr>
          <a:xfrm>
            <a:off x="2927648" y="6237312"/>
            <a:ext cx="1696616" cy="369332"/>
            <a:chOff x="4725144" y="3667738"/>
            <a:chExt cx="1696616" cy="369332"/>
          </a:xfrm>
        </p:grpSpPr>
        <p:sp>
          <p:nvSpPr>
            <p:cNvPr id="95" name="מלבן מעוגל 94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prev</a:t>
              </a:r>
              <a:endParaRPr lang="he-IL" dirty="0"/>
            </a:p>
          </p:txBody>
        </p:sp>
        <p:cxnSp>
          <p:nvCxnSpPr>
            <p:cNvPr id="97" name="מחבר חץ ישר 96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98" name="קבוצה 97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99" name="מחבר ישר 98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0" name="מחבר ישר 99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4" name="קבוצה 43"/>
          <p:cNvGrpSpPr/>
          <p:nvPr/>
        </p:nvGrpSpPr>
        <p:grpSpPr>
          <a:xfrm>
            <a:off x="5605002" y="5243083"/>
            <a:ext cx="4091399" cy="708478"/>
            <a:chOff x="4081001" y="5243083"/>
            <a:chExt cx="4091399" cy="708478"/>
          </a:xfrm>
        </p:grpSpPr>
        <p:grpSp>
          <p:nvGrpSpPr>
            <p:cNvPr id="45" name="קבוצה 44"/>
            <p:cNvGrpSpPr/>
            <p:nvPr/>
          </p:nvGrpSpPr>
          <p:grpSpPr>
            <a:xfrm>
              <a:off x="4081001" y="5458350"/>
              <a:ext cx="1417712" cy="369332"/>
              <a:chOff x="1043608" y="5260558"/>
              <a:chExt cx="1417712" cy="369332"/>
            </a:xfrm>
          </p:grpSpPr>
          <p:sp>
            <p:nvSpPr>
              <p:cNvPr id="68" name="מלבן מעוגל 67"/>
              <p:cNvSpPr/>
              <p:nvPr/>
            </p:nvSpPr>
            <p:spPr>
              <a:xfrm>
                <a:off x="1619672" y="5301208"/>
                <a:ext cx="288032" cy="288032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1043608" y="5260558"/>
                <a:ext cx="504056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/>
                  <a:t>lst</a:t>
                </a:r>
                <a:endParaRPr lang="he-IL" dirty="0"/>
              </a:p>
            </p:txBody>
          </p:sp>
          <p:cxnSp>
            <p:nvCxnSpPr>
              <p:cNvPr id="70" name="מחבר חץ ישר 69"/>
              <p:cNvCxnSpPr/>
              <p:nvPr/>
            </p:nvCxnSpPr>
            <p:spPr>
              <a:xfrm>
                <a:off x="1763688" y="5445224"/>
                <a:ext cx="504056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71" name="קבוצה 70"/>
              <p:cNvGrpSpPr/>
              <p:nvPr/>
            </p:nvGrpSpPr>
            <p:grpSpPr>
              <a:xfrm>
                <a:off x="2267744" y="5301208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72" name="מחבר ישר 71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מחבר ישר 72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6" name="קבוצה 45"/>
            <p:cNvGrpSpPr/>
            <p:nvPr/>
          </p:nvGrpSpPr>
          <p:grpSpPr>
            <a:xfrm>
              <a:off x="5277588" y="5243083"/>
              <a:ext cx="2894812" cy="708478"/>
              <a:chOff x="5277588" y="5243083"/>
              <a:chExt cx="2894812" cy="708478"/>
            </a:xfrm>
          </p:grpSpPr>
          <p:grpSp>
            <p:nvGrpSpPr>
              <p:cNvPr id="47" name="קבוצה 46"/>
              <p:cNvGrpSpPr/>
              <p:nvPr/>
            </p:nvGrpSpPr>
            <p:grpSpPr>
              <a:xfrm>
                <a:off x="5277588" y="5243083"/>
                <a:ext cx="1659567" cy="708478"/>
                <a:chOff x="5277588" y="5243083"/>
                <a:chExt cx="1659567" cy="708478"/>
              </a:xfrm>
            </p:grpSpPr>
            <p:pic>
              <p:nvPicPr>
                <p:cNvPr id="65" name="תמונה 64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277588" y="5243083"/>
                  <a:ext cx="1583142" cy="708478"/>
                </a:xfrm>
                <a:prstGeom prst="rect">
                  <a:avLst/>
                </a:prstGeom>
              </p:spPr>
            </p:pic>
            <p:sp>
              <p:nvSpPr>
                <p:cNvPr id="66" name="מלבן 65"/>
                <p:cNvSpPr/>
                <p:nvPr/>
              </p:nvSpPr>
              <p:spPr>
                <a:xfrm rot="1266159">
                  <a:off x="6672799" y="5552141"/>
                  <a:ext cx="264356" cy="385924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pic>
              <p:nvPicPr>
                <p:cNvPr id="67" name="תמונה 66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572260" y="5300494"/>
                  <a:ext cx="795888" cy="139630"/>
                </a:xfrm>
                <a:prstGeom prst="rect">
                  <a:avLst/>
                </a:prstGeom>
              </p:spPr>
            </p:pic>
          </p:grpSp>
          <p:grpSp>
            <p:nvGrpSpPr>
              <p:cNvPr id="55" name="קבוצה 54"/>
              <p:cNvGrpSpPr/>
              <p:nvPr/>
            </p:nvGrpSpPr>
            <p:grpSpPr>
              <a:xfrm>
                <a:off x="6662819" y="5256110"/>
                <a:ext cx="1509581" cy="665266"/>
                <a:chOff x="6662819" y="5256110"/>
                <a:chExt cx="1509581" cy="665266"/>
              </a:xfrm>
            </p:grpSpPr>
            <p:grpSp>
              <p:nvGrpSpPr>
                <p:cNvPr id="56" name="קבוצה 55"/>
                <p:cNvGrpSpPr/>
                <p:nvPr/>
              </p:nvGrpSpPr>
              <p:grpSpPr>
                <a:xfrm>
                  <a:off x="6662819" y="5256110"/>
                  <a:ext cx="1509581" cy="665266"/>
                  <a:chOff x="3768942" y="5112591"/>
                  <a:chExt cx="1509581" cy="665266"/>
                </a:xfrm>
              </p:grpSpPr>
              <p:pic>
                <p:nvPicPr>
                  <p:cNvPr id="58" name="תמונה 57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3768942" y="5112591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59" name="TextBox 58"/>
                  <p:cNvSpPr txBox="1"/>
                  <p:nvPr/>
                </p:nvSpPr>
                <p:spPr>
                  <a:xfrm>
                    <a:off x="4006196" y="5408135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7</a:t>
                    </a:r>
                    <a:endParaRPr lang="he-IL" sz="1400" dirty="0"/>
                  </a:p>
                </p:txBody>
              </p:sp>
              <p:grpSp>
                <p:nvGrpSpPr>
                  <p:cNvPr id="60" name="קבוצה 59"/>
                  <p:cNvGrpSpPr/>
                  <p:nvPr/>
                </p:nvGrpSpPr>
                <p:grpSpPr>
                  <a:xfrm>
                    <a:off x="5084947" y="5408135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61" name="מחבר ישר 60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4" name="מחבר ישר 63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pic>
              <p:nvPicPr>
                <p:cNvPr id="57" name="תמונה 56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922521" y="5285814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grpSp>
        <p:nvGrpSpPr>
          <p:cNvPr id="74" name="קבוצה 73"/>
          <p:cNvGrpSpPr/>
          <p:nvPr/>
        </p:nvGrpSpPr>
        <p:grpSpPr>
          <a:xfrm>
            <a:off x="5857030" y="5951561"/>
            <a:ext cx="1463107" cy="725564"/>
            <a:chOff x="4333029" y="5951561"/>
            <a:chExt cx="1463107" cy="725564"/>
          </a:xfrm>
        </p:grpSpPr>
        <p:grpSp>
          <p:nvGrpSpPr>
            <p:cNvPr id="75" name="קבוצה 74"/>
            <p:cNvGrpSpPr/>
            <p:nvPr/>
          </p:nvGrpSpPr>
          <p:grpSpPr>
            <a:xfrm>
              <a:off x="4333029" y="5951561"/>
              <a:ext cx="1463107" cy="725564"/>
              <a:chOff x="5013573" y="3984125"/>
              <a:chExt cx="1463107" cy="725564"/>
            </a:xfrm>
          </p:grpSpPr>
          <p:pic>
            <p:nvPicPr>
              <p:cNvPr id="83" name="תמונה 82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013573" y="4044423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84" name="TextBox 83"/>
              <p:cNvSpPr txBox="1"/>
              <p:nvPr/>
            </p:nvSpPr>
            <p:spPr>
              <a:xfrm>
                <a:off x="5197022" y="4355974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3</a:t>
                </a:r>
                <a:endParaRPr lang="he-IL" sz="1400" dirty="0"/>
              </a:p>
            </p:txBody>
          </p:sp>
          <p:cxnSp>
            <p:nvCxnSpPr>
              <p:cNvPr id="85" name="מחבר חץ ישר 84"/>
              <p:cNvCxnSpPr/>
              <p:nvPr/>
            </p:nvCxnSpPr>
            <p:spPr>
              <a:xfrm flipV="1">
                <a:off x="6353997" y="3984125"/>
                <a:ext cx="122683" cy="50899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76" name="תמונה 7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77713" y="6043685"/>
              <a:ext cx="795888" cy="139630"/>
            </a:xfrm>
            <a:prstGeom prst="rect">
              <a:avLst/>
            </a:prstGeom>
          </p:spPr>
        </p:pic>
      </p:grpSp>
      <p:sp>
        <p:nvSpPr>
          <p:cNvPr id="6" name="מציין מיקום של כותרת תחתונה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119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57701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null</a:t>
            </a:r>
            <a:r>
              <a:rPr lang="en-US" sz="2000" dirty="0"/>
              <a:t>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0 ; i &lt; arr.length ; i++)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/>
              <a:t>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&gt;(arr[i], lst);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4" name="מלבן מעוגל 3"/>
          <p:cNvSpPr/>
          <p:nvPr/>
        </p:nvSpPr>
        <p:spPr>
          <a:xfrm>
            <a:off x="3143672" y="5301208"/>
            <a:ext cx="288032" cy="28803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2567608" y="5260558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lst</a:t>
            </a:r>
            <a:endParaRPr lang="he-IL" dirty="0"/>
          </a:p>
        </p:txBody>
      </p:sp>
      <p:cxnSp>
        <p:nvCxnSpPr>
          <p:cNvPr id="7" name="מחבר חץ ישר 6"/>
          <p:cNvCxnSpPr/>
          <p:nvPr/>
        </p:nvCxnSpPr>
        <p:spPr>
          <a:xfrm>
            <a:off x="3287688" y="5445224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1" name="קבוצה 10"/>
          <p:cNvGrpSpPr/>
          <p:nvPr/>
        </p:nvGrpSpPr>
        <p:grpSpPr>
          <a:xfrm>
            <a:off x="3791744" y="5301208"/>
            <a:ext cx="193576" cy="288032"/>
            <a:chOff x="2267744" y="5301208"/>
            <a:chExt cx="193576" cy="288032"/>
          </a:xfrm>
        </p:grpSpPr>
        <p:cxnSp>
          <p:nvCxnSpPr>
            <p:cNvPr id="9" name="מחבר ישר 8"/>
            <p:cNvCxnSpPr/>
            <p:nvPr/>
          </p:nvCxnSpPr>
          <p:spPr>
            <a:xfrm flipH="1">
              <a:off x="2267744" y="5301208"/>
              <a:ext cx="144016" cy="28803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מחבר ישר 9"/>
            <p:cNvCxnSpPr/>
            <p:nvPr/>
          </p:nvCxnSpPr>
          <p:spPr>
            <a:xfrm flipH="1">
              <a:off x="2317304" y="5301208"/>
              <a:ext cx="144016" cy="28803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מלבן מעוגל 11"/>
          <p:cNvSpPr/>
          <p:nvPr/>
        </p:nvSpPr>
        <p:spPr>
          <a:xfrm>
            <a:off x="2149116" y="3270684"/>
            <a:ext cx="2794756" cy="36004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18" name="תמונה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19" name="מחבר חץ ישר 18"/>
          <p:cNvCxnSpPr/>
          <p:nvPr/>
        </p:nvCxnSpPr>
        <p:spPr>
          <a:xfrm>
            <a:off x="7896200" y="2163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אליפסה 19"/>
          <p:cNvSpPr/>
          <p:nvPr/>
        </p:nvSpPr>
        <p:spPr>
          <a:xfrm>
            <a:off x="7752184" y="6556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21" name="קבוצה 20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22" name="TextBox 21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0</a:t>
              </a:r>
              <a:endParaRPr lang="he-IL" dirty="0"/>
            </a:p>
          </p:txBody>
        </p:sp>
        <p:sp>
          <p:nvSpPr>
            <p:cNvPr id="23" name="מלבן מעוגל 22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24" name="מלבן מעוגל 23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6" name="מציין מיקום של כותרת תחתונה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19613947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3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1559496" y="4077072"/>
            <a:ext cx="3240360" cy="30670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48" name="קבוצה 47"/>
          <p:cNvGrpSpPr/>
          <p:nvPr/>
        </p:nvGrpSpPr>
        <p:grpSpPr>
          <a:xfrm>
            <a:off x="5608997" y="5467780"/>
            <a:ext cx="939307" cy="553509"/>
            <a:chOff x="1043608" y="5260558"/>
            <a:chExt cx="939307" cy="553509"/>
          </a:xfrm>
        </p:grpSpPr>
        <p:sp>
          <p:nvSpPr>
            <p:cNvPr id="49" name="מלבן מעוגל 48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51" name="מחבר חץ ישר 50"/>
            <p:cNvCxnSpPr/>
            <p:nvPr/>
          </p:nvCxnSpPr>
          <p:spPr>
            <a:xfrm>
              <a:off x="1763688" y="5445224"/>
              <a:ext cx="219227" cy="3688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63" name="מלבן 62"/>
          <p:cNvSpPr/>
          <p:nvPr/>
        </p:nvSpPr>
        <p:spPr>
          <a:xfrm rot="1266159">
            <a:off x="8196799" y="5552141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90" name="קבוצה 89"/>
          <p:cNvGrpSpPr/>
          <p:nvPr/>
        </p:nvGrpSpPr>
        <p:grpSpPr>
          <a:xfrm>
            <a:off x="6949121" y="4293097"/>
            <a:ext cx="781062" cy="964399"/>
            <a:chOff x="6446106" y="2168169"/>
            <a:chExt cx="781062" cy="964399"/>
          </a:xfrm>
        </p:grpSpPr>
        <p:sp>
          <p:nvSpPr>
            <p:cNvPr id="91" name="מלבן מעוגל 90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93" name="מחבר חץ ישר 92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94" name="קבוצה 93"/>
          <p:cNvGrpSpPr/>
          <p:nvPr/>
        </p:nvGrpSpPr>
        <p:grpSpPr>
          <a:xfrm>
            <a:off x="2927648" y="6237312"/>
            <a:ext cx="1696616" cy="369332"/>
            <a:chOff x="4725144" y="3667738"/>
            <a:chExt cx="1696616" cy="369332"/>
          </a:xfrm>
        </p:grpSpPr>
        <p:sp>
          <p:nvSpPr>
            <p:cNvPr id="95" name="מלבן מעוגל 94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prev</a:t>
              </a:r>
              <a:endParaRPr lang="he-IL" dirty="0"/>
            </a:p>
          </p:txBody>
        </p:sp>
        <p:cxnSp>
          <p:nvCxnSpPr>
            <p:cNvPr id="97" name="מחבר חץ ישר 96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98" name="קבוצה 97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99" name="מחבר ישר 98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0" name="מחבר ישר 99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01" name="פיצוץ 1 100"/>
          <p:cNvSpPr/>
          <p:nvPr/>
        </p:nvSpPr>
        <p:spPr>
          <a:xfrm>
            <a:off x="7203517" y="133053"/>
            <a:ext cx="2448272" cy="1426170"/>
          </a:xfrm>
          <a:prstGeom prst="irregularSeal1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הוספה </a:t>
            </a:r>
            <a:r>
              <a:rPr lang="he-IL" b="1" dirty="0">
                <a:solidFill>
                  <a:schemeClr val="tx1"/>
                </a:solidFill>
              </a:rPr>
              <a:t>בתחילת</a:t>
            </a:r>
            <a:r>
              <a:rPr lang="he-IL" dirty="0">
                <a:solidFill>
                  <a:schemeClr val="tx1"/>
                </a:solidFill>
              </a:rPr>
              <a:t> הרשימה</a:t>
            </a:r>
          </a:p>
        </p:txBody>
      </p:sp>
      <p:grpSp>
        <p:nvGrpSpPr>
          <p:cNvPr id="76" name="קבוצה 75"/>
          <p:cNvGrpSpPr/>
          <p:nvPr/>
        </p:nvGrpSpPr>
        <p:grpSpPr>
          <a:xfrm>
            <a:off x="6801588" y="5243083"/>
            <a:ext cx="2894812" cy="708478"/>
            <a:chOff x="5277588" y="5243083"/>
            <a:chExt cx="2894812" cy="708478"/>
          </a:xfrm>
        </p:grpSpPr>
        <p:grpSp>
          <p:nvGrpSpPr>
            <p:cNvPr id="83" name="קבוצה 82"/>
            <p:cNvGrpSpPr/>
            <p:nvPr/>
          </p:nvGrpSpPr>
          <p:grpSpPr>
            <a:xfrm>
              <a:off x="5277588" y="5243083"/>
              <a:ext cx="1659567" cy="708478"/>
              <a:chOff x="5277588" y="5243083"/>
              <a:chExt cx="1659567" cy="708478"/>
            </a:xfrm>
          </p:grpSpPr>
          <p:pic>
            <p:nvPicPr>
              <p:cNvPr id="108" name="תמונה 107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277588" y="5243083"/>
                <a:ext cx="1583142" cy="708478"/>
              </a:xfrm>
              <a:prstGeom prst="rect">
                <a:avLst/>
              </a:prstGeom>
            </p:spPr>
          </p:pic>
          <p:sp>
            <p:nvSpPr>
              <p:cNvPr id="109" name="מלבן 108"/>
              <p:cNvSpPr/>
              <p:nvPr/>
            </p:nvSpPr>
            <p:spPr>
              <a:xfrm rot="1266159">
                <a:off x="6672799" y="5552141"/>
                <a:ext cx="264356" cy="3859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pic>
            <p:nvPicPr>
              <p:cNvPr id="110" name="תמונה 109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572260" y="5300494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84" name="קבוצה 83"/>
            <p:cNvGrpSpPr/>
            <p:nvPr/>
          </p:nvGrpSpPr>
          <p:grpSpPr>
            <a:xfrm>
              <a:off x="6662819" y="5256110"/>
              <a:ext cx="1509581" cy="665266"/>
              <a:chOff x="6662819" y="5256110"/>
              <a:chExt cx="1509581" cy="665266"/>
            </a:xfrm>
          </p:grpSpPr>
          <p:grpSp>
            <p:nvGrpSpPr>
              <p:cNvPr id="85" name="קבוצה 84"/>
              <p:cNvGrpSpPr/>
              <p:nvPr/>
            </p:nvGrpSpPr>
            <p:grpSpPr>
              <a:xfrm>
                <a:off x="6662819" y="5256110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87" name="תמונה 86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88" name="TextBox 87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89" name="קבוצה 88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106" name="מחבר ישר 105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" name="מחבר ישר 106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86" name="תמונה 85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922521" y="5285814"/>
                <a:ext cx="795888" cy="139630"/>
              </a:xfrm>
              <a:prstGeom prst="rect">
                <a:avLst/>
              </a:prstGeom>
            </p:spPr>
          </p:pic>
        </p:grpSp>
      </p:grpSp>
      <p:grpSp>
        <p:nvGrpSpPr>
          <p:cNvPr id="117" name="קבוצה 116"/>
          <p:cNvGrpSpPr/>
          <p:nvPr/>
        </p:nvGrpSpPr>
        <p:grpSpPr>
          <a:xfrm>
            <a:off x="5857030" y="5951561"/>
            <a:ext cx="1463107" cy="725564"/>
            <a:chOff x="4333029" y="5951561"/>
            <a:chExt cx="1463107" cy="725564"/>
          </a:xfrm>
        </p:grpSpPr>
        <p:grpSp>
          <p:nvGrpSpPr>
            <p:cNvPr id="118" name="קבוצה 117"/>
            <p:cNvGrpSpPr/>
            <p:nvPr/>
          </p:nvGrpSpPr>
          <p:grpSpPr>
            <a:xfrm>
              <a:off x="4333029" y="5951561"/>
              <a:ext cx="1463107" cy="725564"/>
              <a:chOff x="5013573" y="3984125"/>
              <a:chExt cx="1463107" cy="725564"/>
            </a:xfrm>
          </p:grpSpPr>
          <p:pic>
            <p:nvPicPr>
              <p:cNvPr id="120" name="תמונה 119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013573" y="4044423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121" name="TextBox 120"/>
              <p:cNvSpPr txBox="1"/>
              <p:nvPr/>
            </p:nvSpPr>
            <p:spPr>
              <a:xfrm>
                <a:off x="5197022" y="4355974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3</a:t>
                </a:r>
                <a:endParaRPr lang="he-IL" sz="1400" dirty="0"/>
              </a:p>
            </p:txBody>
          </p:sp>
          <p:cxnSp>
            <p:nvCxnSpPr>
              <p:cNvPr id="122" name="מחבר חץ ישר 121"/>
              <p:cNvCxnSpPr/>
              <p:nvPr/>
            </p:nvCxnSpPr>
            <p:spPr>
              <a:xfrm flipV="1">
                <a:off x="6353997" y="3984125"/>
                <a:ext cx="122683" cy="50899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119" name="תמונה 11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77713" y="6043685"/>
              <a:ext cx="795888" cy="139630"/>
            </a:xfrm>
            <a:prstGeom prst="rect">
              <a:avLst/>
            </a:prstGeom>
          </p:spPr>
        </p:pic>
      </p:grpSp>
      <p:sp>
        <p:nvSpPr>
          <p:cNvPr id="6" name="מציין מיקום של כותרת תחתונה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120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0060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</p:bld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3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1010308" y="4895836"/>
            <a:ext cx="1269268" cy="30670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63" name="מלבן 62"/>
          <p:cNvSpPr/>
          <p:nvPr/>
        </p:nvSpPr>
        <p:spPr>
          <a:xfrm rot="1266159">
            <a:off x="8196799" y="5552141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90" name="קבוצה 89"/>
          <p:cNvGrpSpPr/>
          <p:nvPr/>
        </p:nvGrpSpPr>
        <p:grpSpPr>
          <a:xfrm>
            <a:off x="6949121" y="4293097"/>
            <a:ext cx="781062" cy="964399"/>
            <a:chOff x="6446106" y="2168169"/>
            <a:chExt cx="781062" cy="964399"/>
          </a:xfrm>
        </p:grpSpPr>
        <p:sp>
          <p:nvSpPr>
            <p:cNvPr id="91" name="מלבן מעוגל 90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93" name="מחבר חץ ישר 92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94" name="קבוצה 93"/>
          <p:cNvGrpSpPr/>
          <p:nvPr/>
        </p:nvGrpSpPr>
        <p:grpSpPr>
          <a:xfrm>
            <a:off x="2927648" y="6237312"/>
            <a:ext cx="1696616" cy="369332"/>
            <a:chOff x="4725144" y="3667738"/>
            <a:chExt cx="1696616" cy="369332"/>
          </a:xfrm>
        </p:grpSpPr>
        <p:sp>
          <p:nvSpPr>
            <p:cNvPr id="95" name="מלבן מעוגל 94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prev</a:t>
              </a:r>
              <a:endParaRPr lang="he-IL" dirty="0"/>
            </a:p>
          </p:txBody>
        </p:sp>
        <p:cxnSp>
          <p:nvCxnSpPr>
            <p:cNvPr id="97" name="מחבר חץ ישר 96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98" name="קבוצה 97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99" name="מחבר ישר 98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0" name="מחבר ישר 99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9" name="קבוצה 108"/>
          <p:cNvGrpSpPr/>
          <p:nvPr/>
        </p:nvGrpSpPr>
        <p:grpSpPr>
          <a:xfrm>
            <a:off x="5608997" y="5467780"/>
            <a:ext cx="939307" cy="553509"/>
            <a:chOff x="1043608" y="5260558"/>
            <a:chExt cx="939307" cy="553509"/>
          </a:xfrm>
        </p:grpSpPr>
        <p:sp>
          <p:nvSpPr>
            <p:cNvPr id="110" name="מלבן מעוגל 109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112" name="מחבר חץ ישר 111"/>
            <p:cNvCxnSpPr/>
            <p:nvPr/>
          </p:nvCxnSpPr>
          <p:spPr>
            <a:xfrm>
              <a:off x="1763688" y="5445224"/>
              <a:ext cx="219227" cy="3688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13" name="קבוצה 112"/>
          <p:cNvGrpSpPr/>
          <p:nvPr/>
        </p:nvGrpSpPr>
        <p:grpSpPr>
          <a:xfrm>
            <a:off x="6801588" y="5243083"/>
            <a:ext cx="2894812" cy="708478"/>
            <a:chOff x="5277588" y="5243083"/>
            <a:chExt cx="2894812" cy="708478"/>
          </a:xfrm>
        </p:grpSpPr>
        <p:grpSp>
          <p:nvGrpSpPr>
            <p:cNvPr id="114" name="קבוצה 113"/>
            <p:cNvGrpSpPr/>
            <p:nvPr/>
          </p:nvGrpSpPr>
          <p:grpSpPr>
            <a:xfrm>
              <a:off x="5277588" y="5243083"/>
              <a:ext cx="1659567" cy="708478"/>
              <a:chOff x="5277588" y="5243083"/>
              <a:chExt cx="1659567" cy="708478"/>
            </a:xfrm>
          </p:grpSpPr>
          <p:pic>
            <p:nvPicPr>
              <p:cNvPr id="123" name="תמונה 12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277588" y="5243083"/>
                <a:ext cx="1583142" cy="708478"/>
              </a:xfrm>
              <a:prstGeom prst="rect">
                <a:avLst/>
              </a:prstGeom>
            </p:spPr>
          </p:pic>
          <p:sp>
            <p:nvSpPr>
              <p:cNvPr id="124" name="מלבן 123"/>
              <p:cNvSpPr/>
              <p:nvPr/>
            </p:nvSpPr>
            <p:spPr>
              <a:xfrm rot="1266159">
                <a:off x="6672799" y="5552141"/>
                <a:ext cx="264356" cy="3859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pic>
            <p:nvPicPr>
              <p:cNvPr id="125" name="תמונה 124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572260" y="5300494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115" name="קבוצה 114"/>
            <p:cNvGrpSpPr/>
            <p:nvPr/>
          </p:nvGrpSpPr>
          <p:grpSpPr>
            <a:xfrm>
              <a:off x="6662819" y="5256110"/>
              <a:ext cx="1509581" cy="665266"/>
              <a:chOff x="6662819" y="5256110"/>
              <a:chExt cx="1509581" cy="665266"/>
            </a:xfrm>
          </p:grpSpPr>
          <p:grpSp>
            <p:nvGrpSpPr>
              <p:cNvPr id="116" name="קבוצה 115"/>
              <p:cNvGrpSpPr/>
              <p:nvPr/>
            </p:nvGrpSpPr>
            <p:grpSpPr>
              <a:xfrm>
                <a:off x="6662819" y="5256110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118" name="תמונה 117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119" name="TextBox 118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120" name="קבוצה 119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121" name="מחבר ישר 120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מחבר ישר 121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117" name="תמונה 11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922521" y="5285814"/>
                <a:ext cx="795888" cy="139630"/>
              </a:xfrm>
              <a:prstGeom prst="rect">
                <a:avLst/>
              </a:prstGeom>
            </p:spPr>
          </p:pic>
        </p:grpSp>
      </p:grpSp>
      <p:grpSp>
        <p:nvGrpSpPr>
          <p:cNvPr id="126" name="קבוצה 125"/>
          <p:cNvGrpSpPr/>
          <p:nvPr/>
        </p:nvGrpSpPr>
        <p:grpSpPr>
          <a:xfrm>
            <a:off x="5857030" y="5951561"/>
            <a:ext cx="1463107" cy="725564"/>
            <a:chOff x="4333029" y="5951561"/>
            <a:chExt cx="1463107" cy="725564"/>
          </a:xfrm>
        </p:grpSpPr>
        <p:grpSp>
          <p:nvGrpSpPr>
            <p:cNvPr id="127" name="קבוצה 126"/>
            <p:cNvGrpSpPr/>
            <p:nvPr/>
          </p:nvGrpSpPr>
          <p:grpSpPr>
            <a:xfrm>
              <a:off x="4333029" y="5951561"/>
              <a:ext cx="1463107" cy="725564"/>
              <a:chOff x="5013573" y="3984125"/>
              <a:chExt cx="1463107" cy="725564"/>
            </a:xfrm>
          </p:grpSpPr>
          <p:pic>
            <p:nvPicPr>
              <p:cNvPr id="129" name="תמונה 128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013573" y="4044423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130" name="TextBox 129"/>
              <p:cNvSpPr txBox="1"/>
              <p:nvPr/>
            </p:nvSpPr>
            <p:spPr>
              <a:xfrm>
                <a:off x="5197022" y="4355974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3</a:t>
                </a:r>
                <a:endParaRPr lang="he-IL" sz="1400" dirty="0"/>
              </a:p>
            </p:txBody>
          </p:sp>
          <p:cxnSp>
            <p:nvCxnSpPr>
              <p:cNvPr id="131" name="מחבר חץ ישר 130"/>
              <p:cNvCxnSpPr/>
              <p:nvPr/>
            </p:nvCxnSpPr>
            <p:spPr>
              <a:xfrm flipV="1">
                <a:off x="6353997" y="3984125"/>
                <a:ext cx="122683" cy="50899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128" name="תמונה 12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77713" y="6043685"/>
              <a:ext cx="795888" cy="139630"/>
            </a:xfrm>
            <a:prstGeom prst="rect">
              <a:avLst/>
            </a:prstGeom>
          </p:spPr>
        </p:pic>
      </p:grpSp>
      <p:sp>
        <p:nvSpPr>
          <p:cNvPr id="10" name="מציין מיקום של כותרת תחתונה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121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8247737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 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6" name="מלבן מעוגל 5"/>
          <p:cNvSpPr/>
          <p:nvPr/>
        </p:nvSpPr>
        <p:spPr>
          <a:xfrm>
            <a:off x="1559496" y="2708920"/>
            <a:ext cx="2520280" cy="27151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33" name="תמונה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402058"/>
            <a:ext cx="2088232" cy="444080"/>
          </a:xfrm>
          <a:prstGeom prst="rect">
            <a:avLst/>
          </a:prstGeom>
        </p:spPr>
      </p:pic>
      <p:grpSp>
        <p:nvGrpSpPr>
          <p:cNvPr id="35" name="קבוצה 34"/>
          <p:cNvGrpSpPr/>
          <p:nvPr/>
        </p:nvGrpSpPr>
        <p:grpSpPr>
          <a:xfrm>
            <a:off x="8112224" y="4365104"/>
            <a:ext cx="1872208" cy="923330"/>
            <a:chOff x="6516216" y="3717032"/>
            <a:chExt cx="1872208" cy="923330"/>
          </a:xfrm>
        </p:grpSpPr>
        <p:sp>
          <p:nvSpPr>
            <p:cNvPr id="36" name="TextBox 35"/>
            <p:cNvSpPr txBox="1"/>
            <p:nvPr/>
          </p:nvSpPr>
          <p:spPr>
            <a:xfrm>
              <a:off x="6516216" y="3717032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2</a:t>
              </a:r>
              <a:endParaRPr lang="he-IL" dirty="0"/>
            </a:p>
          </p:txBody>
        </p:sp>
        <p:sp>
          <p:nvSpPr>
            <p:cNvPr id="37" name="מלבן מעוגל 36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38" name="מלבן מעוגל 37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cxnSp>
        <p:nvCxnSpPr>
          <p:cNvPr id="45" name="מחבר חץ ישר 44"/>
          <p:cNvCxnSpPr/>
          <p:nvPr/>
        </p:nvCxnSpPr>
        <p:spPr>
          <a:xfrm>
            <a:off x="8904312" y="20781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קבוצה 6"/>
          <p:cNvGrpSpPr/>
          <p:nvPr/>
        </p:nvGrpSpPr>
        <p:grpSpPr>
          <a:xfrm>
            <a:off x="4592522" y="1045116"/>
            <a:ext cx="5438425" cy="683401"/>
            <a:chOff x="3068521" y="1045115"/>
            <a:chExt cx="5438425" cy="683401"/>
          </a:xfrm>
        </p:grpSpPr>
        <p:grpSp>
          <p:nvGrpSpPr>
            <p:cNvPr id="25" name="קבוצה 24"/>
            <p:cNvGrpSpPr/>
            <p:nvPr/>
          </p:nvGrpSpPr>
          <p:grpSpPr>
            <a:xfrm>
              <a:off x="3068521" y="1193874"/>
              <a:ext cx="1417712" cy="369332"/>
              <a:chOff x="1043608" y="5260558"/>
              <a:chExt cx="1417712" cy="369332"/>
            </a:xfrm>
          </p:grpSpPr>
          <p:sp>
            <p:nvSpPr>
              <p:cNvPr id="26" name="מלבן מעוגל 25"/>
              <p:cNvSpPr/>
              <p:nvPr/>
            </p:nvSpPr>
            <p:spPr>
              <a:xfrm>
                <a:off x="1619672" y="5301208"/>
                <a:ext cx="288032" cy="288032"/>
              </a:xfrm>
              <a:prstGeom prst="roundRect">
                <a:avLst/>
              </a:prstGeom>
              <a:solidFill>
                <a:srgbClr val="00B050"/>
              </a:solidFill>
              <a:ln>
                <a:solidFill>
                  <a:srgbClr val="006600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043608" y="5260558"/>
                <a:ext cx="504056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>
                    <a:solidFill>
                      <a:srgbClr val="006600"/>
                    </a:solidFill>
                  </a:rPr>
                  <a:t>lst</a:t>
                </a:r>
                <a:endParaRPr lang="he-IL" dirty="0">
                  <a:solidFill>
                    <a:srgbClr val="006600"/>
                  </a:solidFill>
                </a:endParaRPr>
              </a:p>
            </p:txBody>
          </p:sp>
          <p:grpSp>
            <p:nvGrpSpPr>
              <p:cNvPr id="29" name="קבוצה 28"/>
              <p:cNvGrpSpPr/>
              <p:nvPr/>
            </p:nvGrpSpPr>
            <p:grpSpPr>
              <a:xfrm>
                <a:off x="2267744" y="5301208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30" name="מחבר ישר 29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מחבר ישר 30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8" name="מחבר חץ ישר 27"/>
              <p:cNvCxnSpPr/>
              <p:nvPr/>
            </p:nvCxnSpPr>
            <p:spPr>
              <a:xfrm>
                <a:off x="1763688" y="5445224"/>
                <a:ext cx="504056" cy="0"/>
              </a:xfrm>
              <a:prstGeom prst="straightConnector1">
                <a:avLst/>
              </a:prstGeom>
              <a:ln>
                <a:solidFill>
                  <a:srgbClr val="006600"/>
                </a:solidFill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9" name="קבוצה 18"/>
            <p:cNvGrpSpPr/>
            <p:nvPr/>
          </p:nvGrpSpPr>
          <p:grpSpPr>
            <a:xfrm>
              <a:off x="5645130" y="1045115"/>
              <a:ext cx="1509581" cy="665266"/>
              <a:chOff x="3768942" y="5112591"/>
              <a:chExt cx="1509581" cy="665266"/>
            </a:xfrm>
          </p:grpSpPr>
          <p:pic>
            <p:nvPicPr>
              <p:cNvPr id="20" name="תמונה 19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21" name="TextBox 20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4</a:t>
                </a:r>
                <a:endParaRPr lang="he-IL" sz="1400" dirty="0"/>
              </a:p>
            </p:txBody>
          </p:sp>
          <p:grpSp>
            <p:nvGrpSpPr>
              <p:cNvPr id="22" name="קבוצה 21"/>
              <p:cNvGrpSpPr/>
              <p:nvPr/>
            </p:nvGrpSpPr>
            <p:grpSpPr>
              <a:xfrm>
                <a:off x="5084947" y="5408135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23" name="מחבר ישר 22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מחבר ישר 23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4" name="מלבן 43"/>
            <p:cNvSpPr/>
            <p:nvPr/>
          </p:nvSpPr>
          <p:spPr>
            <a:xfrm rot="1266159">
              <a:off x="7019677" y="1310697"/>
              <a:ext cx="264356" cy="3859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46" name="קבוצה 45"/>
            <p:cNvGrpSpPr/>
            <p:nvPr/>
          </p:nvGrpSpPr>
          <p:grpSpPr>
            <a:xfrm>
              <a:off x="6997365" y="1055560"/>
              <a:ext cx="1509581" cy="665266"/>
              <a:chOff x="3768942" y="5112591"/>
              <a:chExt cx="1509581" cy="665266"/>
            </a:xfrm>
          </p:grpSpPr>
          <p:pic>
            <p:nvPicPr>
              <p:cNvPr id="47" name="תמונה 4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48" name="TextBox 47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7</a:t>
                </a:r>
                <a:endParaRPr lang="he-IL" sz="1400" dirty="0"/>
              </a:p>
            </p:txBody>
          </p:sp>
          <p:grpSp>
            <p:nvGrpSpPr>
              <p:cNvPr id="49" name="קבוצה 48"/>
              <p:cNvGrpSpPr/>
              <p:nvPr/>
            </p:nvGrpSpPr>
            <p:grpSpPr>
              <a:xfrm>
                <a:off x="5084947" y="5408135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50" name="מחבר ישר 49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מחבר ישר 50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" name="קבוצה 3"/>
            <p:cNvGrpSpPr/>
            <p:nvPr/>
          </p:nvGrpSpPr>
          <p:grpSpPr>
            <a:xfrm>
              <a:off x="4284490" y="1063250"/>
              <a:ext cx="1374557" cy="665266"/>
              <a:chOff x="4059777" y="1035542"/>
              <a:chExt cx="1374557" cy="665266"/>
            </a:xfrm>
          </p:grpSpPr>
          <p:pic>
            <p:nvPicPr>
              <p:cNvPr id="34" name="תמונה 33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59777" y="1035542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39" name="TextBox 38"/>
              <p:cNvSpPr txBox="1"/>
              <p:nvPr/>
            </p:nvSpPr>
            <p:spPr>
              <a:xfrm>
                <a:off x="4266659" y="1317780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3</a:t>
                </a:r>
                <a:endParaRPr lang="he-IL" sz="1400" dirty="0"/>
              </a:p>
            </p:txBody>
          </p:sp>
        </p:grpSp>
        <p:pic>
          <p:nvPicPr>
            <p:cNvPr id="40" name="תמונה 3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60504" y="1087936"/>
              <a:ext cx="795888" cy="139630"/>
            </a:xfrm>
            <a:prstGeom prst="rect">
              <a:avLst/>
            </a:prstGeom>
          </p:spPr>
        </p:pic>
        <p:pic>
          <p:nvPicPr>
            <p:cNvPr id="41" name="תמונה 4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216708" y="1083998"/>
              <a:ext cx="795888" cy="139630"/>
            </a:xfrm>
            <a:prstGeom prst="rect">
              <a:avLst/>
            </a:prstGeom>
          </p:spPr>
        </p:pic>
        <p:pic>
          <p:nvPicPr>
            <p:cNvPr id="42" name="תמונה 4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939354" y="1071867"/>
              <a:ext cx="795888" cy="139630"/>
            </a:xfrm>
            <a:prstGeom prst="rect">
              <a:avLst/>
            </a:prstGeom>
          </p:spPr>
        </p:pic>
      </p:grpSp>
      <p:sp>
        <p:nvSpPr>
          <p:cNvPr id="8" name="מציין מיקום של כותרת תחתונה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122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8745002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 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6" name="מלבן מעוגל 5"/>
          <p:cNvSpPr/>
          <p:nvPr/>
        </p:nvSpPr>
        <p:spPr>
          <a:xfrm>
            <a:off x="3496722" y="2492155"/>
            <a:ext cx="367030" cy="27151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33" name="תמונה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402058"/>
            <a:ext cx="2088232" cy="444080"/>
          </a:xfrm>
          <a:prstGeom prst="rect">
            <a:avLst/>
          </a:prstGeom>
        </p:spPr>
      </p:pic>
      <p:grpSp>
        <p:nvGrpSpPr>
          <p:cNvPr id="35" name="קבוצה 34"/>
          <p:cNvGrpSpPr/>
          <p:nvPr/>
        </p:nvGrpSpPr>
        <p:grpSpPr>
          <a:xfrm>
            <a:off x="8112224" y="4365104"/>
            <a:ext cx="1872208" cy="923330"/>
            <a:chOff x="6516216" y="3717032"/>
            <a:chExt cx="1872208" cy="923330"/>
          </a:xfrm>
        </p:grpSpPr>
        <p:sp>
          <p:nvSpPr>
            <p:cNvPr id="36" name="TextBox 35"/>
            <p:cNvSpPr txBox="1"/>
            <p:nvPr/>
          </p:nvSpPr>
          <p:spPr>
            <a:xfrm>
              <a:off x="6516216" y="3717032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3</a:t>
              </a:r>
              <a:endParaRPr lang="he-IL" dirty="0"/>
            </a:p>
          </p:txBody>
        </p:sp>
        <p:sp>
          <p:nvSpPr>
            <p:cNvPr id="37" name="מלבן מעוגל 36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38" name="מלבן מעוגל 37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4" name="מלבן 43"/>
          <p:cNvSpPr/>
          <p:nvPr/>
        </p:nvSpPr>
        <p:spPr>
          <a:xfrm rot="1266159">
            <a:off x="8543677" y="1310697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45" name="מחבר חץ ישר 44"/>
          <p:cNvCxnSpPr/>
          <p:nvPr/>
        </p:nvCxnSpPr>
        <p:spPr>
          <a:xfrm>
            <a:off x="9336360" y="20781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" name="קבוצה 74"/>
          <p:cNvGrpSpPr/>
          <p:nvPr/>
        </p:nvGrpSpPr>
        <p:grpSpPr>
          <a:xfrm>
            <a:off x="4592522" y="1045116"/>
            <a:ext cx="5438425" cy="683401"/>
            <a:chOff x="3068521" y="1045115"/>
            <a:chExt cx="5438425" cy="683401"/>
          </a:xfrm>
        </p:grpSpPr>
        <p:grpSp>
          <p:nvGrpSpPr>
            <p:cNvPr id="76" name="קבוצה 75"/>
            <p:cNvGrpSpPr/>
            <p:nvPr/>
          </p:nvGrpSpPr>
          <p:grpSpPr>
            <a:xfrm>
              <a:off x="3068521" y="1193874"/>
              <a:ext cx="1417712" cy="369332"/>
              <a:chOff x="1043608" y="5260558"/>
              <a:chExt cx="1417712" cy="369332"/>
            </a:xfrm>
          </p:grpSpPr>
          <p:sp>
            <p:nvSpPr>
              <p:cNvPr id="96" name="מלבן מעוגל 95"/>
              <p:cNvSpPr/>
              <p:nvPr/>
            </p:nvSpPr>
            <p:spPr>
              <a:xfrm>
                <a:off x="1619672" y="5301208"/>
                <a:ext cx="288032" cy="288032"/>
              </a:xfrm>
              <a:prstGeom prst="roundRect">
                <a:avLst/>
              </a:prstGeom>
              <a:solidFill>
                <a:srgbClr val="00B050"/>
              </a:solidFill>
              <a:ln>
                <a:solidFill>
                  <a:srgbClr val="006600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1043608" y="5260558"/>
                <a:ext cx="504056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>
                    <a:solidFill>
                      <a:srgbClr val="006600"/>
                    </a:solidFill>
                  </a:rPr>
                  <a:t>lst</a:t>
                </a:r>
                <a:endParaRPr lang="he-IL" dirty="0">
                  <a:solidFill>
                    <a:srgbClr val="006600"/>
                  </a:solidFill>
                </a:endParaRPr>
              </a:p>
            </p:txBody>
          </p:sp>
          <p:grpSp>
            <p:nvGrpSpPr>
              <p:cNvPr id="98" name="קבוצה 97"/>
              <p:cNvGrpSpPr/>
              <p:nvPr/>
            </p:nvGrpSpPr>
            <p:grpSpPr>
              <a:xfrm>
                <a:off x="2267744" y="5301208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100" name="מחבר ישר 99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מחבר ישר 100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9" name="מחבר חץ ישר 98"/>
              <p:cNvCxnSpPr/>
              <p:nvPr/>
            </p:nvCxnSpPr>
            <p:spPr>
              <a:xfrm>
                <a:off x="1763688" y="5445224"/>
                <a:ext cx="504056" cy="0"/>
              </a:xfrm>
              <a:prstGeom prst="straightConnector1">
                <a:avLst/>
              </a:prstGeom>
              <a:ln>
                <a:solidFill>
                  <a:srgbClr val="006600"/>
                </a:solidFill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77" name="קבוצה 76"/>
            <p:cNvGrpSpPr/>
            <p:nvPr/>
          </p:nvGrpSpPr>
          <p:grpSpPr>
            <a:xfrm>
              <a:off x="5645130" y="1045115"/>
              <a:ext cx="1509581" cy="665266"/>
              <a:chOff x="3768942" y="5112591"/>
              <a:chExt cx="1509581" cy="665266"/>
            </a:xfrm>
          </p:grpSpPr>
          <p:pic>
            <p:nvPicPr>
              <p:cNvPr id="91" name="תמונה 9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92" name="TextBox 91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4</a:t>
                </a:r>
                <a:endParaRPr lang="he-IL" sz="1400" dirty="0"/>
              </a:p>
            </p:txBody>
          </p:sp>
          <p:grpSp>
            <p:nvGrpSpPr>
              <p:cNvPr id="93" name="קבוצה 92"/>
              <p:cNvGrpSpPr/>
              <p:nvPr/>
            </p:nvGrpSpPr>
            <p:grpSpPr>
              <a:xfrm>
                <a:off x="5084947" y="5408135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94" name="מחבר ישר 93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מחבר ישר 94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8" name="מלבן 77"/>
            <p:cNvSpPr/>
            <p:nvPr/>
          </p:nvSpPr>
          <p:spPr>
            <a:xfrm rot="1266159">
              <a:off x="7019677" y="1310697"/>
              <a:ext cx="264356" cy="3859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79" name="קבוצה 78"/>
            <p:cNvGrpSpPr/>
            <p:nvPr/>
          </p:nvGrpSpPr>
          <p:grpSpPr>
            <a:xfrm>
              <a:off x="6997365" y="1055560"/>
              <a:ext cx="1509581" cy="665266"/>
              <a:chOff x="3768942" y="5112591"/>
              <a:chExt cx="1509581" cy="665266"/>
            </a:xfrm>
          </p:grpSpPr>
          <p:pic>
            <p:nvPicPr>
              <p:cNvPr id="86" name="תמונה 85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87" name="TextBox 86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7</a:t>
                </a:r>
                <a:endParaRPr lang="he-IL" sz="1400" dirty="0"/>
              </a:p>
            </p:txBody>
          </p:sp>
          <p:grpSp>
            <p:nvGrpSpPr>
              <p:cNvPr id="88" name="קבוצה 87"/>
              <p:cNvGrpSpPr/>
              <p:nvPr/>
            </p:nvGrpSpPr>
            <p:grpSpPr>
              <a:xfrm>
                <a:off x="5084947" y="5408135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89" name="מחבר ישר 88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מחבר ישר 89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80" name="קבוצה 79"/>
            <p:cNvGrpSpPr/>
            <p:nvPr/>
          </p:nvGrpSpPr>
          <p:grpSpPr>
            <a:xfrm>
              <a:off x="4284490" y="1063250"/>
              <a:ext cx="1374557" cy="665266"/>
              <a:chOff x="4059777" y="1035542"/>
              <a:chExt cx="1374557" cy="665266"/>
            </a:xfrm>
          </p:grpSpPr>
          <p:pic>
            <p:nvPicPr>
              <p:cNvPr id="84" name="תמונה 83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59777" y="1035542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85" name="TextBox 84"/>
              <p:cNvSpPr txBox="1"/>
              <p:nvPr/>
            </p:nvSpPr>
            <p:spPr>
              <a:xfrm>
                <a:off x="4266659" y="1317780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3</a:t>
                </a:r>
                <a:endParaRPr lang="he-IL" sz="1400" dirty="0"/>
              </a:p>
            </p:txBody>
          </p:sp>
        </p:grpSp>
        <p:pic>
          <p:nvPicPr>
            <p:cNvPr id="81" name="תמונה 8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60504" y="1087936"/>
              <a:ext cx="795888" cy="139630"/>
            </a:xfrm>
            <a:prstGeom prst="rect">
              <a:avLst/>
            </a:prstGeom>
          </p:spPr>
        </p:pic>
        <p:pic>
          <p:nvPicPr>
            <p:cNvPr id="82" name="תמונה 8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216708" y="1083998"/>
              <a:ext cx="795888" cy="139630"/>
            </a:xfrm>
            <a:prstGeom prst="rect">
              <a:avLst/>
            </a:prstGeom>
          </p:spPr>
        </p:pic>
        <p:pic>
          <p:nvPicPr>
            <p:cNvPr id="83" name="תמונה 8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939354" y="1071867"/>
              <a:ext cx="795888" cy="139630"/>
            </a:xfrm>
            <a:prstGeom prst="rect">
              <a:avLst/>
            </a:prstGeom>
          </p:spPr>
        </p:pic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123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13926328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 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6" name="מלבן מעוגל 5"/>
          <p:cNvSpPr/>
          <p:nvPr/>
        </p:nvSpPr>
        <p:spPr>
          <a:xfrm>
            <a:off x="2279576" y="2492896"/>
            <a:ext cx="1160817" cy="27151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33" name="תמונה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402058"/>
            <a:ext cx="2088232" cy="444080"/>
          </a:xfrm>
          <a:prstGeom prst="rect">
            <a:avLst/>
          </a:prstGeom>
        </p:spPr>
      </p:pic>
      <p:grpSp>
        <p:nvGrpSpPr>
          <p:cNvPr id="35" name="קבוצה 34"/>
          <p:cNvGrpSpPr/>
          <p:nvPr/>
        </p:nvGrpSpPr>
        <p:grpSpPr>
          <a:xfrm>
            <a:off x="8112224" y="4365104"/>
            <a:ext cx="1872208" cy="923330"/>
            <a:chOff x="6516216" y="3717032"/>
            <a:chExt cx="1872208" cy="923330"/>
          </a:xfrm>
        </p:grpSpPr>
        <p:sp>
          <p:nvSpPr>
            <p:cNvPr id="36" name="TextBox 35"/>
            <p:cNvSpPr txBox="1"/>
            <p:nvPr/>
          </p:nvSpPr>
          <p:spPr>
            <a:xfrm>
              <a:off x="6516216" y="3717032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3</a:t>
              </a:r>
              <a:endParaRPr lang="he-IL" dirty="0"/>
            </a:p>
          </p:txBody>
        </p:sp>
        <p:sp>
          <p:nvSpPr>
            <p:cNvPr id="37" name="מלבן מעוגל 36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38" name="מלבן מעוגל 37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4" name="מלבן 43"/>
          <p:cNvSpPr/>
          <p:nvPr/>
        </p:nvSpPr>
        <p:spPr>
          <a:xfrm rot="1266159">
            <a:off x="8543677" y="1310697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45" name="מחבר חץ ישר 44"/>
          <p:cNvCxnSpPr/>
          <p:nvPr/>
        </p:nvCxnSpPr>
        <p:spPr>
          <a:xfrm>
            <a:off x="9336360" y="20781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קבוצה 42"/>
          <p:cNvGrpSpPr/>
          <p:nvPr/>
        </p:nvGrpSpPr>
        <p:grpSpPr>
          <a:xfrm>
            <a:off x="4592522" y="1045116"/>
            <a:ext cx="5438425" cy="683401"/>
            <a:chOff x="3068521" y="1045115"/>
            <a:chExt cx="5438425" cy="683401"/>
          </a:xfrm>
        </p:grpSpPr>
        <p:grpSp>
          <p:nvGrpSpPr>
            <p:cNvPr id="53" name="קבוצה 52"/>
            <p:cNvGrpSpPr/>
            <p:nvPr/>
          </p:nvGrpSpPr>
          <p:grpSpPr>
            <a:xfrm>
              <a:off x="3068521" y="1193874"/>
              <a:ext cx="1417712" cy="369332"/>
              <a:chOff x="1043608" y="5260558"/>
              <a:chExt cx="1417712" cy="369332"/>
            </a:xfrm>
          </p:grpSpPr>
          <p:sp>
            <p:nvSpPr>
              <p:cNvPr id="73" name="מלבן מעוגל 72"/>
              <p:cNvSpPr/>
              <p:nvPr/>
            </p:nvSpPr>
            <p:spPr>
              <a:xfrm>
                <a:off x="1619672" y="5301208"/>
                <a:ext cx="288032" cy="288032"/>
              </a:xfrm>
              <a:prstGeom prst="roundRect">
                <a:avLst/>
              </a:prstGeom>
              <a:solidFill>
                <a:srgbClr val="00B050"/>
              </a:solidFill>
              <a:ln>
                <a:solidFill>
                  <a:srgbClr val="006600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1043608" y="5260558"/>
                <a:ext cx="504056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>
                    <a:solidFill>
                      <a:srgbClr val="006600"/>
                    </a:solidFill>
                  </a:rPr>
                  <a:t>lst</a:t>
                </a:r>
                <a:endParaRPr lang="he-IL" dirty="0">
                  <a:solidFill>
                    <a:srgbClr val="006600"/>
                  </a:solidFill>
                </a:endParaRPr>
              </a:p>
            </p:txBody>
          </p:sp>
          <p:grpSp>
            <p:nvGrpSpPr>
              <p:cNvPr id="75" name="קבוצה 74"/>
              <p:cNvGrpSpPr/>
              <p:nvPr/>
            </p:nvGrpSpPr>
            <p:grpSpPr>
              <a:xfrm>
                <a:off x="2267744" y="5301208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77" name="מחבר ישר 76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מחבר ישר 77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6" name="מחבר חץ ישר 75"/>
              <p:cNvCxnSpPr/>
              <p:nvPr/>
            </p:nvCxnSpPr>
            <p:spPr>
              <a:xfrm>
                <a:off x="1763688" y="5445224"/>
                <a:ext cx="504056" cy="0"/>
              </a:xfrm>
              <a:prstGeom prst="straightConnector1">
                <a:avLst/>
              </a:prstGeom>
              <a:ln>
                <a:solidFill>
                  <a:srgbClr val="006600"/>
                </a:solidFill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54" name="קבוצה 53"/>
            <p:cNvGrpSpPr/>
            <p:nvPr/>
          </p:nvGrpSpPr>
          <p:grpSpPr>
            <a:xfrm>
              <a:off x="5645130" y="1045115"/>
              <a:ext cx="1509581" cy="665266"/>
              <a:chOff x="3768942" y="5112591"/>
              <a:chExt cx="1509581" cy="665266"/>
            </a:xfrm>
          </p:grpSpPr>
          <p:pic>
            <p:nvPicPr>
              <p:cNvPr id="68" name="תמונה 6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69" name="TextBox 68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4</a:t>
                </a:r>
                <a:endParaRPr lang="he-IL" sz="1400" dirty="0"/>
              </a:p>
            </p:txBody>
          </p:sp>
          <p:grpSp>
            <p:nvGrpSpPr>
              <p:cNvPr id="70" name="קבוצה 69"/>
              <p:cNvGrpSpPr/>
              <p:nvPr/>
            </p:nvGrpSpPr>
            <p:grpSpPr>
              <a:xfrm>
                <a:off x="5084947" y="5408135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71" name="מחבר ישר 70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מחבר ישר 71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5" name="מלבן 54"/>
            <p:cNvSpPr/>
            <p:nvPr/>
          </p:nvSpPr>
          <p:spPr>
            <a:xfrm rot="1266159">
              <a:off x="7019677" y="1310697"/>
              <a:ext cx="264356" cy="3859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56" name="קבוצה 55"/>
            <p:cNvGrpSpPr/>
            <p:nvPr/>
          </p:nvGrpSpPr>
          <p:grpSpPr>
            <a:xfrm>
              <a:off x="6997365" y="1055560"/>
              <a:ext cx="1509581" cy="665266"/>
              <a:chOff x="3768942" y="5112591"/>
              <a:chExt cx="1509581" cy="665266"/>
            </a:xfrm>
          </p:grpSpPr>
          <p:pic>
            <p:nvPicPr>
              <p:cNvPr id="63" name="תמונה 62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64" name="TextBox 63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7</a:t>
                </a:r>
                <a:endParaRPr lang="he-IL" sz="1400" dirty="0"/>
              </a:p>
            </p:txBody>
          </p:sp>
          <p:grpSp>
            <p:nvGrpSpPr>
              <p:cNvPr id="65" name="קבוצה 64"/>
              <p:cNvGrpSpPr/>
              <p:nvPr/>
            </p:nvGrpSpPr>
            <p:grpSpPr>
              <a:xfrm>
                <a:off x="5084947" y="5408135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66" name="מחבר ישר 65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מחבר ישר 66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7" name="קבוצה 56"/>
            <p:cNvGrpSpPr/>
            <p:nvPr/>
          </p:nvGrpSpPr>
          <p:grpSpPr>
            <a:xfrm>
              <a:off x="4284490" y="1063250"/>
              <a:ext cx="1374557" cy="665266"/>
              <a:chOff x="4059777" y="1035542"/>
              <a:chExt cx="1374557" cy="665266"/>
            </a:xfrm>
          </p:grpSpPr>
          <p:pic>
            <p:nvPicPr>
              <p:cNvPr id="61" name="תמונה 6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59777" y="1035542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62" name="TextBox 61"/>
              <p:cNvSpPr txBox="1"/>
              <p:nvPr/>
            </p:nvSpPr>
            <p:spPr>
              <a:xfrm>
                <a:off x="4266659" y="1317780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3</a:t>
                </a:r>
                <a:endParaRPr lang="he-IL" sz="1400" dirty="0"/>
              </a:p>
            </p:txBody>
          </p:sp>
        </p:grpSp>
        <p:pic>
          <p:nvPicPr>
            <p:cNvPr id="58" name="תמונה 5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60504" y="1087936"/>
              <a:ext cx="795888" cy="139630"/>
            </a:xfrm>
            <a:prstGeom prst="rect">
              <a:avLst/>
            </a:prstGeom>
          </p:spPr>
        </p:pic>
        <p:pic>
          <p:nvPicPr>
            <p:cNvPr id="59" name="תמונה 5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216708" y="1083998"/>
              <a:ext cx="795888" cy="139630"/>
            </a:xfrm>
            <a:prstGeom prst="rect">
              <a:avLst/>
            </a:prstGeom>
          </p:spPr>
        </p:pic>
        <p:pic>
          <p:nvPicPr>
            <p:cNvPr id="60" name="תמונה 5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939354" y="1071867"/>
              <a:ext cx="795888" cy="139630"/>
            </a:xfrm>
            <a:prstGeom prst="rect">
              <a:avLst/>
            </a:prstGeom>
          </p:spPr>
        </p:pic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124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07877111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 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6" name="מלבן מעוגל 5"/>
          <p:cNvSpPr/>
          <p:nvPr/>
        </p:nvSpPr>
        <p:spPr>
          <a:xfrm>
            <a:off x="2063553" y="2708920"/>
            <a:ext cx="2096921" cy="27151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33" name="תמונה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402058"/>
            <a:ext cx="2088232" cy="444080"/>
          </a:xfrm>
          <a:prstGeom prst="rect">
            <a:avLst/>
          </a:prstGeom>
        </p:spPr>
      </p:pic>
      <p:grpSp>
        <p:nvGrpSpPr>
          <p:cNvPr id="35" name="קבוצה 34"/>
          <p:cNvGrpSpPr/>
          <p:nvPr/>
        </p:nvGrpSpPr>
        <p:grpSpPr>
          <a:xfrm>
            <a:off x="8112224" y="4365104"/>
            <a:ext cx="1872208" cy="923330"/>
            <a:chOff x="6516216" y="3717032"/>
            <a:chExt cx="1872208" cy="923330"/>
          </a:xfrm>
        </p:grpSpPr>
        <p:sp>
          <p:nvSpPr>
            <p:cNvPr id="36" name="TextBox 35"/>
            <p:cNvSpPr txBox="1"/>
            <p:nvPr/>
          </p:nvSpPr>
          <p:spPr>
            <a:xfrm>
              <a:off x="6516216" y="3717032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3</a:t>
              </a:r>
              <a:endParaRPr lang="he-IL" dirty="0"/>
            </a:p>
          </p:txBody>
        </p:sp>
        <p:sp>
          <p:nvSpPr>
            <p:cNvPr id="37" name="מלבן מעוגל 36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38" name="מלבן מעוגל 37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4" name="מלבן 43"/>
          <p:cNvSpPr/>
          <p:nvPr/>
        </p:nvSpPr>
        <p:spPr>
          <a:xfrm rot="1266159">
            <a:off x="8543677" y="1310697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45" name="מחבר חץ ישר 44"/>
          <p:cNvCxnSpPr/>
          <p:nvPr/>
        </p:nvCxnSpPr>
        <p:spPr>
          <a:xfrm>
            <a:off x="9336360" y="20781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אליפסה 51"/>
          <p:cNvSpPr/>
          <p:nvPr/>
        </p:nvSpPr>
        <p:spPr>
          <a:xfrm>
            <a:off x="9141117" y="509155"/>
            <a:ext cx="360040" cy="341094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3" name="קבוצה 42"/>
          <p:cNvGrpSpPr/>
          <p:nvPr/>
        </p:nvGrpSpPr>
        <p:grpSpPr>
          <a:xfrm>
            <a:off x="4592522" y="1045116"/>
            <a:ext cx="5438425" cy="683401"/>
            <a:chOff x="3068521" y="1045115"/>
            <a:chExt cx="5438425" cy="683401"/>
          </a:xfrm>
        </p:grpSpPr>
        <p:grpSp>
          <p:nvGrpSpPr>
            <p:cNvPr id="53" name="קבוצה 52"/>
            <p:cNvGrpSpPr/>
            <p:nvPr/>
          </p:nvGrpSpPr>
          <p:grpSpPr>
            <a:xfrm>
              <a:off x="3068521" y="1193874"/>
              <a:ext cx="1417712" cy="369332"/>
              <a:chOff x="1043608" y="5260558"/>
              <a:chExt cx="1417712" cy="369332"/>
            </a:xfrm>
          </p:grpSpPr>
          <p:sp>
            <p:nvSpPr>
              <p:cNvPr id="73" name="מלבן מעוגל 72"/>
              <p:cNvSpPr/>
              <p:nvPr/>
            </p:nvSpPr>
            <p:spPr>
              <a:xfrm>
                <a:off x="1619672" y="5301208"/>
                <a:ext cx="288032" cy="288032"/>
              </a:xfrm>
              <a:prstGeom prst="roundRect">
                <a:avLst/>
              </a:prstGeom>
              <a:solidFill>
                <a:srgbClr val="00B050"/>
              </a:solidFill>
              <a:ln>
                <a:solidFill>
                  <a:srgbClr val="006600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1043608" y="5260558"/>
                <a:ext cx="504056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>
                    <a:solidFill>
                      <a:srgbClr val="006600"/>
                    </a:solidFill>
                  </a:rPr>
                  <a:t>lst</a:t>
                </a:r>
                <a:endParaRPr lang="he-IL" dirty="0">
                  <a:solidFill>
                    <a:srgbClr val="006600"/>
                  </a:solidFill>
                </a:endParaRPr>
              </a:p>
            </p:txBody>
          </p:sp>
          <p:grpSp>
            <p:nvGrpSpPr>
              <p:cNvPr id="75" name="קבוצה 74"/>
              <p:cNvGrpSpPr/>
              <p:nvPr/>
            </p:nvGrpSpPr>
            <p:grpSpPr>
              <a:xfrm>
                <a:off x="2267744" y="5301208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77" name="מחבר ישר 76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מחבר ישר 77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6" name="מחבר חץ ישר 75"/>
              <p:cNvCxnSpPr/>
              <p:nvPr/>
            </p:nvCxnSpPr>
            <p:spPr>
              <a:xfrm>
                <a:off x="1763688" y="5445224"/>
                <a:ext cx="504056" cy="0"/>
              </a:xfrm>
              <a:prstGeom prst="straightConnector1">
                <a:avLst/>
              </a:prstGeom>
              <a:ln>
                <a:solidFill>
                  <a:srgbClr val="006600"/>
                </a:solidFill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54" name="קבוצה 53"/>
            <p:cNvGrpSpPr/>
            <p:nvPr/>
          </p:nvGrpSpPr>
          <p:grpSpPr>
            <a:xfrm>
              <a:off x="5645130" y="1045115"/>
              <a:ext cx="1509581" cy="665266"/>
              <a:chOff x="3768942" y="5112591"/>
              <a:chExt cx="1509581" cy="665266"/>
            </a:xfrm>
          </p:grpSpPr>
          <p:pic>
            <p:nvPicPr>
              <p:cNvPr id="68" name="תמונה 6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69" name="TextBox 68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4</a:t>
                </a:r>
                <a:endParaRPr lang="he-IL" sz="1400" dirty="0"/>
              </a:p>
            </p:txBody>
          </p:sp>
          <p:grpSp>
            <p:nvGrpSpPr>
              <p:cNvPr id="70" name="קבוצה 69"/>
              <p:cNvGrpSpPr/>
              <p:nvPr/>
            </p:nvGrpSpPr>
            <p:grpSpPr>
              <a:xfrm>
                <a:off x="5084947" y="5408135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71" name="מחבר ישר 70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מחבר ישר 71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5" name="מלבן 54"/>
            <p:cNvSpPr/>
            <p:nvPr/>
          </p:nvSpPr>
          <p:spPr>
            <a:xfrm rot="1266159">
              <a:off x="7019677" y="1310697"/>
              <a:ext cx="264356" cy="3859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56" name="קבוצה 55"/>
            <p:cNvGrpSpPr/>
            <p:nvPr/>
          </p:nvGrpSpPr>
          <p:grpSpPr>
            <a:xfrm>
              <a:off x="6997365" y="1055560"/>
              <a:ext cx="1509581" cy="665266"/>
              <a:chOff x="3768942" y="5112591"/>
              <a:chExt cx="1509581" cy="665266"/>
            </a:xfrm>
          </p:grpSpPr>
          <p:pic>
            <p:nvPicPr>
              <p:cNvPr id="63" name="תמונה 62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64" name="TextBox 63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7</a:t>
                </a:r>
                <a:endParaRPr lang="he-IL" sz="1400" dirty="0"/>
              </a:p>
            </p:txBody>
          </p:sp>
          <p:grpSp>
            <p:nvGrpSpPr>
              <p:cNvPr id="65" name="קבוצה 64"/>
              <p:cNvGrpSpPr/>
              <p:nvPr/>
            </p:nvGrpSpPr>
            <p:grpSpPr>
              <a:xfrm>
                <a:off x="5084947" y="5408135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66" name="מחבר ישר 65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מחבר ישר 66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7" name="קבוצה 56"/>
            <p:cNvGrpSpPr/>
            <p:nvPr/>
          </p:nvGrpSpPr>
          <p:grpSpPr>
            <a:xfrm>
              <a:off x="4284490" y="1063250"/>
              <a:ext cx="1374557" cy="665266"/>
              <a:chOff x="4059777" y="1035542"/>
              <a:chExt cx="1374557" cy="665266"/>
            </a:xfrm>
          </p:grpSpPr>
          <p:pic>
            <p:nvPicPr>
              <p:cNvPr id="61" name="תמונה 6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59777" y="1035542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62" name="TextBox 61"/>
              <p:cNvSpPr txBox="1"/>
              <p:nvPr/>
            </p:nvSpPr>
            <p:spPr>
              <a:xfrm>
                <a:off x="4266659" y="1317780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3</a:t>
                </a:r>
                <a:endParaRPr lang="he-IL" sz="1400" dirty="0"/>
              </a:p>
            </p:txBody>
          </p:sp>
        </p:grpSp>
        <p:pic>
          <p:nvPicPr>
            <p:cNvPr id="58" name="תמונה 5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60504" y="1087936"/>
              <a:ext cx="795888" cy="139630"/>
            </a:xfrm>
            <a:prstGeom prst="rect">
              <a:avLst/>
            </a:prstGeom>
          </p:spPr>
        </p:pic>
        <p:pic>
          <p:nvPicPr>
            <p:cNvPr id="59" name="תמונה 5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216708" y="1083998"/>
              <a:ext cx="795888" cy="139630"/>
            </a:xfrm>
            <a:prstGeom prst="rect">
              <a:avLst/>
            </a:prstGeom>
          </p:spPr>
        </p:pic>
        <p:pic>
          <p:nvPicPr>
            <p:cNvPr id="60" name="תמונה 5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939354" y="1071867"/>
              <a:ext cx="795888" cy="139630"/>
            </a:xfrm>
            <a:prstGeom prst="rect">
              <a:avLst/>
            </a:prstGeom>
          </p:spPr>
        </p:pic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125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0852236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 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6" name="מלבן מעוגל 5"/>
          <p:cNvSpPr/>
          <p:nvPr/>
        </p:nvSpPr>
        <p:spPr>
          <a:xfrm>
            <a:off x="479376" y="3429000"/>
            <a:ext cx="6264696" cy="3227514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44" name="מלבן 43"/>
          <p:cNvSpPr/>
          <p:nvPr/>
        </p:nvSpPr>
        <p:spPr>
          <a:xfrm rot="1266159">
            <a:off x="8543677" y="1310697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0" name="קבוצה 39"/>
          <p:cNvGrpSpPr/>
          <p:nvPr/>
        </p:nvGrpSpPr>
        <p:grpSpPr>
          <a:xfrm>
            <a:off x="8269281" y="1941314"/>
            <a:ext cx="902888" cy="377374"/>
            <a:chOff x="6588224" y="3032844"/>
            <a:chExt cx="902888" cy="377374"/>
          </a:xfrm>
        </p:grpSpPr>
        <p:sp>
          <p:nvSpPr>
            <p:cNvPr id="41" name="TextBox 40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5</a:t>
              </a:r>
            </a:p>
          </p:txBody>
        </p:sp>
        <p:sp>
          <p:nvSpPr>
            <p:cNvPr id="42" name="מלבן מעוגל 41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55" name="קבוצה 54"/>
          <p:cNvGrpSpPr/>
          <p:nvPr/>
        </p:nvGrpSpPr>
        <p:grpSpPr>
          <a:xfrm>
            <a:off x="4592522" y="1045116"/>
            <a:ext cx="5438425" cy="683401"/>
            <a:chOff x="3068521" y="1045115"/>
            <a:chExt cx="5438425" cy="683401"/>
          </a:xfrm>
        </p:grpSpPr>
        <p:grpSp>
          <p:nvGrpSpPr>
            <p:cNvPr id="56" name="קבוצה 55"/>
            <p:cNvGrpSpPr/>
            <p:nvPr/>
          </p:nvGrpSpPr>
          <p:grpSpPr>
            <a:xfrm>
              <a:off x="3068521" y="1193874"/>
              <a:ext cx="1417712" cy="369332"/>
              <a:chOff x="1043608" y="5260558"/>
              <a:chExt cx="1417712" cy="369332"/>
            </a:xfrm>
          </p:grpSpPr>
          <p:sp>
            <p:nvSpPr>
              <p:cNvPr id="76" name="מלבן מעוגל 75"/>
              <p:cNvSpPr/>
              <p:nvPr/>
            </p:nvSpPr>
            <p:spPr>
              <a:xfrm>
                <a:off x="1619672" y="5301208"/>
                <a:ext cx="288032" cy="288032"/>
              </a:xfrm>
              <a:prstGeom prst="roundRect">
                <a:avLst/>
              </a:prstGeom>
              <a:solidFill>
                <a:srgbClr val="00B050"/>
              </a:solidFill>
              <a:ln>
                <a:solidFill>
                  <a:srgbClr val="006600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1043608" y="5260558"/>
                <a:ext cx="504056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>
                    <a:solidFill>
                      <a:srgbClr val="006600"/>
                    </a:solidFill>
                  </a:rPr>
                  <a:t>lst</a:t>
                </a:r>
                <a:endParaRPr lang="he-IL" dirty="0">
                  <a:solidFill>
                    <a:srgbClr val="006600"/>
                  </a:solidFill>
                </a:endParaRPr>
              </a:p>
            </p:txBody>
          </p:sp>
          <p:grpSp>
            <p:nvGrpSpPr>
              <p:cNvPr id="78" name="קבוצה 77"/>
              <p:cNvGrpSpPr/>
              <p:nvPr/>
            </p:nvGrpSpPr>
            <p:grpSpPr>
              <a:xfrm>
                <a:off x="2267744" y="5301208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80" name="מחבר ישר 79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מחבר ישר 80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9" name="מחבר חץ ישר 78"/>
              <p:cNvCxnSpPr/>
              <p:nvPr/>
            </p:nvCxnSpPr>
            <p:spPr>
              <a:xfrm>
                <a:off x="1763688" y="5445224"/>
                <a:ext cx="504056" cy="0"/>
              </a:xfrm>
              <a:prstGeom prst="straightConnector1">
                <a:avLst/>
              </a:prstGeom>
              <a:ln>
                <a:solidFill>
                  <a:srgbClr val="006600"/>
                </a:solidFill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57" name="קבוצה 56"/>
            <p:cNvGrpSpPr/>
            <p:nvPr/>
          </p:nvGrpSpPr>
          <p:grpSpPr>
            <a:xfrm>
              <a:off x="5645130" y="1045115"/>
              <a:ext cx="1509581" cy="665266"/>
              <a:chOff x="3768942" y="5112591"/>
              <a:chExt cx="1509581" cy="665266"/>
            </a:xfrm>
          </p:grpSpPr>
          <p:pic>
            <p:nvPicPr>
              <p:cNvPr id="71" name="תמונה 7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72" name="TextBox 71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4</a:t>
                </a:r>
                <a:endParaRPr lang="he-IL" sz="1400" dirty="0"/>
              </a:p>
            </p:txBody>
          </p:sp>
          <p:grpSp>
            <p:nvGrpSpPr>
              <p:cNvPr id="73" name="קבוצה 72"/>
              <p:cNvGrpSpPr/>
              <p:nvPr/>
            </p:nvGrpSpPr>
            <p:grpSpPr>
              <a:xfrm>
                <a:off x="5084947" y="5408135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74" name="מחבר ישר 73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מחבר ישר 74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8" name="מלבן 57"/>
            <p:cNvSpPr/>
            <p:nvPr/>
          </p:nvSpPr>
          <p:spPr>
            <a:xfrm rot="1266159">
              <a:off x="7019677" y="1310697"/>
              <a:ext cx="264356" cy="3859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59" name="קבוצה 58"/>
            <p:cNvGrpSpPr/>
            <p:nvPr/>
          </p:nvGrpSpPr>
          <p:grpSpPr>
            <a:xfrm>
              <a:off x="6997365" y="1055560"/>
              <a:ext cx="1509581" cy="665266"/>
              <a:chOff x="3768942" y="5112591"/>
              <a:chExt cx="1509581" cy="665266"/>
            </a:xfrm>
          </p:grpSpPr>
          <p:pic>
            <p:nvPicPr>
              <p:cNvPr id="66" name="תמונה 65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67" name="TextBox 66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7</a:t>
                </a:r>
                <a:endParaRPr lang="he-IL" sz="1400" dirty="0"/>
              </a:p>
            </p:txBody>
          </p:sp>
          <p:grpSp>
            <p:nvGrpSpPr>
              <p:cNvPr id="68" name="קבוצה 67"/>
              <p:cNvGrpSpPr/>
              <p:nvPr/>
            </p:nvGrpSpPr>
            <p:grpSpPr>
              <a:xfrm>
                <a:off x="5084947" y="5408135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69" name="מחבר ישר 68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מחבר ישר 69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0" name="קבוצה 59"/>
            <p:cNvGrpSpPr/>
            <p:nvPr/>
          </p:nvGrpSpPr>
          <p:grpSpPr>
            <a:xfrm>
              <a:off x="4284490" y="1063250"/>
              <a:ext cx="1374557" cy="665266"/>
              <a:chOff x="4059777" y="1035542"/>
              <a:chExt cx="1374557" cy="665266"/>
            </a:xfrm>
          </p:grpSpPr>
          <p:pic>
            <p:nvPicPr>
              <p:cNvPr id="64" name="תמונה 6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059777" y="1035542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65" name="TextBox 64"/>
              <p:cNvSpPr txBox="1"/>
              <p:nvPr/>
            </p:nvSpPr>
            <p:spPr>
              <a:xfrm>
                <a:off x="4266659" y="1317780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3</a:t>
                </a:r>
                <a:endParaRPr lang="he-IL" sz="1400" dirty="0"/>
              </a:p>
            </p:txBody>
          </p:sp>
        </p:grpSp>
        <p:pic>
          <p:nvPicPr>
            <p:cNvPr id="61" name="תמונה 6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60504" y="1087936"/>
              <a:ext cx="795888" cy="139630"/>
            </a:xfrm>
            <a:prstGeom prst="rect">
              <a:avLst/>
            </a:prstGeom>
          </p:spPr>
        </p:pic>
        <p:pic>
          <p:nvPicPr>
            <p:cNvPr id="62" name="תמונה 6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216708" y="1083998"/>
              <a:ext cx="795888" cy="139630"/>
            </a:xfrm>
            <a:prstGeom prst="rect">
              <a:avLst/>
            </a:prstGeom>
          </p:spPr>
        </p:pic>
        <p:pic>
          <p:nvPicPr>
            <p:cNvPr id="63" name="תמונה 6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39354" y="1071867"/>
              <a:ext cx="795888" cy="139630"/>
            </a:xfrm>
            <a:prstGeom prst="rect">
              <a:avLst/>
            </a:prstGeom>
          </p:spPr>
        </p:pic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126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21233919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קבוצה 7"/>
          <p:cNvGrpSpPr/>
          <p:nvPr/>
        </p:nvGrpSpPr>
        <p:grpSpPr>
          <a:xfrm>
            <a:off x="4238924" y="5243083"/>
            <a:ext cx="5457477" cy="708478"/>
            <a:chOff x="2714923" y="5243083"/>
            <a:chExt cx="5457477" cy="708478"/>
          </a:xfrm>
        </p:grpSpPr>
        <p:grpSp>
          <p:nvGrpSpPr>
            <p:cNvPr id="7" name="קבוצה 6"/>
            <p:cNvGrpSpPr/>
            <p:nvPr/>
          </p:nvGrpSpPr>
          <p:grpSpPr>
            <a:xfrm>
              <a:off x="2714923" y="5243083"/>
              <a:ext cx="5457477" cy="708478"/>
              <a:chOff x="2714923" y="5243083"/>
              <a:chExt cx="5457477" cy="708478"/>
            </a:xfrm>
          </p:grpSpPr>
          <p:grpSp>
            <p:nvGrpSpPr>
              <p:cNvPr id="6" name="קבוצה 5"/>
              <p:cNvGrpSpPr/>
              <p:nvPr/>
            </p:nvGrpSpPr>
            <p:grpSpPr>
              <a:xfrm>
                <a:off x="5277588" y="5243083"/>
                <a:ext cx="1659567" cy="708478"/>
                <a:chOff x="5277588" y="5243083"/>
                <a:chExt cx="1659567" cy="708478"/>
              </a:xfrm>
            </p:grpSpPr>
            <p:pic>
              <p:nvPicPr>
                <p:cNvPr id="69" name="תמונה 68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277588" y="5243083"/>
                  <a:ext cx="1583142" cy="708478"/>
                </a:xfrm>
                <a:prstGeom prst="rect">
                  <a:avLst/>
                </a:prstGeom>
              </p:spPr>
            </p:pic>
            <p:sp>
              <p:nvSpPr>
                <p:cNvPr id="4" name="מלבן 3"/>
                <p:cNvSpPr/>
                <p:nvPr/>
              </p:nvSpPr>
              <p:spPr>
                <a:xfrm rot="1266159">
                  <a:off x="6672799" y="5552141"/>
                  <a:ext cx="264356" cy="385924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</p:grpSp>
          <p:grpSp>
            <p:nvGrpSpPr>
              <p:cNvPr id="55" name="קבוצה 54"/>
              <p:cNvGrpSpPr/>
              <p:nvPr/>
            </p:nvGrpSpPr>
            <p:grpSpPr>
              <a:xfrm>
                <a:off x="2714923" y="5410406"/>
                <a:ext cx="1417712" cy="369332"/>
                <a:chOff x="1043608" y="5260558"/>
                <a:chExt cx="1417712" cy="369332"/>
              </a:xfrm>
            </p:grpSpPr>
            <p:sp>
              <p:nvSpPr>
                <p:cNvPr id="56" name="מלבן מעוגל 55"/>
                <p:cNvSpPr/>
                <p:nvPr/>
              </p:nvSpPr>
              <p:spPr>
                <a:xfrm>
                  <a:off x="1619672" y="5301208"/>
                  <a:ext cx="288032" cy="288032"/>
                </a:xfrm>
                <a:prstGeom prst="roundRect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57" name="TextBox 56"/>
                <p:cNvSpPr txBox="1"/>
                <p:nvPr/>
              </p:nvSpPr>
              <p:spPr>
                <a:xfrm>
                  <a:off x="1043608" y="5260558"/>
                  <a:ext cx="504056" cy="369332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dirty="0"/>
                    <a:t>lst</a:t>
                  </a:r>
                  <a:endParaRPr lang="he-IL" dirty="0"/>
                </a:p>
              </p:txBody>
            </p:sp>
            <p:cxnSp>
              <p:nvCxnSpPr>
                <p:cNvPr id="58" name="מחבר חץ ישר 57"/>
                <p:cNvCxnSpPr/>
                <p:nvPr/>
              </p:nvCxnSpPr>
              <p:spPr>
                <a:xfrm>
                  <a:off x="1763688" y="5445224"/>
                  <a:ext cx="504056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grpSp>
              <p:nvGrpSpPr>
                <p:cNvPr id="59" name="קבוצה 58"/>
                <p:cNvGrpSpPr/>
                <p:nvPr/>
              </p:nvGrpSpPr>
              <p:grpSpPr>
                <a:xfrm>
                  <a:off x="2267744" y="5301208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60" name="מחבר ישר 59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מחבר ישר 60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4" name="קבוצה 23"/>
              <p:cNvGrpSpPr/>
              <p:nvPr/>
            </p:nvGrpSpPr>
            <p:grpSpPr>
              <a:xfrm>
                <a:off x="6662819" y="5256110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25" name="תמונה 24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26" name="TextBox 25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27" name="קבוצה 26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28" name="מחבר ישר 27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מחבר ישר 28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4" name="קבוצה 33"/>
              <p:cNvGrpSpPr/>
              <p:nvPr/>
            </p:nvGrpSpPr>
            <p:grpSpPr>
              <a:xfrm>
                <a:off x="3931271" y="5277718"/>
                <a:ext cx="1374557" cy="665266"/>
                <a:chOff x="4059777" y="1035542"/>
                <a:chExt cx="1374557" cy="665266"/>
              </a:xfrm>
            </p:grpSpPr>
            <p:pic>
              <p:nvPicPr>
                <p:cNvPr id="42" name="תמונה 41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059777" y="1035542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44" name="TextBox 43"/>
                <p:cNvSpPr txBox="1"/>
                <p:nvPr/>
              </p:nvSpPr>
              <p:spPr>
                <a:xfrm>
                  <a:off x="4266659" y="1317780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3</a:t>
                  </a:r>
                  <a:endParaRPr lang="he-IL" sz="1400" dirty="0"/>
                </a:p>
              </p:txBody>
            </p:sp>
          </p:grpSp>
        </p:grpSp>
        <p:pic>
          <p:nvPicPr>
            <p:cNvPr id="63" name="תמונה 6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11056" y="5290966"/>
              <a:ext cx="795888" cy="139630"/>
            </a:xfrm>
            <a:prstGeom prst="rect">
              <a:avLst/>
            </a:prstGeom>
          </p:spPr>
        </p:pic>
        <p:pic>
          <p:nvPicPr>
            <p:cNvPr id="64" name="תמונה 6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561064" y="5311426"/>
              <a:ext cx="795888" cy="139630"/>
            </a:xfrm>
            <a:prstGeom prst="rect">
              <a:avLst/>
            </a:prstGeom>
          </p:spPr>
        </p:pic>
        <p:pic>
          <p:nvPicPr>
            <p:cNvPr id="65" name="תמונה 6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196247" y="5311426"/>
              <a:ext cx="795888" cy="139630"/>
            </a:xfrm>
            <a:prstGeom prst="rect">
              <a:avLst/>
            </a:prstGeom>
          </p:spPr>
        </p:pic>
      </p:grp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5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9" name="מציין מיקום של כותרת תחתונה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127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47378778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קבוצה 7"/>
          <p:cNvGrpSpPr/>
          <p:nvPr/>
        </p:nvGrpSpPr>
        <p:grpSpPr>
          <a:xfrm>
            <a:off x="4238924" y="5243083"/>
            <a:ext cx="5457477" cy="708478"/>
            <a:chOff x="2714923" y="5243083"/>
            <a:chExt cx="5457477" cy="708478"/>
          </a:xfrm>
        </p:grpSpPr>
        <p:grpSp>
          <p:nvGrpSpPr>
            <p:cNvPr id="7" name="קבוצה 6"/>
            <p:cNvGrpSpPr/>
            <p:nvPr/>
          </p:nvGrpSpPr>
          <p:grpSpPr>
            <a:xfrm>
              <a:off x="2714923" y="5243083"/>
              <a:ext cx="5457477" cy="708478"/>
              <a:chOff x="2714923" y="5243083"/>
              <a:chExt cx="5457477" cy="708478"/>
            </a:xfrm>
          </p:grpSpPr>
          <p:grpSp>
            <p:nvGrpSpPr>
              <p:cNvPr id="6" name="קבוצה 5"/>
              <p:cNvGrpSpPr/>
              <p:nvPr/>
            </p:nvGrpSpPr>
            <p:grpSpPr>
              <a:xfrm>
                <a:off x="5277588" y="5243083"/>
                <a:ext cx="1659567" cy="708478"/>
                <a:chOff x="5277588" y="5243083"/>
                <a:chExt cx="1659567" cy="708478"/>
              </a:xfrm>
            </p:grpSpPr>
            <p:pic>
              <p:nvPicPr>
                <p:cNvPr id="69" name="תמונה 68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277588" y="5243083"/>
                  <a:ext cx="1583142" cy="708478"/>
                </a:xfrm>
                <a:prstGeom prst="rect">
                  <a:avLst/>
                </a:prstGeom>
              </p:spPr>
            </p:pic>
            <p:sp>
              <p:nvSpPr>
                <p:cNvPr id="4" name="מלבן 3"/>
                <p:cNvSpPr/>
                <p:nvPr/>
              </p:nvSpPr>
              <p:spPr>
                <a:xfrm rot="1266159">
                  <a:off x="6672799" y="5552141"/>
                  <a:ext cx="264356" cy="385924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</p:grpSp>
          <p:grpSp>
            <p:nvGrpSpPr>
              <p:cNvPr id="55" name="קבוצה 54"/>
              <p:cNvGrpSpPr/>
              <p:nvPr/>
            </p:nvGrpSpPr>
            <p:grpSpPr>
              <a:xfrm>
                <a:off x="2714923" y="5410406"/>
                <a:ext cx="1417712" cy="369332"/>
                <a:chOff x="1043608" y="5260558"/>
                <a:chExt cx="1417712" cy="369332"/>
              </a:xfrm>
            </p:grpSpPr>
            <p:sp>
              <p:nvSpPr>
                <p:cNvPr id="56" name="מלבן מעוגל 55"/>
                <p:cNvSpPr/>
                <p:nvPr/>
              </p:nvSpPr>
              <p:spPr>
                <a:xfrm>
                  <a:off x="1619672" y="5301208"/>
                  <a:ext cx="288032" cy="288032"/>
                </a:xfrm>
                <a:prstGeom prst="roundRect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57" name="TextBox 56"/>
                <p:cNvSpPr txBox="1"/>
                <p:nvPr/>
              </p:nvSpPr>
              <p:spPr>
                <a:xfrm>
                  <a:off x="1043608" y="5260558"/>
                  <a:ext cx="504056" cy="369332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dirty="0"/>
                    <a:t>lst</a:t>
                  </a:r>
                  <a:endParaRPr lang="he-IL" dirty="0"/>
                </a:p>
              </p:txBody>
            </p:sp>
            <p:cxnSp>
              <p:nvCxnSpPr>
                <p:cNvPr id="58" name="מחבר חץ ישר 57"/>
                <p:cNvCxnSpPr/>
                <p:nvPr/>
              </p:nvCxnSpPr>
              <p:spPr>
                <a:xfrm>
                  <a:off x="1763688" y="5445224"/>
                  <a:ext cx="504056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grpSp>
              <p:nvGrpSpPr>
                <p:cNvPr id="59" name="קבוצה 58"/>
                <p:cNvGrpSpPr/>
                <p:nvPr/>
              </p:nvGrpSpPr>
              <p:grpSpPr>
                <a:xfrm>
                  <a:off x="2267744" y="5301208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60" name="מחבר ישר 59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מחבר ישר 60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4" name="קבוצה 23"/>
              <p:cNvGrpSpPr/>
              <p:nvPr/>
            </p:nvGrpSpPr>
            <p:grpSpPr>
              <a:xfrm>
                <a:off x="6662819" y="5256110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25" name="תמונה 24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26" name="TextBox 25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27" name="קבוצה 26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28" name="מחבר ישר 27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מחבר ישר 28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4" name="קבוצה 33"/>
              <p:cNvGrpSpPr/>
              <p:nvPr/>
            </p:nvGrpSpPr>
            <p:grpSpPr>
              <a:xfrm>
                <a:off x="3931271" y="5277718"/>
                <a:ext cx="1374557" cy="665266"/>
                <a:chOff x="4059777" y="1035542"/>
                <a:chExt cx="1374557" cy="665266"/>
              </a:xfrm>
            </p:grpSpPr>
            <p:pic>
              <p:nvPicPr>
                <p:cNvPr id="42" name="תמונה 41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059777" y="1035542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44" name="TextBox 43"/>
                <p:cNvSpPr txBox="1"/>
                <p:nvPr/>
              </p:nvSpPr>
              <p:spPr>
                <a:xfrm>
                  <a:off x="4266659" y="1317780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3</a:t>
                  </a:r>
                  <a:endParaRPr lang="he-IL" sz="1400" dirty="0"/>
                </a:p>
              </p:txBody>
            </p:sp>
          </p:grpSp>
        </p:grpSp>
        <p:pic>
          <p:nvPicPr>
            <p:cNvPr id="63" name="תמונה 6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11056" y="5290966"/>
              <a:ext cx="795888" cy="139630"/>
            </a:xfrm>
            <a:prstGeom prst="rect">
              <a:avLst/>
            </a:prstGeom>
          </p:spPr>
        </p:pic>
        <p:pic>
          <p:nvPicPr>
            <p:cNvPr id="64" name="תמונה 6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561064" y="5311426"/>
              <a:ext cx="795888" cy="139630"/>
            </a:xfrm>
            <a:prstGeom prst="rect">
              <a:avLst/>
            </a:prstGeom>
          </p:spPr>
        </p:pic>
        <p:pic>
          <p:nvPicPr>
            <p:cNvPr id="65" name="תמונה 6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196247" y="5311426"/>
              <a:ext cx="795888" cy="139630"/>
            </a:xfrm>
            <a:prstGeom prst="rect">
              <a:avLst/>
            </a:prstGeom>
          </p:spPr>
        </p:pic>
      </p:grp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5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983432" y="2341976"/>
            <a:ext cx="3894682" cy="30670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45" name="קבוצה 44"/>
          <p:cNvGrpSpPr/>
          <p:nvPr/>
        </p:nvGrpSpPr>
        <p:grpSpPr>
          <a:xfrm>
            <a:off x="5851212" y="3776671"/>
            <a:ext cx="781062" cy="1492471"/>
            <a:chOff x="6446106" y="2168169"/>
            <a:chExt cx="781062" cy="1492471"/>
          </a:xfrm>
        </p:grpSpPr>
        <p:sp>
          <p:nvSpPr>
            <p:cNvPr id="46" name="מלבן מעוגל 45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52" name="מחבר חץ ישר 51"/>
            <p:cNvCxnSpPr/>
            <p:nvPr/>
          </p:nvCxnSpPr>
          <p:spPr>
            <a:xfrm flipH="1">
              <a:off x="6980653" y="2780928"/>
              <a:ext cx="2" cy="8797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7" name="קבוצה 46"/>
          <p:cNvGrpSpPr/>
          <p:nvPr/>
        </p:nvGrpSpPr>
        <p:grpSpPr>
          <a:xfrm>
            <a:off x="3966679" y="6264440"/>
            <a:ext cx="1696616" cy="369332"/>
            <a:chOff x="4725144" y="3667738"/>
            <a:chExt cx="1696616" cy="369332"/>
          </a:xfrm>
        </p:grpSpPr>
        <p:sp>
          <p:nvSpPr>
            <p:cNvPr id="48" name="מלבן מעוגל 47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prev</a:t>
              </a:r>
              <a:endParaRPr lang="he-IL" dirty="0"/>
            </a:p>
          </p:txBody>
        </p:sp>
        <p:cxnSp>
          <p:nvCxnSpPr>
            <p:cNvPr id="50" name="מחבר חץ ישר 49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53" name="קבוצה 52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54" name="מחבר ישר 53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מחבר ישר 61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9" name="מציין מיקום של כותרת תחתונה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128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33376662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5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1079191" y="2632132"/>
            <a:ext cx="4154440" cy="30670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4" name="מלבן 3"/>
          <p:cNvSpPr/>
          <p:nvPr/>
        </p:nvSpPr>
        <p:spPr>
          <a:xfrm rot="1266159">
            <a:off x="8196799" y="5552141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35" name="קבוצה 34"/>
          <p:cNvGrpSpPr/>
          <p:nvPr/>
        </p:nvGrpSpPr>
        <p:grpSpPr>
          <a:xfrm>
            <a:off x="3966679" y="6264440"/>
            <a:ext cx="1696616" cy="369332"/>
            <a:chOff x="4725144" y="3667738"/>
            <a:chExt cx="1696616" cy="369332"/>
          </a:xfrm>
        </p:grpSpPr>
        <p:sp>
          <p:nvSpPr>
            <p:cNvPr id="36" name="מלבן מעוגל 35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prev</a:t>
              </a:r>
              <a:endParaRPr lang="he-IL" dirty="0"/>
            </a:p>
          </p:txBody>
        </p:sp>
        <p:cxnSp>
          <p:nvCxnSpPr>
            <p:cNvPr id="38" name="מחבר חץ ישר 37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39" name="קבוצה 38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40" name="מחבר ישר 39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מחבר ישר 40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5" name="קבוצה 44"/>
          <p:cNvGrpSpPr/>
          <p:nvPr/>
        </p:nvGrpSpPr>
        <p:grpSpPr>
          <a:xfrm>
            <a:off x="5851212" y="3776671"/>
            <a:ext cx="781062" cy="1492471"/>
            <a:chOff x="6446106" y="2168169"/>
            <a:chExt cx="781062" cy="1492471"/>
          </a:xfrm>
        </p:grpSpPr>
        <p:sp>
          <p:nvSpPr>
            <p:cNvPr id="46" name="מלבן מעוגל 45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52" name="מחבר חץ ישר 51"/>
            <p:cNvCxnSpPr/>
            <p:nvPr/>
          </p:nvCxnSpPr>
          <p:spPr>
            <a:xfrm flipH="1">
              <a:off x="6980653" y="2780928"/>
              <a:ext cx="2" cy="8797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73" name="קבוצה 172"/>
          <p:cNvGrpSpPr/>
          <p:nvPr/>
        </p:nvGrpSpPr>
        <p:grpSpPr>
          <a:xfrm>
            <a:off x="4238924" y="5243083"/>
            <a:ext cx="5457477" cy="708478"/>
            <a:chOff x="2714923" y="5243083"/>
            <a:chExt cx="5457477" cy="708478"/>
          </a:xfrm>
        </p:grpSpPr>
        <p:grpSp>
          <p:nvGrpSpPr>
            <p:cNvPr id="174" name="קבוצה 173"/>
            <p:cNvGrpSpPr/>
            <p:nvPr/>
          </p:nvGrpSpPr>
          <p:grpSpPr>
            <a:xfrm>
              <a:off x="2714923" y="5243083"/>
              <a:ext cx="5457477" cy="708478"/>
              <a:chOff x="2714923" y="5243083"/>
              <a:chExt cx="5457477" cy="708478"/>
            </a:xfrm>
          </p:grpSpPr>
          <p:grpSp>
            <p:nvGrpSpPr>
              <p:cNvPr id="178" name="קבוצה 177"/>
              <p:cNvGrpSpPr/>
              <p:nvPr/>
            </p:nvGrpSpPr>
            <p:grpSpPr>
              <a:xfrm>
                <a:off x="5277588" y="5243083"/>
                <a:ext cx="1659567" cy="708478"/>
                <a:chOff x="5277588" y="5243083"/>
                <a:chExt cx="1659567" cy="708478"/>
              </a:xfrm>
            </p:grpSpPr>
            <p:pic>
              <p:nvPicPr>
                <p:cNvPr id="195" name="תמונה 194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277588" y="5243083"/>
                  <a:ext cx="1583142" cy="708478"/>
                </a:xfrm>
                <a:prstGeom prst="rect">
                  <a:avLst/>
                </a:prstGeom>
              </p:spPr>
            </p:pic>
            <p:sp>
              <p:nvSpPr>
                <p:cNvPr id="196" name="מלבן 195"/>
                <p:cNvSpPr/>
                <p:nvPr/>
              </p:nvSpPr>
              <p:spPr>
                <a:xfrm rot="1266159">
                  <a:off x="6672799" y="5552141"/>
                  <a:ext cx="264356" cy="385924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</p:grpSp>
          <p:grpSp>
            <p:nvGrpSpPr>
              <p:cNvPr id="179" name="קבוצה 178"/>
              <p:cNvGrpSpPr/>
              <p:nvPr/>
            </p:nvGrpSpPr>
            <p:grpSpPr>
              <a:xfrm>
                <a:off x="2714923" y="5410406"/>
                <a:ext cx="1417712" cy="369332"/>
                <a:chOff x="1043608" y="5260558"/>
                <a:chExt cx="1417712" cy="369332"/>
              </a:xfrm>
            </p:grpSpPr>
            <p:sp>
              <p:nvSpPr>
                <p:cNvPr id="189" name="מלבן מעוגל 188"/>
                <p:cNvSpPr/>
                <p:nvPr/>
              </p:nvSpPr>
              <p:spPr>
                <a:xfrm>
                  <a:off x="1619672" y="5301208"/>
                  <a:ext cx="288032" cy="288032"/>
                </a:xfrm>
                <a:prstGeom prst="roundRect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190" name="TextBox 189"/>
                <p:cNvSpPr txBox="1"/>
                <p:nvPr/>
              </p:nvSpPr>
              <p:spPr>
                <a:xfrm>
                  <a:off x="1043608" y="5260558"/>
                  <a:ext cx="504056" cy="369332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dirty="0"/>
                    <a:t>lst</a:t>
                  </a:r>
                  <a:endParaRPr lang="he-IL" dirty="0"/>
                </a:p>
              </p:txBody>
            </p:sp>
            <p:cxnSp>
              <p:nvCxnSpPr>
                <p:cNvPr id="191" name="מחבר חץ ישר 190"/>
                <p:cNvCxnSpPr/>
                <p:nvPr/>
              </p:nvCxnSpPr>
              <p:spPr>
                <a:xfrm>
                  <a:off x="1763688" y="5445224"/>
                  <a:ext cx="504056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grpSp>
              <p:nvGrpSpPr>
                <p:cNvPr id="192" name="קבוצה 191"/>
                <p:cNvGrpSpPr/>
                <p:nvPr/>
              </p:nvGrpSpPr>
              <p:grpSpPr>
                <a:xfrm>
                  <a:off x="2267744" y="5301208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193" name="מחבר ישר 192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מחבר ישר 193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0" name="קבוצה 179"/>
              <p:cNvGrpSpPr/>
              <p:nvPr/>
            </p:nvGrpSpPr>
            <p:grpSpPr>
              <a:xfrm>
                <a:off x="6662819" y="5256110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184" name="תמונה 183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185" name="TextBox 184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186" name="קבוצה 185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187" name="מחבר ישר 186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8" name="מחבר ישר 187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1" name="קבוצה 180"/>
              <p:cNvGrpSpPr/>
              <p:nvPr/>
            </p:nvGrpSpPr>
            <p:grpSpPr>
              <a:xfrm>
                <a:off x="3931271" y="5277718"/>
                <a:ext cx="1374557" cy="665266"/>
                <a:chOff x="4059777" y="1035542"/>
                <a:chExt cx="1374557" cy="665266"/>
              </a:xfrm>
            </p:grpSpPr>
            <p:pic>
              <p:nvPicPr>
                <p:cNvPr id="182" name="תמונה 181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059777" y="1035542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183" name="TextBox 182"/>
                <p:cNvSpPr txBox="1"/>
                <p:nvPr/>
              </p:nvSpPr>
              <p:spPr>
                <a:xfrm>
                  <a:off x="4266659" y="1317780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3</a:t>
                  </a:r>
                  <a:endParaRPr lang="he-IL" sz="1400" dirty="0"/>
                </a:p>
              </p:txBody>
            </p:sp>
          </p:grpSp>
        </p:grpSp>
        <p:pic>
          <p:nvPicPr>
            <p:cNvPr id="175" name="תמונה 17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11056" y="5290966"/>
              <a:ext cx="795888" cy="139630"/>
            </a:xfrm>
            <a:prstGeom prst="rect">
              <a:avLst/>
            </a:prstGeom>
          </p:spPr>
        </p:pic>
        <p:pic>
          <p:nvPicPr>
            <p:cNvPr id="176" name="תמונה 17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561064" y="5311426"/>
              <a:ext cx="795888" cy="139630"/>
            </a:xfrm>
            <a:prstGeom prst="rect">
              <a:avLst/>
            </a:prstGeom>
          </p:spPr>
        </p:pic>
        <p:pic>
          <p:nvPicPr>
            <p:cNvPr id="177" name="תמונה 17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196247" y="5311426"/>
              <a:ext cx="795888" cy="139630"/>
            </a:xfrm>
            <a:prstGeom prst="rect">
              <a:avLst/>
            </a:prstGeom>
          </p:spPr>
        </p:pic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129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4857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null</a:t>
            </a:r>
            <a:r>
              <a:rPr lang="en-US" sz="2000" dirty="0"/>
              <a:t>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0 ; i &lt; arr.length ; i++)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/>
              <a:t>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&gt;(arr[i], lst);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2567608" y="5260558"/>
            <a:ext cx="1417712" cy="369332"/>
            <a:chOff x="1043608" y="5260558"/>
            <a:chExt cx="1417712" cy="369332"/>
          </a:xfrm>
        </p:grpSpPr>
        <p:sp>
          <p:nvSpPr>
            <p:cNvPr id="4" name="מלבן מעוגל 3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7" name="מחבר חץ ישר 6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11" name="קבוצה 10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9" name="מחבר ישר 8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מחבר ישר 9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2" name="מלבן מעוגל 11"/>
          <p:cNvSpPr/>
          <p:nvPr/>
        </p:nvSpPr>
        <p:spPr>
          <a:xfrm>
            <a:off x="3090676" y="3645024"/>
            <a:ext cx="3816424" cy="36004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27" name="תמונה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grpSp>
        <p:nvGrpSpPr>
          <p:cNvPr id="38" name="קבוצה 37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39" name="TextBox 38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0</a:t>
              </a:r>
              <a:endParaRPr lang="he-IL" dirty="0"/>
            </a:p>
          </p:txBody>
        </p:sp>
        <p:sp>
          <p:nvSpPr>
            <p:cNvPr id="40" name="מלבן מעוגל 39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41" name="מלבן מעוגל 40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cxnSp>
        <p:nvCxnSpPr>
          <p:cNvPr id="42" name="מחבר חץ ישר 41"/>
          <p:cNvCxnSpPr/>
          <p:nvPr/>
        </p:nvCxnSpPr>
        <p:spPr>
          <a:xfrm>
            <a:off x="7896200" y="2163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אליפסה 42"/>
          <p:cNvSpPr/>
          <p:nvPr/>
        </p:nvSpPr>
        <p:spPr>
          <a:xfrm>
            <a:off x="7752184" y="6556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8" name="קבוצה 7"/>
          <p:cNvGrpSpPr/>
          <p:nvPr/>
        </p:nvGrpSpPr>
        <p:grpSpPr>
          <a:xfrm>
            <a:off x="4750651" y="5112591"/>
            <a:ext cx="1509581" cy="665266"/>
            <a:chOff x="3226650" y="5112591"/>
            <a:chExt cx="1509581" cy="665266"/>
          </a:xfrm>
        </p:grpSpPr>
        <p:grpSp>
          <p:nvGrpSpPr>
            <p:cNvPr id="35" name="קבוצה 34"/>
            <p:cNvGrpSpPr/>
            <p:nvPr/>
          </p:nvGrpSpPr>
          <p:grpSpPr>
            <a:xfrm>
              <a:off x="3226650" y="5112591"/>
              <a:ext cx="1509581" cy="665266"/>
              <a:chOff x="3768942" y="5112591"/>
              <a:chExt cx="1509581" cy="665266"/>
            </a:xfrm>
          </p:grpSpPr>
          <p:pic>
            <p:nvPicPr>
              <p:cNvPr id="29" name="תמונה 28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31" name="TextBox 30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4</a:t>
                </a:r>
                <a:endParaRPr lang="he-IL" sz="1400" dirty="0"/>
              </a:p>
            </p:txBody>
          </p:sp>
          <p:grpSp>
            <p:nvGrpSpPr>
              <p:cNvPr id="32" name="קבוצה 31"/>
              <p:cNvGrpSpPr/>
              <p:nvPr/>
            </p:nvGrpSpPr>
            <p:grpSpPr>
              <a:xfrm>
                <a:off x="5084947" y="5408135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33" name="מחבר ישר 32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מחבר ישר 33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pic>
          <p:nvPicPr>
            <p:cNvPr id="26" name="תמונה 2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74887" y="5140558"/>
              <a:ext cx="795888" cy="139630"/>
            </a:xfrm>
            <a:prstGeom prst="rect">
              <a:avLst/>
            </a:prstGeom>
          </p:spPr>
        </p:pic>
      </p:grpSp>
      <p:sp>
        <p:nvSpPr>
          <p:cNvPr id="13" name="מציין מיקום של כותרת תחתונה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14" name="מציין מיקום של מספר שקופית 1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36520056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5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1495021" y="3087137"/>
            <a:ext cx="1319531" cy="30670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4" name="מלבן 3"/>
          <p:cNvSpPr/>
          <p:nvPr/>
        </p:nvSpPr>
        <p:spPr>
          <a:xfrm rot="1266159">
            <a:off x="8196799" y="5552141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5" name="קבוצה 44"/>
          <p:cNvGrpSpPr/>
          <p:nvPr/>
        </p:nvGrpSpPr>
        <p:grpSpPr>
          <a:xfrm>
            <a:off x="5851212" y="3776671"/>
            <a:ext cx="781062" cy="1492471"/>
            <a:chOff x="6446106" y="2168169"/>
            <a:chExt cx="781062" cy="1492471"/>
          </a:xfrm>
        </p:grpSpPr>
        <p:sp>
          <p:nvSpPr>
            <p:cNvPr id="46" name="מלבן מעוגל 45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52" name="מחבר חץ ישר 51"/>
            <p:cNvCxnSpPr/>
            <p:nvPr/>
          </p:nvCxnSpPr>
          <p:spPr>
            <a:xfrm flipH="1">
              <a:off x="6980653" y="2780928"/>
              <a:ext cx="2" cy="8797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7" name="קבוצה 6"/>
          <p:cNvGrpSpPr/>
          <p:nvPr/>
        </p:nvGrpSpPr>
        <p:grpSpPr>
          <a:xfrm>
            <a:off x="5487646" y="5921376"/>
            <a:ext cx="781062" cy="941942"/>
            <a:chOff x="3963646" y="5921376"/>
            <a:chExt cx="781062" cy="941942"/>
          </a:xfrm>
        </p:grpSpPr>
        <p:sp>
          <p:nvSpPr>
            <p:cNvPr id="54" name="מלבן מעוגל 53"/>
            <p:cNvSpPr/>
            <p:nvPr/>
          </p:nvSpPr>
          <p:spPr>
            <a:xfrm>
              <a:off x="4289971" y="6332350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963646" y="6524764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prev</a:t>
              </a:r>
              <a:endParaRPr lang="he-IL" dirty="0"/>
            </a:p>
          </p:txBody>
        </p:sp>
        <p:cxnSp>
          <p:nvCxnSpPr>
            <p:cNvPr id="63" name="מחבר חץ ישר 62"/>
            <p:cNvCxnSpPr/>
            <p:nvPr/>
          </p:nvCxnSpPr>
          <p:spPr>
            <a:xfrm flipV="1">
              <a:off x="4433987" y="5921376"/>
              <a:ext cx="0" cy="5549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04" name="קבוצה 103"/>
          <p:cNvGrpSpPr/>
          <p:nvPr/>
        </p:nvGrpSpPr>
        <p:grpSpPr>
          <a:xfrm>
            <a:off x="4238924" y="5243083"/>
            <a:ext cx="5457477" cy="708478"/>
            <a:chOff x="2714923" y="5243083"/>
            <a:chExt cx="5457477" cy="708478"/>
          </a:xfrm>
        </p:grpSpPr>
        <p:grpSp>
          <p:nvGrpSpPr>
            <p:cNvPr id="105" name="קבוצה 104"/>
            <p:cNvGrpSpPr/>
            <p:nvPr/>
          </p:nvGrpSpPr>
          <p:grpSpPr>
            <a:xfrm>
              <a:off x="2714923" y="5243083"/>
              <a:ext cx="5457477" cy="708478"/>
              <a:chOff x="2714923" y="5243083"/>
              <a:chExt cx="5457477" cy="708478"/>
            </a:xfrm>
          </p:grpSpPr>
          <p:grpSp>
            <p:nvGrpSpPr>
              <p:cNvPr id="109" name="קבוצה 108"/>
              <p:cNvGrpSpPr/>
              <p:nvPr/>
            </p:nvGrpSpPr>
            <p:grpSpPr>
              <a:xfrm>
                <a:off x="5277588" y="5243083"/>
                <a:ext cx="1659567" cy="708478"/>
                <a:chOff x="5277588" y="5243083"/>
                <a:chExt cx="1659567" cy="708478"/>
              </a:xfrm>
            </p:grpSpPr>
            <p:pic>
              <p:nvPicPr>
                <p:cNvPr id="126" name="תמונה 125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277588" y="5243083"/>
                  <a:ext cx="1583142" cy="708478"/>
                </a:xfrm>
                <a:prstGeom prst="rect">
                  <a:avLst/>
                </a:prstGeom>
              </p:spPr>
            </p:pic>
            <p:sp>
              <p:nvSpPr>
                <p:cNvPr id="127" name="מלבן 126"/>
                <p:cNvSpPr/>
                <p:nvPr/>
              </p:nvSpPr>
              <p:spPr>
                <a:xfrm rot="1266159">
                  <a:off x="6672799" y="5552141"/>
                  <a:ext cx="264356" cy="385924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</p:grpSp>
          <p:grpSp>
            <p:nvGrpSpPr>
              <p:cNvPr id="110" name="קבוצה 109"/>
              <p:cNvGrpSpPr/>
              <p:nvPr/>
            </p:nvGrpSpPr>
            <p:grpSpPr>
              <a:xfrm>
                <a:off x="2714923" y="5410406"/>
                <a:ext cx="1417712" cy="369332"/>
                <a:chOff x="1043608" y="5260558"/>
                <a:chExt cx="1417712" cy="369332"/>
              </a:xfrm>
            </p:grpSpPr>
            <p:sp>
              <p:nvSpPr>
                <p:cNvPr id="120" name="מלבן מעוגל 119"/>
                <p:cNvSpPr/>
                <p:nvPr/>
              </p:nvSpPr>
              <p:spPr>
                <a:xfrm>
                  <a:off x="1619672" y="5301208"/>
                  <a:ext cx="288032" cy="288032"/>
                </a:xfrm>
                <a:prstGeom prst="roundRect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121" name="TextBox 120"/>
                <p:cNvSpPr txBox="1"/>
                <p:nvPr/>
              </p:nvSpPr>
              <p:spPr>
                <a:xfrm>
                  <a:off x="1043608" y="5260558"/>
                  <a:ext cx="504056" cy="369332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dirty="0"/>
                    <a:t>lst</a:t>
                  </a:r>
                  <a:endParaRPr lang="he-IL" dirty="0"/>
                </a:p>
              </p:txBody>
            </p:sp>
            <p:cxnSp>
              <p:nvCxnSpPr>
                <p:cNvPr id="122" name="מחבר חץ ישר 121"/>
                <p:cNvCxnSpPr/>
                <p:nvPr/>
              </p:nvCxnSpPr>
              <p:spPr>
                <a:xfrm>
                  <a:off x="1763688" y="5445224"/>
                  <a:ext cx="504056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grpSp>
              <p:nvGrpSpPr>
                <p:cNvPr id="123" name="קבוצה 122"/>
                <p:cNvGrpSpPr/>
                <p:nvPr/>
              </p:nvGrpSpPr>
              <p:grpSpPr>
                <a:xfrm>
                  <a:off x="2267744" y="5301208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124" name="מחבר ישר 123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מחבר ישר 124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11" name="קבוצה 110"/>
              <p:cNvGrpSpPr/>
              <p:nvPr/>
            </p:nvGrpSpPr>
            <p:grpSpPr>
              <a:xfrm>
                <a:off x="6662819" y="5256110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115" name="תמונה 114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116" name="TextBox 115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117" name="קבוצה 116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118" name="מחבר ישר 117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" name="מחבר ישר 118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12" name="קבוצה 111"/>
              <p:cNvGrpSpPr/>
              <p:nvPr/>
            </p:nvGrpSpPr>
            <p:grpSpPr>
              <a:xfrm>
                <a:off x="3931271" y="5277718"/>
                <a:ext cx="1374557" cy="665266"/>
                <a:chOff x="4059777" y="1035542"/>
                <a:chExt cx="1374557" cy="665266"/>
              </a:xfrm>
            </p:grpSpPr>
            <p:pic>
              <p:nvPicPr>
                <p:cNvPr id="113" name="תמונה 112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059777" y="1035542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114" name="TextBox 113"/>
                <p:cNvSpPr txBox="1"/>
                <p:nvPr/>
              </p:nvSpPr>
              <p:spPr>
                <a:xfrm>
                  <a:off x="4266659" y="1317780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3</a:t>
                  </a:r>
                  <a:endParaRPr lang="he-IL" sz="1400" dirty="0"/>
                </a:p>
              </p:txBody>
            </p:sp>
          </p:grpSp>
        </p:grpSp>
        <p:pic>
          <p:nvPicPr>
            <p:cNvPr id="106" name="תמונה 10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11056" y="5290966"/>
              <a:ext cx="795888" cy="139630"/>
            </a:xfrm>
            <a:prstGeom prst="rect">
              <a:avLst/>
            </a:prstGeom>
          </p:spPr>
        </p:pic>
        <p:pic>
          <p:nvPicPr>
            <p:cNvPr id="107" name="תמונה 10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561064" y="5311426"/>
              <a:ext cx="795888" cy="139630"/>
            </a:xfrm>
            <a:prstGeom prst="rect">
              <a:avLst/>
            </a:prstGeom>
          </p:spPr>
        </p:pic>
        <p:pic>
          <p:nvPicPr>
            <p:cNvPr id="108" name="תמונה 10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196247" y="5311426"/>
              <a:ext cx="795888" cy="139630"/>
            </a:xfrm>
            <a:prstGeom prst="rect">
              <a:avLst/>
            </a:prstGeom>
          </p:spPr>
        </p:pic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130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91869323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5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1559497" y="3356992"/>
            <a:ext cx="2031355" cy="30670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4" name="מלבן 3"/>
          <p:cNvSpPr/>
          <p:nvPr/>
        </p:nvSpPr>
        <p:spPr>
          <a:xfrm rot="1266159">
            <a:off x="8196799" y="5552141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7" name="קבוצה 6"/>
          <p:cNvGrpSpPr/>
          <p:nvPr/>
        </p:nvGrpSpPr>
        <p:grpSpPr>
          <a:xfrm>
            <a:off x="5487646" y="5921376"/>
            <a:ext cx="781062" cy="941942"/>
            <a:chOff x="3963646" y="5921376"/>
            <a:chExt cx="781062" cy="941942"/>
          </a:xfrm>
        </p:grpSpPr>
        <p:sp>
          <p:nvSpPr>
            <p:cNvPr id="54" name="מלבן מעוגל 53"/>
            <p:cNvSpPr/>
            <p:nvPr/>
          </p:nvSpPr>
          <p:spPr>
            <a:xfrm>
              <a:off x="4289971" y="6332350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963646" y="6524764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prev</a:t>
              </a:r>
              <a:endParaRPr lang="he-IL" dirty="0"/>
            </a:p>
          </p:txBody>
        </p:sp>
        <p:cxnSp>
          <p:nvCxnSpPr>
            <p:cNvPr id="63" name="מחבר חץ ישר 62"/>
            <p:cNvCxnSpPr/>
            <p:nvPr/>
          </p:nvCxnSpPr>
          <p:spPr>
            <a:xfrm flipV="1">
              <a:off x="4433987" y="5921376"/>
              <a:ext cx="0" cy="5549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7" name="קבוצה 66"/>
          <p:cNvGrpSpPr/>
          <p:nvPr/>
        </p:nvGrpSpPr>
        <p:grpSpPr>
          <a:xfrm>
            <a:off x="6949121" y="4293097"/>
            <a:ext cx="781062" cy="964399"/>
            <a:chOff x="6446106" y="2168169"/>
            <a:chExt cx="781062" cy="964399"/>
          </a:xfrm>
        </p:grpSpPr>
        <p:sp>
          <p:nvSpPr>
            <p:cNvPr id="68" name="מלבן מעוגל 67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71" name="מחבר חץ ישר 70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77" name="קבוצה 76"/>
          <p:cNvGrpSpPr/>
          <p:nvPr/>
        </p:nvGrpSpPr>
        <p:grpSpPr>
          <a:xfrm>
            <a:off x="4238924" y="5243083"/>
            <a:ext cx="5457477" cy="708478"/>
            <a:chOff x="2714923" y="5243083"/>
            <a:chExt cx="5457477" cy="708478"/>
          </a:xfrm>
        </p:grpSpPr>
        <p:grpSp>
          <p:nvGrpSpPr>
            <p:cNvPr id="78" name="קבוצה 77"/>
            <p:cNvGrpSpPr/>
            <p:nvPr/>
          </p:nvGrpSpPr>
          <p:grpSpPr>
            <a:xfrm>
              <a:off x="2714923" y="5243083"/>
              <a:ext cx="5457477" cy="708478"/>
              <a:chOff x="2714923" y="5243083"/>
              <a:chExt cx="5457477" cy="708478"/>
            </a:xfrm>
          </p:grpSpPr>
          <p:grpSp>
            <p:nvGrpSpPr>
              <p:cNvPr id="82" name="קבוצה 81"/>
              <p:cNvGrpSpPr/>
              <p:nvPr/>
            </p:nvGrpSpPr>
            <p:grpSpPr>
              <a:xfrm>
                <a:off x="5277588" y="5243083"/>
                <a:ext cx="1659567" cy="708478"/>
                <a:chOff x="5277588" y="5243083"/>
                <a:chExt cx="1659567" cy="708478"/>
              </a:xfrm>
            </p:grpSpPr>
            <p:pic>
              <p:nvPicPr>
                <p:cNvPr id="99" name="תמונה 98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277588" y="5243083"/>
                  <a:ext cx="1583142" cy="708478"/>
                </a:xfrm>
                <a:prstGeom prst="rect">
                  <a:avLst/>
                </a:prstGeom>
              </p:spPr>
            </p:pic>
            <p:sp>
              <p:nvSpPr>
                <p:cNvPr id="100" name="מלבן 99"/>
                <p:cNvSpPr/>
                <p:nvPr/>
              </p:nvSpPr>
              <p:spPr>
                <a:xfrm rot="1266159">
                  <a:off x="6672799" y="5552141"/>
                  <a:ext cx="264356" cy="385924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</p:grpSp>
          <p:grpSp>
            <p:nvGrpSpPr>
              <p:cNvPr id="83" name="קבוצה 82"/>
              <p:cNvGrpSpPr/>
              <p:nvPr/>
            </p:nvGrpSpPr>
            <p:grpSpPr>
              <a:xfrm>
                <a:off x="2714923" y="5410406"/>
                <a:ext cx="1417712" cy="369332"/>
                <a:chOff x="1043608" y="5260558"/>
                <a:chExt cx="1417712" cy="369332"/>
              </a:xfrm>
            </p:grpSpPr>
            <p:sp>
              <p:nvSpPr>
                <p:cNvPr id="93" name="מלבן מעוגל 92"/>
                <p:cNvSpPr/>
                <p:nvPr/>
              </p:nvSpPr>
              <p:spPr>
                <a:xfrm>
                  <a:off x="1619672" y="5301208"/>
                  <a:ext cx="288032" cy="288032"/>
                </a:xfrm>
                <a:prstGeom prst="roundRect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94" name="TextBox 93"/>
                <p:cNvSpPr txBox="1"/>
                <p:nvPr/>
              </p:nvSpPr>
              <p:spPr>
                <a:xfrm>
                  <a:off x="1043608" y="5260558"/>
                  <a:ext cx="504056" cy="369332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dirty="0"/>
                    <a:t>lst</a:t>
                  </a:r>
                  <a:endParaRPr lang="he-IL" dirty="0"/>
                </a:p>
              </p:txBody>
            </p:sp>
            <p:cxnSp>
              <p:nvCxnSpPr>
                <p:cNvPr id="95" name="מחבר חץ ישר 94"/>
                <p:cNvCxnSpPr/>
                <p:nvPr/>
              </p:nvCxnSpPr>
              <p:spPr>
                <a:xfrm>
                  <a:off x="1763688" y="5445224"/>
                  <a:ext cx="504056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grpSp>
              <p:nvGrpSpPr>
                <p:cNvPr id="96" name="קבוצה 95"/>
                <p:cNvGrpSpPr/>
                <p:nvPr/>
              </p:nvGrpSpPr>
              <p:grpSpPr>
                <a:xfrm>
                  <a:off x="2267744" y="5301208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97" name="מחבר ישר 96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" name="מחבר ישר 97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84" name="קבוצה 83"/>
              <p:cNvGrpSpPr/>
              <p:nvPr/>
            </p:nvGrpSpPr>
            <p:grpSpPr>
              <a:xfrm>
                <a:off x="6662819" y="5256110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88" name="תמונה 87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89" name="TextBox 88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90" name="קבוצה 89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91" name="מחבר ישר 90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" name="מחבר ישר 91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85" name="קבוצה 84"/>
              <p:cNvGrpSpPr/>
              <p:nvPr/>
            </p:nvGrpSpPr>
            <p:grpSpPr>
              <a:xfrm>
                <a:off x="3931271" y="5277718"/>
                <a:ext cx="1374557" cy="665266"/>
                <a:chOff x="4059777" y="1035542"/>
                <a:chExt cx="1374557" cy="665266"/>
              </a:xfrm>
            </p:grpSpPr>
            <p:pic>
              <p:nvPicPr>
                <p:cNvPr id="86" name="תמונה 85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059777" y="1035542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87" name="TextBox 86"/>
                <p:cNvSpPr txBox="1"/>
                <p:nvPr/>
              </p:nvSpPr>
              <p:spPr>
                <a:xfrm>
                  <a:off x="4266659" y="1317780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3</a:t>
                  </a:r>
                  <a:endParaRPr lang="he-IL" sz="1400" dirty="0"/>
                </a:p>
              </p:txBody>
            </p:sp>
          </p:grpSp>
        </p:grpSp>
        <p:pic>
          <p:nvPicPr>
            <p:cNvPr id="79" name="תמונה 7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11056" y="5290966"/>
              <a:ext cx="795888" cy="139630"/>
            </a:xfrm>
            <a:prstGeom prst="rect">
              <a:avLst/>
            </a:prstGeom>
          </p:spPr>
        </p:pic>
        <p:pic>
          <p:nvPicPr>
            <p:cNvPr id="80" name="תמונה 7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561064" y="5311426"/>
              <a:ext cx="795888" cy="139630"/>
            </a:xfrm>
            <a:prstGeom prst="rect">
              <a:avLst/>
            </a:prstGeom>
          </p:spPr>
        </p:pic>
        <p:pic>
          <p:nvPicPr>
            <p:cNvPr id="81" name="תמונה 8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196247" y="5311426"/>
              <a:ext cx="795888" cy="139630"/>
            </a:xfrm>
            <a:prstGeom prst="rect">
              <a:avLst/>
            </a:prstGeom>
          </p:spPr>
        </p:pic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131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76043131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5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1055440" y="2636912"/>
            <a:ext cx="4061140" cy="30670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4" name="מלבן 3"/>
          <p:cNvSpPr/>
          <p:nvPr/>
        </p:nvSpPr>
        <p:spPr>
          <a:xfrm rot="1266159">
            <a:off x="8196799" y="5552141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7" name="קבוצה 6"/>
          <p:cNvGrpSpPr/>
          <p:nvPr/>
        </p:nvGrpSpPr>
        <p:grpSpPr>
          <a:xfrm>
            <a:off x="5487646" y="5921376"/>
            <a:ext cx="781062" cy="941942"/>
            <a:chOff x="3963646" y="5921376"/>
            <a:chExt cx="781062" cy="941942"/>
          </a:xfrm>
        </p:grpSpPr>
        <p:sp>
          <p:nvSpPr>
            <p:cNvPr id="54" name="מלבן מעוגל 53"/>
            <p:cNvSpPr/>
            <p:nvPr/>
          </p:nvSpPr>
          <p:spPr>
            <a:xfrm>
              <a:off x="4289971" y="6332350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963646" y="6524764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prev</a:t>
              </a:r>
              <a:endParaRPr lang="he-IL" dirty="0"/>
            </a:p>
          </p:txBody>
        </p:sp>
        <p:cxnSp>
          <p:nvCxnSpPr>
            <p:cNvPr id="63" name="מחבר חץ ישר 62"/>
            <p:cNvCxnSpPr/>
            <p:nvPr/>
          </p:nvCxnSpPr>
          <p:spPr>
            <a:xfrm flipV="1">
              <a:off x="4433987" y="5921376"/>
              <a:ext cx="0" cy="5549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7" name="קבוצה 66"/>
          <p:cNvGrpSpPr/>
          <p:nvPr/>
        </p:nvGrpSpPr>
        <p:grpSpPr>
          <a:xfrm>
            <a:off x="6949121" y="4293097"/>
            <a:ext cx="781062" cy="964399"/>
            <a:chOff x="6446106" y="2168169"/>
            <a:chExt cx="781062" cy="964399"/>
          </a:xfrm>
        </p:grpSpPr>
        <p:sp>
          <p:nvSpPr>
            <p:cNvPr id="68" name="מלבן מעוגל 67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71" name="מחבר חץ ישר 70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77" name="קבוצה 76"/>
          <p:cNvGrpSpPr/>
          <p:nvPr/>
        </p:nvGrpSpPr>
        <p:grpSpPr>
          <a:xfrm>
            <a:off x="4238924" y="5243083"/>
            <a:ext cx="5457477" cy="708478"/>
            <a:chOff x="2714923" y="5243083"/>
            <a:chExt cx="5457477" cy="708478"/>
          </a:xfrm>
        </p:grpSpPr>
        <p:grpSp>
          <p:nvGrpSpPr>
            <p:cNvPr id="78" name="קבוצה 77"/>
            <p:cNvGrpSpPr/>
            <p:nvPr/>
          </p:nvGrpSpPr>
          <p:grpSpPr>
            <a:xfrm>
              <a:off x="2714923" y="5243083"/>
              <a:ext cx="5457477" cy="708478"/>
              <a:chOff x="2714923" y="5243083"/>
              <a:chExt cx="5457477" cy="708478"/>
            </a:xfrm>
          </p:grpSpPr>
          <p:grpSp>
            <p:nvGrpSpPr>
              <p:cNvPr id="82" name="קבוצה 81"/>
              <p:cNvGrpSpPr/>
              <p:nvPr/>
            </p:nvGrpSpPr>
            <p:grpSpPr>
              <a:xfrm>
                <a:off x="5277588" y="5243083"/>
                <a:ext cx="1659567" cy="708478"/>
                <a:chOff x="5277588" y="5243083"/>
                <a:chExt cx="1659567" cy="708478"/>
              </a:xfrm>
            </p:grpSpPr>
            <p:pic>
              <p:nvPicPr>
                <p:cNvPr id="99" name="תמונה 98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277588" y="5243083"/>
                  <a:ext cx="1583142" cy="708478"/>
                </a:xfrm>
                <a:prstGeom prst="rect">
                  <a:avLst/>
                </a:prstGeom>
              </p:spPr>
            </p:pic>
            <p:sp>
              <p:nvSpPr>
                <p:cNvPr id="100" name="מלבן 99"/>
                <p:cNvSpPr/>
                <p:nvPr/>
              </p:nvSpPr>
              <p:spPr>
                <a:xfrm rot="1266159">
                  <a:off x="6672799" y="5552141"/>
                  <a:ext cx="264356" cy="385924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</p:grpSp>
          <p:grpSp>
            <p:nvGrpSpPr>
              <p:cNvPr id="83" name="קבוצה 82"/>
              <p:cNvGrpSpPr/>
              <p:nvPr/>
            </p:nvGrpSpPr>
            <p:grpSpPr>
              <a:xfrm>
                <a:off x="2714923" y="5410406"/>
                <a:ext cx="1417712" cy="369332"/>
                <a:chOff x="1043608" y="5260558"/>
                <a:chExt cx="1417712" cy="369332"/>
              </a:xfrm>
            </p:grpSpPr>
            <p:sp>
              <p:nvSpPr>
                <p:cNvPr id="93" name="מלבן מעוגל 92"/>
                <p:cNvSpPr/>
                <p:nvPr/>
              </p:nvSpPr>
              <p:spPr>
                <a:xfrm>
                  <a:off x="1619672" y="5301208"/>
                  <a:ext cx="288032" cy="288032"/>
                </a:xfrm>
                <a:prstGeom prst="roundRect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94" name="TextBox 93"/>
                <p:cNvSpPr txBox="1"/>
                <p:nvPr/>
              </p:nvSpPr>
              <p:spPr>
                <a:xfrm>
                  <a:off x="1043608" y="5260558"/>
                  <a:ext cx="504056" cy="369332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dirty="0"/>
                    <a:t>lst</a:t>
                  </a:r>
                  <a:endParaRPr lang="he-IL" dirty="0"/>
                </a:p>
              </p:txBody>
            </p:sp>
            <p:cxnSp>
              <p:nvCxnSpPr>
                <p:cNvPr id="95" name="מחבר חץ ישר 94"/>
                <p:cNvCxnSpPr/>
                <p:nvPr/>
              </p:nvCxnSpPr>
              <p:spPr>
                <a:xfrm>
                  <a:off x="1763688" y="5445224"/>
                  <a:ext cx="504056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grpSp>
              <p:nvGrpSpPr>
                <p:cNvPr id="96" name="קבוצה 95"/>
                <p:cNvGrpSpPr/>
                <p:nvPr/>
              </p:nvGrpSpPr>
              <p:grpSpPr>
                <a:xfrm>
                  <a:off x="2267744" y="5301208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97" name="מחבר ישר 96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" name="מחבר ישר 97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84" name="קבוצה 83"/>
              <p:cNvGrpSpPr/>
              <p:nvPr/>
            </p:nvGrpSpPr>
            <p:grpSpPr>
              <a:xfrm>
                <a:off x="6662819" y="5256110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88" name="תמונה 87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89" name="TextBox 88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90" name="קבוצה 89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91" name="מחבר ישר 90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" name="מחבר ישר 91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85" name="קבוצה 84"/>
              <p:cNvGrpSpPr/>
              <p:nvPr/>
            </p:nvGrpSpPr>
            <p:grpSpPr>
              <a:xfrm>
                <a:off x="3931271" y="5277718"/>
                <a:ext cx="1374557" cy="665266"/>
                <a:chOff x="4059777" y="1035542"/>
                <a:chExt cx="1374557" cy="665266"/>
              </a:xfrm>
            </p:grpSpPr>
            <p:pic>
              <p:nvPicPr>
                <p:cNvPr id="86" name="תמונה 85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059777" y="1035542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87" name="TextBox 86"/>
                <p:cNvSpPr txBox="1"/>
                <p:nvPr/>
              </p:nvSpPr>
              <p:spPr>
                <a:xfrm>
                  <a:off x="4266659" y="1317780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3</a:t>
                  </a:r>
                  <a:endParaRPr lang="he-IL" sz="1400" dirty="0"/>
                </a:p>
              </p:txBody>
            </p:sp>
          </p:grpSp>
        </p:grpSp>
        <p:pic>
          <p:nvPicPr>
            <p:cNvPr id="79" name="תמונה 7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11056" y="5290966"/>
              <a:ext cx="795888" cy="139630"/>
            </a:xfrm>
            <a:prstGeom prst="rect">
              <a:avLst/>
            </a:prstGeom>
          </p:spPr>
        </p:pic>
        <p:pic>
          <p:nvPicPr>
            <p:cNvPr id="80" name="תמונה 7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561064" y="5311426"/>
              <a:ext cx="795888" cy="139630"/>
            </a:xfrm>
            <a:prstGeom prst="rect">
              <a:avLst/>
            </a:prstGeom>
          </p:spPr>
        </p:pic>
        <p:pic>
          <p:nvPicPr>
            <p:cNvPr id="81" name="תמונה 8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196247" y="5311426"/>
              <a:ext cx="795888" cy="139630"/>
            </a:xfrm>
            <a:prstGeom prst="rect">
              <a:avLst/>
            </a:prstGeom>
          </p:spPr>
        </p:pic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132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4644247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5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1581926" y="3093162"/>
            <a:ext cx="1201707" cy="263831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4" name="מלבן 3"/>
          <p:cNvSpPr/>
          <p:nvPr/>
        </p:nvSpPr>
        <p:spPr>
          <a:xfrm rot="1266159">
            <a:off x="8196799" y="5552141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7" name="קבוצה 6"/>
          <p:cNvGrpSpPr/>
          <p:nvPr/>
        </p:nvGrpSpPr>
        <p:grpSpPr>
          <a:xfrm>
            <a:off x="6672064" y="5921376"/>
            <a:ext cx="781062" cy="941942"/>
            <a:chOff x="3963646" y="5921376"/>
            <a:chExt cx="781062" cy="941942"/>
          </a:xfrm>
        </p:grpSpPr>
        <p:sp>
          <p:nvSpPr>
            <p:cNvPr id="54" name="מלבן מעוגל 53"/>
            <p:cNvSpPr/>
            <p:nvPr/>
          </p:nvSpPr>
          <p:spPr>
            <a:xfrm>
              <a:off x="4289971" y="6332350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963646" y="6524764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prev</a:t>
              </a:r>
              <a:endParaRPr lang="he-IL" dirty="0"/>
            </a:p>
          </p:txBody>
        </p:sp>
        <p:cxnSp>
          <p:nvCxnSpPr>
            <p:cNvPr id="63" name="מחבר חץ ישר 62"/>
            <p:cNvCxnSpPr/>
            <p:nvPr/>
          </p:nvCxnSpPr>
          <p:spPr>
            <a:xfrm flipV="1">
              <a:off x="4433987" y="5921376"/>
              <a:ext cx="0" cy="5549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7" name="קבוצה 66"/>
          <p:cNvGrpSpPr/>
          <p:nvPr/>
        </p:nvGrpSpPr>
        <p:grpSpPr>
          <a:xfrm>
            <a:off x="6949121" y="4293097"/>
            <a:ext cx="781062" cy="964399"/>
            <a:chOff x="6446106" y="2168169"/>
            <a:chExt cx="781062" cy="964399"/>
          </a:xfrm>
        </p:grpSpPr>
        <p:sp>
          <p:nvSpPr>
            <p:cNvPr id="68" name="מלבן מעוגל 67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71" name="מחבר חץ ישר 70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77" name="קבוצה 76"/>
          <p:cNvGrpSpPr/>
          <p:nvPr/>
        </p:nvGrpSpPr>
        <p:grpSpPr>
          <a:xfrm>
            <a:off x="4238924" y="5243083"/>
            <a:ext cx="5457477" cy="708478"/>
            <a:chOff x="2714923" y="5243083"/>
            <a:chExt cx="5457477" cy="708478"/>
          </a:xfrm>
        </p:grpSpPr>
        <p:grpSp>
          <p:nvGrpSpPr>
            <p:cNvPr id="78" name="קבוצה 77"/>
            <p:cNvGrpSpPr/>
            <p:nvPr/>
          </p:nvGrpSpPr>
          <p:grpSpPr>
            <a:xfrm>
              <a:off x="2714923" y="5243083"/>
              <a:ext cx="5457477" cy="708478"/>
              <a:chOff x="2714923" y="5243083"/>
              <a:chExt cx="5457477" cy="708478"/>
            </a:xfrm>
          </p:grpSpPr>
          <p:grpSp>
            <p:nvGrpSpPr>
              <p:cNvPr id="82" name="קבוצה 81"/>
              <p:cNvGrpSpPr/>
              <p:nvPr/>
            </p:nvGrpSpPr>
            <p:grpSpPr>
              <a:xfrm>
                <a:off x="5277588" y="5243083"/>
                <a:ext cx="1659567" cy="708478"/>
                <a:chOff x="5277588" y="5243083"/>
                <a:chExt cx="1659567" cy="708478"/>
              </a:xfrm>
            </p:grpSpPr>
            <p:pic>
              <p:nvPicPr>
                <p:cNvPr id="99" name="תמונה 98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277588" y="5243083"/>
                  <a:ext cx="1583142" cy="708478"/>
                </a:xfrm>
                <a:prstGeom prst="rect">
                  <a:avLst/>
                </a:prstGeom>
              </p:spPr>
            </p:pic>
            <p:sp>
              <p:nvSpPr>
                <p:cNvPr id="100" name="מלבן 99"/>
                <p:cNvSpPr/>
                <p:nvPr/>
              </p:nvSpPr>
              <p:spPr>
                <a:xfrm rot="1266159">
                  <a:off x="6672799" y="5552141"/>
                  <a:ext cx="264356" cy="385924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</p:grpSp>
          <p:grpSp>
            <p:nvGrpSpPr>
              <p:cNvPr id="83" name="קבוצה 82"/>
              <p:cNvGrpSpPr/>
              <p:nvPr/>
            </p:nvGrpSpPr>
            <p:grpSpPr>
              <a:xfrm>
                <a:off x="2714923" y="5410406"/>
                <a:ext cx="1417712" cy="369332"/>
                <a:chOff x="1043608" y="5260558"/>
                <a:chExt cx="1417712" cy="369332"/>
              </a:xfrm>
            </p:grpSpPr>
            <p:sp>
              <p:nvSpPr>
                <p:cNvPr id="93" name="מלבן מעוגל 92"/>
                <p:cNvSpPr/>
                <p:nvPr/>
              </p:nvSpPr>
              <p:spPr>
                <a:xfrm>
                  <a:off x="1619672" y="5301208"/>
                  <a:ext cx="288032" cy="288032"/>
                </a:xfrm>
                <a:prstGeom prst="roundRect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94" name="TextBox 93"/>
                <p:cNvSpPr txBox="1"/>
                <p:nvPr/>
              </p:nvSpPr>
              <p:spPr>
                <a:xfrm>
                  <a:off x="1043608" y="5260558"/>
                  <a:ext cx="504056" cy="369332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dirty="0"/>
                    <a:t>lst</a:t>
                  </a:r>
                  <a:endParaRPr lang="he-IL" dirty="0"/>
                </a:p>
              </p:txBody>
            </p:sp>
            <p:cxnSp>
              <p:nvCxnSpPr>
                <p:cNvPr id="95" name="מחבר חץ ישר 94"/>
                <p:cNvCxnSpPr/>
                <p:nvPr/>
              </p:nvCxnSpPr>
              <p:spPr>
                <a:xfrm>
                  <a:off x="1763688" y="5445224"/>
                  <a:ext cx="504056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grpSp>
              <p:nvGrpSpPr>
                <p:cNvPr id="96" name="קבוצה 95"/>
                <p:cNvGrpSpPr/>
                <p:nvPr/>
              </p:nvGrpSpPr>
              <p:grpSpPr>
                <a:xfrm>
                  <a:off x="2267744" y="5301208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97" name="מחבר ישר 96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" name="מחבר ישר 97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84" name="קבוצה 83"/>
              <p:cNvGrpSpPr/>
              <p:nvPr/>
            </p:nvGrpSpPr>
            <p:grpSpPr>
              <a:xfrm>
                <a:off x="6662819" y="5256110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88" name="תמונה 87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89" name="TextBox 88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90" name="קבוצה 89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91" name="מחבר ישר 90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" name="מחבר ישר 91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85" name="קבוצה 84"/>
              <p:cNvGrpSpPr/>
              <p:nvPr/>
            </p:nvGrpSpPr>
            <p:grpSpPr>
              <a:xfrm>
                <a:off x="3931271" y="5277718"/>
                <a:ext cx="1374557" cy="665266"/>
                <a:chOff x="4059777" y="1035542"/>
                <a:chExt cx="1374557" cy="665266"/>
              </a:xfrm>
            </p:grpSpPr>
            <p:pic>
              <p:nvPicPr>
                <p:cNvPr id="86" name="תמונה 85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059777" y="1035542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87" name="TextBox 86"/>
                <p:cNvSpPr txBox="1"/>
                <p:nvPr/>
              </p:nvSpPr>
              <p:spPr>
                <a:xfrm>
                  <a:off x="4266659" y="1317780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3</a:t>
                  </a:r>
                  <a:endParaRPr lang="he-IL" sz="1400" dirty="0"/>
                </a:p>
              </p:txBody>
            </p:sp>
          </p:grpSp>
        </p:grpSp>
        <p:pic>
          <p:nvPicPr>
            <p:cNvPr id="79" name="תמונה 7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11056" y="5290966"/>
              <a:ext cx="795888" cy="139630"/>
            </a:xfrm>
            <a:prstGeom prst="rect">
              <a:avLst/>
            </a:prstGeom>
          </p:spPr>
        </p:pic>
        <p:pic>
          <p:nvPicPr>
            <p:cNvPr id="80" name="תמונה 7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561064" y="5311426"/>
              <a:ext cx="795888" cy="139630"/>
            </a:xfrm>
            <a:prstGeom prst="rect">
              <a:avLst/>
            </a:prstGeom>
          </p:spPr>
        </p:pic>
        <p:pic>
          <p:nvPicPr>
            <p:cNvPr id="81" name="תמונה 8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196247" y="5311426"/>
              <a:ext cx="795888" cy="139630"/>
            </a:xfrm>
            <a:prstGeom prst="rect">
              <a:avLst/>
            </a:prstGeom>
          </p:spPr>
        </p:pic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133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09692923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00608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5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1580729" y="3356993"/>
            <a:ext cx="2031355" cy="263831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4" name="מלבן 3"/>
          <p:cNvSpPr/>
          <p:nvPr/>
        </p:nvSpPr>
        <p:spPr>
          <a:xfrm rot="1266159">
            <a:off x="8196799" y="5552141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7" name="קבוצה 66"/>
          <p:cNvGrpSpPr/>
          <p:nvPr/>
        </p:nvGrpSpPr>
        <p:grpSpPr>
          <a:xfrm>
            <a:off x="8339274" y="4293097"/>
            <a:ext cx="781062" cy="964399"/>
            <a:chOff x="6446106" y="2168169"/>
            <a:chExt cx="781062" cy="964399"/>
          </a:xfrm>
        </p:grpSpPr>
        <p:sp>
          <p:nvSpPr>
            <p:cNvPr id="68" name="מלבן מעוגל 67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71" name="מחבר חץ ישר 70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5" name="קבוצה 34"/>
          <p:cNvGrpSpPr/>
          <p:nvPr/>
        </p:nvGrpSpPr>
        <p:grpSpPr>
          <a:xfrm>
            <a:off x="6672064" y="5921376"/>
            <a:ext cx="781062" cy="941942"/>
            <a:chOff x="3963646" y="5921376"/>
            <a:chExt cx="781062" cy="941942"/>
          </a:xfrm>
        </p:grpSpPr>
        <p:sp>
          <p:nvSpPr>
            <p:cNvPr id="36" name="מלבן מעוגל 35"/>
            <p:cNvSpPr/>
            <p:nvPr/>
          </p:nvSpPr>
          <p:spPr>
            <a:xfrm>
              <a:off x="4289971" y="6332350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963646" y="6524764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prev</a:t>
              </a:r>
              <a:endParaRPr lang="he-IL" dirty="0"/>
            </a:p>
          </p:txBody>
        </p:sp>
        <p:cxnSp>
          <p:nvCxnSpPr>
            <p:cNvPr id="38" name="מחבר חץ ישר 37"/>
            <p:cNvCxnSpPr/>
            <p:nvPr/>
          </p:nvCxnSpPr>
          <p:spPr>
            <a:xfrm flipV="1">
              <a:off x="4433987" y="5921376"/>
              <a:ext cx="0" cy="5549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81" name="קבוצה 80"/>
          <p:cNvGrpSpPr/>
          <p:nvPr/>
        </p:nvGrpSpPr>
        <p:grpSpPr>
          <a:xfrm>
            <a:off x="4238924" y="5243083"/>
            <a:ext cx="5457477" cy="708478"/>
            <a:chOff x="2714923" y="5243083"/>
            <a:chExt cx="5457477" cy="708478"/>
          </a:xfrm>
        </p:grpSpPr>
        <p:grpSp>
          <p:nvGrpSpPr>
            <p:cNvPr id="82" name="קבוצה 81"/>
            <p:cNvGrpSpPr/>
            <p:nvPr/>
          </p:nvGrpSpPr>
          <p:grpSpPr>
            <a:xfrm>
              <a:off x="2714923" y="5243083"/>
              <a:ext cx="5457477" cy="708478"/>
              <a:chOff x="2714923" y="5243083"/>
              <a:chExt cx="5457477" cy="708478"/>
            </a:xfrm>
          </p:grpSpPr>
          <p:grpSp>
            <p:nvGrpSpPr>
              <p:cNvPr id="86" name="קבוצה 85"/>
              <p:cNvGrpSpPr/>
              <p:nvPr/>
            </p:nvGrpSpPr>
            <p:grpSpPr>
              <a:xfrm>
                <a:off x="5277588" y="5243083"/>
                <a:ext cx="1659567" cy="708478"/>
                <a:chOff x="5277588" y="5243083"/>
                <a:chExt cx="1659567" cy="708478"/>
              </a:xfrm>
            </p:grpSpPr>
            <p:pic>
              <p:nvPicPr>
                <p:cNvPr id="103" name="תמונה 102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277588" y="5243083"/>
                  <a:ext cx="1583142" cy="708478"/>
                </a:xfrm>
                <a:prstGeom prst="rect">
                  <a:avLst/>
                </a:prstGeom>
              </p:spPr>
            </p:pic>
            <p:sp>
              <p:nvSpPr>
                <p:cNvPr id="104" name="מלבן 103"/>
                <p:cNvSpPr/>
                <p:nvPr/>
              </p:nvSpPr>
              <p:spPr>
                <a:xfrm rot="1266159">
                  <a:off x="6672799" y="5552141"/>
                  <a:ext cx="264356" cy="385924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</p:grpSp>
          <p:grpSp>
            <p:nvGrpSpPr>
              <p:cNvPr id="87" name="קבוצה 86"/>
              <p:cNvGrpSpPr/>
              <p:nvPr/>
            </p:nvGrpSpPr>
            <p:grpSpPr>
              <a:xfrm>
                <a:off x="2714923" y="5410406"/>
                <a:ext cx="1417712" cy="369332"/>
                <a:chOff x="1043608" y="5260558"/>
                <a:chExt cx="1417712" cy="369332"/>
              </a:xfrm>
            </p:grpSpPr>
            <p:sp>
              <p:nvSpPr>
                <p:cNvPr id="97" name="מלבן מעוגל 96"/>
                <p:cNvSpPr/>
                <p:nvPr/>
              </p:nvSpPr>
              <p:spPr>
                <a:xfrm>
                  <a:off x="1619672" y="5301208"/>
                  <a:ext cx="288032" cy="288032"/>
                </a:xfrm>
                <a:prstGeom prst="roundRect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98" name="TextBox 97"/>
                <p:cNvSpPr txBox="1"/>
                <p:nvPr/>
              </p:nvSpPr>
              <p:spPr>
                <a:xfrm>
                  <a:off x="1043608" y="5260558"/>
                  <a:ext cx="504056" cy="369332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dirty="0"/>
                    <a:t>lst</a:t>
                  </a:r>
                  <a:endParaRPr lang="he-IL" dirty="0"/>
                </a:p>
              </p:txBody>
            </p:sp>
            <p:cxnSp>
              <p:nvCxnSpPr>
                <p:cNvPr id="99" name="מחבר חץ ישר 98"/>
                <p:cNvCxnSpPr/>
                <p:nvPr/>
              </p:nvCxnSpPr>
              <p:spPr>
                <a:xfrm>
                  <a:off x="1763688" y="5445224"/>
                  <a:ext cx="504056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grpSp>
              <p:nvGrpSpPr>
                <p:cNvPr id="100" name="קבוצה 99"/>
                <p:cNvGrpSpPr/>
                <p:nvPr/>
              </p:nvGrpSpPr>
              <p:grpSpPr>
                <a:xfrm>
                  <a:off x="2267744" y="5301208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101" name="מחבר ישר 100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2" name="מחבר ישר 101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88" name="קבוצה 87"/>
              <p:cNvGrpSpPr/>
              <p:nvPr/>
            </p:nvGrpSpPr>
            <p:grpSpPr>
              <a:xfrm>
                <a:off x="6662819" y="5256110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92" name="תמונה 91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93" name="TextBox 92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94" name="קבוצה 93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95" name="מחבר ישר 94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6" name="מחבר ישר 95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89" name="קבוצה 88"/>
              <p:cNvGrpSpPr/>
              <p:nvPr/>
            </p:nvGrpSpPr>
            <p:grpSpPr>
              <a:xfrm>
                <a:off x="3931271" y="5277718"/>
                <a:ext cx="1374557" cy="665266"/>
                <a:chOff x="4059777" y="1035542"/>
                <a:chExt cx="1374557" cy="665266"/>
              </a:xfrm>
            </p:grpSpPr>
            <p:pic>
              <p:nvPicPr>
                <p:cNvPr id="90" name="תמונה 89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059777" y="1035542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91" name="TextBox 90"/>
                <p:cNvSpPr txBox="1"/>
                <p:nvPr/>
              </p:nvSpPr>
              <p:spPr>
                <a:xfrm>
                  <a:off x="4266659" y="1317780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3</a:t>
                  </a:r>
                  <a:endParaRPr lang="he-IL" sz="1400" dirty="0"/>
                </a:p>
              </p:txBody>
            </p:sp>
          </p:grpSp>
        </p:grpSp>
        <p:pic>
          <p:nvPicPr>
            <p:cNvPr id="83" name="תמונה 8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11056" y="5290966"/>
              <a:ext cx="795888" cy="139630"/>
            </a:xfrm>
            <a:prstGeom prst="rect">
              <a:avLst/>
            </a:prstGeom>
          </p:spPr>
        </p:pic>
        <p:pic>
          <p:nvPicPr>
            <p:cNvPr id="84" name="תמונה 8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561064" y="5311426"/>
              <a:ext cx="795888" cy="139630"/>
            </a:xfrm>
            <a:prstGeom prst="rect">
              <a:avLst/>
            </a:prstGeom>
          </p:spPr>
        </p:pic>
        <p:pic>
          <p:nvPicPr>
            <p:cNvPr id="85" name="תמונה 8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196247" y="5311426"/>
              <a:ext cx="795888" cy="139630"/>
            </a:xfrm>
            <a:prstGeom prst="rect">
              <a:avLst/>
            </a:prstGeom>
          </p:spPr>
        </p:pic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134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54790914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5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1055440" y="2636913"/>
            <a:ext cx="4032448" cy="263831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4" name="מלבן 3"/>
          <p:cNvSpPr/>
          <p:nvPr/>
        </p:nvSpPr>
        <p:spPr>
          <a:xfrm rot="1266159">
            <a:off x="8196799" y="5552141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7" name="קבוצה 66"/>
          <p:cNvGrpSpPr/>
          <p:nvPr/>
        </p:nvGrpSpPr>
        <p:grpSpPr>
          <a:xfrm>
            <a:off x="8339274" y="4293097"/>
            <a:ext cx="781062" cy="964399"/>
            <a:chOff x="6446106" y="2168169"/>
            <a:chExt cx="781062" cy="964399"/>
          </a:xfrm>
        </p:grpSpPr>
        <p:sp>
          <p:nvSpPr>
            <p:cNvPr id="68" name="מלבן מעוגל 67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71" name="מחבר חץ ישר 70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72" name="קבוצה 71"/>
          <p:cNvGrpSpPr/>
          <p:nvPr/>
        </p:nvGrpSpPr>
        <p:grpSpPr>
          <a:xfrm>
            <a:off x="6672064" y="5921376"/>
            <a:ext cx="781062" cy="941942"/>
            <a:chOff x="3963646" y="5921376"/>
            <a:chExt cx="781062" cy="941942"/>
          </a:xfrm>
        </p:grpSpPr>
        <p:sp>
          <p:nvSpPr>
            <p:cNvPr id="73" name="מלבן מעוגל 72"/>
            <p:cNvSpPr/>
            <p:nvPr/>
          </p:nvSpPr>
          <p:spPr>
            <a:xfrm>
              <a:off x="4289971" y="6332350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963646" y="6524764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prev</a:t>
              </a:r>
              <a:endParaRPr lang="he-IL" dirty="0"/>
            </a:p>
          </p:txBody>
        </p:sp>
        <p:cxnSp>
          <p:nvCxnSpPr>
            <p:cNvPr id="75" name="מחבר חץ ישר 74"/>
            <p:cNvCxnSpPr/>
            <p:nvPr/>
          </p:nvCxnSpPr>
          <p:spPr>
            <a:xfrm flipV="1">
              <a:off x="4433987" y="5921376"/>
              <a:ext cx="0" cy="5549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00" name="קבוצה 99"/>
          <p:cNvGrpSpPr/>
          <p:nvPr/>
        </p:nvGrpSpPr>
        <p:grpSpPr>
          <a:xfrm>
            <a:off x="4238924" y="5243083"/>
            <a:ext cx="5457477" cy="708478"/>
            <a:chOff x="2714923" y="5243083"/>
            <a:chExt cx="5457477" cy="708478"/>
          </a:xfrm>
        </p:grpSpPr>
        <p:grpSp>
          <p:nvGrpSpPr>
            <p:cNvPr id="101" name="קבוצה 100"/>
            <p:cNvGrpSpPr/>
            <p:nvPr/>
          </p:nvGrpSpPr>
          <p:grpSpPr>
            <a:xfrm>
              <a:off x="2714923" y="5243083"/>
              <a:ext cx="5457477" cy="708478"/>
              <a:chOff x="2714923" y="5243083"/>
              <a:chExt cx="5457477" cy="708478"/>
            </a:xfrm>
          </p:grpSpPr>
          <p:grpSp>
            <p:nvGrpSpPr>
              <p:cNvPr id="105" name="קבוצה 104"/>
              <p:cNvGrpSpPr/>
              <p:nvPr/>
            </p:nvGrpSpPr>
            <p:grpSpPr>
              <a:xfrm>
                <a:off x="5277588" y="5243083"/>
                <a:ext cx="1659567" cy="708478"/>
                <a:chOff x="5277588" y="5243083"/>
                <a:chExt cx="1659567" cy="708478"/>
              </a:xfrm>
            </p:grpSpPr>
            <p:pic>
              <p:nvPicPr>
                <p:cNvPr id="122" name="תמונה 121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277588" y="5243083"/>
                  <a:ext cx="1583142" cy="708478"/>
                </a:xfrm>
                <a:prstGeom prst="rect">
                  <a:avLst/>
                </a:prstGeom>
              </p:spPr>
            </p:pic>
            <p:sp>
              <p:nvSpPr>
                <p:cNvPr id="123" name="מלבן 122"/>
                <p:cNvSpPr/>
                <p:nvPr/>
              </p:nvSpPr>
              <p:spPr>
                <a:xfrm rot="1266159">
                  <a:off x="6672799" y="5552141"/>
                  <a:ext cx="264356" cy="385924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</p:grpSp>
          <p:grpSp>
            <p:nvGrpSpPr>
              <p:cNvPr id="106" name="קבוצה 105"/>
              <p:cNvGrpSpPr/>
              <p:nvPr/>
            </p:nvGrpSpPr>
            <p:grpSpPr>
              <a:xfrm>
                <a:off x="2714923" y="5410406"/>
                <a:ext cx="1417712" cy="369332"/>
                <a:chOff x="1043608" y="5260558"/>
                <a:chExt cx="1417712" cy="369332"/>
              </a:xfrm>
            </p:grpSpPr>
            <p:sp>
              <p:nvSpPr>
                <p:cNvPr id="116" name="מלבן מעוגל 115"/>
                <p:cNvSpPr/>
                <p:nvPr/>
              </p:nvSpPr>
              <p:spPr>
                <a:xfrm>
                  <a:off x="1619672" y="5301208"/>
                  <a:ext cx="288032" cy="288032"/>
                </a:xfrm>
                <a:prstGeom prst="roundRect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117" name="TextBox 116"/>
                <p:cNvSpPr txBox="1"/>
                <p:nvPr/>
              </p:nvSpPr>
              <p:spPr>
                <a:xfrm>
                  <a:off x="1043608" y="5260558"/>
                  <a:ext cx="504056" cy="369332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dirty="0"/>
                    <a:t>lst</a:t>
                  </a:r>
                  <a:endParaRPr lang="he-IL" dirty="0"/>
                </a:p>
              </p:txBody>
            </p:sp>
            <p:cxnSp>
              <p:nvCxnSpPr>
                <p:cNvPr id="118" name="מחבר חץ ישר 117"/>
                <p:cNvCxnSpPr/>
                <p:nvPr/>
              </p:nvCxnSpPr>
              <p:spPr>
                <a:xfrm>
                  <a:off x="1763688" y="5445224"/>
                  <a:ext cx="504056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grpSp>
              <p:nvGrpSpPr>
                <p:cNvPr id="119" name="קבוצה 118"/>
                <p:cNvGrpSpPr/>
                <p:nvPr/>
              </p:nvGrpSpPr>
              <p:grpSpPr>
                <a:xfrm>
                  <a:off x="2267744" y="5301208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120" name="מחבר ישר 119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מחבר ישר 120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07" name="קבוצה 106"/>
              <p:cNvGrpSpPr/>
              <p:nvPr/>
            </p:nvGrpSpPr>
            <p:grpSpPr>
              <a:xfrm>
                <a:off x="6662819" y="5256110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111" name="תמונה 110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112" name="TextBox 111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113" name="קבוצה 112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114" name="מחבר ישר 113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מחבר ישר 114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08" name="קבוצה 107"/>
              <p:cNvGrpSpPr/>
              <p:nvPr/>
            </p:nvGrpSpPr>
            <p:grpSpPr>
              <a:xfrm>
                <a:off x="3931271" y="5277718"/>
                <a:ext cx="1374557" cy="665266"/>
                <a:chOff x="4059777" y="1035542"/>
                <a:chExt cx="1374557" cy="665266"/>
              </a:xfrm>
            </p:grpSpPr>
            <p:pic>
              <p:nvPicPr>
                <p:cNvPr id="109" name="תמונה 108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059777" y="1035542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110" name="TextBox 109"/>
                <p:cNvSpPr txBox="1"/>
                <p:nvPr/>
              </p:nvSpPr>
              <p:spPr>
                <a:xfrm>
                  <a:off x="4266659" y="1317780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3</a:t>
                  </a:r>
                  <a:endParaRPr lang="he-IL" sz="1400" dirty="0"/>
                </a:p>
              </p:txBody>
            </p:sp>
          </p:grpSp>
        </p:grpSp>
        <p:pic>
          <p:nvPicPr>
            <p:cNvPr id="102" name="תמונה 10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11056" y="5290966"/>
              <a:ext cx="795888" cy="139630"/>
            </a:xfrm>
            <a:prstGeom prst="rect">
              <a:avLst/>
            </a:prstGeom>
          </p:spPr>
        </p:pic>
        <p:pic>
          <p:nvPicPr>
            <p:cNvPr id="103" name="תמונה 10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561064" y="5311426"/>
              <a:ext cx="795888" cy="139630"/>
            </a:xfrm>
            <a:prstGeom prst="rect">
              <a:avLst/>
            </a:prstGeom>
          </p:spPr>
        </p:pic>
        <p:pic>
          <p:nvPicPr>
            <p:cNvPr id="104" name="תמונה 10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196247" y="5311426"/>
              <a:ext cx="795888" cy="139630"/>
            </a:xfrm>
            <a:prstGeom prst="rect">
              <a:avLst/>
            </a:prstGeom>
          </p:spPr>
        </p:pic>
      </p:grpSp>
      <p:sp>
        <p:nvSpPr>
          <p:cNvPr id="8" name="מציין מיקום של כותרת תחתונה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135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533714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5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1070572" y="3846183"/>
            <a:ext cx="1713061" cy="263831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4" name="מלבן 3"/>
          <p:cNvSpPr/>
          <p:nvPr/>
        </p:nvSpPr>
        <p:spPr>
          <a:xfrm rot="1266159">
            <a:off x="8196799" y="5552141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7" name="קבוצה 66"/>
          <p:cNvGrpSpPr/>
          <p:nvPr/>
        </p:nvGrpSpPr>
        <p:grpSpPr>
          <a:xfrm>
            <a:off x="8339274" y="4293097"/>
            <a:ext cx="781062" cy="964399"/>
            <a:chOff x="6446106" y="2168169"/>
            <a:chExt cx="781062" cy="964399"/>
          </a:xfrm>
        </p:grpSpPr>
        <p:sp>
          <p:nvSpPr>
            <p:cNvPr id="68" name="מלבן מעוגל 67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71" name="מחבר חץ ישר 70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5" name="קבוצה 34"/>
          <p:cNvGrpSpPr/>
          <p:nvPr/>
        </p:nvGrpSpPr>
        <p:grpSpPr>
          <a:xfrm>
            <a:off x="6672064" y="5921376"/>
            <a:ext cx="781062" cy="941942"/>
            <a:chOff x="3963646" y="5921376"/>
            <a:chExt cx="781062" cy="941942"/>
          </a:xfrm>
        </p:grpSpPr>
        <p:sp>
          <p:nvSpPr>
            <p:cNvPr id="36" name="מלבן מעוגל 35"/>
            <p:cNvSpPr/>
            <p:nvPr/>
          </p:nvSpPr>
          <p:spPr>
            <a:xfrm>
              <a:off x="4289971" y="6332350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963646" y="6524764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prev</a:t>
              </a:r>
              <a:endParaRPr lang="he-IL" dirty="0"/>
            </a:p>
          </p:txBody>
        </p:sp>
        <p:cxnSp>
          <p:nvCxnSpPr>
            <p:cNvPr id="38" name="מחבר חץ ישר 37"/>
            <p:cNvCxnSpPr/>
            <p:nvPr/>
          </p:nvCxnSpPr>
          <p:spPr>
            <a:xfrm flipV="1">
              <a:off x="4433987" y="5921376"/>
              <a:ext cx="0" cy="5549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81" name="קבוצה 80"/>
          <p:cNvGrpSpPr/>
          <p:nvPr/>
        </p:nvGrpSpPr>
        <p:grpSpPr>
          <a:xfrm>
            <a:off x="4238924" y="5243083"/>
            <a:ext cx="5457477" cy="708478"/>
            <a:chOff x="2714923" y="5243083"/>
            <a:chExt cx="5457477" cy="708478"/>
          </a:xfrm>
        </p:grpSpPr>
        <p:grpSp>
          <p:nvGrpSpPr>
            <p:cNvPr id="82" name="קבוצה 81"/>
            <p:cNvGrpSpPr/>
            <p:nvPr/>
          </p:nvGrpSpPr>
          <p:grpSpPr>
            <a:xfrm>
              <a:off x="2714923" y="5243083"/>
              <a:ext cx="5457477" cy="708478"/>
              <a:chOff x="2714923" y="5243083"/>
              <a:chExt cx="5457477" cy="708478"/>
            </a:xfrm>
          </p:grpSpPr>
          <p:grpSp>
            <p:nvGrpSpPr>
              <p:cNvPr id="86" name="קבוצה 85"/>
              <p:cNvGrpSpPr/>
              <p:nvPr/>
            </p:nvGrpSpPr>
            <p:grpSpPr>
              <a:xfrm>
                <a:off x="5277588" y="5243083"/>
                <a:ext cx="1659567" cy="708478"/>
                <a:chOff x="5277588" y="5243083"/>
                <a:chExt cx="1659567" cy="708478"/>
              </a:xfrm>
            </p:grpSpPr>
            <p:pic>
              <p:nvPicPr>
                <p:cNvPr id="103" name="תמונה 102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277588" y="5243083"/>
                  <a:ext cx="1583142" cy="708478"/>
                </a:xfrm>
                <a:prstGeom prst="rect">
                  <a:avLst/>
                </a:prstGeom>
              </p:spPr>
            </p:pic>
            <p:sp>
              <p:nvSpPr>
                <p:cNvPr id="104" name="מלבן 103"/>
                <p:cNvSpPr/>
                <p:nvPr/>
              </p:nvSpPr>
              <p:spPr>
                <a:xfrm rot="1266159">
                  <a:off x="6672799" y="5552141"/>
                  <a:ext cx="264356" cy="385924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</p:grpSp>
          <p:grpSp>
            <p:nvGrpSpPr>
              <p:cNvPr id="87" name="קבוצה 86"/>
              <p:cNvGrpSpPr/>
              <p:nvPr/>
            </p:nvGrpSpPr>
            <p:grpSpPr>
              <a:xfrm>
                <a:off x="2714923" y="5410406"/>
                <a:ext cx="1417712" cy="369332"/>
                <a:chOff x="1043608" y="5260558"/>
                <a:chExt cx="1417712" cy="369332"/>
              </a:xfrm>
            </p:grpSpPr>
            <p:sp>
              <p:nvSpPr>
                <p:cNvPr id="97" name="מלבן מעוגל 96"/>
                <p:cNvSpPr/>
                <p:nvPr/>
              </p:nvSpPr>
              <p:spPr>
                <a:xfrm>
                  <a:off x="1619672" y="5301208"/>
                  <a:ext cx="288032" cy="288032"/>
                </a:xfrm>
                <a:prstGeom prst="roundRect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98" name="TextBox 97"/>
                <p:cNvSpPr txBox="1"/>
                <p:nvPr/>
              </p:nvSpPr>
              <p:spPr>
                <a:xfrm>
                  <a:off x="1043608" y="5260558"/>
                  <a:ext cx="504056" cy="369332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dirty="0"/>
                    <a:t>lst</a:t>
                  </a:r>
                  <a:endParaRPr lang="he-IL" dirty="0"/>
                </a:p>
              </p:txBody>
            </p:sp>
            <p:cxnSp>
              <p:nvCxnSpPr>
                <p:cNvPr id="99" name="מחבר חץ ישר 98"/>
                <p:cNvCxnSpPr/>
                <p:nvPr/>
              </p:nvCxnSpPr>
              <p:spPr>
                <a:xfrm>
                  <a:off x="1763688" y="5445224"/>
                  <a:ext cx="504056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grpSp>
              <p:nvGrpSpPr>
                <p:cNvPr id="100" name="קבוצה 99"/>
                <p:cNvGrpSpPr/>
                <p:nvPr/>
              </p:nvGrpSpPr>
              <p:grpSpPr>
                <a:xfrm>
                  <a:off x="2267744" y="5301208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101" name="מחבר ישר 100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2" name="מחבר ישר 101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88" name="קבוצה 87"/>
              <p:cNvGrpSpPr/>
              <p:nvPr/>
            </p:nvGrpSpPr>
            <p:grpSpPr>
              <a:xfrm>
                <a:off x="6662819" y="5256110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92" name="תמונה 91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93" name="TextBox 92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94" name="קבוצה 93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95" name="מחבר ישר 94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6" name="מחבר ישר 95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89" name="קבוצה 88"/>
              <p:cNvGrpSpPr/>
              <p:nvPr/>
            </p:nvGrpSpPr>
            <p:grpSpPr>
              <a:xfrm>
                <a:off x="3931271" y="5277718"/>
                <a:ext cx="1374557" cy="665266"/>
                <a:chOff x="4059777" y="1035542"/>
                <a:chExt cx="1374557" cy="665266"/>
              </a:xfrm>
            </p:grpSpPr>
            <p:pic>
              <p:nvPicPr>
                <p:cNvPr id="90" name="תמונה 89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059777" y="1035542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91" name="TextBox 90"/>
                <p:cNvSpPr txBox="1"/>
                <p:nvPr/>
              </p:nvSpPr>
              <p:spPr>
                <a:xfrm>
                  <a:off x="4266659" y="1317780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3</a:t>
                  </a:r>
                  <a:endParaRPr lang="he-IL" sz="1400" dirty="0"/>
                </a:p>
              </p:txBody>
            </p:sp>
          </p:grpSp>
        </p:grpSp>
        <p:pic>
          <p:nvPicPr>
            <p:cNvPr id="83" name="תמונה 8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11056" y="5290966"/>
              <a:ext cx="795888" cy="139630"/>
            </a:xfrm>
            <a:prstGeom prst="rect">
              <a:avLst/>
            </a:prstGeom>
          </p:spPr>
        </p:pic>
        <p:pic>
          <p:nvPicPr>
            <p:cNvPr id="84" name="תמונה 8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561064" y="5311426"/>
              <a:ext cx="795888" cy="139630"/>
            </a:xfrm>
            <a:prstGeom prst="rect">
              <a:avLst/>
            </a:prstGeom>
          </p:spPr>
        </p:pic>
        <p:pic>
          <p:nvPicPr>
            <p:cNvPr id="85" name="תמונה 8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196247" y="5311426"/>
              <a:ext cx="795888" cy="139630"/>
            </a:xfrm>
            <a:prstGeom prst="rect">
              <a:avLst/>
            </a:prstGeom>
          </p:spPr>
        </p:pic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136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06471102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5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2964302" y="4584277"/>
            <a:ext cx="2685158" cy="263831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4" name="מלבן 3"/>
          <p:cNvSpPr/>
          <p:nvPr/>
        </p:nvSpPr>
        <p:spPr>
          <a:xfrm rot="1266159">
            <a:off x="8196799" y="5552141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7" name="קבוצה 66"/>
          <p:cNvGrpSpPr/>
          <p:nvPr/>
        </p:nvGrpSpPr>
        <p:grpSpPr>
          <a:xfrm>
            <a:off x="8339274" y="4293097"/>
            <a:ext cx="781062" cy="964399"/>
            <a:chOff x="6446106" y="2168169"/>
            <a:chExt cx="781062" cy="964399"/>
          </a:xfrm>
        </p:grpSpPr>
        <p:sp>
          <p:nvSpPr>
            <p:cNvPr id="68" name="מלבן מעוגל 67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71" name="מחבר חץ ישר 70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0" name="קבוצה 39"/>
          <p:cNvGrpSpPr/>
          <p:nvPr/>
        </p:nvGrpSpPr>
        <p:grpSpPr>
          <a:xfrm>
            <a:off x="6672064" y="5921376"/>
            <a:ext cx="781062" cy="941942"/>
            <a:chOff x="3963646" y="5921376"/>
            <a:chExt cx="781062" cy="941942"/>
          </a:xfrm>
        </p:grpSpPr>
        <p:sp>
          <p:nvSpPr>
            <p:cNvPr id="41" name="מלבן מעוגל 40"/>
            <p:cNvSpPr/>
            <p:nvPr/>
          </p:nvSpPr>
          <p:spPr>
            <a:xfrm>
              <a:off x="4289971" y="6332350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963646" y="6524764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prev</a:t>
              </a:r>
              <a:endParaRPr lang="he-IL" dirty="0"/>
            </a:p>
          </p:txBody>
        </p:sp>
        <p:cxnSp>
          <p:nvCxnSpPr>
            <p:cNvPr id="46" name="מחבר חץ ישר 45"/>
            <p:cNvCxnSpPr/>
            <p:nvPr/>
          </p:nvCxnSpPr>
          <p:spPr>
            <a:xfrm flipV="1">
              <a:off x="4433987" y="5921376"/>
              <a:ext cx="0" cy="5549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7" name="קבוצה 6"/>
          <p:cNvGrpSpPr/>
          <p:nvPr/>
        </p:nvGrpSpPr>
        <p:grpSpPr>
          <a:xfrm>
            <a:off x="4238924" y="5243084"/>
            <a:ext cx="5457477" cy="1543099"/>
            <a:chOff x="2714923" y="5243083"/>
            <a:chExt cx="5457477" cy="1543099"/>
          </a:xfrm>
        </p:grpSpPr>
        <p:grpSp>
          <p:nvGrpSpPr>
            <p:cNvPr id="5" name="קבוצה 4"/>
            <p:cNvGrpSpPr/>
            <p:nvPr/>
          </p:nvGrpSpPr>
          <p:grpSpPr>
            <a:xfrm>
              <a:off x="6114118" y="5924895"/>
              <a:ext cx="1374557" cy="861287"/>
              <a:chOff x="6114118" y="5924895"/>
              <a:chExt cx="1374557" cy="861287"/>
            </a:xfrm>
          </p:grpSpPr>
          <p:grpSp>
            <p:nvGrpSpPr>
              <p:cNvPr id="36" name="קבוצה 35"/>
              <p:cNvGrpSpPr/>
              <p:nvPr/>
            </p:nvGrpSpPr>
            <p:grpSpPr>
              <a:xfrm>
                <a:off x="6114118" y="5924895"/>
                <a:ext cx="1374557" cy="861287"/>
                <a:chOff x="6781656" y="4542988"/>
                <a:chExt cx="1374557" cy="861287"/>
              </a:xfrm>
            </p:grpSpPr>
            <p:pic>
              <p:nvPicPr>
                <p:cNvPr id="37" name="תמונה 36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6781656" y="4739009"/>
                  <a:ext cx="1374557" cy="665266"/>
                </a:xfrm>
                <a:prstGeom prst="rect">
                  <a:avLst/>
                </a:prstGeom>
              </p:spPr>
            </p:pic>
            <p:cxnSp>
              <p:nvCxnSpPr>
                <p:cNvPr id="38" name="מחבר חץ ישר 37"/>
                <p:cNvCxnSpPr/>
                <p:nvPr/>
              </p:nvCxnSpPr>
              <p:spPr>
                <a:xfrm flipV="1">
                  <a:off x="8122080" y="4542988"/>
                  <a:ext cx="5764" cy="644712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39" name="TextBox 38"/>
                <p:cNvSpPr txBox="1"/>
                <p:nvPr/>
              </p:nvSpPr>
              <p:spPr>
                <a:xfrm>
                  <a:off x="7018910" y="5034553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5</a:t>
                  </a:r>
                  <a:endParaRPr lang="he-IL" sz="1400" dirty="0"/>
                </a:p>
              </p:txBody>
            </p:sp>
          </p:grpSp>
          <p:pic>
            <p:nvPicPr>
              <p:cNvPr id="50" name="תמונה 49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321728" y="6164281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84" name="קבוצה 83"/>
            <p:cNvGrpSpPr/>
            <p:nvPr/>
          </p:nvGrpSpPr>
          <p:grpSpPr>
            <a:xfrm>
              <a:off x="2714923" y="5243083"/>
              <a:ext cx="5457477" cy="708478"/>
              <a:chOff x="2714923" y="5243083"/>
              <a:chExt cx="5457477" cy="708478"/>
            </a:xfrm>
          </p:grpSpPr>
          <p:grpSp>
            <p:nvGrpSpPr>
              <p:cNvPr id="85" name="קבוצה 84"/>
              <p:cNvGrpSpPr/>
              <p:nvPr/>
            </p:nvGrpSpPr>
            <p:grpSpPr>
              <a:xfrm>
                <a:off x="2714923" y="5243083"/>
                <a:ext cx="5457477" cy="708478"/>
                <a:chOff x="2714923" y="5243083"/>
                <a:chExt cx="5457477" cy="708478"/>
              </a:xfrm>
            </p:grpSpPr>
            <p:grpSp>
              <p:nvGrpSpPr>
                <p:cNvPr id="89" name="קבוצה 88"/>
                <p:cNvGrpSpPr/>
                <p:nvPr/>
              </p:nvGrpSpPr>
              <p:grpSpPr>
                <a:xfrm>
                  <a:off x="5277588" y="5243083"/>
                  <a:ext cx="1659567" cy="708478"/>
                  <a:chOff x="5277588" y="5243083"/>
                  <a:chExt cx="1659567" cy="708478"/>
                </a:xfrm>
              </p:grpSpPr>
              <p:pic>
                <p:nvPicPr>
                  <p:cNvPr id="106" name="תמונה 105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5277588" y="5243083"/>
                    <a:ext cx="1583142" cy="708478"/>
                  </a:xfrm>
                  <a:prstGeom prst="rect">
                    <a:avLst/>
                  </a:prstGeom>
                </p:spPr>
              </p:pic>
              <p:sp>
                <p:nvSpPr>
                  <p:cNvPr id="107" name="מלבן 106"/>
                  <p:cNvSpPr/>
                  <p:nvPr/>
                </p:nvSpPr>
                <p:spPr>
                  <a:xfrm rot="1266159">
                    <a:off x="6672799" y="5552141"/>
                    <a:ext cx="264356" cy="385924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he-IL"/>
                  </a:p>
                </p:txBody>
              </p:sp>
            </p:grpSp>
            <p:grpSp>
              <p:nvGrpSpPr>
                <p:cNvPr id="90" name="קבוצה 89"/>
                <p:cNvGrpSpPr/>
                <p:nvPr/>
              </p:nvGrpSpPr>
              <p:grpSpPr>
                <a:xfrm>
                  <a:off x="2714923" y="5410406"/>
                  <a:ext cx="1417712" cy="369332"/>
                  <a:chOff x="1043608" y="5260558"/>
                  <a:chExt cx="1417712" cy="369332"/>
                </a:xfrm>
              </p:grpSpPr>
              <p:sp>
                <p:nvSpPr>
                  <p:cNvPr id="100" name="מלבן מעוגל 99"/>
                  <p:cNvSpPr/>
                  <p:nvPr/>
                </p:nvSpPr>
                <p:spPr>
                  <a:xfrm>
                    <a:off x="1619672" y="5301208"/>
                    <a:ext cx="288032" cy="288032"/>
                  </a:xfrm>
                  <a:prstGeom prst="roundRect">
                    <a:avLst/>
                  </a:prstGeom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he-IL"/>
                  </a:p>
                </p:txBody>
              </p:sp>
              <p:sp>
                <p:nvSpPr>
                  <p:cNvPr id="101" name="TextBox 100"/>
                  <p:cNvSpPr txBox="1"/>
                  <p:nvPr/>
                </p:nvSpPr>
                <p:spPr>
                  <a:xfrm>
                    <a:off x="1043608" y="5260558"/>
                    <a:ext cx="50405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1">
                    <a:spAutoFit/>
                  </a:bodyPr>
                  <a:lstStyle/>
                  <a:p>
                    <a:r>
                      <a:rPr lang="en-US" dirty="0"/>
                      <a:t>lst</a:t>
                    </a:r>
                    <a:endParaRPr lang="he-IL" dirty="0"/>
                  </a:p>
                </p:txBody>
              </p:sp>
              <p:cxnSp>
                <p:nvCxnSpPr>
                  <p:cNvPr id="102" name="מחבר חץ ישר 101"/>
                  <p:cNvCxnSpPr/>
                  <p:nvPr/>
                </p:nvCxnSpPr>
                <p:spPr>
                  <a:xfrm>
                    <a:off x="1763688" y="5445224"/>
                    <a:ext cx="504056" cy="0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03" name="קבוצה 102"/>
                  <p:cNvGrpSpPr/>
                  <p:nvPr/>
                </p:nvGrpSpPr>
                <p:grpSpPr>
                  <a:xfrm>
                    <a:off x="2267744" y="5301208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104" name="מחבר ישר 103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5" name="מחבר ישר 104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91" name="קבוצה 90"/>
                <p:cNvGrpSpPr/>
                <p:nvPr/>
              </p:nvGrpSpPr>
              <p:grpSpPr>
                <a:xfrm>
                  <a:off x="6662819" y="5256110"/>
                  <a:ext cx="1509581" cy="665266"/>
                  <a:chOff x="3768942" y="5112591"/>
                  <a:chExt cx="1509581" cy="665266"/>
                </a:xfrm>
              </p:grpSpPr>
              <p:pic>
                <p:nvPicPr>
                  <p:cNvPr id="95" name="תמונה 94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3768942" y="5112591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96" name="TextBox 95"/>
                  <p:cNvSpPr txBox="1"/>
                  <p:nvPr/>
                </p:nvSpPr>
                <p:spPr>
                  <a:xfrm>
                    <a:off x="4006196" y="5408135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7</a:t>
                    </a:r>
                    <a:endParaRPr lang="he-IL" sz="1400" dirty="0"/>
                  </a:p>
                </p:txBody>
              </p:sp>
              <p:grpSp>
                <p:nvGrpSpPr>
                  <p:cNvPr id="97" name="קבוצה 96"/>
                  <p:cNvGrpSpPr/>
                  <p:nvPr/>
                </p:nvGrpSpPr>
                <p:grpSpPr>
                  <a:xfrm>
                    <a:off x="5084947" y="5408135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98" name="מחבר ישר 97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מחבר ישר 98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92" name="קבוצה 91"/>
                <p:cNvGrpSpPr/>
                <p:nvPr/>
              </p:nvGrpSpPr>
              <p:grpSpPr>
                <a:xfrm>
                  <a:off x="3931271" y="5277718"/>
                  <a:ext cx="1374557" cy="665266"/>
                  <a:chOff x="4059777" y="1035542"/>
                  <a:chExt cx="1374557" cy="665266"/>
                </a:xfrm>
              </p:grpSpPr>
              <p:pic>
                <p:nvPicPr>
                  <p:cNvPr id="93" name="תמונה 92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4059777" y="1035542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94" name="TextBox 93"/>
                  <p:cNvSpPr txBox="1"/>
                  <p:nvPr/>
                </p:nvSpPr>
                <p:spPr>
                  <a:xfrm>
                    <a:off x="4266659" y="1317780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3</a:t>
                    </a:r>
                    <a:endParaRPr lang="he-IL" sz="1400" dirty="0"/>
                  </a:p>
                </p:txBody>
              </p:sp>
            </p:grpSp>
          </p:grpSp>
          <p:pic>
            <p:nvPicPr>
              <p:cNvPr id="86" name="תמונה 85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911056" y="5290966"/>
                <a:ext cx="795888" cy="139630"/>
              </a:xfrm>
              <a:prstGeom prst="rect">
                <a:avLst/>
              </a:prstGeom>
            </p:spPr>
          </p:pic>
          <p:pic>
            <p:nvPicPr>
              <p:cNvPr id="87" name="תמונה 8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561064" y="5311426"/>
                <a:ext cx="795888" cy="139630"/>
              </a:xfrm>
              <a:prstGeom prst="rect">
                <a:avLst/>
              </a:prstGeom>
            </p:spPr>
          </p:pic>
          <p:pic>
            <p:nvPicPr>
              <p:cNvPr id="88" name="תמונה 8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96247" y="5311426"/>
                <a:ext cx="795888" cy="139630"/>
              </a:xfrm>
              <a:prstGeom prst="rect">
                <a:avLst/>
              </a:prstGeom>
            </p:spPr>
          </p:pic>
        </p:grpSp>
      </p:grpSp>
      <p:sp>
        <p:nvSpPr>
          <p:cNvPr id="8" name="מציין מיקום של כותרת תחתונה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137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5277530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5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1559496" y="4584277"/>
            <a:ext cx="4089964" cy="263831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4" name="מלבן 3"/>
          <p:cNvSpPr/>
          <p:nvPr/>
        </p:nvSpPr>
        <p:spPr>
          <a:xfrm rot="1266159">
            <a:off x="8196799" y="5552141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7" name="קבוצה 66"/>
          <p:cNvGrpSpPr/>
          <p:nvPr/>
        </p:nvGrpSpPr>
        <p:grpSpPr>
          <a:xfrm>
            <a:off x="8339274" y="4293097"/>
            <a:ext cx="781062" cy="964399"/>
            <a:chOff x="6446106" y="2168169"/>
            <a:chExt cx="781062" cy="964399"/>
          </a:xfrm>
        </p:grpSpPr>
        <p:sp>
          <p:nvSpPr>
            <p:cNvPr id="68" name="מלבן מעוגל 67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71" name="מחבר חץ ישר 70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5" name="פיצוץ 1 34"/>
          <p:cNvSpPr/>
          <p:nvPr/>
        </p:nvSpPr>
        <p:spPr>
          <a:xfrm>
            <a:off x="7203517" y="133053"/>
            <a:ext cx="2448272" cy="1426170"/>
          </a:xfrm>
          <a:prstGeom prst="irregularSeal1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הוספה </a:t>
            </a:r>
            <a:r>
              <a:rPr lang="he-IL" b="1" dirty="0">
                <a:solidFill>
                  <a:schemeClr val="tx1"/>
                </a:solidFill>
              </a:rPr>
              <a:t>באמצע</a:t>
            </a:r>
            <a:r>
              <a:rPr lang="he-IL" dirty="0">
                <a:solidFill>
                  <a:schemeClr val="tx1"/>
                </a:solidFill>
              </a:rPr>
              <a:t> הרשימה</a:t>
            </a:r>
          </a:p>
        </p:txBody>
      </p:sp>
      <p:grpSp>
        <p:nvGrpSpPr>
          <p:cNvPr id="40" name="קבוצה 39"/>
          <p:cNvGrpSpPr/>
          <p:nvPr/>
        </p:nvGrpSpPr>
        <p:grpSpPr>
          <a:xfrm>
            <a:off x="6672064" y="5921376"/>
            <a:ext cx="781062" cy="941942"/>
            <a:chOff x="3963646" y="5921376"/>
            <a:chExt cx="781062" cy="941942"/>
          </a:xfrm>
        </p:grpSpPr>
        <p:sp>
          <p:nvSpPr>
            <p:cNvPr id="41" name="מלבן מעוגל 40"/>
            <p:cNvSpPr/>
            <p:nvPr/>
          </p:nvSpPr>
          <p:spPr>
            <a:xfrm>
              <a:off x="4289971" y="6332350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963646" y="6524764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prev</a:t>
              </a:r>
              <a:endParaRPr lang="he-IL" dirty="0"/>
            </a:p>
          </p:txBody>
        </p:sp>
        <p:cxnSp>
          <p:nvCxnSpPr>
            <p:cNvPr id="46" name="מחבר חץ ישר 45"/>
            <p:cNvCxnSpPr/>
            <p:nvPr/>
          </p:nvCxnSpPr>
          <p:spPr>
            <a:xfrm flipV="1">
              <a:off x="4433987" y="5921376"/>
              <a:ext cx="0" cy="5549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36" name="קבוצה 135"/>
          <p:cNvGrpSpPr/>
          <p:nvPr/>
        </p:nvGrpSpPr>
        <p:grpSpPr>
          <a:xfrm>
            <a:off x="4238924" y="5256110"/>
            <a:ext cx="5457477" cy="1530072"/>
            <a:chOff x="2714923" y="5256110"/>
            <a:chExt cx="5457477" cy="1530072"/>
          </a:xfrm>
        </p:grpSpPr>
        <p:grpSp>
          <p:nvGrpSpPr>
            <p:cNvPr id="32" name="קבוצה 31"/>
            <p:cNvGrpSpPr/>
            <p:nvPr/>
          </p:nvGrpSpPr>
          <p:grpSpPr>
            <a:xfrm>
              <a:off x="5313957" y="5290966"/>
              <a:ext cx="1219590" cy="866455"/>
              <a:chOff x="5301142" y="3729502"/>
              <a:chExt cx="1219590" cy="866455"/>
            </a:xfrm>
          </p:grpSpPr>
          <p:grpSp>
            <p:nvGrpSpPr>
              <p:cNvPr id="30" name="קבוצה 29"/>
              <p:cNvGrpSpPr/>
              <p:nvPr/>
            </p:nvGrpSpPr>
            <p:grpSpPr>
              <a:xfrm>
                <a:off x="5301142" y="3729502"/>
                <a:ext cx="1219590" cy="615147"/>
                <a:chOff x="5267608" y="2411142"/>
                <a:chExt cx="1219590" cy="615147"/>
              </a:xfrm>
            </p:grpSpPr>
            <p:grpSp>
              <p:nvGrpSpPr>
                <p:cNvPr id="22" name="קבוצה 21"/>
                <p:cNvGrpSpPr/>
                <p:nvPr/>
              </p:nvGrpSpPr>
              <p:grpSpPr>
                <a:xfrm>
                  <a:off x="5267608" y="2437013"/>
                  <a:ext cx="1219590" cy="589276"/>
                  <a:chOff x="5267608" y="2437013"/>
                  <a:chExt cx="1219590" cy="589276"/>
                </a:xfrm>
              </p:grpSpPr>
              <p:grpSp>
                <p:nvGrpSpPr>
                  <p:cNvPr id="21" name="קבוצה 20"/>
                  <p:cNvGrpSpPr/>
                  <p:nvPr/>
                </p:nvGrpSpPr>
                <p:grpSpPr>
                  <a:xfrm>
                    <a:off x="5267608" y="2437013"/>
                    <a:ext cx="1219590" cy="584359"/>
                    <a:chOff x="5267608" y="2437013"/>
                    <a:chExt cx="1219590" cy="584359"/>
                  </a:xfrm>
                </p:grpSpPr>
                <p:grpSp>
                  <p:nvGrpSpPr>
                    <p:cNvPr id="13" name="קבוצה 12"/>
                    <p:cNvGrpSpPr/>
                    <p:nvPr/>
                  </p:nvGrpSpPr>
                  <p:grpSpPr>
                    <a:xfrm>
                      <a:off x="5267608" y="2437013"/>
                      <a:ext cx="1219590" cy="584359"/>
                      <a:chOff x="5267608" y="2437013"/>
                      <a:chExt cx="1219590" cy="584359"/>
                    </a:xfrm>
                  </p:grpSpPr>
                  <p:sp>
                    <p:nvSpPr>
                      <p:cNvPr id="6" name="מלבן מעוגל 5"/>
                      <p:cNvSpPr/>
                      <p:nvPr/>
                    </p:nvSpPr>
                    <p:spPr>
                      <a:xfrm>
                        <a:off x="5267608" y="2437013"/>
                        <a:ext cx="1219590" cy="584359"/>
                      </a:xfrm>
                      <a:prstGeom prst="roundRect">
                        <a:avLst/>
                      </a:prstGeom>
                      <a:solidFill>
                        <a:schemeClr val="bg1"/>
                      </a:solidFill>
                      <a:ln w="19050"/>
                    </p:spPr>
                    <p:style>
                      <a:lnRef idx="2">
                        <a:schemeClr val="accent2">
                          <a:shade val="50000"/>
                        </a:schemeClr>
                      </a:lnRef>
                      <a:fillRef idx="1">
                        <a:schemeClr val="accent2"/>
                      </a:fillRef>
                      <a:effectRef idx="0">
                        <a:schemeClr val="accent2"/>
                      </a:effectRef>
                      <a:fontRef idx="minor">
                        <a:schemeClr val="lt1"/>
                      </a:fontRef>
                    </p:style>
                    <p:txBody>
                      <a:bodyPr rtlCol="1" anchor="ctr"/>
                      <a:lstStyle/>
                      <a:p>
                        <a:pPr algn="ctr"/>
                        <a:endParaRPr lang="he-IL"/>
                      </a:p>
                    </p:txBody>
                  </p:sp>
                  <p:cxnSp>
                    <p:nvCxnSpPr>
                      <p:cNvPr id="12" name="מחבר ישר 11"/>
                      <p:cNvCxnSpPr/>
                      <p:nvPr/>
                    </p:nvCxnSpPr>
                    <p:spPr>
                      <a:xfrm flipV="1">
                        <a:off x="5267608" y="2646068"/>
                        <a:ext cx="1219590" cy="1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5"/>
                      </a:lnRef>
                      <a:fillRef idx="0">
                        <a:schemeClr val="accent5"/>
                      </a:fillRef>
                      <a:effectRef idx="0">
                        <a:schemeClr val="accent5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14" name="מלבן מעוגל 13"/>
                    <p:cNvSpPr/>
                    <p:nvPr/>
                  </p:nvSpPr>
                  <p:spPr>
                    <a:xfrm>
                      <a:off x="5480571" y="2792135"/>
                      <a:ext cx="275668" cy="190767"/>
                    </a:xfrm>
                    <a:prstGeom prst="roundRect">
                      <a:avLst/>
                    </a:prstGeom>
                    <a:solidFill>
                      <a:schemeClr val="bg1"/>
                    </a:solidFill>
                    <a:ln w="12700"/>
                  </p:spPr>
                  <p:style>
                    <a:lnRef idx="2">
                      <a:schemeClr val="accent2">
                        <a:shade val="50000"/>
                      </a:schemeClr>
                    </a:lnRef>
                    <a:fillRef idx="1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lt1"/>
                    </a:fontRef>
                  </p:style>
                  <p:txBody>
                    <a:bodyPr rtlCol="1" anchor="ctr"/>
                    <a:lstStyle/>
                    <a:p>
                      <a:pPr algn="ctr"/>
                      <a:endParaRPr lang="he-IL"/>
                    </a:p>
                  </p:txBody>
                </p:sp>
                <p:sp>
                  <p:nvSpPr>
                    <p:cNvPr id="66" name="מלבן מעוגל 65"/>
                    <p:cNvSpPr/>
                    <p:nvPr/>
                  </p:nvSpPr>
                  <p:spPr>
                    <a:xfrm>
                      <a:off x="6024524" y="2790716"/>
                      <a:ext cx="275668" cy="190767"/>
                    </a:xfrm>
                    <a:prstGeom prst="roundRect">
                      <a:avLst/>
                    </a:prstGeom>
                    <a:solidFill>
                      <a:schemeClr val="bg1"/>
                    </a:solidFill>
                    <a:ln w="12700"/>
                  </p:spPr>
                  <p:style>
                    <a:lnRef idx="2">
                      <a:schemeClr val="accent2">
                        <a:shade val="50000"/>
                      </a:schemeClr>
                    </a:lnRef>
                    <a:fillRef idx="1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lt1"/>
                    </a:fontRef>
                  </p:style>
                  <p:txBody>
                    <a:bodyPr rtlCol="1" anchor="ctr"/>
                    <a:lstStyle/>
                    <a:p>
                      <a:pPr algn="ctr"/>
                      <a:endParaRPr lang="he-IL"/>
                    </a:p>
                  </p:txBody>
                </p:sp>
                <p:sp>
                  <p:nvSpPr>
                    <p:cNvPr id="72" name="TextBox 71"/>
                    <p:cNvSpPr txBox="1"/>
                    <p:nvPr/>
                  </p:nvSpPr>
                  <p:spPr>
                    <a:xfrm>
                      <a:off x="5377282" y="2574014"/>
                      <a:ext cx="464678" cy="24198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050" dirty="0"/>
                        <a:t>value</a:t>
                      </a:r>
                      <a:endParaRPr lang="he-IL" sz="1200" dirty="0"/>
                    </a:p>
                  </p:txBody>
                </p:sp>
                <p:sp>
                  <p:nvSpPr>
                    <p:cNvPr id="73" name="TextBox 72"/>
                    <p:cNvSpPr txBox="1"/>
                    <p:nvPr/>
                  </p:nvSpPr>
                  <p:spPr>
                    <a:xfrm>
                      <a:off x="5912595" y="2581111"/>
                      <a:ext cx="464678" cy="24198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050" dirty="0"/>
                        <a:t>next</a:t>
                      </a:r>
                      <a:endParaRPr lang="he-IL" sz="1200" dirty="0"/>
                    </a:p>
                  </p:txBody>
                </p:sp>
              </p:grpSp>
              <p:sp>
                <p:nvSpPr>
                  <p:cNvPr id="65" name="TextBox 64"/>
                  <p:cNvSpPr txBox="1"/>
                  <p:nvPr/>
                </p:nvSpPr>
                <p:spPr>
                  <a:xfrm>
                    <a:off x="5463493" y="2738142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sp>
              <p:nvSpPr>
                <p:cNvPr id="74" name="TextBox 73"/>
                <p:cNvSpPr txBox="1"/>
                <p:nvPr/>
              </p:nvSpPr>
              <p:spPr>
                <a:xfrm>
                  <a:off x="5282612" y="2411142"/>
                  <a:ext cx="1132088" cy="234286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050" dirty="0"/>
                    <a:t>Node&lt;Integer&gt;</a:t>
                  </a:r>
                  <a:endParaRPr lang="he-IL" sz="1200" dirty="0"/>
                </a:p>
              </p:txBody>
            </p:sp>
          </p:grpSp>
          <p:cxnSp>
            <p:nvCxnSpPr>
              <p:cNvPr id="18" name="מחבר חץ ישר 17"/>
              <p:cNvCxnSpPr/>
              <p:nvPr/>
            </p:nvCxnSpPr>
            <p:spPr>
              <a:xfrm>
                <a:off x="6183878" y="4179163"/>
                <a:ext cx="336854" cy="416794"/>
              </a:xfrm>
              <a:prstGeom prst="straightConnector1">
                <a:avLst/>
              </a:prstGeom>
              <a:ln w="952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35" name="קבוצה 134"/>
            <p:cNvGrpSpPr/>
            <p:nvPr/>
          </p:nvGrpSpPr>
          <p:grpSpPr>
            <a:xfrm>
              <a:off x="2714923" y="5256110"/>
              <a:ext cx="5457477" cy="1530072"/>
              <a:chOff x="2714923" y="5256110"/>
              <a:chExt cx="5457477" cy="1530072"/>
            </a:xfrm>
          </p:grpSpPr>
          <p:grpSp>
            <p:nvGrpSpPr>
              <p:cNvPr id="104" name="קבוצה 103"/>
              <p:cNvGrpSpPr/>
              <p:nvPr/>
            </p:nvGrpSpPr>
            <p:grpSpPr>
              <a:xfrm>
                <a:off x="6114118" y="5924895"/>
                <a:ext cx="1374557" cy="861287"/>
                <a:chOff x="6114118" y="5924895"/>
                <a:chExt cx="1374557" cy="861287"/>
              </a:xfrm>
            </p:grpSpPr>
            <p:grpSp>
              <p:nvGrpSpPr>
                <p:cNvPr id="129" name="קבוצה 128"/>
                <p:cNvGrpSpPr/>
                <p:nvPr/>
              </p:nvGrpSpPr>
              <p:grpSpPr>
                <a:xfrm>
                  <a:off x="6114118" y="5924895"/>
                  <a:ext cx="1374557" cy="861287"/>
                  <a:chOff x="6781656" y="4542988"/>
                  <a:chExt cx="1374557" cy="861287"/>
                </a:xfrm>
              </p:grpSpPr>
              <p:pic>
                <p:nvPicPr>
                  <p:cNvPr id="131" name="תמונה 130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6781656" y="4739009"/>
                    <a:ext cx="1374557" cy="665266"/>
                  </a:xfrm>
                  <a:prstGeom prst="rect">
                    <a:avLst/>
                  </a:prstGeom>
                </p:spPr>
              </p:pic>
              <p:cxnSp>
                <p:nvCxnSpPr>
                  <p:cNvPr id="132" name="מחבר חץ ישר 131"/>
                  <p:cNvCxnSpPr/>
                  <p:nvPr/>
                </p:nvCxnSpPr>
                <p:spPr>
                  <a:xfrm flipV="1">
                    <a:off x="8122080" y="4542988"/>
                    <a:ext cx="5764" cy="644712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3" name="TextBox 132"/>
                  <p:cNvSpPr txBox="1"/>
                  <p:nvPr/>
                </p:nvSpPr>
                <p:spPr>
                  <a:xfrm>
                    <a:off x="7018910" y="5034553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5</a:t>
                    </a:r>
                    <a:endParaRPr lang="he-IL" sz="1400" dirty="0"/>
                  </a:p>
                </p:txBody>
              </p:sp>
            </p:grpSp>
            <p:pic>
              <p:nvPicPr>
                <p:cNvPr id="130" name="תמונה 129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321728" y="6164281"/>
                  <a:ext cx="795888" cy="139630"/>
                </a:xfrm>
                <a:prstGeom prst="rect">
                  <a:avLst/>
                </a:prstGeom>
              </p:spPr>
            </p:pic>
          </p:grpSp>
          <p:grpSp>
            <p:nvGrpSpPr>
              <p:cNvPr id="111" name="קבוצה 110"/>
              <p:cNvGrpSpPr/>
              <p:nvPr/>
            </p:nvGrpSpPr>
            <p:grpSpPr>
              <a:xfrm>
                <a:off x="2714923" y="5410406"/>
                <a:ext cx="1417712" cy="369332"/>
                <a:chOff x="1043608" y="5260558"/>
                <a:chExt cx="1417712" cy="369332"/>
              </a:xfrm>
            </p:grpSpPr>
            <p:sp>
              <p:nvSpPr>
                <p:cNvPr id="121" name="מלבן מעוגל 120"/>
                <p:cNvSpPr/>
                <p:nvPr/>
              </p:nvSpPr>
              <p:spPr>
                <a:xfrm>
                  <a:off x="1619672" y="5301208"/>
                  <a:ext cx="288032" cy="288032"/>
                </a:xfrm>
                <a:prstGeom prst="roundRect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122" name="TextBox 121"/>
                <p:cNvSpPr txBox="1"/>
                <p:nvPr/>
              </p:nvSpPr>
              <p:spPr>
                <a:xfrm>
                  <a:off x="1043608" y="5260558"/>
                  <a:ext cx="504056" cy="369332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dirty="0"/>
                    <a:t>lst</a:t>
                  </a:r>
                  <a:endParaRPr lang="he-IL" dirty="0"/>
                </a:p>
              </p:txBody>
            </p:sp>
            <p:cxnSp>
              <p:nvCxnSpPr>
                <p:cNvPr id="123" name="מחבר חץ ישר 122"/>
                <p:cNvCxnSpPr/>
                <p:nvPr/>
              </p:nvCxnSpPr>
              <p:spPr>
                <a:xfrm>
                  <a:off x="1763688" y="5445224"/>
                  <a:ext cx="504056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grpSp>
              <p:nvGrpSpPr>
                <p:cNvPr id="124" name="קבוצה 123"/>
                <p:cNvGrpSpPr/>
                <p:nvPr/>
              </p:nvGrpSpPr>
              <p:grpSpPr>
                <a:xfrm>
                  <a:off x="2267744" y="5301208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125" name="מחבר ישר 124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מחבר ישר 125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3" name="קבוצה 32"/>
              <p:cNvGrpSpPr/>
              <p:nvPr/>
            </p:nvGrpSpPr>
            <p:grpSpPr>
              <a:xfrm>
                <a:off x="6662819" y="5256110"/>
                <a:ext cx="1509581" cy="665266"/>
                <a:chOff x="6662819" y="5256110"/>
                <a:chExt cx="1509581" cy="665266"/>
              </a:xfrm>
            </p:grpSpPr>
            <p:grpSp>
              <p:nvGrpSpPr>
                <p:cNvPr id="112" name="קבוצה 111"/>
                <p:cNvGrpSpPr/>
                <p:nvPr/>
              </p:nvGrpSpPr>
              <p:grpSpPr>
                <a:xfrm>
                  <a:off x="6662819" y="5256110"/>
                  <a:ext cx="1509581" cy="665266"/>
                  <a:chOff x="3768942" y="5112591"/>
                  <a:chExt cx="1509581" cy="665266"/>
                </a:xfrm>
              </p:grpSpPr>
              <p:pic>
                <p:nvPicPr>
                  <p:cNvPr id="116" name="תמונה 115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3768942" y="5112591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117" name="TextBox 116"/>
                  <p:cNvSpPr txBox="1"/>
                  <p:nvPr/>
                </p:nvSpPr>
                <p:spPr>
                  <a:xfrm>
                    <a:off x="4006196" y="5408135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7</a:t>
                    </a:r>
                    <a:endParaRPr lang="he-IL" sz="1400" dirty="0"/>
                  </a:p>
                </p:txBody>
              </p:sp>
              <p:grpSp>
                <p:nvGrpSpPr>
                  <p:cNvPr id="118" name="קבוצה 117"/>
                  <p:cNvGrpSpPr/>
                  <p:nvPr/>
                </p:nvGrpSpPr>
                <p:grpSpPr>
                  <a:xfrm>
                    <a:off x="5084947" y="5408135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119" name="מחבר ישר 118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0" name="מחבר ישר 119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pic>
              <p:nvPicPr>
                <p:cNvPr id="107" name="תמונה 106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911056" y="5290966"/>
                  <a:ext cx="795888" cy="139630"/>
                </a:xfrm>
                <a:prstGeom prst="rect">
                  <a:avLst/>
                </a:prstGeom>
              </p:spPr>
            </p:pic>
          </p:grpSp>
          <p:grpSp>
            <p:nvGrpSpPr>
              <p:cNvPr id="134" name="קבוצה 133"/>
              <p:cNvGrpSpPr/>
              <p:nvPr/>
            </p:nvGrpSpPr>
            <p:grpSpPr>
              <a:xfrm>
                <a:off x="3931271" y="5277718"/>
                <a:ext cx="1374557" cy="665266"/>
                <a:chOff x="3931271" y="5277718"/>
                <a:chExt cx="1374557" cy="665266"/>
              </a:xfrm>
            </p:grpSpPr>
            <p:grpSp>
              <p:nvGrpSpPr>
                <p:cNvPr id="113" name="קבוצה 112"/>
                <p:cNvGrpSpPr/>
                <p:nvPr/>
              </p:nvGrpSpPr>
              <p:grpSpPr>
                <a:xfrm>
                  <a:off x="3931271" y="5277718"/>
                  <a:ext cx="1374557" cy="665266"/>
                  <a:chOff x="4059777" y="1035542"/>
                  <a:chExt cx="1374557" cy="665266"/>
                </a:xfrm>
              </p:grpSpPr>
              <p:pic>
                <p:nvPicPr>
                  <p:cNvPr id="114" name="תמונה 113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4059777" y="1035542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115" name="TextBox 114"/>
                  <p:cNvSpPr txBox="1"/>
                  <p:nvPr/>
                </p:nvSpPr>
                <p:spPr>
                  <a:xfrm>
                    <a:off x="4266659" y="1317780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3</a:t>
                    </a:r>
                    <a:endParaRPr lang="he-IL" sz="1400" dirty="0"/>
                  </a:p>
                </p:txBody>
              </p:sp>
            </p:grpSp>
            <p:pic>
              <p:nvPicPr>
                <p:cNvPr id="109" name="תמונה 108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196247" y="5311426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138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334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grpSp>
        <p:nvGrpSpPr>
          <p:cNvPr id="19" name="קבוצה 18"/>
          <p:cNvGrpSpPr/>
          <p:nvPr/>
        </p:nvGrpSpPr>
        <p:grpSpPr>
          <a:xfrm>
            <a:off x="8643218" y="35730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5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3" name="מלבן מעוגל 42"/>
          <p:cNvSpPr/>
          <p:nvPr/>
        </p:nvSpPr>
        <p:spPr>
          <a:xfrm>
            <a:off x="1041814" y="4923380"/>
            <a:ext cx="1165755" cy="263831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4" name="מלבן 3"/>
          <p:cNvSpPr/>
          <p:nvPr/>
        </p:nvSpPr>
        <p:spPr>
          <a:xfrm rot="1266159">
            <a:off x="8196799" y="5552141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7" name="קבוצה 66"/>
          <p:cNvGrpSpPr/>
          <p:nvPr/>
        </p:nvGrpSpPr>
        <p:grpSpPr>
          <a:xfrm>
            <a:off x="8339274" y="4293097"/>
            <a:ext cx="781062" cy="964399"/>
            <a:chOff x="6446106" y="2168169"/>
            <a:chExt cx="781062" cy="964399"/>
          </a:xfrm>
        </p:grpSpPr>
        <p:sp>
          <p:nvSpPr>
            <p:cNvPr id="68" name="מלבן מעוגל 67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71" name="מחבר חץ ישר 70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0" name="קבוצה 39"/>
          <p:cNvGrpSpPr/>
          <p:nvPr/>
        </p:nvGrpSpPr>
        <p:grpSpPr>
          <a:xfrm>
            <a:off x="6672064" y="5921376"/>
            <a:ext cx="781062" cy="941942"/>
            <a:chOff x="3963646" y="5921376"/>
            <a:chExt cx="781062" cy="941942"/>
          </a:xfrm>
        </p:grpSpPr>
        <p:sp>
          <p:nvSpPr>
            <p:cNvPr id="41" name="מלבן מעוגל 40"/>
            <p:cNvSpPr/>
            <p:nvPr/>
          </p:nvSpPr>
          <p:spPr>
            <a:xfrm>
              <a:off x="4289971" y="6332350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963646" y="6524764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prev</a:t>
              </a:r>
              <a:endParaRPr lang="he-IL" dirty="0"/>
            </a:p>
          </p:txBody>
        </p:sp>
        <p:cxnSp>
          <p:nvCxnSpPr>
            <p:cNvPr id="46" name="מחבר חץ ישר 45"/>
            <p:cNvCxnSpPr/>
            <p:nvPr/>
          </p:nvCxnSpPr>
          <p:spPr>
            <a:xfrm flipV="1">
              <a:off x="4433987" y="5921376"/>
              <a:ext cx="0" cy="5549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36" name="קבוצה 135"/>
          <p:cNvGrpSpPr/>
          <p:nvPr/>
        </p:nvGrpSpPr>
        <p:grpSpPr>
          <a:xfrm>
            <a:off x="4238924" y="5256110"/>
            <a:ext cx="5457477" cy="1530072"/>
            <a:chOff x="2714923" y="5256110"/>
            <a:chExt cx="5457477" cy="1530072"/>
          </a:xfrm>
        </p:grpSpPr>
        <p:grpSp>
          <p:nvGrpSpPr>
            <p:cNvPr id="32" name="קבוצה 31"/>
            <p:cNvGrpSpPr/>
            <p:nvPr/>
          </p:nvGrpSpPr>
          <p:grpSpPr>
            <a:xfrm>
              <a:off x="5313957" y="5290966"/>
              <a:ext cx="1219590" cy="866455"/>
              <a:chOff x="5301142" y="3729502"/>
              <a:chExt cx="1219590" cy="866455"/>
            </a:xfrm>
          </p:grpSpPr>
          <p:grpSp>
            <p:nvGrpSpPr>
              <p:cNvPr id="30" name="קבוצה 29"/>
              <p:cNvGrpSpPr/>
              <p:nvPr/>
            </p:nvGrpSpPr>
            <p:grpSpPr>
              <a:xfrm>
                <a:off x="5301142" y="3729502"/>
                <a:ext cx="1219590" cy="615147"/>
                <a:chOff x="5267608" y="2411142"/>
                <a:chExt cx="1219590" cy="615147"/>
              </a:xfrm>
            </p:grpSpPr>
            <p:grpSp>
              <p:nvGrpSpPr>
                <p:cNvPr id="22" name="קבוצה 21"/>
                <p:cNvGrpSpPr/>
                <p:nvPr/>
              </p:nvGrpSpPr>
              <p:grpSpPr>
                <a:xfrm>
                  <a:off x="5267608" y="2437013"/>
                  <a:ext cx="1219590" cy="589276"/>
                  <a:chOff x="5267608" y="2437013"/>
                  <a:chExt cx="1219590" cy="589276"/>
                </a:xfrm>
              </p:grpSpPr>
              <p:grpSp>
                <p:nvGrpSpPr>
                  <p:cNvPr id="21" name="קבוצה 20"/>
                  <p:cNvGrpSpPr/>
                  <p:nvPr/>
                </p:nvGrpSpPr>
                <p:grpSpPr>
                  <a:xfrm>
                    <a:off x="5267608" y="2437013"/>
                    <a:ext cx="1219590" cy="584359"/>
                    <a:chOff x="5267608" y="2437013"/>
                    <a:chExt cx="1219590" cy="584359"/>
                  </a:xfrm>
                </p:grpSpPr>
                <p:grpSp>
                  <p:nvGrpSpPr>
                    <p:cNvPr id="13" name="קבוצה 12"/>
                    <p:cNvGrpSpPr/>
                    <p:nvPr/>
                  </p:nvGrpSpPr>
                  <p:grpSpPr>
                    <a:xfrm>
                      <a:off x="5267608" y="2437013"/>
                      <a:ext cx="1219590" cy="584359"/>
                      <a:chOff x="5267608" y="2437013"/>
                      <a:chExt cx="1219590" cy="584359"/>
                    </a:xfrm>
                  </p:grpSpPr>
                  <p:sp>
                    <p:nvSpPr>
                      <p:cNvPr id="6" name="מלבן מעוגל 5"/>
                      <p:cNvSpPr/>
                      <p:nvPr/>
                    </p:nvSpPr>
                    <p:spPr>
                      <a:xfrm>
                        <a:off x="5267608" y="2437013"/>
                        <a:ext cx="1219590" cy="584359"/>
                      </a:xfrm>
                      <a:prstGeom prst="roundRect">
                        <a:avLst/>
                      </a:prstGeom>
                      <a:solidFill>
                        <a:schemeClr val="bg1"/>
                      </a:solidFill>
                      <a:ln w="19050"/>
                    </p:spPr>
                    <p:style>
                      <a:lnRef idx="2">
                        <a:schemeClr val="accent2">
                          <a:shade val="50000"/>
                        </a:schemeClr>
                      </a:lnRef>
                      <a:fillRef idx="1">
                        <a:schemeClr val="accent2"/>
                      </a:fillRef>
                      <a:effectRef idx="0">
                        <a:schemeClr val="accent2"/>
                      </a:effectRef>
                      <a:fontRef idx="minor">
                        <a:schemeClr val="lt1"/>
                      </a:fontRef>
                    </p:style>
                    <p:txBody>
                      <a:bodyPr rtlCol="1" anchor="ctr"/>
                      <a:lstStyle/>
                      <a:p>
                        <a:pPr algn="ctr"/>
                        <a:endParaRPr lang="he-IL"/>
                      </a:p>
                    </p:txBody>
                  </p:sp>
                  <p:cxnSp>
                    <p:nvCxnSpPr>
                      <p:cNvPr id="12" name="מחבר ישר 11"/>
                      <p:cNvCxnSpPr/>
                      <p:nvPr/>
                    </p:nvCxnSpPr>
                    <p:spPr>
                      <a:xfrm flipV="1">
                        <a:off x="5267608" y="2646068"/>
                        <a:ext cx="1219590" cy="1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5"/>
                      </a:lnRef>
                      <a:fillRef idx="0">
                        <a:schemeClr val="accent5"/>
                      </a:fillRef>
                      <a:effectRef idx="0">
                        <a:schemeClr val="accent5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14" name="מלבן מעוגל 13"/>
                    <p:cNvSpPr/>
                    <p:nvPr/>
                  </p:nvSpPr>
                  <p:spPr>
                    <a:xfrm>
                      <a:off x="5480571" y="2792135"/>
                      <a:ext cx="275668" cy="190767"/>
                    </a:xfrm>
                    <a:prstGeom prst="roundRect">
                      <a:avLst/>
                    </a:prstGeom>
                    <a:solidFill>
                      <a:schemeClr val="bg1"/>
                    </a:solidFill>
                    <a:ln w="12700"/>
                  </p:spPr>
                  <p:style>
                    <a:lnRef idx="2">
                      <a:schemeClr val="accent2">
                        <a:shade val="50000"/>
                      </a:schemeClr>
                    </a:lnRef>
                    <a:fillRef idx="1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lt1"/>
                    </a:fontRef>
                  </p:style>
                  <p:txBody>
                    <a:bodyPr rtlCol="1" anchor="ctr"/>
                    <a:lstStyle/>
                    <a:p>
                      <a:pPr algn="ctr"/>
                      <a:endParaRPr lang="he-IL"/>
                    </a:p>
                  </p:txBody>
                </p:sp>
                <p:sp>
                  <p:nvSpPr>
                    <p:cNvPr id="66" name="מלבן מעוגל 65"/>
                    <p:cNvSpPr/>
                    <p:nvPr/>
                  </p:nvSpPr>
                  <p:spPr>
                    <a:xfrm>
                      <a:off x="6024524" y="2790716"/>
                      <a:ext cx="275668" cy="190767"/>
                    </a:xfrm>
                    <a:prstGeom prst="roundRect">
                      <a:avLst/>
                    </a:prstGeom>
                    <a:solidFill>
                      <a:schemeClr val="bg1"/>
                    </a:solidFill>
                    <a:ln w="12700"/>
                  </p:spPr>
                  <p:style>
                    <a:lnRef idx="2">
                      <a:schemeClr val="accent2">
                        <a:shade val="50000"/>
                      </a:schemeClr>
                    </a:lnRef>
                    <a:fillRef idx="1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lt1"/>
                    </a:fontRef>
                  </p:style>
                  <p:txBody>
                    <a:bodyPr rtlCol="1" anchor="ctr"/>
                    <a:lstStyle/>
                    <a:p>
                      <a:pPr algn="ctr"/>
                      <a:endParaRPr lang="he-IL"/>
                    </a:p>
                  </p:txBody>
                </p:sp>
                <p:sp>
                  <p:nvSpPr>
                    <p:cNvPr id="72" name="TextBox 71"/>
                    <p:cNvSpPr txBox="1"/>
                    <p:nvPr/>
                  </p:nvSpPr>
                  <p:spPr>
                    <a:xfrm>
                      <a:off x="5377282" y="2574014"/>
                      <a:ext cx="464678" cy="24198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050" dirty="0"/>
                        <a:t>value</a:t>
                      </a:r>
                      <a:endParaRPr lang="he-IL" sz="1200" dirty="0"/>
                    </a:p>
                  </p:txBody>
                </p:sp>
                <p:sp>
                  <p:nvSpPr>
                    <p:cNvPr id="73" name="TextBox 72"/>
                    <p:cNvSpPr txBox="1"/>
                    <p:nvPr/>
                  </p:nvSpPr>
                  <p:spPr>
                    <a:xfrm>
                      <a:off x="5912595" y="2581111"/>
                      <a:ext cx="464678" cy="24198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050" dirty="0"/>
                        <a:t>next</a:t>
                      </a:r>
                      <a:endParaRPr lang="he-IL" sz="1200" dirty="0"/>
                    </a:p>
                  </p:txBody>
                </p:sp>
              </p:grpSp>
              <p:sp>
                <p:nvSpPr>
                  <p:cNvPr id="65" name="TextBox 64"/>
                  <p:cNvSpPr txBox="1"/>
                  <p:nvPr/>
                </p:nvSpPr>
                <p:spPr>
                  <a:xfrm>
                    <a:off x="5463493" y="2738142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sp>
              <p:nvSpPr>
                <p:cNvPr id="74" name="TextBox 73"/>
                <p:cNvSpPr txBox="1"/>
                <p:nvPr/>
              </p:nvSpPr>
              <p:spPr>
                <a:xfrm>
                  <a:off x="5282612" y="2411142"/>
                  <a:ext cx="1132088" cy="234286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050" dirty="0"/>
                    <a:t>Node&lt;Integer&gt;</a:t>
                  </a:r>
                  <a:endParaRPr lang="he-IL" sz="1200" dirty="0"/>
                </a:p>
              </p:txBody>
            </p:sp>
          </p:grpSp>
          <p:cxnSp>
            <p:nvCxnSpPr>
              <p:cNvPr id="18" name="מחבר חץ ישר 17"/>
              <p:cNvCxnSpPr/>
              <p:nvPr/>
            </p:nvCxnSpPr>
            <p:spPr>
              <a:xfrm>
                <a:off x="6183878" y="4179163"/>
                <a:ext cx="336854" cy="416794"/>
              </a:xfrm>
              <a:prstGeom prst="straightConnector1">
                <a:avLst/>
              </a:prstGeom>
              <a:ln w="952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35" name="קבוצה 134"/>
            <p:cNvGrpSpPr/>
            <p:nvPr/>
          </p:nvGrpSpPr>
          <p:grpSpPr>
            <a:xfrm>
              <a:off x="2714923" y="5256110"/>
              <a:ext cx="5457477" cy="1530072"/>
              <a:chOff x="2714923" y="5256110"/>
              <a:chExt cx="5457477" cy="1530072"/>
            </a:xfrm>
          </p:grpSpPr>
          <p:grpSp>
            <p:nvGrpSpPr>
              <p:cNvPr id="104" name="קבוצה 103"/>
              <p:cNvGrpSpPr/>
              <p:nvPr/>
            </p:nvGrpSpPr>
            <p:grpSpPr>
              <a:xfrm>
                <a:off x="6114118" y="5924895"/>
                <a:ext cx="1374557" cy="861287"/>
                <a:chOff x="6114118" y="5924895"/>
                <a:chExt cx="1374557" cy="861287"/>
              </a:xfrm>
            </p:grpSpPr>
            <p:grpSp>
              <p:nvGrpSpPr>
                <p:cNvPr id="129" name="קבוצה 128"/>
                <p:cNvGrpSpPr/>
                <p:nvPr/>
              </p:nvGrpSpPr>
              <p:grpSpPr>
                <a:xfrm>
                  <a:off x="6114118" y="5924895"/>
                  <a:ext cx="1374557" cy="861287"/>
                  <a:chOff x="6781656" y="4542988"/>
                  <a:chExt cx="1374557" cy="861287"/>
                </a:xfrm>
              </p:grpSpPr>
              <p:pic>
                <p:nvPicPr>
                  <p:cNvPr id="131" name="תמונה 130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6781656" y="4739009"/>
                    <a:ext cx="1374557" cy="665266"/>
                  </a:xfrm>
                  <a:prstGeom prst="rect">
                    <a:avLst/>
                  </a:prstGeom>
                </p:spPr>
              </p:pic>
              <p:cxnSp>
                <p:nvCxnSpPr>
                  <p:cNvPr id="132" name="מחבר חץ ישר 131"/>
                  <p:cNvCxnSpPr/>
                  <p:nvPr/>
                </p:nvCxnSpPr>
                <p:spPr>
                  <a:xfrm flipV="1">
                    <a:off x="8122080" y="4542988"/>
                    <a:ext cx="5764" cy="644712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3" name="TextBox 132"/>
                  <p:cNvSpPr txBox="1"/>
                  <p:nvPr/>
                </p:nvSpPr>
                <p:spPr>
                  <a:xfrm>
                    <a:off x="7018910" y="5034553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5</a:t>
                    </a:r>
                    <a:endParaRPr lang="he-IL" sz="1400" dirty="0"/>
                  </a:p>
                </p:txBody>
              </p:sp>
            </p:grpSp>
            <p:pic>
              <p:nvPicPr>
                <p:cNvPr id="130" name="תמונה 129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321728" y="6164281"/>
                  <a:ext cx="795888" cy="139630"/>
                </a:xfrm>
                <a:prstGeom prst="rect">
                  <a:avLst/>
                </a:prstGeom>
              </p:spPr>
            </p:pic>
          </p:grpSp>
          <p:grpSp>
            <p:nvGrpSpPr>
              <p:cNvPr id="111" name="קבוצה 110"/>
              <p:cNvGrpSpPr/>
              <p:nvPr/>
            </p:nvGrpSpPr>
            <p:grpSpPr>
              <a:xfrm>
                <a:off x="2714923" y="5410406"/>
                <a:ext cx="1417712" cy="369332"/>
                <a:chOff x="1043608" y="5260558"/>
                <a:chExt cx="1417712" cy="369332"/>
              </a:xfrm>
            </p:grpSpPr>
            <p:sp>
              <p:nvSpPr>
                <p:cNvPr id="121" name="מלבן מעוגל 120"/>
                <p:cNvSpPr/>
                <p:nvPr/>
              </p:nvSpPr>
              <p:spPr>
                <a:xfrm>
                  <a:off x="1619672" y="5301208"/>
                  <a:ext cx="288032" cy="288032"/>
                </a:xfrm>
                <a:prstGeom prst="roundRect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122" name="TextBox 121"/>
                <p:cNvSpPr txBox="1"/>
                <p:nvPr/>
              </p:nvSpPr>
              <p:spPr>
                <a:xfrm>
                  <a:off x="1043608" y="5260558"/>
                  <a:ext cx="504056" cy="369332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dirty="0"/>
                    <a:t>lst</a:t>
                  </a:r>
                  <a:endParaRPr lang="he-IL" dirty="0"/>
                </a:p>
              </p:txBody>
            </p:sp>
            <p:cxnSp>
              <p:nvCxnSpPr>
                <p:cNvPr id="123" name="מחבר חץ ישר 122"/>
                <p:cNvCxnSpPr/>
                <p:nvPr/>
              </p:nvCxnSpPr>
              <p:spPr>
                <a:xfrm>
                  <a:off x="1763688" y="5445224"/>
                  <a:ext cx="504056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grpSp>
              <p:nvGrpSpPr>
                <p:cNvPr id="124" name="קבוצה 123"/>
                <p:cNvGrpSpPr/>
                <p:nvPr/>
              </p:nvGrpSpPr>
              <p:grpSpPr>
                <a:xfrm>
                  <a:off x="2267744" y="5301208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125" name="מחבר ישר 124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מחבר ישר 125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3" name="קבוצה 32"/>
              <p:cNvGrpSpPr/>
              <p:nvPr/>
            </p:nvGrpSpPr>
            <p:grpSpPr>
              <a:xfrm>
                <a:off x="6662819" y="5256110"/>
                <a:ext cx="1509581" cy="665266"/>
                <a:chOff x="6662819" y="5256110"/>
                <a:chExt cx="1509581" cy="665266"/>
              </a:xfrm>
            </p:grpSpPr>
            <p:grpSp>
              <p:nvGrpSpPr>
                <p:cNvPr id="112" name="קבוצה 111"/>
                <p:cNvGrpSpPr/>
                <p:nvPr/>
              </p:nvGrpSpPr>
              <p:grpSpPr>
                <a:xfrm>
                  <a:off x="6662819" y="5256110"/>
                  <a:ext cx="1509581" cy="665266"/>
                  <a:chOff x="3768942" y="5112591"/>
                  <a:chExt cx="1509581" cy="665266"/>
                </a:xfrm>
              </p:grpSpPr>
              <p:pic>
                <p:nvPicPr>
                  <p:cNvPr id="116" name="תמונה 115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3768942" y="5112591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117" name="TextBox 116"/>
                  <p:cNvSpPr txBox="1"/>
                  <p:nvPr/>
                </p:nvSpPr>
                <p:spPr>
                  <a:xfrm>
                    <a:off x="4006196" y="5408135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7</a:t>
                    </a:r>
                    <a:endParaRPr lang="he-IL" sz="1400" dirty="0"/>
                  </a:p>
                </p:txBody>
              </p:sp>
              <p:grpSp>
                <p:nvGrpSpPr>
                  <p:cNvPr id="118" name="קבוצה 117"/>
                  <p:cNvGrpSpPr/>
                  <p:nvPr/>
                </p:nvGrpSpPr>
                <p:grpSpPr>
                  <a:xfrm>
                    <a:off x="5084947" y="5408135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119" name="מחבר ישר 118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0" name="מחבר ישר 119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pic>
              <p:nvPicPr>
                <p:cNvPr id="107" name="תמונה 106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911056" y="5290966"/>
                  <a:ext cx="795888" cy="139630"/>
                </a:xfrm>
                <a:prstGeom prst="rect">
                  <a:avLst/>
                </a:prstGeom>
              </p:spPr>
            </p:pic>
          </p:grpSp>
          <p:grpSp>
            <p:nvGrpSpPr>
              <p:cNvPr id="134" name="קבוצה 133"/>
              <p:cNvGrpSpPr/>
              <p:nvPr/>
            </p:nvGrpSpPr>
            <p:grpSpPr>
              <a:xfrm>
                <a:off x="3931271" y="5277718"/>
                <a:ext cx="1374557" cy="665266"/>
                <a:chOff x="3931271" y="5277718"/>
                <a:chExt cx="1374557" cy="665266"/>
              </a:xfrm>
            </p:grpSpPr>
            <p:grpSp>
              <p:nvGrpSpPr>
                <p:cNvPr id="113" name="קבוצה 112"/>
                <p:cNvGrpSpPr/>
                <p:nvPr/>
              </p:nvGrpSpPr>
              <p:grpSpPr>
                <a:xfrm>
                  <a:off x="3931271" y="5277718"/>
                  <a:ext cx="1374557" cy="665266"/>
                  <a:chOff x="4059777" y="1035542"/>
                  <a:chExt cx="1374557" cy="665266"/>
                </a:xfrm>
              </p:grpSpPr>
              <p:pic>
                <p:nvPicPr>
                  <p:cNvPr id="114" name="תמונה 113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4059777" y="1035542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115" name="TextBox 114"/>
                  <p:cNvSpPr txBox="1"/>
                  <p:nvPr/>
                </p:nvSpPr>
                <p:spPr>
                  <a:xfrm>
                    <a:off x="4266659" y="1317780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3</a:t>
                    </a:r>
                    <a:endParaRPr lang="he-IL" sz="1400" dirty="0"/>
                  </a:p>
                </p:txBody>
              </p:sp>
            </p:grpSp>
            <p:pic>
              <p:nvPicPr>
                <p:cNvPr id="109" name="תמונה 108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196247" y="5311426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137" name="מציין מיקום של כותרת תחתונה 13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139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88211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null</a:t>
            </a:r>
            <a:r>
              <a:rPr lang="en-US" sz="2000" dirty="0"/>
              <a:t>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0 ; i &lt; arr.length ; i++)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/>
              <a:t>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&gt;(arr[i], lst);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cxnSp>
        <p:nvCxnSpPr>
          <p:cNvPr id="7" name="מחבר חץ ישר 6"/>
          <p:cNvCxnSpPr>
            <a:endCxn id="29" idx="1"/>
          </p:cNvCxnSpPr>
          <p:nvPr/>
        </p:nvCxnSpPr>
        <p:spPr>
          <a:xfrm>
            <a:off x="3287688" y="5445224"/>
            <a:ext cx="14629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מלבן מעוגל 11"/>
          <p:cNvSpPr/>
          <p:nvPr/>
        </p:nvSpPr>
        <p:spPr>
          <a:xfrm>
            <a:off x="2423592" y="3645024"/>
            <a:ext cx="4525104" cy="36004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40" name="מלבן מעוגל 39"/>
          <p:cNvSpPr/>
          <p:nvPr/>
        </p:nvSpPr>
        <p:spPr>
          <a:xfrm>
            <a:off x="3143672" y="5301208"/>
            <a:ext cx="288032" cy="28803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1" name="TextBox 40"/>
          <p:cNvSpPr txBox="1"/>
          <p:nvPr/>
        </p:nvSpPr>
        <p:spPr>
          <a:xfrm>
            <a:off x="2567608" y="5260558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lst</a:t>
            </a:r>
            <a:endParaRPr lang="he-IL" dirty="0"/>
          </a:p>
        </p:txBody>
      </p:sp>
      <p:pic>
        <p:nvPicPr>
          <p:cNvPr id="28" name="תמונה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grpSp>
        <p:nvGrpSpPr>
          <p:cNvPr id="37" name="קבוצה 36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38" name="TextBox 37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0</a:t>
              </a:r>
              <a:endParaRPr lang="he-IL" dirty="0"/>
            </a:p>
          </p:txBody>
        </p:sp>
        <p:sp>
          <p:nvSpPr>
            <p:cNvPr id="39" name="מלבן מעוגל 38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46" name="מלבן מעוגל 45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cxnSp>
        <p:nvCxnSpPr>
          <p:cNvPr id="47" name="מחבר חץ ישר 46"/>
          <p:cNvCxnSpPr/>
          <p:nvPr/>
        </p:nvCxnSpPr>
        <p:spPr>
          <a:xfrm>
            <a:off x="7896200" y="2163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אליפסה 47"/>
          <p:cNvSpPr/>
          <p:nvPr/>
        </p:nvSpPr>
        <p:spPr>
          <a:xfrm>
            <a:off x="7752184" y="6556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23" name="קבוצה 22"/>
          <p:cNvGrpSpPr/>
          <p:nvPr/>
        </p:nvGrpSpPr>
        <p:grpSpPr>
          <a:xfrm>
            <a:off x="4750651" y="5112591"/>
            <a:ext cx="1509581" cy="665266"/>
            <a:chOff x="3226650" y="5112591"/>
            <a:chExt cx="1509581" cy="665266"/>
          </a:xfrm>
        </p:grpSpPr>
        <p:grpSp>
          <p:nvGrpSpPr>
            <p:cNvPr id="24" name="קבוצה 23"/>
            <p:cNvGrpSpPr/>
            <p:nvPr/>
          </p:nvGrpSpPr>
          <p:grpSpPr>
            <a:xfrm>
              <a:off x="3226650" y="5112591"/>
              <a:ext cx="1509581" cy="665266"/>
              <a:chOff x="3768942" y="5112591"/>
              <a:chExt cx="1509581" cy="665266"/>
            </a:xfrm>
          </p:grpSpPr>
          <p:pic>
            <p:nvPicPr>
              <p:cNvPr id="26" name="תמונה 25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27" name="TextBox 26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4</a:t>
                </a:r>
                <a:endParaRPr lang="he-IL" sz="1400" dirty="0"/>
              </a:p>
            </p:txBody>
          </p:sp>
          <p:grpSp>
            <p:nvGrpSpPr>
              <p:cNvPr id="30" name="קבוצה 29"/>
              <p:cNvGrpSpPr/>
              <p:nvPr/>
            </p:nvGrpSpPr>
            <p:grpSpPr>
              <a:xfrm>
                <a:off x="5084947" y="5408135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36" name="מחבר ישר 35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מחבר ישר 41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74887" y="5140558"/>
              <a:ext cx="795888" cy="139630"/>
            </a:xfrm>
            <a:prstGeom prst="rect">
              <a:avLst/>
            </a:prstGeom>
          </p:spPr>
        </p:pic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0300571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 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6" name="מלבן מעוגל 5"/>
          <p:cNvSpPr/>
          <p:nvPr/>
        </p:nvSpPr>
        <p:spPr>
          <a:xfrm>
            <a:off x="1559496" y="2708920"/>
            <a:ext cx="2520280" cy="27151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33" name="תמונה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402058"/>
            <a:ext cx="2088232" cy="444080"/>
          </a:xfrm>
          <a:prstGeom prst="rect">
            <a:avLst/>
          </a:prstGeom>
        </p:spPr>
      </p:pic>
      <p:grpSp>
        <p:nvGrpSpPr>
          <p:cNvPr id="35" name="קבוצה 34"/>
          <p:cNvGrpSpPr/>
          <p:nvPr/>
        </p:nvGrpSpPr>
        <p:grpSpPr>
          <a:xfrm>
            <a:off x="8112224" y="4365104"/>
            <a:ext cx="1872208" cy="923330"/>
            <a:chOff x="6516216" y="3717032"/>
            <a:chExt cx="1872208" cy="923330"/>
          </a:xfrm>
        </p:grpSpPr>
        <p:sp>
          <p:nvSpPr>
            <p:cNvPr id="36" name="TextBox 35"/>
            <p:cNvSpPr txBox="1"/>
            <p:nvPr/>
          </p:nvSpPr>
          <p:spPr>
            <a:xfrm>
              <a:off x="6516216" y="3717032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3</a:t>
              </a:r>
              <a:endParaRPr lang="he-IL" dirty="0"/>
            </a:p>
          </p:txBody>
        </p:sp>
        <p:sp>
          <p:nvSpPr>
            <p:cNvPr id="37" name="מלבן מעוגל 36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38" name="מלבן מעוגל 37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cxnSp>
        <p:nvCxnSpPr>
          <p:cNvPr id="45" name="מחבר חץ ישר 44"/>
          <p:cNvCxnSpPr/>
          <p:nvPr/>
        </p:nvCxnSpPr>
        <p:spPr>
          <a:xfrm>
            <a:off x="9335182" y="4201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מלבן 43"/>
          <p:cNvSpPr/>
          <p:nvPr/>
        </p:nvSpPr>
        <p:spPr>
          <a:xfrm rot="1266159">
            <a:off x="8543677" y="1310697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10" name="קבוצה 9"/>
          <p:cNvGrpSpPr/>
          <p:nvPr/>
        </p:nvGrpSpPr>
        <p:grpSpPr>
          <a:xfrm>
            <a:off x="3575721" y="1112863"/>
            <a:ext cx="6815765" cy="694586"/>
            <a:chOff x="2280592" y="1085989"/>
            <a:chExt cx="6815765" cy="694586"/>
          </a:xfrm>
        </p:grpSpPr>
        <p:grpSp>
          <p:nvGrpSpPr>
            <p:cNvPr id="9" name="קבוצה 8"/>
            <p:cNvGrpSpPr/>
            <p:nvPr/>
          </p:nvGrpSpPr>
          <p:grpSpPr>
            <a:xfrm>
              <a:off x="6222368" y="1085989"/>
              <a:ext cx="1374557" cy="665266"/>
              <a:chOff x="6997365" y="1055560"/>
              <a:chExt cx="1374557" cy="665266"/>
            </a:xfrm>
          </p:grpSpPr>
          <p:grpSp>
            <p:nvGrpSpPr>
              <p:cNvPr id="46" name="קבוצה 45"/>
              <p:cNvGrpSpPr/>
              <p:nvPr/>
            </p:nvGrpSpPr>
            <p:grpSpPr>
              <a:xfrm>
                <a:off x="6997365" y="1055560"/>
                <a:ext cx="1374557" cy="665266"/>
                <a:chOff x="3768942" y="5112591"/>
                <a:chExt cx="1374557" cy="665266"/>
              </a:xfrm>
            </p:grpSpPr>
            <p:pic>
              <p:nvPicPr>
                <p:cNvPr id="47" name="תמונה 46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48" name="TextBox 47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5</a:t>
                  </a:r>
                  <a:endParaRPr lang="he-IL" sz="1400" dirty="0"/>
                </a:p>
              </p:txBody>
            </p:sp>
          </p:grpSp>
          <p:pic>
            <p:nvPicPr>
              <p:cNvPr id="41" name="תמונה 40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216708" y="1083998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8" name="קבוצה 7"/>
            <p:cNvGrpSpPr/>
            <p:nvPr/>
          </p:nvGrpSpPr>
          <p:grpSpPr>
            <a:xfrm>
              <a:off x="2280592" y="1097174"/>
              <a:ext cx="3951166" cy="683401"/>
              <a:chOff x="3068521" y="1045115"/>
              <a:chExt cx="3951166" cy="683401"/>
            </a:xfrm>
          </p:grpSpPr>
          <p:grpSp>
            <p:nvGrpSpPr>
              <p:cNvPr id="5" name="קבוצה 4"/>
              <p:cNvGrpSpPr/>
              <p:nvPr/>
            </p:nvGrpSpPr>
            <p:grpSpPr>
              <a:xfrm>
                <a:off x="3068521" y="1045115"/>
                <a:ext cx="3951166" cy="683401"/>
                <a:chOff x="3068521" y="1045115"/>
                <a:chExt cx="3951166" cy="683401"/>
              </a:xfrm>
            </p:grpSpPr>
            <p:grpSp>
              <p:nvGrpSpPr>
                <p:cNvPr id="25" name="קבוצה 24"/>
                <p:cNvGrpSpPr/>
                <p:nvPr/>
              </p:nvGrpSpPr>
              <p:grpSpPr>
                <a:xfrm>
                  <a:off x="3068521" y="1193874"/>
                  <a:ext cx="1417712" cy="369332"/>
                  <a:chOff x="1043608" y="5260558"/>
                  <a:chExt cx="1417712" cy="369332"/>
                </a:xfrm>
              </p:grpSpPr>
              <p:sp>
                <p:nvSpPr>
                  <p:cNvPr id="26" name="מלבן מעוגל 25"/>
                  <p:cNvSpPr/>
                  <p:nvPr/>
                </p:nvSpPr>
                <p:spPr>
                  <a:xfrm>
                    <a:off x="1619672" y="5301208"/>
                    <a:ext cx="288032" cy="288032"/>
                  </a:xfrm>
                  <a:prstGeom prst="roundRect">
                    <a:avLst/>
                  </a:prstGeom>
                  <a:solidFill>
                    <a:srgbClr val="00B050"/>
                  </a:solidFill>
                  <a:ln>
                    <a:solidFill>
                      <a:srgbClr val="006600"/>
                    </a:solidFill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he-IL"/>
                  </a:p>
                </p:txBody>
              </p:sp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1043608" y="5260558"/>
                    <a:ext cx="50405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1">
                    <a:spAutoFit/>
                  </a:bodyPr>
                  <a:lstStyle/>
                  <a:p>
                    <a:r>
                      <a:rPr lang="en-US" dirty="0">
                        <a:solidFill>
                          <a:srgbClr val="006600"/>
                        </a:solidFill>
                      </a:rPr>
                      <a:t>lst</a:t>
                    </a:r>
                    <a:endParaRPr lang="he-IL" dirty="0">
                      <a:solidFill>
                        <a:srgbClr val="006600"/>
                      </a:solidFill>
                    </a:endParaRPr>
                  </a:p>
                </p:txBody>
              </p:sp>
              <p:grpSp>
                <p:nvGrpSpPr>
                  <p:cNvPr id="29" name="קבוצה 28"/>
                  <p:cNvGrpSpPr/>
                  <p:nvPr/>
                </p:nvGrpSpPr>
                <p:grpSpPr>
                  <a:xfrm>
                    <a:off x="2267744" y="5301208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30" name="מחבר ישר 29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מחבר ישר 30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8" name="מחבר חץ ישר 27"/>
                  <p:cNvCxnSpPr/>
                  <p:nvPr/>
                </p:nvCxnSpPr>
                <p:spPr>
                  <a:xfrm>
                    <a:off x="1763688" y="5445224"/>
                    <a:ext cx="504056" cy="0"/>
                  </a:xfrm>
                  <a:prstGeom prst="straightConnector1">
                    <a:avLst/>
                  </a:prstGeom>
                  <a:ln>
                    <a:solidFill>
                      <a:srgbClr val="006600"/>
                    </a:solidFill>
                    <a:tailEnd type="triangle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" name="קבוצה 18"/>
                <p:cNvGrpSpPr/>
                <p:nvPr/>
              </p:nvGrpSpPr>
              <p:grpSpPr>
                <a:xfrm>
                  <a:off x="5645130" y="1045115"/>
                  <a:ext cx="1374557" cy="665266"/>
                  <a:chOff x="3768942" y="5112591"/>
                  <a:chExt cx="1374557" cy="665266"/>
                </a:xfrm>
              </p:grpSpPr>
              <p:pic>
                <p:nvPicPr>
                  <p:cNvPr id="20" name="תמונה 19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768942" y="5112591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4006196" y="5408135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grpSp>
              <p:nvGrpSpPr>
                <p:cNvPr id="4" name="קבוצה 3"/>
                <p:cNvGrpSpPr/>
                <p:nvPr/>
              </p:nvGrpSpPr>
              <p:grpSpPr>
                <a:xfrm>
                  <a:off x="4284490" y="1063250"/>
                  <a:ext cx="1374557" cy="665266"/>
                  <a:chOff x="4059777" y="1035542"/>
                  <a:chExt cx="1374557" cy="665266"/>
                </a:xfrm>
              </p:grpSpPr>
              <p:pic>
                <p:nvPicPr>
                  <p:cNvPr id="34" name="תמונה 33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4059777" y="1035542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39" name="TextBox 38"/>
                  <p:cNvSpPr txBox="1"/>
                  <p:nvPr/>
                </p:nvSpPr>
                <p:spPr>
                  <a:xfrm>
                    <a:off x="4266659" y="1317780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3</a:t>
                    </a:r>
                    <a:endParaRPr lang="he-IL" sz="1400" dirty="0"/>
                  </a:p>
                </p:txBody>
              </p:sp>
            </p:grpSp>
          </p:grpSp>
          <p:pic>
            <p:nvPicPr>
              <p:cNvPr id="40" name="תמונה 39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560504" y="1087936"/>
                <a:ext cx="795888" cy="139630"/>
              </a:xfrm>
              <a:prstGeom prst="rect">
                <a:avLst/>
              </a:prstGeom>
            </p:spPr>
          </p:pic>
          <p:pic>
            <p:nvPicPr>
              <p:cNvPr id="42" name="תמונה 41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939354" y="1071867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43" name="קבוצה 42"/>
            <p:cNvGrpSpPr/>
            <p:nvPr/>
          </p:nvGrpSpPr>
          <p:grpSpPr>
            <a:xfrm>
              <a:off x="7586776" y="1106242"/>
              <a:ext cx="1509581" cy="665266"/>
              <a:chOff x="6997365" y="1055560"/>
              <a:chExt cx="1509581" cy="665266"/>
            </a:xfrm>
          </p:grpSpPr>
          <p:grpSp>
            <p:nvGrpSpPr>
              <p:cNvPr id="52" name="קבוצה 51"/>
              <p:cNvGrpSpPr/>
              <p:nvPr/>
            </p:nvGrpSpPr>
            <p:grpSpPr>
              <a:xfrm>
                <a:off x="6997365" y="1055560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54" name="תמונה 53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5" name="TextBox 54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56" name="קבוצה 55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57" name="מחבר ישר 56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מחבר ישר 57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53" name="תמונה 52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216708" y="1083998"/>
                <a:ext cx="795888" cy="139630"/>
              </a:xfrm>
              <a:prstGeom prst="rect">
                <a:avLst/>
              </a:prstGeom>
            </p:spPr>
          </p:pic>
        </p:grpSp>
      </p:grpSp>
      <p:sp>
        <p:nvSpPr>
          <p:cNvPr id="7" name="מציין מיקום של כותרת תחתונה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11" name="מציין מיקום של מספר שקופית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140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69760102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 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6" name="מלבן מעוגל 5"/>
          <p:cNvSpPr/>
          <p:nvPr/>
        </p:nvSpPr>
        <p:spPr>
          <a:xfrm>
            <a:off x="3451323" y="2502968"/>
            <a:ext cx="464252" cy="20595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33" name="תמונה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402058"/>
            <a:ext cx="2088232" cy="444080"/>
          </a:xfrm>
          <a:prstGeom prst="rect">
            <a:avLst/>
          </a:prstGeom>
        </p:spPr>
      </p:pic>
      <p:grpSp>
        <p:nvGrpSpPr>
          <p:cNvPr id="35" name="קבוצה 34"/>
          <p:cNvGrpSpPr/>
          <p:nvPr/>
        </p:nvGrpSpPr>
        <p:grpSpPr>
          <a:xfrm>
            <a:off x="8112224" y="4365104"/>
            <a:ext cx="1872208" cy="923330"/>
            <a:chOff x="6516216" y="3717032"/>
            <a:chExt cx="1872208" cy="923330"/>
          </a:xfrm>
        </p:grpSpPr>
        <p:sp>
          <p:nvSpPr>
            <p:cNvPr id="36" name="TextBox 35"/>
            <p:cNvSpPr txBox="1"/>
            <p:nvPr/>
          </p:nvSpPr>
          <p:spPr>
            <a:xfrm>
              <a:off x="6516216" y="3717032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4</a:t>
              </a:r>
              <a:endParaRPr lang="he-IL" dirty="0"/>
            </a:p>
          </p:txBody>
        </p:sp>
        <p:sp>
          <p:nvSpPr>
            <p:cNvPr id="37" name="מלבן מעוגל 36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38" name="מלבן מעוגל 37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4" name="מלבן 43"/>
          <p:cNvSpPr/>
          <p:nvPr/>
        </p:nvSpPr>
        <p:spPr>
          <a:xfrm rot="1266159">
            <a:off x="8543677" y="1310697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10" name="קבוצה 9"/>
          <p:cNvGrpSpPr/>
          <p:nvPr/>
        </p:nvGrpSpPr>
        <p:grpSpPr>
          <a:xfrm>
            <a:off x="3575721" y="1112863"/>
            <a:ext cx="6815765" cy="694586"/>
            <a:chOff x="2280592" y="1085989"/>
            <a:chExt cx="6815765" cy="694586"/>
          </a:xfrm>
        </p:grpSpPr>
        <p:grpSp>
          <p:nvGrpSpPr>
            <p:cNvPr id="9" name="קבוצה 8"/>
            <p:cNvGrpSpPr/>
            <p:nvPr/>
          </p:nvGrpSpPr>
          <p:grpSpPr>
            <a:xfrm>
              <a:off x="6222368" y="1085989"/>
              <a:ext cx="1374557" cy="665266"/>
              <a:chOff x="6997365" y="1055560"/>
              <a:chExt cx="1374557" cy="665266"/>
            </a:xfrm>
          </p:grpSpPr>
          <p:grpSp>
            <p:nvGrpSpPr>
              <p:cNvPr id="46" name="קבוצה 45"/>
              <p:cNvGrpSpPr/>
              <p:nvPr/>
            </p:nvGrpSpPr>
            <p:grpSpPr>
              <a:xfrm>
                <a:off x="6997365" y="1055560"/>
                <a:ext cx="1374557" cy="665266"/>
                <a:chOff x="3768942" y="5112591"/>
                <a:chExt cx="1374557" cy="665266"/>
              </a:xfrm>
            </p:grpSpPr>
            <p:pic>
              <p:nvPicPr>
                <p:cNvPr id="47" name="תמונה 46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48" name="TextBox 47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5</a:t>
                  </a:r>
                  <a:endParaRPr lang="he-IL" sz="1400" dirty="0"/>
                </a:p>
              </p:txBody>
            </p:sp>
          </p:grpSp>
          <p:pic>
            <p:nvPicPr>
              <p:cNvPr id="41" name="תמונה 40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216708" y="1083998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8" name="קבוצה 7"/>
            <p:cNvGrpSpPr/>
            <p:nvPr/>
          </p:nvGrpSpPr>
          <p:grpSpPr>
            <a:xfrm>
              <a:off x="2280592" y="1097174"/>
              <a:ext cx="3951166" cy="683401"/>
              <a:chOff x="3068521" y="1045115"/>
              <a:chExt cx="3951166" cy="683401"/>
            </a:xfrm>
          </p:grpSpPr>
          <p:grpSp>
            <p:nvGrpSpPr>
              <p:cNvPr id="5" name="קבוצה 4"/>
              <p:cNvGrpSpPr/>
              <p:nvPr/>
            </p:nvGrpSpPr>
            <p:grpSpPr>
              <a:xfrm>
                <a:off x="3068521" y="1045115"/>
                <a:ext cx="3951166" cy="683401"/>
                <a:chOff x="3068521" y="1045115"/>
                <a:chExt cx="3951166" cy="683401"/>
              </a:xfrm>
            </p:grpSpPr>
            <p:grpSp>
              <p:nvGrpSpPr>
                <p:cNvPr id="25" name="קבוצה 24"/>
                <p:cNvGrpSpPr/>
                <p:nvPr/>
              </p:nvGrpSpPr>
              <p:grpSpPr>
                <a:xfrm>
                  <a:off x="3068521" y="1193874"/>
                  <a:ext cx="1417712" cy="369332"/>
                  <a:chOff x="1043608" y="5260558"/>
                  <a:chExt cx="1417712" cy="369332"/>
                </a:xfrm>
              </p:grpSpPr>
              <p:sp>
                <p:nvSpPr>
                  <p:cNvPr id="26" name="מלבן מעוגל 25"/>
                  <p:cNvSpPr/>
                  <p:nvPr/>
                </p:nvSpPr>
                <p:spPr>
                  <a:xfrm>
                    <a:off x="1619672" y="5301208"/>
                    <a:ext cx="288032" cy="288032"/>
                  </a:xfrm>
                  <a:prstGeom prst="roundRect">
                    <a:avLst/>
                  </a:prstGeom>
                  <a:solidFill>
                    <a:srgbClr val="00B050"/>
                  </a:solidFill>
                  <a:ln>
                    <a:solidFill>
                      <a:srgbClr val="006600"/>
                    </a:solidFill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he-IL"/>
                  </a:p>
                </p:txBody>
              </p:sp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1043608" y="5260558"/>
                    <a:ext cx="50405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1">
                    <a:spAutoFit/>
                  </a:bodyPr>
                  <a:lstStyle/>
                  <a:p>
                    <a:r>
                      <a:rPr lang="en-US" dirty="0">
                        <a:solidFill>
                          <a:srgbClr val="006600"/>
                        </a:solidFill>
                      </a:rPr>
                      <a:t>lst</a:t>
                    </a:r>
                    <a:endParaRPr lang="he-IL" dirty="0">
                      <a:solidFill>
                        <a:srgbClr val="006600"/>
                      </a:solidFill>
                    </a:endParaRPr>
                  </a:p>
                </p:txBody>
              </p:sp>
              <p:grpSp>
                <p:nvGrpSpPr>
                  <p:cNvPr id="29" name="קבוצה 28"/>
                  <p:cNvGrpSpPr/>
                  <p:nvPr/>
                </p:nvGrpSpPr>
                <p:grpSpPr>
                  <a:xfrm>
                    <a:off x="2267744" y="5301208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30" name="מחבר ישר 29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מחבר ישר 30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8" name="מחבר חץ ישר 27"/>
                  <p:cNvCxnSpPr/>
                  <p:nvPr/>
                </p:nvCxnSpPr>
                <p:spPr>
                  <a:xfrm>
                    <a:off x="1763688" y="5445224"/>
                    <a:ext cx="504056" cy="0"/>
                  </a:xfrm>
                  <a:prstGeom prst="straightConnector1">
                    <a:avLst/>
                  </a:prstGeom>
                  <a:ln>
                    <a:solidFill>
                      <a:srgbClr val="006600"/>
                    </a:solidFill>
                    <a:tailEnd type="triangle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" name="קבוצה 18"/>
                <p:cNvGrpSpPr/>
                <p:nvPr/>
              </p:nvGrpSpPr>
              <p:grpSpPr>
                <a:xfrm>
                  <a:off x="5645130" y="1045115"/>
                  <a:ext cx="1374557" cy="665266"/>
                  <a:chOff x="3768942" y="5112591"/>
                  <a:chExt cx="1374557" cy="665266"/>
                </a:xfrm>
              </p:grpSpPr>
              <p:pic>
                <p:nvPicPr>
                  <p:cNvPr id="20" name="תמונה 19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768942" y="5112591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4006196" y="5408135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grpSp>
              <p:nvGrpSpPr>
                <p:cNvPr id="4" name="קבוצה 3"/>
                <p:cNvGrpSpPr/>
                <p:nvPr/>
              </p:nvGrpSpPr>
              <p:grpSpPr>
                <a:xfrm>
                  <a:off x="4284490" y="1063250"/>
                  <a:ext cx="1374557" cy="665266"/>
                  <a:chOff x="4059777" y="1035542"/>
                  <a:chExt cx="1374557" cy="665266"/>
                </a:xfrm>
              </p:grpSpPr>
              <p:pic>
                <p:nvPicPr>
                  <p:cNvPr id="34" name="תמונה 33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4059777" y="1035542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39" name="TextBox 38"/>
                  <p:cNvSpPr txBox="1"/>
                  <p:nvPr/>
                </p:nvSpPr>
                <p:spPr>
                  <a:xfrm>
                    <a:off x="4266659" y="1317780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3</a:t>
                    </a:r>
                    <a:endParaRPr lang="he-IL" sz="1400" dirty="0"/>
                  </a:p>
                </p:txBody>
              </p:sp>
            </p:grpSp>
          </p:grpSp>
          <p:pic>
            <p:nvPicPr>
              <p:cNvPr id="40" name="תמונה 39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560504" y="1087936"/>
                <a:ext cx="795888" cy="139630"/>
              </a:xfrm>
              <a:prstGeom prst="rect">
                <a:avLst/>
              </a:prstGeom>
            </p:spPr>
          </p:pic>
          <p:pic>
            <p:nvPicPr>
              <p:cNvPr id="42" name="תמונה 41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939354" y="1071867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43" name="קבוצה 42"/>
            <p:cNvGrpSpPr/>
            <p:nvPr/>
          </p:nvGrpSpPr>
          <p:grpSpPr>
            <a:xfrm>
              <a:off x="7586776" y="1106242"/>
              <a:ext cx="1509581" cy="665266"/>
              <a:chOff x="6997365" y="1055560"/>
              <a:chExt cx="1509581" cy="665266"/>
            </a:xfrm>
          </p:grpSpPr>
          <p:grpSp>
            <p:nvGrpSpPr>
              <p:cNvPr id="52" name="קבוצה 51"/>
              <p:cNvGrpSpPr/>
              <p:nvPr/>
            </p:nvGrpSpPr>
            <p:grpSpPr>
              <a:xfrm>
                <a:off x="6997365" y="1055560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54" name="תמונה 53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5" name="TextBox 54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56" name="קבוצה 55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57" name="מחבר ישר 56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מחבר ישר 57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53" name="תמונה 52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216708" y="1083998"/>
                <a:ext cx="795888" cy="139630"/>
              </a:xfrm>
              <a:prstGeom prst="rect">
                <a:avLst/>
              </a:prstGeom>
            </p:spPr>
          </p:pic>
        </p:grpSp>
      </p:grpSp>
      <p:sp>
        <p:nvSpPr>
          <p:cNvPr id="7" name="מציין מיקום של כותרת תחתונה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11" name="מציין מיקום של מספר שקופית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141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78902707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 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6" name="מלבן מעוגל 5"/>
          <p:cNvSpPr/>
          <p:nvPr/>
        </p:nvSpPr>
        <p:spPr>
          <a:xfrm>
            <a:off x="2279576" y="2509624"/>
            <a:ext cx="1152128" cy="243596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33" name="תמונה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402058"/>
            <a:ext cx="2088232" cy="444080"/>
          </a:xfrm>
          <a:prstGeom prst="rect">
            <a:avLst/>
          </a:prstGeom>
        </p:spPr>
      </p:pic>
      <p:grpSp>
        <p:nvGrpSpPr>
          <p:cNvPr id="35" name="קבוצה 34"/>
          <p:cNvGrpSpPr/>
          <p:nvPr/>
        </p:nvGrpSpPr>
        <p:grpSpPr>
          <a:xfrm>
            <a:off x="8112224" y="4365104"/>
            <a:ext cx="1872208" cy="923330"/>
            <a:chOff x="6516216" y="3717032"/>
            <a:chExt cx="1872208" cy="923330"/>
          </a:xfrm>
        </p:grpSpPr>
        <p:sp>
          <p:nvSpPr>
            <p:cNvPr id="36" name="TextBox 35"/>
            <p:cNvSpPr txBox="1"/>
            <p:nvPr/>
          </p:nvSpPr>
          <p:spPr>
            <a:xfrm>
              <a:off x="6516216" y="3717032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4</a:t>
              </a:r>
              <a:endParaRPr lang="he-IL" dirty="0"/>
            </a:p>
          </p:txBody>
        </p:sp>
        <p:sp>
          <p:nvSpPr>
            <p:cNvPr id="37" name="מלבן מעוגל 36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38" name="מלבן מעוגל 37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4" name="מלבן 43"/>
          <p:cNvSpPr/>
          <p:nvPr/>
        </p:nvSpPr>
        <p:spPr>
          <a:xfrm rot="1266159">
            <a:off x="8543677" y="1310697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10" name="קבוצה 9"/>
          <p:cNvGrpSpPr/>
          <p:nvPr/>
        </p:nvGrpSpPr>
        <p:grpSpPr>
          <a:xfrm>
            <a:off x="3575721" y="1112863"/>
            <a:ext cx="6815765" cy="694586"/>
            <a:chOff x="2280592" y="1085989"/>
            <a:chExt cx="6815765" cy="694586"/>
          </a:xfrm>
        </p:grpSpPr>
        <p:grpSp>
          <p:nvGrpSpPr>
            <p:cNvPr id="9" name="קבוצה 8"/>
            <p:cNvGrpSpPr/>
            <p:nvPr/>
          </p:nvGrpSpPr>
          <p:grpSpPr>
            <a:xfrm>
              <a:off x="6222368" y="1085989"/>
              <a:ext cx="1374557" cy="665266"/>
              <a:chOff x="6997365" y="1055560"/>
              <a:chExt cx="1374557" cy="665266"/>
            </a:xfrm>
          </p:grpSpPr>
          <p:grpSp>
            <p:nvGrpSpPr>
              <p:cNvPr id="46" name="קבוצה 45"/>
              <p:cNvGrpSpPr/>
              <p:nvPr/>
            </p:nvGrpSpPr>
            <p:grpSpPr>
              <a:xfrm>
                <a:off x="6997365" y="1055560"/>
                <a:ext cx="1374557" cy="665266"/>
                <a:chOff x="3768942" y="5112591"/>
                <a:chExt cx="1374557" cy="665266"/>
              </a:xfrm>
            </p:grpSpPr>
            <p:pic>
              <p:nvPicPr>
                <p:cNvPr id="47" name="תמונה 46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48" name="TextBox 47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5</a:t>
                  </a:r>
                  <a:endParaRPr lang="he-IL" sz="1400" dirty="0"/>
                </a:p>
              </p:txBody>
            </p:sp>
          </p:grpSp>
          <p:pic>
            <p:nvPicPr>
              <p:cNvPr id="41" name="תמונה 40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216708" y="1083998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8" name="קבוצה 7"/>
            <p:cNvGrpSpPr/>
            <p:nvPr/>
          </p:nvGrpSpPr>
          <p:grpSpPr>
            <a:xfrm>
              <a:off x="2280592" y="1097174"/>
              <a:ext cx="3951166" cy="683401"/>
              <a:chOff x="3068521" y="1045115"/>
              <a:chExt cx="3951166" cy="683401"/>
            </a:xfrm>
          </p:grpSpPr>
          <p:grpSp>
            <p:nvGrpSpPr>
              <p:cNvPr id="5" name="קבוצה 4"/>
              <p:cNvGrpSpPr/>
              <p:nvPr/>
            </p:nvGrpSpPr>
            <p:grpSpPr>
              <a:xfrm>
                <a:off x="3068521" y="1045115"/>
                <a:ext cx="3951166" cy="683401"/>
                <a:chOff x="3068521" y="1045115"/>
                <a:chExt cx="3951166" cy="683401"/>
              </a:xfrm>
            </p:grpSpPr>
            <p:grpSp>
              <p:nvGrpSpPr>
                <p:cNvPr id="25" name="קבוצה 24"/>
                <p:cNvGrpSpPr/>
                <p:nvPr/>
              </p:nvGrpSpPr>
              <p:grpSpPr>
                <a:xfrm>
                  <a:off x="3068521" y="1193874"/>
                  <a:ext cx="1417712" cy="369332"/>
                  <a:chOff x="1043608" y="5260558"/>
                  <a:chExt cx="1417712" cy="369332"/>
                </a:xfrm>
              </p:grpSpPr>
              <p:sp>
                <p:nvSpPr>
                  <p:cNvPr id="26" name="מלבן מעוגל 25"/>
                  <p:cNvSpPr/>
                  <p:nvPr/>
                </p:nvSpPr>
                <p:spPr>
                  <a:xfrm>
                    <a:off x="1619672" y="5301208"/>
                    <a:ext cx="288032" cy="288032"/>
                  </a:xfrm>
                  <a:prstGeom prst="roundRect">
                    <a:avLst/>
                  </a:prstGeom>
                  <a:solidFill>
                    <a:srgbClr val="00B050"/>
                  </a:solidFill>
                  <a:ln>
                    <a:solidFill>
                      <a:srgbClr val="006600"/>
                    </a:solidFill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he-IL"/>
                  </a:p>
                </p:txBody>
              </p:sp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1043608" y="5260558"/>
                    <a:ext cx="50405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1">
                    <a:spAutoFit/>
                  </a:bodyPr>
                  <a:lstStyle/>
                  <a:p>
                    <a:r>
                      <a:rPr lang="en-US" dirty="0">
                        <a:solidFill>
                          <a:srgbClr val="006600"/>
                        </a:solidFill>
                      </a:rPr>
                      <a:t>lst</a:t>
                    </a:r>
                    <a:endParaRPr lang="he-IL" dirty="0">
                      <a:solidFill>
                        <a:srgbClr val="006600"/>
                      </a:solidFill>
                    </a:endParaRPr>
                  </a:p>
                </p:txBody>
              </p:sp>
              <p:grpSp>
                <p:nvGrpSpPr>
                  <p:cNvPr id="29" name="קבוצה 28"/>
                  <p:cNvGrpSpPr/>
                  <p:nvPr/>
                </p:nvGrpSpPr>
                <p:grpSpPr>
                  <a:xfrm>
                    <a:off x="2267744" y="5301208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30" name="מחבר ישר 29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מחבר ישר 30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8" name="מחבר חץ ישר 27"/>
                  <p:cNvCxnSpPr/>
                  <p:nvPr/>
                </p:nvCxnSpPr>
                <p:spPr>
                  <a:xfrm>
                    <a:off x="1763688" y="5445224"/>
                    <a:ext cx="504056" cy="0"/>
                  </a:xfrm>
                  <a:prstGeom prst="straightConnector1">
                    <a:avLst/>
                  </a:prstGeom>
                  <a:ln>
                    <a:solidFill>
                      <a:srgbClr val="006600"/>
                    </a:solidFill>
                    <a:tailEnd type="triangle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" name="קבוצה 18"/>
                <p:cNvGrpSpPr/>
                <p:nvPr/>
              </p:nvGrpSpPr>
              <p:grpSpPr>
                <a:xfrm>
                  <a:off x="5645130" y="1045115"/>
                  <a:ext cx="1374557" cy="665266"/>
                  <a:chOff x="3768942" y="5112591"/>
                  <a:chExt cx="1374557" cy="665266"/>
                </a:xfrm>
              </p:grpSpPr>
              <p:pic>
                <p:nvPicPr>
                  <p:cNvPr id="20" name="תמונה 19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768942" y="5112591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4006196" y="5408135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grpSp>
              <p:nvGrpSpPr>
                <p:cNvPr id="4" name="קבוצה 3"/>
                <p:cNvGrpSpPr/>
                <p:nvPr/>
              </p:nvGrpSpPr>
              <p:grpSpPr>
                <a:xfrm>
                  <a:off x="4284490" y="1063250"/>
                  <a:ext cx="1374557" cy="665266"/>
                  <a:chOff x="4059777" y="1035542"/>
                  <a:chExt cx="1374557" cy="665266"/>
                </a:xfrm>
              </p:grpSpPr>
              <p:pic>
                <p:nvPicPr>
                  <p:cNvPr id="34" name="תמונה 33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4059777" y="1035542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39" name="TextBox 38"/>
                  <p:cNvSpPr txBox="1"/>
                  <p:nvPr/>
                </p:nvSpPr>
                <p:spPr>
                  <a:xfrm>
                    <a:off x="4266659" y="1317780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3</a:t>
                    </a:r>
                    <a:endParaRPr lang="he-IL" sz="1400" dirty="0"/>
                  </a:p>
                </p:txBody>
              </p:sp>
            </p:grpSp>
          </p:grpSp>
          <p:pic>
            <p:nvPicPr>
              <p:cNvPr id="40" name="תמונה 39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560504" y="1087936"/>
                <a:ext cx="795888" cy="139630"/>
              </a:xfrm>
              <a:prstGeom prst="rect">
                <a:avLst/>
              </a:prstGeom>
            </p:spPr>
          </p:pic>
          <p:pic>
            <p:nvPicPr>
              <p:cNvPr id="42" name="תמונה 41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939354" y="1071867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43" name="קבוצה 42"/>
            <p:cNvGrpSpPr/>
            <p:nvPr/>
          </p:nvGrpSpPr>
          <p:grpSpPr>
            <a:xfrm>
              <a:off x="7586776" y="1106242"/>
              <a:ext cx="1509581" cy="665266"/>
              <a:chOff x="6997365" y="1055560"/>
              <a:chExt cx="1509581" cy="665266"/>
            </a:xfrm>
          </p:grpSpPr>
          <p:grpSp>
            <p:nvGrpSpPr>
              <p:cNvPr id="52" name="קבוצה 51"/>
              <p:cNvGrpSpPr/>
              <p:nvPr/>
            </p:nvGrpSpPr>
            <p:grpSpPr>
              <a:xfrm>
                <a:off x="6997365" y="1055560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54" name="תמונה 53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5" name="TextBox 54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56" name="קבוצה 55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57" name="מחבר ישר 56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מחבר ישר 57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53" name="תמונה 52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216708" y="1083998"/>
                <a:ext cx="795888" cy="139630"/>
              </a:xfrm>
              <a:prstGeom prst="rect">
                <a:avLst/>
              </a:prstGeom>
            </p:spPr>
          </p:pic>
        </p:grpSp>
      </p:grpSp>
      <p:sp>
        <p:nvSpPr>
          <p:cNvPr id="7" name="מציין מיקום של כותרת תחתונה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11" name="מציין מיקום של מספר שקופית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142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99429906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 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6" name="מלבן מעוגל 5"/>
          <p:cNvSpPr/>
          <p:nvPr/>
        </p:nvSpPr>
        <p:spPr>
          <a:xfrm>
            <a:off x="1055440" y="2924944"/>
            <a:ext cx="1152128" cy="243596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33" name="תמונה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402058"/>
            <a:ext cx="2088232" cy="444080"/>
          </a:xfrm>
          <a:prstGeom prst="rect">
            <a:avLst/>
          </a:prstGeom>
        </p:spPr>
      </p:pic>
      <p:grpSp>
        <p:nvGrpSpPr>
          <p:cNvPr id="35" name="קבוצה 34"/>
          <p:cNvGrpSpPr/>
          <p:nvPr/>
        </p:nvGrpSpPr>
        <p:grpSpPr>
          <a:xfrm>
            <a:off x="8112224" y="4365104"/>
            <a:ext cx="1872208" cy="923330"/>
            <a:chOff x="6516216" y="3717032"/>
            <a:chExt cx="1872208" cy="923330"/>
          </a:xfrm>
        </p:grpSpPr>
        <p:sp>
          <p:nvSpPr>
            <p:cNvPr id="36" name="TextBox 35"/>
            <p:cNvSpPr txBox="1"/>
            <p:nvPr/>
          </p:nvSpPr>
          <p:spPr>
            <a:xfrm>
              <a:off x="6516216" y="3717032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4</a:t>
              </a:r>
              <a:endParaRPr lang="he-IL" dirty="0"/>
            </a:p>
          </p:txBody>
        </p:sp>
        <p:sp>
          <p:nvSpPr>
            <p:cNvPr id="37" name="מלבן מעוגל 36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38" name="מלבן מעוגל 37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4" name="מלבן 43"/>
          <p:cNvSpPr/>
          <p:nvPr/>
        </p:nvSpPr>
        <p:spPr>
          <a:xfrm rot="1266159">
            <a:off x="8543677" y="1310697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10" name="קבוצה 9"/>
          <p:cNvGrpSpPr/>
          <p:nvPr/>
        </p:nvGrpSpPr>
        <p:grpSpPr>
          <a:xfrm>
            <a:off x="3575721" y="1112863"/>
            <a:ext cx="6815765" cy="694586"/>
            <a:chOff x="2280592" y="1085989"/>
            <a:chExt cx="6815765" cy="694586"/>
          </a:xfrm>
        </p:grpSpPr>
        <p:grpSp>
          <p:nvGrpSpPr>
            <p:cNvPr id="9" name="קבוצה 8"/>
            <p:cNvGrpSpPr/>
            <p:nvPr/>
          </p:nvGrpSpPr>
          <p:grpSpPr>
            <a:xfrm>
              <a:off x="6222368" y="1085989"/>
              <a:ext cx="1374557" cy="665266"/>
              <a:chOff x="6997365" y="1055560"/>
              <a:chExt cx="1374557" cy="665266"/>
            </a:xfrm>
          </p:grpSpPr>
          <p:grpSp>
            <p:nvGrpSpPr>
              <p:cNvPr id="46" name="קבוצה 45"/>
              <p:cNvGrpSpPr/>
              <p:nvPr/>
            </p:nvGrpSpPr>
            <p:grpSpPr>
              <a:xfrm>
                <a:off x="6997365" y="1055560"/>
                <a:ext cx="1374557" cy="665266"/>
                <a:chOff x="3768942" y="5112591"/>
                <a:chExt cx="1374557" cy="665266"/>
              </a:xfrm>
            </p:grpSpPr>
            <p:pic>
              <p:nvPicPr>
                <p:cNvPr id="47" name="תמונה 46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48" name="TextBox 47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5</a:t>
                  </a:r>
                  <a:endParaRPr lang="he-IL" sz="1400" dirty="0"/>
                </a:p>
              </p:txBody>
            </p:sp>
          </p:grpSp>
          <p:pic>
            <p:nvPicPr>
              <p:cNvPr id="41" name="תמונה 40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216708" y="1083998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8" name="קבוצה 7"/>
            <p:cNvGrpSpPr/>
            <p:nvPr/>
          </p:nvGrpSpPr>
          <p:grpSpPr>
            <a:xfrm>
              <a:off x="2280592" y="1097174"/>
              <a:ext cx="3951166" cy="683401"/>
              <a:chOff x="3068521" y="1045115"/>
              <a:chExt cx="3951166" cy="683401"/>
            </a:xfrm>
          </p:grpSpPr>
          <p:grpSp>
            <p:nvGrpSpPr>
              <p:cNvPr id="5" name="קבוצה 4"/>
              <p:cNvGrpSpPr/>
              <p:nvPr/>
            </p:nvGrpSpPr>
            <p:grpSpPr>
              <a:xfrm>
                <a:off x="3068521" y="1045115"/>
                <a:ext cx="3951166" cy="683401"/>
                <a:chOff x="3068521" y="1045115"/>
                <a:chExt cx="3951166" cy="683401"/>
              </a:xfrm>
            </p:grpSpPr>
            <p:grpSp>
              <p:nvGrpSpPr>
                <p:cNvPr id="25" name="קבוצה 24"/>
                <p:cNvGrpSpPr/>
                <p:nvPr/>
              </p:nvGrpSpPr>
              <p:grpSpPr>
                <a:xfrm>
                  <a:off x="3068521" y="1193874"/>
                  <a:ext cx="1417712" cy="369332"/>
                  <a:chOff x="1043608" y="5260558"/>
                  <a:chExt cx="1417712" cy="369332"/>
                </a:xfrm>
              </p:grpSpPr>
              <p:sp>
                <p:nvSpPr>
                  <p:cNvPr id="26" name="מלבן מעוגל 25"/>
                  <p:cNvSpPr/>
                  <p:nvPr/>
                </p:nvSpPr>
                <p:spPr>
                  <a:xfrm>
                    <a:off x="1619672" y="5301208"/>
                    <a:ext cx="288032" cy="288032"/>
                  </a:xfrm>
                  <a:prstGeom prst="roundRect">
                    <a:avLst/>
                  </a:prstGeom>
                  <a:solidFill>
                    <a:srgbClr val="00B050"/>
                  </a:solidFill>
                  <a:ln>
                    <a:solidFill>
                      <a:srgbClr val="006600"/>
                    </a:solidFill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he-IL"/>
                  </a:p>
                </p:txBody>
              </p:sp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1043608" y="5260558"/>
                    <a:ext cx="50405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1">
                    <a:spAutoFit/>
                  </a:bodyPr>
                  <a:lstStyle/>
                  <a:p>
                    <a:r>
                      <a:rPr lang="en-US" dirty="0">
                        <a:solidFill>
                          <a:srgbClr val="006600"/>
                        </a:solidFill>
                      </a:rPr>
                      <a:t>lst</a:t>
                    </a:r>
                    <a:endParaRPr lang="he-IL" dirty="0">
                      <a:solidFill>
                        <a:srgbClr val="006600"/>
                      </a:solidFill>
                    </a:endParaRPr>
                  </a:p>
                </p:txBody>
              </p:sp>
              <p:grpSp>
                <p:nvGrpSpPr>
                  <p:cNvPr id="29" name="קבוצה 28"/>
                  <p:cNvGrpSpPr/>
                  <p:nvPr/>
                </p:nvGrpSpPr>
                <p:grpSpPr>
                  <a:xfrm>
                    <a:off x="2267744" y="5301208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30" name="מחבר ישר 29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מחבר ישר 30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8" name="מחבר חץ ישר 27"/>
                  <p:cNvCxnSpPr/>
                  <p:nvPr/>
                </p:nvCxnSpPr>
                <p:spPr>
                  <a:xfrm>
                    <a:off x="1763688" y="5445224"/>
                    <a:ext cx="504056" cy="0"/>
                  </a:xfrm>
                  <a:prstGeom prst="straightConnector1">
                    <a:avLst/>
                  </a:prstGeom>
                  <a:ln>
                    <a:solidFill>
                      <a:srgbClr val="006600"/>
                    </a:solidFill>
                    <a:tailEnd type="triangle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" name="קבוצה 18"/>
                <p:cNvGrpSpPr/>
                <p:nvPr/>
              </p:nvGrpSpPr>
              <p:grpSpPr>
                <a:xfrm>
                  <a:off x="5645130" y="1045115"/>
                  <a:ext cx="1374557" cy="665266"/>
                  <a:chOff x="3768942" y="5112591"/>
                  <a:chExt cx="1374557" cy="665266"/>
                </a:xfrm>
              </p:grpSpPr>
              <p:pic>
                <p:nvPicPr>
                  <p:cNvPr id="20" name="תמונה 19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768942" y="5112591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4006196" y="5408135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grpSp>
              <p:nvGrpSpPr>
                <p:cNvPr id="4" name="קבוצה 3"/>
                <p:cNvGrpSpPr/>
                <p:nvPr/>
              </p:nvGrpSpPr>
              <p:grpSpPr>
                <a:xfrm>
                  <a:off x="4284490" y="1063250"/>
                  <a:ext cx="1374557" cy="665266"/>
                  <a:chOff x="4059777" y="1035542"/>
                  <a:chExt cx="1374557" cy="665266"/>
                </a:xfrm>
              </p:grpSpPr>
              <p:pic>
                <p:nvPicPr>
                  <p:cNvPr id="34" name="תמונה 33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4059777" y="1035542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39" name="TextBox 38"/>
                  <p:cNvSpPr txBox="1"/>
                  <p:nvPr/>
                </p:nvSpPr>
                <p:spPr>
                  <a:xfrm>
                    <a:off x="4266659" y="1317780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3</a:t>
                    </a:r>
                    <a:endParaRPr lang="he-IL" sz="1400" dirty="0"/>
                  </a:p>
                </p:txBody>
              </p:sp>
            </p:grpSp>
          </p:grpSp>
          <p:pic>
            <p:nvPicPr>
              <p:cNvPr id="40" name="תמונה 39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560504" y="1087936"/>
                <a:ext cx="795888" cy="139630"/>
              </a:xfrm>
              <a:prstGeom prst="rect">
                <a:avLst/>
              </a:prstGeom>
            </p:spPr>
          </p:pic>
          <p:pic>
            <p:nvPicPr>
              <p:cNvPr id="42" name="תמונה 41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939354" y="1071867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43" name="קבוצה 42"/>
            <p:cNvGrpSpPr/>
            <p:nvPr/>
          </p:nvGrpSpPr>
          <p:grpSpPr>
            <a:xfrm>
              <a:off x="7586776" y="1106242"/>
              <a:ext cx="1509581" cy="665266"/>
              <a:chOff x="6997365" y="1055560"/>
              <a:chExt cx="1509581" cy="665266"/>
            </a:xfrm>
          </p:grpSpPr>
          <p:grpSp>
            <p:nvGrpSpPr>
              <p:cNvPr id="52" name="קבוצה 51"/>
              <p:cNvGrpSpPr/>
              <p:nvPr/>
            </p:nvGrpSpPr>
            <p:grpSpPr>
              <a:xfrm>
                <a:off x="6997365" y="1055560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54" name="תמונה 53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5" name="TextBox 54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56" name="קבוצה 55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57" name="מחבר ישר 56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מחבר ישר 57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53" name="תמונה 52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216708" y="1083998"/>
                <a:ext cx="795888" cy="139630"/>
              </a:xfrm>
              <a:prstGeom prst="rect">
                <a:avLst/>
              </a:prstGeom>
            </p:spPr>
          </p:pic>
        </p:grpSp>
      </p:grpSp>
      <p:sp>
        <p:nvSpPr>
          <p:cNvPr id="11" name="מציין מיקום של כותרת תחתונה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143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33664732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4" name="מלבן 3"/>
          <p:cNvSpPr/>
          <p:nvPr/>
        </p:nvSpPr>
        <p:spPr>
          <a:xfrm rot="1266159">
            <a:off x="8196799" y="5552141"/>
            <a:ext cx="264356" cy="3859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2" name="מציין מיקום תוכן 2"/>
          <p:cNvSpPr txBox="1">
            <a:spLocks/>
          </p:cNvSpPr>
          <p:nvPr/>
        </p:nvSpPr>
        <p:spPr>
          <a:xfrm>
            <a:off x="4799124" y="4597152"/>
            <a:ext cx="4576936" cy="22608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r" rtl="1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r" rtl="1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r" rtl="1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הפעולה מכסה את כל ארבעת המקרים:</a:t>
            </a:r>
          </a:p>
          <a:p>
            <a:pPr lvl="1"/>
            <a:r>
              <a:rPr lang="he-IL" dirty="0"/>
              <a:t>הכנסת איבר לרשימה ריקה</a:t>
            </a:r>
            <a:endParaRPr lang="en-US" dirty="0"/>
          </a:p>
          <a:p>
            <a:pPr lvl="1"/>
            <a:r>
              <a:rPr lang="he-IL" dirty="0"/>
              <a:t>הכנסת איבר בסוף הרשימה</a:t>
            </a:r>
          </a:p>
          <a:p>
            <a:pPr lvl="1"/>
            <a:r>
              <a:rPr lang="he-IL" dirty="0"/>
              <a:t>הכנסת איבר בתחילת הרשימה</a:t>
            </a:r>
          </a:p>
          <a:p>
            <a:pPr lvl="1"/>
            <a:r>
              <a:rPr lang="he-IL" dirty="0"/>
              <a:t>הכנסת איבר באמצע הרשימה</a:t>
            </a:r>
          </a:p>
          <a:p>
            <a:endParaRPr lang="he-IL" dirty="0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144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77659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רגע של מחשבה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1703512" y="1628800"/>
            <a:ext cx="8083978" cy="4873752"/>
          </a:xfrm>
        </p:spPr>
        <p:txBody>
          <a:bodyPr/>
          <a:lstStyle/>
          <a:p>
            <a:r>
              <a:rPr lang="he-IL" dirty="0"/>
              <a:t>הפעולה  </a:t>
            </a:r>
            <a:r>
              <a:rPr lang="en-US" dirty="0" err="1"/>
              <a:t>insertSorted</a:t>
            </a:r>
            <a:r>
              <a:rPr lang="en-US" dirty="0"/>
              <a:t>(lst, x)</a:t>
            </a:r>
            <a:r>
              <a:rPr lang="he-IL" dirty="0"/>
              <a:t>   מוסיפה איבר חדש, בצורה ממוינת, לרשימה הנבנית בפעולה  </a:t>
            </a:r>
            <a:r>
              <a:rPr lang="en-US" dirty="0" err="1"/>
              <a:t>buildSorted</a:t>
            </a:r>
            <a:r>
              <a:rPr lang="en-US" dirty="0"/>
              <a:t>(arr)  </a:t>
            </a:r>
            <a:endParaRPr lang="he-IL" dirty="0"/>
          </a:p>
          <a:p>
            <a:r>
              <a:rPr lang="he-IL" dirty="0"/>
              <a:t>חתימת הפעולה </a:t>
            </a:r>
            <a:r>
              <a:rPr lang="he-IL" sz="2000" dirty="0"/>
              <a:t>(כותרת הפעולה) </a:t>
            </a:r>
            <a:r>
              <a:rPr lang="he-IL" dirty="0"/>
              <a:t>: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</a:t>
            </a:r>
            <a:r>
              <a:rPr lang="en-US" sz="1800" i="1" dirty="0" err="1">
                <a:solidFill>
                  <a:srgbClr val="002060"/>
                </a:solidFill>
              </a:rPr>
              <a:t>insertSorted</a:t>
            </a:r>
            <a:r>
              <a:rPr lang="en-US" sz="1800" dirty="0"/>
              <a:t>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lst, </a:t>
            </a:r>
            <a:r>
              <a:rPr lang="en-US" sz="1800" b="1" dirty="0">
                <a:solidFill>
                  <a:srgbClr val="0000FF"/>
                </a:solidFill>
              </a:rPr>
              <a:t>int</a:t>
            </a:r>
            <a:r>
              <a:rPr lang="en-US" sz="1800" dirty="0"/>
              <a:t> x)</a:t>
            </a:r>
          </a:p>
          <a:p>
            <a:r>
              <a:rPr lang="he-IL" dirty="0"/>
              <a:t>מדוע הפעולה  </a:t>
            </a:r>
            <a:r>
              <a:rPr lang="en-US" dirty="0" err="1"/>
              <a:t>insertSorted</a:t>
            </a:r>
            <a:r>
              <a:rPr lang="en-US" dirty="0"/>
              <a:t>(lst, x)</a:t>
            </a:r>
            <a:r>
              <a:rPr lang="he-IL" dirty="0"/>
              <a:t>  חייבת להחזיר את הרשימה</a:t>
            </a:r>
            <a:r>
              <a:rPr lang="en-US" dirty="0"/>
              <a:t>  </a:t>
            </a:r>
            <a:r>
              <a:rPr lang="he-IL" dirty="0"/>
              <a:t>(ולא מוגדרת כפעולה המחזירה ערך </a:t>
            </a:r>
            <a:r>
              <a:rPr lang="en-US" dirty="0"/>
              <a:t>void</a:t>
            </a:r>
            <a:r>
              <a:rPr lang="he-IL" dirty="0"/>
              <a:t>) ?</a:t>
            </a:r>
            <a:br>
              <a:rPr lang="en-US" dirty="0"/>
            </a:br>
            <a:endParaRPr lang="he-IL" dirty="0"/>
          </a:p>
          <a:p>
            <a:r>
              <a:rPr lang="he-IL" dirty="0"/>
              <a:t>נבדוק את הסיבה עבור המקרה הבא:</a:t>
            </a:r>
            <a:br>
              <a:rPr lang="en-US" dirty="0"/>
            </a:br>
            <a:endParaRPr lang="he-IL" dirty="0"/>
          </a:p>
        </p:txBody>
      </p:sp>
      <p:grpSp>
        <p:nvGrpSpPr>
          <p:cNvPr id="4" name="קבוצה 3"/>
          <p:cNvGrpSpPr/>
          <p:nvPr/>
        </p:nvGrpSpPr>
        <p:grpSpPr>
          <a:xfrm>
            <a:off x="4468397" y="4520068"/>
            <a:ext cx="902888" cy="377374"/>
            <a:chOff x="6588224" y="3032844"/>
            <a:chExt cx="902888" cy="377374"/>
          </a:xfrm>
        </p:grpSpPr>
        <p:sp>
          <p:nvSpPr>
            <p:cNvPr id="5" name="TextBox 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3</a:t>
              </a:r>
            </a:p>
          </p:txBody>
        </p:sp>
        <p:sp>
          <p:nvSpPr>
            <p:cNvPr id="6" name="מלבן מעוגל 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4415785" y="5539298"/>
            <a:ext cx="1138672" cy="369332"/>
            <a:chOff x="4467975" y="3267593"/>
            <a:chExt cx="1138672" cy="369332"/>
          </a:xfrm>
        </p:grpSpPr>
        <p:sp>
          <p:nvSpPr>
            <p:cNvPr id="28" name="מלבן מעוגל 27"/>
            <p:cNvSpPr/>
            <p:nvPr/>
          </p:nvSpPr>
          <p:spPr>
            <a:xfrm>
              <a:off x="5044039" y="3308243"/>
              <a:ext cx="288032" cy="28803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66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467975" y="3267593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6600"/>
                  </a:solidFill>
                </a:rPr>
                <a:t>lst</a:t>
              </a:r>
              <a:endParaRPr lang="he-IL" dirty="0">
                <a:solidFill>
                  <a:srgbClr val="006600"/>
                </a:solidFill>
              </a:endParaRPr>
            </a:p>
          </p:txBody>
        </p:sp>
        <p:cxnSp>
          <p:nvCxnSpPr>
            <p:cNvPr id="30" name="מחבר חץ ישר 29"/>
            <p:cNvCxnSpPr/>
            <p:nvPr/>
          </p:nvCxnSpPr>
          <p:spPr>
            <a:xfrm flipV="1">
              <a:off x="5188055" y="3451869"/>
              <a:ext cx="418592" cy="390"/>
            </a:xfrm>
            <a:prstGeom prst="straightConnector1">
              <a:avLst/>
            </a:prstGeom>
            <a:ln>
              <a:solidFill>
                <a:srgbClr val="0066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2567608" y="5579949"/>
            <a:ext cx="201622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>
                <a:solidFill>
                  <a:srgbClr val="006600"/>
                </a:solidFill>
              </a:rPr>
              <a:t>של הפעולה </a:t>
            </a:r>
            <a:r>
              <a:rPr lang="en-US" sz="1400" dirty="0" err="1">
                <a:solidFill>
                  <a:srgbClr val="006600"/>
                </a:solidFill>
              </a:rPr>
              <a:t>builsSorted</a:t>
            </a:r>
            <a:endParaRPr lang="he-IL" sz="1400" dirty="0">
              <a:solidFill>
                <a:srgbClr val="006600"/>
              </a:solidFill>
            </a:endParaRPr>
          </a:p>
        </p:txBody>
      </p:sp>
      <p:grpSp>
        <p:nvGrpSpPr>
          <p:cNvPr id="8" name="קבוצה 7"/>
          <p:cNvGrpSpPr/>
          <p:nvPr/>
        </p:nvGrpSpPr>
        <p:grpSpPr>
          <a:xfrm>
            <a:off x="5597438" y="5428030"/>
            <a:ext cx="2862778" cy="665266"/>
            <a:chOff x="4073438" y="4829314"/>
            <a:chExt cx="2862778" cy="665266"/>
          </a:xfrm>
        </p:grpSpPr>
        <p:grpSp>
          <p:nvGrpSpPr>
            <p:cNvPr id="19" name="קבוצה 18"/>
            <p:cNvGrpSpPr/>
            <p:nvPr/>
          </p:nvGrpSpPr>
          <p:grpSpPr>
            <a:xfrm>
              <a:off x="5426635" y="4829314"/>
              <a:ext cx="1509581" cy="665266"/>
              <a:chOff x="3768942" y="5112591"/>
              <a:chExt cx="1509581" cy="665266"/>
            </a:xfrm>
          </p:grpSpPr>
          <p:pic>
            <p:nvPicPr>
              <p:cNvPr id="23" name="תמונה 2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24" name="TextBox 23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7</a:t>
                </a:r>
                <a:endParaRPr lang="he-IL" sz="1400" dirty="0"/>
              </a:p>
            </p:txBody>
          </p:sp>
          <p:grpSp>
            <p:nvGrpSpPr>
              <p:cNvPr id="25" name="קבוצה 24"/>
              <p:cNvGrpSpPr/>
              <p:nvPr/>
            </p:nvGrpSpPr>
            <p:grpSpPr>
              <a:xfrm>
                <a:off x="5084947" y="5408135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26" name="מחבר ישר 25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מחבר ישר 26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" name="קבוצה 19"/>
            <p:cNvGrpSpPr/>
            <p:nvPr/>
          </p:nvGrpSpPr>
          <p:grpSpPr>
            <a:xfrm>
              <a:off x="4073438" y="4829314"/>
              <a:ext cx="1374557" cy="665266"/>
              <a:chOff x="5649628" y="3156325"/>
              <a:chExt cx="1374557" cy="665266"/>
            </a:xfrm>
          </p:grpSpPr>
          <p:pic>
            <p:nvPicPr>
              <p:cNvPr id="21" name="תמונה 2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649628" y="3156325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22" name="TextBox 21"/>
              <p:cNvSpPr txBox="1"/>
              <p:nvPr/>
            </p:nvSpPr>
            <p:spPr>
              <a:xfrm>
                <a:off x="5886882" y="3451869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4</a:t>
                </a:r>
                <a:endParaRPr lang="he-IL" sz="1400" dirty="0"/>
              </a:p>
            </p:txBody>
          </p:sp>
        </p:grpSp>
        <p:pic>
          <p:nvPicPr>
            <p:cNvPr id="33" name="תמונה 3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676252" y="4863840"/>
              <a:ext cx="795888" cy="139630"/>
            </a:xfrm>
            <a:prstGeom prst="rect">
              <a:avLst/>
            </a:prstGeom>
          </p:spPr>
        </p:pic>
        <p:pic>
          <p:nvPicPr>
            <p:cNvPr id="34" name="תמונה 3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26770" y="4863840"/>
              <a:ext cx="795888" cy="139630"/>
            </a:xfrm>
            <a:prstGeom prst="rect">
              <a:avLst/>
            </a:prstGeom>
          </p:spPr>
        </p:pic>
      </p:grpSp>
      <p:sp>
        <p:nvSpPr>
          <p:cNvPr id="9" name="מציין מיקום של כותרת תחתונה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145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1680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1" grpId="0"/>
    </p:bld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רגע של מחשבה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8147248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800" dirty="0"/>
            </a:b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</a:t>
            </a:r>
            <a:r>
              <a:rPr lang="en-US" sz="1800" i="1" dirty="0" err="1">
                <a:solidFill>
                  <a:srgbClr val="002060"/>
                </a:solidFill>
              </a:rPr>
              <a:t>insertSorted</a:t>
            </a:r>
            <a:r>
              <a:rPr lang="en-US" sz="1800" dirty="0"/>
              <a:t>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lst, </a:t>
            </a:r>
            <a:r>
              <a:rPr lang="en-US" sz="1800" b="1" dirty="0">
                <a:solidFill>
                  <a:srgbClr val="0000FF"/>
                </a:solidFill>
              </a:rPr>
              <a:t>int</a:t>
            </a:r>
            <a:r>
              <a:rPr lang="en-US" sz="1800" dirty="0"/>
              <a:t> x)</a:t>
            </a:r>
            <a:br>
              <a:rPr lang="en-US" sz="1800" dirty="0"/>
            </a:br>
            <a:r>
              <a:rPr lang="en-US" sz="1800" dirty="0"/>
              <a:t>{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pos = lst, prev 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;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(pos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 &amp;&amp; </a:t>
            </a:r>
            <a:r>
              <a:rPr lang="en-US" sz="1800" dirty="0" err="1"/>
              <a:t>pos.getValue</a:t>
            </a:r>
            <a:r>
              <a:rPr lang="en-US" sz="1800" dirty="0"/>
              <a:t>() &lt; x)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prev = pos;</a:t>
            </a:r>
            <a:br>
              <a:rPr lang="en-US" sz="1800" dirty="0"/>
            </a:br>
            <a:r>
              <a:rPr lang="en-US" sz="1800" dirty="0"/>
              <a:t>		pos = </a:t>
            </a:r>
            <a:r>
              <a:rPr lang="en-US" sz="1800" dirty="0" err="1"/>
              <a:t>pos.getNext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(prev ==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	lst = </a:t>
            </a:r>
            <a:r>
              <a:rPr lang="en-US" sz="1800" b="1" dirty="0">
                <a:solidFill>
                  <a:srgbClr val="0000FF"/>
                </a:solidFill>
              </a:rPr>
              <a:t>new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(x, lst);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else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prev.setNext</a:t>
            </a:r>
            <a:r>
              <a:rPr lang="en-US" sz="1800" dirty="0"/>
              <a:t> (</a:t>
            </a:r>
            <a:r>
              <a:rPr lang="en-US" sz="1800" b="1" dirty="0">
                <a:solidFill>
                  <a:srgbClr val="0000FF"/>
                </a:solidFill>
              </a:rPr>
              <a:t>new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return</a:t>
            </a:r>
            <a:r>
              <a:rPr lang="en-US" sz="1800" dirty="0"/>
              <a:t> lst;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976320" y="3717032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3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7428701" y="2663939"/>
            <a:ext cx="858927" cy="2501460"/>
            <a:chOff x="5343542" y="637458"/>
            <a:chExt cx="858927" cy="2501460"/>
          </a:xfrm>
        </p:grpSpPr>
        <p:sp>
          <p:nvSpPr>
            <p:cNvPr id="38" name="מלבן מעוגל 37"/>
            <p:cNvSpPr/>
            <p:nvPr/>
          </p:nvSpPr>
          <p:spPr>
            <a:xfrm>
              <a:off x="5620103" y="1030580"/>
              <a:ext cx="288032" cy="288032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40" name="מחבר חץ ישר 39"/>
            <p:cNvCxnSpPr/>
            <p:nvPr/>
          </p:nvCxnSpPr>
          <p:spPr>
            <a:xfrm>
              <a:off x="5764120" y="1174596"/>
              <a:ext cx="107830" cy="1964322"/>
            </a:xfrm>
            <a:prstGeom prst="straightConnector1">
              <a:avLst/>
            </a:prstGeom>
            <a:ln>
              <a:solidFill>
                <a:srgbClr val="92D05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5343542" y="637458"/>
              <a:ext cx="858927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1100" dirty="0">
                  <a:solidFill>
                    <a:srgbClr val="00B050"/>
                  </a:solidFill>
                </a:rPr>
                <a:t>lst1</a:t>
              </a:r>
              <a:r>
                <a:rPr lang="he-IL" sz="1100" dirty="0">
                  <a:solidFill>
                    <a:srgbClr val="00B050"/>
                  </a:solidFill>
                </a:rPr>
                <a:t> של בניה ממוינת</a:t>
              </a:r>
            </a:p>
          </p:txBody>
        </p:sp>
      </p:grpSp>
      <p:sp>
        <p:nvSpPr>
          <p:cNvPr id="8" name="מלבן מעוגל 7"/>
          <p:cNvSpPr/>
          <p:nvPr/>
        </p:nvSpPr>
        <p:spPr>
          <a:xfrm>
            <a:off x="2063553" y="1844825"/>
            <a:ext cx="1632229" cy="375003"/>
          </a:xfrm>
          <a:prstGeom prst="roundRect">
            <a:avLst/>
          </a:prstGeom>
          <a:solidFill>
            <a:schemeClr val="bg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void</a:t>
            </a:r>
            <a:endParaRPr lang="he-IL" dirty="0">
              <a:solidFill>
                <a:srgbClr val="0000FF"/>
              </a:solidFill>
            </a:endParaRPr>
          </a:p>
        </p:txBody>
      </p:sp>
      <p:sp>
        <p:nvSpPr>
          <p:cNvPr id="39" name="מלבן מעוגל 38"/>
          <p:cNvSpPr/>
          <p:nvPr/>
        </p:nvSpPr>
        <p:spPr>
          <a:xfrm>
            <a:off x="983432" y="5250022"/>
            <a:ext cx="1440160" cy="375003"/>
          </a:xfrm>
          <a:prstGeom prst="roundRect">
            <a:avLst/>
          </a:prstGeom>
          <a:solidFill>
            <a:schemeClr val="bg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---------------</a:t>
            </a:r>
            <a:endParaRPr lang="he-IL" dirty="0">
              <a:solidFill>
                <a:srgbClr val="0000FF"/>
              </a:solidFill>
            </a:endParaRPr>
          </a:p>
        </p:txBody>
      </p:sp>
      <p:grpSp>
        <p:nvGrpSpPr>
          <p:cNvPr id="9" name="קבוצה 8"/>
          <p:cNvGrpSpPr/>
          <p:nvPr/>
        </p:nvGrpSpPr>
        <p:grpSpPr>
          <a:xfrm>
            <a:off x="6574010" y="5454926"/>
            <a:ext cx="1138672" cy="369332"/>
            <a:chOff x="4467975" y="3267593"/>
            <a:chExt cx="1138672" cy="369332"/>
          </a:xfrm>
        </p:grpSpPr>
        <p:sp>
          <p:nvSpPr>
            <p:cNvPr id="62" name="מלבן מעוגל 61"/>
            <p:cNvSpPr/>
            <p:nvPr/>
          </p:nvSpPr>
          <p:spPr>
            <a:xfrm>
              <a:off x="5044039" y="3308243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467975" y="3267593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70C0"/>
                  </a:solidFill>
                </a:rPr>
                <a:t>lst</a:t>
              </a:r>
              <a:endParaRPr lang="he-IL" dirty="0">
                <a:solidFill>
                  <a:srgbClr val="0070C0"/>
                </a:solidFill>
              </a:endParaRPr>
            </a:p>
          </p:txBody>
        </p:sp>
        <p:cxnSp>
          <p:nvCxnSpPr>
            <p:cNvPr id="64" name="מחבר חץ ישר 63"/>
            <p:cNvCxnSpPr/>
            <p:nvPr/>
          </p:nvCxnSpPr>
          <p:spPr>
            <a:xfrm flipV="1">
              <a:off x="5188055" y="3451869"/>
              <a:ext cx="418592" cy="3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0" name="קבוצה 9"/>
          <p:cNvGrpSpPr/>
          <p:nvPr/>
        </p:nvGrpSpPr>
        <p:grpSpPr>
          <a:xfrm>
            <a:off x="7721564" y="5214799"/>
            <a:ext cx="2862778" cy="665266"/>
            <a:chOff x="6197564" y="5214799"/>
            <a:chExt cx="2862778" cy="665266"/>
          </a:xfrm>
        </p:grpSpPr>
        <p:grpSp>
          <p:nvGrpSpPr>
            <p:cNvPr id="17" name="קבוצה 16"/>
            <p:cNvGrpSpPr/>
            <p:nvPr/>
          </p:nvGrpSpPr>
          <p:grpSpPr>
            <a:xfrm>
              <a:off x="6197564" y="5214799"/>
              <a:ext cx="1374557" cy="665266"/>
              <a:chOff x="5636406" y="3188318"/>
              <a:chExt cx="1374557" cy="665266"/>
            </a:xfrm>
          </p:grpSpPr>
          <p:grpSp>
            <p:nvGrpSpPr>
              <p:cNvPr id="4" name="קבוצה 3"/>
              <p:cNvGrpSpPr/>
              <p:nvPr/>
            </p:nvGrpSpPr>
            <p:grpSpPr>
              <a:xfrm>
                <a:off x="5636406" y="3188318"/>
                <a:ext cx="1374557" cy="665266"/>
                <a:chOff x="5649628" y="3156325"/>
                <a:chExt cx="1374557" cy="665266"/>
              </a:xfrm>
            </p:grpSpPr>
            <p:pic>
              <p:nvPicPr>
                <p:cNvPr id="55" name="תמונה 54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649628" y="3156325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3" name="TextBox 52"/>
                <p:cNvSpPr txBox="1"/>
                <p:nvPr/>
              </p:nvSpPr>
              <p:spPr>
                <a:xfrm>
                  <a:off x="5886882" y="3451869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4</a:t>
                  </a:r>
                  <a:endParaRPr lang="he-IL" sz="1400" dirty="0"/>
                </a:p>
              </p:txBody>
            </p:sp>
          </p:grpSp>
          <p:pic>
            <p:nvPicPr>
              <p:cNvPr id="37" name="תמונה 3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20824" y="3220372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18" name="קבוצה 17"/>
            <p:cNvGrpSpPr/>
            <p:nvPr/>
          </p:nvGrpSpPr>
          <p:grpSpPr>
            <a:xfrm>
              <a:off x="7550761" y="5214799"/>
              <a:ext cx="1509581" cy="665266"/>
              <a:chOff x="6989603" y="3188318"/>
              <a:chExt cx="1509581" cy="665266"/>
            </a:xfrm>
          </p:grpSpPr>
          <p:grpSp>
            <p:nvGrpSpPr>
              <p:cNvPr id="56" name="קבוצה 55"/>
              <p:cNvGrpSpPr/>
              <p:nvPr/>
            </p:nvGrpSpPr>
            <p:grpSpPr>
              <a:xfrm>
                <a:off x="6989603" y="3188318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57" name="תמונה 56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8" name="TextBox 57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59" name="קבוצה 58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60" name="מחבר ישר 59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מחבר ישר 60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41" name="תמונה 4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238245" y="3220372"/>
                <a:ext cx="795888" cy="139630"/>
              </a:xfrm>
              <a:prstGeom prst="rect">
                <a:avLst/>
              </a:prstGeom>
            </p:spPr>
          </p:pic>
        </p:grpSp>
      </p:grpSp>
      <p:sp>
        <p:nvSpPr>
          <p:cNvPr id="25" name="מציין מיקום של כותרת תחתונה 2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146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6277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9" grpId="0" animBg="1"/>
    </p:bld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רגע של מחשבה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8147248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800" dirty="0"/>
            </a:b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</a:t>
            </a:r>
            <a:r>
              <a:rPr lang="en-US" sz="1800" i="1" dirty="0" err="1">
                <a:solidFill>
                  <a:srgbClr val="002060"/>
                </a:solidFill>
              </a:rPr>
              <a:t>insertSorted</a:t>
            </a:r>
            <a:r>
              <a:rPr lang="en-US" sz="1800" dirty="0"/>
              <a:t>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lst, </a:t>
            </a:r>
            <a:r>
              <a:rPr lang="en-US" sz="1800" b="1" dirty="0">
                <a:solidFill>
                  <a:srgbClr val="0000FF"/>
                </a:solidFill>
              </a:rPr>
              <a:t>int</a:t>
            </a:r>
            <a:r>
              <a:rPr lang="en-US" sz="1800" dirty="0"/>
              <a:t> x)</a:t>
            </a:r>
            <a:br>
              <a:rPr lang="en-US" sz="1800" dirty="0"/>
            </a:br>
            <a:r>
              <a:rPr lang="en-US" sz="1800" dirty="0"/>
              <a:t>{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pos = lst, prev 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;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(pos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 &amp;&amp; </a:t>
            </a:r>
            <a:r>
              <a:rPr lang="en-US" sz="1800" dirty="0" err="1"/>
              <a:t>pos.getValue</a:t>
            </a:r>
            <a:r>
              <a:rPr lang="en-US" sz="1800" dirty="0"/>
              <a:t>() &lt; x)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prev = pos;</a:t>
            </a:r>
            <a:br>
              <a:rPr lang="en-US" sz="1800" dirty="0"/>
            </a:br>
            <a:r>
              <a:rPr lang="en-US" sz="1800" dirty="0"/>
              <a:t>		pos = </a:t>
            </a:r>
            <a:r>
              <a:rPr lang="en-US" sz="1800" dirty="0" err="1"/>
              <a:t>pos.getNext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(prev ==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	lst = </a:t>
            </a:r>
            <a:r>
              <a:rPr lang="en-US" sz="1800" b="1" dirty="0">
                <a:solidFill>
                  <a:srgbClr val="0000FF"/>
                </a:solidFill>
              </a:rPr>
              <a:t>new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(x, lst);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else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prev.setNext</a:t>
            </a:r>
            <a:r>
              <a:rPr lang="en-US" sz="1800" dirty="0"/>
              <a:t> (</a:t>
            </a:r>
            <a:r>
              <a:rPr lang="en-US" sz="1800" b="1" dirty="0">
                <a:solidFill>
                  <a:srgbClr val="0000FF"/>
                </a:solidFill>
              </a:rPr>
              <a:t>new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return</a:t>
            </a:r>
            <a:r>
              <a:rPr lang="en-US" sz="1800" dirty="0"/>
              <a:t> lst;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976320" y="3717032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3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7883564" y="4201001"/>
            <a:ext cx="781062" cy="964399"/>
            <a:chOff x="6446106" y="2168169"/>
            <a:chExt cx="781062" cy="964399"/>
          </a:xfrm>
        </p:grpSpPr>
        <p:sp>
          <p:nvSpPr>
            <p:cNvPr id="21" name="מלבן מעוגל 20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23" name="מחבר חץ ישר 22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8" name="מלבן מעוגל 7"/>
          <p:cNvSpPr/>
          <p:nvPr/>
        </p:nvSpPr>
        <p:spPr>
          <a:xfrm>
            <a:off x="2063553" y="1844825"/>
            <a:ext cx="1632229" cy="375003"/>
          </a:xfrm>
          <a:prstGeom prst="roundRect">
            <a:avLst/>
          </a:prstGeom>
          <a:solidFill>
            <a:schemeClr val="bg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void</a:t>
            </a:r>
            <a:endParaRPr lang="he-IL" dirty="0">
              <a:solidFill>
                <a:srgbClr val="0000FF"/>
              </a:solidFill>
            </a:endParaRPr>
          </a:p>
        </p:txBody>
      </p:sp>
      <p:sp>
        <p:nvSpPr>
          <p:cNvPr id="39" name="מלבן מעוגל 38"/>
          <p:cNvSpPr/>
          <p:nvPr/>
        </p:nvSpPr>
        <p:spPr>
          <a:xfrm>
            <a:off x="983432" y="5250022"/>
            <a:ext cx="1440160" cy="375003"/>
          </a:xfrm>
          <a:prstGeom prst="roundRect">
            <a:avLst/>
          </a:prstGeom>
          <a:solidFill>
            <a:schemeClr val="bg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---------------</a:t>
            </a:r>
            <a:endParaRPr lang="he-IL" dirty="0">
              <a:solidFill>
                <a:srgbClr val="0000FF"/>
              </a:solidFill>
            </a:endParaRPr>
          </a:p>
        </p:txBody>
      </p:sp>
      <p:grpSp>
        <p:nvGrpSpPr>
          <p:cNvPr id="9" name="קבוצה 8"/>
          <p:cNvGrpSpPr/>
          <p:nvPr/>
        </p:nvGrpSpPr>
        <p:grpSpPr>
          <a:xfrm>
            <a:off x="6574010" y="5454926"/>
            <a:ext cx="1138672" cy="369332"/>
            <a:chOff x="4467975" y="3267593"/>
            <a:chExt cx="1138672" cy="369332"/>
          </a:xfrm>
        </p:grpSpPr>
        <p:sp>
          <p:nvSpPr>
            <p:cNvPr id="62" name="מלבן מעוגל 61"/>
            <p:cNvSpPr/>
            <p:nvPr/>
          </p:nvSpPr>
          <p:spPr>
            <a:xfrm>
              <a:off x="5044039" y="3308243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467975" y="3267593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70C0"/>
                  </a:solidFill>
                </a:rPr>
                <a:t>lst</a:t>
              </a:r>
              <a:endParaRPr lang="he-IL" dirty="0">
                <a:solidFill>
                  <a:srgbClr val="0070C0"/>
                </a:solidFill>
              </a:endParaRPr>
            </a:p>
          </p:txBody>
        </p:sp>
        <p:cxnSp>
          <p:nvCxnSpPr>
            <p:cNvPr id="64" name="מחבר חץ ישר 63"/>
            <p:cNvCxnSpPr/>
            <p:nvPr/>
          </p:nvCxnSpPr>
          <p:spPr>
            <a:xfrm flipV="1">
              <a:off x="5188055" y="3451869"/>
              <a:ext cx="418592" cy="3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0" name="קבוצה 9"/>
          <p:cNvGrpSpPr/>
          <p:nvPr/>
        </p:nvGrpSpPr>
        <p:grpSpPr>
          <a:xfrm>
            <a:off x="7721564" y="5214799"/>
            <a:ext cx="2862778" cy="665266"/>
            <a:chOff x="6197564" y="5214799"/>
            <a:chExt cx="2862778" cy="665266"/>
          </a:xfrm>
        </p:grpSpPr>
        <p:grpSp>
          <p:nvGrpSpPr>
            <p:cNvPr id="17" name="קבוצה 16"/>
            <p:cNvGrpSpPr/>
            <p:nvPr/>
          </p:nvGrpSpPr>
          <p:grpSpPr>
            <a:xfrm>
              <a:off x="6197564" y="5214799"/>
              <a:ext cx="1374557" cy="665266"/>
              <a:chOff x="5636406" y="3188318"/>
              <a:chExt cx="1374557" cy="665266"/>
            </a:xfrm>
          </p:grpSpPr>
          <p:grpSp>
            <p:nvGrpSpPr>
              <p:cNvPr id="4" name="קבוצה 3"/>
              <p:cNvGrpSpPr/>
              <p:nvPr/>
            </p:nvGrpSpPr>
            <p:grpSpPr>
              <a:xfrm>
                <a:off x="5636406" y="3188318"/>
                <a:ext cx="1374557" cy="665266"/>
                <a:chOff x="5649628" y="3156325"/>
                <a:chExt cx="1374557" cy="665266"/>
              </a:xfrm>
            </p:grpSpPr>
            <p:pic>
              <p:nvPicPr>
                <p:cNvPr id="55" name="תמונה 54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649628" y="3156325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3" name="TextBox 52"/>
                <p:cNvSpPr txBox="1"/>
                <p:nvPr/>
              </p:nvSpPr>
              <p:spPr>
                <a:xfrm>
                  <a:off x="5886882" y="3451869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4</a:t>
                  </a:r>
                  <a:endParaRPr lang="he-IL" sz="1400" dirty="0"/>
                </a:p>
              </p:txBody>
            </p:sp>
          </p:grpSp>
          <p:pic>
            <p:nvPicPr>
              <p:cNvPr id="37" name="תמונה 3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20824" y="3220372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18" name="קבוצה 17"/>
            <p:cNvGrpSpPr/>
            <p:nvPr/>
          </p:nvGrpSpPr>
          <p:grpSpPr>
            <a:xfrm>
              <a:off x="7550761" y="5214799"/>
              <a:ext cx="1509581" cy="665266"/>
              <a:chOff x="6989603" y="3188318"/>
              <a:chExt cx="1509581" cy="665266"/>
            </a:xfrm>
          </p:grpSpPr>
          <p:grpSp>
            <p:nvGrpSpPr>
              <p:cNvPr id="56" name="קבוצה 55"/>
              <p:cNvGrpSpPr/>
              <p:nvPr/>
            </p:nvGrpSpPr>
            <p:grpSpPr>
              <a:xfrm>
                <a:off x="6989603" y="3188318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57" name="תמונה 56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8" name="TextBox 57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59" name="קבוצה 58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60" name="מחבר ישר 59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מחבר ישר 60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41" name="תמונה 4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238245" y="3220372"/>
                <a:ext cx="795888" cy="139630"/>
              </a:xfrm>
              <a:prstGeom prst="rect">
                <a:avLst/>
              </a:prstGeom>
            </p:spPr>
          </p:pic>
        </p:grpSp>
      </p:grpSp>
      <p:sp>
        <p:nvSpPr>
          <p:cNvPr id="25" name="מציין מיקום של כותרת תחתונה 2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grpSp>
        <p:nvGrpSpPr>
          <p:cNvPr id="46" name="קבוצה 45"/>
          <p:cNvGrpSpPr/>
          <p:nvPr/>
        </p:nvGrpSpPr>
        <p:grpSpPr>
          <a:xfrm>
            <a:off x="3966679" y="6264440"/>
            <a:ext cx="1696616" cy="369332"/>
            <a:chOff x="4725144" y="3667738"/>
            <a:chExt cx="1696616" cy="369332"/>
          </a:xfrm>
        </p:grpSpPr>
        <p:sp>
          <p:nvSpPr>
            <p:cNvPr id="47" name="מלבן מעוגל 46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prev</a:t>
              </a:r>
              <a:endParaRPr lang="he-IL" dirty="0"/>
            </a:p>
          </p:txBody>
        </p:sp>
        <p:cxnSp>
          <p:nvCxnSpPr>
            <p:cNvPr id="49" name="מחבר חץ ישר 48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50" name="קבוצה 49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51" name="מחבר ישר 50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מחבר ישר 51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54" name="מלבן מעוגל 53"/>
          <p:cNvSpPr/>
          <p:nvPr/>
        </p:nvSpPr>
        <p:spPr>
          <a:xfrm>
            <a:off x="984829" y="2487341"/>
            <a:ext cx="4175067" cy="31390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65" name="קבוצה 64"/>
          <p:cNvGrpSpPr/>
          <p:nvPr/>
        </p:nvGrpSpPr>
        <p:grpSpPr>
          <a:xfrm>
            <a:off x="7428701" y="2663939"/>
            <a:ext cx="858927" cy="2501460"/>
            <a:chOff x="5343542" y="637458"/>
            <a:chExt cx="858927" cy="2501460"/>
          </a:xfrm>
        </p:grpSpPr>
        <p:sp>
          <p:nvSpPr>
            <p:cNvPr id="66" name="מלבן מעוגל 65"/>
            <p:cNvSpPr/>
            <p:nvPr/>
          </p:nvSpPr>
          <p:spPr>
            <a:xfrm>
              <a:off x="5620103" y="1030580"/>
              <a:ext cx="288032" cy="288032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67" name="מחבר חץ ישר 66"/>
            <p:cNvCxnSpPr/>
            <p:nvPr/>
          </p:nvCxnSpPr>
          <p:spPr>
            <a:xfrm>
              <a:off x="5764120" y="1174596"/>
              <a:ext cx="107830" cy="1964322"/>
            </a:xfrm>
            <a:prstGeom prst="straightConnector1">
              <a:avLst/>
            </a:prstGeom>
            <a:ln>
              <a:solidFill>
                <a:srgbClr val="92D05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5343542" y="637458"/>
              <a:ext cx="858927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1100" dirty="0">
                  <a:solidFill>
                    <a:srgbClr val="00B050"/>
                  </a:solidFill>
                </a:rPr>
                <a:t>lst1</a:t>
              </a:r>
              <a:r>
                <a:rPr lang="he-IL" sz="1100" dirty="0">
                  <a:solidFill>
                    <a:srgbClr val="00B050"/>
                  </a:solidFill>
                </a:rPr>
                <a:t> של בניה ממוינת</a:t>
              </a:r>
            </a:p>
          </p:txBody>
        </p:sp>
      </p:grp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147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2370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רגע של מחשבה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8147248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800" dirty="0"/>
            </a:b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</a:t>
            </a:r>
            <a:r>
              <a:rPr lang="en-US" sz="1800" i="1" dirty="0" err="1">
                <a:solidFill>
                  <a:srgbClr val="002060"/>
                </a:solidFill>
              </a:rPr>
              <a:t>insertSorted</a:t>
            </a:r>
            <a:r>
              <a:rPr lang="en-US" sz="1800" dirty="0"/>
              <a:t>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lst, </a:t>
            </a:r>
            <a:r>
              <a:rPr lang="en-US" sz="1800" b="1" dirty="0">
                <a:solidFill>
                  <a:srgbClr val="0000FF"/>
                </a:solidFill>
              </a:rPr>
              <a:t>int</a:t>
            </a:r>
            <a:r>
              <a:rPr lang="en-US" sz="1800" dirty="0"/>
              <a:t> x)</a:t>
            </a:r>
            <a:br>
              <a:rPr lang="en-US" sz="1800" dirty="0"/>
            </a:br>
            <a:r>
              <a:rPr lang="en-US" sz="1800" dirty="0"/>
              <a:t>{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pos = lst, prev 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;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(pos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 &amp;&amp; </a:t>
            </a:r>
            <a:r>
              <a:rPr lang="en-US" sz="1800" dirty="0" err="1"/>
              <a:t>pos.getValue</a:t>
            </a:r>
            <a:r>
              <a:rPr lang="en-US" sz="1800" dirty="0"/>
              <a:t>() &lt; x)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prev = pos;</a:t>
            </a:r>
            <a:br>
              <a:rPr lang="en-US" sz="1800" dirty="0"/>
            </a:br>
            <a:r>
              <a:rPr lang="en-US" sz="1800" dirty="0"/>
              <a:t>		pos = </a:t>
            </a:r>
            <a:r>
              <a:rPr lang="en-US" sz="1800" dirty="0" err="1"/>
              <a:t>pos.getNext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(prev ==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	lst = </a:t>
            </a:r>
            <a:r>
              <a:rPr lang="en-US" sz="1800" b="1" dirty="0">
                <a:solidFill>
                  <a:srgbClr val="0000FF"/>
                </a:solidFill>
              </a:rPr>
              <a:t>new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(x, lst);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else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prev.setNext</a:t>
            </a:r>
            <a:r>
              <a:rPr lang="en-US" sz="1800" dirty="0"/>
              <a:t> (</a:t>
            </a:r>
            <a:r>
              <a:rPr lang="en-US" sz="1800" b="1" dirty="0">
                <a:solidFill>
                  <a:srgbClr val="0000FF"/>
                </a:solidFill>
              </a:rPr>
              <a:t>new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return</a:t>
            </a:r>
            <a:r>
              <a:rPr lang="en-US" sz="1800" dirty="0"/>
              <a:t> lst;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976320" y="3717032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3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7883564" y="4201001"/>
            <a:ext cx="781062" cy="964399"/>
            <a:chOff x="6446106" y="2168169"/>
            <a:chExt cx="781062" cy="964399"/>
          </a:xfrm>
        </p:grpSpPr>
        <p:sp>
          <p:nvSpPr>
            <p:cNvPr id="21" name="מלבן מעוגל 20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23" name="מחבר חץ ישר 22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3" name="מלבן מעוגל 42"/>
          <p:cNvSpPr/>
          <p:nvPr/>
        </p:nvSpPr>
        <p:spPr>
          <a:xfrm>
            <a:off x="983432" y="2749361"/>
            <a:ext cx="4608512" cy="31390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8" name="מלבן מעוגל 7"/>
          <p:cNvSpPr/>
          <p:nvPr/>
        </p:nvSpPr>
        <p:spPr>
          <a:xfrm>
            <a:off x="2063553" y="1844825"/>
            <a:ext cx="1632229" cy="375003"/>
          </a:xfrm>
          <a:prstGeom prst="roundRect">
            <a:avLst/>
          </a:prstGeom>
          <a:solidFill>
            <a:schemeClr val="bg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void</a:t>
            </a:r>
            <a:endParaRPr lang="he-IL" dirty="0">
              <a:solidFill>
                <a:srgbClr val="0000FF"/>
              </a:solidFill>
            </a:endParaRPr>
          </a:p>
        </p:txBody>
      </p:sp>
      <p:sp>
        <p:nvSpPr>
          <p:cNvPr id="39" name="מלבן מעוגל 38"/>
          <p:cNvSpPr/>
          <p:nvPr/>
        </p:nvSpPr>
        <p:spPr>
          <a:xfrm>
            <a:off x="983432" y="5250022"/>
            <a:ext cx="1440160" cy="375003"/>
          </a:xfrm>
          <a:prstGeom prst="roundRect">
            <a:avLst/>
          </a:prstGeom>
          <a:solidFill>
            <a:schemeClr val="bg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---------------</a:t>
            </a:r>
            <a:endParaRPr lang="he-IL" dirty="0">
              <a:solidFill>
                <a:srgbClr val="0000FF"/>
              </a:solidFill>
            </a:endParaRPr>
          </a:p>
        </p:txBody>
      </p:sp>
      <p:grpSp>
        <p:nvGrpSpPr>
          <p:cNvPr id="9" name="קבוצה 8"/>
          <p:cNvGrpSpPr/>
          <p:nvPr/>
        </p:nvGrpSpPr>
        <p:grpSpPr>
          <a:xfrm>
            <a:off x="6574010" y="5454926"/>
            <a:ext cx="1138672" cy="369332"/>
            <a:chOff x="4467975" y="3267593"/>
            <a:chExt cx="1138672" cy="369332"/>
          </a:xfrm>
        </p:grpSpPr>
        <p:sp>
          <p:nvSpPr>
            <p:cNvPr id="62" name="מלבן מעוגל 61"/>
            <p:cNvSpPr/>
            <p:nvPr/>
          </p:nvSpPr>
          <p:spPr>
            <a:xfrm>
              <a:off x="5044039" y="3308243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467975" y="3267593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70C0"/>
                  </a:solidFill>
                </a:rPr>
                <a:t>lst</a:t>
              </a:r>
              <a:endParaRPr lang="he-IL" dirty="0">
                <a:solidFill>
                  <a:srgbClr val="0070C0"/>
                </a:solidFill>
              </a:endParaRPr>
            </a:p>
          </p:txBody>
        </p:sp>
        <p:cxnSp>
          <p:nvCxnSpPr>
            <p:cNvPr id="64" name="מחבר חץ ישר 63"/>
            <p:cNvCxnSpPr/>
            <p:nvPr/>
          </p:nvCxnSpPr>
          <p:spPr>
            <a:xfrm flipV="1">
              <a:off x="5188055" y="3451869"/>
              <a:ext cx="418592" cy="3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0" name="קבוצה 9"/>
          <p:cNvGrpSpPr/>
          <p:nvPr/>
        </p:nvGrpSpPr>
        <p:grpSpPr>
          <a:xfrm>
            <a:off x="7721564" y="5214799"/>
            <a:ext cx="2862778" cy="665266"/>
            <a:chOff x="6197564" y="5214799"/>
            <a:chExt cx="2862778" cy="665266"/>
          </a:xfrm>
        </p:grpSpPr>
        <p:grpSp>
          <p:nvGrpSpPr>
            <p:cNvPr id="17" name="קבוצה 16"/>
            <p:cNvGrpSpPr/>
            <p:nvPr/>
          </p:nvGrpSpPr>
          <p:grpSpPr>
            <a:xfrm>
              <a:off x="6197564" y="5214799"/>
              <a:ext cx="1374557" cy="665266"/>
              <a:chOff x="5636406" y="3188318"/>
              <a:chExt cx="1374557" cy="665266"/>
            </a:xfrm>
          </p:grpSpPr>
          <p:grpSp>
            <p:nvGrpSpPr>
              <p:cNvPr id="4" name="קבוצה 3"/>
              <p:cNvGrpSpPr/>
              <p:nvPr/>
            </p:nvGrpSpPr>
            <p:grpSpPr>
              <a:xfrm>
                <a:off x="5636406" y="3188318"/>
                <a:ext cx="1374557" cy="665266"/>
                <a:chOff x="5649628" y="3156325"/>
                <a:chExt cx="1374557" cy="665266"/>
              </a:xfrm>
            </p:grpSpPr>
            <p:pic>
              <p:nvPicPr>
                <p:cNvPr id="55" name="תמונה 54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649628" y="3156325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3" name="TextBox 52"/>
                <p:cNvSpPr txBox="1"/>
                <p:nvPr/>
              </p:nvSpPr>
              <p:spPr>
                <a:xfrm>
                  <a:off x="5886882" y="3451869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4</a:t>
                  </a:r>
                  <a:endParaRPr lang="he-IL" sz="1400" dirty="0"/>
                </a:p>
              </p:txBody>
            </p:sp>
          </p:grpSp>
          <p:pic>
            <p:nvPicPr>
              <p:cNvPr id="37" name="תמונה 3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20824" y="3220372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18" name="קבוצה 17"/>
            <p:cNvGrpSpPr/>
            <p:nvPr/>
          </p:nvGrpSpPr>
          <p:grpSpPr>
            <a:xfrm>
              <a:off x="7550761" y="5214799"/>
              <a:ext cx="1509581" cy="665266"/>
              <a:chOff x="6989603" y="3188318"/>
              <a:chExt cx="1509581" cy="665266"/>
            </a:xfrm>
          </p:grpSpPr>
          <p:grpSp>
            <p:nvGrpSpPr>
              <p:cNvPr id="56" name="קבוצה 55"/>
              <p:cNvGrpSpPr/>
              <p:nvPr/>
            </p:nvGrpSpPr>
            <p:grpSpPr>
              <a:xfrm>
                <a:off x="6989603" y="3188318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57" name="תמונה 56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8" name="TextBox 57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59" name="קבוצה 58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60" name="מחבר ישר 59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מחבר ישר 60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41" name="תמונה 4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238245" y="3220372"/>
                <a:ext cx="795888" cy="139630"/>
              </a:xfrm>
              <a:prstGeom prst="rect">
                <a:avLst/>
              </a:prstGeom>
            </p:spPr>
          </p:pic>
        </p:grpSp>
      </p:grpSp>
      <p:sp>
        <p:nvSpPr>
          <p:cNvPr id="25" name="מציין מיקום של כותרת תחתונה 2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grpSp>
        <p:nvGrpSpPr>
          <p:cNvPr id="46" name="קבוצה 45"/>
          <p:cNvGrpSpPr/>
          <p:nvPr/>
        </p:nvGrpSpPr>
        <p:grpSpPr>
          <a:xfrm>
            <a:off x="3966679" y="6264440"/>
            <a:ext cx="1696616" cy="369332"/>
            <a:chOff x="4725144" y="3667738"/>
            <a:chExt cx="1696616" cy="369332"/>
          </a:xfrm>
        </p:grpSpPr>
        <p:sp>
          <p:nvSpPr>
            <p:cNvPr id="47" name="מלבן מעוגל 46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prev</a:t>
              </a:r>
              <a:endParaRPr lang="he-IL" dirty="0"/>
            </a:p>
          </p:txBody>
        </p:sp>
        <p:cxnSp>
          <p:nvCxnSpPr>
            <p:cNvPr id="49" name="מחבר חץ ישר 48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50" name="קבוצה 49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51" name="מחבר ישר 50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מחבר ישר 51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5" name="קבוצה 44"/>
          <p:cNvGrpSpPr/>
          <p:nvPr/>
        </p:nvGrpSpPr>
        <p:grpSpPr>
          <a:xfrm>
            <a:off x="7428701" y="2663939"/>
            <a:ext cx="858927" cy="2501460"/>
            <a:chOff x="5343542" y="637458"/>
            <a:chExt cx="858927" cy="2501460"/>
          </a:xfrm>
        </p:grpSpPr>
        <p:sp>
          <p:nvSpPr>
            <p:cNvPr id="54" name="מלבן מעוגל 53"/>
            <p:cNvSpPr/>
            <p:nvPr/>
          </p:nvSpPr>
          <p:spPr>
            <a:xfrm>
              <a:off x="5620103" y="1030580"/>
              <a:ext cx="288032" cy="288032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65" name="מחבר חץ ישר 64"/>
            <p:cNvCxnSpPr/>
            <p:nvPr/>
          </p:nvCxnSpPr>
          <p:spPr>
            <a:xfrm>
              <a:off x="5764120" y="1174596"/>
              <a:ext cx="107830" cy="1964322"/>
            </a:xfrm>
            <a:prstGeom prst="straightConnector1">
              <a:avLst/>
            </a:prstGeom>
            <a:ln>
              <a:solidFill>
                <a:srgbClr val="92D05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5343542" y="637458"/>
              <a:ext cx="858927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1100" dirty="0">
                  <a:solidFill>
                    <a:srgbClr val="00B050"/>
                  </a:solidFill>
                </a:rPr>
                <a:t>lst1</a:t>
              </a:r>
              <a:r>
                <a:rPr lang="he-IL" sz="1100" dirty="0">
                  <a:solidFill>
                    <a:srgbClr val="00B050"/>
                  </a:solidFill>
                </a:rPr>
                <a:t> של בניה ממוינת</a:t>
              </a:r>
            </a:p>
          </p:txBody>
        </p:sp>
      </p:grp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148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02939331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רגע של מחשבה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8147248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800" dirty="0"/>
            </a:b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</a:t>
            </a:r>
            <a:r>
              <a:rPr lang="en-US" sz="1800" i="1" dirty="0" err="1">
                <a:solidFill>
                  <a:srgbClr val="002060"/>
                </a:solidFill>
              </a:rPr>
              <a:t>insertSorted</a:t>
            </a:r>
            <a:r>
              <a:rPr lang="en-US" sz="1800" dirty="0"/>
              <a:t>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lst, </a:t>
            </a:r>
            <a:r>
              <a:rPr lang="en-US" sz="1800" b="1" dirty="0">
                <a:solidFill>
                  <a:srgbClr val="0000FF"/>
                </a:solidFill>
              </a:rPr>
              <a:t>int</a:t>
            </a:r>
            <a:r>
              <a:rPr lang="en-US" sz="1800" dirty="0"/>
              <a:t> x)</a:t>
            </a:r>
            <a:br>
              <a:rPr lang="en-US" sz="1800" dirty="0"/>
            </a:br>
            <a:r>
              <a:rPr lang="en-US" sz="1800" dirty="0"/>
              <a:t>{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pos = lst, prev 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;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(pos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 &amp;&amp; </a:t>
            </a:r>
            <a:r>
              <a:rPr lang="en-US" sz="1800" dirty="0" err="1"/>
              <a:t>pos.getValue</a:t>
            </a:r>
            <a:r>
              <a:rPr lang="en-US" sz="1800" dirty="0"/>
              <a:t>() &lt; x)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prev = pos;</a:t>
            </a:r>
            <a:br>
              <a:rPr lang="en-US" sz="1800" dirty="0"/>
            </a:br>
            <a:r>
              <a:rPr lang="en-US" sz="1800" dirty="0"/>
              <a:t>		pos = </a:t>
            </a:r>
            <a:r>
              <a:rPr lang="en-US" sz="1800" dirty="0" err="1"/>
              <a:t>pos.getNext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(prev ==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	lst = </a:t>
            </a:r>
            <a:r>
              <a:rPr lang="en-US" sz="1800" b="1" dirty="0">
                <a:solidFill>
                  <a:srgbClr val="0000FF"/>
                </a:solidFill>
              </a:rPr>
              <a:t>new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(x, lst);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else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prev.setNext</a:t>
            </a:r>
            <a:r>
              <a:rPr lang="en-US" sz="1800" dirty="0"/>
              <a:t> (</a:t>
            </a:r>
            <a:r>
              <a:rPr lang="en-US" sz="1800" b="1" dirty="0">
                <a:solidFill>
                  <a:srgbClr val="0000FF"/>
                </a:solidFill>
              </a:rPr>
              <a:t>new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return</a:t>
            </a:r>
            <a:r>
              <a:rPr lang="en-US" sz="1800" dirty="0"/>
              <a:t> lst;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976320" y="3717032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3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7883564" y="4201001"/>
            <a:ext cx="781062" cy="964399"/>
            <a:chOff x="6446106" y="2168169"/>
            <a:chExt cx="781062" cy="964399"/>
          </a:xfrm>
        </p:grpSpPr>
        <p:sp>
          <p:nvSpPr>
            <p:cNvPr id="21" name="מלבן מעוגל 20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23" name="מחבר חץ ישר 22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3" name="מלבן מעוגל 42"/>
          <p:cNvSpPr/>
          <p:nvPr/>
        </p:nvSpPr>
        <p:spPr>
          <a:xfrm>
            <a:off x="1058235" y="4087193"/>
            <a:ext cx="2157446" cy="31390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8" name="מלבן מעוגל 7"/>
          <p:cNvSpPr/>
          <p:nvPr/>
        </p:nvSpPr>
        <p:spPr>
          <a:xfrm>
            <a:off x="2063553" y="1844825"/>
            <a:ext cx="1632229" cy="375003"/>
          </a:xfrm>
          <a:prstGeom prst="roundRect">
            <a:avLst/>
          </a:prstGeom>
          <a:solidFill>
            <a:schemeClr val="bg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void</a:t>
            </a:r>
            <a:endParaRPr lang="he-IL" dirty="0">
              <a:solidFill>
                <a:srgbClr val="0000FF"/>
              </a:solidFill>
            </a:endParaRPr>
          </a:p>
        </p:txBody>
      </p:sp>
      <p:sp>
        <p:nvSpPr>
          <p:cNvPr id="39" name="מלבן מעוגל 38"/>
          <p:cNvSpPr/>
          <p:nvPr/>
        </p:nvSpPr>
        <p:spPr>
          <a:xfrm>
            <a:off x="983432" y="5250022"/>
            <a:ext cx="1440160" cy="375003"/>
          </a:xfrm>
          <a:prstGeom prst="roundRect">
            <a:avLst/>
          </a:prstGeom>
          <a:solidFill>
            <a:schemeClr val="bg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---------------</a:t>
            </a:r>
            <a:endParaRPr lang="he-IL" dirty="0">
              <a:solidFill>
                <a:srgbClr val="0000FF"/>
              </a:solidFill>
            </a:endParaRPr>
          </a:p>
        </p:txBody>
      </p:sp>
      <p:grpSp>
        <p:nvGrpSpPr>
          <p:cNvPr id="9" name="קבוצה 8"/>
          <p:cNvGrpSpPr/>
          <p:nvPr/>
        </p:nvGrpSpPr>
        <p:grpSpPr>
          <a:xfrm>
            <a:off x="6574010" y="5454926"/>
            <a:ext cx="1138672" cy="369332"/>
            <a:chOff x="4467975" y="3267593"/>
            <a:chExt cx="1138672" cy="369332"/>
          </a:xfrm>
        </p:grpSpPr>
        <p:sp>
          <p:nvSpPr>
            <p:cNvPr id="62" name="מלבן מעוגל 61"/>
            <p:cNvSpPr/>
            <p:nvPr/>
          </p:nvSpPr>
          <p:spPr>
            <a:xfrm>
              <a:off x="5044039" y="3308243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467975" y="3267593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70C0"/>
                  </a:solidFill>
                </a:rPr>
                <a:t>lst</a:t>
              </a:r>
              <a:endParaRPr lang="he-IL" dirty="0">
                <a:solidFill>
                  <a:srgbClr val="0070C0"/>
                </a:solidFill>
              </a:endParaRPr>
            </a:p>
          </p:txBody>
        </p:sp>
        <p:cxnSp>
          <p:nvCxnSpPr>
            <p:cNvPr id="64" name="מחבר חץ ישר 63"/>
            <p:cNvCxnSpPr/>
            <p:nvPr/>
          </p:nvCxnSpPr>
          <p:spPr>
            <a:xfrm flipV="1">
              <a:off x="5188055" y="3451869"/>
              <a:ext cx="418592" cy="3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0" name="קבוצה 9"/>
          <p:cNvGrpSpPr/>
          <p:nvPr/>
        </p:nvGrpSpPr>
        <p:grpSpPr>
          <a:xfrm>
            <a:off x="7721564" y="5214799"/>
            <a:ext cx="2862778" cy="665266"/>
            <a:chOff x="6197564" y="5214799"/>
            <a:chExt cx="2862778" cy="665266"/>
          </a:xfrm>
        </p:grpSpPr>
        <p:grpSp>
          <p:nvGrpSpPr>
            <p:cNvPr id="17" name="קבוצה 16"/>
            <p:cNvGrpSpPr/>
            <p:nvPr/>
          </p:nvGrpSpPr>
          <p:grpSpPr>
            <a:xfrm>
              <a:off x="6197564" y="5214799"/>
              <a:ext cx="1374557" cy="665266"/>
              <a:chOff x="5636406" y="3188318"/>
              <a:chExt cx="1374557" cy="665266"/>
            </a:xfrm>
          </p:grpSpPr>
          <p:grpSp>
            <p:nvGrpSpPr>
              <p:cNvPr id="4" name="קבוצה 3"/>
              <p:cNvGrpSpPr/>
              <p:nvPr/>
            </p:nvGrpSpPr>
            <p:grpSpPr>
              <a:xfrm>
                <a:off x="5636406" y="3188318"/>
                <a:ext cx="1374557" cy="665266"/>
                <a:chOff x="5649628" y="3156325"/>
                <a:chExt cx="1374557" cy="665266"/>
              </a:xfrm>
            </p:grpSpPr>
            <p:pic>
              <p:nvPicPr>
                <p:cNvPr id="55" name="תמונה 54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649628" y="3156325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3" name="TextBox 52"/>
                <p:cNvSpPr txBox="1"/>
                <p:nvPr/>
              </p:nvSpPr>
              <p:spPr>
                <a:xfrm>
                  <a:off x="5886882" y="3451869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4</a:t>
                  </a:r>
                  <a:endParaRPr lang="he-IL" sz="1400" dirty="0"/>
                </a:p>
              </p:txBody>
            </p:sp>
          </p:grpSp>
          <p:pic>
            <p:nvPicPr>
              <p:cNvPr id="37" name="תמונה 3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20824" y="3220372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18" name="קבוצה 17"/>
            <p:cNvGrpSpPr/>
            <p:nvPr/>
          </p:nvGrpSpPr>
          <p:grpSpPr>
            <a:xfrm>
              <a:off x="7550761" y="5214799"/>
              <a:ext cx="1509581" cy="665266"/>
              <a:chOff x="6989603" y="3188318"/>
              <a:chExt cx="1509581" cy="665266"/>
            </a:xfrm>
          </p:grpSpPr>
          <p:grpSp>
            <p:nvGrpSpPr>
              <p:cNvPr id="56" name="קבוצה 55"/>
              <p:cNvGrpSpPr/>
              <p:nvPr/>
            </p:nvGrpSpPr>
            <p:grpSpPr>
              <a:xfrm>
                <a:off x="6989603" y="3188318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57" name="תמונה 56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8" name="TextBox 57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59" name="קבוצה 58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60" name="מחבר ישר 59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מחבר ישר 60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41" name="תמונה 4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238245" y="3220372"/>
                <a:ext cx="795888" cy="139630"/>
              </a:xfrm>
              <a:prstGeom prst="rect">
                <a:avLst/>
              </a:prstGeom>
            </p:spPr>
          </p:pic>
        </p:grpSp>
      </p:grpSp>
      <p:sp>
        <p:nvSpPr>
          <p:cNvPr id="25" name="מציין מיקום של כותרת תחתונה 2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grpSp>
        <p:nvGrpSpPr>
          <p:cNvPr id="46" name="קבוצה 45"/>
          <p:cNvGrpSpPr/>
          <p:nvPr/>
        </p:nvGrpSpPr>
        <p:grpSpPr>
          <a:xfrm>
            <a:off x="3966679" y="6264440"/>
            <a:ext cx="1696616" cy="369332"/>
            <a:chOff x="4725144" y="3667738"/>
            <a:chExt cx="1696616" cy="369332"/>
          </a:xfrm>
        </p:grpSpPr>
        <p:sp>
          <p:nvSpPr>
            <p:cNvPr id="47" name="מלבן מעוגל 46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prev</a:t>
              </a:r>
              <a:endParaRPr lang="he-IL" dirty="0"/>
            </a:p>
          </p:txBody>
        </p:sp>
        <p:cxnSp>
          <p:nvCxnSpPr>
            <p:cNvPr id="49" name="מחבר חץ ישר 48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50" name="קבוצה 49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51" name="מחבר ישר 50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מחבר ישר 51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5" name="קבוצה 64"/>
          <p:cNvGrpSpPr/>
          <p:nvPr/>
        </p:nvGrpSpPr>
        <p:grpSpPr>
          <a:xfrm>
            <a:off x="7428701" y="2663939"/>
            <a:ext cx="858927" cy="2501460"/>
            <a:chOff x="5343542" y="637458"/>
            <a:chExt cx="858927" cy="2501460"/>
          </a:xfrm>
        </p:grpSpPr>
        <p:sp>
          <p:nvSpPr>
            <p:cNvPr id="66" name="מלבן מעוגל 65"/>
            <p:cNvSpPr/>
            <p:nvPr/>
          </p:nvSpPr>
          <p:spPr>
            <a:xfrm>
              <a:off x="5620103" y="1030580"/>
              <a:ext cx="288032" cy="288032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67" name="מחבר חץ ישר 66"/>
            <p:cNvCxnSpPr/>
            <p:nvPr/>
          </p:nvCxnSpPr>
          <p:spPr>
            <a:xfrm>
              <a:off x="5764120" y="1174596"/>
              <a:ext cx="107830" cy="1964322"/>
            </a:xfrm>
            <a:prstGeom prst="straightConnector1">
              <a:avLst/>
            </a:prstGeom>
            <a:ln>
              <a:solidFill>
                <a:srgbClr val="92D05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5343542" y="637458"/>
              <a:ext cx="858927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1100" dirty="0">
                  <a:solidFill>
                    <a:srgbClr val="00B050"/>
                  </a:solidFill>
                </a:rPr>
                <a:t>lst1</a:t>
              </a:r>
              <a:r>
                <a:rPr lang="he-IL" sz="1100" dirty="0">
                  <a:solidFill>
                    <a:srgbClr val="00B050"/>
                  </a:solidFill>
                </a:rPr>
                <a:t> של בניה ממוינת</a:t>
              </a:r>
            </a:p>
          </p:txBody>
        </p:sp>
      </p:grp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149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413394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null</a:t>
            </a:r>
            <a:r>
              <a:rPr lang="en-US" sz="2000" dirty="0"/>
              <a:t>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0 ; i &lt; arr.length ; i++)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/>
              <a:t>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&gt;(arr[i], lst);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4" name="מלבן מעוגל 3"/>
          <p:cNvSpPr/>
          <p:nvPr/>
        </p:nvSpPr>
        <p:spPr>
          <a:xfrm>
            <a:off x="3143672" y="5301208"/>
            <a:ext cx="288032" cy="28803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2567608" y="5260558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lst</a:t>
            </a:r>
            <a:endParaRPr lang="he-IL" dirty="0"/>
          </a:p>
        </p:txBody>
      </p:sp>
      <p:cxnSp>
        <p:nvCxnSpPr>
          <p:cNvPr id="7" name="מחבר חץ ישר 6"/>
          <p:cNvCxnSpPr>
            <a:endCxn id="29" idx="1"/>
          </p:cNvCxnSpPr>
          <p:nvPr/>
        </p:nvCxnSpPr>
        <p:spPr>
          <a:xfrm>
            <a:off x="3287688" y="5445224"/>
            <a:ext cx="14629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מלבן מעוגל 11"/>
          <p:cNvSpPr/>
          <p:nvPr/>
        </p:nvSpPr>
        <p:spPr>
          <a:xfrm>
            <a:off x="5011936" y="3284984"/>
            <a:ext cx="576064" cy="36004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22" name="תמונה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23" name="מחבר חץ ישר 22"/>
          <p:cNvCxnSpPr/>
          <p:nvPr/>
        </p:nvCxnSpPr>
        <p:spPr>
          <a:xfrm>
            <a:off x="8328248" y="2606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אליפסה 23"/>
          <p:cNvSpPr/>
          <p:nvPr/>
        </p:nvSpPr>
        <p:spPr>
          <a:xfrm>
            <a:off x="8184232" y="6999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25" name="קבוצה 24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26" name="TextBox 25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1</a:t>
              </a:r>
              <a:endParaRPr lang="he-IL" dirty="0"/>
            </a:p>
          </p:txBody>
        </p:sp>
        <p:sp>
          <p:nvSpPr>
            <p:cNvPr id="27" name="מלבן מעוגל 26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28" name="מלבן מעוגל 27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36" name="קבוצה 35"/>
          <p:cNvGrpSpPr/>
          <p:nvPr/>
        </p:nvGrpSpPr>
        <p:grpSpPr>
          <a:xfrm>
            <a:off x="4750651" y="5112591"/>
            <a:ext cx="1509581" cy="665266"/>
            <a:chOff x="3226650" y="5112591"/>
            <a:chExt cx="1509581" cy="665266"/>
          </a:xfrm>
        </p:grpSpPr>
        <p:grpSp>
          <p:nvGrpSpPr>
            <p:cNvPr id="37" name="קבוצה 36"/>
            <p:cNvGrpSpPr/>
            <p:nvPr/>
          </p:nvGrpSpPr>
          <p:grpSpPr>
            <a:xfrm>
              <a:off x="3226650" y="5112591"/>
              <a:ext cx="1509581" cy="665266"/>
              <a:chOff x="3768942" y="5112591"/>
              <a:chExt cx="1509581" cy="665266"/>
            </a:xfrm>
          </p:grpSpPr>
          <p:pic>
            <p:nvPicPr>
              <p:cNvPr id="39" name="תמונה 38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40" name="TextBox 39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4</a:t>
                </a:r>
                <a:endParaRPr lang="he-IL" sz="1400" dirty="0"/>
              </a:p>
            </p:txBody>
          </p:sp>
          <p:grpSp>
            <p:nvGrpSpPr>
              <p:cNvPr id="41" name="קבוצה 40"/>
              <p:cNvGrpSpPr/>
              <p:nvPr/>
            </p:nvGrpSpPr>
            <p:grpSpPr>
              <a:xfrm>
                <a:off x="5084947" y="5408135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42" name="מחבר ישר 41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מחבר ישר 42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pic>
          <p:nvPicPr>
            <p:cNvPr id="38" name="תמונה 3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74887" y="5140558"/>
              <a:ext cx="795888" cy="139630"/>
            </a:xfrm>
            <a:prstGeom prst="rect">
              <a:avLst/>
            </a:prstGeom>
          </p:spPr>
        </p:pic>
      </p:grpSp>
      <p:sp>
        <p:nvSpPr>
          <p:cNvPr id="8" name="מציין מיקום של כותרת תחתונה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54166483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רגע של מחשבה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8147248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800" dirty="0"/>
            </a:b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</a:t>
            </a:r>
            <a:r>
              <a:rPr lang="en-US" sz="1800" i="1" dirty="0" err="1">
                <a:solidFill>
                  <a:srgbClr val="002060"/>
                </a:solidFill>
              </a:rPr>
              <a:t>insertSorted</a:t>
            </a:r>
            <a:r>
              <a:rPr lang="en-US" sz="1800" dirty="0"/>
              <a:t>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lst, </a:t>
            </a:r>
            <a:r>
              <a:rPr lang="en-US" sz="1800" b="1" dirty="0">
                <a:solidFill>
                  <a:srgbClr val="0000FF"/>
                </a:solidFill>
              </a:rPr>
              <a:t>int</a:t>
            </a:r>
            <a:r>
              <a:rPr lang="en-US" sz="1800" dirty="0"/>
              <a:t> x)</a:t>
            </a:r>
            <a:br>
              <a:rPr lang="en-US" sz="1800" dirty="0"/>
            </a:br>
            <a:r>
              <a:rPr lang="en-US" sz="1800" dirty="0"/>
              <a:t>{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pos = lst, prev 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;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(pos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 &amp;&amp; </a:t>
            </a:r>
            <a:r>
              <a:rPr lang="en-US" sz="1800" dirty="0" err="1"/>
              <a:t>pos.getValue</a:t>
            </a:r>
            <a:r>
              <a:rPr lang="en-US" sz="1800" dirty="0"/>
              <a:t>() &lt; x)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prev = pos;</a:t>
            </a:r>
            <a:br>
              <a:rPr lang="en-US" sz="1800" dirty="0"/>
            </a:br>
            <a:r>
              <a:rPr lang="en-US" sz="1800" dirty="0"/>
              <a:t>		pos = </a:t>
            </a:r>
            <a:r>
              <a:rPr lang="en-US" sz="1800" dirty="0" err="1"/>
              <a:t>pos.getNext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(prev ==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	lst = </a:t>
            </a:r>
            <a:r>
              <a:rPr lang="en-US" sz="1800" b="1" dirty="0">
                <a:solidFill>
                  <a:srgbClr val="0000FF"/>
                </a:solidFill>
              </a:rPr>
              <a:t>new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(x, lst);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else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prev.setNext</a:t>
            </a:r>
            <a:r>
              <a:rPr lang="en-US" sz="1800" dirty="0"/>
              <a:t> (</a:t>
            </a:r>
            <a:r>
              <a:rPr lang="en-US" sz="1800" b="1" dirty="0">
                <a:solidFill>
                  <a:srgbClr val="0000FF"/>
                </a:solidFill>
              </a:rPr>
              <a:t>new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return</a:t>
            </a:r>
            <a:r>
              <a:rPr lang="en-US" sz="1800" dirty="0"/>
              <a:t> lst;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976320" y="3717032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3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7883564" y="4201001"/>
            <a:ext cx="781062" cy="964399"/>
            <a:chOff x="6446106" y="2168169"/>
            <a:chExt cx="781062" cy="964399"/>
          </a:xfrm>
        </p:grpSpPr>
        <p:sp>
          <p:nvSpPr>
            <p:cNvPr id="21" name="מלבן מעוגל 20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23" name="מחבר חץ ישר 22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3" name="מלבן מעוגל 42"/>
          <p:cNvSpPr/>
          <p:nvPr/>
        </p:nvSpPr>
        <p:spPr>
          <a:xfrm>
            <a:off x="2152568" y="4384678"/>
            <a:ext cx="3007329" cy="35093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8" name="מלבן מעוגל 7"/>
          <p:cNvSpPr/>
          <p:nvPr/>
        </p:nvSpPr>
        <p:spPr>
          <a:xfrm>
            <a:off x="2063553" y="1844825"/>
            <a:ext cx="1632229" cy="375003"/>
          </a:xfrm>
          <a:prstGeom prst="roundRect">
            <a:avLst/>
          </a:prstGeom>
          <a:solidFill>
            <a:schemeClr val="bg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void</a:t>
            </a:r>
            <a:endParaRPr lang="he-IL" dirty="0">
              <a:solidFill>
                <a:srgbClr val="0000FF"/>
              </a:solidFill>
            </a:endParaRPr>
          </a:p>
        </p:txBody>
      </p:sp>
      <p:sp>
        <p:nvSpPr>
          <p:cNvPr id="39" name="מלבן מעוגל 38"/>
          <p:cNvSpPr/>
          <p:nvPr/>
        </p:nvSpPr>
        <p:spPr>
          <a:xfrm>
            <a:off x="983432" y="5250022"/>
            <a:ext cx="1440160" cy="375003"/>
          </a:xfrm>
          <a:prstGeom prst="roundRect">
            <a:avLst/>
          </a:prstGeom>
          <a:solidFill>
            <a:schemeClr val="bg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---------------</a:t>
            </a:r>
            <a:endParaRPr lang="he-IL" dirty="0">
              <a:solidFill>
                <a:srgbClr val="0000FF"/>
              </a:solidFill>
            </a:endParaRPr>
          </a:p>
        </p:txBody>
      </p:sp>
      <p:grpSp>
        <p:nvGrpSpPr>
          <p:cNvPr id="9" name="קבוצה 8"/>
          <p:cNvGrpSpPr/>
          <p:nvPr/>
        </p:nvGrpSpPr>
        <p:grpSpPr>
          <a:xfrm>
            <a:off x="6574010" y="5454926"/>
            <a:ext cx="1138672" cy="369332"/>
            <a:chOff x="4467975" y="3267593"/>
            <a:chExt cx="1138672" cy="369332"/>
          </a:xfrm>
        </p:grpSpPr>
        <p:sp>
          <p:nvSpPr>
            <p:cNvPr id="62" name="מלבן מעוגל 61"/>
            <p:cNvSpPr/>
            <p:nvPr/>
          </p:nvSpPr>
          <p:spPr>
            <a:xfrm>
              <a:off x="5044039" y="3308243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467975" y="3267593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70C0"/>
                  </a:solidFill>
                </a:rPr>
                <a:t>lst</a:t>
              </a:r>
              <a:endParaRPr lang="he-IL" dirty="0">
                <a:solidFill>
                  <a:srgbClr val="0070C0"/>
                </a:solidFill>
              </a:endParaRPr>
            </a:p>
          </p:txBody>
        </p:sp>
        <p:cxnSp>
          <p:nvCxnSpPr>
            <p:cNvPr id="64" name="מחבר חץ ישר 63"/>
            <p:cNvCxnSpPr/>
            <p:nvPr/>
          </p:nvCxnSpPr>
          <p:spPr>
            <a:xfrm flipV="1">
              <a:off x="5188055" y="3451869"/>
              <a:ext cx="418592" cy="3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0" name="קבוצה 9"/>
          <p:cNvGrpSpPr/>
          <p:nvPr/>
        </p:nvGrpSpPr>
        <p:grpSpPr>
          <a:xfrm>
            <a:off x="7721564" y="5214799"/>
            <a:ext cx="2862778" cy="665266"/>
            <a:chOff x="6197564" y="5214799"/>
            <a:chExt cx="2862778" cy="665266"/>
          </a:xfrm>
        </p:grpSpPr>
        <p:grpSp>
          <p:nvGrpSpPr>
            <p:cNvPr id="17" name="קבוצה 16"/>
            <p:cNvGrpSpPr/>
            <p:nvPr/>
          </p:nvGrpSpPr>
          <p:grpSpPr>
            <a:xfrm>
              <a:off x="6197564" y="5214799"/>
              <a:ext cx="1374557" cy="665266"/>
              <a:chOff x="5636406" y="3188318"/>
              <a:chExt cx="1374557" cy="665266"/>
            </a:xfrm>
          </p:grpSpPr>
          <p:grpSp>
            <p:nvGrpSpPr>
              <p:cNvPr id="4" name="קבוצה 3"/>
              <p:cNvGrpSpPr/>
              <p:nvPr/>
            </p:nvGrpSpPr>
            <p:grpSpPr>
              <a:xfrm>
                <a:off x="5636406" y="3188318"/>
                <a:ext cx="1374557" cy="665266"/>
                <a:chOff x="5649628" y="3156325"/>
                <a:chExt cx="1374557" cy="665266"/>
              </a:xfrm>
            </p:grpSpPr>
            <p:pic>
              <p:nvPicPr>
                <p:cNvPr id="55" name="תמונה 54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649628" y="3156325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3" name="TextBox 52"/>
                <p:cNvSpPr txBox="1"/>
                <p:nvPr/>
              </p:nvSpPr>
              <p:spPr>
                <a:xfrm>
                  <a:off x="5886882" y="3451869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4</a:t>
                  </a:r>
                  <a:endParaRPr lang="he-IL" sz="1400" dirty="0"/>
                </a:p>
              </p:txBody>
            </p:sp>
          </p:grpSp>
          <p:pic>
            <p:nvPicPr>
              <p:cNvPr id="37" name="תמונה 3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20824" y="3220372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18" name="קבוצה 17"/>
            <p:cNvGrpSpPr/>
            <p:nvPr/>
          </p:nvGrpSpPr>
          <p:grpSpPr>
            <a:xfrm>
              <a:off x="7550761" y="5214799"/>
              <a:ext cx="1509581" cy="665266"/>
              <a:chOff x="6989603" y="3188318"/>
              <a:chExt cx="1509581" cy="665266"/>
            </a:xfrm>
          </p:grpSpPr>
          <p:grpSp>
            <p:nvGrpSpPr>
              <p:cNvPr id="56" name="קבוצה 55"/>
              <p:cNvGrpSpPr/>
              <p:nvPr/>
            </p:nvGrpSpPr>
            <p:grpSpPr>
              <a:xfrm>
                <a:off x="6989603" y="3188318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57" name="תמונה 56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8" name="TextBox 57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59" name="קבוצה 58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60" name="מחבר ישר 59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מחבר ישר 60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41" name="תמונה 4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238245" y="3220372"/>
                <a:ext cx="795888" cy="139630"/>
              </a:xfrm>
              <a:prstGeom prst="rect">
                <a:avLst/>
              </a:prstGeom>
            </p:spPr>
          </p:pic>
        </p:grpSp>
      </p:grpSp>
      <p:grpSp>
        <p:nvGrpSpPr>
          <p:cNvPr id="12" name="קבוצה 11"/>
          <p:cNvGrpSpPr/>
          <p:nvPr/>
        </p:nvGrpSpPr>
        <p:grpSpPr>
          <a:xfrm>
            <a:off x="7044927" y="5848073"/>
            <a:ext cx="1377139" cy="904105"/>
            <a:chOff x="4959768" y="3821591"/>
            <a:chExt cx="1377139" cy="904105"/>
          </a:xfrm>
        </p:grpSpPr>
        <p:grpSp>
          <p:nvGrpSpPr>
            <p:cNvPr id="7" name="קבוצה 6"/>
            <p:cNvGrpSpPr/>
            <p:nvPr/>
          </p:nvGrpSpPr>
          <p:grpSpPr>
            <a:xfrm>
              <a:off x="4959768" y="3821591"/>
              <a:ext cx="1377139" cy="904105"/>
              <a:chOff x="4959768" y="3821591"/>
              <a:chExt cx="1377139" cy="904105"/>
            </a:xfrm>
          </p:grpSpPr>
          <p:grpSp>
            <p:nvGrpSpPr>
              <p:cNvPr id="6" name="קבוצה 5"/>
              <p:cNvGrpSpPr/>
              <p:nvPr/>
            </p:nvGrpSpPr>
            <p:grpSpPr>
              <a:xfrm>
                <a:off x="4959768" y="3821591"/>
                <a:ext cx="1377139" cy="904105"/>
                <a:chOff x="4959768" y="3821591"/>
                <a:chExt cx="1377139" cy="904105"/>
              </a:xfrm>
            </p:grpSpPr>
            <p:pic>
              <p:nvPicPr>
                <p:cNvPr id="69" name="תמונה 68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4959768" y="4060430"/>
                  <a:ext cx="1374557" cy="665266"/>
                </a:xfrm>
                <a:prstGeom prst="rect">
                  <a:avLst/>
                </a:prstGeom>
              </p:spPr>
            </p:pic>
            <p:cxnSp>
              <p:nvCxnSpPr>
                <p:cNvPr id="5" name="מחבר חץ ישר 4"/>
                <p:cNvCxnSpPr>
                  <a:endCxn id="55" idx="2"/>
                </p:cNvCxnSpPr>
                <p:nvPr/>
              </p:nvCxnSpPr>
              <p:spPr>
                <a:xfrm flipV="1">
                  <a:off x="6300192" y="3821591"/>
                  <a:ext cx="36715" cy="687529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0" name="TextBox 69"/>
              <p:cNvSpPr txBox="1"/>
              <p:nvPr/>
            </p:nvSpPr>
            <p:spPr>
              <a:xfrm>
                <a:off x="5197022" y="4355974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3</a:t>
                </a:r>
                <a:endParaRPr lang="he-IL" sz="1400" dirty="0"/>
              </a:p>
            </p:txBody>
          </p:sp>
        </p:grpSp>
        <p:pic>
          <p:nvPicPr>
            <p:cNvPr id="44" name="תמונה 4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211255" y="4090403"/>
              <a:ext cx="795888" cy="139630"/>
            </a:xfrm>
            <a:prstGeom prst="rect">
              <a:avLst/>
            </a:prstGeom>
          </p:spPr>
        </p:pic>
      </p:grpSp>
      <p:sp>
        <p:nvSpPr>
          <p:cNvPr id="25" name="מציין מיקום של כותרת תחתונה 2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grpSp>
        <p:nvGrpSpPr>
          <p:cNvPr id="46" name="קבוצה 45"/>
          <p:cNvGrpSpPr/>
          <p:nvPr/>
        </p:nvGrpSpPr>
        <p:grpSpPr>
          <a:xfrm>
            <a:off x="3966679" y="6264440"/>
            <a:ext cx="1696616" cy="369332"/>
            <a:chOff x="4725144" y="3667738"/>
            <a:chExt cx="1696616" cy="369332"/>
          </a:xfrm>
        </p:grpSpPr>
        <p:sp>
          <p:nvSpPr>
            <p:cNvPr id="47" name="מלבן מעוגל 46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prev</a:t>
              </a:r>
              <a:endParaRPr lang="he-IL" dirty="0"/>
            </a:p>
          </p:txBody>
        </p:sp>
        <p:cxnSp>
          <p:nvCxnSpPr>
            <p:cNvPr id="49" name="מחבר חץ ישר 48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50" name="קבוצה 49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51" name="מחבר ישר 50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מחבר ישר 51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4" name="קבוצה 53"/>
          <p:cNvGrpSpPr/>
          <p:nvPr/>
        </p:nvGrpSpPr>
        <p:grpSpPr>
          <a:xfrm>
            <a:off x="7428701" y="2663939"/>
            <a:ext cx="858927" cy="2501460"/>
            <a:chOff x="5343542" y="637458"/>
            <a:chExt cx="858927" cy="2501460"/>
          </a:xfrm>
        </p:grpSpPr>
        <p:sp>
          <p:nvSpPr>
            <p:cNvPr id="65" name="מלבן מעוגל 64"/>
            <p:cNvSpPr/>
            <p:nvPr/>
          </p:nvSpPr>
          <p:spPr>
            <a:xfrm>
              <a:off x="5620103" y="1030580"/>
              <a:ext cx="288032" cy="288032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66" name="מחבר חץ ישר 65"/>
            <p:cNvCxnSpPr/>
            <p:nvPr/>
          </p:nvCxnSpPr>
          <p:spPr>
            <a:xfrm>
              <a:off x="5764120" y="1174596"/>
              <a:ext cx="107830" cy="1964322"/>
            </a:xfrm>
            <a:prstGeom prst="straightConnector1">
              <a:avLst/>
            </a:prstGeom>
            <a:ln>
              <a:solidFill>
                <a:srgbClr val="92D05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5343542" y="637458"/>
              <a:ext cx="858927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1100" dirty="0">
                  <a:solidFill>
                    <a:srgbClr val="00B050"/>
                  </a:solidFill>
                </a:rPr>
                <a:t>lst1</a:t>
              </a:r>
              <a:r>
                <a:rPr lang="he-IL" sz="1100" dirty="0">
                  <a:solidFill>
                    <a:srgbClr val="00B050"/>
                  </a:solidFill>
                </a:rPr>
                <a:t> של בניה ממוינת</a:t>
              </a:r>
            </a:p>
          </p:txBody>
        </p:sp>
      </p:grpSp>
      <p:sp>
        <p:nvSpPr>
          <p:cNvPr id="11" name="מציין מיקום של מספר שקופית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150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93480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רגע של מחשבה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8147248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800" dirty="0"/>
            </a:b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</a:t>
            </a:r>
            <a:r>
              <a:rPr lang="en-US" sz="1800" i="1" dirty="0" err="1">
                <a:solidFill>
                  <a:srgbClr val="002060"/>
                </a:solidFill>
              </a:rPr>
              <a:t>insertSorted</a:t>
            </a:r>
            <a:r>
              <a:rPr lang="en-US" sz="1800" dirty="0"/>
              <a:t>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lst, </a:t>
            </a:r>
            <a:r>
              <a:rPr lang="en-US" sz="1800" b="1" dirty="0">
                <a:solidFill>
                  <a:srgbClr val="0000FF"/>
                </a:solidFill>
              </a:rPr>
              <a:t>int</a:t>
            </a:r>
            <a:r>
              <a:rPr lang="en-US" sz="1800" dirty="0"/>
              <a:t> x)</a:t>
            </a:r>
            <a:br>
              <a:rPr lang="en-US" sz="1800" dirty="0"/>
            </a:br>
            <a:r>
              <a:rPr lang="en-US" sz="1800" dirty="0"/>
              <a:t>{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pos = lst, prev 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;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(pos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 &amp;&amp; </a:t>
            </a:r>
            <a:r>
              <a:rPr lang="en-US" sz="1800" dirty="0" err="1"/>
              <a:t>pos.getValue</a:t>
            </a:r>
            <a:r>
              <a:rPr lang="en-US" sz="1800" dirty="0"/>
              <a:t>() &lt; x)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prev = pos;</a:t>
            </a:r>
            <a:br>
              <a:rPr lang="en-US" sz="1800" dirty="0"/>
            </a:br>
            <a:r>
              <a:rPr lang="en-US" sz="1800" dirty="0"/>
              <a:t>		pos = </a:t>
            </a:r>
            <a:r>
              <a:rPr lang="en-US" sz="1800" dirty="0" err="1"/>
              <a:t>pos.getNext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(prev ==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	lst = </a:t>
            </a:r>
            <a:r>
              <a:rPr lang="en-US" sz="1800" b="1" dirty="0">
                <a:solidFill>
                  <a:srgbClr val="0000FF"/>
                </a:solidFill>
              </a:rPr>
              <a:t>new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(x, lst);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else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prev.setNext</a:t>
            </a:r>
            <a:r>
              <a:rPr lang="en-US" sz="1800" dirty="0"/>
              <a:t> (</a:t>
            </a:r>
            <a:r>
              <a:rPr lang="en-US" sz="1800" b="1" dirty="0">
                <a:solidFill>
                  <a:srgbClr val="0000FF"/>
                </a:solidFill>
              </a:rPr>
              <a:t>new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return</a:t>
            </a:r>
            <a:r>
              <a:rPr lang="en-US" sz="1800" dirty="0"/>
              <a:t> lst;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8" name="מלבן מעוגל 7"/>
          <p:cNvSpPr/>
          <p:nvPr/>
        </p:nvSpPr>
        <p:spPr>
          <a:xfrm>
            <a:off x="2063553" y="1844825"/>
            <a:ext cx="1632229" cy="375003"/>
          </a:xfrm>
          <a:prstGeom prst="roundRect">
            <a:avLst/>
          </a:prstGeom>
          <a:solidFill>
            <a:schemeClr val="bg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void</a:t>
            </a:r>
            <a:endParaRPr lang="he-IL" dirty="0">
              <a:solidFill>
                <a:srgbClr val="0000FF"/>
              </a:solidFill>
            </a:endParaRPr>
          </a:p>
        </p:txBody>
      </p:sp>
      <p:sp>
        <p:nvSpPr>
          <p:cNvPr id="39" name="מלבן מעוגל 38"/>
          <p:cNvSpPr/>
          <p:nvPr/>
        </p:nvSpPr>
        <p:spPr>
          <a:xfrm>
            <a:off x="983432" y="5250022"/>
            <a:ext cx="1440160" cy="375003"/>
          </a:xfrm>
          <a:prstGeom prst="roundRect">
            <a:avLst/>
          </a:prstGeom>
          <a:solidFill>
            <a:schemeClr val="bg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---------------</a:t>
            </a:r>
            <a:endParaRPr lang="he-IL" dirty="0">
              <a:solidFill>
                <a:srgbClr val="0000FF"/>
              </a:solidFill>
            </a:endParaRPr>
          </a:p>
        </p:txBody>
      </p:sp>
      <p:sp>
        <p:nvSpPr>
          <p:cNvPr id="25" name="מציין מיקום של כותרת תחתונה 2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8" name="מלבן מעוגל 47"/>
          <p:cNvSpPr/>
          <p:nvPr/>
        </p:nvSpPr>
        <p:spPr>
          <a:xfrm>
            <a:off x="1559496" y="4384678"/>
            <a:ext cx="3600400" cy="35093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47" name="קבוצה 46"/>
          <p:cNvGrpSpPr/>
          <p:nvPr/>
        </p:nvGrpSpPr>
        <p:grpSpPr>
          <a:xfrm>
            <a:off x="8976320" y="3717032"/>
            <a:ext cx="902888" cy="377374"/>
            <a:chOff x="6588224" y="3032844"/>
            <a:chExt cx="902888" cy="377374"/>
          </a:xfrm>
        </p:grpSpPr>
        <p:sp>
          <p:nvSpPr>
            <p:cNvPr id="49" name="TextBox 48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3</a:t>
              </a:r>
            </a:p>
          </p:txBody>
        </p:sp>
        <p:sp>
          <p:nvSpPr>
            <p:cNvPr id="51" name="מלבן מעוגל 50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52" name="קבוצה 51"/>
          <p:cNvGrpSpPr/>
          <p:nvPr/>
        </p:nvGrpSpPr>
        <p:grpSpPr>
          <a:xfrm>
            <a:off x="7883564" y="4201001"/>
            <a:ext cx="781062" cy="964399"/>
            <a:chOff x="6446106" y="2168169"/>
            <a:chExt cx="781062" cy="964399"/>
          </a:xfrm>
        </p:grpSpPr>
        <p:sp>
          <p:nvSpPr>
            <p:cNvPr id="54" name="מלבן מעוגל 53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66" name="מחבר חץ ישר 65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73" name="קבוצה 72"/>
          <p:cNvGrpSpPr/>
          <p:nvPr/>
        </p:nvGrpSpPr>
        <p:grpSpPr>
          <a:xfrm>
            <a:off x="6574010" y="5454927"/>
            <a:ext cx="1158195" cy="631985"/>
            <a:chOff x="4467975" y="3267593"/>
            <a:chExt cx="1100741" cy="631985"/>
          </a:xfrm>
        </p:grpSpPr>
        <p:sp>
          <p:nvSpPr>
            <p:cNvPr id="74" name="מלבן מעוגל 73"/>
            <p:cNvSpPr/>
            <p:nvPr/>
          </p:nvSpPr>
          <p:spPr>
            <a:xfrm>
              <a:off x="5044039" y="3308243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467975" y="3267593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70C0"/>
                  </a:solidFill>
                </a:rPr>
                <a:t>lst</a:t>
              </a:r>
              <a:endParaRPr lang="he-IL" dirty="0">
                <a:solidFill>
                  <a:srgbClr val="0070C0"/>
                </a:solidFill>
              </a:endParaRPr>
            </a:p>
          </p:txBody>
        </p:sp>
        <p:cxnSp>
          <p:nvCxnSpPr>
            <p:cNvPr id="76" name="מחבר חץ ישר 75"/>
            <p:cNvCxnSpPr>
              <a:endCxn id="85" idx="0"/>
            </p:cNvCxnSpPr>
            <p:nvPr/>
          </p:nvCxnSpPr>
          <p:spPr>
            <a:xfrm>
              <a:off x="5188055" y="3452259"/>
              <a:ext cx="380661" cy="4473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78" name="קבוצה 77"/>
          <p:cNvGrpSpPr/>
          <p:nvPr/>
        </p:nvGrpSpPr>
        <p:grpSpPr>
          <a:xfrm>
            <a:off x="7721565" y="5214799"/>
            <a:ext cx="1374557" cy="665266"/>
            <a:chOff x="5636406" y="3188318"/>
            <a:chExt cx="1374557" cy="665266"/>
          </a:xfrm>
        </p:grpSpPr>
        <p:grpSp>
          <p:nvGrpSpPr>
            <p:cNvPr id="94" name="קבוצה 93"/>
            <p:cNvGrpSpPr/>
            <p:nvPr/>
          </p:nvGrpSpPr>
          <p:grpSpPr>
            <a:xfrm>
              <a:off x="5636406" y="3188318"/>
              <a:ext cx="1374557" cy="665266"/>
              <a:chOff x="5649628" y="3156325"/>
              <a:chExt cx="1374557" cy="665266"/>
            </a:xfrm>
          </p:grpSpPr>
          <p:pic>
            <p:nvPicPr>
              <p:cNvPr id="96" name="תמונה 95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649628" y="3156325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97" name="TextBox 96"/>
              <p:cNvSpPr txBox="1"/>
              <p:nvPr/>
            </p:nvSpPr>
            <p:spPr>
              <a:xfrm>
                <a:off x="5886882" y="3451869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4</a:t>
                </a:r>
                <a:endParaRPr lang="he-IL" sz="1400" dirty="0"/>
              </a:p>
            </p:txBody>
          </p:sp>
        </p:grpSp>
        <p:pic>
          <p:nvPicPr>
            <p:cNvPr id="95" name="תמונה 9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820824" y="3220372"/>
              <a:ext cx="795888" cy="139630"/>
            </a:xfrm>
            <a:prstGeom prst="rect">
              <a:avLst/>
            </a:prstGeom>
          </p:spPr>
        </p:pic>
      </p:grpSp>
      <p:grpSp>
        <p:nvGrpSpPr>
          <p:cNvPr id="79" name="קבוצה 78"/>
          <p:cNvGrpSpPr/>
          <p:nvPr/>
        </p:nvGrpSpPr>
        <p:grpSpPr>
          <a:xfrm>
            <a:off x="9074762" y="5214799"/>
            <a:ext cx="1509581" cy="665266"/>
            <a:chOff x="6989603" y="3188318"/>
            <a:chExt cx="1509581" cy="665266"/>
          </a:xfrm>
        </p:grpSpPr>
        <p:grpSp>
          <p:nvGrpSpPr>
            <p:cNvPr id="87" name="קבוצה 86"/>
            <p:cNvGrpSpPr/>
            <p:nvPr/>
          </p:nvGrpSpPr>
          <p:grpSpPr>
            <a:xfrm>
              <a:off x="6989603" y="3188318"/>
              <a:ext cx="1509581" cy="665266"/>
              <a:chOff x="3768942" y="5112591"/>
              <a:chExt cx="1509581" cy="665266"/>
            </a:xfrm>
          </p:grpSpPr>
          <p:pic>
            <p:nvPicPr>
              <p:cNvPr id="89" name="תמונה 88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90" name="TextBox 89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7</a:t>
                </a:r>
                <a:endParaRPr lang="he-IL" sz="1400" dirty="0"/>
              </a:p>
            </p:txBody>
          </p:sp>
          <p:grpSp>
            <p:nvGrpSpPr>
              <p:cNvPr id="91" name="קבוצה 90"/>
              <p:cNvGrpSpPr/>
              <p:nvPr/>
            </p:nvGrpSpPr>
            <p:grpSpPr>
              <a:xfrm>
                <a:off x="5084947" y="5408135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92" name="מחבר ישר 91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מחבר ישר 92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pic>
          <p:nvPicPr>
            <p:cNvPr id="88" name="תמונה 8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238245" y="3220372"/>
              <a:ext cx="795888" cy="139630"/>
            </a:xfrm>
            <a:prstGeom prst="rect">
              <a:avLst/>
            </a:prstGeom>
          </p:spPr>
        </p:pic>
      </p:grpSp>
      <p:grpSp>
        <p:nvGrpSpPr>
          <p:cNvPr id="80" name="קבוצה 79"/>
          <p:cNvGrpSpPr/>
          <p:nvPr/>
        </p:nvGrpSpPr>
        <p:grpSpPr>
          <a:xfrm>
            <a:off x="7044927" y="5848073"/>
            <a:ext cx="1377139" cy="904105"/>
            <a:chOff x="4959768" y="3821591"/>
            <a:chExt cx="1377139" cy="904105"/>
          </a:xfrm>
        </p:grpSpPr>
        <p:grpSp>
          <p:nvGrpSpPr>
            <p:cNvPr id="81" name="קבוצה 80"/>
            <p:cNvGrpSpPr/>
            <p:nvPr/>
          </p:nvGrpSpPr>
          <p:grpSpPr>
            <a:xfrm>
              <a:off x="4959768" y="3821591"/>
              <a:ext cx="1377139" cy="904105"/>
              <a:chOff x="4959768" y="3821591"/>
              <a:chExt cx="1377139" cy="904105"/>
            </a:xfrm>
          </p:grpSpPr>
          <p:grpSp>
            <p:nvGrpSpPr>
              <p:cNvPr id="83" name="קבוצה 82"/>
              <p:cNvGrpSpPr/>
              <p:nvPr/>
            </p:nvGrpSpPr>
            <p:grpSpPr>
              <a:xfrm>
                <a:off x="4959768" y="3821591"/>
                <a:ext cx="1377139" cy="904105"/>
                <a:chOff x="4959768" y="3821591"/>
                <a:chExt cx="1377139" cy="904105"/>
              </a:xfrm>
            </p:grpSpPr>
            <p:pic>
              <p:nvPicPr>
                <p:cNvPr id="85" name="תמונה 84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4959768" y="4060430"/>
                  <a:ext cx="1374557" cy="665266"/>
                </a:xfrm>
                <a:prstGeom prst="rect">
                  <a:avLst/>
                </a:prstGeom>
              </p:spPr>
            </p:pic>
            <p:cxnSp>
              <p:nvCxnSpPr>
                <p:cNvPr id="86" name="מחבר חץ ישר 85"/>
                <p:cNvCxnSpPr>
                  <a:endCxn id="96" idx="2"/>
                </p:cNvCxnSpPr>
                <p:nvPr/>
              </p:nvCxnSpPr>
              <p:spPr>
                <a:xfrm flipV="1">
                  <a:off x="6300192" y="3821591"/>
                  <a:ext cx="36715" cy="687529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4" name="TextBox 83"/>
              <p:cNvSpPr txBox="1"/>
              <p:nvPr/>
            </p:nvSpPr>
            <p:spPr>
              <a:xfrm>
                <a:off x="5197022" y="4355974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3</a:t>
                </a:r>
                <a:endParaRPr lang="he-IL" sz="1400" dirty="0"/>
              </a:p>
            </p:txBody>
          </p:sp>
        </p:grpSp>
        <p:pic>
          <p:nvPicPr>
            <p:cNvPr id="82" name="תמונה 8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211255" y="4090403"/>
              <a:ext cx="795888" cy="139630"/>
            </a:xfrm>
            <a:prstGeom prst="rect">
              <a:avLst/>
            </a:prstGeom>
          </p:spPr>
        </p:pic>
      </p:grpSp>
      <p:grpSp>
        <p:nvGrpSpPr>
          <p:cNvPr id="98" name="קבוצה 97"/>
          <p:cNvGrpSpPr/>
          <p:nvPr/>
        </p:nvGrpSpPr>
        <p:grpSpPr>
          <a:xfrm>
            <a:off x="7428701" y="2663939"/>
            <a:ext cx="858927" cy="2501460"/>
            <a:chOff x="5343542" y="637458"/>
            <a:chExt cx="858927" cy="2501460"/>
          </a:xfrm>
        </p:grpSpPr>
        <p:sp>
          <p:nvSpPr>
            <p:cNvPr id="99" name="מלבן מעוגל 98"/>
            <p:cNvSpPr/>
            <p:nvPr/>
          </p:nvSpPr>
          <p:spPr>
            <a:xfrm>
              <a:off x="5620103" y="1030580"/>
              <a:ext cx="288032" cy="288032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100" name="מחבר חץ ישר 99"/>
            <p:cNvCxnSpPr/>
            <p:nvPr/>
          </p:nvCxnSpPr>
          <p:spPr>
            <a:xfrm>
              <a:off x="5764120" y="1174596"/>
              <a:ext cx="107830" cy="1964322"/>
            </a:xfrm>
            <a:prstGeom prst="straightConnector1">
              <a:avLst/>
            </a:prstGeom>
            <a:ln>
              <a:solidFill>
                <a:srgbClr val="92D05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01" name="TextBox 100"/>
            <p:cNvSpPr txBox="1"/>
            <p:nvPr/>
          </p:nvSpPr>
          <p:spPr>
            <a:xfrm>
              <a:off x="5343542" y="637458"/>
              <a:ext cx="858927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1100" dirty="0">
                  <a:solidFill>
                    <a:srgbClr val="00B050"/>
                  </a:solidFill>
                </a:rPr>
                <a:t>lst1</a:t>
              </a:r>
              <a:r>
                <a:rPr lang="he-IL" sz="1100" dirty="0">
                  <a:solidFill>
                    <a:srgbClr val="00B050"/>
                  </a:solidFill>
                </a:rPr>
                <a:t> של בניה ממוינת</a:t>
              </a:r>
            </a:p>
          </p:txBody>
        </p:sp>
      </p:grpSp>
      <p:grpSp>
        <p:nvGrpSpPr>
          <p:cNvPr id="102" name="קבוצה 101"/>
          <p:cNvGrpSpPr/>
          <p:nvPr/>
        </p:nvGrpSpPr>
        <p:grpSpPr>
          <a:xfrm>
            <a:off x="3966679" y="6264440"/>
            <a:ext cx="1696616" cy="369332"/>
            <a:chOff x="4725144" y="3667738"/>
            <a:chExt cx="1696616" cy="369332"/>
          </a:xfrm>
        </p:grpSpPr>
        <p:sp>
          <p:nvSpPr>
            <p:cNvPr id="103" name="מלבן מעוגל 102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prev</a:t>
              </a:r>
              <a:endParaRPr lang="he-IL" dirty="0"/>
            </a:p>
          </p:txBody>
        </p:sp>
        <p:cxnSp>
          <p:nvCxnSpPr>
            <p:cNvPr id="105" name="מחבר חץ ישר 104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106" name="קבוצה 105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107" name="מחבר ישר 106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8" name="מחבר ישר 107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6" name="מלבן מעוגל 45"/>
          <p:cNvSpPr/>
          <p:nvPr/>
        </p:nvSpPr>
        <p:spPr>
          <a:xfrm>
            <a:off x="808052" y="5761873"/>
            <a:ext cx="5484944" cy="96022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Ins="108000" bIns="72000" rtlCol="1" anchor="ctr"/>
          <a:lstStyle/>
          <a:p>
            <a:r>
              <a:rPr lang="en-US" sz="1600" dirty="0" err="1">
                <a:solidFill>
                  <a:srgbClr val="0070C0"/>
                </a:solidFill>
              </a:rPr>
              <a:t>lst</a:t>
            </a:r>
            <a:r>
              <a:rPr lang="he-IL" sz="1600" dirty="0">
                <a:solidFill>
                  <a:schemeClr val="tx1"/>
                </a:solidFill>
              </a:rPr>
              <a:t> של הפעולה מפנה לחוליה החדשה</a:t>
            </a:r>
            <a:br>
              <a:rPr lang="en-US" sz="1600" dirty="0">
                <a:solidFill>
                  <a:schemeClr val="tx1"/>
                </a:solidFill>
              </a:rPr>
            </a:br>
            <a:r>
              <a:rPr lang="he-IL" sz="1600" dirty="0">
                <a:solidFill>
                  <a:schemeClr val="tx1"/>
                </a:solidFill>
              </a:rPr>
              <a:t>אבל </a:t>
            </a:r>
            <a:r>
              <a:rPr lang="en-US" sz="1600" dirty="0">
                <a:solidFill>
                  <a:srgbClr val="006600"/>
                </a:solidFill>
              </a:rPr>
              <a:t>lst1</a:t>
            </a:r>
            <a:r>
              <a:rPr lang="he-IL" sz="1600" dirty="0">
                <a:solidFill>
                  <a:schemeClr val="tx1"/>
                </a:solidFill>
              </a:rPr>
              <a:t> של הפעולה המזמנת אינו יודע על השינוי וממשיך להפנות למי שהייתה החוליה הראשונה  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151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5181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רגע של מחשבה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8147248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800" dirty="0"/>
            </a:b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</a:t>
            </a:r>
            <a:r>
              <a:rPr lang="en-US" sz="1800" i="1" dirty="0" err="1">
                <a:solidFill>
                  <a:srgbClr val="002060"/>
                </a:solidFill>
              </a:rPr>
              <a:t>insertSorted</a:t>
            </a:r>
            <a:r>
              <a:rPr lang="en-US" sz="1800" dirty="0"/>
              <a:t>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lst, </a:t>
            </a:r>
            <a:r>
              <a:rPr lang="en-US" sz="1800" b="1" dirty="0">
                <a:solidFill>
                  <a:srgbClr val="0000FF"/>
                </a:solidFill>
              </a:rPr>
              <a:t>int</a:t>
            </a:r>
            <a:r>
              <a:rPr lang="en-US" sz="1800" dirty="0"/>
              <a:t> x)</a:t>
            </a:r>
            <a:br>
              <a:rPr lang="en-US" sz="1800" dirty="0"/>
            </a:br>
            <a:r>
              <a:rPr lang="en-US" sz="1800" dirty="0"/>
              <a:t>{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pos = lst, prev 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;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(pos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 &amp;&amp; </a:t>
            </a:r>
            <a:r>
              <a:rPr lang="en-US" sz="1800" dirty="0" err="1"/>
              <a:t>pos.getValue</a:t>
            </a:r>
            <a:r>
              <a:rPr lang="en-US" sz="1800" dirty="0"/>
              <a:t>() &lt; x)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prev = pos;</a:t>
            </a:r>
            <a:br>
              <a:rPr lang="en-US" sz="1800" dirty="0"/>
            </a:br>
            <a:r>
              <a:rPr lang="en-US" sz="1800" dirty="0"/>
              <a:t>		pos = </a:t>
            </a:r>
            <a:r>
              <a:rPr lang="en-US" sz="1800" dirty="0" err="1"/>
              <a:t>pos.getNext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(prev ==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	lst = </a:t>
            </a:r>
            <a:r>
              <a:rPr lang="en-US" sz="1800" b="1" dirty="0">
                <a:solidFill>
                  <a:srgbClr val="0000FF"/>
                </a:solidFill>
              </a:rPr>
              <a:t>new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(x, lst);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else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prev.setNext</a:t>
            </a:r>
            <a:r>
              <a:rPr lang="en-US" sz="1800" dirty="0"/>
              <a:t> (</a:t>
            </a:r>
            <a:r>
              <a:rPr lang="en-US" sz="1800" b="1" dirty="0">
                <a:solidFill>
                  <a:srgbClr val="0000FF"/>
                </a:solidFill>
              </a:rPr>
              <a:t>new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return</a:t>
            </a:r>
            <a:r>
              <a:rPr lang="en-US" sz="1800" dirty="0"/>
              <a:t> lst;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8" name="מלבן מעוגל 7"/>
          <p:cNvSpPr/>
          <p:nvPr/>
        </p:nvSpPr>
        <p:spPr>
          <a:xfrm>
            <a:off x="2063553" y="1844825"/>
            <a:ext cx="1632229" cy="375003"/>
          </a:xfrm>
          <a:prstGeom prst="roundRect">
            <a:avLst/>
          </a:prstGeom>
          <a:solidFill>
            <a:schemeClr val="bg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void</a:t>
            </a:r>
            <a:endParaRPr lang="he-IL" dirty="0">
              <a:solidFill>
                <a:srgbClr val="0000FF"/>
              </a:solidFill>
            </a:endParaRPr>
          </a:p>
        </p:txBody>
      </p:sp>
      <p:sp>
        <p:nvSpPr>
          <p:cNvPr id="39" name="מלבן מעוגל 38"/>
          <p:cNvSpPr/>
          <p:nvPr/>
        </p:nvSpPr>
        <p:spPr>
          <a:xfrm>
            <a:off x="983432" y="5250022"/>
            <a:ext cx="1440160" cy="375003"/>
          </a:xfrm>
          <a:prstGeom prst="roundRect">
            <a:avLst/>
          </a:prstGeom>
          <a:solidFill>
            <a:schemeClr val="bg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---------------</a:t>
            </a:r>
            <a:endParaRPr lang="he-IL" dirty="0">
              <a:solidFill>
                <a:srgbClr val="0000FF"/>
              </a:solidFill>
            </a:endParaRPr>
          </a:p>
        </p:txBody>
      </p:sp>
      <p:sp>
        <p:nvSpPr>
          <p:cNvPr id="25" name="מציין מיקום של כותרת תחתונה 2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grpSp>
        <p:nvGrpSpPr>
          <p:cNvPr id="45" name="קבוצה 44"/>
          <p:cNvGrpSpPr/>
          <p:nvPr/>
        </p:nvGrpSpPr>
        <p:grpSpPr>
          <a:xfrm>
            <a:off x="8976320" y="3717032"/>
            <a:ext cx="902888" cy="377374"/>
            <a:chOff x="6588224" y="3032844"/>
            <a:chExt cx="902888" cy="377374"/>
          </a:xfrm>
        </p:grpSpPr>
        <p:sp>
          <p:nvSpPr>
            <p:cNvPr id="46" name="TextBox 45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3</a:t>
              </a:r>
            </a:p>
          </p:txBody>
        </p:sp>
        <p:sp>
          <p:nvSpPr>
            <p:cNvPr id="47" name="מלבן מעוגל 46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10" name="קבוצה 9"/>
          <p:cNvGrpSpPr/>
          <p:nvPr/>
        </p:nvGrpSpPr>
        <p:grpSpPr>
          <a:xfrm>
            <a:off x="7721564" y="5214799"/>
            <a:ext cx="2862778" cy="665266"/>
            <a:chOff x="6197564" y="5214799"/>
            <a:chExt cx="2862778" cy="665266"/>
          </a:xfrm>
        </p:grpSpPr>
        <p:grpSp>
          <p:nvGrpSpPr>
            <p:cNvPr id="97" name="קבוצה 96"/>
            <p:cNvGrpSpPr/>
            <p:nvPr/>
          </p:nvGrpSpPr>
          <p:grpSpPr>
            <a:xfrm>
              <a:off x="6197564" y="5214799"/>
              <a:ext cx="1374557" cy="665266"/>
              <a:chOff x="5636406" y="3188318"/>
              <a:chExt cx="1374557" cy="665266"/>
            </a:xfrm>
          </p:grpSpPr>
          <p:grpSp>
            <p:nvGrpSpPr>
              <p:cNvPr id="113" name="קבוצה 112"/>
              <p:cNvGrpSpPr/>
              <p:nvPr/>
            </p:nvGrpSpPr>
            <p:grpSpPr>
              <a:xfrm>
                <a:off x="5636406" y="3188318"/>
                <a:ext cx="1374557" cy="665266"/>
                <a:chOff x="5649628" y="3156325"/>
                <a:chExt cx="1374557" cy="665266"/>
              </a:xfrm>
            </p:grpSpPr>
            <p:pic>
              <p:nvPicPr>
                <p:cNvPr id="115" name="תמונה 114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649628" y="3156325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116" name="TextBox 115"/>
                <p:cNvSpPr txBox="1"/>
                <p:nvPr/>
              </p:nvSpPr>
              <p:spPr>
                <a:xfrm>
                  <a:off x="5886882" y="3451869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4</a:t>
                  </a:r>
                  <a:endParaRPr lang="he-IL" sz="1400" dirty="0"/>
                </a:p>
              </p:txBody>
            </p:sp>
          </p:grpSp>
          <p:pic>
            <p:nvPicPr>
              <p:cNvPr id="114" name="תמונה 113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20824" y="3220372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98" name="קבוצה 97"/>
            <p:cNvGrpSpPr/>
            <p:nvPr/>
          </p:nvGrpSpPr>
          <p:grpSpPr>
            <a:xfrm>
              <a:off x="7550761" y="5214799"/>
              <a:ext cx="1509581" cy="665266"/>
              <a:chOff x="6989603" y="3188318"/>
              <a:chExt cx="1509581" cy="665266"/>
            </a:xfrm>
          </p:grpSpPr>
          <p:grpSp>
            <p:nvGrpSpPr>
              <p:cNvPr id="106" name="קבוצה 105"/>
              <p:cNvGrpSpPr/>
              <p:nvPr/>
            </p:nvGrpSpPr>
            <p:grpSpPr>
              <a:xfrm>
                <a:off x="6989603" y="3188318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108" name="תמונה 107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109" name="TextBox 108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110" name="קבוצה 109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111" name="מחבר ישר 110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מחבר ישר 111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107" name="תמונה 10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238245" y="3220372"/>
                <a:ext cx="795888" cy="139630"/>
              </a:xfrm>
              <a:prstGeom prst="rect">
                <a:avLst/>
              </a:prstGeom>
            </p:spPr>
          </p:pic>
        </p:grpSp>
      </p:grpSp>
      <p:sp>
        <p:nvSpPr>
          <p:cNvPr id="117" name="מלבן מעוגל 116"/>
          <p:cNvSpPr/>
          <p:nvPr/>
        </p:nvSpPr>
        <p:spPr>
          <a:xfrm>
            <a:off x="816784" y="5902335"/>
            <a:ext cx="5185032" cy="7920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br>
              <a:rPr lang="en-US" sz="1600" dirty="0">
                <a:solidFill>
                  <a:schemeClr val="tx1"/>
                </a:solidFill>
              </a:rPr>
            </a:br>
            <a:r>
              <a:rPr lang="he-IL" sz="16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בסיום הפעולה נעלמו כל המשתנים של הפעולה, </a:t>
            </a:r>
            <a:br>
              <a:rPr lang="en-US" sz="16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16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כולל </a:t>
            </a:r>
            <a:r>
              <a:rPr lang="en-US" sz="1600" dirty="0">
                <a:solidFill>
                  <a:srgbClr val="0070C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lst</a:t>
            </a:r>
            <a:r>
              <a:rPr lang="he-IL" sz="16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שהיה ההפניה היחידה לחוליה החדשה</a:t>
            </a:r>
            <a:r>
              <a:rPr lang="he-IL" sz="1600" dirty="0">
                <a:solidFill>
                  <a:schemeClr val="tx1"/>
                </a:solidFill>
              </a:rPr>
              <a:t> </a:t>
            </a:r>
            <a:br>
              <a:rPr lang="en-US" sz="1600" dirty="0">
                <a:solidFill>
                  <a:schemeClr val="tx1"/>
                </a:solidFill>
              </a:rPr>
            </a:br>
            <a:r>
              <a:rPr lang="he-IL" sz="1600" dirty="0">
                <a:solidFill>
                  <a:schemeClr val="tx1"/>
                </a:solidFill>
              </a:rPr>
              <a:t> </a:t>
            </a:r>
          </a:p>
        </p:txBody>
      </p:sp>
      <p:grpSp>
        <p:nvGrpSpPr>
          <p:cNvPr id="118" name="קבוצה 117"/>
          <p:cNvGrpSpPr/>
          <p:nvPr/>
        </p:nvGrpSpPr>
        <p:grpSpPr>
          <a:xfrm>
            <a:off x="7428701" y="2663939"/>
            <a:ext cx="858927" cy="2501460"/>
            <a:chOff x="5343542" y="637458"/>
            <a:chExt cx="858927" cy="2501460"/>
          </a:xfrm>
        </p:grpSpPr>
        <p:sp>
          <p:nvSpPr>
            <p:cNvPr id="119" name="מלבן מעוגל 118"/>
            <p:cNvSpPr/>
            <p:nvPr/>
          </p:nvSpPr>
          <p:spPr>
            <a:xfrm>
              <a:off x="5620103" y="1030580"/>
              <a:ext cx="288032" cy="288032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120" name="מחבר חץ ישר 119"/>
            <p:cNvCxnSpPr/>
            <p:nvPr/>
          </p:nvCxnSpPr>
          <p:spPr>
            <a:xfrm>
              <a:off x="5764120" y="1174596"/>
              <a:ext cx="107830" cy="1964322"/>
            </a:xfrm>
            <a:prstGeom prst="straightConnector1">
              <a:avLst/>
            </a:prstGeom>
            <a:ln>
              <a:solidFill>
                <a:srgbClr val="92D05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5343542" y="637458"/>
              <a:ext cx="858927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1100" dirty="0">
                  <a:solidFill>
                    <a:srgbClr val="00B050"/>
                  </a:solidFill>
                </a:rPr>
                <a:t>lst1</a:t>
              </a:r>
              <a:r>
                <a:rPr lang="he-IL" sz="1100" dirty="0">
                  <a:solidFill>
                    <a:srgbClr val="00B050"/>
                  </a:solidFill>
                </a:rPr>
                <a:t> של בניה ממוינת</a:t>
              </a:r>
            </a:p>
          </p:txBody>
        </p:sp>
      </p:grpSp>
      <p:grpSp>
        <p:nvGrpSpPr>
          <p:cNvPr id="122" name="קבוצה 121"/>
          <p:cNvGrpSpPr/>
          <p:nvPr/>
        </p:nvGrpSpPr>
        <p:grpSpPr>
          <a:xfrm>
            <a:off x="7883564" y="4201001"/>
            <a:ext cx="781062" cy="964399"/>
            <a:chOff x="6446106" y="2168169"/>
            <a:chExt cx="781062" cy="964399"/>
          </a:xfrm>
        </p:grpSpPr>
        <p:sp>
          <p:nvSpPr>
            <p:cNvPr id="123" name="מלבן מעוגל 122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125" name="מחבר חץ ישר 124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26" name="קבוצה 125"/>
          <p:cNvGrpSpPr/>
          <p:nvPr/>
        </p:nvGrpSpPr>
        <p:grpSpPr>
          <a:xfrm>
            <a:off x="6574010" y="5454927"/>
            <a:ext cx="1158195" cy="631985"/>
            <a:chOff x="4467975" y="3267593"/>
            <a:chExt cx="1100741" cy="631985"/>
          </a:xfrm>
        </p:grpSpPr>
        <p:sp>
          <p:nvSpPr>
            <p:cNvPr id="127" name="מלבן מעוגל 126"/>
            <p:cNvSpPr/>
            <p:nvPr/>
          </p:nvSpPr>
          <p:spPr>
            <a:xfrm>
              <a:off x="5044039" y="3308243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4467975" y="3267593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70C0"/>
                  </a:solidFill>
                </a:rPr>
                <a:t>lst</a:t>
              </a:r>
              <a:endParaRPr lang="he-IL" dirty="0">
                <a:solidFill>
                  <a:srgbClr val="0070C0"/>
                </a:solidFill>
              </a:endParaRPr>
            </a:p>
          </p:txBody>
        </p:sp>
        <p:cxnSp>
          <p:nvCxnSpPr>
            <p:cNvPr id="129" name="מחבר חץ ישר 128"/>
            <p:cNvCxnSpPr>
              <a:endCxn id="135" idx="0"/>
            </p:cNvCxnSpPr>
            <p:nvPr/>
          </p:nvCxnSpPr>
          <p:spPr>
            <a:xfrm>
              <a:off x="5188055" y="3452259"/>
              <a:ext cx="380661" cy="4473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30" name="קבוצה 129"/>
          <p:cNvGrpSpPr/>
          <p:nvPr/>
        </p:nvGrpSpPr>
        <p:grpSpPr>
          <a:xfrm>
            <a:off x="7044927" y="5848073"/>
            <a:ext cx="1377139" cy="904105"/>
            <a:chOff x="4959768" y="3821591"/>
            <a:chExt cx="1377139" cy="904105"/>
          </a:xfrm>
        </p:grpSpPr>
        <p:grpSp>
          <p:nvGrpSpPr>
            <p:cNvPr id="131" name="קבוצה 130"/>
            <p:cNvGrpSpPr/>
            <p:nvPr/>
          </p:nvGrpSpPr>
          <p:grpSpPr>
            <a:xfrm>
              <a:off x="4959768" y="3821591"/>
              <a:ext cx="1377139" cy="904105"/>
              <a:chOff x="4959768" y="3821591"/>
              <a:chExt cx="1377139" cy="904105"/>
            </a:xfrm>
          </p:grpSpPr>
          <p:grpSp>
            <p:nvGrpSpPr>
              <p:cNvPr id="133" name="קבוצה 132"/>
              <p:cNvGrpSpPr/>
              <p:nvPr/>
            </p:nvGrpSpPr>
            <p:grpSpPr>
              <a:xfrm>
                <a:off x="4959768" y="3821591"/>
                <a:ext cx="1377139" cy="904105"/>
                <a:chOff x="4959768" y="3821591"/>
                <a:chExt cx="1377139" cy="904105"/>
              </a:xfrm>
            </p:grpSpPr>
            <p:pic>
              <p:nvPicPr>
                <p:cNvPr id="135" name="תמונה 134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4959768" y="4060430"/>
                  <a:ext cx="1374557" cy="665266"/>
                </a:xfrm>
                <a:prstGeom prst="rect">
                  <a:avLst/>
                </a:prstGeom>
              </p:spPr>
            </p:pic>
            <p:cxnSp>
              <p:nvCxnSpPr>
                <p:cNvPr id="136" name="מחבר חץ ישר 135"/>
                <p:cNvCxnSpPr/>
                <p:nvPr/>
              </p:nvCxnSpPr>
              <p:spPr>
                <a:xfrm flipV="1">
                  <a:off x="6300192" y="3821591"/>
                  <a:ext cx="36715" cy="687529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4" name="TextBox 133"/>
              <p:cNvSpPr txBox="1"/>
              <p:nvPr/>
            </p:nvSpPr>
            <p:spPr>
              <a:xfrm>
                <a:off x="5197022" y="4355974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3</a:t>
                </a:r>
                <a:endParaRPr lang="he-IL" sz="1400" dirty="0"/>
              </a:p>
            </p:txBody>
          </p:sp>
        </p:grpSp>
        <p:pic>
          <p:nvPicPr>
            <p:cNvPr id="132" name="תמונה 13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211255" y="4090403"/>
              <a:ext cx="795888" cy="139630"/>
            </a:xfrm>
            <a:prstGeom prst="rect">
              <a:avLst/>
            </a:prstGeom>
          </p:spPr>
        </p:pic>
      </p:grpSp>
      <p:sp>
        <p:nvSpPr>
          <p:cNvPr id="137" name="מלבן מעוגל 136"/>
          <p:cNvSpPr/>
          <p:nvPr/>
        </p:nvSpPr>
        <p:spPr>
          <a:xfrm>
            <a:off x="1559497" y="4384678"/>
            <a:ext cx="3600400" cy="35093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152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57092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רגע של מחשבה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8147248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800" dirty="0"/>
            </a:b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</a:t>
            </a:r>
            <a:r>
              <a:rPr lang="en-US" sz="1800" i="1" dirty="0" err="1">
                <a:solidFill>
                  <a:srgbClr val="002060"/>
                </a:solidFill>
              </a:rPr>
              <a:t>insertSorted</a:t>
            </a:r>
            <a:r>
              <a:rPr lang="en-US" sz="1800" dirty="0"/>
              <a:t>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lst, </a:t>
            </a:r>
            <a:r>
              <a:rPr lang="en-US" sz="1800" b="1" dirty="0">
                <a:solidFill>
                  <a:srgbClr val="0000FF"/>
                </a:solidFill>
              </a:rPr>
              <a:t>int</a:t>
            </a:r>
            <a:r>
              <a:rPr lang="en-US" sz="1800" dirty="0"/>
              <a:t> x)</a:t>
            </a:r>
            <a:br>
              <a:rPr lang="en-US" sz="1800" dirty="0"/>
            </a:br>
            <a:r>
              <a:rPr lang="en-US" sz="1800" dirty="0"/>
              <a:t>{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pos = lst, prev 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;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(pos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 &amp;&amp; </a:t>
            </a:r>
            <a:r>
              <a:rPr lang="en-US" sz="1800" dirty="0" err="1"/>
              <a:t>pos.getValue</a:t>
            </a:r>
            <a:r>
              <a:rPr lang="en-US" sz="1800" dirty="0"/>
              <a:t>() &lt; x)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prev = pos;</a:t>
            </a:r>
            <a:br>
              <a:rPr lang="en-US" sz="1800" dirty="0"/>
            </a:br>
            <a:r>
              <a:rPr lang="en-US" sz="1800" dirty="0"/>
              <a:t>		pos = </a:t>
            </a:r>
            <a:r>
              <a:rPr lang="en-US" sz="1800" dirty="0" err="1"/>
              <a:t>pos.getNext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(prev ==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	lst = </a:t>
            </a:r>
            <a:r>
              <a:rPr lang="en-US" sz="1800" b="1" dirty="0">
                <a:solidFill>
                  <a:srgbClr val="0000FF"/>
                </a:solidFill>
              </a:rPr>
              <a:t>new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(x, lst);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else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prev.setNext</a:t>
            </a:r>
            <a:r>
              <a:rPr lang="en-US" sz="1800" dirty="0"/>
              <a:t> (</a:t>
            </a:r>
            <a:r>
              <a:rPr lang="en-US" sz="1800" b="1" dirty="0">
                <a:solidFill>
                  <a:srgbClr val="0000FF"/>
                </a:solidFill>
              </a:rPr>
              <a:t>new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return</a:t>
            </a:r>
            <a:r>
              <a:rPr lang="en-US" sz="1800" dirty="0"/>
              <a:t> lst;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25" name="מציין מיקום של כותרת תחתונה 2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8" name="מלבן מעוגל 47"/>
          <p:cNvSpPr/>
          <p:nvPr/>
        </p:nvSpPr>
        <p:spPr>
          <a:xfrm>
            <a:off x="2152568" y="4384678"/>
            <a:ext cx="3007329" cy="35093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46" name="מלבן מעוגל 45"/>
          <p:cNvSpPr/>
          <p:nvPr/>
        </p:nvSpPr>
        <p:spPr>
          <a:xfrm>
            <a:off x="1159019" y="5872613"/>
            <a:ext cx="4521839" cy="64300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solidFill>
                  <a:schemeClr val="tx1"/>
                </a:solidFill>
              </a:rPr>
              <a:t>ולכן הפעולה חייבת להחזיר את הרשימה</a:t>
            </a:r>
          </a:p>
        </p:txBody>
      </p:sp>
      <p:sp>
        <p:nvSpPr>
          <p:cNvPr id="47" name="מלבן מעוגל 46"/>
          <p:cNvSpPr/>
          <p:nvPr/>
        </p:nvSpPr>
        <p:spPr>
          <a:xfrm>
            <a:off x="1131267" y="5229201"/>
            <a:ext cx="1440160" cy="375003"/>
          </a:xfrm>
          <a:prstGeom prst="roundRect">
            <a:avLst/>
          </a:prstGeom>
          <a:solidFill>
            <a:schemeClr val="bg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---------------</a:t>
            </a:r>
            <a:endParaRPr lang="he-IL" dirty="0">
              <a:solidFill>
                <a:srgbClr val="0000FF"/>
              </a:solidFill>
            </a:endParaRPr>
          </a:p>
        </p:txBody>
      </p:sp>
      <p:sp>
        <p:nvSpPr>
          <p:cNvPr id="49" name="מלבן מעוגל 48"/>
          <p:cNvSpPr/>
          <p:nvPr/>
        </p:nvSpPr>
        <p:spPr>
          <a:xfrm>
            <a:off x="2063552" y="1901870"/>
            <a:ext cx="1656184" cy="375003"/>
          </a:xfrm>
          <a:prstGeom prst="roundRect">
            <a:avLst/>
          </a:prstGeom>
          <a:solidFill>
            <a:schemeClr val="bg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void</a:t>
            </a:r>
            <a:endParaRPr lang="he-IL" dirty="0">
              <a:solidFill>
                <a:srgbClr val="0000FF"/>
              </a:solidFill>
            </a:endParaRPr>
          </a:p>
        </p:txBody>
      </p:sp>
      <p:grpSp>
        <p:nvGrpSpPr>
          <p:cNvPr id="65" name="קבוצה 64"/>
          <p:cNvGrpSpPr/>
          <p:nvPr/>
        </p:nvGrpSpPr>
        <p:grpSpPr>
          <a:xfrm>
            <a:off x="8976320" y="3717032"/>
            <a:ext cx="902888" cy="377374"/>
            <a:chOff x="6588224" y="3032844"/>
            <a:chExt cx="902888" cy="377374"/>
          </a:xfrm>
        </p:grpSpPr>
        <p:sp>
          <p:nvSpPr>
            <p:cNvPr id="66" name="TextBox 65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3</a:t>
              </a:r>
            </a:p>
          </p:txBody>
        </p:sp>
        <p:sp>
          <p:nvSpPr>
            <p:cNvPr id="67" name="מלבן מעוגל 66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68" name="קבוצה 67"/>
          <p:cNvGrpSpPr/>
          <p:nvPr/>
        </p:nvGrpSpPr>
        <p:grpSpPr>
          <a:xfrm>
            <a:off x="7883564" y="4201001"/>
            <a:ext cx="781062" cy="964399"/>
            <a:chOff x="6446106" y="2168169"/>
            <a:chExt cx="781062" cy="964399"/>
          </a:xfrm>
        </p:grpSpPr>
        <p:sp>
          <p:nvSpPr>
            <p:cNvPr id="71" name="מלבן מעוגל 70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73" name="מחבר חץ ישר 72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74" name="קבוצה 73"/>
          <p:cNvGrpSpPr/>
          <p:nvPr/>
        </p:nvGrpSpPr>
        <p:grpSpPr>
          <a:xfrm>
            <a:off x="6574010" y="5454927"/>
            <a:ext cx="1158195" cy="631985"/>
            <a:chOff x="4467975" y="3267593"/>
            <a:chExt cx="1100741" cy="631985"/>
          </a:xfrm>
        </p:grpSpPr>
        <p:sp>
          <p:nvSpPr>
            <p:cNvPr id="75" name="מלבן מעוגל 74"/>
            <p:cNvSpPr/>
            <p:nvPr/>
          </p:nvSpPr>
          <p:spPr>
            <a:xfrm>
              <a:off x="5044039" y="3308243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467975" y="3267593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70C0"/>
                  </a:solidFill>
                </a:rPr>
                <a:t>lst</a:t>
              </a:r>
              <a:endParaRPr lang="he-IL" dirty="0">
                <a:solidFill>
                  <a:srgbClr val="0070C0"/>
                </a:solidFill>
              </a:endParaRPr>
            </a:p>
          </p:txBody>
        </p:sp>
        <p:cxnSp>
          <p:nvCxnSpPr>
            <p:cNvPr id="77" name="מחבר חץ ישר 76"/>
            <p:cNvCxnSpPr>
              <a:endCxn id="86" idx="0"/>
            </p:cNvCxnSpPr>
            <p:nvPr/>
          </p:nvCxnSpPr>
          <p:spPr>
            <a:xfrm>
              <a:off x="5188055" y="3452259"/>
              <a:ext cx="380661" cy="4473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78" name="קבוצה 77"/>
          <p:cNvGrpSpPr/>
          <p:nvPr/>
        </p:nvGrpSpPr>
        <p:grpSpPr>
          <a:xfrm>
            <a:off x="7044926" y="5214799"/>
            <a:ext cx="3539416" cy="1537378"/>
            <a:chOff x="4959768" y="3188318"/>
            <a:chExt cx="3539416" cy="1537378"/>
          </a:xfrm>
        </p:grpSpPr>
        <p:grpSp>
          <p:nvGrpSpPr>
            <p:cNvPr id="79" name="קבוצה 78"/>
            <p:cNvGrpSpPr/>
            <p:nvPr/>
          </p:nvGrpSpPr>
          <p:grpSpPr>
            <a:xfrm>
              <a:off x="5636406" y="3188318"/>
              <a:ext cx="1374557" cy="665266"/>
              <a:chOff x="5636406" y="3188318"/>
              <a:chExt cx="1374557" cy="665266"/>
            </a:xfrm>
          </p:grpSpPr>
          <p:grpSp>
            <p:nvGrpSpPr>
              <p:cNvPr id="95" name="קבוצה 94"/>
              <p:cNvGrpSpPr/>
              <p:nvPr/>
            </p:nvGrpSpPr>
            <p:grpSpPr>
              <a:xfrm>
                <a:off x="5636406" y="3188318"/>
                <a:ext cx="1374557" cy="665266"/>
                <a:chOff x="5649628" y="3156325"/>
                <a:chExt cx="1374557" cy="665266"/>
              </a:xfrm>
            </p:grpSpPr>
            <p:pic>
              <p:nvPicPr>
                <p:cNvPr id="97" name="תמונה 96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649628" y="3156325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98" name="TextBox 97"/>
                <p:cNvSpPr txBox="1"/>
                <p:nvPr/>
              </p:nvSpPr>
              <p:spPr>
                <a:xfrm>
                  <a:off x="5886882" y="3451869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4</a:t>
                  </a:r>
                  <a:endParaRPr lang="he-IL" sz="1400" dirty="0"/>
                </a:p>
              </p:txBody>
            </p:sp>
          </p:grpSp>
          <p:pic>
            <p:nvPicPr>
              <p:cNvPr id="96" name="תמונה 95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20824" y="3220372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80" name="קבוצה 79"/>
            <p:cNvGrpSpPr/>
            <p:nvPr/>
          </p:nvGrpSpPr>
          <p:grpSpPr>
            <a:xfrm>
              <a:off x="6989603" y="3188318"/>
              <a:ext cx="1509581" cy="665266"/>
              <a:chOff x="6989603" y="3188318"/>
              <a:chExt cx="1509581" cy="665266"/>
            </a:xfrm>
          </p:grpSpPr>
          <p:grpSp>
            <p:nvGrpSpPr>
              <p:cNvPr id="88" name="קבוצה 87"/>
              <p:cNvGrpSpPr/>
              <p:nvPr/>
            </p:nvGrpSpPr>
            <p:grpSpPr>
              <a:xfrm>
                <a:off x="6989603" y="3188318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90" name="תמונה 89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91" name="TextBox 90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92" name="קבוצה 91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93" name="מחבר ישר 92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4" name="מחבר ישר 93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89" name="תמונה 88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238245" y="3220372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81" name="קבוצה 80"/>
            <p:cNvGrpSpPr/>
            <p:nvPr/>
          </p:nvGrpSpPr>
          <p:grpSpPr>
            <a:xfrm>
              <a:off x="4959768" y="3821591"/>
              <a:ext cx="1377139" cy="904105"/>
              <a:chOff x="4959768" y="3821591"/>
              <a:chExt cx="1377139" cy="904105"/>
            </a:xfrm>
          </p:grpSpPr>
          <p:grpSp>
            <p:nvGrpSpPr>
              <p:cNvPr id="82" name="קבוצה 81"/>
              <p:cNvGrpSpPr/>
              <p:nvPr/>
            </p:nvGrpSpPr>
            <p:grpSpPr>
              <a:xfrm>
                <a:off x="4959768" y="3821591"/>
                <a:ext cx="1377139" cy="904105"/>
                <a:chOff x="4959768" y="3821591"/>
                <a:chExt cx="1377139" cy="904105"/>
              </a:xfrm>
            </p:grpSpPr>
            <p:grpSp>
              <p:nvGrpSpPr>
                <p:cNvPr id="84" name="קבוצה 83"/>
                <p:cNvGrpSpPr/>
                <p:nvPr/>
              </p:nvGrpSpPr>
              <p:grpSpPr>
                <a:xfrm>
                  <a:off x="4959768" y="3821591"/>
                  <a:ext cx="1377139" cy="904105"/>
                  <a:chOff x="4959768" y="3821591"/>
                  <a:chExt cx="1377139" cy="904105"/>
                </a:xfrm>
              </p:grpSpPr>
              <p:pic>
                <p:nvPicPr>
                  <p:cNvPr id="86" name="תמונה 85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4959768" y="4060430"/>
                    <a:ext cx="1374557" cy="665266"/>
                  </a:xfrm>
                  <a:prstGeom prst="rect">
                    <a:avLst/>
                  </a:prstGeom>
                </p:spPr>
              </p:pic>
              <p:cxnSp>
                <p:nvCxnSpPr>
                  <p:cNvPr id="87" name="מחבר חץ ישר 86"/>
                  <p:cNvCxnSpPr>
                    <a:endCxn id="97" idx="2"/>
                  </p:cNvCxnSpPr>
                  <p:nvPr/>
                </p:nvCxnSpPr>
                <p:spPr>
                  <a:xfrm flipV="1">
                    <a:off x="6300192" y="3821591"/>
                    <a:ext cx="36715" cy="687529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5" name="TextBox 84"/>
                <p:cNvSpPr txBox="1"/>
                <p:nvPr/>
              </p:nvSpPr>
              <p:spPr>
                <a:xfrm>
                  <a:off x="5197022" y="4355974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3</a:t>
                  </a:r>
                  <a:endParaRPr lang="he-IL" sz="1400" dirty="0"/>
                </a:p>
              </p:txBody>
            </p:sp>
          </p:grpSp>
          <p:pic>
            <p:nvPicPr>
              <p:cNvPr id="83" name="תמונה 82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11255" y="4090403"/>
                <a:ext cx="795888" cy="139630"/>
              </a:xfrm>
              <a:prstGeom prst="rect">
                <a:avLst/>
              </a:prstGeom>
            </p:spPr>
          </p:pic>
        </p:grpSp>
      </p:grpSp>
      <p:grpSp>
        <p:nvGrpSpPr>
          <p:cNvPr id="99" name="קבוצה 98"/>
          <p:cNvGrpSpPr/>
          <p:nvPr/>
        </p:nvGrpSpPr>
        <p:grpSpPr>
          <a:xfrm>
            <a:off x="7428701" y="2663939"/>
            <a:ext cx="858927" cy="2501460"/>
            <a:chOff x="5343542" y="637458"/>
            <a:chExt cx="858927" cy="2501460"/>
          </a:xfrm>
        </p:grpSpPr>
        <p:sp>
          <p:nvSpPr>
            <p:cNvPr id="100" name="מלבן מעוגל 99"/>
            <p:cNvSpPr/>
            <p:nvPr/>
          </p:nvSpPr>
          <p:spPr>
            <a:xfrm>
              <a:off x="5620103" y="1030580"/>
              <a:ext cx="288032" cy="288032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101" name="מחבר חץ ישר 100"/>
            <p:cNvCxnSpPr/>
            <p:nvPr/>
          </p:nvCxnSpPr>
          <p:spPr>
            <a:xfrm>
              <a:off x="5764120" y="1174596"/>
              <a:ext cx="107830" cy="1964322"/>
            </a:xfrm>
            <a:prstGeom prst="straightConnector1">
              <a:avLst/>
            </a:prstGeom>
            <a:ln>
              <a:solidFill>
                <a:srgbClr val="92D05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02" name="TextBox 101"/>
            <p:cNvSpPr txBox="1"/>
            <p:nvPr/>
          </p:nvSpPr>
          <p:spPr>
            <a:xfrm>
              <a:off x="5343542" y="637458"/>
              <a:ext cx="858927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1100" dirty="0">
                  <a:solidFill>
                    <a:srgbClr val="00B050"/>
                  </a:solidFill>
                </a:rPr>
                <a:t>lst1</a:t>
              </a:r>
              <a:r>
                <a:rPr lang="he-IL" sz="1100" dirty="0">
                  <a:solidFill>
                    <a:srgbClr val="00B050"/>
                  </a:solidFill>
                </a:rPr>
                <a:t> של בניה ממוינת</a:t>
              </a:r>
            </a:p>
          </p:txBody>
        </p:sp>
      </p:grp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153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46057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5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9" grpId="0" animBg="1"/>
    </p:bld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רגע של מחשבה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79376" y="1600200"/>
            <a:ext cx="8147248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800" dirty="0"/>
            </a:b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</a:t>
            </a:r>
            <a:r>
              <a:rPr lang="en-US" sz="1800" i="1" dirty="0" err="1">
                <a:solidFill>
                  <a:srgbClr val="002060"/>
                </a:solidFill>
              </a:rPr>
              <a:t>insertSorted</a:t>
            </a:r>
            <a:r>
              <a:rPr lang="en-US" sz="1800" dirty="0"/>
              <a:t>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lst, </a:t>
            </a:r>
            <a:r>
              <a:rPr lang="en-US" sz="1800" b="1" dirty="0">
                <a:solidFill>
                  <a:srgbClr val="0000FF"/>
                </a:solidFill>
              </a:rPr>
              <a:t>int</a:t>
            </a:r>
            <a:r>
              <a:rPr lang="en-US" sz="1800" dirty="0"/>
              <a:t> x)</a:t>
            </a:r>
            <a:br>
              <a:rPr lang="en-US" sz="1800" dirty="0"/>
            </a:br>
            <a:r>
              <a:rPr lang="en-US" sz="1800" dirty="0"/>
              <a:t>{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pos = lst, prev 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;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(pos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 &amp;&amp; </a:t>
            </a:r>
            <a:r>
              <a:rPr lang="en-US" sz="1800" dirty="0" err="1"/>
              <a:t>pos.getValue</a:t>
            </a:r>
            <a:r>
              <a:rPr lang="en-US" sz="1800" dirty="0"/>
              <a:t>() &lt; x)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prev = pos;</a:t>
            </a:r>
            <a:br>
              <a:rPr lang="en-US" sz="1800" dirty="0"/>
            </a:br>
            <a:r>
              <a:rPr lang="en-US" sz="1800" dirty="0"/>
              <a:t>		pos = </a:t>
            </a:r>
            <a:r>
              <a:rPr lang="en-US" sz="1800" dirty="0" err="1"/>
              <a:t>pos.getNext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(prev ==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	lst = </a:t>
            </a:r>
            <a:r>
              <a:rPr lang="en-US" sz="1800" b="1" dirty="0">
                <a:solidFill>
                  <a:srgbClr val="0000FF"/>
                </a:solidFill>
              </a:rPr>
              <a:t>new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(x, lst);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else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prev.setNext</a:t>
            </a:r>
            <a:r>
              <a:rPr lang="en-US" sz="1800" dirty="0"/>
              <a:t> (</a:t>
            </a:r>
            <a:r>
              <a:rPr lang="en-US" sz="1800" b="1" dirty="0">
                <a:solidFill>
                  <a:srgbClr val="0000FF"/>
                </a:solidFill>
              </a:rPr>
              <a:t>new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(x, pos));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return</a:t>
            </a:r>
            <a:r>
              <a:rPr lang="en-US" sz="1800" dirty="0"/>
              <a:t> lst;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25" name="מציין מיקום של כותרת תחתונה 2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8" name="מלבן מעוגל 47"/>
          <p:cNvSpPr/>
          <p:nvPr/>
        </p:nvSpPr>
        <p:spPr>
          <a:xfrm>
            <a:off x="963763" y="5236245"/>
            <a:ext cx="1459830" cy="35093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46" name="מלבן מעוגל 45"/>
          <p:cNvSpPr/>
          <p:nvPr/>
        </p:nvSpPr>
        <p:spPr>
          <a:xfrm>
            <a:off x="1159019" y="5872613"/>
            <a:ext cx="4521839" cy="64300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solidFill>
                  <a:schemeClr val="tx1"/>
                </a:solidFill>
              </a:rPr>
              <a:t>ולכן הפעולה חייבת להחזיר את הרשימה</a:t>
            </a:r>
          </a:p>
        </p:txBody>
      </p:sp>
      <p:grpSp>
        <p:nvGrpSpPr>
          <p:cNvPr id="65" name="קבוצה 64"/>
          <p:cNvGrpSpPr/>
          <p:nvPr/>
        </p:nvGrpSpPr>
        <p:grpSpPr>
          <a:xfrm>
            <a:off x="8976320" y="3717032"/>
            <a:ext cx="902888" cy="377374"/>
            <a:chOff x="6588224" y="3032844"/>
            <a:chExt cx="902888" cy="377374"/>
          </a:xfrm>
        </p:grpSpPr>
        <p:sp>
          <p:nvSpPr>
            <p:cNvPr id="66" name="TextBox 65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3</a:t>
              </a:r>
            </a:p>
          </p:txBody>
        </p:sp>
        <p:sp>
          <p:nvSpPr>
            <p:cNvPr id="67" name="מלבן מעוגל 66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68" name="קבוצה 67"/>
          <p:cNvGrpSpPr/>
          <p:nvPr/>
        </p:nvGrpSpPr>
        <p:grpSpPr>
          <a:xfrm>
            <a:off x="7883564" y="4201001"/>
            <a:ext cx="781062" cy="964399"/>
            <a:chOff x="6446106" y="2168169"/>
            <a:chExt cx="781062" cy="964399"/>
          </a:xfrm>
        </p:grpSpPr>
        <p:sp>
          <p:nvSpPr>
            <p:cNvPr id="71" name="מלבן מעוגל 70"/>
            <p:cNvSpPr/>
            <p:nvPr/>
          </p:nvSpPr>
          <p:spPr>
            <a:xfrm>
              <a:off x="6836637" y="2506586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6446106" y="2168169"/>
              <a:ext cx="78106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/>
                <a:t>pos</a:t>
              </a:r>
              <a:endParaRPr lang="he-IL" dirty="0"/>
            </a:p>
          </p:txBody>
        </p:sp>
        <p:cxnSp>
          <p:nvCxnSpPr>
            <p:cNvPr id="73" name="מחבר חץ ישר 72"/>
            <p:cNvCxnSpPr/>
            <p:nvPr/>
          </p:nvCxnSpPr>
          <p:spPr>
            <a:xfrm flipH="1">
              <a:off x="6980653" y="2780928"/>
              <a:ext cx="2" cy="3516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74" name="קבוצה 73"/>
          <p:cNvGrpSpPr/>
          <p:nvPr/>
        </p:nvGrpSpPr>
        <p:grpSpPr>
          <a:xfrm>
            <a:off x="6574010" y="5454927"/>
            <a:ext cx="1158195" cy="631985"/>
            <a:chOff x="4467975" y="3267593"/>
            <a:chExt cx="1100741" cy="631985"/>
          </a:xfrm>
        </p:grpSpPr>
        <p:sp>
          <p:nvSpPr>
            <p:cNvPr id="75" name="מלבן מעוגל 74"/>
            <p:cNvSpPr/>
            <p:nvPr/>
          </p:nvSpPr>
          <p:spPr>
            <a:xfrm>
              <a:off x="5044039" y="3308243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467975" y="3267593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70C0"/>
                  </a:solidFill>
                </a:rPr>
                <a:t>lst</a:t>
              </a:r>
              <a:endParaRPr lang="he-IL" dirty="0">
                <a:solidFill>
                  <a:srgbClr val="0070C0"/>
                </a:solidFill>
              </a:endParaRPr>
            </a:p>
          </p:txBody>
        </p:sp>
        <p:cxnSp>
          <p:nvCxnSpPr>
            <p:cNvPr id="77" name="מחבר חץ ישר 76"/>
            <p:cNvCxnSpPr>
              <a:endCxn id="86" idx="0"/>
            </p:cNvCxnSpPr>
            <p:nvPr/>
          </p:nvCxnSpPr>
          <p:spPr>
            <a:xfrm>
              <a:off x="5188055" y="3452259"/>
              <a:ext cx="380661" cy="4473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78" name="קבוצה 77"/>
          <p:cNvGrpSpPr/>
          <p:nvPr/>
        </p:nvGrpSpPr>
        <p:grpSpPr>
          <a:xfrm>
            <a:off x="7044926" y="5214799"/>
            <a:ext cx="3539416" cy="1537378"/>
            <a:chOff x="4959768" y="3188318"/>
            <a:chExt cx="3539416" cy="1537378"/>
          </a:xfrm>
        </p:grpSpPr>
        <p:grpSp>
          <p:nvGrpSpPr>
            <p:cNvPr id="79" name="קבוצה 78"/>
            <p:cNvGrpSpPr/>
            <p:nvPr/>
          </p:nvGrpSpPr>
          <p:grpSpPr>
            <a:xfrm>
              <a:off x="5636406" y="3188318"/>
              <a:ext cx="1374557" cy="665266"/>
              <a:chOff x="5636406" y="3188318"/>
              <a:chExt cx="1374557" cy="665266"/>
            </a:xfrm>
          </p:grpSpPr>
          <p:grpSp>
            <p:nvGrpSpPr>
              <p:cNvPr id="95" name="קבוצה 94"/>
              <p:cNvGrpSpPr/>
              <p:nvPr/>
            </p:nvGrpSpPr>
            <p:grpSpPr>
              <a:xfrm>
                <a:off x="5636406" y="3188318"/>
                <a:ext cx="1374557" cy="665266"/>
                <a:chOff x="5649628" y="3156325"/>
                <a:chExt cx="1374557" cy="665266"/>
              </a:xfrm>
            </p:grpSpPr>
            <p:pic>
              <p:nvPicPr>
                <p:cNvPr id="97" name="תמונה 96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649628" y="3156325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98" name="TextBox 97"/>
                <p:cNvSpPr txBox="1"/>
                <p:nvPr/>
              </p:nvSpPr>
              <p:spPr>
                <a:xfrm>
                  <a:off x="5886882" y="3451869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4</a:t>
                  </a:r>
                  <a:endParaRPr lang="he-IL" sz="1400" dirty="0"/>
                </a:p>
              </p:txBody>
            </p:sp>
          </p:grpSp>
          <p:pic>
            <p:nvPicPr>
              <p:cNvPr id="96" name="תמונה 95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20824" y="3220372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80" name="קבוצה 79"/>
            <p:cNvGrpSpPr/>
            <p:nvPr/>
          </p:nvGrpSpPr>
          <p:grpSpPr>
            <a:xfrm>
              <a:off x="6989603" y="3188318"/>
              <a:ext cx="1509581" cy="665266"/>
              <a:chOff x="6989603" y="3188318"/>
              <a:chExt cx="1509581" cy="665266"/>
            </a:xfrm>
          </p:grpSpPr>
          <p:grpSp>
            <p:nvGrpSpPr>
              <p:cNvPr id="88" name="קבוצה 87"/>
              <p:cNvGrpSpPr/>
              <p:nvPr/>
            </p:nvGrpSpPr>
            <p:grpSpPr>
              <a:xfrm>
                <a:off x="6989603" y="3188318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90" name="תמונה 89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91" name="TextBox 90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  <p:grpSp>
              <p:nvGrpSpPr>
                <p:cNvPr id="92" name="קבוצה 91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93" name="מחבר ישר 92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4" name="מחבר ישר 93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89" name="תמונה 88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238245" y="3220372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81" name="קבוצה 80"/>
            <p:cNvGrpSpPr/>
            <p:nvPr/>
          </p:nvGrpSpPr>
          <p:grpSpPr>
            <a:xfrm>
              <a:off x="4959768" y="3821591"/>
              <a:ext cx="1377139" cy="904105"/>
              <a:chOff x="4959768" y="3821591"/>
              <a:chExt cx="1377139" cy="904105"/>
            </a:xfrm>
          </p:grpSpPr>
          <p:grpSp>
            <p:nvGrpSpPr>
              <p:cNvPr id="82" name="קבוצה 81"/>
              <p:cNvGrpSpPr/>
              <p:nvPr/>
            </p:nvGrpSpPr>
            <p:grpSpPr>
              <a:xfrm>
                <a:off x="4959768" y="3821591"/>
                <a:ext cx="1377139" cy="904105"/>
                <a:chOff x="4959768" y="3821591"/>
                <a:chExt cx="1377139" cy="904105"/>
              </a:xfrm>
            </p:grpSpPr>
            <p:grpSp>
              <p:nvGrpSpPr>
                <p:cNvPr id="84" name="קבוצה 83"/>
                <p:cNvGrpSpPr/>
                <p:nvPr/>
              </p:nvGrpSpPr>
              <p:grpSpPr>
                <a:xfrm>
                  <a:off x="4959768" y="3821591"/>
                  <a:ext cx="1377139" cy="904105"/>
                  <a:chOff x="4959768" y="3821591"/>
                  <a:chExt cx="1377139" cy="904105"/>
                </a:xfrm>
              </p:grpSpPr>
              <p:pic>
                <p:nvPicPr>
                  <p:cNvPr id="86" name="תמונה 85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4959768" y="4060430"/>
                    <a:ext cx="1374557" cy="665266"/>
                  </a:xfrm>
                  <a:prstGeom prst="rect">
                    <a:avLst/>
                  </a:prstGeom>
                </p:spPr>
              </p:pic>
              <p:cxnSp>
                <p:nvCxnSpPr>
                  <p:cNvPr id="87" name="מחבר חץ ישר 86"/>
                  <p:cNvCxnSpPr>
                    <a:endCxn id="97" idx="2"/>
                  </p:cNvCxnSpPr>
                  <p:nvPr/>
                </p:nvCxnSpPr>
                <p:spPr>
                  <a:xfrm flipV="1">
                    <a:off x="6300192" y="3821591"/>
                    <a:ext cx="36715" cy="687529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5" name="TextBox 84"/>
                <p:cNvSpPr txBox="1"/>
                <p:nvPr/>
              </p:nvSpPr>
              <p:spPr>
                <a:xfrm>
                  <a:off x="5197022" y="4355974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3</a:t>
                  </a:r>
                  <a:endParaRPr lang="he-IL" sz="1400" dirty="0"/>
                </a:p>
              </p:txBody>
            </p:sp>
          </p:grpSp>
          <p:pic>
            <p:nvPicPr>
              <p:cNvPr id="83" name="תמונה 82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11255" y="4090403"/>
                <a:ext cx="795888" cy="139630"/>
              </a:xfrm>
              <a:prstGeom prst="rect">
                <a:avLst/>
              </a:prstGeom>
            </p:spPr>
          </p:pic>
        </p:grpSp>
      </p:grpSp>
      <p:grpSp>
        <p:nvGrpSpPr>
          <p:cNvPr id="99" name="קבוצה 98"/>
          <p:cNvGrpSpPr/>
          <p:nvPr/>
        </p:nvGrpSpPr>
        <p:grpSpPr>
          <a:xfrm>
            <a:off x="7428701" y="2663939"/>
            <a:ext cx="858927" cy="2501460"/>
            <a:chOff x="5343542" y="637458"/>
            <a:chExt cx="858927" cy="2501460"/>
          </a:xfrm>
        </p:grpSpPr>
        <p:sp>
          <p:nvSpPr>
            <p:cNvPr id="100" name="מלבן מעוגל 99"/>
            <p:cNvSpPr/>
            <p:nvPr/>
          </p:nvSpPr>
          <p:spPr>
            <a:xfrm>
              <a:off x="5620103" y="1030580"/>
              <a:ext cx="288032" cy="288032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101" name="מחבר חץ ישר 100"/>
            <p:cNvCxnSpPr/>
            <p:nvPr/>
          </p:nvCxnSpPr>
          <p:spPr>
            <a:xfrm>
              <a:off x="5764120" y="1174596"/>
              <a:ext cx="107830" cy="1964322"/>
            </a:xfrm>
            <a:prstGeom prst="straightConnector1">
              <a:avLst/>
            </a:prstGeom>
            <a:ln>
              <a:solidFill>
                <a:srgbClr val="92D05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02" name="TextBox 101"/>
            <p:cNvSpPr txBox="1"/>
            <p:nvPr/>
          </p:nvSpPr>
          <p:spPr>
            <a:xfrm>
              <a:off x="5343542" y="637458"/>
              <a:ext cx="858927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1100" dirty="0">
                  <a:solidFill>
                    <a:srgbClr val="00B050"/>
                  </a:solidFill>
                </a:rPr>
                <a:t>lst1</a:t>
              </a:r>
              <a:r>
                <a:rPr lang="he-IL" sz="1100" dirty="0">
                  <a:solidFill>
                    <a:srgbClr val="00B050"/>
                  </a:solidFill>
                </a:rPr>
                <a:t> של בניה ממוינת</a:t>
              </a:r>
            </a:p>
          </p:txBody>
        </p:sp>
      </p:grp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154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99789038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6023993" y="804780"/>
            <a:ext cx="30748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1" dirty="0">
                <a:ln w="12700">
                  <a:noFill/>
                  <a:prstDash val="solid"/>
                </a:ln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השלב הבא:</a:t>
            </a:r>
          </a:p>
        </p:txBody>
      </p:sp>
      <p:sp>
        <p:nvSpPr>
          <p:cNvPr id="5" name="מלבן 4"/>
          <p:cNvSpPr/>
          <p:nvPr/>
        </p:nvSpPr>
        <p:spPr>
          <a:xfrm>
            <a:off x="2783633" y="2348881"/>
            <a:ext cx="5726247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8000" b="1" dirty="0">
                <a:ln w="12700">
                  <a:noFill/>
                  <a:prstDash val="solid"/>
                </a:ln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הוספה ומחיקה </a:t>
            </a:r>
            <a:br>
              <a:rPr lang="en-US" sz="8000" b="1" dirty="0">
                <a:ln w="12700">
                  <a:noFill/>
                  <a:prstDash val="solid"/>
                </a:ln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8000" b="1" dirty="0">
                <a:ln w="12700">
                  <a:noFill/>
                  <a:prstDash val="solid"/>
                </a:ln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ברשימה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2" name="מציין מיקום של מספר שקופית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155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15082717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 dirty="0"/>
          </a:p>
        </p:txBody>
      </p:sp>
      <p:sp>
        <p:nvSpPr>
          <p:cNvPr id="6" name="מלבן 5"/>
          <p:cNvSpPr/>
          <p:nvPr/>
        </p:nvSpPr>
        <p:spPr>
          <a:xfrm>
            <a:off x="6023993" y="804780"/>
            <a:ext cx="30748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1" dirty="0">
                <a:ln w="12700">
                  <a:noFill/>
                  <a:prstDash val="solid"/>
                </a:ln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השלב הבא:</a:t>
            </a:r>
          </a:p>
        </p:txBody>
      </p:sp>
      <p:sp>
        <p:nvSpPr>
          <p:cNvPr id="7" name="מלבן 6"/>
          <p:cNvSpPr/>
          <p:nvPr/>
        </p:nvSpPr>
        <p:spPr>
          <a:xfrm>
            <a:off x="2780791" y="1760042"/>
            <a:ext cx="5766322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8000" b="1" dirty="0">
                <a:ln w="12700">
                  <a:noFill/>
                  <a:prstDash val="solid"/>
                </a:ln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בנייה של</a:t>
            </a:r>
          </a:p>
          <a:p>
            <a:pPr algn="ctr"/>
            <a:r>
              <a:rPr lang="he-IL" sz="8000" b="1" dirty="0">
                <a:ln w="12700">
                  <a:noFill/>
                  <a:prstDash val="solid"/>
                </a:ln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שרשרת חוליות</a:t>
            </a:r>
          </a:p>
          <a:p>
            <a:pPr algn="ctr"/>
            <a:r>
              <a:rPr lang="he-IL" sz="8000" b="1" dirty="0">
                <a:ln w="12700">
                  <a:noFill/>
                  <a:prstDash val="solid"/>
                </a:ln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בצורה ממוינת</a:t>
            </a:r>
          </a:p>
        </p:txBody>
      </p:sp>
      <p:sp>
        <p:nvSpPr>
          <p:cNvPr id="2" name="מציין מיקום של מספר שקופית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156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756760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null</a:t>
            </a:r>
            <a:r>
              <a:rPr lang="en-US" sz="2000" dirty="0"/>
              <a:t>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0 ; i &lt; arr.length ; i++)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/>
              <a:t>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&gt;(arr[i], lst);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4" name="מלבן מעוגל 3"/>
          <p:cNvSpPr/>
          <p:nvPr/>
        </p:nvSpPr>
        <p:spPr>
          <a:xfrm>
            <a:off x="3143672" y="5301208"/>
            <a:ext cx="288032" cy="28803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2567608" y="5260558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lst</a:t>
            </a:r>
            <a:endParaRPr lang="he-IL" dirty="0"/>
          </a:p>
        </p:txBody>
      </p:sp>
      <p:cxnSp>
        <p:nvCxnSpPr>
          <p:cNvPr id="7" name="מחבר חץ ישר 6"/>
          <p:cNvCxnSpPr>
            <a:endCxn id="29" idx="1"/>
          </p:cNvCxnSpPr>
          <p:nvPr/>
        </p:nvCxnSpPr>
        <p:spPr>
          <a:xfrm>
            <a:off x="3287688" y="5445224"/>
            <a:ext cx="14629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מלבן מעוגל 11"/>
          <p:cNvSpPr/>
          <p:nvPr/>
        </p:nvSpPr>
        <p:spPr>
          <a:xfrm>
            <a:off x="3287688" y="3342692"/>
            <a:ext cx="1604391" cy="36004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22" name="תמונה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23" name="מחבר חץ ישר 22"/>
          <p:cNvCxnSpPr/>
          <p:nvPr/>
        </p:nvCxnSpPr>
        <p:spPr>
          <a:xfrm>
            <a:off x="8328248" y="2606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אליפסה 23"/>
          <p:cNvSpPr/>
          <p:nvPr/>
        </p:nvSpPr>
        <p:spPr>
          <a:xfrm>
            <a:off x="8184232" y="6999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25" name="קבוצה 24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26" name="TextBox 25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1</a:t>
              </a:r>
              <a:endParaRPr lang="he-IL" dirty="0"/>
            </a:p>
          </p:txBody>
        </p:sp>
        <p:sp>
          <p:nvSpPr>
            <p:cNvPr id="27" name="מלבן מעוגל 26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28" name="מלבן מעוגל 27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30" name="קבוצה 29"/>
          <p:cNvGrpSpPr/>
          <p:nvPr/>
        </p:nvGrpSpPr>
        <p:grpSpPr>
          <a:xfrm>
            <a:off x="4750651" y="5112591"/>
            <a:ext cx="1509581" cy="665266"/>
            <a:chOff x="3226650" y="5112591"/>
            <a:chExt cx="1509581" cy="665266"/>
          </a:xfrm>
        </p:grpSpPr>
        <p:grpSp>
          <p:nvGrpSpPr>
            <p:cNvPr id="36" name="קבוצה 35"/>
            <p:cNvGrpSpPr/>
            <p:nvPr/>
          </p:nvGrpSpPr>
          <p:grpSpPr>
            <a:xfrm>
              <a:off x="3226650" y="5112591"/>
              <a:ext cx="1509581" cy="665266"/>
              <a:chOff x="3768942" y="5112591"/>
              <a:chExt cx="1509581" cy="665266"/>
            </a:xfrm>
          </p:grpSpPr>
          <p:pic>
            <p:nvPicPr>
              <p:cNvPr id="38" name="תמונה 3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39" name="TextBox 38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4</a:t>
                </a:r>
                <a:endParaRPr lang="he-IL" sz="1400" dirty="0"/>
              </a:p>
            </p:txBody>
          </p:sp>
          <p:grpSp>
            <p:nvGrpSpPr>
              <p:cNvPr id="40" name="קבוצה 39"/>
              <p:cNvGrpSpPr/>
              <p:nvPr/>
            </p:nvGrpSpPr>
            <p:grpSpPr>
              <a:xfrm>
                <a:off x="5084947" y="5408135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41" name="מחבר ישר 40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מחבר ישר 41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pic>
          <p:nvPicPr>
            <p:cNvPr id="37" name="תמונה 3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74887" y="5140558"/>
              <a:ext cx="795888" cy="139630"/>
            </a:xfrm>
            <a:prstGeom prst="rect">
              <a:avLst/>
            </a:prstGeom>
          </p:spPr>
        </p:pic>
      </p:grpSp>
      <p:sp>
        <p:nvSpPr>
          <p:cNvPr id="8" name="מציין מיקום של כותרת תחתונה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3267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null</a:t>
            </a:r>
            <a:r>
              <a:rPr lang="en-US" sz="2000" dirty="0"/>
              <a:t>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0 ; i &lt; arr.length ; i++)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/>
              <a:t>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&gt;(arr[i], lst);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4" name="מלבן מעוגל 3"/>
          <p:cNvSpPr/>
          <p:nvPr/>
        </p:nvSpPr>
        <p:spPr>
          <a:xfrm>
            <a:off x="3143672" y="5301208"/>
            <a:ext cx="288032" cy="28803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2567608" y="5260558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lst</a:t>
            </a:r>
            <a:endParaRPr lang="he-IL" dirty="0"/>
          </a:p>
        </p:txBody>
      </p:sp>
      <p:cxnSp>
        <p:nvCxnSpPr>
          <p:cNvPr id="7" name="מחבר חץ ישר 6"/>
          <p:cNvCxnSpPr>
            <a:endCxn id="29" idx="1"/>
          </p:cNvCxnSpPr>
          <p:nvPr/>
        </p:nvCxnSpPr>
        <p:spPr>
          <a:xfrm>
            <a:off x="3287688" y="5445224"/>
            <a:ext cx="14629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מלבן מעוגל 11"/>
          <p:cNvSpPr/>
          <p:nvPr/>
        </p:nvSpPr>
        <p:spPr>
          <a:xfrm>
            <a:off x="3090676" y="3643679"/>
            <a:ext cx="3816424" cy="36004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26" name="תמונה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27" name="מחבר חץ ישר 26"/>
          <p:cNvCxnSpPr/>
          <p:nvPr/>
        </p:nvCxnSpPr>
        <p:spPr>
          <a:xfrm>
            <a:off x="8328248" y="2606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אליפסה 27"/>
          <p:cNvSpPr/>
          <p:nvPr/>
        </p:nvSpPr>
        <p:spPr>
          <a:xfrm>
            <a:off x="8184232" y="6999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30" name="קבוצה 29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36" name="TextBox 35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1</a:t>
              </a:r>
              <a:endParaRPr lang="he-IL" dirty="0"/>
            </a:p>
          </p:txBody>
        </p:sp>
        <p:sp>
          <p:nvSpPr>
            <p:cNvPr id="39" name="מלבן מעוגל 38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40" name="מלבן מעוגל 39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41" name="קבוצה 40"/>
          <p:cNvGrpSpPr/>
          <p:nvPr/>
        </p:nvGrpSpPr>
        <p:grpSpPr>
          <a:xfrm>
            <a:off x="4750651" y="5112591"/>
            <a:ext cx="1509581" cy="665266"/>
            <a:chOff x="3226650" y="5112591"/>
            <a:chExt cx="1509581" cy="665266"/>
          </a:xfrm>
        </p:grpSpPr>
        <p:grpSp>
          <p:nvGrpSpPr>
            <p:cNvPr id="42" name="קבוצה 41"/>
            <p:cNvGrpSpPr/>
            <p:nvPr/>
          </p:nvGrpSpPr>
          <p:grpSpPr>
            <a:xfrm>
              <a:off x="3226650" y="5112591"/>
              <a:ext cx="1509581" cy="665266"/>
              <a:chOff x="3768942" y="5112591"/>
              <a:chExt cx="1509581" cy="665266"/>
            </a:xfrm>
          </p:grpSpPr>
          <p:pic>
            <p:nvPicPr>
              <p:cNvPr id="44" name="תמונה 43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45" name="TextBox 44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4</a:t>
                </a:r>
                <a:endParaRPr lang="he-IL" sz="1400" dirty="0"/>
              </a:p>
            </p:txBody>
          </p:sp>
          <p:grpSp>
            <p:nvGrpSpPr>
              <p:cNvPr id="46" name="קבוצה 45"/>
              <p:cNvGrpSpPr/>
              <p:nvPr/>
            </p:nvGrpSpPr>
            <p:grpSpPr>
              <a:xfrm>
                <a:off x="5084947" y="5408135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47" name="מחבר ישר 46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מחבר ישר 47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pic>
          <p:nvPicPr>
            <p:cNvPr id="43" name="תמונה 4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74887" y="5140558"/>
              <a:ext cx="795888" cy="139630"/>
            </a:xfrm>
            <a:prstGeom prst="rect">
              <a:avLst/>
            </a:prstGeom>
          </p:spPr>
        </p:pic>
      </p:grpSp>
      <p:grpSp>
        <p:nvGrpSpPr>
          <p:cNvPr id="15" name="קבוצה 14"/>
          <p:cNvGrpSpPr/>
          <p:nvPr/>
        </p:nvGrpSpPr>
        <p:grpSpPr>
          <a:xfrm>
            <a:off x="3575721" y="5758512"/>
            <a:ext cx="1635403" cy="787449"/>
            <a:chOff x="2051720" y="5758511"/>
            <a:chExt cx="1635403" cy="787449"/>
          </a:xfrm>
        </p:grpSpPr>
        <p:cxnSp>
          <p:nvCxnSpPr>
            <p:cNvPr id="8" name="מחבר חץ ישר 7"/>
            <p:cNvCxnSpPr/>
            <p:nvPr/>
          </p:nvCxnSpPr>
          <p:spPr>
            <a:xfrm flipV="1">
              <a:off x="3426277" y="5758511"/>
              <a:ext cx="260846" cy="55080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0" name="קבוצה 9"/>
            <p:cNvGrpSpPr/>
            <p:nvPr/>
          </p:nvGrpSpPr>
          <p:grpSpPr>
            <a:xfrm>
              <a:off x="2051720" y="5880694"/>
              <a:ext cx="1374557" cy="665266"/>
              <a:chOff x="2051720" y="5880694"/>
              <a:chExt cx="1374557" cy="665266"/>
            </a:xfrm>
          </p:grpSpPr>
          <p:grpSp>
            <p:nvGrpSpPr>
              <p:cNvPr id="9" name="קבוצה 8"/>
              <p:cNvGrpSpPr/>
              <p:nvPr/>
            </p:nvGrpSpPr>
            <p:grpSpPr>
              <a:xfrm>
                <a:off x="2051720" y="5880694"/>
                <a:ext cx="1374557" cy="665266"/>
                <a:chOff x="2051720" y="5880694"/>
                <a:chExt cx="1374557" cy="665266"/>
              </a:xfrm>
            </p:grpSpPr>
            <p:pic>
              <p:nvPicPr>
                <p:cNvPr id="37" name="תמונה 36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051720" y="5880694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38" name="TextBox 37"/>
                <p:cNvSpPr txBox="1"/>
                <p:nvPr/>
              </p:nvSpPr>
              <p:spPr>
                <a:xfrm>
                  <a:off x="2288974" y="6176238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</p:grpSp>
          <p:pic>
            <p:nvPicPr>
              <p:cNvPr id="49" name="תמונה 48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283839" y="5915375"/>
                <a:ext cx="795888" cy="139630"/>
              </a:xfrm>
              <a:prstGeom prst="rect">
                <a:avLst/>
              </a:prstGeom>
            </p:spPr>
          </p:pic>
        </p:grpSp>
      </p:grpSp>
      <p:sp>
        <p:nvSpPr>
          <p:cNvPr id="11" name="מציין מיקום של כותרת תחתונה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87534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null</a:t>
            </a:r>
            <a:r>
              <a:rPr lang="en-US" sz="2000" dirty="0"/>
              <a:t>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0 ; i &lt; arr.length ; i++)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/>
              <a:t>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&gt;(arr[i], lst);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4" name="מלבן מעוגל 3"/>
          <p:cNvSpPr/>
          <p:nvPr/>
        </p:nvSpPr>
        <p:spPr>
          <a:xfrm>
            <a:off x="3143672" y="5301208"/>
            <a:ext cx="288032" cy="28803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2567608" y="5260558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lst</a:t>
            </a:r>
            <a:endParaRPr lang="he-IL" dirty="0"/>
          </a:p>
        </p:txBody>
      </p:sp>
      <p:sp>
        <p:nvSpPr>
          <p:cNvPr id="12" name="מלבן מעוגל 11"/>
          <p:cNvSpPr/>
          <p:nvPr/>
        </p:nvSpPr>
        <p:spPr>
          <a:xfrm>
            <a:off x="2423592" y="3568634"/>
            <a:ext cx="4443266" cy="36004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cxnSp>
        <p:nvCxnSpPr>
          <p:cNvPr id="11" name="מחבר חץ ישר 10"/>
          <p:cNvCxnSpPr/>
          <p:nvPr/>
        </p:nvCxnSpPr>
        <p:spPr>
          <a:xfrm>
            <a:off x="3287688" y="5543085"/>
            <a:ext cx="322862" cy="3787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27" name="תמונה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28" name="מחבר חץ ישר 27"/>
          <p:cNvCxnSpPr/>
          <p:nvPr/>
        </p:nvCxnSpPr>
        <p:spPr>
          <a:xfrm>
            <a:off x="8328248" y="2606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אליפסה 29"/>
          <p:cNvSpPr/>
          <p:nvPr/>
        </p:nvSpPr>
        <p:spPr>
          <a:xfrm>
            <a:off x="8184232" y="6999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36" name="קבוצה 35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39" name="TextBox 38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1</a:t>
              </a:r>
              <a:endParaRPr lang="he-IL" dirty="0"/>
            </a:p>
          </p:txBody>
        </p:sp>
        <p:sp>
          <p:nvSpPr>
            <p:cNvPr id="40" name="מלבן מעוגל 39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41" name="מלבן מעוגל 40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67" name="קבוצה 66"/>
          <p:cNvGrpSpPr/>
          <p:nvPr/>
        </p:nvGrpSpPr>
        <p:grpSpPr>
          <a:xfrm>
            <a:off x="4750651" y="5112591"/>
            <a:ext cx="1509581" cy="665266"/>
            <a:chOff x="3226650" y="5112591"/>
            <a:chExt cx="1509581" cy="665266"/>
          </a:xfrm>
        </p:grpSpPr>
        <p:grpSp>
          <p:nvGrpSpPr>
            <p:cNvPr id="68" name="קבוצה 67"/>
            <p:cNvGrpSpPr/>
            <p:nvPr/>
          </p:nvGrpSpPr>
          <p:grpSpPr>
            <a:xfrm>
              <a:off x="3226650" y="5112591"/>
              <a:ext cx="1509581" cy="665266"/>
              <a:chOff x="3768942" y="5112591"/>
              <a:chExt cx="1509581" cy="665266"/>
            </a:xfrm>
          </p:grpSpPr>
          <p:pic>
            <p:nvPicPr>
              <p:cNvPr id="70" name="תמונה 69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68942" y="5112591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71" name="TextBox 70"/>
              <p:cNvSpPr txBox="1"/>
              <p:nvPr/>
            </p:nvSpPr>
            <p:spPr>
              <a:xfrm>
                <a:off x="4006196" y="5408135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4</a:t>
                </a:r>
                <a:endParaRPr lang="he-IL" sz="1400" dirty="0"/>
              </a:p>
            </p:txBody>
          </p:sp>
          <p:grpSp>
            <p:nvGrpSpPr>
              <p:cNvPr id="72" name="קבוצה 71"/>
              <p:cNvGrpSpPr/>
              <p:nvPr/>
            </p:nvGrpSpPr>
            <p:grpSpPr>
              <a:xfrm>
                <a:off x="5084947" y="5408135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73" name="מחבר ישר 72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מחבר ישר 73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pic>
          <p:nvPicPr>
            <p:cNvPr id="69" name="תמונה 6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74887" y="5140558"/>
              <a:ext cx="795888" cy="139630"/>
            </a:xfrm>
            <a:prstGeom prst="rect">
              <a:avLst/>
            </a:prstGeom>
          </p:spPr>
        </p:pic>
      </p:grpSp>
      <p:grpSp>
        <p:nvGrpSpPr>
          <p:cNvPr id="75" name="קבוצה 74"/>
          <p:cNvGrpSpPr/>
          <p:nvPr/>
        </p:nvGrpSpPr>
        <p:grpSpPr>
          <a:xfrm>
            <a:off x="3575721" y="5758512"/>
            <a:ext cx="1635403" cy="787449"/>
            <a:chOff x="2051720" y="5758511"/>
            <a:chExt cx="1635403" cy="787449"/>
          </a:xfrm>
        </p:grpSpPr>
        <p:cxnSp>
          <p:nvCxnSpPr>
            <p:cNvPr id="76" name="מחבר חץ ישר 75"/>
            <p:cNvCxnSpPr/>
            <p:nvPr/>
          </p:nvCxnSpPr>
          <p:spPr>
            <a:xfrm flipV="1">
              <a:off x="3426277" y="5758511"/>
              <a:ext cx="260846" cy="55080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77" name="קבוצה 76"/>
            <p:cNvGrpSpPr/>
            <p:nvPr/>
          </p:nvGrpSpPr>
          <p:grpSpPr>
            <a:xfrm>
              <a:off x="2051720" y="5880694"/>
              <a:ext cx="1374557" cy="665266"/>
              <a:chOff x="2051720" y="5880694"/>
              <a:chExt cx="1374557" cy="665266"/>
            </a:xfrm>
          </p:grpSpPr>
          <p:grpSp>
            <p:nvGrpSpPr>
              <p:cNvPr id="78" name="קבוצה 77"/>
              <p:cNvGrpSpPr/>
              <p:nvPr/>
            </p:nvGrpSpPr>
            <p:grpSpPr>
              <a:xfrm>
                <a:off x="2051720" y="5880694"/>
                <a:ext cx="1374557" cy="665266"/>
                <a:chOff x="2051720" y="5880694"/>
                <a:chExt cx="1374557" cy="665266"/>
              </a:xfrm>
            </p:grpSpPr>
            <p:pic>
              <p:nvPicPr>
                <p:cNvPr id="80" name="תמונה 79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051720" y="5880694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81" name="TextBox 80"/>
                <p:cNvSpPr txBox="1"/>
                <p:nvPr/>
              </p:nvSpPr>
              <p:spPr>
                <a:xfrm>
                  <a:off x="2288974" y="6176238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</p:grpSp>
          <p:pic>
            <p:nvPicPr>
              <p:cNvPr id="79" name="תמונה 78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283839" y="5915375"/>
                <a:ext cx="795888" cy="139630"/>
              </a:xfrm>
              <a:prstGeom prst="rect">
                <a:avLst/>
              </a:prstGeom>
            </p:spPr>
          </p:pic>
        </p:grpSp>
      </p:grpSp>
      <p:sp>
        <p:nvSpPr>
          <p:cNvPr id="7" name="מציין מיקום של כותרת תחתונה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75588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null</a:t>
            </a:r>
            <a:r>
              <a:rPr lang="en-US" sz="2000" dirty="0"/>
              <a:t>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0 ; i &lt; arr.length ; i++)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/>
              <a:t>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&gt;(arr[i], lst);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4" name="מלבן מעוגל 3"/>
          <p:cNvSpPr/>
          <p:nvPr/>
        </p:nvSpPr>
        <p:spPr>
          <a:xfrm>
            <a:off x="3143672" y="5301208"/>
            <a:ext cx="288032" cy="28803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2567608" y="5260558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lst</a:t>
            </a:r>
            <a:endParaRPr lang="he-IL" dirty="0"/>
          </a:p>
        </p:txBody>
      </p:sp>
      <p:sp>
        <p:nvSpPr>
          <p:cNvPr id="12" name="מלבן מעוגל 11"/>
          <p:cNvSpPr/>
          <p:nvPr/>
        </p:nvSpPr>
        <p:spPr>
          <a:xfrm>
            <a:off x="5023180" y="3284984"/>
            <a:ext cx="688504" cy="36004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cxnSp>
        <p:nvCxnSpPr>
          <p:cNvPr id="11" name="מחבר חץ ישר 10"/>
          <p:cNvCxnSpPr>
            <a:endCxn id="37" idx="1"/>
          </p:cNvCxnSpPr>
          <p:nvPr/>
        </p:nvCxnSpPr>
        <p:spPr>
          <a:xfrm>
            <a:off x="3287688" y="5460638"/>
            <a:ext cx="13739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25" name="תמונה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26" name="מחבר חץ ישר 25"/>
          <p:cNvCxnSpPr/>
          <p:nvPr/>
        </p:nvCxnSpPr>
        <p:spPr>
          <a:xfrm>
            <a:off x="8760296" y="2606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אליפסה 26"/>
          <p:cNvSpPr/>
          <p:nvPr/>
        </p:nvSpPr>
        <p:spPr>
          <a:xfrm>
            <a:off x="8616280" y="6999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28" name="קבוצה 27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30" name="TextBox 29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2</a:t>
              </a:r>
              <a:endParaRPr lang="he-IL" dirty="0"/>
            </a:p>
          </p:txBody>
        </p:sp>
        <p:sp>
          <p:nvSpPr>
            <p:cNvPr id="36" name="מלבן מעוגל 35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39" name="מלבן מעוגל 38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10" name="קבוצה 9"/>
          <p:cNvGrpSpPr/>
          <p:nvPr/>
        </p:nvGrpSpPr>
        <p:grpSpPr>
          <a:xfrm>
            <a:off x="4661681" y="5112591"/>
            <a:ext cx="2871893" cy="680680"/>
            <a:chOff x="3137680" y="5112591"/>
            <a:chExt cx="2871893" cy="680680"/>
          </a:xfrm>
        </p:grpSpPr>
        <p:grpSp>
          <p:nvGrpSpPr>
            <p:cNvPr id="8" name="קבוצה 7"/>
            <p:cNvGrpSpPr/>
            <p:nvPr/>
          </p:nvGrpSpPr>
          <p:grpSpPr>
            <a:xfrm>
              <a:off x="4499992" y="5112591"/>
              <a:ext cx="1509581" cy="665266"/>
              <a:chOff x="4499992" y="5112591"/>
              <a:chExt cx="1509581" cy="665266"/>
            </a:xfrm>
          </p:grpSpPr>
          <p:grpSp>
            <p:nvGrpSpPr>
              <p:cNvPr id="35" name="קבוצה 34"/>
              <p:cNvGrpSpPr/>
              <p:nvPr/>
            </p:nvGrpSpPr>
            <p:grpSpPr>
              <a:xfrm>
                <a:off x="4499992" y="5112591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29" name="תמונה 28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31" name="TextBox 30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4</a:t>
                  </a:r>
                  <a:endParaRPr lang="he-IL" sz="1400" dirty="0"/>
                </a:p>
              </p:txBody>
            </p:sp>
            <p:grpSp>
              <p:nvGrpSpPr>
                <p:cNvPr id="32" name="קבוצה 31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33" name="מחבר ישר 32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מחבר ישר 33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40" name="תמונה 39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754045" y="5146298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7" name="קבוצה 6"/>
            <p:cNvGrpSpPr/>
            <p:nvPr/>
          </p:nvGrpSpPr>
          <p:grpSpPr>
            <a:xfrm>
              <a:off x="3137680" y="5128005"/>
              <a:ext cx="1374557" cy="665266"/>
              <a:chOff x="3137680" y="5128005"/>
              <a:chExt cx="1374557" cy="665266"/>
            </a:xfrm>
          </p:grpSpPr>
          <p:grpSp>
            <p:nvGrpSpPr>
              <p:cNvPr id="9" name="קבוצה 8"/>
              <p:cNvGrpSpPr/>
              <p:nvPr/>
            </p:nvGrpSpPr>
            <p:grpSpPr>
              <a:xfrm>
                <a:off x="3137680" y="5128005"/>
                <a:ext cx="1374557" cy="665266"/>
                <a:chOff x="2051720" y="5880694"/>
                <a:chExt cx="1374557" cy="665266"/>
              </a:xfrm>
            </p:grpSpPr>
            <p:pic>
              <p:nvPicPr>
                <p:cNvPr id="37" name="תמונה 36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051720" y="5880694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38" name="TextBox 37"/>
                <p:cNvSpPr txBox="1"/>
                <p:nvPr/>
              </p:nvSpPr>
              <p:spPr>
                <a:xfrm>
                  <a:off x="2288974" y="6176238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</p:grpSp>
          <p:pic>
            <p:nvPicPr>
              <p:cNvPr id="41" name="תמונה 40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371239" y="5153225"/>
                <a:ext cx="795888" cy="139630"/>
              </a:xfrm>
              <a:prstGeom prst="rect">
                <a:avLst/>
              </a:prstGeom>
            </p:spPr>
          </p:pic>
        </p:grpSp>
      </p:grpSp>
      <p:sp>
        <p:nvSpPr>
          <p:cNvPr id="13" name="מציין מיקום של כותרת תחתונה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19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06551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3FF8900-AB88-4FAC-9AAF-F2A6045479BD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מלבן מעוגל 9">
            <a:extLst>
              <a:ext uri="{FF2B5EF4-FFF2-40B4-BE49-F238E27FC236}">
                <a16:creationId xmlns:a16="http://schemas.microsoft.com/office/drawing/2014/main" id="{A468632B-0CA1-4CC0-A6C7-70A857F15A93}"/>
              </a:ext>
            </a:extLst>
          </p:cNvPr>
          <p:cNvSpPr/>
          <p:nvPr/>
        </p:nvSpPr>
        <p:spPr>
          <a:xfrm>
            <a:off x="212943" y="1386141"/>
            <a:ext cx="13177381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6" name="כותרת 1">
            <a:extLst>
              <a:ext uri="{FF2B5EF4-FFF2-40B4-BE49-F238E27FC236}">
                <a16:creationId xmlns:a16="http://schemas.microsoft.com/office/drawing/2014/main" id="{47914789-B2EA-462C-BF17-7CD2946B10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1640910"/>
            <a:ext cx="12192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בניית רשימה בשלוש דרכים</a:t>
            </a: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60B42525-00E8-43B4-9A9C-8B2D04553F80}"/>
              </a:ext>
            </a:extLst>
          </p:cNvPr>
          <p:cNvSpPr/>
          <p:nvPr/>
        </p:nvSpPr>
        <p:spPr>
          <a:xfrm>
            <a:off x="7329949" y="6155858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>
            <a:extLst>
              <a:ext uri="{FF2B5EF4-FFF2-40B4-BE49-F238E27FC236}">
                <a16:creationId xmlns:a16="http://schemas.microsoft.com/office/drawing/2014/main" id="{4C684E2E-FCCB-43E0-9D05-677B59E14F1E}"/>
              </a:ext>
            </a:extLst>
          </p:cNvPr>
          <p:cNvSpPr/>
          <p:nvPr/>
        </p:nvSpPr>
        <p:spPr>
          <a:xfrm>
            <a:off x="9501144" y="5870968"/>
            <a:ext cx="3049656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10">
            <a:extLst>
              <a:ext uri="{FF2B5EF4-FFF2-40B4-BE49-F238E27FC236}">
                <a16:creationId xmlns:a16="http://schemas.microsoft.com/office/drawing/2014/main" id="{A53E1BF4-66A2-436A-841F-817E496FD3C1}"/>
              </a:ext>
            </a:extLst>
          </p:cNvPr>
          <p:cNvSpPr/>
          <p:nvPr/>
        </p:nvSpPr>
        <p:spPr>
          <a:xfrm>
            <a:off x="-501113" y="1636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Google Shape;11;p2">
            <a:extLst>
              <a:ext uri="{FF2B5EF4-FFF2-40B4-BE49-F238E27FC236}">
                <a16:creationId xmlns:a16="http://schemas.microsoft.com/office/drawing/2014/main" id="{B36A47C2-5D72-4F0D-95E9-F8542E889DEF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" y="2926669"/>
            <a:ext cx="12192000" cy="703645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r>
              <a:rPr lang="he-IL" dirty="0"/>
              <a:t>מדעי המחשב - מבני נתונים</a:t>
            </a:r>
          </a:p>
        </p:txBody>
      </p:sp>
      <p:sp>
        <p:nvSpPr>
          <p:cNvPr id="11" name="מציין מיקום תוכן 2">
            <a:extLst>
              <a:ext uri="{FF2B5EF4-FFF2-40B4-BE49-F238E27FC236}">
                <a16:creationId xmlns:a16="http://schemas.microsoft.com/office/drawing/2014/main" id="{0A280966-8884-48DB-86CC-4C9A8B558767}"/>
              </a:ext>
            </a:extLst>
          </p:cNvPr>
          <p:cNvSpPr txBox="1">
            <a:spLocks/>
          </p:cNvSpPr>
          <p:nvPr/>
        </p:nvSpPr>
        <p:spPr bwMode="auto">
          <a:xfrm>
            <a:off x="0" y="3573096"/>
            <a:ext cx="12191999" cy="72000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defPPr>
              <a:defRPr lang="he-IL"/>
            </a:defPPr>
            <a:lvl1pPr marL="0" indent="0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kumimoji="0"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34" indent="-342934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914400" algn="r" defTabSz="914400" rtl="1" eaLnBrk="1" latinLnBrk="0" hangingPunct="1">
              <a:lnSpc>
                <a:spcPct val="150000"/>
              </a:lnSpc>
              <a:defRPr sz="18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371600" algn="r" defTabSz="914400" rtl="1" eaLnBrk="1" latinLnBrk="0" hangingPunct="1">
              <a:lnSpc>
                <a:spcPct val="150000"/>
              </a:lnSpc>
              <a:defRPr sz="18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1828800" algn="r" defTabSz="914400" rtl="1" eaLnBrk="1" latinLnBrk="0" hangingPunct="1">
              <a:lnSpc>
                <a:spcPct val="150000"/>
              </a:lnSpc>
              <a:defRPr sz="18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שם המורה:</a:t>
            </a:r>
            <a:r>
              <a:rPr lang="en-US" dirty="0"/>
              <a:t> </a:t>
            </a:r>
            <a:r>
              <a:rPr lang="he-IL" dirty="0"/>
              <a:t>הילה קדמן </a:t>
            </a:r>
          </a:p>
        </p:txBody>
      </p:sp>
      <p:sp>
        <p:nvSpPr>
          <p:cNvPr id="12" name="מלבן מעוגל 8">
            <a:extLst>
              <a:ext uri="{FF2B5EF4-FFF2-40B4-BE49-F238E27FC236}">
                <a16:creationId xmlns:a16="http://schemas.microsoft.com/office/drawing/2014/main" id="{431E3A96-9001-49A3-B4D6-30F0CAB3C4AD}"/>
              </a:ext>
            </a:extLst>
          </p:cNvPr>
          <p:cNvSpPr/>
          <p:nvPr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DFEBB0-AAE3-4B06-848F-001AD8469ACB}"/>
              </a:ext>
            </a:extLst>
          </p:cNvPr>
          <p:cNvSpPr txBox="1"/>
          <p:nvPr/>
        </p:nvSpPr>
        <p:spPr>
          <a:xfrm>
            <a:off x="452049" y="6316882"/>
            <a:ext cx="518457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</a:t>
            </a:r>
            <a:r>
              <a:rPr lang="en-US" dirty="0" err="1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blog.csit.org.il</a:t>
            </a:r>
            <a:r>
              <a:rPr lang="en-US" dirty="0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dirty="0" err="1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MyBlog.aspx?BlogID</a:t>
            </a:r>
            <a:r>
              <a:rPr lang="en-US" dirty="0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=33</a:t>
            </a:r>
            <a:endParaRPr lang="he-I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472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62"/>
    </mc:Choice>
    <mc:Fallback xmlns="">
      <p:transition spd="slow" advTm="4262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null</a:t>
            </a:r>
            <a:r>
              <a:rPr lang="en-US" sz="2000" dirty="0"/>
              <a:t>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0 ; i &lt; arr.length ; i++)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/>
              <a:t>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&gt;(arr[i], lst);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4" name="מלבן מעוגל 3"/>
          <p:cNvSpPr/>
          <p:nvPr/>
        </p:nvSpPr>
        <p:spPr>
          <a:xfrm>
            <a:off x="3143672" y="5301208"/>
            <a:ext cx="288032" cy="28803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2567608" y="5260558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lst</a:t>
            </a:r>
            <a:endParaRPr lang="he-IL" dirty="0"/>
          </a:p>
        </p:txBody>
      </p:sp>
      <p:sp>
        <p:nvSpPr>
          <p:cNvPr id="12" name="מלבן מעוגל 11"/>
          <p:cNvSpPr/>
          <p:nvPr/>
        </p:nvSpPr>
        <p:spPr>
          <a:xfrm>
            <a:off x="3275906" y="3350399"/>
            <a:ext cx="1598552" cy="36004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cxnSp>
        <p:nvCxnSpPr>
          <p:cNvPr id="11" name="מחבר חץ ישר 10"/>
          <p:cNvCxnSpPr>
            <a:endCxn id="37" idx="1"/>
          </p:cNvCxnSpPr>
          <p:nvPr/>
        </p:nvCxnSpPr>
        <p:spPr>
          <a:xfrm>
            <a:off x="3287688" y="5460638"/>
            <a:ext cx="13739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25" name="תמונה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26" name="מחבר חץ ישר 25"/>
          <p:cNvCxnSpPr/>
          <p:nvPr/>
        </p:nvCxnSpPr>
        <p:spPr>
          <a:xfrm>
            <a:off x="8760296" y="2606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אליפסה 26"/>
          <p:cNvSpPr/>
          <p:nvPr/>
        </p:nvSpPr>
        <p:spPr>
          <a:xfrm>
            <a:off x="8616280" y="6999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28" name="קבוצה 27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30" name="TextBox 29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2</a:t>
              </a:r>
              <a:endParaRPr lang="he-IL" dirty="0"/>
            </a:p>
          </p:txBody>
        </p:sp>
        <p:sp>
          <p:nvSpPr>
            <p:cNvPr id="36" name="מלבן מעוגל 35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39" name="מלבן מעוגל 38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40" name="קבוצה 39"/>
          <p:cNvGrpSpPr/>
          <p:nvPr/>
        </p:nvGrpSpPr>
        <p:grpSpPr>
          <a:xfrm>
            <a:off x="4661681" y="5112591"/>
            <a:ext cx="2871893" cy="680680"/>
            <a:chOff x="3137680" y="5112591"/>
            <a:chExt cx="2871893" cy="680680"/>
          </a:xfrm>
        </p:grpSpPr>
        <p:grpSp>
          <p:nvGrpSpPr>
            <p:cNvPr id="41" name="קבוצה 40"/>
            <p:cNvGrpSpPr/>
            <p:nvPr/>
          </p:nvGrpSpPr>
          <p:grpSpPr>
            <a:xfrm>
              <a:off x="4499992" y="5112591"/>
              <a:ext cx="1509581" cy="665266"/>
              <a:chOff x="4499992" y="5112591"/>
              <a:chExt cx="1509581" cy="665266"/>
            </a:xfrm>
          </p:grpSpPr>
          <p:grpSp>
            <p:nvGrpSpPr>
              <p:cNvPr id="47" name="קבוצה 46"/>
              <p:cNvGrpSpPr/>
              <p:nvPr/>
            </p:nvGrpSpPr>
            <p:grpSpPr>
              <a:xfrm>
                <a:off x="4499992" y="5112591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49" name="תמונה 48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0" name="TextBox 49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4</a:t>
                  </a:r>
                  <a:endParaRPr lang="he-IL" sz="1400" dirty="0"/>
                </a:p>
              </p:txBody>
            </p:sp>
            <p:grpSp>
              <p:nvGrpSpPr>
                <p:cNvPr id="51" name="קבוצה 50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52" name="מחבר ישר 51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מחבר ישר 52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48" name="תמונה 47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754045" y="5146298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42" name="קבוצה 41"/>
            <p:cNvGrpSpPr/>
            <p:nvPr/>
          </p:nvGrpSpPr>
          <p:grpSpPr>
            <a:xfrm>
              <a:off x="3137680" y="5128005"/>
              <a:ext cx="1374557" cy="665266"/>
              <a:chOff x="3137680" y="5128005"/>
              <a:chExt cx="1374557" cy="665266"/>
            </a:xfrm>
          </p:grpSpPr>
          <p:grpSp>
            <p:nvGrpSpPr>
              <p:cNvPr id="43" name="קבוצה 42"/>
              <p:cNvGrpSpPr/>
              <p:nvPr/>
            </p:nvGrpSpPr>
            <p:grpSpPr>
              <a:xfrm>
                <a:off x="3137680" y="5128005"/>
                <a:ext cx="1374557" cy="665266"/>
                <a:chOff x="2051720" y="5880694"/>
                <a:chExt cx="1374557" cy="665266"/>
              </a:xfrm>
            </p:grpSpPr>
            <p:pic>
              <p:nvPicPr>
                <p:cNvPr id="45" name="תמונה 44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051720" y="5880694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46" name="TextBox 45"/>
                <p:cNvSpPr txBox="1"/>
                <p:nvPr/>
              </p:nvSpPr>
              <p:spPr>
                <a:xfrm>
                  <a:off x="2288974" y="6176238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</p:grpSp>
          <p:pic>
            <p:nvPicPr>
              <p:cNvPr id="44" name="תמונה 43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371239" y="5153225"/>
                <a:ext cx="795888" cy="139630"/>
              </a:xfrm>
              <a:prstGeom prst="rect">
                <a:avLst/>
              </a:prstGeom>
            </p:spPr>
          </p:pic>
        </p:grpSp>
      </p:grpSp>
      <p:sp>
        <p:nvSpPr>
          <p:cNvPr id="7" name="מציין מיקום של כותרת תחתונה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20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966756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null</a:t>
            </a:r>
            <a:r>
              <a:rPr lang="en-US" sz="2000" dirty="0"/>
              <a:t>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0 ; i &lt; arr.length ; i++)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/>
              <a:t>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&gt;(arr[i], lst);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4" name="מלבן מעוגל 3"/>
          <p:cNvSpPr/>
          <p:nvPr/>
        </p:nvSpPr>
        <p:spPr>
          <a:xfrm>
            <a:off x="3143672" y="5301208"/>
            <a:ext cx="288032" cy="28803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2567608" y="5260558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lst</a:t>
            </a:r>
            <a:endParaRPr lang="he-IL" dirty="0"/>
          </a:p>
        </p:txBody>
      </p:sp>
      <p:sp>
        <p:nvSpPr>
          <p:cNvPr id="12" name="מלבן מעוגל 11"/>
          <p:cNvSpPr/>
          <p:nvPr/>
        </p:nvSpPr>
        <p:spPr>
          <a:xfrm>
            <a:off x="3034074" y="3641055"/>
            <a:ext cx="3790845" cy="36004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cxnSp>
        <p:nvCxnSpPr>
          <p:cNvPr id="11" name="מחבר חץ ישר 10"/>
          <p:cNvCxnSpPr>
            <a:endCxn id="37" idx="1"/>
          </p:cNvCxnSpPr>
          <p:nvPr/>
        </p:nvCxnSpPr>
        <p:spPr>
          <a:xfrm>
            <a:off x="3287688" y="5460638"/>
            <a:ext cx="13739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0" name="תמונה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36" name="מחבר חץ ישר 35"/>
          <p:cNvCxnSpPr/>
          <p:nvPr/>
        </p:nvCxnSpPr>
        <p:spPr>
          <a:xfrm>
            <a:off x="8760296" y="2606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אליפסה 38"/>
          <p:cNvSpPr/>
          <p:nvPr/>
        </p:nvSpPr>
        <p:spPr>
          <a:xfrm>
            <a:off x="8616280" y="6999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0" name="קבוצה 39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41" name="TextBox 40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2</a:t>
              </a:r>
              <a:endParaRPr lang="he-IL" dirty="0"/>
            </a:p>
          </p:txBody>
        </p:sp>
        <p:sp>
          <p:nvSpPr>
            <p:cNvPr id="42" name="מלבן מעוגל 41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45" name="מלבן מעוגל 44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43" name="קבוצה 42"/>
          <p:cNvGrpSpPr/>
          <p:nvPr/>
        </p:nvGrpSpPr>
        <p:grpSpPr>
          <a:xfrm>
            <a:off x="4661681" y="5112591"/>
            <a:ext cx="2871893" cy="680680"/>
            <a:chOff x="3137680" y="5112591"/>
            <a:chExt cx="2871893" cy="680680"/>
          </a:xfrm>
        </p:grpSpPr>
        <p:grpSp>
          <p:nvGrpSpPr>
            <p:cNvPr id="44" name="קבוצה 43"/>
            <p:cNvGrpSpPr/>
            <p:nvPr/>
          </p:nvGrpSpPr>
          <p:grpSpPr>
            <a:xfrm>
              <a:off x="4499992" y="5112591"/>
              <a:ext cx="1509581" cy="665266"/>
              <a:chOff x="4499992" y="5112591"/>
              <a:chExt cx="1509581" cy="665266"/>
            </a:xfrm>
          </p:grpSpPr>
          <p:grpSp>
            <p:nvGrpSpPr>
              <p:cNvPr id="55" name="קבוצה 54"/>
              <p:cNvGrpSpPr/>
              <p:nvPr/>
            </p:nvGrpSpPr>
            <p:grpSpPr>
              <a:xfrm>
                <a:off x="4499992" y="5112591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57" name="תמונה 56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8" name="TextBox 57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4</a:t>
                  </a:r>
                  <a:endParaRPr lang="he-IL" sz="1400" dirty="0"/>
                </a:p>
              </p:txBody>
            </p:sp>
            <p:grpSp>
              <p:nvGrpSpPr>
                <p:cNvPr id="59" name="קבוצה 58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60" name="מחבר ישר 59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מחבר ישר 60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56" name="תמונה 55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754045" y="5146298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46" name="קבוצה 45"/>
            <p:cNvGrpSpPr/>
            <p:nvPr/>
          </p:nvGrpSpPr>
          <p:grpSpPr>
            <a:xfrm>
              <a:off x="3137680" y="5128005"/>
              <a:ext cx="1374557" cy="665266"/>
              <a:chOff x="3137680" y="5128005"/>
              <a:chExt cx="1374557" cy="665266"/>
            </a:xfrm>
          </p:grpSpPr>
          <p:grpSp>
            <p:nvGrpSpPr>
              <p:cNvPr id="51" name="קבוצה 50"/>
              <p:cNvGrpSpPr/>
              <p:nvPr/>
            </p:nvGrpSpPr>
            <p:grpSpPr>
              <a:xfrm>
                <a:off x="3137680" y="5128005"/>
                <a:ext cx="1374557" cy="665266"/>
                <a:chOff x="2051720" y="5880694"/>
                <a:chExt cx="1374557" cy="665266"/>
              </a:xfrm>
            </p:grpSpPr>
            <p:pic>
              <p:nvPicPr>
                <p:cNvPr id="53" name="תמונה 52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051720" y="5880694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4" name="TextBox 53"/>
                <p:cNvSpPr txBox="1"/>
                <p:nvPr/>
              </p:nvSpPr>
              <p:spPr>
                <a:xfrm>
                  <a:off x="2288974" y="6176238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</p:grpSp>
          <p:pic>
            <p:nvPicPr>
              <p:cNvPr id="52" name="תמונה 51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371239" y="5153225"/>
                <a:ext cx="795888" cy="139630"/>
              </a:xfrm>
              <a:prstGeom prst="rect">
                <a:avLst/>
              </a:prstGeom>
            </p:spPr>
          </p:pic>
        </p:grpSp>
      </p:grpSp>
      <p:grpSp>
        <p:nvGrpSpPr>
          <p:cNvPr id="7" name="קבוצה 6"/>
          <p:cNvGrpSpPr/>
          <p:nvPr/>
        </p:nvGrpSpPr>
        <p:grpSpPr>
          <a:xfrm>
            <a:off x="3575721" y="5758510"/>
            <a:ext cx="1635403" cy="787450"/>
            <a:chOff x="2051720" y="5758510"/>
            <a:chExt cx="1635403" cy="787450"/>
          </a:xfrm>
        </p:grpSpPr>
        <p:grpSp>
          <p:nvGrpSpPr>
            <p:cNvPr id="47" name="קבוצה 46"/>
            <p:cNvGrpSpPr/>
            <p:nvPr/>
          </p:nvGrpSpPr>
          <p:grpSpPr>
            <a:xfrm>
              <a:off x="2051720" y="5880694"/>
              <a:ext cx="1374557" cy="665266"/>
              <a:chOff x="2051720" y="5880694"/>
              <a:chExt cx="1374557" cy="665266"/>
            </a:xfrm>
          </p:grpSpPr>
          <p:pic>
            <p:nvPicPr>
              <p:cNvPr id="48" name="תמונה 4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51720" y="5880694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49" name="TextBox 48"/>
              <p:cNvSpPr txBox="1"/>
              <p:nvPr/>
            </p:nvSpPr>
            <p:spPr>
              <a:xfrm>
                <a:off x="2288974" y="6176238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pPr algn="l" rtl="0"/>
                <a:r>
                  <a:rPr lang="en-US" sz="1400" dirty="0"/>
                  <a:t>3</a:t>
                </a:r>
                <a:endParaRPr lang="he-IL" sz="1400" dirty="0"/>
              </a:p>
            </p:txBody>
          </p:sp>
        </p:grpSp>
        <p:cxnSp>
          <p:nvCxnSpPr>
            <p:cNvPr id="50" name="מחבר חץ ישר 49"/>
            <p:cNvCxnSpPr/>
            <p:nvPr/>
          </p:nvCxnSpPr>
          <p:spPr>
            <a:xfrm flipV="1">
              <a:off x="3405496" y="5758510"/>
              <a:ext cx="281627" cy="5171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62" name="תמונה 6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79165" y="5911939"/>
              <a:ext cx="795888" cy="139630"/>
            </a:xfrm>
            <a:prstGeom prst="rect">
              <a:avLst/>
            </a:prstGeom>
          </p:spPr>
        </p:pic>
      </p:grpSp>
      <p:sp>
        <p:nvSpPr>
          <p:cNvPr id="8" name="מציין מיקום של כותרת תחתונה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21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710728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תמונה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null</a:t>
            </a:r>
            <a:r>
              <a:rPr lang="en-US" sz="2000" dirty="0"/>
              <a:t>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0 ; i &lt; arr.length ; i++)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/>
              <a:t>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&gt;(arr[i], lst);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4" name="מלבן מעוגל 3"/>
          <p:cNvSpPr/>
          <p:nvPr/>
        </p:nvSpPr>
        <p:spPr>
          <a:xfrm>
            <a:off x="3143672" y="5301208"/>
            <a:ext cx="288032" cy="28803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2567608" y="5260558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lst</a:t>
            </a:r>
            <a:endParaRPr lang="he-IL" dirty="0"/>
          </a:p>
        </p:txBody>
      </p:sp>
      <p:sp>
        <p:nvSpPr>
          <p:cNvPr id="12" name="מלבן מעוגל 11"/>
          <p:cNvSpPr/>
          <p:nvPr/>
        </p:nvSpPr>
        <p:spPr>
          <a:xfrm>
            <a:off x="2465899" y="3635472"/>
            <a:ext cx="4536504" cy="328028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cxnSp>
        <p:nvCxnSpPr>
          <p:cNvPr id="44" name="מחבר חץ ישר 43"/>
          <p:cNvCxnSpPr/>
          <p:nvPr/>
        </p:nvCxnSpPr>
        <p:spPr>
          <a:xfrm>
            <a:off x="8760296" y="2606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מחבר חץ ישר 51"/>
          <p:cNvCxnSpPr/>
          <p:nvPr/>
        </p:nvCxnSpPr>
        <p:spPr>
          <a:xfrm>
            <a:off x="3287688" y="5498484"/>
            <a:ext cx="322862" cy="3787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אליפסה 26"/>
          <p:cNvSpPr/>
          <p:nvPr/>
        </p:nvSpPr>
        <p:spPr>
          <a:xfrm>
            <a:off x="8616280" y="6999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36" name="קבוצה 35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39" name="TextBox 38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2</a:t>
              </a:r>
              <a:endParaRPr lang="he-IL" dirty="0"/>
            </a:p>
          </p:txBody>
        </p:sp>
        <p:sp>
          <p:nvSpPr>
            <p:cNvPr id="40" name="מלבן מעוגל 39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41" name="מלבן מעוגל 40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42" name="קבוצה 41"/>
          <p:cNvGrpSpPr/>
          <p:nvPr/>
        </p:nvGrpSpPr>
        <p:grpSpPr>
          <a:xfrm>
            <a:off x="4661681" y="5112591"/>
            <a:ext cx="2871893" cy="680680"/>
            <a:chOff x="3137680" y="5112591"/>
            <a:chExt cx="2871893" cy="680680"/>
          </a:xfrm>
        </p:grpSpPr>
        <p:grpSp>
          <p:nvGrpSpPr>
            <p:cNvPr id="43" name="קבוצה 42"/>
            <p:cNvGrpSpPr/>
            <p:nvPr/>
          </p:nvGrpSpPr>
          <p:grpSpPr>
            <a:xfrm>
              <a:off x="4499992" y="5112591"/>
              <a:ext cx="1509581" cy="665266"/>
              <a:chOff x="4499992" y="5112591"/>
              <a:chExt cx="1509581" cy="665266"/>
            </a:xfrm>
          </p:grpSpPr>
          <p:grpSp>
            <p:nvGrpSpPr>
              <p:cNvPr id="55" name="קבוצה 54"/>
              <p:cNvGrpSpPr/>
              <p:nvPr/>
            </p:nvGrpSpPr>
            <p:grpSpPr>
              <a:xfrm>
                <a:off x="4499992" y="5112591"/>
                <a:ext cx="1509581" cy="665266"/>
                <a:chOff x="3768942" y="5112591"/>
                <a:chExt cx="1509581" cy="665266"/>
              </a:xfrm>
            </p:grpSpPr>
            <p:pic>
              <p:nvPicPr>
                <p:cNvPr id="57" name="תמונה 56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68942" y="5112591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8" name="TextBox 57"/>
                <p:cNvSpPr txBox="1"/>
                <p:nvPr/>
              </p:nvSpPr>
              <p:spPr>
                <a:xfrm>
                  <a:off x="4006196" y="5408135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4</a:t>
                  </a:r>
                  <a:endParaRPr lang="he-IL" sz="1400" dirty="0"/>
                </a:p>
              </p:txBody>
            </p:sp>
            <p:grpSp>
              <p:nvGrpSpPr>
                <p:cNvPr id="59" name="קבוצה 58"/>
                <p:cNvGrpSpPr/>
                <p:nvPr/>
              </p:nvGrpSpPr>
              <p:grpSpPr>
                <a:xfrm>
                  <a:off x="5084947" y="5408135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60" name="מחבר ישר 59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מחבר ישר 60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56" name="תמונה 55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754045" y="5146298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45" name="קבוצה 44"/>
            <p:cNvGrpSpPr/>
            <p:nvPr/>
          </p:nvGrpSpPr>
          <p:grpSpPr>
            <a:xfrm>
              <a:off x="3137680" y="5128005"/>
              <a:ext cx="1374557" cy="665266"/>
              <a:chOff x="3137680" y="5128005"/>
              <a:chExt cx="1374557" cy="665266"/>
            </a:xfrm>
          </p:grpSpPr>
          <p:grpSp>
            <p:nvGrpSpPr>
              <p:cNvPr id="46" name="קבוצה 45"/>
              <p:cNvGrpSpPr/>
              <p:nvPr/>
            </p:nvGrpSpPr>
            <p:grpSpPr>
              <a:xfrm>
                <a:off x="3137680" y="5128005"/>
                <a:ext cx="1374557" cy="665266"/>
                <a:chOff x="2051720" y="5880694"/>
                <a:chExt cx="1374557" cy="665266"/>
              </a:xfrm>
            </p:grpSpPr>
            <p:pic>
              <p:nvPicPr>
                <p:cNvPr id="53" name="תמונה 52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051720" y="5880694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4" name="TextBox 53"/>
                <p:cNvSpPr txBox="1"/>
                <p:nvPr/>
              </p:nvSpPr>
              <p:spPr>
                <a:xfrm>
                  <a:off x="2288974" y="6176238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</p:grpSp>
          <p:pic>
            <p:nvPicPr>
              <p:cNvPr id="51" name="תמונה 50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371239" y="5153225"/>
                <a:ext cx="795888" cy="139630"/>
              </a:xfrm>
              <a:prstGeom prst="rect">
                <a:avLst/>
              </a:prstGeom>
            </p:spPr>
          </p:pic>
        </p:grpSp>
      </p:grpSp>
      <p:grpSp>
        <p:nvGrpSpPr>
          <p:cNvPr id="62" name="קבוצה 61"/>
          <p:cNvGrpSpPr/>
          <p:nvPr/>
        </p:nvGrpSpPr>
        <p:grpSpPr>
          <a:xfrm>
            <a:off x="3575721" y="5758510"/>
            <a:ext cx="1635403" cy="787450"/>
            <a:chOff x="2051720" y="5758510"/>
            <a:chExt cx="1635403" cy="787450"/>
          </a:xfrm>
        </p:grpSpPr>
        <p:grpSp>
          <p:nvGrpSpPr>
            <p:cNvPr id="63" name="קבוצה 62"/>
            <p:cNvGrpSpPr/>
            <p:nvPr/>
          </p:nvGrpSpPr>
          <p:grpSpPr>
            <a:xfrm>
              <a:off x="2051720" y="5880694"/>
              <a:ext cx="1374557" cy="665266"/>
              <a:chOff x="2051720" y="5880694"/>
              <a:chExt cx="1374557" cy="665266"/>
            </a:xfrm>
          </p:grpSpPr>
          <p:pic>
            <p:nvPicPr>
              <p:cNvPr id="66" name="תמונה 65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51720" y="5880694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67" name="TextBox 66"/>
              <p:cNvSpPr txBox="1"/>
              <p:nvPr/>
            </p:nvSpPr>
            <p:spPr>
              <a:xfrm>
                <a:off x="2288974" y="6176238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pPr algn="l" rtl="0"/>
                <a:r>
                  <a:rPr lang="en-US" sz="1400" dirty="0"/>
                  <a:t>3</a:t>
                </a:r>
                <a:endParaRPr lang="he-IL" sz="1400" dirty="0"/>
              </a:p>
            </p:txBody>
          </p:sp>
        </p:grpSp>
        <p:cxnSp>
          <p:nvCxnSpPr>
            <p:cNvPr id="64" name="מחבר חץ ישר 63"/>
            <p:cNvCxnSpPr/>
            <p:nvPr/>
          </p:nvCxnSpPr>
          <p:spPr>
            <a:xfrm flipV="1">
              <a:off x="3405496" y="5758510"/>
              <a:ext cx="281627" cy="5171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65" name="תמונה 6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79165" y="5911939"/>
              <a:ext cx="795888" cy="139630"/>
            </a:xfrm>
            <a:prstGeom prst="rect">
              <a:avLst/>
            </a:prstGeom>
          </p:spPr>
        </p:pic>
      </p:grpSp>
      <p:sp>
        <p:nvSpPr>
          <p:cNvPr id="7" name="מציין מיקום של כותרת תחתונה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22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50701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תמונה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null</a:t>
            </a:r>
            <a:r>
              <a:rPr lang="en-US" sz="2000" dirty="0"/>
              <a:t>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0 ; i &lt; arr.length ; i++)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/>
              <a:t>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&gt;(arr[i], lst);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4" name="מלבן מעוגל 3"/>
          <p:cNvSpPr/>
          <p:nvPr/>
        </p:nvSpPr>
        <p:spPr>
          <a:xfrm>
            <a:off x="3143672" y="5301208"/>
            <a:ext cx="288032" cy="28803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2567608" y="5260558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lst</a:t>
            </a:r>
            <a:endParaRPr lang="he-IL" dirty="0"/>
          </a:p>
        </p:txBody>
      </p:sp>
      <p:sp>
        <p:nvSpPr>
          <p:cNvPr id="12" name="מלבן מעוגל 11"/>
          <p:cNvSpPr/>
          <p:nvPr/>
        </p:nvSpPr>
        <p:spPr>
          <a:xfrm>
            <a:off x="5057557" y="3284984"/>
            <a:ext cx="479706" cy="36004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cxnSp>
        <p:nvCxnSpPr>
          <p:cNvPr id="11" name="מחבר חץ ישר 10"/>
          <p:cNvCxnSpPr/>
          <p:nvPr/>
        </p:nvCxnSpPr>
        <p:spPr>
          <a:xfrm>
            <a:off x="3342002" y="5459307"/>
            <a:ext cx="13739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4" name="מחבר חץ ישר 43"/>
          <p:cNvCxnSpPr/>
          <p:nvPr/>
        </p:nvCxnSpPr>
        <p:spPr>
          <a:xfrm>
            <a:off x="9179831" y="226122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אליפסה 24"/>
          <p:cNvSpPr/>
          <p:nvPr/>
        </p:nvSpPr>
        <p:spPr>
          <a:xfrm>
            <a:off x="9052227" y="676032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28" name="קבוצה 27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30" name="TextBox 29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3</a:t>
              </a:r>
              <a:endParaRPr lang="he-IL" dirty="0"/>
            </a:p>
          </p:txBody>
        </p:sp>
        <p:sp>
          <p:nvSpPr>
            <p:cNvPr id="36" name="מלבן מעוגל 35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39" name="מלבן מעוגל 38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8" name="קבוצה 7"/>
          <p:cNvGrpSpPr/>
          <p:nvPr/>
        </p:nvGrpSpPr>
        <p:grpSpPr>
          <a:xfrm>
            <a:off x="4727849" y="5090268"/>
            <a:ext cx="4236253" cy="682663"/>
            <a:chOff x="3203848" y="5090267"/>
            <a:chExt cx="4236253" cy="682663"/>
          </a:xfrm>
        </p:grpSpPr>
        <p:grpSp>
          <p:nvGrpSpPr>
            <p:cNvPr id="40" name="קבוצה 39"/>
            <p:cNvGrpSpPr/>
            <p:nvPr/>
          </p:nvGrpSpPr>
          <p:grpSpPr>
            <a:xfrm>
              <a:off x="4568208" y="5090267"/>
              <a:ext cx="2871893" cy="680680"/>
              <a:chOff x="3137680" y="5112591"/>
              <a:chExt cx="2871893" cy="680680"/>
            </a:xfrm>
          </p:grpSpPr>
          <p:grpSp>
            <p:nvGrpSpPr>
              <p:cNvPr id="41" name="קבוצה 40"/>
              <p:cNvGrpSpPr/>
              <p:nvPr/>
            </p:nvGrpSpPr>
            <p:grpSpPr>
              <a:xfrm>
                <a:off x="4499992" y="5112591"/>
                <a:ext cx="1509581" cy="665266"/>
                <a:chOff x="4499992" y="5112591"/>
                <a:chExt cx="1509581" cy="665266"/>
              </a:xfrm>
            </p:grpSpPr>
            <p:grpSp>
              <p:nvGrpSpPr>
                <p:cNvPr id="51" name="קבוצה 50"/>
                <p:cNvGrpSpPr/>
                <p:nvPr/>
              </p:nvGrpSpPr>
              <p:grpSpPr>
                <a:xfrm>
                  <a:off x="4499992" y="5112591"/>
                  <a:ext cx="1509581" cy="665266"/>
                  <a:chOff x="3768942" y="5112591"/>
                  <a:chExt cx="1509581" cy="665266"/>
                </a:xfrm>
              </p:grpSpPr>
              <p:pic>
                <p:nvPicPr>
                  <p:cNvPr id="53" name="תמונה 52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768942" y="5112591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54" name="TextBox 53"/>
                  <p:cNvSpPr txBox="1"/>
                  <p:nvPr/>
                </p:nvSpPr>
                <p:spPr>
                  <a:xfrm>
                    <a:off x="4006196" y="5408135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  <p:grpSp>
                <p:nvGrpSpPr>
                  <p:cNvPr id="55" name="קבוצה 54"/>
                  <p:cNvGrpSpPr/>
                  <p:nvPr/>
                </p:nvGrpSpPr>
                <p:grpSpPr>
                  <a:xfrm>
                    <a:off x="5084947" y="5408135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56" name="מחבר ישר 55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" name="מחבר ישר 56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pic>
              <p:nvPicPr>
                <p:cNvPr id="52" name="תמונה 51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4754045" y="5146298"/>
                  <a:ext cx="795888" cy="139630"/>
                </a:xfrm>
                <a:prstGeom prst="rect">
                  <a:avLst/>
                </a:prstGeom>
              </p:spPr>
            </p:pic>
          </p:grpSp>
          <p:grpSp>
            <p:nvGrpSpPr>
              <p:cNvPr id="42" name="קבוצה 41"/>
              <p:cNvGrpSpPr/>
              <p:nvPr/>
            </p:nvGrpSpPr>
            <p:grpSpPr>
              <a:xfrm>
                <a:off x="3137680" y="5128005"/>
                <a:ext cx="1374557" cy="665266"/>
                <a:chOff x="3137680" y="5128005"/>
                <a:chExt cx="1374557" cy="665266"/>
              </a:xfrm>
            </p:grpSpPr>
            <p:grpSp>
              <p:nvGrpSpPr>
                <p:cNvPr id="43" name="קבוצה 42"/>
                <p:cNvGrpSpPr/>
                <p:nvPr/>
              </p:nvGrpSpPr>
              <p:grpSpPr>
                <a:xfrm>
                  <a:off x="3137680" y="5128005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46" name="תמונה 45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50" name="TextBox 49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7</a:t>
                    </a:r>
                    <a:endParaRPr lang="he-IL" sz="1400" dirty="0"/>
                  </a:p>
                </p:txBody>
              </p:sp>
            </p:grpSp>
            <p:pic>
              <p:nvPicPr>
                <p:cNvPr id="45" name="תמונה 44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371239" y="5153225"/>
                  <a:ext cx="795888" cy="139630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7" name="קבוצה 6"/>
            <p:cNvGrpSpPr/>
            <p:nvPr/>
          </p:nvGrpSpPr>
          <p:grpSpPr>
            <a:xfrm>
              <a:off x="3203848" y="5107664"/>
              <a:ext cx="1374557" cy="665266"/>
              <a:chOff x="3203848" y="5107664"/>
              <a:chExt cx="1374557" cy="665266"/>
            </a:xfrm>
          </p:grpSpPr>
          <p:grpSp>
            <p:nvGrpSpPr>
              <p:cNvPr id="47" name="קבוצה 46"/>
              <p:cNvGrpSpPr/>
              <p:nvPr/>
            </p:nvGrpSpPr>
            <p:grpSpPr>
              <a:xfrm>
                <a:off x="3203848" y="5107664"/>
                <a:ext cx="1374557" cy="665266"/>
                <a:chOff x="2051720" y="5880694"/>
                <a:chExt cx="1374557" cy="665266"/>
              </a:xfrm>
            </p:grpSpPr>
            <p:pic>
              <p:nvPicPr>
                <p:cNvPr id="48" name="תמונה 47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051720" y="5880694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49" name="TextBox 48"/>
                <p:cNvSpPr txBox="1"/>
                <p:nvPr/>
              </p:nvSpPr>
              <p:spPr>
                <a:xfrm>
                  <a:off x="2288974" y="6176238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3</a:t>
                  </a:r>
                  <a:endParaRPr lang="he-IL" sz="1400" dirty="0"/>
                </a:p>
              </p:txBody>
            </p:sp>
          </p:grpSp>
          <p:pic>
            <p:nvPicPr>
              <p:cNvPr id="59" name="תמונה 58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93182" y="5137828"/>
                <a:ext cx="795888" cy="139630"/>
              </a:xfrm>
              <a:prstGeom prst="rect">
                <a:avLst/>
              </a:prstGeom>
            </p:spPr>
          </p:pic>
        </p:grpSp>
      </p:grpSp>
      <p:sp>
        <p:nvSpPr>
          <p:cNvPr id="9" name="מציין מיקום של כותרת תחתונה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23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454484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null</a:t>
            </a:r>
            <a:r>
              <a:rPr lang="en-US" sz="2000" dirty="0"/>
              <a:t>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0 ; i &lt; arr.length ; i++)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/>
              <a:t>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&gt;(arr[i], lst);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4" name="מלבן מעוגל 3"/>
          <p:cNvSpPr/>
          <p:nvPr/>
        </p:nvSpPr>
        <p:spPr>
          <a:xfrm>
            <a:off x="3143672" y="5301208"/>
            <a:ext cx="288032" cy="28803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2567608" y="5260558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lst</a:t>
            </a:r>
            <a:endParaRPr lang="he-IL" dirty="0"/>
          </a:p>
        </p:txBody>
      </p:sp>
      <p:sp>
        <p:nvSpPr>
          <p:cNvPr id="12" name="מלבן מעוגל 11"/>
          <p:cNvSpPr/>
          <p:nvPr/>
        </p:nvSpPr>
        <p:spPr>
          <a:xfrm>
            <a:off x="3287688" y="3293636"/>
            <a:ext cx="1690381" cy="36004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cxnSp>
        <p:nvCxnSpPr>
          <p:cNvPr id="11" name="מחבר חץ ישר 10"/>
          <p:cNvCxnSpPr/>
          <p:nvPr/>
        </p:nvCxnSpPr>
        <p:spPr>
          <a:xfrm>
            <a:off x="3342002" y="5459307"/>
            <a:ext cx="13739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28" name="קבוצה 27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30" name="TextBox 29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3</a:t>
              </a:r>
              <a:endParaRPr lang="he-IL" dirty="0"/>
            </a:p>
          </p:txBody>
        </p:sp>
        <p:sp>
          <p:nvSpPr>
            <p:cNvPr id="36" name="מלבן מעוגל 35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39" name="מלבן מעוגל 38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pic>
        <p:nvPicPr>
          <p:cNvPr id="40" name="תמונה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41" name="מחבר חץ ישר 40"/>
          <p:cNvCxnSpPr/>
          <p:nvPr/>
        </p:nvCxnSpPr>
        <p:spPr>
          <a:xfrm>
            <a:off x="9179831" y="226122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אליפסה 41"/>
          <p:cNvSpPr/>
          <p:nvPr/>
        </p:nvSpPr>
        <p:spPr>
          <a:xfrm>
            <a:off x="9052227" y="676032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4" name="קבוצה 43"/>
          <p:cNvGrpSpPr/>
          <p:nvPr/>
        </p:nvGrpSpPr>
        <p:grpSpPr>
          <a:xfrm>
            <a:off x="4727849" y="5090268"/>
            <a:ext cx="4236253" cy="682663"/>
            <a:chOff x="3203848" y="5090267"/>
            <a:chExt cx="4236253" cy="682663"/>
          </a:xfrm>
        </p:grpSpPr>
        <p:grpSp>
          <p:nvGrpSpPr>
            <p:cNvPr id="45" name="קבוצה 44"/>
            <p:cNvGrpSpPr/>
            <p:nvPr/>
          </p:nvGrpSpPr>
          <p:grpSpPr>
            <a:xfrm>
              <a:off x="4568208" y="5090267"/>
              <a:ext cx="2871893" cy="680680"/>
              <a:chOff x="3137680" y="5112591"/>
              <a:chExt cx="2871893" cy="680680"/>
            </a:xfrm>
          </p:grpSpPr>
          <p:grpSp>
            <p:nvGrpSpPr>
              <p:cNvPr id="54" name="קבוצה 53"/>
              <p:cNvGrpSpPr/>
              <p:nvPr/>
            </p:nvGrpSpPr>
            <p:grpSpPr>
              <a:xfrm>
                <a:off x="4499992" y="5112591"/>
                <a:ext cx="1509581" cy="665266"/>
                <a:chOff x="4499992" y="5112591"/>
                <a:chExt cx="1509581" cy="665266"/>
              </a:xfrm>
            </p:grpSpPr>
            <p:grpSp>
              <p:nvGrpSpPr>
                <p:cNvPr id="60" name="קבוצה 59"/>
                <p:cNvGrpSpPr/>
                <p:nvPr/>
              </p:nvGrpSpPr>
              <p:grpSpPr>
                <a:xfrm>
                  <a:off x="4499992" y="5112591"/>
                  <a:ext cx="1509581" cy="665266"/>
                  <a:chOff x="3768942" y="5112591"/>
                  <a:chExt cx="1509581" cy="665266"/>
                </a:xfrm>
              </p:grpSpPr>
              <p:pic>
                <p:nvPicPr>
                  <p:cNvPr id="62" name="תמונה 61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768942" y="5112591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63" name="TextBox 62"/>
                  <p:cNvSpPr txBox="1"/>
                  <p:nvPr/>
                </p:nvSpPr>
                <p:spPr>
                  <a:xfrm>
                    <a:off x="4006196" y="5408135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  <p:grpSp>
                <p:nvGrpSpPr>
                  <p:cNvPr id="64" name="קבוצה 63"/>
                  <p:cNvGrpSpPr/>
                  <p:nvPr/>
                </p:nvGrpSpPr>
                <p:grpSpPr>
                  <a:xfrm>
                    <a:off x="5084947" y="5408135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65" name="מחבר ישר 64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מחבר ישר 65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pic>
              <p:nvPicPr>
                <p:cNvPr id="61" name="תמונה 60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4754045" y="5146298"/>
                  <a:ext cx="795888" cy="139630"/>
                </a:xfrm>
                <a:prstGeom prst="rect">
                  <a:avLst/>
                </a:prstGeom>
              </p:spPr>
            </p:pic>
          </p:grpSp>
          <p:grpSp>
            <p:nvGrpSpPr>
              <p:cNvPr id="55" name="קבוצה 54"/>
              <p:cNvGrpSpPr/>
              <p:nvPr/>
            </p:nvGrpSpPr>
            <p:grpSpPr>
              <a:xfrm>
                <a:off x="3137680" y="5128005"/>
                <a:ext cx="1374557" cy="665266"/>
                <a:chOff x="3137680" y="5128005"/>
                <a:chExt cx="1374557" cy="665266"/>
              </a:xfrm>
            </p:grpSpPr>
            <p:grpSp>
              <p:nvGrpSpPr>
                <p:cNvPr id="56" name="קבוצה 55"/>
                <p:cNvGrpSpPr/>
                <p:nvPr/>
              </p:nvGrpSpPr>
              <p:grpSpPr>
                <a:xfrm>
                  <a:off x="3137680" y="5128005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58" name="תמונה 57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59" name="TextBox 58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7</a:t>
                    </a:r>
                    <a:endParaRPr lang="he-IL" sz="1400" dirty="0"/>
                  </a:p>
                </p:txBody>
              </p:sp>
            </p:grpSp>
            <p:pic>
              <p:nvPicPr>
                <p:cNvPr id="57" name="תמונה 56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371239" y="5153225"/>
                  <a:ext cx="795888" cy="139630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46" name="קבוצה 45"/>
            <p:cNvGrpSpPr/>
            <p:nvPr/>
          </p:nvGrpSpPr>
          <p:grpSpPr>
            <a:xfrm>
              <a:off x="3203848" y="5107664"/>
              <a:ext cx="1374557" cy="665266"/>
              <a:chOff x="3203848" y="5107664"/>
              <a:chExt cx="1374557" cy="665266"/>
            </a:xfrm>
          </p:grpSpPr>
          <p:grpSp>
            <p:nvGrpSpPr>
              <p:cNvPr id="50" name="קבוצה 49"/>
              <p:cNvGrpSpPr/>
              <p:nvPr/>
            </p:nvGrpSpPr>
            <p:grpSpPr>
              <a:xfrm>
                <a:off x="3203848" y="5107664"/>
                <a:ext cx="1374557" cy="665266"/>
                <a:chOff x="2051720" y="5880694"/>
                <a:chExt cx="1374557" cy="665266"/>
              </a:xfrm>
            </p:grpSpPr>
            <p:pic>
              <p:nvPicPr>
                <p:cNvPr id="52" name="תמונה 51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051720" y="5880694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3" name="TextBox 52"/>
                <p:cNvSpPr txBox="1"/>
                <p:nvPr/>
              </p:nvSpPr>
              <p:spPr>
                <a:xfrm>
                  <a:off x="2288974" y="6176238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3</a:t>
                  </a:r>
                  <a:endParaRPr lang="he-IL" sz="1400" dirty="0"/>
                </a:p>
              </p:txBody>
            </p:sp>
          </p:grpSp>
          <p:pic>
            <p:nvPicPr>
              <p:cNvPr id="51" name="תמונה 50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93182" y="5137828"/>
                <a:ext cx="795888" cy="139630"/>
              </a:xfrm>
              <a:prstGeom prst="rect">
                <a:avLst/>
              </a:prstGeom>
            </p:spPr>
          </p:pic>
        </p:grpSp>
      </p:grpSp>
      <p:sp>
        <p:nvSpPr>
          <p:cNvPr id="7" name="מציין מיקום של כותרת תחתונה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24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49043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null</a:t>
            </a:r>
            <a:r>
              <a:rPr lang="en-US" sz="2000" dirty="0"/>
              <a:t>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0 ; i &lt; arr.length ; i++)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/>
              <a:t>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&gt;(arr[i], lst);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4" name="מלבן מעוגל 3"/>
          <p:cNvSpPr/>
          <p:nvPr/>
        </p:nvSpPr>
        <p:spPr>
          <a:xfrm>
            <a:off x="3143672" y="5301208"/>
            <a:ext cx="288032" cy="28803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2567608" y="5260558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lst</a:t>
            </a:r>
            <a:endParaRPr lang="he-IL" dirty="0"/>
          </a:p>
        </p:txBody>
      </p:sp>
      <p:sp>
        <p:nvSpPr>
          <p:cNvPr id="12" name="מלבן מעוגל 11"/>
          <p:cNvSpPr/>
          <p:nvPr/>
        </p:nvSpPr>
        <p:spPr>
          <a:xfrm>
            <a:off x="3082071" y="3639334"/>
            <a:ext cx="3816424" cy="36004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cxnSp>
        <p:nvCxnSpPr>
          <p:cNvPr id="11" name="מחבר חץ ישר 10"/>
          <p:cNvCxnSpPr/>
          <p:nvPr/>
        </p:nvCxnSpPr>
        <p:spPr>
          <a:xfrm>
            <a:off x="3342002" y="5459307"/>
            <a:ext cx="13739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6" name="תמונה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grpSp>
        <p:nvGrpSpPr>
          <p:cNvPr id="39" name="קבוצה 38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40" name="TextBox 39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3</a:t>
              </a:r>
              <a:endParaRPr lang="he-IL" dirty="0"/>
            </a:p>
          </p:txBody>
        </p:sp>
        <p:sp>
          <p:nvSpPr>
            <p:cNvPr id="41" name="מלבן מעוגל 40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42" name="מלבן מעוגל 41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cxnSp>
        <p:nvCxnSpPr>
          <p:cNvPr id="44" name="מחבר חץ ישר 43"/>
          <p:cNvCxnSpPr/>
          <p:nvPr/>
        </p:nvCxnSpPr>
        <p:spPr>
          <a:xfrm>
            <a:off x="9155151" y="188640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אליפסה 29"/>
          <p:cNvSpPr/>
          <p:nvPr/>
        </p:nvSpPr>
        <p:spPr>
          <a:xfrm>
            <a:off x="9048328" y="659331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3" name="קבוצה 42"/>
          <p:cNvGrpSpPr/>
          <p:nvPr/>
        </p:nvGrpSpPr>
        <p:grpSpPr>
          <a:xfrm>
            <a:off x="4727849" y="5090268"/>
            <a:ext cx="4236253" cy="682663"/>
            <a:chOff x="3203848" y="5090267"/>
            <a:chExt cx="4236253" cy="682663"/>
          </a:xfrm>
        </p:grpSpPr>
        <p:grpSp>
          <p:nvGrpSpPr>
            <p:cNvPr id="45" name="קבוצה 44"/>
            <p:cNvGrpSpPr/>
            <p:nvPr/>
          </p:nvGrpSpPr>
          <p:grpSpPr>
            <a:xfrm>
              <a:off x="4568208" y="5090267"/>
              <a:ext cx="2871893" cy="680680"/>
              <a:chOff x="3137680" y="5112591"/>
              <a:chExt cx="2871893" cy="680680"/>
            </a:xfrm>
          </p:grpSpPr>
          <p:grpSp>
            <p:nvGrpSpPr>
              <p:cNvPr id="58" name="קבוצה 57"/>
              <p:cNvGrpSpPr/>
              <p:nvPr/>
            </p:nvGrpSpPr>
            <p:grpSpPr>
              <a:xfrm>
                <a:off x="4499992" y="5112591"/>
                <a:ext cx="1509581" cy="665266"/>
                <a:chOff x="4499992" y="5112591"/>
                <a:chExt cx="1509581" cy="665266"/>
              </a:xfrm>
            </p:grpSpPr>
            <p:grpSp>
              <p:nvGrpSpPr>
                <p:cNvPr id="64" name="קבוצה 63"/>
                <p:cNvGrpSpPr/>
                <p:nvPr/>
              </p:nvGrpSpPr>
              <p:grpSpPr>
                <a:xfrm>
                  <a:off x="4499992" y="5112591"/>
                  <a:ext cx="1509581" cy="665266"/>
                  <a:chOff x="3768942" y="5112591"/>
                  <a:chExt cx="1509581" cy="665266"/>
                </a:xfrm>
              </p:grpSpPr>
              <p:pic>
                <p:nvPicPr>
                  <p:cNvPr id="66" name="תמונה 65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768942" y="5112591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67" name="TextBox 66"/>
                  <p:cNvSpPr txBox="1"/>
                  <p:nvPr/>
                </p:nvSpPr>
                <p:spPr>
                  <a:xfrm>
                    <a:off x="4006196" y="5408135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  <p:grpSp>
                <p:nvGrpSpPr>
                  <p:cNvPr id="68" name="קבוצה 67"/>
                  <p:cNvGrpSpPr/>
                  <p:nvPr/>
                </p:nvGrpSpPr>
                <p:grpSpPr>
                  <a:xfrm>
                    <a:off x="5084947" y="5408135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69" name="מחבר ישר 68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0" name="מחבר ישר 69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pic>
              <p:nvPicPr>
                <p:cNvPr id="65" name="תמונה 64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4754045" y="5146298"/>
                  <a:ext cx="795888" cy="139630"/>
                </a:xfrm>
                <a:prstGeom prst="rect">
                  <a:avLst/>
                </a:prstGeom>
              </p:spPr>
            </p:pic>
          </p:grpSp>
          <p:grpSp>
            <p:nvGrpSpPr>
              <p:cNvPr id="59" name="קבוצה 58"/>
              <p:cNvGrpSpPr/>
              <p:nvPr/>
            </p:nvGrpSpPr>
            <p:grpSpPr>
              <a:xfrm>
                <a:off x="3137680" y="5128005"/>
                <a:ext cx="1374557" cy="665266"/>
                <a:chOff x="3137680" y="5128005"/>
                <a:chExt cx="1374557" cy="665266"/>
              </a:xfrm>
            </p:grpSpPr>
            <p:grpSp>
              <p:nvGrpSpPr>
                <p:cNvPr id="60" name="קבוצה 59"/>
                <p:cNvGrpSpPr/>
                <p:nvPr/>
              </p:nvGrpSpPr>
              <p:grpSpPr>
                <a:xfrm>
                  <a:off x="3137680" y="5128005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62" name="תמונה 61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63" name="TextBox 62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7</a:t>
                    </a:r>
                    <a:endParaRPr lang="he-IL" sz="1400" dirty="0"/>
                  </a:p>
                </p:txBody>
              </p:sp>
            </p:grpSp>
            <p:pic>
              <p:nvPicPr>
                <p:cNvPr id="61" name="תמונה 60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371239" y="5153225"/>
                  <a:ext cx="795888" cy="139630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46" name="קבוצה 45"/>
            <p:cNvGrpSpPr/>
            <p:nvPr/>
          </p:nvGrpSpPr>
          <p:grpSpPr>
            <a:xfrm>
              <a:off x="3203848" y="5107664"/>
              <a:ext cx="1374557" cy="665266"/>
              <a:chOff x="3203848" y="5107664"/>
              <a:chExt cx="1374557" cy="665266"/>
            </a:xfrm>
          </p:grpSpPr>
          <p:grpSp>
            <p:nvGrpSpPr>
              <p:cNvPr id="50" name="קבוצה 49"/>
              <p:cNvGrpSpPr/>
              <p:nvPr/>
            </p:nvGrpSpPr>
            <p:grpSpPr>
              <a:xfrm>
                <a:off x="3203848" y="5107664"/>
                <a:ext cx="1374557" cy="665266"/>
                <a:chOff x="2051720" y="5880694"/>
                <a:chExt cx="1374557" cy="665266"/>
              </a:xfrm>
            </p:grpSpPr>
            <p:pic>
              <p:nvPicPr>
                <p:cNvPr id="52" name="תמונה 51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051720" y="5880694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7" name="TextBox 56"/>
                <p:cNvSpPr txBox="1"/>
                <p:nvPr/>
              </p:nvSpPr>
              <p:spPr>
                <a:xfrm>
                  <a:off x="2288974" y="6176238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3</a:t>
                  </a:r>
                  <a:endParaRPr lang="he-IL" sz="1400" dirty="0"/>
                </a:p>
              </p:txBody>
            </p:sp>
          </p:grpSp>
          <p:pic>
            <p:nvPicPr>
              <p:cNvPr id="51" name="תמונה 50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93182" y="5137828"/>
                <a:ext cx="795888" cy="139630"/>
              </a:xfrm>
              <a:prstGeom prst="rect">
                <a:avLst/>
              </a:prstGeom>
            </p:spPr>
          </p:pic>
        </p:grpSp>
      </p:grpSp>
      <p:grpSp>
        <p:nvGrpSpPr>
          <p:cNvPr id="7" name="קבוצה 6"/>
          <p:cNvGrpSpPr/>
          <p:nvPr/>
        </p:nvGrpSpPr>
        <p:grpSpPr>
          <a:xfrm>
            <a:off x="3575721" y="5758510"/>
            <a:ext cx="1635403" cy="787450"/>
            <a:chOff x="2051720" y="5758510"/>
            <a:chExt cx="1635403" cy="787450"/>
          </a:xfrm>
        </p:grpSpPr>
        <p:grpSp>
          <p:nvGrpSpPr>
            <p:cNvPr id="53" name="קבוצה 52"/>
            <p:cNvGrpSpPr/>
            <p:nvPr/>
          </p:nvGrpSpPr>
          <p:grpSpPr>
            <a:xfrm>
              <a:off x="2051720" y="5880694"/>
              <a:ext cx="1374557" cy="665266"/>
              <a:chOff x="2051720" y="5880694"/>
              <a:chExt cx="1374557" cy="665266"/>
            </a:xfrm>
          </p:grpSpPr>
          <p:pic>
            <p:nvPicPr>
              <p:cNvPr id="54" name="תמונה 53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51720" y="5880694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55" name="TextBox 54"/>
              <p:cNvSpPr txBox="1"/>
              <p:nvPr/>
            </p:nvSpPr>
            <p:spPr>
              <a:xfrm>
                <a:off x="2288974" y="6176238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pPr algn="l" rtl="0"/>
                <a:r>
                  <a:rPr lang="en-US" sz="1400" dirty="0"/>
                  <a:t>5</a:t>
                </a:r>
                <a:endParaRPr lang="he-IL" sz="1400" dirty="0"/>
              </a:p>
            </p:txBody>
          </p:sp>
        </p:grpSp>
        <p:cxnSp>
          <p:nvCxnSpPr>
            <p:cNvPr id="56" name="מחבר חץ ישר 55"/>
            <p:cNvCxnSpPr/>
            <p:nvPr/>
          </p:nvCxnSpPr>
          <p:spPr>
            <a:xfrm flipV="1">
              <a:off x="3405496" y="5758510"/>
              <a:ext cx="281627" cy="5171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71" name="תמונה 7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62753" y="5912911"/>
              <a:ext cx="795888" cy="139630"/>
            </a:xfrm>
            <a:prstGeom prst="rect">
              <a:avLst/>
            </a:prstGeom>
          </p:spPr>
        </p:pic>
      </p:grpSp>
      <p:sp>
        <p:nvSpPr>
          <p:cNvPr id="8" name="מציין מיקום של כותרת תחתונה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25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572869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null</a:t>
            </a:r>
            <a:r>
              <a:rPr lang="en-US" sz="2000" dirty="0"/>
              <a:t>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0 ; i &lt; arr.length ; i++)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/>
              <a:t>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&gt;(arr[i], lst);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4" name="מלבן מעוגל 3"/>
          <p:cNvSpPr/>
          <p:nvPr/>
        </p:nvSpPr>
        <p:spPr>
          <a:xfrm>
            <a:off x="3143672" y="5301208"/>
            <a:ext cx="288032" cy="28803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2567608" y="5260558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lst</a:t>
            </a:r>
            <a:endParaRPr lang="he-IL" dirty="0"/>
          </a:p>
        </p:txBody>
      </p:sp>
      <p:sp>
        <p:nvSpPr>
          <p:cNvPr id="12" name="מלבן מעוגל 11"/>
          <p:cNvSpPr/>
          <p:nvPr/>
        </p:nvSpPr>
        <p:spPr>
          <a:xfrm>
            <a:off x="2423592" y="3624135"/>
            <a:ext cx="4443266" cy="36004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cxnSp>
        <p:nvCxnSpPr>
          <p:cNvPr id="58" name="מחבר חץ ישר 57"/>
          <p:cNvCxnSpPr/>
          <p:nvPr/>
        </p:nvCxnSpPr>
        <p:spPr>
          <a:xfrm>
            <a:off x="3287688" y="5498484"/>
            <a:ext cx="322862" cy="3787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6" name="תמונה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44" name="מחבר חץ ישר 43"/>
          <p:cNvCxnSpPr/>
          <p:nvPr/>
        </p:nvCxnSpPr>
        <p:spPr>
          <a:xfrm>
            <a:off x="9155151" y="188640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אליפסה 29"/>
          <p:cNvSpPr/>
          <p:nvPr/>
        </p:nvSpPr>
        <p:spPr>
          <a:xfrm>
            <a:off x="9048328" y="638550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0" name="קבוצה 39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41" name="TextBox 40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3</a:t>
              </a:r>
              <a:endParaRPr lang="he-IL" dirty="0"/>
            </a:p>
          </p:txBody>
        </p:sp>
        <p:sp>
          <p:nvSpPr>
            <p:cNvPr id="42" name="מלבן מעוגל 41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45" name="מלבן מעוגל 44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39" name="קבוצה 38"/>
          <p:cNvGrpSpPr/>
          <p:nvPr/>
        </p:nvGrpSpPr>
        <p:grpSpPr>
          <a:xfrm>
            <a:off x="4727849" y="5090268"/>
            <a:ext cx="4236253" cy="682663"/>
            <a:chOff x="3203848" y="5090267"/>
            <a:chExt cx="4236253" cy="682663"/>
          </a:xfrm>
        </p:grpSpPr>
        <p:grpSp>
          <p:nvGrpSpPr>
            <p:cNvPr id="43" name="קבוצה 42"/>
            <p:cNvGrpSpPr/>
            <p:nvPr/>
          </p:nvGrpSpPr>
          <p:grpSpPr>
            <a:xfrm>
              <a:off x="4568208" y="5090267"/>
              <a:ext cx="2871893" cy="680680"/>
              <a:chOff x="3137680" y="5112591"/>
              <a:chExt cx="2871893" cy="680680"/>
            </a:xfrm>
          </p:grpSpPr>
          <p:grpSp>
            <p:nvGrpSpPr>
              <p:cNvPr id="59" name="קבוצה 58"/>
              <p:cNvGrpSpPr/>
              <p:nvPr/>
            </p:nvGrpSpPr>
            <p:grpSpPr>
              <a:xfrm>
                <a:off x="4499992" y="5112591"/>
                <a:ext cx="1509581" cy="665266"/>
                <a:chOff x="4499992" y="5112591"/>
                <a:chExt cx="1509581" cy="665266"/>
              </a:xfrm>
            </p:grpSpPr>
            <p:grpSp>
              <p:nvGrpSpPr>
                <p:cNvPr id="65" name="קבוצה 64"/>
                <p:cNvGrpSpPr/>
                <p:nvPr/>
              </p:nvGrpSpPr>
              <p:grpSpPr>
                <a:xfrm>
                  <a:off x="4499992" y="5112591"/>
                  <a:ext cx="1509581" cy="665266"/>
                  <a:chOff x="3768942" y="5112591"/>
                  <a:chExt cx="1509581" cy="665266"/>
                </a:xfrm>
              </p:grpSpPr>
              <p:pic>
                <p:nvPicPr>
                  <p:cNvPr id="67" name="תמונה 66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768942" y="5112591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68" name="TextBox 67"/>
                  <p:cNvSpPr txBox="1"/>
                  <p:nvPr/>
                </p:nvSpPr>
                <p:spPr>
                  <a:xfrm>
                    <a:off x="4006196" y="5408135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  <p:grpSp>
                <p:nvGrpSpPr>
                  <p:cNvPr id="69" name="קבוצה 68"/>
                  <p:cNvGrpSpPr/>
                  <p:nvPr/>
                </p:nvGrpSpPr>
                <p:grpSpPr>
                  <a:xfrm>
                    <a:off x="5084947" y="5408135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70" name="מחבר ישר 69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1" name="מחבר ישר 70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pic>
              <p:nvPicPr>
                <p:cNvPr id="66" name="תמונה 65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4754045" y="5146298"/>
                  <a:ext cx="795888" cy="139630"/>
                </a:xfrm>
                <a:prstGeom prst="rect">
                  <a:avLst/>
                </a:prstGeom>
              </p:spPr>
            </p:pic>
          </p:grpSp>
          <p:grpSp>
            <p:nvGrpSpPr>
              <p:cNvPr id="60" name="קבוצה 59"/>
              <p:cNvGrpSpPr/>
              <p:nvPr/>
            </p:nvGrpSpPr>
            <p:grpSpPr>
              <a:xfrm>
                <a:off x="3137680" y="5128005"/>
                <a:ext cx="1374557" cy="665266"/>
                <a:chOff x="3137680" y="5128005"/>
                <a:chExt cx="1374557" cy="665266"/>
              </a:xfrm>
            </p:grpSpPr>
            <p:grpSp>
              <p:nvGrpSpPr>
                <p:cNvPr id="61" name="קבוצה 60"/>
                <p:cNvGrpSpPr/>
                <p:nvPr/>
              </p:nvGrpSpPr>
              <p:grpSpPr>
                <a:xfrm>
                  <a:off x="3137680" y="5128005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63" name="תמונה 62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64" name="TextBox 63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7</a:t>
                    </a:r>
                    <a:endParaRPr lang="he-IL" sz="1400" dirty="0"/>
                  </a:p>
                </p:txBody>
              </p:sp>
            </p:grpSp>
            <p:pic>
              <p:nvPicPr>
                <p:cNvPr id="62" name="תמונה 61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371239" y="5153225"/>
                  <a:ext cx="795888" cy="139630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46" name="קבוצה 45"/>
            <p:cNvGrpSpPr/>
            <p:nvPr/>
          </p:nvGrpSpPr>
          <p:grpSpPr>
            <a:xfrm>
              <a:off x="3203848" y="5107664"/>
              <a:ext cx="1374557" cy="665266"/>
              <a:chOff x="3203848" y="5107664"/>
              <a:chExt cx="1374557" cy="665266"/>
            </a:xfrm>
          </p:grpSpPr>
          <p:grpSp>
            <p:nvGrpSpPr>
              <p:cNvPr id="50" name="קבוצה 49"/>
              <p:cNvGrpSpPr/>
              <p:nvPr/>
            </p:nvGrpSpPr>
            <p:grpSpPr>
              <a:xfrm>
                <a:off x="3203848" y="5107664"/>
                <a:ext cx="1374557" cy="665266"/>
                <a:chOff x="2051720" y="5880694"/>
                <a:chExt cx="1374557" cy="665266"/>
              </a:xfrm>
            </p:grpSpPr>
            <p:pic>
              <p:nvPicPr>
                <p:cNvPr id="52" name="תמונה 51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051720" y="5880694"/>
                  <a:ext cx="1374557" cy="665266"/>
                </a:xfrm>
                <a:prstGeom prst="rect">
                  <a:avLst/>
                </a:prstGeom>
              </p:spPr>
            </p:pic>
            <p:sp>
              <p:nvSpPr>
                <p:cNvPr id="57" name="TextBox 56"/>
                <p:cNvSpPr txBox="1"/>
                <p:nvPr/>
              </p:nvSpPr>
              <p:spPr>
                <a:xfrm>
                  <a:off x="2288974" y="6176238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3</a:t>
                  </a:r>
                  <a:endParaRPr lang="he-IL" sz="1400" dirty="0"/>
                </a:p>
              </p:txBody>
            </p:sp>
          </p:grpSp>
          <p:pic>
            <p:nvPicPr>
              <p:cNvPr id="51" name="תמונה 50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93182" y="5137828"/>
                <a:ext cx="795888" cy="139630"/>
              </a:xfrm>
              <a:prstGeom prst="rect">
                <a:avLst/>
              </a:prstGeom>
            </p:spPr>
          </p:pic>
        </p:grpSp>
      </p:grpSp>
      <p:grpSp>
        <p:nvGrpSpPr>
          <p:cNvPr id="72" name="קבוצה 71"/>
          <p:cNvGrpSpPr/>
          <p:nvPr/>
        </p:nvGrpSpPr>
        <p:grpSpPr>
          <a:xfrm>
            <a:off x="3575721" y="5758510"/>
            <a:ext cx="1635403" cy="787450"/>
            <a:chOff x="2051720" y="5758510"/>
            <a:chExt cx="1635403" cy="787450"/>
          </a:xfrm>
        </p:grpSpPr>
        <p:grpSp>
          <p:nvGrpSpPr>
            <p:cNvPr id="73" name="קבוצה 72"/>
            <p:cNvGrpSpPr/>
            <p:nvPr/>
          </p:nvGrpSpPr>
          <p:grpSpPr>
            <a:xfrm>
              <a:off x="2051720" y="5880694"/>
              <a:ext cx="1374557" cy="665266"/>
              <a:chOff x="2051720" y="5880694"/>
              <a:chExt cx="1374557" cy="665266"/>
            </a:xfrm>
          </p:grpSpPr>
          <p:pic>
            <p:nvPicPr>
              <p:cNvPr id="76" name="תמונה 75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51720" y="5880694"/>
                <a:ext cx="1374557" cy="665266"/>
              </a:xfrm>
              <a:prstGeom prst="rect">
                <a:avLst/>
              </a:prstGeom>
            </p:spPr>
          </p:pic>
          <p:sp>
            <p:nvSpPr>
              <p:cNvPr id="77" name="TextBox 76"/>
              <p:cNvSpPr txBox="1"/>
              <p:nvPr/>
            </p:nvSpPr>
            <p:spPr>
              <a:xfrm>
                <a:off x="2288974" y="6176238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pPr algn="l" rtl="0"/>
                <a:r>
                  <a:rPr lang="en-US" sz="1400" dirty="0"/>
                  <a:t>5</a:t>
                </a:r>
                <a:endParaRPr lang="he-IL" sz="1400" dirty="0"/>
              </a:p>
            </p:txBody>
          </p:sp>
        </p:grpSp>
        <p:cxnSp>
          <p:nvCxnSpPr>
            <p:cNvPr id="74" name="מחבר חץ ישר 73"/>
            <p:cNvCxnSpPr/>
            <p:nvPr/>
          </p:nvCxnSpPr>
          <p:spPr>
            <a:xfrm flipV="1">
              <a:off x="3405496" y="5758510"/>
              <a:ext cx="281627" cy="5171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75" name="תמונה 7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62753" y="5912911"/>
              <a:ext cx="795888" cy="139630"/>
            </a:xfrm>
            <a:prstGeom prst="rect">
              <a:avLst/>
            </a:prstGeom>
          </p:spPr>
        </p:pic>
      </p:grpSp>
      <p:sp>
        <p:nvSpPr>
          <p:cNvPr id="7" name="מציין מיקום של כותרת תחתונה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26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448817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null</a:t>
            </a:r>
            <a:r>
              <a:rPr lang="en-US" sz="2000" dirty="0"/>
              <a:t>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0 ; i &lt; arr.length ; i++)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/>
              <a:t>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&gt;(arr[i], lst);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12" name="מלבן מעוגל 11"/>
          <p:cNvSpPr/>
          <p:nvPr/>
        </p:nvSpPr>
        <p:spPr>
          <a:xfrm>
            <a:off x="5066775" y="3356992"/>
            <a:ext cx="521225" cy="312456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28" name="תמונה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grpSp>
        <p:nvGrpSpPr>
          <p:cNvPr id="30" name="קבוצה 29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36" name="TextBox 35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4</a:t>
              </a:r>
              <a:endParaRPr lang="he-IL" dirty="0"/>
            </a:p>
          </p:txBody>
        </p:sp>
        <p:sp>
          <p:nvSpPr>
            <p:cNvPr id="39" name="מלבן מעוגל 38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40" name="מלבן מעוגל 39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10" name="קבוצה 9"/>
          <p:cNvGrpSpPr/>
          <p:nvPr/>
        </p:nvGrpSpPr>
        <p:grpSpPr>
          <a:xfrm>
            <a:off x="2567608" y="5097005"/>
            <a:ext cx="6838842" cy="682663"/>
            <a:chOff x="1043608" y="5097004"/>
            <a:chExt cx="6838842" cy="682663"/>
          </a:xfrm>
        </p:grpSpPr>
        <p:sp>
          <p:nvSpPr>
            <p:cNvPr id="4" name="מלבן מעוגל 3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57" name="מחבר חץ ישר 56"/>
            <p:cNvCxnSpPr/>
            <p:nvPr/>
          </p:nvCxnSpPr>
          <p:spPr>
            <a:xfrm flipV="1">
              <a:off x="1763688" y="5445224"/>
              <a:ext cx="525286" cy="1541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8" name="קבוצה 7"/>
            <p:cNvGrpSpPr/>
            <p:nvPr/>
          </p:nvGrpSpPr>
          <p:grpSpPr>
            <a:xfrm>
              <a:off x="2281836" y="5097004"/>
              <a:ext cx="5600614" cy="682663"/>
              <a:chOff x="2281836" y="5097004"/>
              <a:chExt cx="5600614" cy="682663"/>
            </a:xfrm>
          </p:grpSpPr>
          <p:grpSp>
            <p:nvGrpSpPr>
              <p:cNvPr id="41" name="קבוצה 40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42" name="קבוצה 41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51" name="קבוצה 50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61" name="קבוצה 60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63" name="תמונה 6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64" name="TextBox 63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4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65" name="קבוצה 64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66" name="מחבר ישר 65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7" name="מחבר ישר 66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62" name="תמונה 61"/>
                    <p:cNvPicPr>
                      <a:picLocks noChangeAspect="1"/>
                    </p:cNvPicPr>
                    <p:nvPr/>
                  </p:nvPicPr>
                  <p:blipFill>
                    <a:blip r:embed="rId4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52" name="קבוצה 51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56" name="קבוצה 55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59" name="תמונה 5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60" name="TextBox 59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7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58" name="תמונה 57"/>
                    <p:cNvPicPr>
                      <a:picLocks noChangeAspect="1"/>
                    </p:cNvPicPr>
                    <p:nvPr/>
                  </p:nvPicPr>
                  <p:blipFill>
                    <a:blip r:embed="rId4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43" name="קבוצה 42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44" name="קבוצה 43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46" name="תמונה 45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50" name="TextBox 49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3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45" name="תמונה 44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7" name="קבוצה 6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69" name="קבוצה 68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72" name="תמונה 71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73" name="TextBox 72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5</a:t>
                    </a:r>
                    <a:endParaRPr lang="he-IL" sz="1400" dirty="0"/>
                  </a:p>
                </p:txBody>
              </p:sp>
            </p:grpSp>
            <p:pic>
              <p:nvPicPr>
                <p:cNvPr id="71" name="תמונה 70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9" name="מציין מיקום של כותרת תחתונה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27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574817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null</a:t>
            </a:r>
            <a:r>
              <a:rPr lang="en-US" sz="2000" dirty="0"/>
              <a:t>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0 ; i &lt; arr.length ; i++)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/>
              <a:t>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&gt;(arr[i], lst);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12" name="מלבן מעוגל 11"/>
          <p:cNvSpPr/>
          <p:nvPr/>
        </p:nvSpPr>
        <p:spPr>
          <a:xfrm>
            <a:off x="3287688" y="3329056"/>
            <a:ext cx="1656184" cy="312456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7" name="קבוצה 6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13" name="TextBox 12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4</a:t>
              </a:r>
              <a:endParaRPr lang="he-IL" dirty="0"/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15" name="מלבן מעוגל 14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pic>
        <p:nvPicPr>
          <p:cNvPr id="28" name="תמונה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grpSp>
        <p:nvGrpSpPr>
          <p:cNvPr id="30" name="קבוצה 29"/>
          <p:cNvGrpSpPr/>
          <p:nvPr/>
        </p:nvGrpSpPr>
        <p:grpSpPr>
          <a:xfrm>
            <a:off x="2567608" y="5097005"/>
            <a:ext cx="6838842" cy="682663"/>
            <a:chOff x="1043608" y="5097004"/>
            <a:chExt cx="6838842" cy="682663"/>
          </a:xfrm>
        </p:grpSpPr>
        <p:sp>
          <p:nvSpPr>
            <p:cNvPr id="36" name="מלבן מעוגל 35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40" name="מחבר חץ ישר 39"/>
            <p:cNvCxnSpPr/>
            <p:nvPr/>
          </p:nvCxnSpPr>
          <p:spPr>
            <a:xfrm flipV="1">
              <a:off x="1763688" y="5445224"/>
              <a:ext cx="525286" cy="1541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41" name="קבוצה 40"/>
            <p:cNvGrpSpPr/>
            <p:nvPr/>
          </p:nvGrpSpPr>
          <p:grpSpPr>
            <a:xfrm>
              <a:off x="2281836" y="5097004"/>
              <a:ext cx="5600614" cy="682663"/>
              <a:chOff x="2281836" y="5097004"/>
              <a:chExt cx="5600614" cy="682663"/>
            </a:xfrm>
          </p:grpSpPr>
          <p:grpSp>
            <p:nvGrpSpPr>
              <p:cNvPr id="42" name="קבוצה 41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51" name="קבוצה 50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61" name="קבוצה 60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67" name="קבוצה 66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69" name="תמונה 6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70" name="TextBox 69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4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71" name="קבוצה 70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72" name="מחבר ישר 71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73" name="מחבר ישר 72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68" name="תמונה 67"/>
                    <p:cNvPicPr>
                      <a:picLocks noChangeAspect="1"/>
                    </p:cNvPicPr>
                    <p:nvPr/>
                  </p:nvPicPr>
                  <p:blipFill>
                    <a:blip r:embed="rId4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62" name="קבוצה 61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63" name="קבוצה 62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65" name="תמונה 6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66" name="TextBox 65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7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64" name="תמונה 63"/>
                    <p:cNvPicPr>
                      <a:picLocks noChangeAspect="1"/>
                    </p:cNvPicPr>
                    <p:nvPr/>
                  </p:nvPicPr>
                  <p:blipFill>
                    <a:blip r:embed="rId4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52" name="קבוצה 51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56" name="קבוצה 55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59" name="תמונה 58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60" name="TextBox 59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3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58" name="תמונה 57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43" name="קבוצה 42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44" name="קבוצה 43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46" name="תמונה 45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50" name="TextBox 49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5</a:t>
                    </a:r>
                    <a:endParaRPr lang="he-IL" sz="1400" dirty="0"/>
                  </a:p>
                </p:txBody>
              </p:sp>
            </p:grpSp>
            <p:pic>
              <p:nvPicPr>
                <p:cNvPr id="45" name="תמונה 44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28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608249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null</a:t>
            </a:r>
            <a:r>
              <a:rPr lang="en-US" sz="2000" dirty="0"/>
              <a:t>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0 ; i &lt; arr.length ; i++)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/>
              <a:t>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&gt;(arr[i], lst);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12" name="מלבן מעוגל 11"/>
          <p:cNvSpPr/>
          <p:nvPr/>
        </p:nvSpPr>
        <p:spPr>
          <a:xfrm>
            <a:off x="1487488" y="4048013"/>
            <a:ext cx="1656184" cy="312456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28" name="תמונה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grpSp>
        <p:nvGrpSpPr>
          <p:cNvPr id="25" name="קבוצה 24"/>
          <p:cNvGrpSpPr/>
          <p:nvPr/>
        </p:nvGrpSpPr>
        <p:grpSpPr>
          <a:xfrm>
            <a:off x="2567608" y="5097005"/>
            <a:ext cx="6838842" cy="682663"/>
            <a:chOff x="1043608" y="5097004"/>
            <a:chExt cx="6838842" cy="682663"/>
          </a:xfrm>
        </p:grpSpPr>
        <p:sp>
          <p:nvSpPr>
            <p:cNvPr id="26" name="מלבן מעוגל 25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30" name="מחבר חץ ישר 29"/>
            <p:cNvCxnSpPr/>
            <p:nvPr/>
          </p:nvCxnSpPr>
          <p:spPr>
            <a:xfrm flipV="1">
              <a:off x="1763688" y="5445224"/>
              <a:ext cx="525286" cy="1541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36" name="קבוצה 35"/>
            <p:cNvGrpSpPr/>
            <p:nvPr/>
          </p:nvGrpSpPr>
          <p:grpSpPr>
            <a:xfrm>
              <a:off x="2281836" y="5097004"/>
              <a:ext cx="5600614" cy="682663"/>
              <a:chOff x="2281836" y="5097004"/>
              <a:chExt cx="5600614" cy="682663"/>
            </a:xfrm>
          </p:grpSpPr>
          <p:grpSp>
            <p:nvGrpSpPr>
              <p:cNvPr id="39" name="קבוצה 38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45" name="קבוצה 44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58" name="קבוצה 57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64" name="קבוצה 63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66" name="תמונה 65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67" name="TextBox 66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4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68" name="קבוצה 67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69" name="מחבר ישר 68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70" name="מחבר ישר 69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65" name="תמונה 64"/>
                    <p:cNvPicPr>
                      <a:picLocks noChangeAspect="1"/>
                    </p:cNvPicPr>
                    <p:nvPr/>
                  </p:nvPicPr>
                  <p:blipFill>
                    <a:blip r:embed="rId4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59" name="קבוצה 58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60" name="קבוצה 59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62" name="תמונה 61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63" name="TextBox 62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7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61" name="תמונה 60"/>
                    <p:cNvPicPr>
                      <a:picLocks noChangeAspect="1"/>
                    </p:cNvPicPr>
                    <p:nvPr/>
                  </p:nvPicPr>
                  <p:blipFill>
                    <a:blip r:embed="rId4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46" name="קבוצה 45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50" name="קבוצה 49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52" name="תמונה 51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56" name="TextBox 55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3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51" name="תמונה 50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40" name="קבוצה 39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41" name="קבוצה 40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43" name="תמונה 42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44" name="TextBox 43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5</a:t>
                    </a:r>
                    <a:endParaRPr lang="he-IL" sz="1400" dirty="0"/>
                  </a:p>
                </p:txBody>
              </p:sp>
            </p:grpSp>
            <p:pic>
              <p:nvPicPr>
                <p:cNvPr id="42" name="תמונה 41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29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80176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3048000" y="2469242"/>
            <a:ext cx="8229600" cy="2309642"/>
          </a:xfrm>
        </p:spPr>
        <p:txBody>
          <a:bodyPr>
            <a:noAutofit/>
          </a:bodyPr>
          <a:lstStyle/>
          <a:p>
            <a:r>
              <a:rPr lang="he-IL" dirty="0"/>
              <a:t>הרשימה (שרשרת חוליות)</a:t>
            </a:r>
            <a:br>
              <a:rPr lang="he-IL" dirty="0"/>
            </a:br>
            <a:r>
              <a:rPr lang="he-IL" dirty="0"/>
              <a:t>חוליה </a:t>
            </a:r>
            <a:r>
              <a:rPr lang="en-US" dirty="0"/>
              <a:t>Node &lt;T&gt; </a:t>
            </a:r>
            <a:br>
              <a:rPr lang="en-US" dirty="0"/>
            </a:br>
            <a:r>
              <a:rPr lang="he-IL" dirty="0">
                <a:solidFill>
                  <a:srgbClr val="0000FF"/>
                </a:solidFill>
              </a:rPr>
              <a:t>בניית הרשימה מהסוף להתחלה</a:t>
            </a:r>
            <a:br>
              <a:rPr lang="he-IL" dirty="0"/>
            </a:br>
            <a:r>
              <a:rPr lang="he-IL" dirty="0"/>
              <a:t>בניית הרשימה מההתחלה לסוף</a:t>
            </a:r>
            <a:br>
              <a:rPr lang="he-IL" dirty="0"/>
            </a:br>
            <a:r>
              <a:rPr lang="he-IL" dirty="0"/>
              <a:t>הצגת הרשימה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3048000" y="4778884"/>
            <a:ext cx="8229600" cy="1371600"/>
          </a:xfrm>
        </p:spPr>
        <p:txBody>
          <a:bodyPr/>
          <a:lstStyle/>
          <a:p>
            <a:endParaRPr lang="he-IL" dirty="0"/>
          </a:p>
          <a:p>
            <a:r>
              <a:rPr lang="he-IL" sz="2400" dirty="0"/>
              <a:t>הילה קדמן</a:t>
            </a:r>
          </a:p>
          <a:p>
            <a:r>
              <a:rPr lang="he-IL" dirty="0"/>
              <a:t>			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28248" y="404664"/>
            <a:ext cx="16539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Java</a:t>
            </a:r>
            <a:endParaRPr lang="he-IL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176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077"/>
    </mc:Choice>
    <mc:Fallback xmlns="">
      <p:transition spd="slow" advTm="23077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  <a:br>
              <a:rPr lang="en-US" sz="2000" dirty="0"/>
            </a:br>
            <a:r>
              <a:rPr lang="en-US" sz="2000" dirty="0">
                <a:solidFill>
                  <a:srgbClr val="0070C0"/>
                </a:solidFill>
              </a:rPr>
              <a:t>IntNode</a:t>
            </a:r>
            <a:r>
              <a:rPr lang="en-US" sz="2000" dirty="0"/>
              <a:t> lst1 = build(arr);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null</a:t>
            </a:r>
            <a:r>
              <a:rPr lang="en-US" sz="2000" dirty="0"/>
              <a:t>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0 ; i &lt; arr.length ; i++)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/>
              <a:t>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&gt;(arr[i], lst);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60" name="מלבן מעוגל 59"/>
          <p:cNvSpPr/>
          <p:nvPr/>
        </p:nvSpPr>
        <p:spPr>
          <a:xfrm>
            <a:off x="595454" y="1959880"/>
            <a:ext cx="3210383" cy="36004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25" name="תמונה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grpSp>
        <p:nvGrpSpPr>
          <p:cNvPr id="26" name="קבוצה 25"/>
          <p:cNvGrpSpPr/>
          <p:nvPr/>
        </p:nvGrpSpPr>
        <p:grpSpPr>
          <a:xfrm>
            <a:off x="2477184" y="5097005"/>
            <a:ext cx="6929267" cy="682663"/>
            <a:chOff x="953183" y="5097004"/>
            <a:chExt cx="6929267" cy="682663"/>
          </a:xfrm>
        </p:grpSpPr>
        <p:sp>
          <p:nvSpPr>
            <p:cNvPr id="27" name="מלבן מעוגל 26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953183" y="5260558"/>
              <a:ext cx="594481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6600"/>
                  </a:solidFill>
                </a:rPr>
                <a:t>lst1</a:t>
              </a:r>
              <a:endParaRPr lang="he-IL" dirty="0">
                <a:solidFill>
                  <a:srgbClr val="006600"/>
                </a:solidFill>
              </a:endParaRPr>
            </a:p>
          </p:txBody>
        </p:sp>
        <p:cxnSp>
          <p:nvCxnSpPr>
            <p:cNvPr id="30" name="מחבר חץ ישר 29"/>
            <p:cNvCxnSpPr/>
            <p:nvPr/>
          </p:nvCxnSpPr>
          <p:spPr>
            <a:xfrm flipV="1">
              <a:off x="1763688" y="5445224"/>
              <a:ext cx="525286" cy="1541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36" name="קבוצה 35"/>
            <p:cNvGrpSpPr/>
            <p:nvPr/>
          </p:nvGrpSpPr>
          <p:grpSpPr>
            <a:xfrm>
              <a:off x="2281836" y="5097004"/>
              <a:ext cx="5600614" cy="682663"/>
              <a:chOff x="2281836" y="5097004"/>
              <a:chExt cx="5600614" cy="682663"/>
            </a:xfrm>
          </p:grpSpPr>
          <p:grpSp>
            <p:nvGrpSpPr>
              <p:cNvPr id="39" name="קבוצה 38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45" name="קבוצה 44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58" name="קבוצה 57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65" name="קבוצה 64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67" name="תמונה 6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68" name="TextBox 67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4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69" name="קבוצה 68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70" name="מחבר ישר 69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71" name="מחבר ישר 70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66" name="תמונה 65"/>
                    <p:cNvPicPr>
                      <a:picLocks noChangeAspect="1"/>
                    </p:cNvPicPr>
                    <p:nvPr/>
                  </p:nvPicPr>
                  <p:blipFill>
                    <a:blip r:embed="rId4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59" name="קבוצה 58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61" name="קבוצה 60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63" name="תמונה 6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64" name="TextBox 63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7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62" name="תמונה 61"/>
                    <p:cNvPicPr>
                      <a:picLocks noChangeAspect="1"/>
                    </p:cNvPicPr>
                    <p:nvPr/>
                  </p:nvPicPr>
                  <p:blipFill>
                    <a:blip r:embed="rId4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46" name="קבוצה 45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50" name="קבוצה 49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52" name="תמונה 51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56" name="TextBox 55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3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51" name="תמונה 50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40" name="קבוצה 39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41" name="קבוצה 40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43" name="תמונה 42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44" name="TextBox 43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5</a:t>
                    </a:r>
                    <a:endParaRPr lang="he-IL" sz="1400" dirty="0"/>
                  </a:p>
                </p:txBody>
              </p:sp>
            </p:grpSp>
            <p:pic>
              <p:nvPicPr>
                <p:cNvPr id="42" name="תמונה 41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30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096241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5706599" y="804780"/>
            <a:ext cx="37096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1" dirty="0">
                <a:ln w="12700">
                  <a:noFill/>
                  <a:prstDash val="solid"/>
                </a:ln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השלב הבא:</a:t>
            </a:r>
          </a:p>
        </p:txBody>
      </p:sp>
      <p:sp>
        <p:nvSpPr>
          <p:cNvPr id="7" name="מלבן 6"/>
          <p:cNvSpPr/>
          <p:nvPr/>
        </p:nvSpPr>
        <p:spPr>
          <a:xfrm>
            <a:off x="2033791" y="1760042"/>
            <a:ext cx="7260322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8000" b="1" dirty="0">
                <a:ln w="12700">
                  <a:noFill/>
                  <a:prstDash val="solid"/>
                </a:ln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בנייה של</a:t>
            </a:r>
          </a:p>
          <a:p>
            <a:pPr algn="ctr"/>
            <a:r>
              <a:rPr lang="he-IL" sz="8000" b="1" dirty="0">
                <a:ln w="12700">
                  <a:noFill/>
                  <a:prstDash val="solid"/>
                </a:ln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שרשרת חוליות</a:t>
            </a:r>
          </a:p>
          <a:p>
            <a:pPr algn="ctr"/>
            <a:r>
              <a:rPr lang="he-IL" sz="8000" b="1" dirty="0">
                <a:ln w="12700">
                  <a:noFill/>
                  <a:prstDash val="solid"/>
                </a:ln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מההתחלה לסוף</a:t>
            </a:r>
          </a:p>
        </p:txBody>
      </p:sp>
      <p:sp>
        <p:nvSpPr>
          <p:cNvPr id="2" name="מציין מיקום של מספר שקופית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31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950983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3048000" y="2564904"/>
            <a:ext cx="8229600" cy="2294928"/>
          </a:xfrm>
        </p:spPr>
        <p:txBody>
          <a:bodyPr>
            <a:noAutofit/>
          </a:bodyPr>
          <a:lstStyle/>
          <a:p>
            <a:r>
              <a:rPr lang="he-IL" dirty="0"/>
              <a:t>הרשימה (שרשרת חוליות)</a:t>
            </a:r>
            <a:br>
              <a:rPr lang="he-IL" dirty="0"/>
            </a:br>
            <a:r>
              <a:rPr lang="he-IL" dirty="0"/>
              <a:t>חוליה </a:t>
            </a:r>
            <a:r>
              <a:rPr lang="en-US" dirty="0"/>
              <a:t>Node &lt;T&gt; </a:t>
            </a:r>
            <a:br>
              <a:rPr lang="en-US" dirty="0"/>
            </a:br>
            <a:r>
              <a:rPr lang="he-IL" dirty="0"/>
              <a:t>בניית הרשימה מהסוף להתחלה</a:t>
            </a:r>
            <a:br>
              <a:rPr lang="he-IL" dirty="0"/>
            </a:br>
            <a:r>
              <a:rPr lang="he-IL" dirty="0">
                <a:solidFill>
                  <a:srgbClr val="0000FF"/>
                </a:solidFill>
              </a:rPr>
              <a:t>בניית הרשימה מההתחלה לסוף</a:t>
            </a:r>
            <a:br>
              <a:rPr lang="he-IL" dirty="0">
                <a:solidFill>
                  <a:srgbClr val="0000FF"/>
                </a:solidFill>
              </a:rPr>
            </a:br>
            <a:r>
              <a:rPr lang="he-IL" dirty="0"/>
              <a:t>הצגת הרשימה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 dirty="0"/>
          </a:p>
          <a:p>
            <a:r>
              <a:rPr lang="he-IL" sz="2400" dirty="0"/>
              <a:t>הילה קדמן</a:t>
            </a:r>
          </a:p>
          <a:p>
            <a:r>
              <a:rPr lang="he-IL" dirty="0"/>
              <a:t>			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28248" y="404664"/>
            <a:ext cx="16539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Java</a:t>
            </a:r>
            <a:endParaRPr lang="he-IL" sz="2800" dirty="0">
              <a:solidFill>
                <a:srgbClr val="0070C0"/>
              </a:solidFill>
            </a:endParaRPr>
          </a:p>
        </p:txBody>
      </p:sp>
      <p:sp>
        <p:nvSpPr>
          <p:cNvPr id="5" name="כותרת 1"/>
          <p:cNvSpPr txBox="1">
            <a:spLocks/>
          </p:cNvSpPr>
          <p:nvPr/>
        </p:nvSpPr>
        <p:spPr>
          <a:xfrm>
            <a:off x="2783632" y="927884"/>
            <a:ext cx="7467600" cy="85725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30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e-IL" sz="4000" dirty="0">
                <a:solidFill>
                  <a:schemeClr val="accent1">
                    <a:lumMod val="75000"/>
                  </a:schemeClr>
                </a:solidFill>
              </a:rPr>
              <a:t>מדעי המחשב - מבני נתונים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35760" y="6237312"/>
            <a:ext cx="518457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hlinkClick r:id="rId3"/>
              </a:rPr>
              <a:t>http://</a:t>
            </a:r>
            <a:r>
              <a:rPr lang="en-US" dirty="0" err="1">
                <a:hlinkClick r:id="rId3"/>
              </a:rPr>
              <a:t>blog.csit.org.il</a:t>
            </a:r>
            <a:r>
              <a:rPr lang="en-US" dirty="0">
                <a:hlinkClick r:id="rId3"/>
              </a:rPr>
              <a:t>/</a:t>
            </a:r>
            <a:r>
              <a:rPr lang="en-US" dirty="0" err="1">
                <a:hlinkClick r:id="rId3"/>
              </a:rPr>
              <a:t>MyBlog.aspx?BlogID</a:t>
            </a:r>
            <a:r>
              <a:rPr lang="en-US" dirty="0">
                <a:hlinkClick r:id="rId3"/>
              </a:rPr>
              <a:t>=33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6096393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l" rtl="0">
              <a:buNone/>
            </a:pPr>
            <a:r>
              <a:rPr lang="en-US" b="1" dirty="0">
                <a:solidFill>
                  <a:srgbClr val="0000FF"/>
                </a:solidFill>
              </a:rPr>
              <a:t>public</a:t>
            </a:r>
            <a:r>
              <a:rPr lang="en-US" dirty="0"/>
              <a:t> </a:t>
            </a:r>
            <a:r>
              <a:rPr lang="en-US" b="1" dirty="0">
                <a:solidFill>
                  <a:srgbClr val="0000FF"/>
                </a:solidFill>
              </a:rPr>
              <a:t>static</a:t>
            </a:r>
            <a:r>
              <a:rPr lang="en-US" dirty="0"/>
              <a:t> </a:t>
            </a:r>
            <a:r>
              <a:rPr lang="en-US" b="1" dirty="0">
                <a:solidFill>
                  <a:srgbClr val="0000FF"/>
                </a:solidFill>
              </a:rPr>
              <a:t>void</a:t>
            </a:r>
            <a:r>
              <a:rPr lang="en-US" dirty="0"/>
              <a:t> main (</a:t>
            </a:r>
            <a:r>
              <a:rPr lang="en-US" dirty="0">
                <a:solidFill>
                  <a:srgbClr val="0070C0"/>
                </a:solidFill>
              </a:rPr>
              <a:t>String</a:t>
            </a:r>
            <a:r>
              <a:rPr lang="en-US" dirty="0"/>
              <a:t>[] </a:t>
            </a:r>
            <a:r>
              <a:rPr lang="en-US" dirty="0" err="1"/>
              <a:t>args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	</a:t>
            </a:r>
            <a:r>
              <a:rPr lang="en-US" b="1" dirty="0">
                <a:solidFill>
                  <a:srgbClr val="0000FF"/>
                </a:solidFill>
              </a:rPr>
              <a:t>int</a:t>
            </a:r>
            <a:r>
              <a:rPr lang="en-US" dirty="0"/>
              <a:t> [] arr = { 4, 7, 3, 5 };</a:t>
            </a:r>
          </a:p>
          <a:p>
            <a:pPr marL="0" indent="0" algn="l" rtl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70C0"/>
                </a:solidFill>
              </a:rPr>
              <a:t>Node</a:t>
            </a:r>
            <a:r>
              <a:rPr lang="en-US" dirty="0"/>
              <a:t>&lt;</a:t>
            </a:r>
            <a:r>
              <a:rPr lang="en-US" dirty="0">
                <a:solidFill>
                  <a:srgbClr val="0070C0"/>
                </a:solidFill>
              </a:rPr>
              <a:t>Integer</a:t>
            </a:r>
            <a:r>
              <a:rPr lang="en-US" dirty="0"/>
              <a:t>&gt; lst1 = build(arr);</a:t>
            </a:r>
          </a:p>
          <a:p>
            <a:pPr marL="0" indent="0" algn="l" rtl="0">
              <a:buNone/>
            </a:pPr>
            <a:r>
              <a:rPr lang="en-US" dirty="0"/>
              <a:t>	show (lst1);</a:t>
            </a:r>
          </a:p>
          <a:p>
            <a:pPr marL="0" indent="0" algn="l" rtl="0">
              <a:buNone/>
            </a:pPr>
            <a:r>
              <a:rPr lang="en-US" dirty="0"/>
              <a:t>}</a:t>
            </a:r>
          </a:p>
          <a:p>
            <a:pPr marL="0" indent="0" algn="l" rtl="0">
              <a:buNone/>
            </a:pPr>
            <a:r>
              <a:rPr lang="en-US" dirty="0">
                <a:solidFill>
                  <a:srgbClr val="006600"/>
                </a:solidFill>
              </a:rPr>
              <a:t>//</a:t>
            </a:r>
            <a:r>
              <a:rPr lang="he-IL" dirty="0">
                <a:solidFill>
                  <a:srgbClr val="006600"/>
                </a:solidFill>
              </a:rPr>
              <a:t>--- בניית שרשרת מההתחלה לסוף ---</a:t>
            </a:r>
          </a:p>
          <a:p>
            <a:pPr marL="0" indent="0" algn="l" rtl="0">
              <a:buNone/>
            </a:pPr>
            <a:r>
              <a:rPr lang="en-US" b="1" dirty="0">
                <a:solidFill>
                  <a:srgbClr val="0000FF"/>
                </a:solidFill>
              </a:rPr>
              <a:t>public</a:t>
            </a:r>
            <a:r>
              <a:rPr lang="en-US" dirty="0"/>
              <a:t> </a:t>
            </a:r>
            <a:r>
              <a:rPr lang="en-US" b="1" dirty="0">
                <a:solidFill>
                  <a:srgbClr val="0000FF"/>
                </a:solidFill>
              </a:rPr>
              <a:t>static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Node</a:t>
            </a:r>
            <a:r>
              <a:rPr lang="en-US" dirty="0"/>
              <a:t>&lt;</a:t>
            </a:r>
            <a:r>
              <a:rPr lang="en-US" dirty="0">
                <a:solidFill>
                  <a:srgbClr val="0070C0"/>
                </a:solidFill>
              </a:rPr>
              <a:t>Integer</a:t>
            </a:r>
            <a:r>
              <a:rPr lang="en-US" dirty="0"/>
              <a:t>&gt; build (</a:t>
            </a:r>
            <a:r>
              <a:rPr lang="en-US" b="1" dirty="0">
                <a:solidFill>
                  <a:srgbClr val="0000FF"/>
                </a:solidFill>
              </a:rPr>
              <a:t>int</a:t>
            </a:r>
            <a:r>
              <a:rPr lang="en-US" dirty="0"/>
              <a:t> [] arr)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>
                <a:solidFill>
                  <a:srgbClr val="0070C0"/>
                </a:solidFill>
              </a:rPr>
              <a:t>Node</a:t>
            </a:r>
            <a:r>
              <a:rPr lang="en-US" dirty="0"/>
              <a:t>&lt;</a:t>
            </a:r>
            <a:r>
              <a:rPr lang="en-US" dirty="0">
                <a:solidFill>
                  <a:srgbClr val="0070C0"/>
                </a:solidFill>
              </a:rPr>
              <a:t>Integer</a:t>
            </a:r>
            <a:r>
              <a:rPr lang="en-US" dirty="0"/>
              <a:t>&gt; lst = </a:t>
            </a:r>
            <a:r>
              <a:rPr lang="en-US" b="1" dirty="0">
                <a:solidFill>
                  <a:srgbClr val="0000FF"/>
                </a:solidFill>
              </a:rPr>
              <a:t>new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Node</a:t>
            </a:r>
            <a:r>
              <a:rPr lang="en-US" dirty="0"/>
              <a:t>&lt;</a:t>
            </a:r>
            <a:r>
              <a:rPr lang="en-US" dirty="0">
                <a:solidFill>
                  <a:srgbClr val="0070C0"/>
                </a:solidFill>
              </a:rPr>
              <a:t>Integer</a:t>
            </a:r>
            <a:r>
              <a:rPr lang="en-US" dirty="0"/>
              <a:t>&gt;(arr[0]);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>
                <a:solidFill>
                  <a:srgbClr val="0070C0"/>
                </a:solidFill>
              </a:rPr>
              <a:t>Node</a:t>
            </a:r>
            <a:r>
              <a:rPr lang="en-US" dirty="0"/>
              <a:t>&lt;</a:t>
            </a:r>
            <a:r>
              <a:rPr lang="en-US" dirty="0">
                <a:solidFill>
                  <a:srgbClr val="0070C0"/>
                </a:solidFill>
              </a:rPr>
              <a:t>Integer</a:t>
            </a:r>
            <a:r>
              <a:rPr lang="en-US" dirty="0"/>
              <a:t>&gt; pos = lst;</a:t>
            </a:r>
            <a:br>
              <a:rPr lang="en-US" dirty="0"/>
            </a:br>
            <a:r>
              <a:rPr lang="en-US" dirty="0"/>
              <a:t>	</a:t>
            </a:r>
            <a:r>
              <a:rPr lang="nn-NO" b="1" dirty="0">
                <a:solidFill>
                  <a:srgbClr val="0000FF"/>
                </a:solidFill>
              </a:rPr>
              <a:t>for</a:t>
            </a:r>
            <a:r>
              <a:rPr lang="nn-NO" dirty="0"/>
              <a:t> (</a:t>
            </a:r>
            <a:r>
              <a:rPr lang="nn-NO" b="1" dirty="0">
                <a:solidFill>
                  <a:srgbClr val="0000FF"/>
                </a:solidFill>
              </a:rPr>
              <a:t>int</a:t>
            </a:r>
            <a:r>
              <a:rPr lang="nn-NO" dirty="0"/>
              <a:t> i = 1 ; i &lt; arr.length ; i++)</a:t>
            </a:r>
            <a:br>
              <a:rPr lang="nn-NO" dirty="0"/>
            </a:br>
            <a:r>
              <a:rPr lang="nn-NO" dirty="0"/>
              <a:t>	{</a:t>
            </a:r>
            <a:br>
              <a:rPr lang="nn-NO" dirty="0"/>
            </a:br>
            <a:r>
              <a:rPr lang="nn-NO" dirty="0"/>
              <a:t>		</a:t>
            </a:r>
            <a:r>
              <a:rPr lang="en-US" dirty="0" err="1"/>
              <a:t>pos.setNext</a:t>
            </a:r>
            <a:r>
              <a:rPr lang="en-US" dirty="0"/>
              <a:t> (</a:t>
            </a:r>
            <a:r>
              <a:rPr lang="en-US" b="1" dirty="0">
                <a:solidFill>
                  <a:srgbClr val="0000FF"/>
                </a:solidFill>
              </a:rPr>
              <a:t>new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Node</a:t>
            </a:r>
            <a:r>
              <a:rPr lang="en-US" dirty="0"/>
              <a:t>&lt;</a:t>
            </a:r>
            <a:r>
              <a:rPr lang="en-US" dirty="0">
                <a:solidFill>
                  <a:srgbClr val="0070C0"/>
                </a:solidFill>
              </a:rPr>
              <a:t>Integer</a:t>
            </a:r>
            <a:r>
              <a:rPr lang="en-US" dirty="0"/>
              <a:t>&gt;(arr[i]));</a:t>
            </a:r>
            <a:br>
              <a:rPr lang="en-US" dirty="0"/>
            </a:br>
            <a:r>
              <a:rPr lang="en-US" dirty="0"/>
              <a:t>		pos = </a:t>
            </a:r>
            <a:r>
              <a:rPr lang="en-US" dirty="0" err="1"/>
              <a:t>pos.getNext</a:t>
            </a:r>
            <a:r>
              <a:rPr lang="en-US" dirty="0"/>
              <a:t>();</a:t>
            </a:r>
            <a:br>
              <a:rPr lang="en-US" dirty="0"/>
            </a:br>
            <a:r>
              <a:rPr lang="en-US" dirty="0"/>
              <a:t>	}</a:t>
            </a:r>
            <a:br>
              <a:rPr lang="en-US" dirty="0"/>
            </a:br>
            <a:r>
              <a:rPr lang="en-US" dirty="0"/>
              <a:t>	</a:t>
            </a:r>
            <a:r>
              <a:rPr lang="en-US" b="1" dirty="0">
                <a:solidFill>
                  <a:srgbClr val="0000FF"/>
                </a:solidFill>
              </a:rPr>
              <a:t>return</a:t>
            </a:r>
            <a:r>
              <a:rPr lang="en-US" dirty="0"/>
              <a:t> lst;</a:t>
            </a:r>
            <a:br>
              <a:rPr lang="en-US" dirty="0"/>
            </a:br>
            <a:r>
              <a:rPr lang="en-US" dirty="0"/>
              <a:t>}</a:t>
            </a:r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33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35950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  <a:br>
              <a:rPr lang="en-US" sz="2000" dirty="0"/>
            </a:b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lst1 = build(arr);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מההתחלה לסוף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13" name="מלבן מעוגל 12"/>
          <p:cNvSpPr/>
          <p:nvPr/>
        </p:nvSpPr>
        <p:spPr>
          <a:xfrm>
            <a:off x="609600" y="1581588"/>
            <a:ext cx="2962672" cy="397323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10" name="תמונה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sp>
        <p:nvSpPr>
          <p:cNvPr id="11" name="מלבן מעוגל 10"/>
          <p:cNvSpPr/>
          <p:nvPr/>
        </p:nvSpPr>
        <p:spPr>
          <a:xfrm>
            <a:off x="7231360" y="548680"/>
            <a:ext cx="2421656" cy="576064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34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79747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  <a:br>
              <a:rPr lang="en-US" sz="2000" dirty="0"/>
            </a:b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lst1 = build(arr);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מההתחלה לסוף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13" name="מלבן מעוגל 12"/>
          <p:cNvSpPr/>
          <p:nvPr/>
        </p:nvSpPr>
        <p:spPr>
          <a:xfrm>
            <a:off x="3215680" y="1925290"/>
            <a:ext cx="1368152" cy="36004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14" name="מלבן מעוגל 13"/>
          <p:cNvSpPr/>
          <p:nvPr/>
        </p:nvSpPr>
        <p:spPr>
          <a:xfrm>
            <a:off x="312695" y="2420888"/>
            <a:ext cx="7560840" cy="3768388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10" name="תמונה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sp>
        <p:nvSpPr>
          <p:cNvPr id="11" name="מלבן מעוגל 10"/>
          <p:cNvSpPr/>
          <p:nvPr/>
        </p:nvSpPr>
        <p:spPr>
          <a:xfrm>
            <a:off x="7231360" y="548680"/>
            <a:ext cx="2421656" cy="576064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35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81346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692111" y="1576373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  <a:br>
              <a:rPr lang="en-US" sz="2000" dirty="0"/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14" name="מלבן מעוגל 13"/>
          <p:cNvSpPr/>
          <p:nvPr/>
        </p:nvSpPr>
        <p:spPr>
          <a:xfrm>
            <a:off x="1566551" y="2521857"/>
            <a:ext cx="5976664" cy="378985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22" name="תמונה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sp>
        <p:nvSpPr>
          <p:cNvPr id="23" name="אליפסה 22"/>
          <p:cNvSpPr/>
          <p:nvPr/>
        </p:nvSpPr>
        <p:spPr>
          <a:xfrm>
            <a:off x="7752184" y="6556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" name="קבוצה 5"/>
          <p:cNvGrpSpPr/>
          <p:nvPr/>
        </p:nvGrpSpPr>
        <p:grpSpPr>
          <a:xfrm>
            <a:off x="1703512" y="5815797"/>
            <a:ext cx="2914930" cy="634328"/>
            <a:chOff x="2186848" y="5820733"/>
            <a:chExt cx="2914930" cy="634328"/>
          </a:xfrm>
        </p:grpSpPr>
        <p:grpSp>
          <p:nvGrpSpPr>
            <p:cNvPr id="4" name="קבוצה 3"/>
            <p:cNvGrpSpPr/>
            <p:nvPr/>
          </p:nvGrpSpPr>
          <p:grpSpPr>
            <a:xfrm>
              <a:off x="2186848" y="5953231"/>
              <a:ext cx="1224136" cy="369332"/>
              <a:chOff x="660766" y="5665199"/>
              <a:chExt cx="1224136" cy="369332"/>
            </a:xfrm>
          </p:grpSpPr>
          <p:sp>
            <p:nvSpPr>
              <p:cNvPr id="17" name="מלבן מעוגל 16"/>
              <p:cNvSpPr/>
              <p:nvPr/>
            </p:nvSpPr>
            <p:spPr>
              <a:xfrm>
                <a:off x="1236830" y="5705849"/>
                <a:ext cx="288032" cy="288032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0766" y="5665199"/>
                <a:ext cx="504056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/>
                  <a:t>lst</a:t>
                </a:r>
                <a:endParaRPr lang="he-IL" dirty="0"/>
              </a:p>
            </p:txBody>
          </p:sp>
          <p:cxnSp>
            <p:nvCxnSpPr>
              <p:cNvPr id="20" name="מחבר חץ ישר 19"/>
              <p:cNvCxnSpPr/>
              <p:nvPr/>
            </p:nvCxnSpPr>
            <p:spPr>
              <a:xfrm>
                <a:off x="1380846" y="5849865"/>
                <a:ext cx="504056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8" name="קבוצה 7"/>
            <p:cNvGrpSpPr/>
            <p:nvPr/>
          </p:nvGrpSpPr>
          <p:grpSpPr>
            <a:xfrm>
              <a:off x="3410984" y="5820733"/>
              <a:ext cx="1690794" cy="634328"/>
              <a:chOff x="1886984" y="5820733"/>
              <a:chExt cx="1690794" cy="634328"/>
            </a:xfrm>
          </p:grpSpPr>
          <p:grpSp>
            <p:nvGrpSpPr>
              <p:cNvPr id="45" name="קבוצה 44"/>
              <p:cNvGrpSpPr/>
              <p:nvPr/>
            </p:nvGrpSpPr>
            <p:grpSpPr>
              <a:xfrm>
                <a:off x="1886984" y="5820733"/>
                <a:ext cx="1690794" cy="634328"/>
                <a:chOff x="1886984" y="5820733"/>
                <a:chExt cx="1690794" cy="634328"/>
              </a:xfrm>
            </p:grpSpPr>
            <p:grpSp>
              <p:nvGrpSpPr>
                <p:cNvPr id="46" name="קבוצה 45"/>
                <p:cNvGrpSpPr/>
                <p:nvPr/>
              </p:nvGrpSpPr>
              <p:grpSpPr>
                <a:xfrm>
                  <a:off x="1886984" y="5820733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52" name="תמונה 51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53" name="TextBox 52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grpSp>
              <p:nvGrpSpPr>
                <p:cNvPr id="47" name="קבוצה 46"/>
                <p:cNvGrpSpPr/>
                <p:nvPr/>
              </p:nvGrpSpPr>
              <p:grpSpPr>
                <a:xfrm>
                  <a:off x="2803678" y="6097362"/>
                  <a:ext cx="774100" cy="288032"/>
                  <a:chOff x="2803678" y="6097362"/>
                  <a:chExt cx="774100" cy="288032"/>
                </a:xfrm>
              </p:grpSpPr>
              <p:grpSp>
                <p:nvGrpSpPr>
                  <p:cNvPr id="48" name="קבוצה 47"/>
                  <p:cNvGrpSpPr/>
                  <p:nvPr/>
                </p:nvGrpSpPr>
                <p:grpSpPr>
                  <a:xfrm>
                    <a:off x="3384202" y="6097362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50" name="מחבר ישר 49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מחבר ישר 50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9" name="מחבר חץ ישר 48"/>
                  <p:cNvCxnSpPr/>
                  <p:nvPr/>
                </p:nvCxnSpPr>
                <p:spPr>
                  <a:xfrm flipV="1">
                    <a:off x="2803678" y="6241320"/>
                    <a:ext cx="630084" cy="3504"/>
                  </a:xfrm>
                  <a:prstGeom prst="straightConnector1">
                    <a:avLst/>
                  </a:prstGeom>
                  <a:ln>
                    <a:solidFill>
                      <a:schemeClr val="accent5">
                        <a:lumMod val="7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26" name="תמונה 25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106023" y="5846518"/>
                <a:ext cx="795888" cy="139630"/>
              </a:xfrm>
              <a:prstGeom prst="rect">
                <a:avLst/>
              </a:prstGeom>
            </p:spPr>
          </p:pic>
        </p:grpSp>
      </p:grpSp>
      <p:sp>
        <p:nvSpPr>
          <p:cNvPr id="10" name="מציין מיקום של כותרת תחתונה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36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261820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692111" y="1576373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  <a:br>
              <a:rPr lang="en-US" sz="2000" dirty="0"/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grpSp>
        <p:nvGrpSpPr>
          <p:cNvPr id="32" name="קבוצה 31"/>
          <p:cNvGrpSpPr/>
          <p:nvPr/>
        </p:nvGrpSpPr>
        <p:grpSpPr>
          <a:xfrm>
            <a:off x="1703512" y="5815797"/>
            <a:ext cx="2914930" cy="634328"/>
            <a:chOff x="2186848" y="5820733"/>
            <a:chExt cx="2914930" cy="634328"/>
          </a:xfrm>
        </p:grpSpPr>
        <p:grpSp>
          <p:nvGrpSpPr>
            <p:cNvPr id="34" name="קבוצה 33"/>
            <p:cNvGrpSpPr/>
            <p:nvPr/>
          </p:nvGrpSpPr>
          <p:grpSpPr>
            <a:xfrm>
              <a:off x="2186848" y="5953231"/>
              <a:ext cx="1224136" cy="369332"/>
              <a:chOff x="660766" y="5665199"/>
              <a:chExt cx="1224136" cy="369332"/>
            </a:xfrm>
          </p:grpSpPr>
          <p:sp>
            <p:nvSpPr>
              <p:cNvPr id="56" name="מלבן מעוגל 55"/>
              <p:cNvSpPr/>
              <p:nvPr/>
            </p:nvSpPr>
            <p:spPr>
              <a:xfrm>
                <a:off x="1236830" y="5705849"/>
                <a:ext cx="288032" cy="288032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660766" y="5665199"/>
                <a:ext cx="504056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/>
                  <a:t>lst</a:t>
                </a:r>
                <a:endParaRPr lang="he-IL" dirty="0"/>
              </a:p>
            </p:txBody>
          </p:sp>
          <p:cxnSp>
            <p:nvCxnSpPr>
              <p:cNvPr id="58" name="מחבר חץ ישר 57"/>
              <p:cNvCxnSpPr/>
              <p:nvPr/>
            </p:nvCxnSpPr>
            <p:spPr>
              <a:xfrm>
                <a:off x="1380846" y="5849865"/>
                <a:ext cx="504056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36" name="קבוצה 35"/>
            <p:cNvGrpSpPr/>
            <p:nvPr/>
          </p:nvGrpSpPr>
          <p:grpSpPr>
            <a:xfrm>
              <a:off x="3410984" y="5820733"/>
              <a:ext cx="1690794" cy="634328"/>
              <a:chOff x="1886984" y="5820733"/>
              <a:chExt cx="1690794" cy="634328"/>
            </a:xfrm>
          </p:grpSpPr>
          <p:grpSp>
            <p:nvGrpSpPr>
              <p:cNvPr id="37" name="קבוצה 36"/>
              <p:cNvGrpSpPr/>
              <p:nvPr/>
            </p:nvGrpSpPr>
            <p:grpSpPr>
              <a:xfrm>
                <a:off x="1886984" y="5820733"/>
                <a:ext cx="1690794" cy="634328"/>
                <a:chOff x="1886984" y="5820733"/>
                <a:chExt cx="1690794" cy="634328"/>
              </a:xfrm>
            </p:grpSpPr>
            <p:grpSp>
              <p:nvGrpSpPr>
                <p:cNvPr id="39" name="קבוצה 38"/>
                <p:cNvGrpSpPr/>
                <p:nvPr/>
              </p:nvGrpSpPr>
              <p:grpSpPr>
                <a:xfrm>
                  <a:off x="1886984" y="5820733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54" name="תמונה 53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55" name="TextBox 54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grpSp>
              <p:nvGrpSpPr>
                <p:cNvPr id="40" name="קבוצה 39"/>
                <p:cNvGrpSpPr/>
                <p:nvPr/>
              </p:nvGrpSpPr>
              <p:grpSpPr>
                <a:xfrm>
                  <a:off x="2803678" y="6097362"/>
                  <a:ext cx="774100" cy="288032"/>
                  <a:chOff x="2803678" y="6097362"/>
                  <a:chExt cx="774100" cy="288032"/>
                </a:xfrm>
              </p:grpSpPr>
              <p:grpSp>
                <p:nvGrpSpPr>
                  <p:cNvPr id="41" name="קבוצה 40"/>
                  <p:cNvGrpSpPr/>
                  <p:nvPr/>
                </p:nvGrpSpPr>
                <p:grpSpPr>
                  <a:xfrm>
                    <a:off x="3384202" y="6097362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43" name="מחבר ישר 42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" name="מחבר ישר 52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2" name="מחבר חץ ישר 41"/>
                  <p:cNvCxnSpPr/>
                  <p:nvPr/>
                </p:nvCxnSpPr>
                <p:spPr>
                  <a:xfrm flipV="1">
                    <a:off x="2803678" y="6241320"/>
                    <a:ext cx="630084" cy="3504"/>
                  </a:xfrm>
                  <a:prstGeom prst="straightConnector1">
                    <a:avLst/>
                  </a:prstGeom>
                  <a:ln>
                    <a:solidFill>
                      <a:schemeClr val="accent5">
                        <a:lumMod val="7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38" name="תמונה 3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06023" y="5846518"/>
                <a:ext cx="795888" cy="139630"/>
              </a:xfrm>
              <a:prstGeom prst="rect">
                <a:avLst/>
              </a:prstGeom>
            </p:spPr>
          </p:pic>
        </p:grpSp>
      </p:grp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14" name="מלבן מעוגל 13"/>
          <p:cNvSpPr/>
          <p:nvPr/>
        </p:nvSpPr>
        <p:spPr>
          <a:xfrm>
            <a:off x="1588155" y="2852936"/>
            <a:ext cx="3117064" cy="338927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6" name="קבוצה 5"/>
          <p:cNvGrpSpPr/>
          <p:nvPr/>
        </p:nvGrpSpPr>
        <p:grpSpPr>
          <a:xfrm>
            <a:off x="3318117" y="4958721"/>
            <a:ext cx="504056" cy="882861"/>
            <a:chOff x="2299622" y="4922403"/>
            <a:chExt cx="504056" cy="882861"/>
          </a:xfrm>
        </p:grpSpPr>
        <p:sp>
          <p:nvSpPr>
            <p:cNvPr id="29" name="מלבן מעוגל 28"/>
            <p:cNvSpPr/>
            <p:nvPr/>
          </p:nvSpPr>
          <p:spPr>
            <a:xfrm>
              <a:off x="2411760" y="5217815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299622" y="4922403"/>
              <a:ext cx="50405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pos</a:t>
              </a:r>
              <a:endParaRPr lang="he-IL" dirty="0"/>
            </a:p>
          </p:txBody>
        </p:sp>
        <p:cxnSp>
          <p:nvCxnSpPr>
            <p:cNvPr id="31" name="מחבר חץ ישר 30"/>
            <p:cNvCxnSpPr/>
            <p:nvPr/>
          </p:nvCxnSpPr>
          <p:spPr>
            <a:xfrm>
              <a:off x="2555776" y="5361831"/>
              <a:ext cx="0" cy="4434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33" name="תמונה 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sp>
        <p:nvSpPr>
          <p:cNvPr id="35" name="אליפסה 34"/>
          <p:cNvSpPr/>
          <p:nvPr/>
        </p:nvSpPr>
        <p:spPr>
          <a:xfrm>
            <a:off x="7752184" y="6556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37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119307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692111" y="1576373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  <a:br>
              <a:rPr lang="en-US" sz="2000" dirty="0"/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14" name="מלבן מעוגל 13"/>
          <p:cNvSpPr/>
          <p:nvPr/>
        </p:nvSpPr>
        <p:spPr>
          <a:xfrm>
            <a:off x="2201919" y="3121791"/>
            <a:ext cx="2808312" cy="378985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42" name="תמונה 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43" name="מחבר חץ ישר 42"/>
          <p:cNvCxnSpPr/>
          <p:nvPr/>
        </p:nvCxnSpPr>
        <p:spPr>
          <a:xfrm>
            <a:off x="8328248" y="2163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אליפסה 43"/>
          <p:cNvSpPr/>
          <p:nvPr/>
        </p:nvSpPr>
        <p:spPr>
          <a:xfrm>
            <a:off x="8184232" y="6556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9" name="קבוצה 48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50" name="TextBox 49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1</a:t>
              </a:r>
              <a:endParaRPr lang="he-IL" dirty="0"/>
            </a:p>
          </p:txBody>
        </p:sp>
        <p:sp>
          <p:nvSpPr>
            <p:cNvPr id="51" name="מלבן מעוגל 50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52" name="מלבן מעוגל 51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9" name="מציין מיקום של כותרת תחתונה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38</a:t>
            </a:fld>
            <a:endParaRPr lang="he-IL"/>
          </a:p>
        </p:txBody>
      </p:sp>
      <p:grpSp>
        <p:nvGrpSpPr>
          <p:cNvPr id="33" name="קבוצה 32"/>
          <p:cNvGrpSpPr/>
          <p:nvPr/>
        </p:nvGrpSpPr>
        <p:grpSpPr>
          <a:xfrm>
            <a:off x="1703512" y="5815797"/>
            <a:ext cx="2914930" cy="634328"/>
            <a:chOff x="2186848" y="5820733"/>
            <a:chExt cx="2914930" cy="634328"/>
          </a:xfrm>
        </p:grpSpPr>
        <p:grpSp>
          <p:nvGrpSpPr>
            <p:cNvPr id="36" name="קבוצה 35"/>
            <p:cNvGrpSpPr/>
            <p:nvPr/>
          </p:nvGrpSpPr>
          <p:grpSpPr>
            <a:xfrm>
              <a:off x="2186848" y="5953231"/>
              <a:ext cx="1224136" cy="369332"/>
              <a:chOff x="660766" y="5665199"/>
              <a:chExt cx="1224136" cy="369332"/>
            </a:xfrm>
          </p:grpSpPr>
          <p:sp>
            <p:nvSpPr>
              <p:cNvPr id="66" name="מלבן מעוגל 65"/>
              <p:cNvSpPr/>
              <p:nvPr/>
            </p:nvSpPr>
            <p:spPr>
              <a:xfrm>
                <a:off x="1236830" y="5705849"/>
                <a:ext cx="288032" cy="288032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660766" y="5665199"/>
                <a:ext cx="504056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/>
                  <a:t>lst</a:t>
                </a:r>
                <a:endParaRPr lang="he-IL" dirty="0"/>
              </a:p>
            </p:txBody>
          </p:sp>
          <p:cxnSp>
            <p:nvCxnSpPr>
              <p:cNvPr id="68" name="מחבר חץ ישר 67"/>
              <p:cNvCxnSpPr/>
              <p:nvPr/>
            </p:nvCxnSpPr>
            <p:spPr>
              <a:xfrm>
                <a:off x="1380846" y="5849865"/>
                <a:ext cx="504056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37" name="קבוצה 36"/>
            <p:cNvGrpSpPr/>
            <p:nvPr/>
          </p:nvGrpSpPr>
          <p:grpSpPr>
            <a:xfrm>
              <a:off x="3410984" y="5820733"/>
              <a:ext cx="1690794" cy="634328"/>
              <a:chOff x="1886984" y="5820733"/>
              <a:chExt cx="1690794" cy="634328"/>
            </a:xfrm>
          </p:grpSpPr>
          <p:grpSp>
            <p:nvGrpSpPr>
              <p:cNvPr id="38" name="קבוצה 37"/>
              <p:cNvGrpSpPr/>
              <p:nvPr/>
            </p:nvGrpSpPr>
            <p:grpSpPr>
              <a:xfrm>
                <a:off x="1886984" y="5820733"/>
                <a:ext cx="1690794" cy="634328"/>
                <a:chOff x="1886984" y="5820733"/>
                <a:chExt cx="1690794" cy="634328"/>
              </a:xfrm>
            </p:grpSpPr>
            <p:grpSp>
              <p:nvGrpSpPr>
                <p:cNvPr id="40" name="קבוצה 39"/>
                <p:cNvGrpSpPr/>
                <p:nvPr/>
              </p:nvGrpSpPr>
              <p:grpSpPr>
                <a:xfrm>
                  <a:off x="1886984" y="5820733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64" name="תמונה 63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65" name="TextBox 64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grpSp>
              <p:nvGrpSpPr>
                <p:cNvPr id="41" name="קבוצה 40"/>
                <p:cNvGrpSpPr/>
                <p:nvPr/>
              </p:nvGrpSpPr>
              <p:grpSpPr>
                <a:xfrm>
                  <a:off x="2803678" y="6097362"/>
                  <a:ext cx="774100" cy="288032"/>
                  <a:chOff x="2803678" y="6097362"/>
                  <a:chExt cx="774100" cy="288032"/>
                </a:xfrm>
              </p:grpSpPr>
              <p:grpSp>
                <p:nvGrpSpPr>
                  <p:cNvPr id="45" name="קבוצה 44"/>
                  <p:cNvGrpSpPr/>
                  <p:nvPr/>
                </p:nvGrpSpPr>
                <p:grpSpPr>
                  <a:xfrm>
                    <a:off x="3384202" y="6097362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47" name="מחבר ישר 46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8" name="מחבר ישר 57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6" name="מחבר חץ ישר 45"/>
                  <p:cNvCxnSpPr/>
                  <p:nvPr/>
                </p:nvCxnSpPr>
                <p:spPr>
                  <a:xfrm flipV="1">
                    <a:off x="2803678" y="6241320"/>
                    <a:ext cx="630084" cy="3504"/>
                  </a:xfrm>
                  <a:prstGeom prst="straightConnector1">
                    <a:avLst/>
                  </a:prstGeom>
                  <a:ln>
                    <a:solidFill>
                      <a:schemeClr val="accent5">
                        <a:lumMod val="7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39" name="תמונה 38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106023" y="5846518"/>
                <a:ext cx="795888" cy="139630"/>
              </a:xfrm>
              <a:prstGeom prst="rect">
                <a:avLst/>
              </a:prstGeom>
            </p:spPr>
          </p:pic>
        </p:grpSp>
      </p:grpSp>
      <p:grpSp>
        <p:nvGrpSpPr>
          <p:cNvPr id="69" name="קבוצה 68"/>
          <p:cNvGrpSpPr/>
          <p:nvPr/>
        </p:nvGrpSpPr>
        <p:grpSpPr>
          <a:xfrm>
            <a:off x="3318117" y="4958721"/>
            <a:ext cx="504056" cy="882861"/>
            <a:chOff x="2299622" y="4922403"/>
            <a:chExt cx="504056" cy="882861"/>
          </a:xfrm>
        </p:grpSpPr>
        <p:sp>
          <p:nvSpPr>
            <p:cNvPr id="70" name="מלבן מעוגל 69"/>
            <p:cNvSpPr/>
            <p:nvPr/>
          </p:nvSpPr>
          <p:spPr>
            <a:xfrm>
              <a:off x="2411760" y="5217815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299622" y="4922403"/>
              <a:ext cx="50405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pos</a:t>
              </a:r>
              <a:endParaRPr lang="he-IL" dirty="0"/>
            </a:p>
          </p:txBody>
        </p:sp>
        <p:cxnSp>
          <p:nvCxnSpPr>
            <p:cNvPr id="72" name="מחבר חץ ישר 71"/>
            <p:cNvCxnSpPr/>
            <p:nvPr/>
          </p:nvCxnSpPr>
          <p:spPr>
            <a:xfrm>
              <a:off x="2555776" y="5361831"/>
              <a:ext cx="0" cy="4434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942095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692111" y="1576373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  <a:br>
              <a:rPr lang="en-US" sz="2000" dirty="0"/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37" name="מלבן מעוגל 36"/>
          <p:cNvSpPr/>
          <p:nvPr/>
        </p:nvSpPr>
        <p:spPr>
          <a:xfrm>
            <a:off x="4159384" y="3755445"/>
            <a:ext cx="3384376" cy="32935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62" name="תמונה 6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63" name="מחבר חץ ישר 62"/>
          <p:cNvCxnSpPr/>
          <p:nvPr/>
        </p:nvCxnSpPr>
        <p:spPr>
          <a:xfrm>
            <a:off x="8328248" y="2163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אליפסה 63"/>
          <p:cNvSpPr/>
          <p:nvPr/>
        </p:nvSpPr>
        <p:spPr>
          <a:xfrm>
            <a:off x="8184232" y="6556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5" name="קבוצה 64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66" name="TextBox 65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1</a:t>
              </a:r>
              <a:endParaRPr lang="he-IL" dirty="0"/>
            </a:p>
          </p:txBody>
        </p:sp>
        <p:sp>
          <p:nvSpPr>
            <p:cNvPr id="67" name="מלבן מעוגל 66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68" name="מלבן מעוגל 67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7" name="קבוצה 6"/>
          <p:cNvGrpSpPr/>
          <p:nvPr/>
        </p:nvGrpSpPr>
        <p:grpSpPr>
          <a:xfrm>
            <a:off x="4701867" y="5815797"/>
            <a:ext cx="1233966" cy="634328"/>
            <a:chOff x="3419872" y="5805264"/>
            <a:chExt cx="1233966" cy="634328"/>
          </a:xfrm>
        </p:grpSpPr>
        <p:grpSp>
          <p:nvGrpSpPr>
            <p:cNvPr id="51" name="קבוצה 50"/>
            <p:cNvGrpSpPr/>
            <p:nvPr/>
          </p:nvGrpSpPr>
          <p:grpSpPr>
            <a:xfrm>
              <a:off x="3419872" y="5805264"/>
              <a:ext cx="1233966" cy="634328"/>
              <a:chOff x="3851920" y="5676717"/>
              <a:chExt cx="1233966" cy="634328"/>
            </a:xfrm>
          </p:grpSpPr>
          <p:pic>
            <p:nvPicPr>
              <p:cNvPr id="52" name="תמונה 5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851920" y="5676717"/>
                <a:ext cx="1233966" cy="634328"/>
              </a:xfrm>
              <a:prstGeom prst="rect">
                <a:avLst/>
              </a:prstGeom>
            </p:spPr>
          </p:pic>
          <p:sp>
            <p:nvSpPr>
              <p:cNvPr id="53" name="TextBox 52"/>
              <p:cNvSpPr txBox="1"/>
              <p:nvPr/>
            </p:nvSpPr>
            <p:spPr>
              <a:xfrm>
                <a:off x="4045278" y="5953231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r>
                  <a:rPr lang="en-US" sz="1400" dirty="0"/>
                  <a:t>7</a:t>
                </a:r>
                <a:endParaRPr lang="he-IL" sz="1400" dirty="0"/>
              </a:p>
            </p:txBody>
          </p:sp>
        </p:grpSp>
        <p:pic>
          <p:nvPicPr>
            <p:cNvPr id="72" name="תמונה 7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645838" y="5832527"/>
              <a:ext cx="795888" cy="139630"/>
            </a:xfrm>
            <a:prstGeom prst="rect">
              <a:avLst/>
            </a:prstGeom>
          </p:spPr>
        </p:pic>
      </p:grpSp>
      <p:grpSp>
        <p:nvGrpSpPr>
          <p:cNvPr id="87" name="קבוצה 86"/>
          <p:cNvGrpSpPr/>
          <p:nvPr/>
        </p:nvGrpSpPr>
        <p:grpSpPr>
          <a:xfrm>
            <a:off x="5598206" y="6092311"/>
            <a:ext cx="774100" cy="288032"/>
            <a:chOff x="2803678" y="6097362"/>
            <a:chExt cx="774100" cy="288032"/>
          </a:xfrm>
        </p:grpSpPr>
        <p:grpSp>
          <p:nvGrpSpPr>
            <p:cNvPr id="88" name="קבוצה 87"/>
            <p:cNvGrpSpPr/>
            <p:nvPr/>
          </p:nvGrpSpPr>
          <p:grpSpPr>
            <a:xfrm>
              <a:off x="3384202" y="6097362"/>
              <a:ext cx="193576" cy="288032"/>
              <a:chOff x="2267744" y="5301208"/>
              <a:chExt cx="193576" cy="288032"/>
            </a:xfrm>
          </p:grpSpPr>
          <p:cxnSp>
            <p:nvCxnSpPr>
              <p:cNvPr id="90" name="מחבר ישר 89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1" name="מחבר ישר 90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89" name="מחבר חץ ישר 88"/>
            <p:cNvCxnSpPr/>
            <p:nvPr/>
          </p:nvCxnSpPr>
          <p:spPr>
            <a:xfrm flipV="1">
              <a:off x="2803678" y="6241320"/>
              <a:ext cx="630084" cy="3504"/>
            </a:xfrm>
            <a:prstGeom prst="straightConnector1">
              <a:avLst/>
            </a:prstGeom>
            <a:ln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מציין מיקום של כותרת תחתונה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39</a:t>
            </a:fld>
            <a:endParaRPr lang="he-IL"/>
          </a:p>
        </p:txBody>
      </p:sp>
      <p:grpSp>
        <p:nvGrpSpPr>
          <p:cNvPr id="44" name="קבוצה 43"/>
          <p:cNvGrpSpPr/>
          <p:nvPr/>
        </p:nvGrpSpPr>
        <p:grpSpPr>
          <a:xfrm>
            <a:off x="1703512" y="5815797"/>
            <a:ext cx="2914930" cy="634328"/>
            <a:chOff x="2186848" y="5820733"/>
            <a:chExt cx="2914930" cy="634328"/>
          </a:xfrm>
        </p:grpSpPr>
        <p:grpSp>
          <p:nvGrpSpPr>
            <p:cNvPr id="45" name="קבוצה 44"/>
            <p:cNvGrpSpPr/>
            <p:nvPr/>
          </p:nvGrpSpPr>
          <p:grpSpPr>
            <a:xfrm>
              <a:off x="2186848" y="5953231"/>
              <a:ext cx="1224136" cy="369332"/>
              <a:chOff x="660766" y="5665199"/>
              <a:chExt cx="1224136" cy="369332"/>
            </a:xfrm>
          </p:grpSpPr>
          <p:sp>
            <p:nvSpPr>
              <p:cNvPr id="60" name="מלבן מעוגל 59"/>
              <p:cNvSpPr/>
              <p:nvPr/>
            </p:nvSpPr>
            <p:spPr>
              <a:xfrm>
                <a:off x="1236830" y="5705849"/>
                <a:ext cx="288032" cy="288032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660766" y="5665199"/>
                <a:ext cx="504056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/>
                  <a:t>lst</a:t>
                </a:r>
                <a:endParaRPr lang="he-IL" dirty="0"/>
              </a:p>
            </p:txBody>
          </p:sp>
          <p:cxnSp>
            <p:nvCxnSpPr>
              <p:cNvPr id="69" name="מחבר חץ ישר 68"/>
              <p:cNvCxnSpPr/>
              <p:nvPr/>
            </p:nvCxnSpPr>
            <p:spPr>
              <a:xfrm>
                <a:off x="1380846" y="5849865"/>
                <a:ext cx="504056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46" name="קבוצה 45"/>
            <p:cNvGrpSpPr/>
            <p:nvPr/>
          </p:nvGrpSpPr>
          <p:grpSpPr>
            <a:xfrm>
              <a:off x="3410984" y="5820733"/>
              <a:ext cx="1690794" cy="634328"/>
              <a:chOff x="1886984" y="5820733"/>
              <a:chExt cx="1690794" cy="634328"/>
            </a:xfrm>
          </p:grpSpPr>
          <p:grpSp>
            <p:nvGrpSpPr>
              <p:cNvPr id="47" name="קבוצה 46"/>
              <p:cNvGrpSpPr/>
              <p:nvPr/>
            </p:nvGrpSpPr>
            <p:grpSpPr>
              <a:xfrm>
                <a:off x="1886984" y="5820733"/>
                <a:ext cx="1690794" cy="634328"/>
                <a:chOff x="1886984" y="5820733"/>
                <a:chExt cx="1690794" cy="634328"/>
              </a:xfrm>
            </p:grpSpPr>
            <p:grpSp>
              <p:nvGrpSpPr>
                <p:cNvPr id="49" name="קבוצה 48"/>
                <p:cNvGrpSpPr/>
                <p:nvPr/>
              </p:nvGrpSpPr>
              <p:grpSpPr>
                <a:xfrm>
                  <a:off x="1886984" y="5820733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58" name="תמונה 57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59" name="TextBox 58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grpSp>
              <p:nvGrpSpPr>
                <p:cNvPr id="50" name="קבוצה 49"/>
                <p:cNvGrpSpPr/>
                <p:nvPr/>
              </p:nvGrpSpPr>
              <p:grpSpPr>
                <a:xfrm>
                  <a:off x="2803678" y="6097362"/>
                  <a:ext cx="774100" cy="288032"/>
                  <a:chOff x="2803678" y="6097362"/>
                  <a:chExt cx="774100" cy="288032"/>
                </a:xfrm>
              </p:grpSpPr>
              <p:grpSp>
                <p:nvGrpSpPr>
                  <p:cNvPr id="54" name="קבוצה 53"/>
                  <p:cNvGrpSpPr/>
                  <p:nvPr/>
                </p:nvGrpSpPr>
                <p:grpSpPr>
                  <a:xfrm>
                    <a:off x="3384202" y="6097362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56" name="מחבר ישר 55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" name="מחבר ישר 56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5" name="מחבר חץ ישר 54"/>
                  <p:cNvCxnSpPr/>
                  <p:nvPr/>
                </p:nvCxnSpPr>
                <p:spPr>
                  <a:xfrm flipV="1">
                    <a:off x="2803678" y="6241320"/>
                    <a:ext cx="630084" cy="3504"/>
                  </a:xfrm>
                  <a:prstGeom prst="straightConnector1">
                    <a:avLst/>
                  </a:prstGeom>
                  <a:ln>
                    <a:solidFill>
                      <a:schemeClr val="accent5">
                        <a:lumMod val="7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48" name="תמונה 47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106023" y="5846518"/>
                <a:ext cx="795888" cy="139630"/>
              </a:xfrm>
              <a:prstGeom prst="rect">
                <a:avLst/>
              </a:prstGeom>
            </p:spPr>
          </p:pic>
        </p:grpSp>
      </p:grpSp>
      <p:grpSp>
        <p:nvGrpSpPr>
          <p:cNvPr id="77" name="קבוצה 76"/>
          <p:cNvGrpSpPr/>
          <p:nvPr/>
        </p:nvGrpSpPr>
        <p:grpSpPr>
          <a:xfrm>
            <a:off x="3318117" y="4958721"/>
            <a:ext cx="504056" cy="882861"/>
            <a:chOff x="2299622" y="4922403"/>
            <a:chExt cx="504056" cy="882861"/>
          </a:xfrm>
        </p:grpSpPr>
        <p:sp>
          <p:nvSpPr>
            <p:cNvPr id="78" name="מלבן מעוגל 77"/>
            <p:cNvSpPr/>
            <p:nvPr/>
          </p:nvSpPr>
          <p:spPr>
            <a:xfrm>
              <a:off x="2411760" y="5217815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299622" y="4922403"/>
              <a:ext cx="50405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pos</a:t>
              </a:r>
              <a:endParaRPr lang="he-IL" dirty="0"/>
            </a:p>
          </p:txBody>
        </p:sp>
        <p:cxnSp>
          <p:nvCxnSpPr>
            <p:cNvPr id="80" name="מחבר חץ ישר 79"/>
            <p:cNvCxnSpPr/>
            <p:nvPr/>
          </p:nvCxnSpPr>
          <p:spPr>
            <a:xfrm>
              <a:off x="2555776" y="5361831"/>
              <a:ext cx="0" cy="4434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01176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תמונה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6" y="1438857"/>
            <a:ext cx="6877050" cy="4962525"/>
          </a:xfrm>
          <a:prstGeom prst="rect">
            <a:avLst/>
          </a:prstGeom>
        </p:spPr>
      </p:pic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solidFill>
                  <a:srgbClr val="C00000"/>
                </a:solidFill>
              </a:rPr>
              <a:t>המחלקה </a:t>
            </a:r>
            <a:r>
              <a:rPr lang="en-US" dirty="0">
                <a:solidFill>
                  <a:srgbClr val="C00000"/>
                </a:solidFill>
              </a:rPr>
              <a:t>Node &lt;T&gt;</a:t>
            </a:r>
            <a:endParaRPr lang="he-IL" dirty="0">
              <a:solidFill>
                <a:srgbClr val="C00000"/>
              </a:solidFill>
            </a:endParaRPr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4</a:t>
            </a:fld>
            <a:endParaRPr lang="he-IL"/>
          </a:p>
        </p:txBody>
      </p:sp>
      <p:grpSp>
        <p:nvGrpSpPr>
          <p:cNvPr id="9" name="קבוצה 8"/>
          <p:cNvGrpSpPr/>
          <p:nvPr/>
        </p:nvGrpSpPr>
        <p:grpSpPr>
          <a:xfrm>
            <a:off x="7332425" y="2805736"/>
            <a:ext cx="2341404" cy="2464636"/>
            <a:chOff x="7332425" y="2805736"/>
            <a:chExt cx="2341404" cy="2464636"/>
          </a:xfrm>
        </p:grpSpPr>
        <p:grpSp>
          <p:nvGrpSpPr>
            <p:cNvPr id="6" name="קבוצה 5"/>
            <p:cNvGrpSpPr/>
            <p:nvPr/>
          </p:nvGrpSpPr>
          <p:grpSpPr>
            <a:xfrm>
              <a:off x="7332425" y="2805736"/>
              <a:ext cx="2341404" cy="2464636"/>
              <a:chOff x="5808425" y="2805736"/>
              <a:chExt cx="2341404" cy="2464636"/>
            </a:xfrm>
          </p:grpSpPr>
          <p:pic>
            <p:nvPicPr>
              <p:cNvPr id="7" name="תמונה 6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808425" y="2805736"/>
                <a:ext cx="2341404" cy="2464636"/>
              </a:xfrm>
              <a:prstGeom prst="rect">
                <a:avLst/>
              </a:prstGeom>
            </p:spPr>
          </p:pic>
          <p:pic>
            <p:nvPicPr>
              <p:cNvPr id="8" name="תמונה 7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455628" y="2996952"/>
                <a:ext cx="924683" cy="162226"/>
              </a:xfrm>
              <a:prstGeom prst="rect">
                <a:avLst/>
              </a:prstGeom>
            </p:spPr>
          </p:pic>
        </p:grpSp>
        <p:sp>
          <p:nvSpPr>
            <p:cNvPr id="5" name="TextBox 4"/>
            <p:cNvSpPr txBox="1"/>
            <p:nvPr/>
          </p:nvSpPr>
          <p:spPr>
            <a:xfrm>
              <a:off x="7656027" y="2996952"/>
              <a:ext cx="1571884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1">
              <a:spAutoFit/>
            </a:bodyPr>
            <a:lstStyle/>
            <a:p>
              <a:pPr algn="ctr" rtl="0"/>
              <a:r>
                <a:rPr lang="en-US" sz="1200" dirty="0"/>
                <a:t>Node &lt;T&gt;</a:t>
              </a:r>
              <a:endParaRPr lang="he-IL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4594465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מציין מיקום תוכן 2"/>
          <p:cNvSpPr txBox="1">
            <a:spLocks/>
          </p:cNvSpPr>
          <p:nvPr/>
        </p:nvSpPr>
        <p:spPr>
          <a:xfrm>
            <a:off x="692111" y="1576373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r" rtl="1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r" rtl="1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r" rtl="1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Wingdings"/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  <a:br>
              <a:rPr lang="en-US" sz="2000" dirty="0"/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Font typeface="Wingdings"/>
              <a:buNone/>
            </a:pPr>
            <a:endParaRPr lang="en-US" sz="2000" dirty="0"/>
          </a:p>
          <a:p>
            <a:pPr marL="0" indent="0" algn="l" rtl="0">
              <a:buFont typeface="Wingdings"/>
              <a:buNone/>
            </a:pPr>
            <a:endParaRPr lang="he-IL" sz="20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14" name="מלבן מעוגל 13"/>
          <p:cNvSpPr/>
          <p:nvPr/>
        </p:nvSpPr>
        <p:spPr>
          <a:xfrm>
            <a:off x="2563804" y="3776103"/>
            <a:ext cx="5052370" cy="288033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38" name="תמונה 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39" name="מחבר חץ ישר 38"/>
          <p:cNvCxnSpPr/>
          <p:nvPr/>
        </p:nvCxnSpPr>
        <p:spPr>
          <a:xfrm>
            <a:off x="8328248" y="2163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אליפסה 39"/>
          <p:cNvSpPr/>
          <p:nvPr/>
        </p:nvSpPr>
        <p:spPr>
          <a:xfrm>
            <a:off x="8184232" y="6556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1" name="קבוצה 40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42" name="TextBox 41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1</a:t>
              </a:r>
              <a:endParaRPr lang="he-IL" dirty="0"/>
            </a:p>
          </p:txBody>
        </p:sp>
        <p:sp>
          <p:nvSpPr>
            <p:cNvPr id="59" name="מלבן מעוגל 58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61" name="מלבן מעוגל 60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7" name="מציין מיקום של כותרת תחתונה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40</a:t>
            </a:fld>
            <a:endParaRPr lang="he-IL"/>
          </a:p>
        </p:txBody>
      </p:sp>
      <p:grpSp>
        <p:nvGrpSpPr>
          <p:cNvPr id="8" name="קבוצה 7"/>
          <p:cNvGrpSpPr/>
          <p:nvPr/>
        </p:nvGrpSpPr>
        <p:grpSpPr>
          <a:xfrm>
            <a:off x="1703512" y="5815797"/>
            <a:ext cx="4668794" cy="634328"/>
            <a:chOff x="1703512" y="5815797"/>
            <a:chExt cx="4668794" cy="634328"/>
          </a:xfrm>
        </p:grpSpPr>
        <p:grpSp>
          <p:nvGrpSpPr>
            <p:cNvPr id="66" name="קבוצה 65"/>
            <p:cNvGrpSpPr/>
            <p:nvPr/>
          </p:nvGrpSpPr>
          <p:grpSpPr>
            <a:xfrm>
              <a:off x="4701867" y="5815797"/>
              <a:ext cx="1233966" cy="634328"/>
              <a:chOff x="3419872" y="5805264"/>
              <a:chExt cx="1233966" cy="634328"/>
            </a:xfrm>
          </p:grpSpPr>
          <p:grpSp>
            <p:nvGrpSpPr>
              <p:cNvPr id="67" name="קבוצה 66"/>
              <p:cNvGrpSpPr/>
              <p:nvPr/>
            </p:nvGrpSpPr>
            <p:grpSpPr>
              <a:xfrm>
                <a:off x="3419872" y="5805264"/>
                <a:ext cx="1233966" cy="634328"/>
                <a:chOff x="3851920" y="5676717"/>
                <a:chExt cx="1233966" cy="634328"/>
              </a:xfrm>
            </p:grpSpPr>
            <p:pic>
              <p:nvPicPr>
                <p:cNvPr id="69" name="תמונה 68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851920" y="5676717"/>
                  <a:ext cx="1233966" cy="634328"/>
                </a:xfrm>
                <a:prstGeom prst="rect">
                  <a:avLst/>
                </a:prstGeom>
              </p:spPr>
            </p:pic>
            <p:sp>
              <p:nvSpPr>
                <p:cNvPr id="70" name="TextBox 69"/>
                <p:cNvSpPr txBox="1"/>
                <p:nvPr/>
              </p:nvSpPr>
              <p:spPr>
                <a:xfrm>
                  <a:off x="4045278" y="5953231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</p:grpSp>
          <p:pic>
            <p:nvPicPr>
              <p:cNvPr id="68" name="תמונה 67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645838" y="5832527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71" name="קבוצה 70"/>
            <p:cNvGrpSpPr/>
            <p:nvPr/>
          </p:nvGrpSpPr>
          <p:grpSpPr>
            <a:xfrm>
              <a:off x="5598206" y="6092311"/>
              <a:ext cx="774100" cy="288032"/>
              <a:chOff x="2803678" y="6097362"/>
              <a:chExt cx="774100" cy="288032"/>
            </a:xfrm>
          </p:grpSpPr>
          <p:grpSp>
            <p:nvGrpSpPr>
              <p:cNvPr id="72" name="קבוצה 71"/>
              <p:cNvGrpSpPr/>
              <p:nvPr/>
            </p:nvGrpSpPr>
            <p:grpSpPr>
              <a:xfrm>
                <a:off x="3384202" y="6097362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74" name="מחבר ישר 73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מחבר ישר 78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3" name="מחבר חץ ישר 72"/>
              <p:cNvCxnSpPr/>
              <p:nvPr/>
            </p:nvCxnSpPr>
            <p:spPr>
              <a:xfrm flipV="1">
                <a:off x="2803678" y="6241320"/>
                <a:ext cx="630084" cy="3504"/>
              </a:xfrm>
              <a:prstGeom prst="straightConnector1">
                <a:avLst/>
              </a:prstGeom>
              <a:ln>
                <a:solidFill>
                  <a:schemeClr val="accent5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קבוצה 80"/>
            <p:cNvGrpSpPr/>
            <p:nvPr/>
          </p:nvGrpSpPr>
          <p:grpSpPr>
            <a:xfrm>
              <a:off x="1703512" y="5948295"/>
              <a:ext cx="1224136" cy="369332"/>
              <a:chOff x="660766" y="5665199"/>
              <a:chExt cx="1224136" cy="369332"/>
            </a:xfrm>
          </p:grpSpPr>
          <p:sp>
            <p:nvSpPr>
              <p:cNvPr id="93" name="מלבן מעוגל 92"/>
              <p:cNvSpPr/>
              <p:nvPr/>
            </p:nvSpPr>
            <p:spPr>
              <a:xfrm>
                <a:off x="1236830" y="5705849"/>
                <a:ext cx="288032" cy="288032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660766" y="5665199"/>
                <a:ext cx="504056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/>
                  <a:t>lst</a:t>
                </a:r>
                <a:endParaRPr lang="he-IL" dirty="0"/>
              </a:p>
            </p:txBody>
          </p:sp>
          <p:cxnSp>
            <p:nvCxnSpPr>
              <p:cNvPr id="95" name="מחבר חץ ישר 94"/>
              <p:cNvCxnSpPr/>
              <p:nvPr/>
            </p:nvCxnSpPr>
            <p:spPr>
              <a:xfrm>
                <a:off x="1380846" y="5849865"/>
                <a:ext cx="504056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82" name="קבוצה 81"/>
            <p:cNvGrpSpPr/>
            <p:nvPr/>
          </p:nvGrpSpPr>
          <p:grpSpPr>
            <a:xfrm>
              <a:off x="2927648" y="5815797"/>
              <a:ext cx="1774219" cy="634328"/>
              <a:chOff x="1886984" y="5820733"/>
              <a:chExt cx="1774219" cy="634328"/>
            </a:xfrm>
          </p:grpSpPr>
          <p:grpSp>
            <p:nvGrpSpPr>
              <p:cNvPr id="83" name="קבוצה 82"/>
              <p:cNvGrpSpPr/>
              <p:nvPr/>
            </p:nvGrpSpPr>
            <p:grpSpPr>
              <a:xfrm>
                <a:off x="1886984" y="5820733"/>
                <a:ext cx="1774219" cy="634328"/>
                <a:chOff x="1886984" y="5820733"/>
                <a:chExt cx="1774219" cy="634328"/>
              </a:xfrm>
            </p:grpSpPr>
            <p:grpSp>
              <p:nvGrpSpPr>
                <p:cNvPr id="85" name="קבוצה 84"/>
                <p:cNvGrpSpPr/>
                <p:nvPr/>
              </p:nvGrpSpPr>
              <p:grpSpPr>
                <a:xfrm>
                  <a:off x="1886984" y="5820733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91" name="תמונה 90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92" name="TextBox 91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cxnSp>
              <p:nvCxnSpPr>
                <p:cNvPr id="88" name="מחבר חץ ישר 87"/>
                <p:cNvCxnSpPr/>
                <p:nvPr/>
              </p:nvCxnSpPr>
              <p:spPr>
                <a:xfrm>
                  <a:off x="2803678" y="6244824"/>
                  <a:ext cx="857525" cy="14956"/>
                </a:xfrm>
                <a:prstGeom prst="straightConnector1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84" name="תמונה 83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106023" y="5846518"/>
                <a:ext cx="795888" cy="139630"/>
              </a:xfrm>
              <a:prstGeom prst="rect">
                <a:avLst/>
              </a:prstGeom>
            </p:spPr>
          </p:pic>
        </p:grpSp>
      </p:grpSp>
      <p:grpSp>
        <p:nvGrpSpPr>
          <p:cNvPr id="96" name="קבוצה 95"/>
          <p:cNvGrpSpPr/>
          <p:nvPr/>
        </p:nvGrpSpPr>
        <p:grpSpPr>
          <a:xfrm>
            <a:off x="3318117" y="4958721"/>
            <a:ext cx="504056" cy="882861"/>
            <a:chOff x="2299622" y="4922403"/>
            <a:chExt cx="504056" cy="882861"/>
          </a:xfrm>
        </p:grpSpPr>
        <p:sp>
          <p:nvSpPr>
            <p:cNvPr id="97" name="מלבן מעוגל 96"/>
            <p:cNvSpPr/>
            <p:nvPr/>
          </p:nvSpPr>
          <p:spPr>
            <a:xfrm>
              <a:off x="2411760" y="5217815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299622" y="4922403"/>
              <a:ext cx="50405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pos</a:t>
              </a:r>
              <a:endParaRPr lang="he-IL" dirty="0"/>
            </a:p>
          </p:txBody>
        </p:sp>
        <p:cxnSp>
          <p:nvCxnSpPr>
            <p:cNvPr id="99" name="מחבר חץ ישר 98"/>
            <p:cNvCxnSpPr/>
            <p:nvPr/>
          </p:nvCxnSpPr>
          <p:spPr>
            <a:xfrm>
              <a:off x="2555776" y="5361831"/>
              <a:ext cx="0" cy="4434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6074255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מציין מיקום תוכן 2"/>
          <p:cNvSpPr txBox="1">
            <a:spLocks/>
          </p:cNvSpPr>
          <p:nvPr/>
        </p:nvSpPr>
        <p:spPr>
          <a:xfrm>
            <a:off x="692111" y="1576373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r" rtl="1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r" rtl="1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r" rtl="1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Wingdings"/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  <a:br>
              <a:rPr lang="en-US" sz="2000" dirty="0"/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Font typeface="Wingdings"/>
              <a:buNone/>
            </a:pPr>
            <a:endParaRPr lang="en-US" sz="2000" dirty="0"/>
          </a:p>
          <a:p>
            <a:pPr marL="0" indent="0" algn="l" rtl="0">
              <a:buFont typeface="Wingdings"/>
              <a:buNone/>
            </a:pPr>
            <a:endParaRPr lang="he-IL" sz="20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14" name="מלבן מעוגל 13"/>
          <p:cNvSpPr/>
          <p:nvPr/>
        </p:nvSpPr>
        <p:spPr>
          <a:xfrm>
            <a:off x="2416488" y="4061666"/>
            <a:ext cx="2625391" cy="376387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38" name="תמונה 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39" name="מחבר חץ ישר 38"/>
          <p:cNvCxnSpPr/>
          <p:nvPr/>
        </p:nvCxnSpPr>
        <p:spPr>
          <a:xfrm>
            <a:off x="8328248" y="2163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אליפסה 39"/>
          <p:cNvSpPr/>
          <p:nvPr/>
        </p:nvSpPr>
        <p:spPr>
          <a:xfrm>
            <a:off x="8184232" y="6556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1" name="קבוצה 40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42" name="TextBox 41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1</a:t>
              </a:r>
              <a:endParaRPr lang="he-IL" dirty="0"/>
            </a:p>
          </p:txBody>
        </p:sp>
        <p:sp>
          <p:nvSpPr>
            <p:cNvPr id="46" name="מלבן מעוגל 45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47" name="מלבן מעוגל 46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7" name="מציין מיקום של כותרת תחתונה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41</a:t>
            </a:fld>
            <a:endParaRPr lang="he-IL"/>
          </a:p>
        </p:txBody>
      </p:sp>
      <p:grpSp>
        <p:nvGrpSpPr>
          <p:cNvPr id="44" name="קבוצה 43"/>
          <p:cNvGrpSpPr/>
          <p:nvPr/>
        </p:nvGrpSpPr>
        <p:grpSpPr>
          <a:xfrm>
            <a:off x="1703512" y="5815797"/>
            <a:ext cx="4668794" cy="634328"/>
            <a:chOff x="1703512" y="5815797"/>
            <a:chExt cx="4668794" cy="634328"/>
          </a:xfrm>
        </p:grpSpPr>
        <p:grpSp>
          <p:nvGrpSpPr>
            <p:cNvPr id="45" name="קבוצה 44"/>
            <p:cNvGrpSpPr/>
            <p:nvPr/>
          </p:nvGrpSpPr>
          <p:grpSpPr>
            <a:xfrm>
              <a:off x="4701867" y="5815797"/>
              <a:ext cx="1233966" cy="634328"/>
              <a:chOff x="3419872" y="5805264"/>
              <a:chExt cx="1233966" cy="634328"/>
            </a:xfrm>
          </p:grpSpPr>
          <p:grpSp>
            <p:nvGrpSpPr>
              <p:cNvPr id="64" name="קבוצה 63"/>
              <p:cNvGrpSpPr/>
              <p:nvPr/>
            </p:nvGrpSpPr>
            <p:grpSpPr>
              <a:xfrm>
                <a:off x="3419872" y="5805264"/>
                <a:ext cx="1233966" cy="634328"/>
                <a:chOff x="3851920" y="5676717"/>
                <a:chExt cx="1233966" cy="634328"/>
              </a:xfrm>
            </p:grpSpPr>
            <p:pic>
              <p:nvPicPr>
                <p:cNvPr id="66" name="תמונה 65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851920" y="5676717"/>
                  <a:ext cx="1233966" cy="634328"/>
                </a:xfrm>
                <a:prstGeom prst="rect">
                  <a:avLst/>
                </a:prstGeom>
              </p:spPr>
            </p:pic>
            <p:sp>
              <p:nvSpPr>
                <p:cNvPr id="67" name="TextBox 66"/>
                <p:cNvSpPr txBox="1"/>
                <p:nvPr/>
              </p:nvSpPr>
              <p:spPr>
                <a:xfrm>
                  <a:off x="4045278" y="5953231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</p:grpSp>
          <p:pic>
            <p:nvPicPr>
              <p:cNvPr id="65" name="תמונה 64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645838" y="5832527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48" name="קבוצה 47"/>
            <p:cNvGrpSpPr/>
            <p:nvPr/>
          </p:nvGrpSpPr>
          <p:grpSpPr>
            <a:xfrm>
              <a:off x="5598206" y="6092311"/>
              <a:ext cx="774100" cy="288032"/>
              <a:chOff x="2803678" y="6097362"/>
              <a:chExt cx="774100" cy="288032"/>
            </a:xfrm>
          </p:grpSpPr>
          <p:grpSp>
            <p:nvGrpSpPr>
              <p:cNvPr id="60" name="קבוצה 59"/>
              <p:cNvGrpSpPr/>
              <p:nvPr/>
            </p:nvGrpSpPr>
            <p:grpSpPr>
              <a:xfrm>
                <a:off x="3384202" y="6097362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62" name="מחבר ישר 61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מחבר ישר 62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1" name="מחבר חץ ישר 60"/>
              <p:cNvCxnSpPr/>
              <p:nvPr/>
            </p:nvCxnSpPr>
            <p:spPr>
              <a:xfrm flipV="1">
                <a:off x="2803678" y="6241320"/>
                <a:ext cx="630084" cy="3504"/>
              </a:xfrm>
              <a:prstGeom prst="straightConnector1">
                <a:avLst/>
              </a:prstGeom>
              <a:ln>
                <a:solidFill>
                  <a:schemeClr val="accent5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קבוצה 48"/>
            <p:cNvGrpSpPr/>
            <p:nvPr/>
          </p:nvGrpSpPr>
          <p:grpSpPr>
            <a:xfrm>
              <a:off x="1703512" y="5948295"/>
              <a:ext cx="1224136" cy="369332"/>
              <a:chOff x="660766" y="5665199"/>
              <a:chExt cx="1224136" cy="369332"/>
            </a:xfrm>
          </p:grpSpPr>
          <p:sp>
            <p:nvSpPr>
              <p:cNvPr id="57" name="מלבן מעוגל 56"/>
              <p:cNvSpPr/>
              <p:nvPr/>
            </p:nvSpPr>
            <p:spPr>
              <a:xfrm>
                <a:off x="1236830" y="5705849"/>
                <a:ext cx="288032" cy="288032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660766" y="5665199"/>
                <a:ext cx="504056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/>
                  <a:t>lst</a:t>
                </a:r>
                <a:endParaRPr lang="he-IL" dirty="0"/>
              </a:p>
            </p:txBody>
          </p:sp>
          <p:cxnSp>
            <p:nvCxnSpPr>
              <p:cNvPr id="59" name="מחבר חץ ישר 58"/>
              <p:cNvCxnSpPr/>
              <p:nvPr/>
            </p:nvCxnSpPr>
            <p:spPr>
              <a:xfrm>
                <a:off x="1380846" y="5849865"/>
                <a:ext cx="504056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50" name="קבוצה 49"/>
            <p:cNvGrpSpPr/>
            <p:nvPr/>
          </p:nvGrpSpPr>
          <p:grpSpPr>
            <a:xfrm>
              <a:off x="2927648" y="5815797"/>
              <a:ext cx="1774219" cy="634328"/>
              <a:chOff x="1886984" y="5820733"/>
              <a:chExt cx="1774219" cy="634328"/>
            </a:xfrm>
          </p:grpSpPr>
          <p:grpSp>
            <p:nvGrpSpPr>
              <p:cNvPr id="51" name="קבוצה 50"/>
              <p:cNvGrpSpPr/>
              <p:nvPr/>
            </p:nvGrpSpPr>
            <p:grpSpPr>
              <a:xfrm>
                <a:off x="1886984" y="5820733"/>
                <a:ext cx="1774219" cy="634328"/>
                <a:chOff x="1886984" y="5820733"/>
                <a:chExt cx="1774219" cy="634328"/>
              </a:xfrm>
            </p:grpSpPr>
            <p:grpSp>
              <p:nvGrpSpPr>
                <p:cNvPr id="53" name="קבוצה 52"/>
                <p:cNvGrpSpPr/>
                <p:nvPr/>
              </p:nvGrpSpPr>
              <p:grpSpPr>
                <a:xfrm>
                  <a:off x="1886984" y="5820733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55" name="תמונה 54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56" name="TextBox 55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cxnSp>
              <p:nvCxnSpPr>
                <p:cNvPr id="54" name="מחבר חץ ישר 53"/>
                <p:cNvCxnSpPr/>
                <p:nvPr/>
              </p:nvCxnSpPr>
              <p:spPr>
                <a:xfrm>
                  <a:off x="2803678" y="6244824"/>
                  <a:ext cx="857525" cy="14956"/>
                </a:xfrm>
                <a:prstGeom prst="straightConnector1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52" name="תמונה 51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106023" y="5846518"/>
                <a:ext cx="795888" cy="139630"/>
              </a:xfrm>
              <a:prstGeom prst="rect">
                <a:avLst/>
              </a:prstGeom>
            </p:spPr>
          </p:pic>
        </p:grpSp>
      </p:grpSp>
      <p:grpSp>
        <p:nvGrpSpPr>
          <p:cNvPr id="68" name="קבוצה 67"/>
          <p:cNvGrpSpPr/>
          <p:nvPr/>
        </p:nvGrpSpPr>
        <p:grpSpPr>
          <a:xfrm>
            <a:off x="5087888" y="4958721"/>
            <a:ext cx="504056" cy="882861"/>
            <a:chOff x="2299622" y="4922403"/>
            <a:chExt cx="504056" cy="882861"/>
          </a:xfrm>
        </p:grpSpPr>
        <p:sp>
          <p:nvSpPr>
            <p:cNvPr id="69" name="מלבן מעוגל 68"/>
            <p:cNvSpPr/>
            <p:nvPr/>
          </p:nvSpPr>
          <p:spPr>
            <a:xfrm>
              <a:off x="2411760" y="5217815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299622" y="4922403"/>
              <a:ext cx="50405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pos</a:t>
              </a:r>
              <a:endParaRPr lang="he-IL" dirty="0"/>
            </a:p>
          </p:txBody>
        </p:sp>
        <p:cxnSp>
          <p:nvCxnSpPr>
            <p:cNvPr id="71" name="מחבר חץ ישר 70"/>
            <p:cNvCxnSpPr/>
            <p:nvPr/>
          </p:nvCxnSpPr>
          <p:spPr>
            <a:xfrm>
              <a:off x="2555776" y="5361831"/>
              <a:ext cx="0" cy="4434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27919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מציין מיקום תוכן 2"/>
          <p:cNvSpPr txBox="1">
            <a:spLocks/>
          </p:cNvSpPr>
          <p:nvPr/>
        </p:nvSpPr>
        <p:spPr>
          <a:xfrm>
            <a:off x="692111" y="1576373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r" rtl="1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r" rtl="1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r" rtl="1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Wingdings"/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  <a:br>
              <a:rPr lang="en-US" sz="2000" dirty="0"/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Font typeface="Wingdings"/>
              <a:buNone/>
            </a:pPr>
            <a:endParaRPr lang="en-US" sz="2000" dirty="0"/>
          </a:p>
          <a:p>
            <a:pPr marL="0" indent="0" algn="l" rtl="0">
              <a:buFont typeface="Wingdings"/>
              <a:buNone/>
            </a:pPr>
            <a:endParaRPr lang="he-IL" sz="20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14" name="מלבן מעוגל 13"/>
          <p:cNvSpPr/>
          <p:nvPr/>
        </p:nvSpPr>
        <p:spPr>
          <a:xfrm>
            <a:off x="5151537" y="3142575"/>
            <a:ext cx="497029" cy="350535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38" name="תמונה 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39" name="מחבר חץ ישר 38"/>
          <p:cNvCxnSpPr/>
          <p:nvPr/>
        </p:nvCxnSpPr>
        <p:spPr>
          <a:xfrm>
            <a:off x="8760296" y="2163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אליפסה 39"/>
          <p:cNvSpPr/>
          <p:nvPr/>
        </p:nvSpPr>
        <p:spPr>
          <a:xfrm>
            <a:off x="8616280" y="6556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1" name="קבוצה 40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42" name="TextBox 41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2</a:t>
              </a:r>
              <a:endParaRPr lang="he-IL" dirty="0"/>
            </a:p>
          </p:txBody>
        </p:sp>
        <p:sp>
          <p:nvSpPr>
            <p:cNvPr id="46" name="מלבן מעוגל 45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47" name="מלבן מעוגל 46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6" name="מציין מיקום של כותרת תחתונה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42</a:t>
            </a:fld>
            <a:endParaRPr lang="he-IL"/>
          </a:p>
        </p:txBody>
      </p:sp>
      <p:grpSp>
        <p:nvGrpSpPr>
          <p:cNvPr id="44" name="קבוצה 43"/>
          <p:cNvGrpSpPr/>
          <p:nvPr/>
        </p:nvGrpSpPr>
        <p:grpSpPr>
          <a:xfrm>
            <a:off x="1703512" y="5815797"/>
            <a:ext cx="4668794" cy="634328"/>
            <a:chOff x="1703512" y="5815797"/>
            <a:chExt cx="4668794" cy="634328"/>
          </a:xfrm>
        </p:grpSpPr>
        <p:grpSp>
          <p:nvGrpSpPr>
            <p:cNvPr id="45" name="קבוצה 44"/>
            <p:cNvGrpSpPr/>
            <p:nvPr/>
          </p:nvGrpSpPr>
          <p:grpSpPr>
            <a:xfrm>
              <a:off x="4701867" y="5815797"/>
              <a:ext cx="1233966" cy="634328"/>
              <a:chOff x="3419872" y="5805264"/>
              <a:chExt cx="1233966" cy="634328"/>
            </a:xfrm>
          </p:grpSpPr>
          <p:grpSp>
            <p:nvGrpSpPr>
              <p:cNvPr id="64" name="קבוצה 63"/>
              <p:cNvGrpSpPr/>
              <p:nvPr/>
            </p:nvGrpSpPr>
            <p:grpSpPr>
              <a:xfrm>
                <a:off x="3419872" y="5805264"/>
                <a:ext cx="1233966" cy="634328"/>
                <a:chOff x="3851920" y="5676717"/>
                <a:chExt cx="1233966" cy="634328"/>
              </a:xfrm>
            </p:grpSpPr>
            <p:pic>
              <p:nvPicPr>
                <p:cNvPr id="66" name="תמונה 65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851920" y="5676717"/>
                  <a:ext cx="1233966" cy="634328"/>
                </a:xfrm>
                <a:prstGeom prst="rect">
                  <a:avLst/>
                </a:prstGeom>
              </p:spPr>
            </p:pic>
            <p:sp>
              <p:nvSpPr>
                <p:cNvPr id="67" name="TextBox 66"/>
                <p:cNvSpPr txBox="1"/>
                <p:nvPr/>
              </p:nvSpPr>
              <p:spPr>
                <a:xfrm>
                  <a:off x="4045278" y="5953231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</p:grpSp>
          <p:pic>
            <p:nvPicPr>
              <p:cNvPr id="65" name="תמונה 64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645838" y="5832527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48" name="קבוצה 47"/>
            <p:cNvGrpSpPr/>
            <p:nvPr/>
          </p:nvGrpSpPr>
          <p:grpSpPr>
            <a:xfrm>
              <a:off x="5598206" y="6092311"/>
              <a:ext cx="774100" cy="288032"/>
              <a:chOff x="2803678" y="6097362"/>
              <a:chExt cx="774100" cy="288032"/>
            </a:xfrm>
          </p:grpSpPr>
          <p:grpSp>
            <p:nvGrpSpPr>
              <p:cNvPr id="60" name="קבוצה 59"/>
              <p:cNvGrpSpPr/>
              <p:nvPr/>
            </p:nvGrpSpPr>
            <p:grpSpPr>
              <a:xfrm>
                <a:off x="3384202" y="6097362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62" name="מחבר ישר 61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מחבר ישר 62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1" name="מחבר חץ ישר 60"/>
              <p:cNvCxnSpPr/>
              <p:nvPr/>
            </p:nvCxnSpPr>
            <p:spPr>
              <a:xfrm flipV="1">
                <a:off x="2803678" y="6241320"/>
                <a:ext cx="630084" cy="3504"/>
              </a:xfrm>
              <a:prstGeom prst="straightConnector1">
                <a:avLst/>
              </a:prstGeom>
              <a:ln>
                <a:solidFill>
                  <a:schemeClr val="accent5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קבוצה 48"/>
            <p:cNvGrpSpPr/>
            <p:nvPr/>
          </p:nvGrpSpPr>
          <p:grpSpPr>
            <a:xfrm>
              <a:off x="1703512" y="5948295"/>
              <a:ext cx="1224136" cy="369332"/>
              <a:chOff x="660766" y="5665199"/>
              <a:chExt cx="1224136" cy="369332"/>
            </a:xfrm>
          </p:grpSpPr>
          <p:sp>
            <p:nvSpPr>
              <p:cNvPr id="57" name="מלבן מעוגל 56"/>
              <p:cNvSpPr/>
              <p:nvPr/>
            </p:nvSpPr>
            <p:spPr>
              <a:xfrm>
                <a:off x="1236830" y="5705849"/>
                <a:ext cx="288032" cy="288032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660766" y="5665199"/>
                <a:ext cx="504056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/>
                  <a:t>lst</a:t>
                </a:r>
                <a:endParaRPr lang="he-IL" dirty="0"/>
              </a:p>
            </p:txBody>
          </p:sp>
          <p:cxnSp>
            <p:nvCxnSpPr>
              <p:cNvPr id="59" name="מחבר חץ ישר 58"/>
              <p:cNvCxnSpPr/>
              <p:nvPr/>
            </p:nvCxnSpPr>
            <p:spPr>
              <a:xfrm>
                <a:off x="1380846" y="5849865"/>
                <a:ext cx="504056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50" name="קבוצה 49"/>
            <p:cNvGrpSpPr/>
            <p:nvPr/>
          </p:nvGrpSpPr>
          <p:grpSpPr>
            <a:xfrm>
              <a:off x="2927648" y="5815797"/>
              <a:ext cx="1774219" cy="634328"/>
              <a:chOff x="1886984" y="5820733"/>
              <a:chExt cx="1774219" cy="634328"/>
            </a:xfrm>
          </p:grpSpPr>
          <p:grpSp>
            <p:nvGrpSpPr>
              <p:cNvPr id="51" name="קבוצה 50"/>
              <p:cNvGrpSpPr/>
              <p:nvPr/>
            </p:nvGrpSpPr>
            <p:grpSpPr>
              <a:xfrm>
                <a:off x="1886984" y="5820733"/>
                <a:ext cx="1774219" cy="634328"/>
                <a:chOff x="1886984" y="5820733"/>
                <a:chExt cx="1774219" cy="634328"/>
              </a:xfrm>
            </p:grpSpPr>
            <p:grpSp>
              <p:nvGrpSpPr>
                <p:cNvPr id="53" name="קבוצה 52"/>
                <p:cNvGrpSpPr/>
                <p:nvPr/>
              </p:nvGrpSpPr>
              <p:grpSpPr>
                <a:xfrm>
                  <a:off x="1886984" y="5820733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55" name="תמונה 54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56" name="TextBox 55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cxnSp>
              <p:nvCxnSpPr>
                <p:cNvPr id="54" name="מחבר חץ ישר 53"/>
                <p:cNvCxnSpPr/>
                <p:nvPr/>
              </p:nvCxnSpPr>
              <p:spPr>
                <a:xfrm>
                  <a:off x="2803678" y="6244824"/>
                  <a:ext cx="857525" cy="14956"/>
                </a:xfrm>
                <a:prstGeom prst="straightConnector1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52" name="תמונה 51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106023" y="5846518"/>
                <a:ext cx="795888" cy="139630"/>
              </a:xfrm>
              <a:prstGeom prst="rect">
                <a:avLst/>
              </a:prstGeom>
            </p:spPr>
          </p:pic>
        </p:grpSp>
      </p:grpSp>
      <p:grpSp>
        <p:nvGrpSpPr>
          <p:cNvPr id="68" name="קבוצה 67"/>
          <p:cNvGrpSpPr/>
          <p:nvPr/>
        </p:nvGrpSpPr>
        <p:grpSpPr>
          <a:xfrm>
            <a:off x="5087888" y="4958721"/>
            <a:ext cx="504056" cy="882861"/>
            <a:chOff x="2299622" y="4922403"/>
            <a:chExt cx="504056" cy="882861"/>
          </a:xfrm>
        </p:grpSpPr>
        <p:sp>
          <p:nvSpPr>
            <p:cNvPr id="69" name="מלבן מעוגל 68"/>
            <p:cNvSpPr/>
            <p:nvPr/>
          </p:nvSpPr>
          <p:spPr>
            <a:xfrm>
              <a:off x="2411760" y="5217815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299622" y="4922403"/>
              <a:ext cx="50405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pos</a:t>
              </a:r>
              <a:endParaRPr lang="he-IL" dirty="0"/>
            </a:p>
          </p:txBody>
        </p:sp>
        <p:cxnSp>
          <p:nvCxnSpPr>
            <p:cNvPr id="71" name="מחבר חץ ישר 70"/>
            <p:cNvCxnSpPr/>
            <p:nvPr/>
          </p:nvCxnSpPr>
          <p:spPr>
            <a:xfrm>
              <a:off x="2555776" y="5361831"/>
              <a:ext cx="0" cy="4434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41930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מציין מיקום תוכן 2"/>
          <p:cNvSpPr txBox="1">
            <a:spLocks/>
          </p:cNvSpPr>
          <p:nvPr/>
        </p:nvSpPr>
        <p:spPr>
          <a:xfrm>
            <a:off x="692111" y="1576373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r" rtl="1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r" rtl="1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r" rtl="1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Wingdings"/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  <a:br>
              <a:rPr lang="en-US" sz="2000" dirty="0"/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Font typeface="Wingdings"/>
              <a:buNone/>
            </a:pPr>
            <a:endParaRPr lang="en-US" sz="2000" dirty="0"/>
          </a:p>
          <a:p>
            <a:pPr marL="0" indent="0" algn="l" rtl="0">
              <a:buFont typeface="Wingdings"/>
              <a:buNone/>
            </a:pPr>
            <a:endParaRPr lang="he-IL" sz="20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14" name="מלבן מעוגל 13"/>
          <p:cNvSpPr/>
          <p:nvPr/>
        </p:nvSpPr>
        <p:spPr>
          <a:xfrm>
            <a:off x="3378411" y="3157278"/>
            <a:ext cx="1667074" cy="366246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38" name="תמונה 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39" name="מחבר חץ ישר 38"/>
          <p:cNvCxnSpPr/>
          <p:nvPr/>
        </p:nvCxnSpPr>
        <p:spPr>
          <a:xfrm>
            <a:off x="8760296" y="2163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אליפסה 39"/>
          <p:cNvSpPr/>
          <p:nvPr/>
        </p:nvSpPr>
        <p:spPr>
          <a:xfrm>
            <a:off x="8616280" y="6556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1" name="קבוצה 40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42" name="TextBox 41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2</a:t>
              </a:r>
              <a:endParaRPr lang="he-IL" dirty="0"/>
            </a:p>
          </p:txBody>
        </p:sp>
        <p:sp>
          <p:nvSpPr>
            <p:cNvPr id="46" name="מלבן מעוגל 45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47" name="מלבן מעוגל 46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6" name="מציין מיקום של כותרת תחתונה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43</a:t>
            </a:fld>
            <a:endParaRPr lang="he-IL"/>
          </a:p>
        </p:txBody>
      </p:sp>
      <p:grpSp>
        <p:nvGrpSpPr>
          <p:cNvPr id="44" name="קבוצה 43"/>
          <p:cNvGrpSpPr/>
          <p:nvPr/>
        </p:nvGrpSpPr>
        <p:grpSpPr>
          <a:xfrm>
            <a:off x="1703512" y="5815797"/>
            <a:ext cx="4668794" cy="634328"/>
            <a:chOff x="1703512" y="5815797"/>
            <a:chExt cx="4668794" cy="634328"/>
          </a:xfrm>
        </p:grpSpPr>
        <p:grpSp>
          <p:nvGrpSpPr>
            <p:cNvPr id="45" name="קבוצה 44"/>
            <p:cNvGrpSpPr/>
            <p:nvPr/>
          </p:nvGrpSpPr>
          <p:grpSpPr>
            <a:xfrm>
              <a:off x="4701867" y="5815797"/>
              <a:ext cx="1233966" cy="634328"/>
              <a:chOff x="3419872" y="5805264"/>
              <a:chExt cx="1233966" cy="634328"/>
            </a:xfrm>
          </p:grpSpPr>
          <p:grpSp>
            <p:nvGrpSpPr>
              <p:cNvPr id="64" name="קבוצה 63"/>
              <p:cNvGrpSpPr/>
              <p:nvPr/>
            </p:nvGrpSpPr>
            <p:grpSpPr>
              <a:xfrm>
                <a:off x="3419872" y="5805264"/>
                <a:ext cx="1233966" cy="634328"/>
                <a:chOff x="3851920" y="5676717"/>
                <a:chExt cx="1233966" cy="634328"/>
              </a:xfrm>
            </p:grpSpPr>
            <p:pic>
              <p:nvPicPr>
                <p:cNvPr id="66" name="תמונה 65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851920" y="5676717"/>
                  <a:ext cx="1233966" cy="634328"/>
                </a:xfrm>
                <a:prstGeom prst="rect">
                  <a:avLst/>
                </a:prstGeom>
              </p:spPr>
            </p:pic>
            <p:sp>
              <p:nvSpPr>
                <p:cNvPr id="67" name="TextBox 66"/>
                <p:cNvSpPr txBox="1"/>
                <p:nvPr/>
              </p:nvSpPr>
              <p:spPr>
                <a:xfrm>
                  <a:off x="4045278" y="5953231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</p:grpSp>
          <p:pic>
            <p:nvPicPr>
              <p:cNvPr id="65" name="תמונה 64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645838" y="5832527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48" name="קבוצה 47"/>
            <p:cNvGrpSpPr/>
            <p:nvPr/>
          </p:nvGrpSpPr>
          <p:grpSpPr>
            <a:xfrm>
              <a:off x="5598206" y="6092311"/>
              <a:ext cx="774100" cy="288032"/>
              <a:chOff x="2803678" y="6097362"/>
              <a:chExt cx="774100" cy="288032"/>
            </a:xfrm>
          </p:grpSpPr>
          <p:grpSp>
            <p:nvGrpSpPr>
              <p:cNvPr id="60" name="קבוצה 59"/>
              <p:cNvGrpSpPr/>
              <p:nvPr/>
            </p:nvGrpSpPr>
            <p:grpSpPr>
              <a:xfrm>
                <a:off x="3384202" y="6097362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62" name="מחבר ישר 61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מחבר ישר 62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1" name="מחבר חץ ישר 60"/>
              <p:cNvCxnSpPr/>
              <p:nvPr/>
            </p:nvCxnSpPr>
            <p:spPr>
              <a:xfrm flipV="1">
                <a:off x="2803678" y="6241320"/>
                <a:ext cx="630084" cy="3504"/>
              </a:xfrm>
              <a:prstGeom prst="straightConnector1">
                <a:avLst/>
              </a:prstGeom>
              <a:ln>
                <a:solidFill>
                  <a:schemeClr val="accent5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קבוצה 48"/>
            <p:cNvGrpSpPr/>
            <p:nvPr/>
          </p:nvGrpSpPr>
          <p:grpSpPr>
            <a:xfrm>
              <a:off x="1703512" y="5948295"/>
              <a:ext cx="1224136" cy="369332"/>
              <a:chOff x="660766" y="5665199"/>
              <a:chExt cx="1224136" cy="369332"/>
            </a:xfrm>
          </p:grpSpPr>
          <p:sp>
            <p:nvSpPr>
              <p:cNvPr id="57" name="מלבן מעוגל 56"/>
              <p:cNvSpPr/>
              <p:nvPr/>
            </p:nvSpPr>
            <p:spPr>
              <a:xfrm>
                <a:off x="1236830" y="5705849"/>
                <a:ext cx="288032" cy="288032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660766" y="5665199"/>
                <a:ext cx="504056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/>
                  <a:t>lst</a:t>
                </a:r>
                <a:endParaRPr lang="he-IL" dirty="0"/>
              </a:p>
            </p:txBody>
          </p:sp>
          <p:cxnSp>
            <p:nvCxnSpPr>
              <p:cNvPr id="59" name="מחבר חץ ישר 58"/>
              <p:cNvCxnSpPr/>
              <p:nvPr/>
            </p:nvCxnSpPr>
            <p:spPr>
              <a:xfrm>
                <a:off x="1380846" y="5849865"/>
                <a:ext cx="504056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50" name="קבוצה 49"/>
            <p:cNvGrpSpPr/>
            <p:nvPr/>
          </p:nvGrpSpPr>
          <p:grpSpPr>
            <a:xfrm>
              <a:off x="2927648" y="5815797"/>
              <a:ext cx="1774219" cy="634328"/>
              <a:chOff x="1886984" y="5820733"/>
              <a:chExt cx="1774219" cy="634328"/>
            </a:xfrm>
          </p:grpSpPr>
          <p:grpSp>
            <p:nvGrpSpPr>
              <p:cNvPr id="51" name="קבוצה 50"/>
              <p:cNvGrpSpPr/>
              <p:nvPr/>
            </p:nvGrpSpPr>
            <p:grpSpPr>
              <a:xfrm>
                <a:off x="1886984" y="5820733"/>
                <a:ext cx="1774219" cy="634328"/>
                <a:chOff x="1886984" y="5820733"/>
                <a:chExt cx="1774219" cy="634328"/>
              </a:xfrm>
            </p:grpSpPr>
            <p:grpSp>
              <p:nvGrpSpPr>
                <p:cNvPr id="53" name="קבוצה 52"/>
                <p:cNvGrpSpPr/>
                <p:nvPr/>
              </p:nvGrpSpPr>
              <p:grpSpPr>
                <a:xfrm>
                  <a:off x="1886984" y="5820733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55" name="תמונה 54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56" name="TextBox 55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cxnSp>
              <p:nvCxnSpPr>
                <p:cNvPr id="54" name="מחבר חץ ישר 53"/>
                <p:cNvCxnSpPr/>
                <p:nvPr/>
              </p:nvCxnSpPr>
              <p:spPr>
                <a:xfrm>
                  <a:off x="2803678" y="6244824"/>
                  <a:ext cx="857525" cy="14956"/>
                </a:xfrm>
                <a:prstGeom prst="straightConnector1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52" name="תמונה 51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106023" y="5846518"/>
                <a:ext cx="795888" cy="139630"/>
              </a:xfrm>
              <a:prstGeom prst="rect">
                <a:avLst/>
              </a:prstGeom>
            </p:spPr>
          </p:pic>
        </p:grpSp>
      </p:grpSp>
      <p:grpSp>
        <p:nvGrpSpPr>
          <p:cNvPr id="68" name="קבוצה 67"/>
          <p:cNvGrpSpPr/>
          <p:nvPr/>
        </p:nvGrpSpPr>
        <p:grpSpPr>
          <a:xfrm>
            <a:off x="5087888" y="4958721"/>
            <a:ext cx="504056" cy="882861"/>
            <a:chOff x="2299622" y="4922403"/>
            <a:chExt cx="504056" cy="882861"/>
          </a:xfrm>
        </p:grpSpPr>
        <p:sp>
          <p:nvSpPr>
            <p:cNvPr id="69" name="מלבן מעוגל 68"/>
            <p:cNvSpPr/>
            <p:nvPr/>
          </p:nvSpPr>
          <p:spPr>
            <a:xfrm>
              <a:off x="2411760" y="5217815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299622" y="4922403"/>
              <a:ext cx="50405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pos</a:t>
              </a:r>
              <a:endParaRPr lang="he-IL" dirty="0"/>
            </a:p>
          </p:txBody>
        </p:sp>
        <p:cxnSp>
          <p:nvCxnSpPr>
            <p:cNvPr id="71" name="מחבר חץ ישר 70"/>
            <p:cNvCxnSpPr/>
            <p:nvPr/>
          </p:nvCxnSpPr>
          <p:spPr>
            <a:xfrm>
              <a:off x="2555776" y="5361831"/>
              <a:ext cx="0" cy="4434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22654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מציין מיקום תוכן 2"/>
          <p:cNvSpPr txBox="1">
            <a:spLocks/>
          </p:cNvSpPr>
          <p:nvPr/>
        </p:nvSpPr>
        <p:spPr>
          <a:xfrm>
            <a:off x="692111" y="1576373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r" rtl="1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r" rtl="1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r" rtl="1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Wingdings"/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  <a:br>
              <a:rPr lang="en-US" sz="2000" dirty="0"/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Font typeface="Wingdings"/>
              <a:buNone/>
            </a:pPr>
            <a:endParaRPr lang="en-US" sz="2000" dirty="0"/>
          </a:p>
          <a:p>
            <a:pPr marL="0" indent="0" algn="l" rtl="0">
              <a:buFont typeface="Wingdings"/>
              <a:buNone/>
            </a:pPr>
            <a:endParaRPr lang="he-IL" sz="20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14" name="מלבן מעוגל 13"/>
          <p:cNvSpPr/>
          <p:nvPr/>
        </p:nvSpPr>
        <p:spPr>
          <a:xfrm>
            <a:off x="4136850" y="3758535"/>
            <a:ext cx="3358113" cy="32317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41" name="תמונה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42" name="מחבר חץ ישר 41"/>
          <p:cNvCxnSpPr/>
          <p:nvPr/>
        </p:nvCxnSpPr>
        <p:spPr>
          <a:xfrm>
            <a:off x="8760296" y="2163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אליפסה 45"/>
          <p:cNvSpPr/>
          <p:nvPr/>
        </p:nvSpPr>
        <p:spPr>
          <a:xfrm>
            <a:off x="8616280" y="6556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7" name="קבוצה 46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48" name="TextBox 47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2</a:t>
              </a:r>
              <a:endParaRPr lang="he-IL" dirty="0"/>
            </a:p>
          </p:txBody>
        </p:sp>
        <p:sp>
          <p:nvSpPr>
            <p:cNvPr id="49" name="מלבן מעוגל 48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50" name="מלבן מעוגל 49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6" name="קבוצה 5"/>
          <p:cNvGrpSpPr/>
          <p:nvPr/>
        </p:nvGrpSpPr>
        <p:grpSpPr>
          <a:xfrm>
            <a:off x="6463764" y="5841582"/>
            <a:ext cx="1233966" cy="634328"/>
            <a:chOff x="5220072" y="5890262"/>
            <a:chExt cx="1233966" cy="634328"/>
          </a:xfrm>
        </p:grpSpPr>
        <p:grpSp>
          <p:nvGrpSpPr>
            <p:cNvPr id="65" name="קבוצה 64"/>
            <p:cNvGrpSpPr/>
            <p:nvPr/>
          </p:nvGrpSpPr>
          <p:grpSpPr>
            <a:xfrm>
              <a:off x="5220072" y="5890262"/>
              <a:ext cx="1233966" cy="634328"/>
              <a:chOff x="3851920" y="5676717"/>
              <a:chExt cx="1233966" cy="634328"/>
            </a:xfrm>
          </p:grpSpPr>
          <p:pic>
            <p:nvPicPr>
              <p:cNvPr id="66" name="תמונה 65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851920" y="5676717"/>
                <a:ext cx="1233966" cy="634328"/>
              </a:xfrm>
              <a:prstGeom prst="rect">
                <a:avLst/>
              </a:prstGeom>
            </p:spPr>
          </p:pic>
          <p:sp>
            <p:nvSpPr>
              <p:cNvPr id="67" name="TextBox 66"/>
              <p:cNvSpPr txBox="1"/>
              <p:nvPr/>
            </p:nvSpPr>
            <p:spPr>
              <a:xfrm>
                <a:off x="4045278" y="5953231"/>
                <a:ext cx="216024" cy="288147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1">
                <a:spAutoFit/>
              </a:bodyPr>
              <a:lstStyle/>
              <a:p>
                <a:pPr algn="l" rtl="0"/>
                <a:r>
                  <a:rPr lang="en-US" sz="1400" dirty="0"/>
                  <a:t>3</a:t>
                </a:r>
                <a:endParaRPr lang="he-IL" sz="1400" dirty="0"/>
              </a:p>
            </p:txBody>
          </p:sp>
        </p:grpSp>
        <p:pic>
          <p:nvPicPr>
            <p:cNvPr id="159" name="תמונה 15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434877" y="5918238"/>
              <a:ext cx="795888" cy="139630"/>
            </a:xfrm>
            <a:prstGeom prst="rect">
              <a:avLst/>
            </a:prstGeom>
          </p:spPr>
        </p:pic>
      </p:grpSp>
      <p:grpSp>
        <p:nvGrpSpPr>
          <p:cNvPr id="68" name="קבוצה 67"/>
          <p:cNvGrpSpPr/>
          <p:nvPr/>
        </p:nvGrpSpPr>
        <p:grpSpPr>
          <a:xfrm>
            <a:off x="7416987" y="6129867"/>
            <a:ext cx="774100" cy="288032"/>
            <a:chOff x="2803678" y="6097362"/>
            <a:chExt cx="774100" cy="288032"/>
          </a:xfrm>
        </p:grpSpPr>
        <p:grpSp>
          <p:nvGrpSpPr>
            <p:cNvPr id="69" name="קבוצה 68"/>
            <p:cNvGrpSpPr/>
            <p:nvPr/>
          </p:nvGrpSpPr>
          <p:grpSpPr>
            <a:xfrm>
              <a:off x="3384202" y="6097362"/>
              <a:ext cx="193576" cy="288032"/>
              <a:chOff x="2267744" y="5301208"/>
              <a:chExt cx="193576" cy="288032"/>
            </a:xfrm>
          </p:grpSpPr>
          <p:cxnSp>
            <p:nvCxnSpPr>
              <p:cNvPr id="71" name="מחבר ישר 70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2" name="מחבר ישר 71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70" name="מחבר חץ ישר 69"/>
            <p:cNvCxnSpPr/>
            <p:nvPr/>
          </p:nvCxnSpPr>
          <p:spPr>
            <a:xfrm flipV="1">
              <a:off x="2803678" y="6241320"/>
              <a:ext cx="630084" cy="3504"/>
            </a:xfrm>
            <a:prstGeom prst="straightConnector1">
              <a:avLst/>
            </a:prstGeom>
            <a:ln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מציין מיקום של כותרת תחתונה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44</a:t>
            </a:fld>
            <a:endParaRPr lang="he-IL"/>
          </a:p>
        </p:txBody>
      </p:sp>
      <p:grpSp>
        <p:nvGrpSpPr>
          <p:cNvPr id="53" name="קבוצה 52"/>
          <p:cNvGrpSpPr/>
          <p:nvPr/>
        </p:nvGrpSpPr>
        <p:grpSpPr>
          <a:xfrm>
            <a:off x="1703512" y="5815797"/>
            <a:ext cx="4668794" cy="634328"/>
            <a:chOff x="1703512" y="5815797"/>
            <a:chExt cx="4668794" cy="634328"/>
          </a:xfrm>
        </p:grpSpPr>
        <p:grpSp>
          <p:nvGrpSpPr>
            <p:cNvPr id="54" name="קבוצה 53"/>
            <p:cNvGrpSpPr/>
            <p:nvPr/>
          </p:nvGrpSpPr>
          <p:grpSpPr>
            <a:xfrm>
              <a:off x="4701867" y="5815797"/>
              <a:ext cx="1233966" cy="634328"/>
              <a:chOff x="3419872" y="5805264"/>
              <a:chExt cx="1233966" cy="634328"/>
            </a:xfrm>
          </p:grpSpPr>
          <p:grpSp>
            <p:nvGrpSpPr>
              <p:cNvPr id="79" name="קבוצה 78"/>
              <p:cNvGrpSpPr/>
              <p:nvPr/>
            </p:nvGrpSpPr>
            <p:grpSpPr>
              <a:xfrm>
                <a:off x="3419872" y="5805264"/>
                <a:ext cx="1233966" cy="634328"/>
                <a:chOff x="3851920" y="5676717"/>
                <a:chExt cx="1233966" cy="634328"/>
              </a:xfrm>
            </p:grpSpPr>
            <p:pic>
              <p:nvPicPr>
                <p:cNvPr id="81" name="תמונה 80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851920" y="5676717"/>
                  <a:ext cx="1233966" cy="634328"/>
                </a:xfrm>
                <a:prstGeom prst="rect">
                  <a:avLst/>
                </a:prstGeom>
              </p:spPr>
            </p:pic>
            <p:sp>
              <p:nvSpPr>
                <p:cNvPr id="82" name="TextBox 81"/>
                <p:cNvSpPr txBox="1"/>
                <p:nvPr/>
              </p:nvSpPr>
              <p:spPr>
                <a:xfrm>
                  <a:off x="4045278" y="5953231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r>
                    <a:rPr lang="en-US" sz="1400" dirty="0"/>
                    <a:t>7</a:t>
                  </a:r>
                  <a:endParaRPr lang="he-IL" sz="1400" dirty="0"/>
                </a:p>
              </p:txBody>
            </p:sp>
          </p:grpSp>
          <p:pic>
            <p:nvPicPr>
              <p:cNvPr id="80" name="תמונה 79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645838" y="5832527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55" name="קבוצה 54"/>
            <p:cNvGrpSpPr/>
            <p:nvPr/>
          </p:nvGrpSpPr>
          <p:grpSpPr>
            <a:xfrm>
              <a:off x="5598206" y="6092311"/>
              <a:ext cx="774100" cy="288032"/>
              <a:chOff x="2803678" y="6097362"/>
              <a:chExt cx="774100" cy="288032"/>
            </a:xfrm>
          </p:grpSpPr>
          <p:grpSp>
            <p:nvGrpSpPr>
              <p:cNvPr id="75" name="קבוצה 74"/>
              <p:cNvGrpSpPr/>
              <p:nvPr/>
            </p:nvGrpSpPr>
            <p:grpSpPr>
              <a:xfrm>
                <a:off x="3384202" y="6097362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77" name="מחבר ישר 76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מחבר ישר 77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6" name="מחבר חץ ישר 75"/>
              <p:cNvCxnSpPr/>
              <p:nvPr/>
            </p:nvCxnSpPr>
            <p:spPr>
              <a:xfrm flipV="1">
                <a:off x="2803678" y="6241320"/>
                <a:ext cx="630084" cy="3504"/>
              </a:xfrm>
              <a:prstGeom prst="straightConnector1">
                <a:avLst/>
              </a:prstGeom>
              <a:ln>
                <a:solidFill>
                  <a:schemeClr val="accent5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" name="קבוצה 55"/>
            <p:cNvGrpSpPr/>
            <p:nvPr/>
          </p:nvGrpSpPr>
          <p:grpSpPr>
            <a:xfrm>
              <a:off x="1703512" y="5948295"/>
              <a:ext cx="1224136" cy="369332"/>
              <a:chOff x="660766" y="5665199"/>
              <a:chExt cx="1224136" cy="369332"/>
            </a:xfrm>
          </p:grpSpPr>
          <p:sp>
            <p:nvSpPr>
              <p:cNvPr id="64" name="מלבן מעוגל 63"/>
              <p:cNvSpPr/>
              <p:nvPr/>
            </p:nvSpPr>
            <p:spPr>
              <a:xfrm>
                <a:off x="1236830" y="5705849"/>
                <a:ext cx="288032" cy="288032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660766" y="5665199"/>
                <a:ext cx="504056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/>
                  <a:t>lst</a:t>
                </a:r>
                <a:endParaRPr lang="he-IL" dirty="0"/>
              </a:p>
            </p:txBody>
          </p:sp>
          <p:cxnSp>
            <p:nvCxnSpPr>
              <p:cNvPr id="74" name="מחבר חץ ישר 73"/>
              <p:cNvCxnSpPr/>
              <p:nvPr/>
            </p:nvCxnSpPr>
            <p:spPr>
              <a:xfrm>
                <a:off x="1380846" y="5849865"/>
                <a:ext cx="504056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57" name="קבוצה 56"/>
            <p:cNvGrpSpPr/>
            <p:nvPr/>
          </p:nvGrpSpPr>
          <p:grpSpPr>
            <a:xfrm>
              <a:off x="2927648" y="5815797"/>
              <a:ext cx="1774219" cy="634328"/>
              <a:chOff x="1886984" y="5820733"/>
              <a:chExt cx="1774219" cy="634328"/>
            </a:xfrm>
          </p:grpSpPr>
          <p:grpSp>
            <p:nvGrpSpPr>
              <p:cNvPr id="58" name="קבוצה 57"/>
              <p:cNvGrpSpPr/>
              <p:nvPr/>
            </p:nvGrpSpPr>
            <p:grpSpPr>
              <a:xfrm>
                <a:off x="1886984" y="5820733"/>
                <a:ext cx="1774219" cy="634328"/>
                <a:chOff x="1886984" y="5820733"/>
                <a:chExt cx="1774219" cy="634328"/>
              </a:xfrm>
            </p:grpSpPr>
            <p:grpSp>
              <p:nvGrpSpPr>
                <p:cNvPr id="60" name="קבוצה 59"/>
                <p:cNvGrpSpPr/>
                <p:nvPr/>
              </p:nvGrpSpPr>
              <p:grpSpPr>
                <a:xfrm>
                  <a:off x="1886984" y="5820733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62" name="תמונה 61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63" name="TextBox 62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cxnSp>
              <p:nvCxnSpPr>
                <p:cNvPr id="61" name="מחבר חץ ישר 60"/>
                <p:cNvCxnSpPr/>
                <p:nvPr/>
              </p:nvCxnSpPr>
              <p:spPr>
                <a:xfrm>
                  <a:off x="2803678" y="6244824"/>
                  <a:ext cx="857525" cy="14956"/>
                </a:xfrm>
                <a:prstGeom prst="straightConnector1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59" name="תמונה 58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106023" y="5846518"/>
                <a:ext cx="795888" cy="139630"/>
              </a:xfrm>
              <a:prstGeom prst="rect">
                <a:avLst/>
              </a:prstGeom>
            </p:spPr>
          </p:pic>
        </p:grpSp>
      </p:grpSp>
      <p:grpSp>
        <p:nvGrpSpPr>
          <p:cNvPr id="83" name="קבוצה 82"/>
          <p:cNvGrpSpPr/>
          <p:nvPr/>
        </p:nvGrpSpPr>
        <p:grpSpPr>
          <a:xfrm>
            <a:off x="5087888" y="4958721"/>
            <a:ext cx="504056" cy="882861"/>
            <a:chOff x="2299622" y="4922403"/>
            <a:chExt cx="504056" cy="882861"/>
          </a:xfrm>
        </p:grpSpPr>
        <p:sp>
          <p:nvSpPr>
            <p:cNvPr id="84" name="מלבן מעוגל 83"/>
            <p:cNvSpPr/>
            <p:nvPr/>
          </p:nvSpPr>
          <p:spPr>
            <a:xfrm>
              <a:off x="2411760" y="5217815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2299622" y="4922403"/>
              <a:ext cx="50405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pos</a:t>
              </a:r>
              <a:endParaRPr lang="he-IL" dirty="0"/>
            </a:p>
          </p:txBody>
        </p:sp>
        <p:cxnSp>
          <p:nvCxnSpPr>
            <p:cNvPr id="86" name="מחבר חץ ישר 85"/>
            <p:cNvCxnSpPr/>
            <p:nvPr/>
          </p:nvCxnSpPr>
          <p:spPr>
            <a:xfrm>
              <a:off x="2555776" y="5361831"/>
              <a:ext cx="0" cy="4434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58933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מציין מיקום תוכן 2"/>
          <p:cNvSpPr txBox="1">
            <a:spLocks/>
          </p:cNvSpPr>
          <p:nvPr/>
        </p:nvSpPr>
        <p:spPr>
          <a:xfrm>
            <a:off x="692111" y="1576373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r" rtl="1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r" rtl="1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r" rtl="1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Wingdings"/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  <a:br>
              <a:rPr lang="en-US" sz="2000" dirty="0"/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Font typeface="Wingdings"/>
              <a:buNone/>
            </a:pPr>
            <a:endParaRPr lang="en-US" sz="2000" dirty="0"/>
          </a:p>
          <a:p>
            <a:pPr marL="0" indent="0" algn="l" rtl="0">
              <a:buFont typeface="Wingdings"/>
              <a:buNone/>
            </a:pPr>
            <a:endParaRPr lang="he-IL" sz="20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79" name="מלבן מעוגל 78"/>
          <p:cNvSpPr/>
          <p:nvPr/>
        </p:nvSpPr>
        <p:spPr>
          <a:xfrm>
            <a:off x="2569199" y="3790738"/>
            <a:ext cx="4990329" cy="323170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42" name="תמונה 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46" name="מחבר חץ ישר 45"/>
          <p:cNvCxnSpPr/>
          <p:nvPr/>
        </p:nvCxnSpPr>
        <p:spPr>
          <a:xfrm>
            <a:off x="8760296" y="2163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אליפסה 46"/>
          <p:cNvSpPr/>
          <p:nvPr/>
        </p:nvSpPr>
        <p:spPr>
          <a:xfrm>
            <a:off x="8616280" y="6556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8" name="קבוצה 47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49" name="TextBox 48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2</a:t>
              </a:r>
              <a:endParaRPr lang="he-IL" dirty="0"/>
            </a:p>
          </p:txBody>
        </p:sp>
        <p:sp>
          <p:nvSpPr>
            <p:cNvPr id="50" name="מלבן מעוגל 49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54" name="מלבן מעוגל 53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8" name="מציין מיקום של כותרת תחתונה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45</a:t>
            </a:fld>
            <a:endParaRPr lang="he-IL"/>
          </a:p>
        </p:txBody>
      </p:sp>
      <p:grpSp>
        <p:nvGrpSpPr>
          <p:cNvPr id="9" name="קבוצה 8"/>
          <p:cNvGrpSpPr/>
          <p:nvPr/>
        </p:nvGrpSpPr>
        <p:grpSpPr>
          <a:xfrm>
            <a:off x="1703512" y="5815797"/>
            <a:ext cx="6487575" cy="660113"/>
            <a:chOff x="1703512" y="5815797"/>
            <a:chExt cx="6487575" cy="660113"/>
          </a:xfrm>
        </p:grpSpPr>
        <p:grpSp>
          <p:nvGrpSpPr>
            <p:cNvPr id="52" name="קבוצה 51"/>
            <p:cNvGrpSpPr/>
            <p:nvPr/>
          </p:nvGrpSpPr>
          <p:grpSpPr>
            <a:xfrm>
              <a:off x="6463764" y="5841582"/>
              <a:ext cx="1233966" cy="634328"/>
              <a:chOff x="5220072" y="5890262"/>
              <a:chExt cx="1233966" cy="634328"/>
            </a:xfrm>
          </p:grpSpPr>
          <p:grpSp>
            <p:nvGrpSpPr>
              <p:cNvPr id="53" name="קבוצה 52"/>
              <p:cNvGrpSpPr/>
              <p:nvPr/>
            </p:nvGrpSpPr>
            <p:grpSpPr>
              <a:xfrm>
                <a:off x="5220072" y="5890262"/>
                <a:ext cx="1233966" cy="634328"/>
                <a:chOff x="3851920" y="5676717"/>
                <a:chExt cx="1233966" cy="634328"/>
              </a:xfrm>
            </p:grpSpPr>
            <p:pic>
              <p:nvPicPr>
                <p:cNvPr id="56" name="תמונה 55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851920" y="5676717"/>
                  <a:ext cx="1233966" cy="634328"/>
                </a:xfrm>
                <a:prstGeom prst="rect">
                  <a:avLst/>
                </a:prstGeom>
              </p:spPr>
            </p:pic>
            <p:sp>
              <p:nvSpPr>
                <p:cNvPr id="57" name="TextBox 56"/>
                <p:cNvSpPr txBox="1"/>
                <p:nvPr/>
              </p:nvSpPr>
              <p:spPr>
                <a:xfrm>
                  <a:off x="4045278" y="5953231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pPr algn="l" rtl="0"/>
                  <a:r>
                    <a:rPr lang="en-US" sz="1400" dirty="0"/>
                    <a:t>3</a:t>
                  </a:r>
                  <a:endParaRPr lang="he-IL" sz="1400" dirty="0"/>
                </a:p>
              </p:txBody>
            </p:sp>
          </p:grpSp>
          <p:pic>
            <p:nvPicPr>
              <p:cNvPr id="55" name="תמונה 54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434877" y="5918238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58" name="קבוצה 57"/>
            <p:cNvGrpSpPr/>
            <p:nvPr/>
          </p:nvGrpSpPr>
          <p:grpSpPr>
            <a:xfrm>
              <a:off x="7416987" y="6129867"/>
              <a:ext cx="774100" cy="288032"/>
              <a:chOff x="2803678" y="6097362"/>
              <a:chExt cx="774100" cy="288032"/>
            </a:xfrm>
          </p:grpSpPr>
          <p:grpSp>
            <p:nvGrpSpPr>
              <p:cNvPr id="59" name="קבוצה 58"/>
              <p:cNvGrpSpPr/>
              <p:nvPr/>
            </p:nvGrpSpPr>
            <p:grpSpPr>
              <a:xfrm>
                <a:off x="3384202" y="6097362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61" name="מחבר ישר 60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מחבר ישר 61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0" name="מחבר חץ ישר 59"/>
              <p:cNvCxnSpPr/>
              <p:nvPr/>
            </p:nvCxnSpPr>
            <p:spPr>
              <a:xfrm flipV="1">
                <a:off x="2803678" y="6241320"/>
                <a:ext cx="630084" cy="3504"/>
              </a:xfrm>
              <a:prstGeom prst="straightConnector1">
                <a:avLst/>
              </a:prstGeom>
              <a:ln>
                <a:solidFill>
                  <a:schemeClr val="accent5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" name="קבוצה 62"/>
            <p:cNvGrpSpPr/>
            <p:nvPr/>
          </p:nvGrpSpPr>
          <p:grpSpPr>
            <a:xfrm>
              <a:off x="1703512" y="5815797"/>
              <a:ext cx="4772574" cy="634328"/>
              <a:chOff x="1703512" y="5815797"/>
              <a:chExt cx="4772574" cy="634328"/>
            </a:xfrm>
          </p:grpSpPr>
          <p:grpSp>
            <p:nvGrpSpPr>
              <p:cNvPr id="64" name="קבוצה 63"/>
              <p:cNvGrpSpPr/>
              <p:nvPr/>
            </p:nvGrpSpPr>
            <p:grpSpPr>
              <a:xfrm>
                <a:off x="4701867" y="5815797"/>
                <a:ext cx="1233966" cy="634328"/>
                <a:chOff x="3419872" y="5805264"/>
                <a:chExt cx="1233966" cy="634328"/>
              </a:xfrm>
            </p:grpSpPr>
            <p:grpSp>
              <p:nvGrpSpPr>
                <p:cNvPr id="82" name="קבוצה 81"/>
                <p:cNvGrpSpPr/>
                <p:nvPr/>
              </p:nvGrpSpPr>
              <p:grpSpPr>
                <a:xfrm>
                  <a:off x="3419872" y="5805264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84" name="תמונה 83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85" name="TextBox 84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7</a:t>
                    </a:r>
                    <a:endParaRPr lang="he-IL" sz="1400" dirty="0"/>
                  </a:p>
                </p:txBody>
              </p:sp>
            </p:grpSp>
            <p:pic>
              <p:nvPicPr>
                <p:cNvPr id="83" name="תמונה 82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645838" y="5832527"/>
                  <a:ext cx="795888" cy="139630"/>
                </a:xfrm>
                <a:prstGeom prst="rect">
                  <a:avLst/>
                </a:prstGeom>
              </p:spPr>
            </p:pic>
          </p:grpSp>
          <p:cxnSp>
            <p:nvCxnSpPr>
              <p:cNvPr id="78" name="מחבר חץ ישר 77"/>
              <p:cNvCxnSpPr/>
              <p:nvPr/>
            </p:nvCxnSpPr>
            <p:spPr>
              <a:xfrm>
                <a:off x="5598206" y="6239773"/>
                <a:ext cx="877880" cy="0"/>
              </a:xfrm>
              <a:prstGeom prst="straightConnector1">
                <a:avLst/>
              </a:prstGeom>
              <a:ln>
                <a:solidFill>
                  <a:schemeClr val="accent5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6" name="קבוצה 65"/>
              <p:cNvGrpSpPr/>
              <p:nvPr/>
            </p:nvGrpSpPr>
            <p:grpSpPr>
              <a:xfrm>
                <a:off x="1703512" y="5948295"/>
                <a:ext cx="1224136" cy="369332"/>
                <a:chOff x="660766" y="5665199"/>
                <a:chExt cx="1224136" cy="369332"/>
              </a:xfrm>
            </p:grpSpPr>
            <p:sp>
              <p:nvSpPr>
                <p:cNvPr id="74" name="מלבן מעוגל 73"/>
                <p:cNvSpPr/>
                <p:nvPr/>
              </p:nvSpPr>
              <p:spPr>
                <a:xfrm>
                  <a:off x="1236830" y="5705849"/>
                  <a:ext cx="288032" cy="288032"/>
                </a:xfrm>
                <a:prstGeom prst="roundRect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75" name="TextBox 74"/>
                <p:cNvSpPr txBox="1"/>
                <p:nvPr/>
              </p:nvSpPr>
              <p:spPr>
                <a:xfrm>
                  <a:off x="660766" y="5665199"/>
                  <a:ext cx="504056" cy="369332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dirty="0"/>
                    <a:t>lst</a:t>
                  </a:r>
                  <a:endParaRPr lang="he-IL" dirty="0"/>
                </a:p>
              </p:txBody>
            </p:sp>
            <p:cxnSp>
              <p:nvCxnSpPr>
                <p:cNvPr id="76" name="מחבר חץ ישר 75"/>
                <p:cNvCxnSpPr/>
                <p:nvPr/>
              </p:nvCxnSpPr>
              <p:spPr>
                <a:xfrm>
                  <a:off x="1380846" y="5849865"/>
                  <a:ext cx="504056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7" name="קבוצה 66"/>
              <p:cNvGrpSpPr/>
              <p:nvPr/>
            </p:nvGrpSpPr>
            <p:grpSpPr>
              <a:xfrm>
                <a:off x="2927648" y="5815797"/>
                <a:ext cx="1774219" cy="634328"/>
                <a:chOff x="1886984" y="5820733"/>
                <a:chExt cx="1774219" cy="634328"/>
              </a:xfrm>
            </p:grpSpPr>
            <p:grpSp>
              <p:nvGrpSpPr>
                <p:cNvPr id="68" name="קבוצה 67"/>
                <p:cNvGrpSpPr/>
                <p:nvPr/>
              </p:nvGrpSpPr>
              <p:grpSpPr>
                <a:xfrm>
                  <a:off x="1886984" y="5820733"/>
                  <a:ext cx="1774219" cy="634328"/>
                  <a:chOff x="1886984" y="5820733"/>
                  <a:chExt cx="1774219" cy="634328"/>
                </a:xfrm>
              </p:grpSpPr>
              <p:grpSp>
                <p:nvGrpSpPr>
                  <p:cNvPr id="70" name="קבוצה 69"/>
                  <p:cNvGrpSpPr/>
                  <p:nvPr/>
                </p:nvGrpSpPr>
                <p:grpSpPr>
                  <a:xfrm>
                    <a:off x="1886984" y="5820733"/>
                    <a:ext cx="1233966" cy="634328"/>
                    <a:chOff x="3851920" y="5676717"/>
                    <a:chExt cx="1233966" cy="634328"/>
                  </a:xfrm>
                </p:grpSpPr>
                <p:pic>
                  <p:nvPicPr>
                    <p:cNvPr id="72" name="תמונה 71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851920" y="5676717"/>
                      <a:ext cx="1233966" cy="634328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73" name="TextBox 72"/>
                    <p:cNvSpPr txBox="1"/>
                    <p:nvPr/>
                  </p:nvSpPr>
                  <p:spPr>
                    <a:xfrm>
                      <a:off x="4045278" y="5953231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4</a:t>
                      </a:r>
                      <a:endParaRPr lang="he-IL" sz="1400" dirty="0"/>
                    </a:p>
                  </p:txBody>
                </p:sp>
              </p:grpSp>
              <p:cxnSp>
                <p:nvCxnSpPr>
                  <p:cNvPr id="71" name="מחבר חץ ישר 70"/>
                  <p:cNvCxnSpPr/>
                  <p:nvPr/>
                </p:nvCxnSpPr>
                <p:spPr>
                  <a:xfrm>
                    <a:off x="2803678" y="6244824"/>
                    <a:ext cx="857525" cy="14956"/>
                  </a:xfrm>
                  <a:prstGeom prst="straightConnector1">
                    <a:avLst/>
                  </a:prstGeom>
                  <a:ln>
                    <a:solidFill>
                      <a:schemeClr val="accent5">
                        <a:lumMod val="7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pic>
              <p:nvPicPr>
                <p:cNvPr id="69" name="תמונה 68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106023" y="5846518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grpSp>
        <p:nvGrpSpPr>
          <p:cNvPr id="86" name="קבוצה 85"/>
          <p:cNvGrpSpPr/>
          <p:nvPr/>
        </p:nvGrpSpPr>
        <p:grpSpPr>
          <a:xfrm>
            <a:off x="5087888" y="4958721"/>
            <a:ext cx="504056" cy="882861"/>
            <a:chOff x="2299622" y="4922403"/>
            <a:chExt cx="504056" cy="882861"/>
          </a:xfrm>
        </p:grpSpPr>
        <p:sp>
          <p:nvSpPr>
            <p:cNvPr id="87" name="מלבן מעוגל 86"/>
            <p:cNvSpPr/>
            <p:nvPr/>
          </p:nvSpPr>
          <p:spPr>
            <a:xfrm>
              <a:off x="2411760" y="5217815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2299622" y="4922403"/>
              <a:ext cx="50405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pos</a:t>
              </a:r>
              <a:endParaRPr lang="he-IL" dirty="0"/>
            </a:p>
          </p:txBody>
        </p:sp>
        <p:cxnSp>
          <p:nvCxnSpPr>
            <p:cNvPr id="89" name="מחבר חץ ישר 88"/>
            <p:cNvCxnSpPr/>
            <p:nvPr/>
          </p:nvCxnSpPr>
          <p:spPr>
            <a:xfrm>
              <a:off x="2555776" y="5361831"/>
              <a:ext cx="0" cy="4434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1394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מציין מיקום תוכן 2"/>
          <p:cNvSpPr txBox="1">
            <a:spLocks/>
          </p:cNvSpPr>
          <p:nvPr/>
        </p:nvSpPr>
        <p:spPr>
          <a:xfrm>
            <a:off x="692111" y="1576373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r" rtl="1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r" rtl="1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r" rtl="1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Wingdings"/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  <a:br>
              <a:rPr lang="en-US" sz="2000" dirty="0"/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Font typeface="Wingdings"/>
              <a:buNone/>
            </a:pPr>
            <a:endParaRPr lang="en-US" sz="2000" dirty="0"/>
          </a:p>
          <a:p>
            <a:pPr marL="0" indent="0" algn="l" rtl="0">
              <a:buFont typeface="Wingdings"/>
              <a:buNone/>
            </a:pPr>
            <a:endParaRPr lang="he-IL" sz="20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40" name="מלבן מעוגל 39"/>
          <p:cNvSpPr/>
          <p:nvPr/>
        </p:nvSpPr>
        <p:spPr>
          <a:xfrm>
            <a:off x="2531646" y="4077072"/>
            <a:ext cx="2625391" cy="376387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56" name="תמונה 5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57" name="מחבר חץ ישר 56"/>
          <p:cNvCxnSpPr/>
          <p:nvPr/>
        </p:nvCxnSpPr>
        <p:spPr>
          <a:xfrm>
            <a:off x="8760296" y="2163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אליפסה 57"/>
          <p:cNvSpPr/>
          <p:nvPr/>
        </p:nvSpPr>
        <p:spPr>
          <a:xfrm>
            <a:off x="8616280" y="6556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59" name="קבוצה 58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61" name="TextBox 60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2</a:t>
              </a:r>
              <a:endParaRPr lang="he-IL" dirty="0"/>
            </a:p>
          </p:txBody>
        </p:sp>
        <p:sp>
          <p:nvSpPr>
            <p:cNvPr id="62" name="מלבן מעוגל 61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63" name="מלבן מעוגל 62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80" name="קבוצה 79"/>
          <p:cNvGrpSpPr/>
          <p:nvPr/>
        </p:nvGrpSpPr>
        <p:grpSpPr>
          <a:xfrm>
            <a:off x="6744072" y="4949667"/>
            <a:ext cx="504056" cy="882861"/>
            <a:chOff x="2299622" y="4922403"/>
            <a:chExt cx="504056" cy="882861"/>
          </a:xfrm>
        </p:grpSpPr>
        <p:sp>
          <p:nvSpPr>
            <p:cNvPr id="81" name="מלבן מעוגל 80"/>
            <p:cNvSpPr/>
            <p:nvPr/>
          </p:nvSpPr>
          <p:spPr>
            <a:xfrm>
              <a:off x="2411760" y="5217815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299622" y="4922403"/>
              <a:ext cx="50405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pos</a:t>
              </a:r>
              <a:endParaRPr lang="he-IL" dirty="0"/>
            </a:p>
          </p:txBody>
        </p:sp>
        <p:cxnSp>
          <p:nvCxnSpPr>
            <p:cNvPr id="83" name="מחבר חץ ישר 82"/>
            <p:cNvCxnSpPr/>
            <p:nvPr/>
          </p:nvCxnSpPr>
          <p:spPr>
            <a:xfrm>
              <a:off x="2555776" y="5361831"/>
              <a:ext cx="0" cy="4434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7" name="מציין מיקום של כותרת תחתונה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46</a:t>
            </a:fld>
            <a:endParaRPr lang="he-IL"/>
          </a:p>
        </p:txBody>
      </p:sp>
      <p:grpSp>
        <p:nvGrpSpPr>
          <p:cNvPr id="50" name="קבוצה 49"/>
          <p:cNvGrpSpPr/>
          <p:nvPr/>
        </p:nvGrpSpPr>
        <p:grpSpPr>
          <a:xfrm>
            <a:off x="1703512" y="5815797"/>
            <a:ext cx="6487575" cy="660113"/>
            <a:chOff x="1703512" y="5815797"/>
            <a:chExt cx="6487575" cy="660113"/>
          </a:xfrm>
        </p:grpSpPr>
        <p:grpSp>
          <p:nvGrpSpPr>
            <p:cNvPr id="51" name="קבוצה 50"/>
            <p:cNvGrpSpPr/>
            <p:nvPr/>
          </p:nvGrpSpPr>
          <p:grpSpPr>
            <a:xfrm>
              <a:off x="6463764" y="5841582"/>
              <a:ext cx="1233966" cy="634328"/>
              <a:chOff x="5220072" y="5890262"/>
              <a:chExt cx="1233966" cy="634328"/>
            </a:xfrm>
          </p:grpSpPr>
          <p:grpSp>
            <p:nvGrpSpPr>
              <p:cNvPr id="86" name="קבוצה 85"/>
              <p:cNvGrpSpPr/>
              <p:nvPr/>
            </p:nvGrpSpPr>
            <p:grpSpPr>
              <a:xfrm>
                <a:off x="5220072" y="5890262"/>
                <a:ext cx="1233966" cy="634328"/>
                <a:chOff x="3851920" y="5676717"/>
                <a:chExt cx="1233966" cy="634328"/>
              </a:xfrm>
            </p:grpSpPr>
            <p:pic>
              <p:nvPicPr>
                <p:cNvPr id="88" name="תמונה 87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851920" y="5676717"/>
                  <a:ext cx="1233966" cy="634328"/>
                </a:xfrm>
                <a:prstGeom prst="rect">
                  <a:avLst/>
                </a:prstGeom>
              </p:spPr>
            </p:pic>
            <p:sp>
              <p:nvSpPr>
                <p:cNvPr id="89" name="TextBox 88"/>
                <p:cNvSpPr txBox="1"/>
                <p:nvPr/>
              </p:nvSpPr>
              <p:spPr>
                <a:xfrm>
                  <a:off x="4045278" y="5953231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pPr algn="l" rtl="0"/>
                  <a:r>
                    <a:rPr lang="en-US" sz="1400" dirty="0"/>
                    <a:t>3</a:t>
                  </a:r>
                  <a:endParaRPr lang="he-IL" sz="1400" dirty="0"/>
                </a:p>
              </p:txBody>
            </p:sp>
          </p:grpSp>
          <p:pic>
            <p:nvPicPr>
              <p:cNvPr id="87" name="תמונה 86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434877" y="5918238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52" name="קבוצה 51"/>
            <p:cNvGrpSpPr/>
            <p:nvPr/>
          </p:nvGrpSpPr>
          <p:grpSpPr>
            <a:xfrm>
              <a:off x="7416987" y="6129867"/>
              <a:ext cx="774100" cy="288032"/>
              <a:chOff x="2803678" y="6097362"/>
              <a:chExt cx="774100" cy="288032"/>
            </a:xfrm>
          </p:grpSpPr>
          <p:grpSp>
            <p:nvGrpSpPr>
              <p:cNvPr id="78" name="קבוצה 77"/>
              <p:cNvGrpSpPr/>
              <p:nvPr/>
            </p:nvGrpSpPr>
            <p:grpSpPr>
              <a:xfrm>
                <a:off x="3384202" y="6097362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84" name="מחבר ישר 83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מחבר ישר 84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9" name="מחבר חץ ישר 78"/>
              <p:cNvCxnSpPr/>
              <p:nvPr/>
            </p:nvCxnSpPr>
            <p:spPr>
              <a:xfrm flipV="1">
                <a:off x="2803678" y="6241320"/>
                <a:ext cx="630084" cy="3504"/>
              </a:xfrm>
              <a:prstGeom prst="straightConnector1">
                <a:avLst/>
              </a:prstGeom>
              <a:ln>
                <a:solidFill>
                  <a:schemeClr val="accent5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קבוצה 52"/>
            <p:cNvGrpSpPr/>
            <p:nvPr/>
          </p:nvGrpSpPr>
          <p:grpSpPr>
            <a:xfrm>
              <a:off x="1703512" y="5815797"/>
              <a:ext cx="4772574" cy="634328"/>
              <a:chOff x="1703512" y="5815797"/>
              <a:chExt cx="4772574" cy="634328"/>
            </a:xfrm>
          </p:grpSpPr>
          <p:grpSp>
            <p:nvGrpSpPr>
              <p:cNvPr id="54" name="קבוצה 53"/>
              <p:cNvGrpSpPr/>
              <p:nvPr/>
            </p:nvGrpSpPr>
            <p:grpSpPr>
              <a:xfrm>
                <a:off x="4701867" y="5815797"/>
                <a:ext cx="1233966" cy="634328"/>
                <a:chOff x="3419872" y="5805264"/>
                <a:chExt cx="1233966" cy="634328"/>
              </a:xfrm>
            </p:grpSpPr>
            <p:grpSp>
              <p:nvGrpSpPr>
                <p:cNvPr id="74" name="קבוצה 73"/>
                <p:cNvGrpSpPr/>
                <p:nvPr/>
              </p:nvGrpSpPr>
              <p:grpSpPr>
                <a:xfrm>
                  <a:off x="3419872" y="5805264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76" name="תמונה 75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77" name="TextBox 76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7</a:t>
                    </a:r>
                    <a:endParaRPr lang="he-IL" sz="1400" dirty="0"/>
                  </a:p>
                </p:txBody>
              </p:sp>
            </p:grpSp>
            <p:pic>
              <p:nvPicPr>
                <p:cNvPr id="75" name="תמונה 74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645838" y="5832527"/>
                  <a:ext cx="795888" cy="139630"/>
                </a:xfrm>
                <a:prstGeom prst="rect">
                  <a:avLst/>
                </a:prstGeom>
              </p:spPr>
            </p:pic>
          </p:grpSp>
          <p:cxnSp>
            <p:nvCxnSpPr>
              <p:cNvPr id="55" name="מחבר חץ ישר 54"/>
              <p:cNvCxnSpPr/>
              <p:nvPr/>
            </p:nvCxnSpPr>
            <p:spPr>
              <a:xfrm>
                <a:off x="5598206" y="6239773"/>
                <a:ext cx="877880" cy="0"/>
              </a:xfrm>
              <a:prstGeom prst="straightConnector1">
                <a:avLst/>
              </a:prstGeom>
              <a:ln>
                <a:solidFill>
                  <a:schemeClr val="accent5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0" name="קבוצה 59"/>
              <p:cNvGrpSpPr/>
              <p:nvPr/>
            </p:nvGrpSpPr>
            <p:grpSpPr>
              <a:xfrm>
                <a:off x="1703512" y="5948295"/>
                <a:ext cx="1224136" cy="369332"/>
                <a:chOff x="660766" y="5665199"/>
                <a:chExt cx="1224136" cy="369332"/>
              </a:xfrm>
            </p:grpSpPr>
            <p:sp>
              <p:nvSpPr>
                <p:cNvPr id="71" name="מלבן מעוגל 70"/>
                <p:cNvSpPr/>
                <p:nvPr/>
              </p:nvSpPr>
              <p:spPr>
                <a:xfrm>
                  <a:off x="1236830" y="5705849"/>
                  <a:ext cx="288032" cy="288032"/>
                </a:xfrm>
                <a:prstGeom prst="roundRect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72" name="TextBox 71"/>
                <p:cNvSpPr txBox="1"/>
                <p:nvPr/>
              </p:nvSpPr>
              <p:spPr>
                <a:xfrm>
                  <a:off x="660766" y="5665199"/>
                  <a:ext cx="504056" cy="369332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dirty="0"/>
                    <a:t>lst</a:t>
                  </a:r>
                  <a:endParaRPr lang="he-IL" dirty="0"/>
                </a:p>
              </p:txBody>
            </p:sp>
            <p:cxnSp>
              <p:nvCxnSpPr>
                <p:cNvPr id="73" name="מחבר חץ ישר 72"/>
                <p:cNvCxnSpPr/>
                <p:nvPr/>
              </p:nvCxnSpPr>
              <p:spPr>
                <a:xfrm>
                  <a:off x="1380846" y="5849865"/>
                  <a:ext cx="504056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4" name="קבוצה 63"/>
              <p:cNvGrpSpPr/>
              <p:nvPr/>
            </p:nvGrpSpPr>
            <p:grpSpPr>
              <a:xfrm>
                <a:off x="2927648" y="5815797"/>
                <a:ext cx="1774219" cy="634328"/>
                <a:chOff x="1886984" y="5820733"/>
                <a:chExt cx="1774219" cy="634328"/>
              </a:xfrm>
            </p:grpSpPr>
            <p:grpSp>
              <p:nvGrpSpPr>
                <p:cNvPr id="65" name="קבוצה 64"/>
                <p:cNvGrpSpPr/>
                <p:nvPr/>
              </p:nvGrpSpPr>
              <p:grpSpPr>
                <a:xfrm>
                  <a:off x="1886984" y="5820733"/>
                  <a:ext cx="1774219" cy="634328"/>
                  <a:chOff x="1886984" y="5820733"/>
                  <a:chExt cx="1774219" cy="634328"/>
                </a:xfrm>
              </p:grpSpPr>
              <p:grpSp>
                <p:nvGrpSpPr>
                  <p:cNvPr id="67" name="קבוצה 66"/>
                  <p:cNvGrpSpPr/>
                  <p:nvPr/>
                </p:nvGrpSpPr>
                <p:grpSpPr>
                  <a:xfrm>
                    <a:off x="1886984" y="5820733"/>
                    <a:ext cx="1233966" cy="634328"/>
                    <a:chOff x="3851920" y="5676717"/>
                    <a:chExt cx="1233966" cy="634328"/>
                  </a:xfrm>
                </p:grpSpPr>
                <p:pic>
                  <p:nvPicPr>
                    <p:cNvPr id="69" name="תמונה 68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851920" y="5676717"/>
                      <a:ext cx="1233966" cy="634328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70" name="TextBox 69"/>
                    <p:cNvSpPr txBox="1"/>
                    <p:nvPr/>
                  </p:nvSpPr>
                  <p:spPr>
                    <a:xfrm>
                      <a:off x="4045278" y="5953231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4</a:t>
                      </a:r>
                      <a:endParaRPr lang="he-IL" sz="1400" dirty="0"/>
                    </a:p>
                  </p:txBody>
                </p:sp>
              </p:grpSp>
              <p:cxnSp>
                <p:nvCxnSpPr>
                  <p:cNvPr id="68" name="מחבר חץ ישר 67"/>
                  <p:cNvCxnSpPr/>
                  <p:nvPr/>
                </p:nvCxnSpPr>
                <p:spPr>
                  <a:xfrm>
                    <a:off x="2803678" y="6244824"/>
                    <a:ext cx="857525" cy="14956"/>
                  </a:xfrm>
                  <a:prstGeom prst="straightConnector1">
                    <a:avLst/>
                  </a:prstGeom>
                  <a:ln>
                    <a:solidFill>
                      <a:schemeClr val="accent5">
                        <a:lumMod val="7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pic>
              <p:nvPicPr>
                <p:cNvPr id="66" name="תמונה 65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106023" y="5846518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4080384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מציין מיקום תוכן 2"/>
          <p:cNvSpPr txBox="1">
            <a:spLocks/>
          </p:cNvSpPr>
          <p:nvPr/>
        </p:nvSpPr>
        <p:spPr>
          <a:xfrm>
            <a:off x="692111" y="1576373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r" rtl="1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r" rtl="1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r" rtl="1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Wingdings"/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  <a:br>
              <a:rPr lang="en-US" sz="2000" dirty="0"/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Font typeface="Wingdings"/>
              <a:buNone/>
            </a:pPr>
            <a:endParaRPr lang="en-US" sz="2000" dirty="0"/>
          </a:p>
          <a:p>
            <a:pPr marL="0" indent="0" algn="l" rtl="0">
              <a:buFont typeface="Wingdings"/>
              <a:buNone/>
            </a:pPr>
            <a:endParaRPr lang="he-IL" sz="20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40" name="מלבן מעוגל 39"/>
          <p:cNvSpPr/>
          <p:nvPr/>
        </p:nvSpPr>
        <p:spPr>
          <a:xfrm>
            <a:off x="5154888" y="3107710"/>
            <a:ext cx="517252" cy="376387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38" name="תמונה 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39" name="מחבר חץ ישר 38"/>
          <p:cNvCxnSpPr/>
          <p:nvPr/>
        </p:nvCxnSpPr>
        <p:spPr>
          <a:xfrm>
            <a:off x="9192344" y="2163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אליפסה 40"/>
          <p:cNvSpPr/>
          <p:nvPr/>
        </p:nvSpPr>
        <p:spPr>
          <a:xfrm>
            <a:off x="9048328" y="6556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2" name="קבוצה 41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46" name="TextBox 45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3</a:t>
              </a:r>
              <a:endParaRPr lang="he-IL" dirty="0"/>
            </a:p>
          </p:txBody>
        </p:sp>
        <p:sp>
          <p:nvSpPr>
            <p:cNvPr id="47" name="מלבן מעוגל 46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55" name="מלבן מעוגל 54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6" name="מציין מיקום של כותרת תחתונה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47</a:t>
            </a:fld>
            <a:endParaRPr lang="he-IL"/>
          </a:p>
        </p:txBody>
      </p:sp>
      <p:grpSp>
        <p:nvGrpSpPr>
          <p:cNvPr id="50" name="קבוצה 49"/>
          <p:cNvGrpSpPr/>
          <p:nvPr/>
        </p:nvGrpSpPr>
        <p:grpSpPr>
          <a:xfrm>
            <a:off x="6744072" y="4949667"/>
            <a:ext cx="504056" cy="882861"/>
            <a:chOff x="2299622" y="4922403"/>
            <a:chExt cx="504056" cy="882861"/>
          </a:xfrm>
        </p:grpSpPr>
        <p:sp>
          <p:nvSpPr>
            <p:cNvPr id="51" name="מלבן מעוגל 50"/>
            <p:cNvSpPr/>
            <p:nvPr/>
          </p:nvSpPr>
          <p:spPr>
            <a:xfrm>
              <a:off x="2411760" y="5217815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299622" y="4922403"/>
              <a:ext cx="50405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pos</a:t>
              </a:r>
              <a:endParaRPr lang="he-IL" dirty="0"/>
            </a:p>
          </p:txBody>
        </p:sp>
        <p:cxnSp>
          <p:nvCxnSpPr>
            <p:cNvPr id="53" name="מחבר חץ ישר 52"/>
            <p:cNvCxnSpPr/>
            <p:nvPr/>
          </p:nvCxnSpPr>
          <p:spPr>
            <a:xfrm>
              <a:off x="2555776" y="5361831"/>
              <a:ext cx="0" cy="4434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4" name="קבוצה 53"/>
          <p:cNvGrpSpPr/>
          <p:nvPr/>
        </p:nvGrpSpPr>
        <p:grpSpPr>
          <a:xfrm>
            <a:off x="1703512" y="5815797"/>
            <a:ext cx="6487575" cy="660113"/>
            <a:chOff x="1703512" y="5815797"/>
            <a:chExt cx="6487575" cy="660113"/>
          </a:xfrm>
        </p:grpSpPr>
        <p:grpSp>
          <p:nvGrpSpPr>
            <p:cNvPr id="56" name="קבוצה 55"/>
            <p:cNvGrpSpPr/>
            <p:nvPr/>
          </p:nvGrpSpPr>
          <p:grpSpPr>
            <a:xfrm>
              <a:off x="6463764" y="5841582"/>
              <a:ext cx="1233966" cy="634328"/>
              <a:chOff x="5220072" y="5890262"/>
              <a:chExt cx="1233966" cy="634328"/>
            </a:xfrm>
          </p:grpSpPr>
          <p:grpSp>
            <p:nvGrpSpPr>
              <p:cNvPr id="80" name="קבוצה 79"/>
              <p:cNvGrpSpPr/>
              <p:nvPr/>
            </p:nvGrpSpPr>
            <p:grpSpPr>
              <a:xfrm>
                <a:off x="5220072" y="5890262"/>
                <a:ext cx="1233966" cy="634328"/>
                <a:chOff x="3851920" y="5676717"/>
                <a:chExt cx="1233966" cy="634328"/>
              </a:xfrm>
            </p:grpSpPr>
            <p:pic>
              <p:nvPicPr>
                <p:cNvPr id="82" name="תמונה 81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851920" y="5676717"/>
                  <a:ext cx="1233966" cy="634328"/>
                </a:xfrm>
                <a:prstGeom prst="rect">
                  <a:avLst/>
                </a:prstGeom>
              </p:spPr>
            </p:pic>
            <p:sp>
              <p:nvSpPr>
                <p:cNvPr id="83" name="TextBox 82"/>
                <p:cNvSpPr txBox="1"/>
                <p:nvPr/>
              </p:nvSpPr>
              <p:spPr>
                <a:xfrm>
                  <a:off x="4045278" y="5953231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pPr algn="l" rtl="0"/>
                  <a:r>
                    <a:rPr lang="en-US" sz="1400" dirty="0"/>
                    <a:t>3</a:t>
                  </a:r>
                  <a:endParaRPr lang="he-IL" sz="1400" dirty="0"/>
                </a:p>
              </p:txBody>
            </p:sp>
          </p:grpSp>
          <p:pic>
            <p:nvPicPr>
              <p:cNvPr id="81" name="תמונה 80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434877" y="5918238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57" name="קבוצה 56"/>
            <p:cNvGrpSpPr/>
            <p:nvPr/>
          </p:nvGrpSpPr>
          <p:grpSpPr>
            <a:xfrm>
              <a:off x="7416987" y="6129867"/>
              <a:ext cx="774100" cy="288032"/>
              <a:chOff x="2803678" y="6097362"/>
              <a:chExt cx="774100" cy="288032"/>
            </a:xfrm>
          </p:grpSpPr>
          <p:grpSp>
            <p:nvGrpSpPr>
              <p:cNvPr id="76" name="קבוצה 75"/>
              <p:cNvGrpSpPr/>
              <p:nvPr/>
            </p:nvGrpSpPr>
            <p:grpSpPr>
              <a:xfrm>
                <a:off x="3384202" y="6097362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78" name="מחבר ישר 77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מחבר ישר 78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7" name="מחבר חץ ישר 76"/>
              <p:cNvCxnSpPr/>
              <p:nvPr/>
            </p:nvCxnSpPr>
            <p:spPr>
              <a:xfrm flipV="1">
                <a:off x="2803678" y="6241320"/>
                <a:ext cx="630084" cy="3504"/>
              </a:xfrm>
              <a:prstGeom prst="straightConnector1">
                <a:avLst/>
              </a:prstGeom>
              <a:ln>
                <a:solidFill>
                  <a:schemeClr val="accent5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קבוצה 57"/>
            <p:cNvGrpSpPr/>
            <p:nvPr/>
          </p:nvGrpSpPr>
          <p:grpSpPr>
            <a:xfrm>
              <a:off x="1703512" y="5815797"/>
              <a:ext cx="4772574" cy="634328"/>
              <a:chOff x="1703512" y="5815797"/>
              <a:chExt cx="4772574" cy="634328"/>
            </a:xfrm>
          </p:grpSpPr>
          <p:grpSp>
            <p:nvGrpSpPr>
              <p:cNvPr id="59" name="קבוצה 58"/>
              <p:cNvGrpSpPr/>
              <p:nvPr/>
            </p:nvGrpSpPr>
            <p:grpSpPr>
              <a:xfrm>
                <a:off x="4701867" y="5815797"/>
                <a:ext cx="1233966" cy="634328"/>
                <a:chOff x="3419872" y="5805264"/>
                <a:chExt cx="1233966" cy="634328"/>
              </a:xfrm>
            </p:grpSpPr>
            <p:grpSp>
              <p:nvGrpSpPr>
                <p:cNvPr id="72" name="קבוצה 71"/>
                <p:cNvGrpSpPr/>
                <p:nvPr/>
              </p:nvGrpSpPr>
              <p:grpSpPr>
                <a:xfrm>
                  <a:off x="3419872" y="5805264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74" name="תמונה 73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75" name="TextBox 74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7</a:t>
                    </a:r>
                    <a:endParaRPr lang="he-IL" sz="1400" dirty="0"/>
                  </a:p>
                </p:txBody>
              </p:sp>
            </p:grpSp>
            <p:pic>
              <p:nvPicPr>
                <p:cNvPr id="73" name="תמונה 72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645838" y="5832527"/>
                  <a:ext cx="795888" cy="139630"/>
                </a:xfrm>
                <a:prstGeom prst="rect">
                  <a:avLst/>
                </a:prstGeom>
              </p:spPr>
            </p:pic>
          </p:grpSp>
          <p:cxnSp>
            <p:nvCxnSpPr>
              <p:cNvPr id="60" name="מחבר חץ ישר 59"/>
              <p:cNvCxnSpPr/>
              <p:nvPr/>
            </p:nvCxnSpPr>
            <p:spPr>
              <a:xfrm>
                <a:off x="5598206" y="6239773"/>
                <a:ext cx="877880" cy="0"/>
              </a:xfrm>
              <a:prstGeom prst="straightConnector1">
                <a:avLst/>
              </a:prstGeom>
              <a:ln>
                <a:solidFill>
                  <a:schemeClr val="accent5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1" name="קבוצה 60"/>
              <p:cNvGrpSpPr/>
              <p:nvPr/>
            </p:nvGrpSpPr>
            <p:grpSpPr>
              <a:xfrm>
                <a:off x="1703512" y="5948295"/>
                <a:ext cx="1224136" cy="369332"/>
                <a:chOff x="660766" y="5665199"/>
                <a:chExt cx="1224136" cy="369332"/>
              </a:xfrm>
            </p:grpSpPr>
            <p:sp>
              <p:nvSpPr>
                <p:cNvPr id="69" name="מלבן מעוגל 68"/>
                <p:cNvSpPr/>
                <p:nvPr/>
              </p:nvSpPr>
              <p:spPr>
                <a:xfrm>
                  <a:off x="1236830" y="5705849"/>
                  <a:ext cx="288032" cy="288032"/>
                </a:xfrm>
                <a:prstGeom prst="roundRect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70" name="TextBox 69"/>
                <p:cNvSpPr txBox="1"/>
                <p:nvPr/>
              </p:nvSpPr>
              <p:spPr>
                <a:xfrm>
                  <a:off x="660766" y="5665199"/>
                  <a:ext cx="504056" cy="369332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dirty="0"/>
                    <a:t>lst</a:t>
                  </a:r>
                  <a:endParaRPr lang="he-IL" dirty="0"/>
                </a:p>
              </p:txBody>
            </p:sp>
            <p:cxnSp>
              <p:nvCxnSpPr>
                <p:cNvPr id="71" name="מחבר חץ ישר 70"/>
                <p:cNvCxnSpPr/>
                <p:nvPr/>
              </p:nvCxnSpPr>
              <p:spPr>
                <a:xfrm>
                  <a:off x="1380846" y="5849865"/>
                  <a:ext cx="504056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קבוצה 61"/>
              <p:cNvGrpSpPr/>
              <p:nvPr/>
            </p:nvGrpSpPr>
            <p:grpSpPr>
              <a:xfrm>
                <a:off x="2927648" y="5815797"/>
                <a:ext cx="1774219" cy="634328"/>
                <a:chOff x="1886984" y="5820733"/>
                <a:chExt cx="1774219" cy="634328"/>
              </a:xfrm>
            </p:grpSpPr>
            <p:grpSp>
              <p:nvGrpSpPr>
                <p:cNvPr id="63" name="קבוצה 62"/>
                <p:cNvGrpSpPr/>
                <p:nvPr/>
              </p:nvGrpSpPr>
              <p:grpSpPr>
                <a:xfrm>
                  <a:off x="1886984" y="5820733"/>
                  <a:ext cx="1774219" cy="634328"/>
                  <a:chOff x="1886984" y="5820733"/>
                  <a:chExt cx="1774219" cy="634328"/>
                </a:xfrm>
              </p:grpSpPr>
              <p:grpSp>
                <p:nvGrpSpPr>
                  <p:cNvPr id="65" name="קבוצה 64"/>
                  <p:cNvGrpSpPr/>
                  <p:nvPr/>
                </p:nvGrpSpPr>
                <p:grpSpPr>
                  <a:xfrm>
                    <a:off x="1886984" y="5820733"/>
                    <a:ext cx="1233966" cy="634328"/>
                    <a:chOff x="3851920" y="5676717"/>
                    <a:chExt cx="1233966" cy="634328"/>
                  </a:xfrm>
                </p:grpSpPr>
                <p:pic>
                  <p:nvPicPr>
                    <p:cNvPr id="67" name="תמונה 66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851920" y="5676717"/>
                      <a:ext cx="1233966" cy="634328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68" name="TextBox 67"/>
                    <p:cNvSpPr txBox="1"/>
                    <p:nvPr/>
                  </p:nvSpPr>
                  <p:spPr>
                    <a:xfrm>
                      <a:off x="4045278" y="5953231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4</a:t>
                      </a:r>
                      <a:endParaRPr lang="he-IL" sz="1400" dirty="0"/>
                    </a:p>
                  </p:txBody>
                </p:sp>
              </p:grpSp>
              <p:cxnSp>
                <p:nvCxnSpPr>
                  <p:cNvPr id="66" name="מחבר חץ ישר 65"/>
                  <p:cNvCxnSpPr/>
                  <p:nvPr/>
                </p:nvCxnSpPr>
                <p:spPr>
                  <a:xfrm>
                    <a:off x="2803678" y="6244824"/>
                    <a:ext cx="857525" cy="14956"/>
                  </a:xfrm>
                  <a:prstGeom prst="straightConnector1">
                    <a:avLst/>
                  </a:prstGeom>
                  <a:ln>
                    <a:solidFill>
                      <a:schemeClr val="accent5">
                        <a:lumMod val="7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pic>
              <p:nvPicPr>
                <p:cNvPr id="64" name="תמונה 63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106023" y="5846518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1786490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מציין מיקום תוכן 2"/>
          <p:cNvSpPr txBox="1">
            <a:spLocks/>
          </p:cNvSpPr>
          <p:nvPr/>
        </p:nvSpPr>
        <p:spPr>
          <a:xfrm>
            <a:off x="692111" y="1576373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r" rtl="1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r" rtl="1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r" rtl="1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Wingdings"/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  <a:br>
              <a:rPr lang="en-US" sz="2000" dirty="0"/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Font typeface="Wingdings"/>
              <a:buNone/>
            </a:pPr>
            <a:endParaRPr lang="en-US" sz="2000" dirty="0"/>
          </a:p>
          <a:p>
            <a:pPr marL="0" indent="0" algn="l" rtl="0">
              <a:buFont typeface="Wingdings"/>
              <a:buNone/>
            </a:pPr>
            <a:endParaRPr lang="he-IL" sz="20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40" name="מלבן מעוגל 39"/>
          <p:cNvSpPr/>
          <p:nvPr/>
        </p:nvSpPr>
        <p:spPr>
          <a:xfrm>
            <a:off x="3364081" y="3133437"/>
            <a:ext cx="1595065" cy="376387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38" name="תמונה 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39" name="מחבר חץ ישר 38"/>
          <p:cNvCxnSpPr/>
          <p:nvPr/>
        </p:nvCxnSpPr>
        <p:spPr>
          <a:xfrm>
            <a:off x="9192344" y="2163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אליפסה 40"/>
          <p:cNvSpPr/>
          <p:nvPr/>
        </p:nvSpPr>
        <p:spPr>
          <a:xfrm>
            <a:off x="9048328" y="6556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2" name="קבוצה 41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46" name="TextBox 45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3</a:t>
              </a:r>
              <a:endParaRPr lang="he-IL" dirty="0"/>
            </a:p>
          </p:txBody>
        </p:sp>
        <p:sp>
          <p:nvSpPr>
            <p:cNvPr id="47" name="מלבן מעוגל 46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55" name="מלבן מעוגל 54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6" name="מציין מיקום של כותרת תחתונה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48</a:t>
            </a:fld>
            <a:endParaRPr lang="he-IL"/>
          </a:p>
        </p:txBody>
      </p:sp>
      <p:grpSp>
        <p:nvGrpSpPr>
          <p:cNvPr id="50" name="קבוצה 49"/>
          <p:cNvGrpSpPr/>
          <p:nvPr/>
        </p:nvGrpSpPr>
        <p:grpSpPr>
          <a:xfrm>
            <a:off x="6744072" y="4949667"/>
            <a:ext cx="504056" cy="882861"/>
            <a:chOff x="2299622" y="4922403"/>
            <a:chExt cx="504056" cy="882861"/>
          </a:xfrm>
        </p:grpSpPr>
        <p:sp>
          <p:nvSpPr>
            <p:cNvPr id="51" name="מלבן מעוגל 50"/>
            <p:cNvSpPr/>
            <p:nvPr/>
          </p:nvSpPr>
          <p:spPr>
            <a:xfrm>
              <a:off x="2411760" y="5217815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299622" y="4922403"/>
              <a:ext cx="50405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pos</a:t>
              </a:r>
              <a:endParaRPr lang="he-IL" dirty="0"/>
            </a:p>
          </p:txBody>
        </p:sp>
        <p:cxnSp>
          <p:nvCxnSpPr>
            <p:cNvPr id="53" name="מחבר חץ ישר 52"/>
            <p:cNvCxnSpPr/>
            <p:nvPr/>
          </p:nvCxnSpPr>
          <p:spPr>
            <a:xfrm>
              <a:off x="2555776" y="5361831"/>
              <a:ext cx="0" cy="4434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4" name="קבוצה 53"/>
          <p:cNvGrpSpPr/>
          <p:nvPr/>
        </p:nvGrpSpPr>
        <p:grpSpPr>
          <a:xfrm>
            <a:off x="1703512" y="5815797"/>
            <a:ext cx="6487575" cy="660113"/>
            <a:chOff x="1703512" y="5815797"/>
            <a:chExt cx="6487575" cy="660113"/>
          </a:xfrm>
        </p:grpSpPr>
        <p:grpSp>
          <p:nvGrpSpPr>
            <p:cNvPr id="56" name="קבוצה 55"/>
            <p:cNvGrpSpPr/>
            <p:nvPr/>
          </p:nvGrpSpPr>
          <p:grpSpPr>
            <a:xfrm>
              <a:off x="6463764" y="5841582"/>
              <a:ext cx="1233966" cy="634328"/>
              <a:chOff x="5220072" y="5890262"/>
              <a:chExt cx="1233966" cy="634328"/>
            </a:xfrm>
          </p:grpSpPr>
          <p:grpSp>
            <p:nvGrpSpPr>
              <p:cNvPr id="80" name="קבוצה 79"/>
              <p:cNvGrpSpPr/>
              <p:nvPr/>
            </p:nvGrpSpPr>
            <p:grpSpPr>
              <a:xfrm>
                <a:off x="5220072" y="5890262"/>
                <a:ext cx="1233966" cy="634328"/>
                <a:chOff x="3851920" y="5676717"/>
                <a:chExt cx="1233966" cy="634328"/>
              </a:xfrm>
            </p:grpSpPr>
            <p:pic>
              <p:nvPicPr>
                <p:cNvPr id="82" name="תמונה 81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851920" y="5676717"/>
                  <a:ext cx="1233966" cy="634328"/>
                </a:xfrm>
                <a:prstGeom prst="rect">
                  <a:avLst/>
                </a:prstGeom>
              </p:spPr>
            </p:pic>
            <p:sp>
              <p:nvSpPr>
                <p:cNvPr id="83" name="TextBox 82"/>
                <p:cNvSpPr txBox="1"/>
                <p:nvPr/>
              </p:nvSpPr>
              <p:spPr>
                <a:xfrm>
                  <a:off x="4045278" y="5953231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pPr algn="l" rtl="0"/>
                  <a:r>
                    <a:rPr lang="en-US" sz="1400" dirty="0"/>
                    <a:t>3</a:t>
                  </a:r>
                  <a:endParaRPr lang="he-IL" sz="1400" dirty="0"/>
                </a:p>
              </p:txBody>
            </p:sp>
          </p:grpSp>
          <p:pic>
            <p:nvPicPr>
              <p:cNvPr id="81" name="תמונה 80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434877" y="5918238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57" name="קבוצה 56"/>
            <p:cNvGrpSpPr/>
            <p:nvPr/>
          </p:nvGrpSpPr>
          <p:grpSpPr>
            <a:xfrm>
              <a:off x="7416987" y="6129867"/>
              <a:ext cx="774100" cy="288032"/>
              <a:chOff x="2803678" y="6097362"/>
              <a:chExt cx="774100" cy="288032"/>
            </a:xfrm>
          </p:grpSpPr>
          <p:grpSp>
            <p:nvGrpSpPr>
              <p:cNvPr id="76" name="קבוצה 75"/>
              <p:cNvGrpSpPr/>
              <p:nvPr/>
            </p:nvGrpSpPr>
            <p:grpSpPr>
              <a:xfrm>
                <a:off x="3384202" y="6097362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78" name="מחבר ישר 77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מחבר ישר 78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7" name="מחבר חץ ישר 76"/>
              <p:cNvCxnSpPr/>
              <p:nvPr/>
            </p:nvCxnSpPr>
            <p:spPr>
              <a:xfrm flipV="1">
                <a:off x="2803678" y="6241320"/>
                <a:ext cx="630084" cy="3504"/>
              </a:xfrm>
              <a:prstGeom prst="straightConnector1">
                <a:avLst/>
              </a:prstGeom>
              <a:ln>
                <a:solidFill>
                  <a:schemeClr val="accent5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קבוצה 57"/>
            <p:cNvGrpSpPr/>
            <p:nvPr/>
          </p:nvGrpSpPr>
          <p:grpSpPr>
            <a:xfrm>
              <a:off x="1703512" y="5815797"/>
              <a:ext cx="4772574" cy="634328"/>
              <a:chOff x="1703512" y="5815797"/>
              <a:chExt cx="4772574" cy="634328"/>
            </a:xfrm>
          </p:grpSpPr>
          <p:grpSp>
            <p:nvGrpSpPr>
              <p:cNvPr id="59" name="קבוצה 58"/>
              <p:cNvGrpSpPr/>
              <p:nvPr/>
            </p:nvGrpSpPr>
            <p:grpSpPr>
              <a:xfrm>
                <a:off x="4701867" y="5815797"/>
                <a:ext cx="1233966" cy="634328"/>
                <a:chOff x="3419872" y="5805264"/>
                <a:chExt cx="1233966" cy="634328"/>
              </a:xfrm>
            </p:grpSpPr>
            <p:grpSp>
              <p:nvGrpSpPr>
                <p:cNvPr id="72" name="קבוצה 71"/>
                <p:cNvGrpSpPr/>
                <p:nvPr/>
              </p:nvGrpSpPr>
              <p:grpSpPr>
                <a:xfrm>
                  <a:off x="3419872" y="5805264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74" name="תמונה 73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75" name="TextBox 74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7</a:t>
                    </a:r>
                    <a:endParaRPr lang="he-IL" sz="1400" dirty="0"/>
                  </a:p>
                </p:txBody>
              </p:sp>
            </p:grpSp>
            <p:pic>
              <p:nvPicPr>
                <p:cNvPr id="73" name="תמונה 72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645838" y="5832527"/>
                  <a:ext cx="795888" cy="139630"/>
                </a:xfrm>
                <a:prstGeom prst="rect">
                  <a:avLst/>
                </a:prstGeom>
              </p:spPr>
            </p:pic>
          </p:grpSp>
          <p:cxnSp>
            <p:nvCxnSpPr>
              <p:cNvPr id="60" name="מחבר חץ ישר 59"/>
              <p:cNvCxnSpPr/>
              <p:nvPr/>
            </p:nvCxnSpPr>
            <p:spPr>
              <a:xfrm>
                <a:off x="5598206" y="6239773"/>
                <a:ext cx="877880" cy="0"/>
              </a:xfrm>
              <a:prstGeom prst="straightConnector1">
                <a:avLst/>
              </a:prstGeom>
              <a:ln>
                <a:solidFill>
                  <a:schemeClr val="accent5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1" name="קבוצה 60"/>
              <p:cNvGrpSpPr/>
              <p:nvPr/>
            </p:nvGrpSpPr>
            <p:grpSpPr>
              <a:xfrm>
                <a:off x="1703512" y="5948295"/>
                <a:ext cx="1224136" cy="369332"/>
                <a:chOff x="660766" y="5665199"/>
                <a:chExt cx="1224136" cy="369332"/>
              </a:xfrm>
            </p:grpSpPr>
            <p:sp>
              <p:nvSpPr>
                <p:cNvPr id="69" name="מלבן מעוגל 68"/>
                <p:cNvSpPr/>
                <p:nvPr/>
              </p:nvSpPr>
              <p:spPr>
                <a:xfrm>
                  <a:off x="1236830" y="5705849"/>
                  <a:ext cx="288032" cy="288032"/>
                </a:xfrm>
                <a:prstGeom prst="roundRect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70" name="TextBox 69"/>
                <p:cNvSpPr txBox="1"/>
                <p:nvPr/>
              </p:nvSpPr>
              <p:spPr>
                <a:xfrm>
                  <a:off x="660766" y="5665199"/>
                  <a:ext cx="504056" cy="369332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dirty="0"/>
                    <a:t>lst</a:t>
                  </a:r>
                  <a:endParaRPr lang="he-IL" dirty="0"/>
                </a:p>
              </p:txBody>
            </p:sp>
            <p:cxnSp>
              <p:nvCxnSpPr>
                <p:cNvPr id="71" name="מחבר חץ ישר 70"/>
                <p:cNvCxnSpPr/>
                <p:nvPr/>
              </p:nvCxnSpPr>
              <p:spPr>
                <a:xfrm>
                  <a:off x="1380846" y="5849865"/>
                  <a:ext cx="504056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קבוצה 61"/>
              <p:cNvGrpSpPr/>
              <p:nvPr/>
            </p:nvGrpSpPr>
            <p:grpSpPr>
              <a:xfrm>
                <a:off x="2927648" y="5815797"/>
                <a:ext cx="1774219" cy="634328"/>
                <a:chOff x="1886984" y="5820733"/>
                <a:chExt cx="1774219" cy="634328"/>
              </a:xfrm>
            </p:grpSpPr>
            <p:grpSp>
              <p:nvGrpSpPr>
                <p:cNvPr id="63" name="קבוצה 62"/>
                <p:cNvGrpSpPr/>
                <p:nvPr/>
              </p:nvGrpSpPr>
              <p:grpSpPr>
                <a:xfrm>
                  <a:off x="1886984" y="5820733"/>
                  <a:ext cx="1774219" cy="634328"/>
                  <a:chOff x="1886984" y="5820733"/>
                  <a:chExt cx="1774219" cy="634328"/>
                </a:xfrm>
              </p:grpSpPr>
              <p:grpSp>
                <p:nvGrpSpPr>
                  <p:cNvPr id="65" name="קבוצה 64"/>
                  <p:cNvGrpSpPr/>
                  <p:nvPr/>
                </p:nvGrpSpPr>
                <p:grpSpPr>
                  <a:xfrm>
                    <a:off x="1886984" y="5820733"/>
                    <a:ext cx="1233966" cy="634328"/>
                    <a:chOff x="3851920" y="5676717"/>
                    <a:chExt cx="1233966" cy="634328"/>
                  </a:xfrm>
                </p:grpSpPr>
                <p:pic>
                  <p:nvPicPr>
                    <p:cNvPr id="67" name="תמונה 66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851920" y="5676717"/>
                      <a:ext cx="1233966" cy="634328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68" name="TextBox 67"/>
                    <p:cNvSpPr txBox="1"/>
                    <p:nvPr/>
                  </p:nvSpPr>
                  <p:spPr>
                    <a:xfrm>
                      <a:off x="4045278" y="5953231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4</a:t>
                      </a:r>
                      <a:endParaRPr lang="he-IL" sz="1400" dirty="0"/>
                    </a:p>
                  </p:txBody>
                </p:sp>
              </p:grpSp>
              <p:cxnSp>
                <p:nvCxnSpPr>
                  <p:cNvPr id="66" name="מחבר חץ ישר 65"/>
                  <p:cNvCxnSpPr/>
                  <p:nvPr/>
                </p:nvCxnSpPr>
                <p:spPr>
                  <a:xfrm>
                    <a:off x="2803678" y="6244824"/>
                    <a:ext cx="857525" cy="14956"/>
                  </a:xfrm>
                  <a:prstGeom prst="straightConnector1">
                    <a:avLst/>
                  </a:prstGeom>
                  <a:ln>
                    <a:solidFill>
                      <a:schemeClr val="accent5">
                        <a:lumMod val="7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pic>
              <p:nvPicPr>
                <p:cNvPr id="64" name="תמונה 63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106023" y="5846518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325916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מציין מיקום תוכן 2"/>
          <p:cNvSpPr txBox="1">
            <a:spLocks/>
          </p:cNvSpPr>
          <p:nvPr/>
        </p:nvSpPr>
        <p:spPr>
          <a:xfrm>
            <a:off x="692111" y="1576373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r" rtl="1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r" rtl="1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r" rtl="1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Wingdings"/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  <a:br>
              <a:rPr lang="en-US" sz="2000" dirty="0"/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Font typeface="Wingdings"/>
              <a:buNone/>
            </a:pPr>
            <a:endParaRPr lang="en-US" sz="2000" dirty="0"/>
          </a:p>
          <a:p>
            <a:pPr marL="0" indent="0" algn="l" rtl="0">
              <a:buFont typeface="Wingdings"/>
              <a:buNone/>
            </a:pPr>
            <a:endParaRPr lang="he-IL" sz="20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40" name="מלבן מעוגל 39"/>
          <p:cNvSpPr/>
          <p:nvPr/>
        </p:nvSpPr>
        <p:spPr>
          <a:xfrm>
            <a:off x="4130384" y="3719822"/>
            <a:ext cx="3429144" cy="376387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47" name="תמונה 4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61" name="מחבר חץ ישר 60"/>
          <p:cNvCxnSpPr/>
          <p:nvPr/>
        </p:nvCxnSpPr>
        <p:spPr>
          <a:xfrm>
            <a:off x="9192344" y="2163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אליפסה 61"/>
          <p:cNvSpPr/>
          <p:nvPr/>
        </p:nvSpPr>
        <p:spPr>
          <a:xfrm>
            <a:off x="9048328" y="6556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3" name="קבוצה 62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64" name="TextBox 63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3</a:t>
              </a:r>
              <a:endParaRPr lang="he-IL" dirty="0"/>
            </a:p>
          </p:txBody>
        </p:sp>
        <p:sp>
          <p:nvSpPr>
            <p:cNvPr id="73" name="מלבן מעוגל 72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74" name="מלבן מעוגל 73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7" name="קבוצה 6"/>
          <p:cNvGrpSpPr/>
          <p:nvPr/>
        </p:nvGrpSpPr>
        <p:grpSpPr>
          <a:xfrm>
            <a:off x="8189068" y="5832527"/>
            <a:ext cx="1651348" cy="634328"/>
            <a:chOff x="6665068" y="5832527"/>
            <a:chExt cx="1651348" cy="634328"/>
          </a:xfrm>
        </p:grpSpPr>
        <p:grpSp>
          <p:nvGrpSpPr>
            <p:cNvPr id="5" name="קבוצה 4"/>
            <p:cNvGrpSpPr/>
            <p:nvPr/>
          </p:nvGrpSpPr>
          <p:grpSpPr>
            <a:xfrm>
              <a:off x="6665068" y="5832527"/>
              <a:ext cx="1651348" cy="634328"/>
              <a:chOff x="7407220" y="5805264"/>
              <a:chExt cx="1651348" cy="634328"/>
            </a:xfrm>
          </p:grpSpPr>
          <p:grpSp>
            <p:nvGrpSpPr>
              <p:cNvPr id="65" name="קבוצה 64"/>
              <p:cNvGrpSpPr/>
              <p:nvPr/>
            </p:nvGrpSpPr>
            <p:grpSpPr>
              <a:xfrm>
                <a:off x="7407220" y="5805264"/>
                <a:ext cx="1233966" cy="634328"/>
                <a:chOff x="3851920" y="5676717"/>
                <a:chExt cx="1233966" cy="634328"/>
              </a:xfrm>
            </p:grpSpPr>
            <p:pic>
              <p:nvPicPr>
                <p:cNvPr id="66" name="תמונה 65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851920" y="5676717"/>
                  <a:ext cx="1233966" cy="634328"/>
                </a:xfrm>
                <a:prstGeom prst="rect">
                  <a:avLst/>
                </a:prstGeom>
              </p:spPr>
            </p:pic>
            <p:sp>
              <p:nvSpPr>
                <p:cNvPr id="67" name="TextBox 66"/>
                <p:cNvSpPr txBox="1"/>
                <p:nvPr/>
              </p:nvSpPr>
              <p:spPr>
                <a:xfrm>
                  <a:off x="4045278" y="5953231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pPr algn="l" rtl="0"/>
                  <a:r>
                    <a:rPr lang="en-US" sz="1400" dirty="0"/>
                    <a:t>5</a:t>
                  </a:r>
                  <a:endParaRPr lang="he-IL" sz="1400" dirty="0"/>
                </a:p>
              </p:txBody>
            </p:sp>
          </p:grpSp>
          <p:grpSp>
            <p:nvGrpSpPr>
              <p:cNvPr id="58" name="קבוצה 57"/>
              <p:cNvGrpSpPr/>
              <p:nvPr/>
            </p:nvGrpSpPr>
            <p:grpSpPr>
              <a:xfrm>
                <a:off x="8284468" y="6097247"/>
                <a:ext cx="774100" cy="288032"/>
                <a:chOff x="2803678" y="6097362"/>
                <a:chExt cx="774100" cy="288032"/>
              </a:xfrm>
            </p:grpSpPr>
            <p:grpSp>
              <p:nvGrpSpPr>
                <p:cNvPr id="59" name="קבוצה 58"/>
                <p:cNvGrpSpPr/>
                <p:nvPr/>
              </p:nvGrpSpPr>
              <p:grpSpPr>
                <a:xfrm>
                  <a:off x="3384202" y="6097362"/>
                  <a:ext cx="193576" cy="288032"/>
                  <a:chOff x="2267744" y="5301208"/>
                  <a:chExt cx="193576" cy="288032"/>
                </a:xfrm>
              </p:grpSpPr>
              <p:cxnSp>
                <p:nvCxnSpPr>
                  <p:cNvPr id="80" name="מחבר ישר 79"/>
                  <p:cNvCxnSpPr/>
                  <p:nvPr/>
                </p:nvCxnSpPr>
                <p:spPr>
                  <a:xfrm flipH="1">
                    <a:off x="2267744" y="5301208"/>
                    <a:ext cx="144016" cy="288032"/>
                  </a:xfrm>
                  <a:prstGeom prst="line">
                    <a:avLst/>
                  </a:prstGeom>
                  <a:ln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מחבר ישר 80"/>
                  <p:cNvCxnSpPr/>
                  <p:nvPr/>
                </p:nvCxnSpPr>
                <p:spPr>
                  <a:xfrm flipH="1">
                    <a:off x="2317304" y="5301208"/>
                    <a:ext cx="144016" cy="288032"/>
                  </a:xfrm>
                  <a:prstGeom prst="line">
                    <a:avLst/>
                  </a:prstGeom>
                  <a:ln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9" name="מחבר חץ ישר 78"/>
                <p:cNvCxnSpPr/>
                <p:nvPr/>
              </p:nvCxnSpPr>
              <p:spPr>
                <a:xfrm flipV="1">
                  <a:off x="2803678" y="6241320"/>
                  <a:ext cx="630084" cy="3504"/>
                </a:xfrm>
                <a:prstGeom prst="straightConnector1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pic>
          <p:nvPicPr>
            <p:cNvPr id="145" name="תמונה 14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18188" y="5860372"/>
              <a:ext cx="795888" cy="139630"/>
            </a:xfrm>
            <a:prstGeom prst="rect">
              <a:avLst/>
            </a:prstGeom>
          </p:spPr>
        </p:pic>
      </p:grpSp>
      <p:sp>
        <p:nvSpPr>
          <p:cNvPr id="8" name="מציין מיקום של כותרת תחתונה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49</a:t>
            </a:fld>
            <a:endParaRPr lang="he-IL"/>
          </a:p>
        </p:txBody>
      </p:sp>
      <p:grpSp>
        <p:nvGrpSpPr>
          <p:cNvPr id="68" name="קבוצה 67"/>
          <p:cNvGrpSpPr/>
          <p:nvPr/>
        </p:nvGrpSpPr>
        <p:grpSpPr>
          <a:xfrm>
            <a:off x="6744072" y="4949667"/>
            <a:ext cx="504056" cy="882861"/>
            <a:chOff x="2299622" y="4922403"/>
            <a:chExt cx="504056" cy="882861"/>
          </a:xfrm>
        </p:grpSpPr>
        <p:sp>
          <p:nvSpPr>
            <p:cNvPr id="69" name="מלבן מעוגל 68"/>
            <p:cNvSpPr/>
            <p:nvPr/>
          </p:nvSpPr>
          <p:spPr>
            <a:xfrm>
              <a:off x="2411760" y="5217815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299622" y="4922403"/>
              <a:ext cx="50405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pos</a:t>
              </a:r>
              <a:endParaRPr lang="he-IL" dirty="0"/>
            </a:p>
          </p:txBody>
        </p:sp>
        <p:cxnSp>
          <p:nvCxnSpPr>
            <p:cNvPr id="71" name="מחבר חץ ישר 70"/>
            <p:cNvCxnSpPr/>
            <p:nvPr/>
          </p:nvCxnSpPr>
          <p:spPr>
            <a:xfrm>
              <a:off x="2555776" y="5361831"/>
              <a:ext cx="0" cy="4434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72" name="קבוצה 71"/>
          <p:cNvGrpSpPr/>
          <p:nvPr/>
        </p:nvGrpSpPr>
        <p:grpSpPr>
          <a:xfrm>
            <a:off x="1703512" y="5815797"/>
            <a:ext cx="6487575" cy="660113"/>
            <a:chOff x="1703512" y="5815797"/>
            <a:chExt cx="6487575" cy="660113"/>
          </a:xfrm>
        </p:grpSpPr>
        <p:grpSp>
          <p:nvGrpSpPr>
            <p:cNvPr id="75" name="קבוצה 74"/>
            <p:cNvGrpSpPr/>
            <p:nvPr/>
          </p:nvGrpSpPr>
          <p:grpSpPr>
            <a:xfrm>
              <a:off x="6463764" y="5841582"/>
              <a:ext cx="1233966" cy="634328"/>
              <a:chOff x="5220072" y="5890262"/>
              <a:chExt cx="1233966" cy="634328"/>
            </a:xfrm>
          </p:grpSpPr>
          <p:grpSp>
            <p:nvGrpSpPr>
              <p:cNvPr id="102" name="קבוצה 101"/>
              <p:cNvGrpSpPr/>
              <p:nvPr/>
            </p:nvGrpSpPr>
            <p:grpSpPr>
              <a:xfrm>
                <a:off x="5220072" y="5890262"/>
                <a:ext cx="1233966" cy="634328"/>
                <a:chOff x="3851920" y="5676717"/>
                <a:chExt cx="1233966" cy="634328"/>
              </a:xfrm>
            </p:grpSpPr>
            <p:pic>
              <p:nvPicPr>
                <p:cNvPr id="104" name="תמונה 103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851920" y="5676717"/>
                  <a:ext cx="1233966" cy="634328"/>
                </a:xfrm>
                <a:prstGeom prst="rect">
                  <a:avLst/>
                </a:prstGeom>
              </p:spPr>
            </p:pic>
            <p:sp>
              <p:nvSpPr>
                <p:cNvPr id="105" name="TextBox 104"/>
                <p:cNvSpPr txBox="1"/>
                <p:nvPr/>
              </p:nvSpPr>
              <p:spPr>
                <a:xfrm>
                  <a:off x="4045278" y="5953231"/>
                  <a:ext cx="216024" cy="288147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1">
                  <a:spAutoFit/>
                </a:bodyPr>
                <a:lstStyle/>
                <a:p>
                  <a:pPr algn="l" rtl="0"/>
                  <a:r>
                    <a:rPr lang="en-US" sz="1400" dirty="0"/>
                    <a:t>3</a:t>
                  </a:r>
                  <a:endParaRPr lang="he-IL" sz="1400" dirty="0"/>
                </a:p>
              </p:txBody>
            </p:sp>
          </p:grpSp>
          <p:pic>
            <p:nvPicPr>
              <p:cNvPr id="103" name="תמונה 102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434877" y="5918238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76" name="קבוצה 75"/>
            <p:cNvGrpSpPr/>
            <p:nvPr/>
          </p:nvGrpSpPr>
          <p:grpSpPr>
            <a:xfrm>
              <a:off x="7416987" y="6129867"/>
              <a:ext cx="774100" cy="288032"/>
              <a:chOff x="2803678" y="6097362"/>
              <a:chExt cx="774100" cy="288032"/>
            </a:xfrm>
          </p:grpSpPr>
          <p:grpSp>
            <p:nvGrpSpPr>
              <p:cNvPr id="98" name="קבוצה 97"/>
              <p:cNvGrpSpPr/>
              <p:nvPr/>
            </p:nvGrpSpPr>
            <p:grpSpPr>
              <a:xfrm>
                <a:off x="3384202" y="6097362"/>
                <a:ext cx="193576" cy="288032"/>
                <a:chOff x="2267744" y="5301208"/>
                <a:chExt cx="193576" cy="288032"/>
              </a:xfrm>
            </p:grpSpPr>
            <p:cxnSp>
              <p:nvCxnSpPr>
                <p:cNvPr id="100" name="מחבר ישר 99"/>
                <p:cNvCxnSpPr/>
                <p:nvPr/>
              </p:nvCxnSpPr>
              <p:spPr>
                <a:xfrm flipH="1">
                  <a:off x="2267744" y="5301208"/>
                  <a:ext cx="144016" cy="288032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מחבר ישר 100"/>
                <p:cNvCxnSpPr/>
                <p:nvPr/>
              </p:nvCxnSpPr>
              <p:spPr>
                <a:xfrm flipH="1">
                  <a:off x="2317304" y="5301208"/>
                  <a:ext cx="144016" cy="288032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9" name="מחבר חץ ישר 98"/>
              <p:cNvCxnSpPr/>
              <p:nvPr/>
            </p:nvCxnSpPr>
            <p:spPr>
              <a:xfrm flipV="1">
                <a:off x="2803678" y="6241320"/>
                <a:ext cx="630084" cy="3504"/>
              </a:xfrm>
              <a:prstGeom prst="straightConnector1">
                <a:avLst/>
              </a:prstGeom>
              <a:ln>
                <a:solidFill>
                  <a:schemeClr val="accent5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קבוצה 76"/>
            <p:cNvGrpSpPr/>
            <p:nvPr/>
          </p:nvGrpSpPr>
          <p:grpSpPr>
            <a:xfrm>
              <a:off x="1703512" y="5815797"/>
              <a:ext cx="4772574" cy="634328"/>
              <a:chOff x="1703512" y="5815797"/>
              <a:chExt cx="4772574" cy="634328"/>
            </a:xfrm>
          </p:grpSpPr>
          <p:grpSp>
            <p:nvGrpSpPr>
              <p:cNvPr id="78" name="קבוצה 77"/>
              <p:cNvGrpSpPr/>
              <p:nvPr/>
            </p:nvGrpSpPr>
            <p:grpSpPr>
              <a:xfrm>
                <a:off x="4701867" y="5815797"/>
                <a:ext cx="1233966" cy="634328"/>
                <a:chOff x="3419872" y="5805264"/>
                <a:chExt cx="1233966" cy="634328"/>
              </a:xfrm>
            </p:grpSpPr>
            <p:grpSp>
              <p:nvGrpSpPr>
                <p:cNvPr id="94" name="קבוצה 93"/>
                <p:cNvGrpSpPr/>
                <p:nvPr/>
              </p:nvGrpSpPr>
              <p:grpSpPr>
                <a:xfrm>
                  <a:off x="3419872" y="5805264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96" name="תמונה 95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97" name="TextBox 96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r>
                      <a:rPr lang="en-US" sz="1400" dirty="0"/>
                      <a:t>7</a:t>
                    </a:r>
                    <a:endParaRPr lang="he-IL" sz="1400" dirty="0"/>
                  </a:p>
                </p:txBody>
              </p:sp>
            </p:grpSp>
            <p:pic>
              <p:nvPicPr>
                <p:cNvPr id="95" name="תמונה 94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645838" y="5832527"/>
                  <a:ext cx="795888" cy="139630"/>
                </a:xfrm>
                <a:prstGeom prst="rect">
                  <a:avLst/>
                </a:prstGeom>
              </p:spPr>
            </p:pic>
          </p:grpSp>
          <p:cxnSp>
            <p:nvCxnSpPr>
              <p:cNvPr id="82" name="מחבר חץ ישר 81"/>
              <p:cNvCxnSpPr/>
              <p:nvPr/>
            </p:nvCxnSpPr>
            <p:spPr>
              <a:xfrm>
                <a:off x="5598206" y="6239773"/>
                <a:ext cx="877880" cy="0"/>
              </a:xfrm>
              <a:prstGeom prst="straightConnector1">
                <a:avLst/>
              </a:prstGeom>
              <a:ln>
                <a:solidFill>
                  <a:schemeClr val="accent5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3" name="קבוצה 82"/>
              <p:cNvGrpSpPr/>
              <p:nvPr/>
            </p:nvGrpSpPr>
            <p:grpSpPr>
              <a:xfrm>
                <a:off x="1703512" y="5948295"/>
                <a:ext cx="1224136" cy="369332"/>
                <a:chOff x="660766" y="5665199"/>
                <a:chExt cx="1224136" cy="369332"/>
              </a:xfrm>
            </p:grpSpPr>
            <p:sp>
              <p:nvSpPr>
                <p:cNvPr id="91" name="מלבן מעוגל 90"/>
                <p:cNvSpPr/>
                <p:nvPr/>
              </p:nvSpPr>
              <p:spPr>
                <a:xfrm>
                  <a:off x="1236830" y="5705849"/>
                  <a:ext cx="288032" cy="288032"/>
                </a:xfrm>
                <a:prstGeom prst="roundRect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92" name="TextBox 91"/>
                <p:cNvSpPr txBox="1"/>
                <p:nvPr/>
              </p:nvSpPr>
              <p:spPr>
                <a:xfrm>
                  <a:off x="660766" y="5665199"/>
                  <a:ext cx="504056" cy="369332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dirty="0"/>
                    <a:t>lst</a:t>
                  </a:r>
                  <a:endParaRPr lang="he-IL" dirty="0"/>
                </a:p>
              </p:txBody>
            </p:sp>
            <p:cxnSp>
              <p:nvCxnSpPr>
                <p:cNvPr id="93" name="מחבר חץ ישר 92"/>
                <p:cNvCxnSpPr/>
                <p:nvPr/>
              </p:nvCxnSpPr>
              <p:spPr>
                <a:xfrm>
                  <a:off x="1380846" y="5849865"/>
                  <a:ext cx="504056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4" name="קבוצה 83"/>
              <p:cNvGrpSpPr/>
              <p:nvPr/>
            </p:nvGrpSpPr>
            <p:grpSpPr>
              <a:xfrm>
                <a:off x="2927648" y="5815797"/>
                <a:ext cx="1774219" cy="634328"/>
                <a:chOff x="1886984" y="5820733"/>
                <a:chExt cx="1774219" cy="634328"/>
              </a:xfrm>
            </p:grpSpPr>
            <p:grpSp>
              <p:nvGrpSpPr>
                <p:cNvPr id="85" name="קבוצה 84"/>
                <p:cNvGrpSpPr/>
                <p:nvPr/>
              </p:nvGrpSpPr>
              <p:grpSpPr>
                <a:xfrm>
                  <a:off x="1886984" y="5820733"/>
                  <a:ext cx="1774219" cy="634328"/>
                  <a:chOff x="1886984" y="5820733"/>
                  <a:chExt cx="1774219" cy="634328"/>
                </a:xfrm>
              </p:grpSpPr>
              <p:grpSp>
                <p:nvGrpSpPr>
                  <p:cNvPr id="87" name="קבוצה 86"/>
                  <p:cNvGrpSpPr/>
                  <p:nvPr/>
                </p:nvGrpSpPr>
                <p:grpSpPr>
                  <a:xfrm>
                    <a:off x="1886984" y="5820733"/>
                    <a:ext cx="1233966" cy="634328"/>
                    <a:chOff x="3851920" y="5676717"/>
                    <a:chExt cx="1233966" cy="634328"/>
                  </a:xfrm>
                </p:grpSpPr>
                <p:pic>
                  <p:nvPicPr>
                    <p:cNvPr id="89" name="תמונה 88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851920" y="5676717"/>
                      <a:ext cx="1233966" cy="634328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90" name="TextBox 89"/>
                    <p:cNvSpPr txBox="1"/>
                    <p:nvPr/>
                  </p:nvSpPr>
                  <p:spPr>
                    <a:xfrm>
                      <a:off x="4045278" y="5953231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4</a:t>
                      </a:r>
                      <a:endParaRPr lang="he-IL" sz="1400" dirty="0"/>
                    </a:p>
                  </p:txBody>
                </p:sp>
              </p:grpSp>
              <p:cxnSp>
                <p:nvCxnSpPr>
                  <p:cNvPr id="88" name="מחבר חץ ישר 87"/>
                  <p:cNvCxnSpPr/>
                  <p:nvPr/>
                </p:nvCxnSpPr>
                <p:spPr>
                  <a:xfrm>
                    <a:off x="2803678" y="6244824"/>
                    <a:ext cx="857525" cy="14956"/>
                  </a:xfrm>
                  <a:prstGeom prst="straightConnector1">
                    <a:avLst/>
                  </a:prstGeom>
                  <a:ln>
                    <a:solidFill>
                      <a:schemeClr val="accent5">
                        <a:lumMod val="7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pic>
              <p:nvPicPr>
                <p:cNvPr id="86" name="תמונה 85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106023" y="5846518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986734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solidFill>
                  <a:srgbClr val="C00000"/>
                </a:solidFill>
              </a:rPr>
              <a:t>המחלקה </a:t>
            </a:r>
            <a:r>
              <a:rPr lang="en-US" dirty="0">
                <a:solidFill>
                  <a:srgbClr val="C00000"/>
                </a:solidFill>
              </a:rPr>
              <a:t>Node &lt;T&gt;</a:t>
            </a:r>
            <a:endParaRPr lang="he-IL" dirty="0">
              <a:solidFill>
                <a:srgbClr val="C00000"/>
              </a:solidFill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400" y="1605520"/>
            <a:ext cx="4814123" cy="4649738"/>
          </a:xfrm>
          <a:prstGeom prst="rect">
            <a:avLst/>
          </a:prstGeom>
        </p:spPr>
      </p:pic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5</a:t>
            </a:fld>
            <a:endParaRPr lang="he-IL"/>
          </a:p>
        </p:txBody>
      </p:sp>
      <p:grpSp>
        <p:nvGrpSpPr>
          <p:cNvPr id="14" name="קבוצה 13"/>
          <p:cNvGrpSpPr/>
          <p:nvPr/>
        </p:nvGrpSpPr>
        <p:grpSpPr>
          <a:xfrm>
            <a:off x="7332425" y="2805736"/>
            <a:ext cx="2341404" cy="2464636"/>
            <a:chOff x="7332425" y="2805736"/>
            <a:chExt cx="2341404" cy="2464636"/>
          </a:xfrm>
        </p:grpSpPr>
        <p:grpSp>
          <p:nvGrpSpPr>
            <p:cNvPr id="15" name="קבוצה 14"/>
            <p:cNvGrpSpPr/>
            <p:nvPr/>
          </p:nvGrpSpPr>
          <p:grpSpPr>
            <a:xfrm>
              <a:off x="7332425" y="2805736"/>
              <a:ext cx="2341404" cy="2464636"/>
              <a:chOff x="5808425" y="2805736"/>
              <a:chExt cx="2341404" cy="2464636"/>
            </a:xfrm>
          </p:grpSpPr>
          <p:pic>
            <p:nvPicPr>
              <p:cNvPr id="17" name="תמונה 1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08425" y="2805736"/>
                <a:ext cx="2341404" cy="2464636"/>
              </a:xfrm>
              <a:prstGeom prst="rect">
                <a:avLst/>
              </a:prstGeom>
            </p:spPr>
          </p:pic>
          <p:pic>
            <p:nvPicPr>
              <p:cNvPr id="18" name="תמונה 17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455628" y="2996952"/>
                <a:ext cx="924683" cy="162226"/>
              </a:xfrm>
              <a:prstGeom prst="rect">
                <a:avLst/>
              </a:prstGeom>
            </p:spPr>
          </p:pic>
        </p:grpSp>
        <p:sp>
          <p:nvSpPr>
            <p:cNvPr id="16" name="TextBox 15"/>
            <p:cNvSpPr txBox="1"/>
            <p:nvPr/>
          </p:nvSpPr>
          <p:spPr>
            <a:xfrm>
              <a:off x="7656027" y="2996952"/>
              <a:ext cx="1571884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1">
              <a:spAutoFit/>
            </a:bodyPr>
            <a:lstStyle/>
            <a:p>
              <a:pPr algn="ctr" rtl="0"/>
              <a:r>
                <a:rPr lang="en-US" sz="1200" dirty="0"/>
                <a:t>Node &lt;T&gt;</a:t>
              </a:r>
              <a:endParaRPr lang="he-IL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6653894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מציין מיקום תוכן 2"/>
          <p:cNvSpPr txBox="1">
            <a:spLocks/>
          </p:cNvSpPr>
          <p:nvPr/>
        </p:nvSpPr>
        <p:spPr>
          <a:xfrm>
            <a:off x="692111" y="1576373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r" rtl="1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r" rtl="1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r" rtl="1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Wingdings"/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  <a:br>
              <a:rPr lang="en-US" sz="2000" dirty="0"/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Font typeface="Wingdings"/>
              <a:buNone/>
            </a:pPr>
            <a:endParaRPr lang="en-US" sz="2000" dirty="0"/>
          </a:p>
          <a:p>
            <a:pPr marL="0" indent="0" algn="l" rtl="0">
              <a:buFont typeface="Wingdings"/>
              <a:buNone/>
            </a:pPr>
            <a:endParaRPr lang="he-IL" sz="20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40" name="מלבן מעוגל 39"/>
          <p:cNvSpPr/>
          <p:nvPr/>
        </p:nvSpPr>
        <p:spPr>
          <a:xfrm>
            <a:off x="2567608" y="3731926"/>
            <a:ext cx="5052370" cy="376387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47" name="תמונה 4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61" name="מחבר חץ ישר 60"/>
          <p:cNvCxnSpPr/>
          <p:nvPr/>
        </p:nvCxnSpPr>
        <p:spPr>
          <a:xfrm>
            <a:off x="9192344" y="2163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אליפסה 61"/>
          <p:cNvSpPr/>
          <p:nvPr/>
        </p:nvSpPr>
        <p:spPr>
          <a:xfrm>
            <a:off x="9048328" y="6556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3" name="קבוצה 62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64" name="TextBox 63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3</a:t>
              </a:r>
              <a:endParaRPr lang="he-IL" dirty="0"/>
            </a:p>
          </p:txBody>
        </p:sp>
        <p:sp>
          <p:nvSpPr>
            <p:cNvPr id="68" name="מלבן מעוגל 67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69" name="מלבן מעוגל 68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8" name="מציין מיקום של כותרת תחתונה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50</a:t>
            </a:fld>
            <a:endParaRPr lang="he-IL"/>
          </a:p>
        </p:txBody>
      </p:sp>
      <p:grpSp>
        <p:nvGrpSpPr>
          <p:cNvPr id="102" name="קבוצה 101"/>
          <p:cNvGrpSpPr/>
          <p:nvPr/>
        </p:nvGrpSpPr>
        <p:grpSpPr>
          <a:xfrm>
            <a:off x="6744072" y="4949667"/>
            <a:ext cx="504056" cy="882861"/>
            <a:chOff x="2299622" y="4922403"/>
            <a:chExt cx="504056" cy="882861"/>
          </a:xfrm>
        </p:grpSpPr>
        <p:sp>
          <p:nvSpPr>
            <p:cNvPr id="103" name="מלבן מעוגל 102"/>
            <p:cNvSpPr/>
            <p:nvPr/>
          </p:nvSpPr>
          <p:spPr>
            <a:xfrm>
              <a:off x="2411760" y="5217815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299622" y="4922403"/>
              <a:ext cx="50405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pos</a:t>
              </a:r>
              <a:endParaRPr lang="he-IL" dirty="0"/>
            </a:p>
          </p:txBody>
        </p:sp>
        <p:cxnSp>
          <p:nvCxnSpPr>
            <p:cNvPr id="106" name="מחבר חץ ישר 105"/>
            <p:cNvCxnSpPr/>
            <p:nvPr/>
          </p:nvCxnSpPr>
          <p:spPr>
            <a:xfrm>
              <a:off x="2555776" y="5361831"/>
              <a:ext cx="0" cy="4434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9" name="קבוצה 8"/>
          <p:cNvGrpSpPr/>
          <p:nvPr/>
        </p:nvGrpSpPr>
        <p:grpSpPr>
          <a:xfrm>
            <a:off x="1703512" y="5815797"/>
            <a:ext cx="8136904" cy="660113"/>
            <a:chOff x="1703512" y="5815797"/>
            <a:chExt cx="8136904" cy="660113"/>
          </a:xfrm>
        </p:grpSpPr>
        <p:grpSp>
          <p:nvGrpSpPr>
            <p:cNvPr id="58" name="קבוצה 57"/>
            <p:cNvGrpSpPr/>
            <p:nvPr/>
          </p:nvGrpSpPr>
          <p:grpSpPr>
            <a:xfrm>
              <a:off x="8189068" y="5832527"/>
              <a:ext cx="1651348" cy="634328"/>
              <a:chOff x="6665068" y="5832527"/>
              <a:chExt cx="1651348" cy="634328"/>
            </a:xfrm>
          </p:grpSpPr>
          <p:grpSp>
            <p:nvGrpSpPr>
              <p:cNvPr id="59" name="קבוצה 58"/>
              <p:cNvGrpSpPr/>
              <p:nvPr/>
            </p:nvGrpSpPr>
            <p:grpSpPr>
              <a:xfrm>
                <a:off x="6665068" y="5832527"/>
                <a:ext cx="1651348" cy="634328"/>
                <a:chOff x="7407220" y="5805264"/>
                <a:chExt cx="1651348" cy="634328"/>
              </a:xfrm>
            </p:grpSpPr>
            <p:grpSp>
              <p:nvGrpSpPr>
                <p:cNvPr id="65" name="קבוצה 64"/>
                <p:cNvGrpSpPr/>
                <p:nvPr/>
              </p:nvGrpSpPr>
              <p:grpSpPr>
                <a:xfrm>
                  <a:off x="7407220" y="5805264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81" name="תמונה 80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87" name="TextBox 86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5</a:t>
                    </a:r>
                    <a:endParaRPr lang="he-IL" sz="1400" dirty="0"/>
                  </a:p>
                </p:txBody>
              </p:sp>
            </p:grpSp>
            <p:grpSp>
              <p:nvGrpSpPr>
                <p:cNvPr id="66" name="קבוצה 65"/>
                <p:cNvGrpSpPr/>
                <p:nvPr/>
              </p:nvGrpSpPr>
              <p:grpSpPr>
                <a:xfrm>
                  <a:off x="8284468" y="6097247"/>
                  <a:ext cx="774100" cy="288032"/>
                  <a:chOff x="2803678" y="6097362"/>
                  <a:chExt cx="774100" cy="288032"/>
                </a:xfrm>
              </p:grpSpPr>
              <p:grpSp>
                <p:nvGrpSpPr>
                  <p:cNvPr id="67" name="קבוצה 66"/>
                  <p:cNvGrpSpPr/>
                  <p:nvPr/>
                </p:nvGrpSpPr>
                <p:grpSpPr>
                  <a:xfrm>
                    <a:off x="3384202" y="6097362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79" name="מחבר ישר 78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0" name="מחבר ישר 79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8" name="מחבר חץ ישר 77"/>
                  <p:cNvCxnSpPr/>
                  <p:nvPr/>
                </p:nvCxnSpPr>
                <p:spPr>
                  <a:xfrm flipV="1">
                    <a:off x="2803678" y="6241320"/>
                    <a:ext cx="630084" cy="3504"/>
                  </a:xfrm>
                  <a:prstGeom prst="straightConnector1">
                    <a:avLst/>
                  </a:prstGeom>
                  <a:ln>
                    <a:solidFill>
                      <a:schemeClr val="accent5">
                        <a:lumMod val="7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60" name="תמונה 59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18188" y="5860372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118" name="קבוצה 117"/>
            <p:cNvGrpSpPr/>
            <p:nvPr/>
          </p:nvGrpSpPr>
          <p:grpSpPr>
            <a:xfrm>
              <a:off x="1703512" y="5815797"/>
              <a:ext cx="6485556" cy="660113"/>
              <a:chOff x="1703512" y="5815797"/>
              <a:chExt cx="6485556" cy="660113"/>
            </a:xfrm>
          </p:grpSpPr>
          <p:grpSp>
            <p:nvGrpSpPr>
              <p:cNvPr id="119" name="קבוצה 118"/>
              <p:cNvGrpSpPr/>
              <p:nvPr/>
            </p:nvGrpSpPr>
            <p:grpSpPr>
              <a:xfrm>
                <a:off x="6463764" y="5841582"/>
                <a:ext cx="1233966" cy="634328"/>
                <a:chOff x="5220072" y="5890262"/>
                <a:chExt cx="1233966" cy="634328"/>
              </a:xfrm>
            </p:grpSpPr>
            <p:grpSp>
              <p:nvGrpSpPr>
                <p:cNvPr id="143" name="קבוצה 142"/>
                <p:cNvGrpSpPr/>
                <p:nvPr/>
              </p:nvGrpSpPr>
              <p:grpSpPr>
                <a:xfrm>
                  <a:off x="5220072" y="5890262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145" name="תמונה 144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146" name="TextBox 145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3</a:t>
                    </a:r>
                    <a:endParaRPr lang="he-IL" sz="1400" dirty="0"/>
                  </a:p>
                </p:txBody>
              </p:sp>
            </p:grpSp>
            <p:pic>
              <p:nvPicPr>
                <p:cNvPr id="144" name="תמונה 143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5434877" y="5918238"/>
                  <a:ext cx="795888" cy="139630"/>
                </a:xfrm>
                <a:prstGeom prst="rect">
                  <a:avLst/>
                </a:prstGeom>
              </p:spPr>
            </p:pic>
          </p:grpSp>
          <p:cxnSp>
            <p:nvCxnSpPr>
              <p:cNvPr id="140" name="מחבר חץ ישר 139"/>
              <p:cNvCxnSpPr/>
              <p:nvPr/>
            </p:nvCxnSpPr>
            <p:spPr>
              <a:xfrm flipV="1">
                <a:off x="7416987" y="6276977"/>
                <a:ext cx="772081" cy="352"/>
              </a:xfrm>
              <a:prstGeom prst="straightConnector1">
                <a:avLst/>
              </a:prstGeom>
              <a:ln>
                <a:solidFill>
                  <a:schemeClr val="accent5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1" name="קבוצה 120"/>
              <p:cNvGrpSpPr/>
              <p:nvPr/>
            </p:nvGrpSpPr>
            <p:grpSpPr>
              <a:xfrm>
                <a:off x="1703512" y="5815797"/>
                <a:ext cx="4772574" cy="634328"/>
                <a:chOff x="1703512" y="5815797"/>
                <a:chExt cx="4772574" cy="634328"/>
              </a:xfrm>
            </p:grpSpPr>
            <p:grpSp>
              <p:nvGrpSpPr>
                <p:cNvPr id="122" name="קבוצה 121"/>
                <p:cNvGrpSpPr/>
                <p:nvPr/>
              </p:nvGrpSpPr>
              <p:grpSpPr>
                <a:xfrm>
                  <a:off x="4701867" y="5815797"/>
                  <a:ext cx="1233966" cy="634328"/>
                  <a:chOff x="3419872" y="5805264"/>
                  <a:chExt cx="1233966" cy="634328"/>
                </a:xfrm>
              </p:grpSpPr>
              <p:grpSp>
                <p:nvGrpSpPr>
                  <p:cNvPr id="135" name="קבוצה 134"/>
                  <p:cNvGrpSpPr/>
                  <p:nvPr/>
                </p:nvGrpSpPr>
                <p:grpSpPr>
                  <a:xfrm>
                    <a:off x="3419872" y="5805264"/>
                    <a:ext cx="1233966" cy="634328"/>
                    <a:chOff x="3851920" y="5676717"/>
                    <a:chExt cx="1233966" cy="634328"/>
                  </a:xfrm>
                </p:grpSpPr>
                <p:pic>
                  <p:nvPicPr>
                    <p:cNvPr id="137" name="תמונה 136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851920" y="5676717"/>
                      <a:ext cx="1233966" cy="634328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138" name="TextBox 137"/>
                    <p:cNvSpPr txBox="1"/>
                    <p:nvPr/>
                  </p:nvSpPr>
                  <p:spPr>
                    <a:xfrm>
                      <a:off x="4045278" y="5953231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136" name="תמונה 135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3645838" y="5832527"/>
                    <a:ext cx="795888" cy="139630"/>
                  </a:xfrm>
                  <a:prstGeom prst="rect">
                    <a:avLst/>
                  </a:prstGeom>
                </p:spPr>
              </p:pic>
            </p:grpSp>
            <p:cxnSp>
              <p:nvCxnSpPr>
                <p:cNvPr id="123" name="מחבר חץ ישר 122"/>
                <p:cNvCxnSpPr/>
                <p:nvPr/>
              </p:nvCxnSpPr>
              <p:spPr>
                <a:xfrm>
                  <a:off x="5598206" y="6239773"/>
                  <a:ext cx="877880" cy="0"/>
                </a:xfrm>
                <a:prstGeom prst="straightConnector1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24" name="קבוצה 123"/>
                <p:cNvGrpSpPr/>
                <p:nvPr/>
              </p:nvGrpSpPr>
              <p:grpSpPr>
                <a:xfrm>
                  <a:off x="1703512" y="5948295"/>
                  <a:ext cx="1224136" cy="369332"/>
                  <a:chOff x="660766" y="5665199"/>
                  <a:chExt cx="1224136" cy="369332"/>
                </a:xfrm>
              </p:grpSpPr>
              <p:sp>
                <p:nvSpPr>
                  <p:cNvPr id="132" name="מלבן מעוגל 131"/>
                  <p:cNvSpPr/>
                  <p:nvPr/>
                </p:nvSpPr>
                <p:spPr>
                  <a:xfrm>
                    <a:off x="1236830" y="5705849"/>
                    <a:ext cx="288032" cy="288032"/>
                  </a:xfrm>
                  <a:prstGeom prst="roundRect">
                    <a:avLst/>
                  </a:prstGeom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he-IL"/>
                  </a:p>
                </p:txBody>
              </p:sp>
              <p:sp>
                <p:nvSpPr>
                  <p:cNvPr id="133" name="TextBox 132"/>
                  <p:cNvSpPr txBox="1"/>
                  <p:nvPr/>
                </p:nvSpPr>
                <p:spPr>
                  <a:xfrm>
                    <a:off x="660766" y="5665199"/>
                    <a:ext cx="50405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1">
                    <a:spAutoFit/>
                  </a:bodyPr>
                  <a:lstStyle/>
                  <a:p>
                    <a:r>
                      <a:rPr lang="en-US" dirty="0"/>
                      <a:t>lst</a:t>
                    </a:r>
                    <a:endParaRPr lang="he-IL" dirty="0"/>
                  </a:p>
                </p:txBody>
              </p:sp>
              <p:cxnSp>
                <p:nvCxnSpPr>
                  <p:cNvPr id="134" name="מחבר חץ ישר 133"/>
                  <p:cNvCxnSpPr/>
                  <p:nvPr/>
                </p:nvCxnSpPr>
                <p:spPr>
                  <a:xfrm>
                    <a:off x="1380846" y="5849865"/>
                    <a:ext cx="504056" cy="0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5" name="קבוצה 124"/>
                <p:cNvGrpSpPr/>
                <p:nvPr/>
              </p:nvGrpSpPr>
              <p:grpSpPr>
                <a:xfrm>
                  <a:off x="2927648" y="5815797"/>
                  <a:ext cx="1774219" cy="634328"/>
                  <a:chOff x="1886984" y="5820733"/>
                  <a:chExt cx="1774219" cy="634328"/>
                </a:xfrm>
              </p:grpSpPr>
              <p:grpSp>
                <p:nvGrpSpPr>
                  <p:cNvPr id="126" name="קבוצה 125"/>
                  <p:cNvGrpSpPr/>
                  <p:nvPr/>
                </p:nvGrpSpPr>
                <p:grpSpPr>
                  <a:xfrm>
                    <a:off x="1886984" y="5820733"/>
                    <a:ext cx="1774219" cy="634328"/>
                    <a:chOff x="1886984" y="5820733"/>
                    <a:chExt cx="1774219" cy="634328"/>
                  </a:xfrm>
                </p:grpSpPr>
                <p:grpSp>
                  <p:nvGrpSpPr>
                    <p:cNvPr id="128" name="קבוצה 127"/>
                    <p:cNvGrpSpPr/>
                    <p:nvPr/>
                  </p:nvGrpSpPr>
                  <p:grpSpPr>
                    <a:xfrm>
                      <a:off x="1886984" y="5820733"/>
                      <a:ext cx="1233966" cy="634328"/>
                      <a:chOff x="3851920" y="5676717"/>
                      <a:chExt cx="1233966" cy="634328"/>
                    </a:xfrm>
                  </p:grpSpPr>
                  <p:pic>
                    <p:nvPicPr>
                      <p:cNvPr id="130" name="תמונה 129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51920" y="5676717"/>
                        <a:ext cx="1233966" cy="634328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131" name="TextBox 130"/>
                      <p:cNvSpPr txBox="1"/>
                      <p:nvPr/>
                    </p:nvSpPr>
                    <p:spPr>
                      <a:xfrm>
                        <a:off x="4045278" y="5953231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4</a:t>
                        </a:r>
                        <a:endParaRPr lang="he-IL" sz="1400" dirty="0"/>
                      </a:p>
                    </p:txBody>
                  </p:sp>
                </p:grpSp>
                <p:cxnSp>
                  <p:nvCxnSpPr>
                    <p:cNvPr id="129" name="מחבר חץ ישר 128"/>
                    <p:cNvCxnSpPr/>
                    <p:nvPr/>
                  </p:nvCxnSpPr>
                  <p:spPr>
                    <a:xfrm>
                      <a:off x="2803678" y="6244824"/>
                      <a:ext cx="857525" cy="14956"/>
                    </a:xfrm>
                    <a:prstGeom prst="straightConnector1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pic>
                <p:nvPicPr>
                  <p:cNvPr id="127" name="תמונה 126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2106023" y="584651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</p:grpSp>
      </p:grpSp>
    </p:spTree>
    <p:extLst>
      <p:ext uri="{BB962C8B-B14F-4D97-AF65-F5344CB8AC3E}">
        <p14:creationId xmlns:p14="http://schemas.microsoft.com/office/powerpoint/2010/main" val="2043928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מציין מיקום תוכן 2"/>
          <p:cNvSpPr txBox="1">
            <a:spLocks/>
          </p:cNvSpPr>
          <p:nvPr/>
        </p:nvSpPr>
        <p:spPr>
          <a:xfrm>
            <a:off x="692111" y="1576373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r" rtl="1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r" rtl="1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r" rtl="1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Wingdings"/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  <a:br>
              <a:rPr lang="en-US" sz="2000" dirty="0"/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Font typeface="Wingdings"/>
              <a:buNone/>
            </a:pPr>
            <a:endParaRPr lang="en-US" sz="2000" dirty="0"/>
          </a:p>
          <a:p>
            <a:pPr marL="0" indent="0" algn="l" rtl="0">
              <a:buFont typeface="Wingdings"/>
              <a:buNone/>
            </a:pPr>
            <a:endParaRPr lang="he-IL" sz="20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88" name="מלבן מעוגל 87"/>
          <p:cNvSpPr/>
          <p:nvPr/>
        </p:nvSpPr>
        <p:spPr>
          <a:xfrm>
            <a:off x="2531646" y="4077072"/>
            <a:ext cx="2625391" cy="376387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47" name="תמונה 4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cxnSp>
        <p:nvCxnSpPr>
          <p:cNvPr id="48" name="מחבר חץ ישר 47"/>
          <p:cNvCxnSpPr/>
          <p:nvPr/>
        </p:nvCxnSpPr>
        <p:spPr>
          <a:xfrm>
            <a:off x="9192344" y="21634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אליפסה 48"/>
          <p:cNvSpPr/>
          <p:nvPr/>
        </p:nvSpPr>
        <p:spPr>
          <a:xfrm>
            <a:off x="9048328" y="655626"/>
            <a:ext cx="288032" cy="372072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50" name="קבוצה 49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54" name="TextBox 53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3</a:t>
              </a:r>
              <a:endParaRPr lang="he-IL" dirty="0"/>
            </a:p>
          </p:txBody>
        </p:sp>
        <p:sp>
          <p:nvSpPr>
            <p:cNvPr id="61" name="מלבן מעוגל 60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62" name="מלבן מעוגל 61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8" name="מציין מיקום של כותרת תחתונה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51</a:t>
            </a:fld>
            <a:endParaRPr lang="he-IL"/>
          </a:p>
        </p:txBody>
      </p:sp>
      <p:grpSp>
        <p:nvGrpSpPr>
          <p:cNvPr id="90" name="קבוצה 89"/>
          <p:cNvGrpSpPr/>
          <p:nvPr/>
        </p:nvGrpSpPr>
        <p:grpSpPr>
          <a:xfrm>
            <a:off x="8472264" y="4949667"/>
            <a:ext cx="504056" cy="882861"/>
            <a:chOff x="2299622" y="4922403"/>
            <a:chExt cx="504056" cy="882861"/>
          </a:xfrm>
        </p:grpSpPr>
        <p:sp>
          <p:nvSpPr>
            <p:cNvPr id="91" name="מלבן מעוגל 90"/>
            <p:cNvSpPr/>
            <p:nvPr/>
          </p:nvSpPr>
          <p:spPr>
            <a:xfrm>
              <a:off x="2411760" y="5217815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299622" y="4922403"/>
              <a:ext cx="50405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pos</a:t>
              </a:r>
              <a:endParaRPr lang="he-IL" dirty="0"/>
            </a:p>
          </p:txBody>
        </p:sp>
        <p:cxnSp>
          <p:nvCxnSpPr>
            <p:cNvPr id="117" name="מחבר חץ ישר 116"/>
            <p:cNvCxnSpPr/>
            <p:nvPr/>
          </p:nvCxnSpPr>
          <p:spPr>
            <a:xfrm>
              <a:off x="2555776" y="5361831"/>
              <a:ext cx="0" cy="4434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47" name="קבוצה 146"/>
          <p:cNvGrpSpPr/>
          <p:nvPr/>
        </p:nvGrpSpPr>
        <p:grpSpPr>
          <a:xfrm>
            <a:off x="1703512" y="5815797"/>
            <a:ext cx="8136904" cy="660113"/>
            <a:chOff x="1703512" y="5815797"/>
            <a:chExt cx="8136904" cy="660113"/>
          </a:xfrm>
        </p:grpSpPr>
        <p:grpSp>
          <p:nvGrpSpPr>
            <p:cNvPr id="148" name="קבוצה 147"/>
            <p:cNvGrpSpPr/>
            <p:nvPr/>
          </p:nvGrpSpPr>
          <p:grpSpPr>
            <a:xfrm>
              <a:off x="8189068" y="5832527"/>
              <a:ext cx="1651348" cy="634328"/>
              <a:chOff x="6665068" y="5832527"/>
              <a:chExt cx="1651348" cy="634328"/>
            </a:xfrm>
          </p:grpSpPr>
          <p:grpSp>
            <p:nvGrpSpPr>
              <p:cNvPr id="174" name="קבוצה 173"/>
              <p:cNvGrpSpPr/>
              <p:nvPr/>
            </p:nvGrpSpPr>
            <p:grpSpPr>
              <a:xfrm>
                <a:off x="6665068" y="5832527"/>
                <a:ext cx="1651348" cy="634328"/>
                <a:chOff x="7407220" y="5805264"/>
                <a:chExt cx="1651348" cy="634328"/>
              </a:xfrm>
            </p:grpSpPr>
            <p:grpSp>
              <p:nvGrpSpPr>
                <p:cNvPr id="176" name="קבוצה 175"/>
                <p:cNvGrpSpPr/>
                <p:nvPr/>
              </p:nvGrpSpPr>
              <p:grpSpPr>
                <a:xfrm>
                  <a:off x="7407220" y="5805264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182" name="תמונה 181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183" name="TextBox 182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5</a:t>
                    </a:r>
                    <a:endParaRPr lang="he-IL" sz="1400" dirty="0"/>
                  </a:p>
                </p:txBody>
              </p:sp>
            </p:grpSp>
            <p:grpSp>
              <p:nvGrpSpPr>
                <p:cNvPr id="177" name="קבוצה 176"/>
                <p:cNvGrpSpPr/>
                <p:nvPr/>
              </p:nvGrpSpPr>
              <p:grpSpPr>
                <a:xfrm>
                  <a:off x="8284468" y="6097247"/>
                  <a:ext cx="774100" cy="288032"/>
                  <a:chOff x="2803678" y="6097362"/>
                  <a:chExt cx="774100" cy="288032"/>
                </a:xfrm>
              </p:grpSpPr>
              <p:grpSp>
                <p:nvGrpSpPr>
                  <p:cNvPr id="178" name="קבוצה 177"/>
                  <p:cNvGrpSpPr/>
                  <p:nvPr/>
                </p:nvGrpSpPr>
                <p:grpSpPr>
                  <a:xfrm>
                    <a:off x="3384202" y="6097362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180" name="מחבר ישר 179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1" name="מחבר ישר 180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79" name="מחבר חץ ישר 178"/>
                  <p:cNvCxnSpPr/>
                  <p:nvPr/>
                </p:nvCxnSpPr>
                <p:spPr>
                  <a:xfrm flipV="1">
                    <a:off x="2803678" y="6241320"/>
                    <a:ext cx="630084" cy="3504"/>
                  </a:xfrm>
                  <a:prstGeom prst="straightConnector1">
                    <a:avLst/>
                  </a:prstGeom>
                  <a:ln>
                    <a:solidFill>
                      <a:schemeClr val="accent5">
                        <a:lumMod val="7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175" name="תמונה 174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18188" y="5860372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149" name="קבוצה 148"/>
            <p:cNvGrpSpPr/>
            <p:nvPr/>
          </p:nvGrpSpPr>
          <p:grpSpPr>
            <a:xfrm>
              <a:off x="1703512" y="5815797"/>
              <a:ext cx="6485556" cy="660113"/>
              <a:chOff x="1703512" y="5815797"/>
              <a:chExt cx="6485556" cy="660113"/>
            </a:xfrm>
          </p:grpSpPr>
          <p:grpSp>
            <p:nvGrpSpPr>
              <p:cNvPr id="150" name="קבוצה 149"/>
              <p:cNvGrpSpPr/>
              <p:nvPr/>
            </p:nvGrpSpPr>
            <p:grpSpPr>
              <a:xfrm>
                <a:off x="6463764" y="5841582"/>
                <a:ext cx="1233966" cy="634328"/>
                <a:chOff x="5220072" y="5890262"/>
                <a:chExt cx="1233966" cy="634328"/>
              </a:xfrm>
            </p:grpSpPr>
            <p:grpSp>
              <p:nvGrpSpPr>
                <p:cNvPr id="170" name="קבוצה 169"/>
                <p:cNvGrpSpPr/>
                <p:nvPr/>
              </p:nvGrpSpPr>
              <p:grpSpPr>
                <a:xfrm>
                  <a:off x="5220072" y="5890262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172" name="תמונה 171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173" name="TextBox 172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3</a:t>
                    </a:r>
                    <a:endParaRPr lang="he-IL" sz="1400" dirty="0"/>
                  </a:p>
                </p:txBody>
              </p:sp>
            </p:grpSp>
            <p:pic>
              <p:nvPicPr>
                <p:cNvPr id="171" name="תמונה 170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5434877" y="5918238"/>
                  <a:ext cx="795888" cy="139630"/>
                </a:xfrm>
                <a:prstGeom prst="rect">
                  <a:avLst/>
                </a:prstGeom>
              </p:spPr>
            </p:pic>
          </p:grpSp>
          <p:cxnSp>
            <p:nvCxnSpPr>
              <p:cNvPr id="151" name="מחבר חץ ישר 150"/>
              <p:cNvCxnSpPr/>
              <p:nvPr/>
            </p:nvCxnSpPr>
            <p:spPr>
              <a:xfrm flipV="1">
                <a:off x="7416987" y="6276977"/>
                <a:ext cx="772081" cy="352"/>
              </a:xfrm>
              <a:prstGeom prst="straightConnector1">
                <a:avLst/>
              </a:prstGeom>
              <a:ln>
                <a:solidFill>
                  <a:schemeClr val="accent5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2" name="קבוצה 151"/>
              <p:cNvGrpSpPr/>
              <p:nvPr/>
            </p:nvGrpSpPr>
            <p:grpSpPr>
              <a:xfrm>
                <a:off x="1703512" y="5815797"/>
                <a:ext cx="4772574" cy="634328"/>
                <a:chOff x="1703512" y="5815797"/>
                <a:chExt cx="4772574" cy="634328"/>
              </a:xfrm>
            </p:grpSpPr>
            <p:grpSp>
              <p:nvGrpSpPr>
                <p:cNvPr id="153" name="קבוצה 152"/>
                <p:cNvGrpSpPr/>
                <p:nvPr/>
              </p:nvGrpSpPr>
              <p:grpSpPr>
                <a:xfrm>
                  <a:off x="4701867" y="5815797"/>
                  <a:ext cx="1233966" cy="634328"/>
                  <a:chOff x="3419872" y="5805264"/>
                  <a:chExt cx="1233966" cy="634328"/>
                </a:xfrm>
              </p:grpSpPr>
              <p:grpSp>
                <p:nvGrpSpPr>
                  <p:cNvPr id="166" name="קבוצה 165"/>
                  <p:cNvGrpSpPr/>
                  <p:nvPr/>
                </p:nvGrpSpPr>
                <p:grpSpPr>
                  <a:xfrm>
                    <a:off x="3419872" y="5805264"/>
                    <a:ext cx="1233966" cy="634328"/>
                    <a:chOff x="3851920" y="5676717"/>
                    <a:chExt cx="1233966" cy="634328"/>
                  </a:xfrm>
                </p:grpSpPr>
                <p:pic>
                  <p:nvPicPr>
                    <p:cNvPr id="168" name="תמונה 167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851920" y="5676717"/>
                      <a:ext cx="1233966" cy="634328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169" name="TextBox 168"/>
                    <p:cNvSpPr txBox="1"/>
                    <p:nvPr/>
                  </p:nvSpPr>
                  <p:spPr>
                    <a:xfrm>
                      <a:off x="4045278" y="5953231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167" name="תמונה 166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3645838" y="5832527"/>
                    <a:ext cx="795888" cy="139630"/>
                  </a:xfrm>
                  <a:prstGeom prst="rect">
                    <a:avLst/>
                  </a:prstGeom>
                </p:spPr>
              </p:pic>
            </p:grpSp>
            <p:cxnSp>
              <p:nvCxnSpPr>
                <p:cNvPr id="154" name="מחבר חץ ישר 153"/>
                <p:cNvCxnSpPr/>
                <p:nvPr/>
              </p:nvCxnSpPr>
              <p:spPr>
                <a:xfrm>
                  <a:off x="5598206" y="6239773"/>
                  <a:ext cx="877880" cy="0"/>
                </a:xfrm>
                <a:prstGeom prst="straightConnector1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55" name="קבוצה 154"/>
                <p:cNvGrpSpPr/>
                <p:nvPr/>
              </p:nvGrpSpPr>
              <p:grpSpPr>
                <a:xfrm>
                  <a:off x="1703512" y="5948295"/>
                  <a:ext cx="1224136" cy="369332"/>
                  <a:chOff x="660766" y="5665199"/>
                  <a:chExt cx="1224136" cy="369332"/>
                </a:xfrm>
              </p:grpSpPr>
              <p:sp>
                <p:nvSpPr>
                  <p:cNvPr id="163" name="מלבן מעוגל 162"/>
                  <p:cNvSpPr/>
                  <p:nvPr/>
                </p:nvSpPr>
                <p:spPr>
                  <a:xfrm>
                    <a:off x="1236830" y="5705849"/>
                    <a:ext cx="288032" cy="288032"/>
                  </a:xfrm>
                  <a:prstGeom prst="roundRect">
                    <a:avLst/>
                  </a:prstGeom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he-IL"/>
                  </a:p>
                </p:txBody>
              </p:sp>
              <p:sp>
                <p:nvSpPr>
                  <p:cNvPr id="164" name="TextBox 163"/>
                  <p:cNvSpPr txBox="1"/>
                  <p:nvPr/>
                </p:nvSpPr>
                <p:spPr>
                  <a:xfrm>
                    <a:off x="660766" y="5665199"/>
                    <a:ext cx="50405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1">
                    <a:spAutoFit/>
                  </a:bodyPr>
                  <a:lstStyle/>
                  <a:p>
                    <a:r>
                      <a:rPr lang="en-US" dirty="0"/>
                      <a:t>lst</a:t>
                    </a:r>
                    <a:endParaRPr lang="he-IL" dirty="0"/>
                  </a:p>
                </p:txBody>
              </p:sp>
              <p:cxnSp>
                <p:nvCxnSpPr>
                  <p:cNvPr id="165" name="מחבר חץ ישר 164"/>
                  <p:cNvCxnSpPr/>
                  <p:nvPr/>
                </p:nvCxnSpPr>
                <p:spPr>
                  <a:xfrm>
                    <a:off x="1380846" y="5849865"/>
                    <a:ext cx="504056" cy="0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6" name="קבוצה 155"/>
                <p:cNvGrpSpPr/>
                <p:nvPr/>
              </p:nvGrpSpPr>
              <p:grpSpPr>
                <a:xfrm>
                  <a:off x="2927648" y="5815797"/>
                  <a:ext cx="1774219" cy="634328"/>
                  <a:chOff x="1886984" y="5820733"/>
                  <a:chExt cx="1774219" cy="634328"/>
                </a:xfrm>
              </p:grpSpPr>
              <p:grpSp>
                <p:nvGrpSpPr>
                  <p:cNvPr id="157" name="קבוצה 156"/>
                  <p:cNvGrpSpPr/>
                  <p:nvPr/>
                </p:nvGrpSpPr>
                <p:grpSpPr>
                  <a:xfrm>
                    <a:off x="1886984" y="5820733"/>
                    <a:ext cx="1774219" cy="634328"/>
                    <a:chOff x="1886984" y="5820733"/>
                    <a:chExt cx="1774219" cy="634328"/>
                  </a:xfrm>
                </p:grpSpPr>
                <p:grpSp>
                  <p:nvGrpSpPr>
                    <p:cNvPr id="159" name="קבוצה 158"/>
                    <p:cNvGrpSpPr/>
                    <p:nvPr/>
                  </p:nvGrpSpPr>
                  <p:grpSpPr>
                    <a:xfrm>
                      <a:off x="1886984" y="5820733"/>
                      <a:ext cx="1233966" cy="634328"/>
                      <a:chOff x="3851920" y="5676717"/>
                      <a:chExt cx="1233966" cy="634328"/>
                    </a:xfrm>
                  </p:grpSpPr>
                  <p:pic>
                    <p:nvPicPr>
                      <p:cNvPr id="161" name="תמונה 16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51920" y="5676717"/>
                        <a:ext cx="1233966" cy="634328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162" name="TextBox 161"/>
                      <p:cNvSpPr txBox="1"/>
                      <p:nvPr/>
                    </p:nvSpPr>
                    <p:spPr>
                      <a:xfrm>
                        <a:off x="4045278" y="5953231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4</a:t>
                        </a:r>
                        <a:endParaRPr lang="he-IL" sz="1400" dirty="0"/>
                      </a:p>
                    </p:txBody>
                  </p:sp>
                </p:grpSp>
                <p:cxnSp>
                  <p:nvCxnSpPr>
                    <p:cNvPr id="160" name="מחבר חץ ישר 159"/>
                    <p:cNvCxnSpPr/>
                    <p:nvPr/>
                  </p:nvCxnSpPr>
                  <p:spPr>
                    <a:xfrm>
                      <a:off x="2803678" y="6244824"/>
                      <a:ext cx="857525" cy="14956"/>
                    </a:xfrm>
                    <a:prstGeom prst="straightConnector1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pic>
                <p:nvPicPr>
                  <p:cNvPr id="158" name="תמונה 157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2106023" y="584651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</p:grpSp>
      </p:grpSp>
    </p:spTree>
    <p:extLst>
      <p:ext uri="{BB962C8B-B14F-4D97-AF65-F5344CB8AC3E}">
        <p14:creationId xmlns:p14="http://schemas.microsoft.com/office/powerpoint/2010/main" val="3972227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מציין מיקום תוכן 2"/>
          <p:cNvSpPr txBox="1">
            <a:spLocks/>
          </p:cNvSpPr>
          <p:nvPr/>
        </p:nvSpPr>
        <p:spPr>
          <a:xfrm>
            <a:off x="692111" y="1576373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r" rtl="1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r" rtl="1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r" rtl="1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Wingdings"/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  <a:br>
              <a:rPr lang="en-US" sz="2000" dirty="0"/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Font typeface="Wingdings"/>
              <a:buNone/>
            </a:pPr>
            <a:endParaRPr lang="en-US" sz="2000" dirty="0"/>
          </a:p>
          <a:p>
            <a:pPr marL="0" indent="0" algn="l" rtl="0">
              <a:buFont typeface="Wingdings"/>
              <a:buNone/>
            </a:pPr>
            <a:endParaRPr lang="he-IL" sz="20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88" name="מלבן מעוגל 87"/>
          <p:cNvSpPr/>
          <p:nvPr/>
        </p:nvSpPr>
        <p:spPr>
          <a:xfrm>
            <a:off x="5087888" y="3128707"/>
            <a:ext cx="517252" cy="376387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40" name="תמונה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grpSp>
        <p:nvGrpSpPr>
          <p:cNvPr id="46" name="קבוצה 45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47" name="TextBox 46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4</a:t>
              </a:r>
              <a:endParaRPr lang="he-IL" dirty="0"/>
            </a:p>
          </p:txBody>
        </p:sp>
        <p:sp>
          <p:nvSpPr>
            <p:cNvPr id="48" name="מלבן מעוגל 47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49" name="מלבן מעוגל 48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7" name="מציין מיקום של כותרת תחתונה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52</a:t>
            </a:fld>
            <a:endParaRPr lang="he-IL"/>
          </a:p>
        </p:txBody>
      </p:sp>
      <p:grpSp>
        <p:nvGrpSpPr>
          <p:cNvPr id="57" name="קבוצה 56"/>
          <p:cNvGrpSpPr/>
          <p:nvPr/>
        </p:nvGrpSpPr>
        <p:grpSpPr>
          <a:xfrm>
            <a:off x="8472264" y="4949667"/>
            <a:ext cx="504056" cy="882861"/>
            <a:chOff x="2299622" y="4922403"/>
            <a:chExt cx="504056" cy="882861"/>
          </a:xfrm>
        </p:grpSpPr>
        <p:sp>
          <p:nvSpPr>
            <p:cNvPr id="58" name="מלבן מעוגל 57"/>
            <p:cNvSpPr/>
            <p:nvPr/>
          </p:nvSpPr>
          <p:spPr>
            <a:xfrm>
              <a:off x="2411760" y="5217815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299622" y="4922403"/>
              <a:ext cx="50405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pos</a:t>
              </a:r>
              <a:endParaRPr lang="he-IL" dirty="0"/>
            </a:p>
          </p:txBody>
        </p:sp>
        <p:cxnSp>
          <p:nvCxnSpPr>
            <p:cNvPr id="60" name="מחבר חץ ישר 59"/>
            <p:cNvCxnSpPr/>
            <p:nvPr/>
          </p:nvCxnSpPr>
          <p:spPr>
            <a:xfrm>
              <a:off x="2555776" y="5361831"/>
              <a:ext cx="0" cy="4434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1" name="קבוצה 60"/>
          <p:cNvGrpSpPr/>
          <p:nvPr/>
        </p:nvGrpSpPr>
        <p:grpSpPr>
          <a:xfrm>
            <a:off x="1703512" y="5815797"/>
            <a:ext cx="8136904" cy="660113"/>
            <a:chOff x="1703512" y="5815797"/>
            <a:chExt cx="8136904" cy="660113"/>
          </a:xfrm>
        </p:grpSpPr>
        <p:grpSp>
          <p:nvGrpSpPr>
            <p:cNvPr id="62" name="קבוצה 61"/>
            <p:cNvGrpSpPr/>
            <p:nvPr/>
          </p:nvGrpSpPr>
          <p:grpSpPr>
            <a:xfrm>
              <a:off x="8189068" y="5832527"/>
              <a:ext cx="1651348" cy="634328"/>
              <a:chOff x="6665068" y="5832527"/>
              <a:chExt cx="1651348" cy="634328"/>
            </a:xfrm>
          </p:grpSpPr>
          <p:grpSp>
            <p:nvGrpSpPr>
              <p:cNvPr id="89" name="קבוצה 88"/>
              <p:cNvGrpSpPr/>
              <p:nvPr/>
            </p:nvGrpSpPr>
            <p:grpSpPr>
              <a:xfrm>
                <a:off x="6665068" y="5832527"/>
                <a:ext cx="1651348" cy="634328"/>
                <a:chOff x="7407220" y="5805264"/>
                <a:chExt cx="1651348" cy="634328"/>
              </a:xfrm>
            </p:grpSpPr>
            <p:grpSp>
              <p:nvGrpSpPr>
                <p:cNvPr id="91" name="קבוצה 90"/>
                <p:cNvGrpSpPr/>
                <p:nvPr/>
              </p:nvGrpSpPr>
              <p:grpSpPr>
                <a:xfrm>
                  <a:off x="7407220" y="5805264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97" name="תמונה 96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98" name="TextBox 97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5</a:t>
                    </a:r>
                    <a:endParaRPr lang="he-IL" sz="1400" dirty="0"/>
                  </a:p>
                </p:txBody>
              </p:sp>
            </p:grpSp>
            <p:grpSp>
              <p:nvGrpSpPr>
                <p:cNvPr id="92" name="קבוצה 91"/>
                <p:cNvGrpSpPr/>
                <p:nvPr/>
              </p:nvGrpSpPr>
              <p:grpSpPr>
                <a:xfrm>
                  <a:off x="8284468" y="6097247"/>
                  <a:ext cx="774100" cy="288032"/>
                  <a:chOff x="2803678" y="6097362"/>
                  <a:chExt cx="774100" cy="288032"/>
                </a:xfrm>
              </p:grpSpPr>
              <p:grpSp>
                <p:nvGrpSpPr>
                  <p:cNvPr id="93" name="קבוצה 92"/>
                  <p:cNvGrpSpPr/>
                  <p:nvPr/>
                </p:nvGrpSpPr>
                <p:grpSpPr>
                  <a:xfrm>
                    <a:off x="3384202" y="6097362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95" name="מחבר ישר 94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6" name="מחבר ישר 95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4" name="מחבר חץ ישר 93"/>
                  <p:cNvCxnSpPr/>
                  <p:nvPr/>
                </p:nvCxnSpPr>
                <p:spPr>
                  <a:xfrm flipV="1">
                    <a:off x="2803678" y="6241320"/>
                    <a:ext cx="630084" cy="3504"/>
                  </a:xfrm>
                  <a:prstGeom prst="straightConnector1">
                    <a:avLst/>
                  </a:prstGeom>
                  <a:ln>
                    <a:solidFill>
                      <a:schemeClr val="accent5">
                        <a:lumMod val="7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90" name="תמונה 89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18188" y="5860372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63" name="קבוצה 62"/>
            <p:cNvGrpSpPr/>
            <p:nvPr/>
          </p:nvGrpSpPr>
          <p:grpSpPr>
            <a:xfrm>
              <a:off x="1703512" y="5815797"/>
              <a:ext cx="6485556" cy="660113"/>
              <a:chOff x="1703512" y="5815797"/>
              <a:chExt cx="6485556" cy="660113"/>
            </a:xfrm>
          </p:grpSpPr>
          <p:grpSp>
            <p:nvGrpSpPr>
              <p:cNvPr id="64" name="קבוצה 63"/>
              <p:cNvGrpSpPr/>
              <p:nvPr/>
            </p:nvGrpSpPr>
            <p:grpSpPr>
              <a:xfrm>
                <a:off x="6463764" y="5841582"/>
                <a:ext cx="1233966" cy="634328"/>
                <a:chOff x="5220072" y="5890262"/>
                <a:chExt cx="1233966" cy="634328"/>
              </a:xfrm>
            </p:grpSpPr>
            <p:grpSp>
              <p:nvGrpSpPr>
                <p:cNvPr id="84" name="קבוצה 83"/>
                <p:cNvGrpSpPr/>
                <p:nvPr/>
              </p:nvGrpSpPr>
              <p:grpSpPr>
                <a:xfrm>
                  <a:off x="5220072" y="5890262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86" name="תמונה 85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87" name="TextBox 86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3</a:t>
                    </a:r>
                    <a:endParaRPr lang="he-IL" sz="1400" dirty="0"/>
                  </a:p>
                </p:txBody>
              </p:sp>
            </p:grpSp>
            <p:pic>
              <p:nvPicPr>
                <p:cNvPr id="85" name="תמונה 84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5434877" y="5918238"/>
                  <a:ext cx="795888" cy="139630"/>
                </a:xfrm>
                <a:prstGeom prst="rect">
                  <a:avLst/>
                </a:prstGeom>
              </p:spPr>
            </p:pic>
          </p:grpSp>
          <p:cxnSp>
            <p:nvCxnSpPr>
              <p:cNvPr id="65" name="מחבר חץ ישר 64"/>
              <p:cNvCxnSpPr/>
              <p:nvPr/>
            </p:nvCxnSpPr>
            <p:spPr>
              <a:xfrm flipV="1">
                <a:off x="7416987" y="6276977"/>
                <a:ext cx="772081" cy="352"/>
              </a:xfrm>
              <a:prstGeom prst="straightConnector1">
                <a:avLst/>
              </a:prstGeom>
              <a:ln>
                <a:solidFill>
                  <a:schemeClr val="accent5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6" name="קבוצה 65"/>
              <p:cNvGrpSpPr/>
              <p:nvPr/>
            </p:nvGrpSpPr>
            <p:grpSpPr>
              <a:xfrm>
                <a:off x="1703512" y="5815797"/>
                <a:ext cx="4772574" cy="634328"/>
                <a:chOff x="1703512" y="5815797"/>
                <a:chExt cx="4772574" cy="634328"/>
              </a:xfrm>
            </p:grpSpPr>
            <p:grpSp>
              <p:nvGrpSpPr>
                <p:cNvPr id="67" name="קבוצה 66"/>
                <p:cNvGrpSpPr/>
                <p:nvPr/>
              </p:nvGrpSpPr>
              <p:grpSpPr>
                <a:xfrm>
                  <a:off x="4701867" y="5815797"/>
                  <a:ext cx="1233966" cy="634328"/>
                  <a:chOff x="3419872" y="5805264"/>
                  <a:chExt cx="1233966" cy="634328"/>
                </a:xfrm>
              </p:grpSpPr>
              <p:grpSp>
                <p:nvGrpSpPr>
                  <p:cNvPr id="80" name="קבוצה 79"/>
                  <p:cNvGrpSpPr/>
                  <p:nvPr/>
                </p:nvGrpSpPr>
                <p:grpSpPr>
                  <a:xfrm>
                    <a:off x="3419872" y="5805264"/>
                    <a:ext cx="1233966" cy="634328"/>
                    <a:chOff x="3851920" y="5676717"/>
                    <a:chExt cx="1233966" cy="634328"/>
                  </a:xfrm>
                </p:grpSpPr>
                <p:pic>
                  <p:nvPicPr>
                    <p:cNvPr id="82" name="תמונה 81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851920" y="5676717"/>
                      <a:ext cx="1233966" cy="634328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83" name="TextBox 82"/>
                    <p:cNvSpPr txBox="1"/>
                    <p:nvPr/>
                  </p:nvSpPr>
                  <p:spPr>
                    <a:xfrm>
                      <a:off x="4045278" y="5953231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81" name="תמונה 80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3645838" y="5832527"/>
                    <a:ext cx="795888" cy="139630"/>
                  </a:xfrm>
                  <a:prstGeom prst="rect">
                    <a:avLst/>
                  </a:prstGeom>
                </p:spPr>
              </p:pic>
            </p:grpSp>
            <p:cxnSp>
              <p:nvCxnSpPr>
                <p:cNvPr id="68" name="מחבר חץ ישר 67"/>
                <p:cNvCxnSpPr/>
                <p:nvPr/>
              </p:nvCxnSpPr>
              <p:spPr>
                <a:xfrm>
                  <a:off x="5598206" y="6239773"/>
                  <a:ext cx="877880" cy="0"/>
                </a:xfrm>
                <a:prstGeom prst="straightConnector1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9" name="קבוצה 68"/>
                <p:cNvGrpSpPr/>
                <p:nvPr/>
              </p:nvGrpSpPr>
              <p:grpSpPr>
                <a:xfrm>
                  <a:off x="1703512" y="5948295"/>
                  <a:ext cx="1224136" cy="369332"/>
                  <a:chOff x="660766" y="5665199"/>
                  <a:chExt cx="1224136" cy="369332"/>
                </a:xfrm>
              </p:grpSpPr>
              <p:sp>
                <p:nvSpPr>
                  <p:cNvPr id="77" name="מלבן מעוגל 76"/>
                  <p:cNvSpPr/>
                  <p:nvPr/>
                </p:nvSpPr>
                <p:spPr>
                  <a:xfrm>
                    <a:off x="1236830" y="5705849"/>
                    <a:ext cx="288032" cy="288032"/>
                  </a:xfrm>
                  <a:prstGeom prst="roundRect">
                    <a:avLst/>
                  </a:prstGeom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he-IL"/>
                  </a:p>
                </p:txBody>
              </p:sp>
              <p:sp>
                <p:nvSpPr>
                  <p:cNvPr id="78" name="TextBox 77"/>
                  <p:cNvSpPr txBox="1"/>
                  <p:nvPr/>
                </p:nvSpPr>
                <p:spPr>
                  <a:xfrm>
                    <a:off x="660766" y="5665199"/>
                    <a:ext cx="50405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1">
                    <a:spAutoFit/>
                  </a:bodyPr>
                  <a:lstStyle/>
                  <a:p>
                    <a:r>
                      <a:rPr lang="en-US" dirty="0"/>
                      <a:t>lst</a:t>
                    </a:r>
                    <a:endParaRPr lang="he-IL" dirty="0"/>
                  </a:p>
                </p:txBody>
              </p:sp>
              <p:cxnSp>
                <p:nvCxnSpPr>
                  <p:cNvPr id="79" name="מחבר חץ ישר 78"/>
                  <p:cNvCxnSpPr/>
                  <p:nvPr/>
                </p:nvCxnSpPr>
                <p:spPr>
                  <a:xfrm>
                    <a:off x="1380846" y="5849865"/>
                    <a:ext cx="504056" cy="0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0" name="קבוצה 69"/>
                <p:cNvGrpSpPr/>
                <p:nvPr/>
              </p:nvGrpSpPr>
              <p:grpSpPr>
                <a:xfrm>
                  <a:off x="2927648" y="5815797"/>
                  <a:ext cx="1774219" cy="634328"/>
                  <a:chOff x="1886984" y="5820733"/>
                  <a:chExt cx="1774219" cy="634328"/>
                </a:xfrm>
              </p:grpSpPr>
              <p:grpSp>
                <p:nvGrpSpPr>
                  <p:cNvPr id="71" name="קבוצה 70"/>
                  <p:cNvGrpSpPr/>
                  <p:nvPr/>
                </p:nvGrpSpPr>
                <p:grpSpPr>
                  <a:xfrm>
                    <a:off x="1886984" y="5820733"/>
                    <a:ext cx="1774219" cy="634328"/>
                    <a:chOff x="1886984" y="5820733"/>
                    <a:chExt cx="1774219" cy="634328"/>
                  </a:xfrm>
                </p:grpSpPr>
                <p:grpSp>
                  <p:nvGrpSpPr>
                    <p:cNvPr id="73" name="קבוצה 72"/>
                    <p:cNvGrpSpPr/>
                    <p:nvPr/>
                  </p:nvGrpSpPr>
                  <p:grpSpPr>
                    <a:xfrm>
                      <a:off x="1886984" y="5820733"/>
                      <a:ext cx="1233966" cy="634328"/>
                      <a:chOff x="3851920" y="5676717"/>
                      <a:chExt cx="1233966" cy="634328"/>
                    </a:xfrm>
                  </p:grpSpPr>
                  <p:pic>
                    <p:nvPicPr>
                      <p:cNvPr id="75" name="תמונה 7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51920" y="5676717"/>
                        <a:ext cx="1233966" cy="634328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76" name="TextBox 75"/>
                      <p:cNvSpPr txBox="1"/>
                      <p:nvPr/>
                    </p:nvSpPr>
                    <p:spPr>
                      <a:xfrm>
                        <a:off x="4045278" y="5953231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4</a:t>
                        </a:r>
                        <a:endParaRPr lang="he-IL" sz="1400" dirty="0"/>
                      </a:p>
                    </p:txBody>
                  </p:sp>
                </p:grpSp>
                <p:cxnSp>
                  <p:nvCxnSpPr>
                    <p:cNvPr id="74" name="מחבר חץ ישר 73"/>
                    <p:cNvCxnSpPr/>
                    <p:nvPr/>
                  </p:nvCxnSpPr>
                  <p:spPr>
                    <a:xfrm>
                      <a:off x="2803678" y="6244824"/>
                      <a:ext cx="857525" cy="14956"/>
                    </a:xfrm>
                    <a:prstGeom prst="straightConnector1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pic>
                <p:nvPicPr>
                  <p:cNvPr id="72" name="תמונה 71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2106023" y="584651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</p:grpSp>
      </p:grpSp>
    </p:spTree>
    <p:extLst>
      <p:ext uri="{BB962C8B-B14F-4D97-AF65-F5344CB8AC3E}">
        <p14:creationId xmlns:p14="http://schemas.microsoft.com/office/powerpoint/2010/main" val="3775674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מציין מיקום תוכן 2"/>
          <p:cNvSpPr txBox="1">
            <a:spLocks/>
          </p:cNvSpPr>
          <p:nvPr/>
        </p:nvSpPr>
        <p:spPr>
          <a:xfrm>
            <a:off x="692111" y="1576373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r" rtl="1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r" rtl="1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r" rtl="1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Wingdings"/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  <a:br>
              <a:rPr lang="en-US" sz="2000" dirty="0"/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Font typeface="Wingdings"/>
              <a:buNone/>
            </a:pPr>
            <a:endParaRPr lang="en-US" sz="2000" dirty="0"/>
          </a:p>
          <a:p>
            <a:pPr marL="0" indent="0" algn="l" rtl="0">
              <a:buFont typeface="Wingdings"/>
              <a:buNone/>
            </a:pPr>
            <a:endParaRPr lang="he-IL" sz="20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88" name="מלבן מעוגל 87"/>
          <p:cNvSpPr/>
          <p:nvPr/>
        </p:nvSpPr>
        <p:spPr>
          <a:xfrm>
            <a:off x="3312647" y="3131505"/>
            <a:ext cx="1667073" cy="376387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40" name="תמונה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grpSp>
        <p:nvGrpSpPr>
          <p:cNvPr id="41" name="קבוצה 40"/>
          <p:cNvGrpSpPr/>
          <p:nvPr/>
        </p:nvGrpSpPr>
        <p:grpSpPr>
          <a:xfrm>
            <a:off x="7559528" y="1255670"/>
            <a:ext cx="1872208" cy="950226"/>
            <a:chOff x="6575316" y="3680389"/>
            <a:chExt cx="1872208" cy="950226"/>
          </a:xfrm>
        </p:grpSpPr>
        <p:sp>
          <p:nvSpPr>
            <p:cNvPr id="42" name="TextBox 41"/>
            <p:cNvSpPr txBox="1"/>
            <p:nvPr/>
          </p:nvSpPr>
          <p:spPr>
            <a:xfrm>
              <a:off x="6575316" y="3680389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4</a:t>
              </a:r>
              <a:endParaRPr lang="he-IL" dirty="0"/>
            </a:p>
          </p:txBody>
        </p:sp>
        <p:sp>
          <p:nvSpPr>
            <p:cNvPr id="46" name="מלבן מעוגל 45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47" name="מלבן מעוגל 46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7" name="מציין מיקום של כותרת תחתונה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53</a:t>
            </a:fld>
            <a:endParaRPr lang="he-IL"/>
          </a:p>
        </p:txBody>
      </p:sp>
      <p:grpSp>
        <p:nvGrpSpPr>
          <p:cNvPr id="57" name="קבוצה 56"/>
          <p:cNvGrpSpPr/>
          <p:nvPr/>
        </p:nvGrpSpPr>
        <p:grpSpPr>
          <a:xfrm>
            <a:off x="8472264" y="4949667"/>
            <a:ext cx="504056" cy="882861"/>
            <a:chOff x="2299622" y="4922403"/>
            <a:chExt cx="504056" cy="882861"/>
          </a:xfrm>
        </p:grpSpPr>
        <p:sp>
          <p:nvSpPr>
            <p:cNvPr id="58" name="מלבן מעוגל 57"/>
            <p:cNvSpPr/>
            <p:nvPr/>
          </p:nvSpPr>
          <p:spPr>
            <a:xfrm>
              <a:off x="2411760" y="5217815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299622" y="4922403"/>
              <a:ext cx="50405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pos</a:t>
              </a:r>
              <a:endParaRPr lang="he-IL" dirty="0"/>
            </a:p>
          </p:txBody>
        </p:sp>
        <p:cxnSp>
          <p:nvCxnSpPr>
            <p:cNvPr id="60" name="מחבר חץ ישר 59"/>
            <p:cNvCxnSpPr/>
            <p:nvPr/>
          </p:nvCxnSpPr>
          <p:spPr>
            <a:xfrm>
              <a:off x="2555776" y="5361831"/>
              <a:ext cx="0" cy="4434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5" name="קבוצה 64"/>
          <p:cNvGrpSpPr/>
          <p:nvPr/>
        </p:nvGrpSpPr>
        <p:grpSpPr>
          <a:xfrm>
            <a:off x="1703512" y="5815797"/>
            <a:ext cx="8136904" cy="660113"/>
            <a:chOff x="1703512" y="5815797"/>
            <a:chExt cx="8136904" cy="660113"/>
          </a:xfrm>
        </p:grpSpPr>
        <p:grpSp>
          <p:nvGrpSpPr>
            <p:cNvPr id="66" name="קבוצה 65"/>
            <p:cNvGrpSpPr/>
            <p:nvPr/>
          </p:nvGrpSpPr>
          <p:grpSpPr>
            <a:xfrm>
              <a:off x="8189068" y="5832527"/>
              <a:ext cx="1651348" cy="634328"/>
              <a:chOff x="6665068" y="5832527"/>
              <a:chExt cx="1651348" cy="634328"/>
            </a:xfrm>
          </p:grpSpPr>
          <p:grpSp>
            <p:nvGrpSpPr>
              <p:cNvPr id="128" name="קבוצה 127"/>
              <p:cNvGrpSpPr/>
              <p:nvPr/>
            </p:nvGrpSpPr>
            <p:grpSpPr>
              <a:xfrm>
                <a:off x="6665068" y="5832527"/>
                <a:ext cx="1651348" cy="634328"/>
                <a:chOff x="7407220" y="5805264"/>
                <a:chExt cx="1651348" cy="634328"/>
              </a:xfrm>
            </p:grpSpPr>
            <p:grpSp>
              <p:nvGrpSpPr>
                <p:cNvPr id="130" name="קבוצה 129"/>
                <p:cNvGrpSpPr/>
                <p:nvPr/>
              </p:nvGrpSpPr>
              <p:grpSpPr>
                <a:xfrm>
                  <a:off x="7407220" y="5805264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136" name="תמונה 135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137" name="TextBox 136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5</a:t>
                    </a:r>
                    <a:endParaRPr lang="he-IL" sz="1400" dirty="0"/>
                  </a:p>
                </p:txBody>
              </p:sp>
            </p:grpSp>
            <p:grpSp>
              <p:nvGrpSpPr>
                <p:cNvPr id="131" name="קבוצה 130"/>
                <p:cNvGrpSpPr/>
                <p:nvPr/>
              </p:nvGrpSpPr>
              <p:grpSpPr>
                <a:xfrm>
                  <a:off x="8284468" y="6097247"/>
                  <a:ext cx="774100" cy="288032"/>
                  <a:chOff x="2803678" y="6097362"/>
                  <a:chExt cx="774100" cy="288032"/>
                </a:xfrm>
              </p:grpSpPr>
              <p:grpSp>
                <p:nvGrpSpPr>
                  <p:cNvPr id="132" name="קבוצה 131"/>
                  <p:cNvGrpSpPr/>
                  <p:nvPr/>
                </p:nvGrpSpPr>
                <p:grpSpPr>
                  <a:xfrm>
                    <a:off x="3384202" y="6097362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134" name="מחבר ישר 133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5" name="מחבר ישר 134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33" name="מחבר חץ ישר 132"/>
                  <p:cNvCxnSpPr/>
                  <p:nvPr/>
                </p:nvCxnSpPr>
                <p:spPr>
                  <a:xfrm flipV="1">
                    <a:off x="2803678" y="6241320"/>
                    <a:ext cx="630084" cy="3504"/>
                  </a:xfrm>
                  <a:prstGeom prst="straightConnector1">
                    <a:avLst/>
                  </a:prstGeom>
                  <a:ln>
                    <a:solidFill>
                      <a:schemeClr val="accent5">
                        <a:lumMod val="7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129" name="תמונה 128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18188" y="5860372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67" name="קבוצה 66"/>
            <p:cNvGrpSpPr/>
            <p:nvPr/>
          </p:nvGrpSpPr>
          <p:grpSpPr>
            <a:xfrm>
              <a:off x="1703512" y="5815797"/>
              <a:ext cx="6485556" cy="660113"/>
              <a:chOff x="1703512" y="5815797"/>
              <a:chExt cx="6485556" cy="660113"/>
            </a:xfrm>
          </p:grpSpPr>
          <p:grpSp>
            <p:nvGrpSpPr>
              <p:cNvPr id="78" name="קבוצה 77"/>
              <p:cNvGrpSpPr/>
              <p:nvPr/>
            </p:nvGrpSpPr>
            <p:grpSpPr>
              <a:xfrm>
                <a:off x="6463764" y="5841582"/>
                <a:ext cx="1233966" cy="634328"/>
                <a:chOff x="5220072" y="5890262"/>
                <a:chExt cx="1233966" cy="634328"/>
              </a:xfrm>
            </p:grpSpPr>
            <p:grpSp>
              <p:nvGrpSpPr>
                <p:cNvPr id="124" name="קבוצה 123"/>
                <p:cNvGrpSpPr/>
                <p:nvPr/>
              </p:nvGrpSpPr>
              <p:grpSpPr>
                <a:xfrm>
                  <a:off x="5220072" y="5890262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126" name="תמונה 125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127" name="TextBox 126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3</a:t>
                    </a:r>
                    <a:endParaRPr lang="he-IL" sz="1400" dirty="0"/>
                  </a:p>
                </p:txBody>
              </p:sp>
            </p:grpSp>
            <p:pic>
              <p:nvPicPr>
                <p:cNvPr id="125" name="תמונה 124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5434877" y="5918238"/>
                  <a:ext cx="795888" cy="139630"/>
                </a:xfrm>
                <a:prstGeom prst="rect">
                  <a:avLst/>
                </a:prstGeom>
              </p:spPr>
            </p:pic>
          </p:grpSp>
          <p:cxnSp>
            <p:nvCxnSpPr>
              <p:cNvPr id="79" name="מחבר חץ ישר 78"/>
              <p:cNvCxnSpPr/>
              <p:nvPr/>
            </p:nvCxnSpPr>
            <p:spPr>
              <a:xfrm flipV="1">
                <a:off x="7416987" y="6276977"/>
                <a:ext cx="772081" cy="352"/>
              </a:xfrm>
              <a:prstGeom prst="straightConnector1">
                <a:avLst/>
              </a:prstGeom>
              <a:ln>
                <a:solidFill>
                  <a:schemeClr val="accent5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0" name="קבוצה 79"/>
              <p:cNvGrpSpPr/>
              <p:nvPr/>
            </p:nvGrpSpPr>
            <p:grpSpPr>
              <a:xfrm>
                <a:off x="1703512" y="5815797"/>
                <a:ext cx="4772574" cy="634328"/>
                <a:chOff x="1703512" y="5815797"/>
                <a:chExt cx="4772574" cy="634328"/>
              </a:xfrm>
            </p:grpSpPr>
            <p:grpSp>
              <p:nvGrpSpPr>
                <p:cNvPr id="81" name="קבוצה 80"/>
                <p:cNvGrpSpPr/>
                <p:nvPr/>
              </p:nvGrpSpPr>
              <p:grpSpPr>
                <a:xfrm>
                  <a:off x="4701867" y="5815797"/>
                  <a:ext cx="1233966" cy="634328"/>
                  <a:chOff x="3419872" y="5805264"/>
                  <a:chExt cx="1233966" cy="634328"/>
                </a:xfrm>
              </p:grpSpPr>
              <p:grpSp>
                <p:nvGrpSpPr>
                  <p:cNvPr id="120" name="קבוצה 119"/>
                  <p:cNvGrpSpPr/>
                  <p:nvPr/>
                </p:nvGrpSpPr>
                <p:grpSpPr>
                  <a:xfrm>
                    <a:off x="3419872" y="5805264"/>
                    <a:ext cx="1233966" cy="634328"/>
                    <a:chOff x="3851920" y="5676717"/>
                    <a:chExt cx="1233966" cy="634328"/>
                  </a:xfrm>
                </p:grpSpPr>
                <p:pic>
                  <p:nvPicPr>
                    <p:cNvPr id="122" name="תמונה 121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851920" y="5676717"/>
                      <a:ext cx="1233966" cy="634328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123" name="TextBox 122"/>
                    <p:cNvSpPr txBox="1"/>
                    <p:nvPr/>
                  </p:nvSpPr>
                  <p:spPr>
                    <a:xfrm>
                      <a:off x="4045278" y="5953231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121" name="תמונה 120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3645838" y="5832527"/>
                    <a:ext cx="795888" cy="139630"/>
                  </a:xfrm>
                  <a:prstGeom prst="rect">
                    <a:avLst/>
                  </a:prstGeom>
                </p:spPr>
              </p:pic>
            </p:grpSp>
            <p:cxnSp>
              <p:nvCxnSpPr>
                <p:cNvPr id="87" name="מחבר חץ ישר 86"/>
                <p:cNvCxnSpPr/>
                <p:nvPr/>
              </p:nvCxnSpPr>
              <p:spPr>
                <a:xfrm>
                  <a:off x="5598206" y="6239773"/>
                  <a:ext cx="877880" cy="0"/>
                </a:xfrm>
                <a:prstGeom prst="straightConnector1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93" name="קבוצה 92"/>
                <p:cNvGrpSpPr/>
                <p:nvPr/>
              </p:nvGrpSpPr>
              <p:grpSpPr>
                <a:xfrm>
                  <a:off x="1703512" y="5948295"/>
                  <a:ext cx="1224136" cy="369332"/>
                  <a:chOff x="660766" y="5665199"/>
                  <a:chExt cx="1224136" cy="369332"/>
                </a:xfrm>
              </p:grpSpPr>
              <p:sp>
                <p:nvSpPr>
                  <p:cNvPr id="117" name="מלבן מעוגל 116"/>
                  <p:cNvSpPr/>
                  <p:nvPr/>
                </p:nvSpPr>
                <p:spPr>
                  <a:xfrm>
                    <a:off x="1236830" y="5705849"/>
                    <a:ext cx="288032" cy="288032"/>
                  </a:xfrm>
                  <a:prstGeom prst="roundRect">
                    <a:avLst/>
                  </a:prstGeom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he-IL"/>
                  </a:p>
                </p:txBody>
              </p:sp>
              <p:sp>
                <p:nvSpPr>
                  <p:cNvPr id="118" name="TextBox 117"/>
                  <p:cNvSpPr txBox="1"/>
                  <p:nvPr/>
                </p:nvSpPr>
                <p:spPr>
                  <a:xfrm>
                    <a:off x="660766" y="5665199"/>
                    <a:ext cx="50405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1">
                    <a:spAutoFit/>
                  </a:bodyPr>
                  <a:lstStyle/>
                  <a:p>
                    <a:r>
                      <a:rPr lang="en-US" dirty="0"/>
                      <a:t>lst</a:t>
                    </a:r>
                    <a:endParaRPr lang="he-IL" dirty="0"/>
                  </a:p>
                </p:txBody>
              </p:sp>
              <p:cxnSp>
                <p:nvCxnSpPr>
                  <p:cNvPr id="119" name="מחבר חץ ישר 118"/>
                  <p:cNvCxnSpPr/>
                  <p:nvPr/>
                </p:nvCxnSpPr>
                <p:spPr>
                  <a:xfrm>
                    <a:off x="1380846" y="5849865"/>
                    <a:ext cx="504056" cy="0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קבוצה 93"/>
                <p:cNvGrpSpPr/>
                <p:nvPr/>
              </p:nvGrpSpPr>
              <p:grpSpPr>
                <a:xfrm>
                  <a:off x="2927648" y="5815797"/>
                  <a:ext cx="1774219" cy="634328"/>
                  <a:chOff x="1886984" y="5820733"/>
                  <a:chExt cx="1774219" cy="634328"/>
                </a:xfrm>
              </p:grpSpPr>
              <p:grpSp>
                <p:nvGrpSpPr>
                  <p:cNvPr id="95" name="קבוצה 94"/>
                  <p:cNvGrpSpPr/>
                  <p:nvPr/>
                </p:nvGrpSpPr>
                <p:grpSpPr>
                  <a:xfrm>
                    <a:off x="1886984" y="5820733"/>
                    <a:ext cx="1774219" cy="634328"/>
                    <a:chOff x="1886984" y="5820733"/>
                    <a:chExt cx="1774219" cy="634328"/>
                  </a:xfrm>
                </p:grpSpPr>
                <p:grpSp>
                  <p:nvGrpSpPr>
                    <p:cNvPr id="113" name="קבוצה 112"/>
                    <p:cNvGrpSpPr/>
                    <p:nvPr/>
                  </p:nvGrpSpPr>
                  <p:grpSpPr>
                    <a:xfrm>
                      <a:off x="1886984" y="5820733"/>
                      <a:ext cx="1233966" cy="634328"/>
                      <a:chOff x="3851920" y="5676717"/>
                      <a:chExt cx="1233966" cy="634328"/>
                    </a:xfrm>
                  </p:grpSpPr>
                  <p:pic>
                    <p:nvPicPr>
                      <p:cNvPr id="115" name="תמונה 11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51920" y="5676717"/>
                        <a:ext cx="1233966" cy="634328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116" name="TextBox 115"/>
                      <p:cNvSpPr txBox="1"/>
                      <p:nvPr/>
                    </p:nvSpPr>
                    <p:spPr>
                      <a:xfrm>
                        <a:off x="4045278" y="5953231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4</a:t>
                        </a:r>
                        <a:endParaRPr lang="he-IL" sz="1400" dirty="0"/>
                      </a:p>
                    </p:txBody>
                  </p:sp>
                </p:grpSp>
                <p:cxnSp>
                  <p:nvCxnSpPr>
                    <p:cNvPr id="114" name="מחבר חץ ישר 113"/>
                    <p:cNvCxnSpPr/>
                    <p:nvPr/>
                  </p:nvCxnSpPr>
                  <p:spPr>
                    <a:xfrm>
                      <a:off x="2803678" y="6244824"/>
                      <a:ext cx="857525" cy="14956"/>
                    </a:xfrm>
                    <a:prstGeom prst="straightConnector1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pic>
                <p:nvPicPr>
                  <p:cNvPr id="96" name="תמונה 95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2106023" y="584651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</p:grpSp>
      </p:grpSp>
    </p:spTree>
    <p:extLst>
      <p:ext uri="{BB962C8B-B14F-4D97-AF65-F5344CB8AC3E}">
        <p14:creationId xmlns:p14="http://schemas.microsoft.com/office/powerpoint/2010/main" val="27802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מציין מיקום תוכן 2"/>
          <p:cNvSpPr txBox="1">
            <a:spLocks/>
          </p:cNvSpPr>
          <p:nvPr/>
        </p:nvSpPr>
        <p:spPr>
          <a:xfrm>
            <a:off x="692111" y="1576373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r" rtl="1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r" rtl="1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r" rtl="1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r" rtl="1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r" rtl="1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Wingdings"/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 4, 7, 3, 5 };</a:t>
            </a:r>
            <a:br>
              <a:rPr lang="en-US" sz="2000" dirty="0"/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Font typeface="Wingdings"/>
              <a:buNone/>
            </a:pPr>
            <a:endParaRPr lang="en-US" sz="2000" dirty="0"/>
          </a:p>
          <a:p>
            <a:pPr marL="0" indent="0" algn="l" rtl="0">
              <a:buFont typeface="Wingdings"/>
              <a:buNone/>
            </a:pPr>
            <a:endParaRPr lang="he-IL" sz="20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88" name="מלבן מעוגל 87"/>
          <p:cNvSpPr/>
          <p:nvPr/>
        </p:nvSpPr>
        <p:spPr>
          <a:xfrm>
            <a:off x="1590055" y="4653136"/>
            <a:ext cx="1667073" cy="376387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40" name="תמונה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sp>
        <p:nvSpPr>
          <p:cNvPr id="7" name="מציין מיקום של כותרת תחתונה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54</a:t>
            </a:fld>
            <a:endParaRPr lang="he-IL"/>
          </a:p>
        </p:txBody>
      </p:sp>
      <p:grpSp>
        <p:nvGrpSpPr>
          <p:cNvPr id="53" name="קבוצה 52"/>
          <p:cNvGrpSpPr/>
          <p:nvPr/>
        </p:nvGrpSpPr>
        <p:grpSpPr>
          <a:xfrm>
            <a:off x="8472264" y="4949667"/>
            <a:ext cx="504056" cy="882861"/>
            <a:chOff x="2299622" y="4922403"/>
            <a:chExt cx="504056" cy="882861"/>
          </a:xfrm>
        </p:grpSpPr>
        <p:sp>
          <p:nvSpPr>
            <p:cNvPr id="55" name="מלבן מעוגל 54"/>
            <p:cNvSpPr/>
            <p:nvPr/>
          </p:nvSpPr>
          <p:spPr>
            <a:xfrm>
              <a:off x="2411760" y="5217815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299622" y="4922403"/>
              <a:ext cx="50405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pos</a:t>
              </a:r>
              <a:endParaRPr lang="he-IL" dirty="0"/>
            </a:p>
          </p:txBody>
        </p:sp>
        <p:cxnSp>
          <p:nvCxnSpPr>
            <p:cNvPr id="57" name="מחבר חץ ישר 56"/>
            <p:cNvCxnSpPr/>
            <p:nvPr/>
          </p:nvCxnSpPr>
          <p:spPr>
            <a:xfrm>
              <a:off x="2555776" y="5361831"/>
              <a:ext cx="0" cy="4434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8" name="קבוצה 57"/>
          <p:cNvGrpSpPr/>
          <p:nvPr/>
        </p:nvGrpSpPr>
        <p:grpSpPr>
          <a:xfrm>
            <a:off x="1703512" y="5815797"/>
            <a:ext cx="8136904" cy="660113"/>
            <a:chOff x="1703512" y="5815797"/>
            <a:chExt cx="8136904" cy="660113"/>
          </a:xfrm>
        </p:grpSpPr>
        <p:grpSp>
          <p:nvGrpSpPr>
            <p:cNvPr id="59" name="קבוצה 58"/>
            <p:cNvGrpSpPr/>
            <p:nvPr/>
          </p:nvGrpSpPr>
          <p:grpSpPr>
            <a:xfrm>
              <a:off x="8189068" y="5832527"/>
              <a:ext cx="1651348" cy="634328"/>
              <a:chOff x="6665068" y="5832527"/>
              <a:chExt cx="1651348" cy="634328"/>
            </a:xfrm>
          </p:grpSpPr>
          <p:grpSp>
            <p:nvGrpSpPr>
              <p:cNvPr id="117" name="קבוצה 116"/>
              <p:cNvGrpSpPr/>
              <p:nvPr/>
            </p:nvGrpSpPr>
            <p:grpSpPr>
              <a:xfrm>
                <a:off x="6665068" y="5832527"/>
                <a:ext cx="1651348" cy="634328"/>
                <a:chOff x="7407220" y="5805264"/>
                <a:chExt cx="1651348" cy="634328"/>
              </a:xfrm>
            </p:grpSpPr>
            <p:grpSp>
              <p:nvGrpSpPr>
                <p:cNvPr id="119" name="קבוצה 118"/>
                <p:cNvGrpSpPr/>
                <p:nvPr/>
              </p:nvGrpSpPr>
              <p:grpSpPr>
                <a:xfrm>
                  <a:off x="7407220" y="5805264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125" name="תמונה 124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126" name="TextBox 125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5</a:t>
                    </a:r>
                    <a:endParaRPr lang="he-IL" sz="1400" dirty="0"/>
                  </a:p>
                </p:txBody>
              </p:sp>
            </p:grpSp>
            <p:grpSp>
              <p:nvGrpSpPr>
                <p:cNvPr id="120" name="קבוצה 119"/>
                <p:cNvGrpSpPr/>
                <p:nvPr/>
              </p:nvGrpSpPr>
              <p:grpSpPr>
                <a:xfrm>
                  <a:off x="8284468" y="6097247"/>
                  <a:ext cx="774100" cy="288032"/>
                  <a:chOff x="2803678" y="6097362"/>
                  <a:chExt cx="774100" cy="288032"/>
                </a:xfrm>
              </p:grpSpPr>
              <p:grpSp>
                <p:nvGrpSpPr>
                  <p:cNvPr id="121" name="קבוצה 120"/>
                  <p:cNvGrpSpPr/>
                  <p:nvPr/>
                </p:nvGrpSpPr>
                <p:grpSpPr>
                  <a:xfrm>
                    <a:off x="3384202" y="6097362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123" name="מחבר ישר 122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4" name="מחבר ישר 123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2" name="מחבר חץ ישר 121"/>
                  <p:cNvCxnSpPr/>
                  <p:nvPr/>
                </p:nvCxnSpPr>
                <p:spPr>
                  <a:xfrm flipV="1">
                    <a:off x="2803678" y="6241320"/>
                    <a:ext cx="630084" cy="3504"/>
                  </a:xfrm>
                  <a:prstGeom prst="straightConnector1">
                    <a:avLst/>
                  </a:prstGeom>
                  <a:ln>
                    <a:solidFill>
                      <a:schemeClr val="accent5">
                        <a:lumMod val="7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118" name="תמונה 117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18188" y="5860372"/>
                <a:ext cx="795888" cy="139630"/>
              </a:xfrm>
              <a:prstGeom prst="rect">
                <a:avLst/>
              </a:prstGeom>
            </p:spPr>
          </p:pic>
        </p:grpSp>
        <p:grpSp>
          <p:nvGrpSpPr>
            <p:cNvPr id="60" name="קבוצה 59"/>
            <p:cNvGrpSpPr/>
            <p:nvPr/>
          </p:nvGrpSpPr>
          <p:grpSpPr>
            <a:xfrm>
              <a:off x="1703512" y="5815797"/>
              <a:ext cx="6485556" cy="660113"/>
              <a:chOff x="1703512" y="5815797"/>
              <a:chExt cx="6485556" cy="660113"/>
            </a:xfrm>
          </p:grpSpPr>
          <p:grpSp>
            <p:nvGrpSpPr>
              <p:cNvPr id="65" name="קבוצה 64"/>
              <p:cNvGrpSpPr/>
              <p:nvPr/>
            </p:nvGrpSpPr>
            <p:grpSpPr>
              <a:xfrm>
                <a:off x="6463764" y="5841582"/>
                <a:ext cx="1233966" cy="634328"/>
                <a:chOff x="5220072" y="5890262"/>
                <a:chExt cx="1233966" cy="634328"/>
              </a:xfrm>
            </p:grpSpPr>
            <p:grpSp>
              <p:nvGrpSpPr>
                <p:cNvPr id="113" name="קבוצה 112"/>
                <p:cNvGrpSpPr/>
                <p:nvPr/>
              </p:nvGrpSpPr>
              <p:grpSpPr>
                <a:xfrm>
                  <a:off x="5220072" y="5890262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115" name="תמונה 114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116" name="TextBox 115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3</a:t>
                    </a:r>
                    <a:endParaRPr lang="he-IL" sz="1400" dirty="0"/>
                  </a:p>
                </p:txBody>
              </p:sp>
            </p:grpSp>
            <p:pic>
              <p:nvPicPr>
                <p:cNvPr id="114" name="תמונה 113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5434877" y="5918238"/>
                  <a:ext cx="795888" cy="139630"/>
                </a:xfrm>
                <a:prstGeom prst="rect">
                  <a:avLst/>
                </a:prstGeom>
              </p:spPr>
            </p:pic>
          </p:grpSp>
          <p:cxnSp>
            <p:nvCxnSpPr>
              <p:cNvPr id="66" name="מחבר חץ ישר 65"/>
              <p:cNvCxnSpPr/>
              <p:nvPr/>
            </p:nvCxnSpPr>
            <p:spPr>
              <a:xfrm flipV="1">
                <a:off x="7416987" y="6276977"/>
                <a:ext cx="772081" cy="352"/>
              </a:xfrm>
              <a:prstGeom prst="straightConnector1">
                <a:avLst/>
              </a:prstGeom>
              <a:ln>
                <a:solidFill>
                  <a:schemeClr val="accent5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7" name="קבוצה 66"/>
              <p:cNvGrpSpPr/>
              <p:nvPr/>
            </p:nvGrpSpPr>
            <p:grpSpPr>
              <a:xfrm>
                <a:off x="1703512" y="5815797"/>
                <a:ext cx="4772574" cy="634328"/>
                <a:chOff x="1703512" y="5815797"/>
                <a:chExt cx="4772574" cy="634328"/>
              </a:xfrm>
            </p:grpSpPr>
            <p:grpSp>
              <p:nvGrpSpPr>
                <p:cNvPr id="78" name="קבוצה 77"/>
                <p:cNvGrpSpPr/>
                <p:nvPr/>
              </p:nvGrpSpPr>
              <p:grpSpPr>
                <a:xfrm>
                  <a:off x="4701867" y="5815797"/>
                  <a:ext cx="1233966" cy="634328"/>
                  <a:chOff x="3419872" y="5805264"/>
                  <a:chExt cx="1233966" cy="634328"/>
                </a:xfrm>
              </p:grpSpPr>
              <p:grpSp>
                <p:nvGrpSpPr>
                  <p:cNvPr id="109" name="קבוצה 108"/>
                  <p:cNvGrpSpPr/>
                  <p:nvPr/>
                </p:nvGrpSpPr>
                <p:grpSpPr>
                  <a:xfrm>
                    <a:off x="3419872" y="5805264"/>
                    <a:ext cx="1233966" cy="634328"/>
                    <a:chOff x="3851920" y="5676717"/>
                    <a:chExt cx="1233966" cy="634328"/>
                  </a:xfrm>
                </p:grpSpPr>
                <p:pic>
                  <p:nvPicPr>
                    <p:cNvPr id="111" name="תמונה 110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851920" y="5676717"/>
                      <a:ext cx="1233966" cy="634328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112" name="TextBox 111"/>
                    <p:cNvSpPr txBox="1"/>
                    <p:nvPr/>
                  </p:nvSpPr>
                  <p:spPr>
                    <a:xfrm>
                      <a:off x="4045278" y="5953231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110" name="תמונה 109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3645838" y="5832527"/>
                    <a:ext cx="795888" cy="139630"/>
                  </a:xfrm>
                  <a:prstGeom prst="rect">
                    <a:avLst/>
                  </a:prstGeom>
                </p:spPr>
              </p:pic>
            </p:grpSp>
            <p:cxnSp>
              <p:nvCxnSpPr>
                <p:cNvPr id="79" name="מחבר חץ ישר 78"/>
                <p:cNvCxnSpPr/>
                <p:nvPr/>
              </p:nvCxnSpPr>
              <p:spPr>
                <a:xfrm>
                  <a:off x="5598206" y="6239773"/>
                  <a:ext cx="877880" cy="0"/>
                </a:xfrm>
                <a:prstGeom prst="straightConnector1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0" name="קבוצה 79"/>
                <p:cNvGrpSpPr/>
                <p:nvPr/>
              </p:nvGrpSpPr>
              <p:grpSpPr>
                <a:xfrm>
                  <a:off x="1703512" y="5948295"/>
                  <a:ext cx="1224136" cy="369332"/>
                  <a:chOff x="660766" y="5665199"/>
                  <a:chExt cx="1224136" cy="369332"/>
                </a:xfrm>
              </p:grpSpPr>
              <p:sp>
                <p:nvSpPr>
                  <p:cNvPr id="106" name="מלבן מעוגל 105"/>
                  <p:cNvSpPr/>
                  <p:nvPr/>
                </p:nvSpPr>
                <p:spPr>
                  <a:xfrm>
                    <a:off x="1236830" y="5705849"/>
                    <a:ext cx="288032" cy="288032"/>
                  </a:xfrm>
                  <a:prstGeom prst="roundRect">
                    <a:avLst/>
                  </a:prstGeom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he-IL"/>
                  </a:p>
                </p:txBody>
              </p:sp>
              <p:sp>
                <p:nvSpPr>
                  <p:cNvPr id="107" name="TextBox 106"/>
                  <p:cNvSpPr txBox="1"/>
                  <p:nvPr/>
                </p:nvSpPr>
                <p:spPr>
                  <a:xfrm>
                    <a:off x="660766" y="5665199"/>
                    <a:ext cx="50405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1">
                    <a:spAutoFit/>
                  </a:bodyPr>
                  <a:lstStyle/>
                  <a:p>
                    <a:r>
                      <a:rPr lang="en-US" dirty="0"/>
                      <a:t>lst</a:t>
                    </a:r>
                    <a:endParaRPr lang="he-IL" dirty="0"/>
                  </a:p>
                </p:txBody>
              </p:sp>
              <p:cxnSp>
                <p:nvCxnSpPr>
                  <p:cNvPr id="108" name="מחבר חץ ישר 107"/>
                  <p:cNvCxnSpPr/>
                  <p:nvPr/>
                </p:nvCxnSpPr>
                <p:spPr>
                  <a:xfrm>
                    <a:off x="1380846" y="5849865"/>
                    <a:ext cx="504056" cy="0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1" name="קבוצה 80"/>
                <p:cNvGrpSpPr/>
                <p:nvPr/>
              </p:nvGrpSpPr>
              <p:grpSpPr>
                <a:xfrm>
                  <a:off x="2927648" y="5815797"/>
                  <a:ext cx="1774219" cy="634328"/>
                  <a:chOff x="1886984" y="5820733"/>
                  <a:chExt cx="1774219" cy="634328"/>
                </a:xfrm>
              </p:grpSpPr>
              <p:grpSp>
                <p:nvGrpSpPr>
                  <p:cNvPr id="87" name="קבוצה 86"/>
                  <p:cNvGrpSpPr/>
                  <p:nvPr/>
                </p:nvGrpSpPr>
                <p:grpSpPr>
                  <a:xfrm>
                    <a:off x="1886984" y="5820733"/>
                    <a:ext cx="1774219" cy="634328"/>
                    <a:chOff x="1886984" y="5820733"/>
                    <a:chExt cx="1774219" cy="634328"/>
                  </a:xfrm>
                </p:grpSpPr>
                <p:grpSp>
                  <p:nvGrpSpPr>
                    <p:cNvPr id="94" name="קבוצה 93"/>
                    <p:cNvGrpSpPr/>
                    <p:nvPr/>
                  </p:nvGrpSpPr>
                  <p:grpSpPr>
                    <a:xfrm>
                      <a:off x="1886984" y="5820733"/>
                      <a:ext cx="1233966" cy="634328"/>
                      <a:chOff x="3851920" y="5676717"/>
                      <a:chExt cx="1233966" cy="634328"/>
                    </a:xfrm>
                  </p:grpSpPr>
                  <p:pic>
                    <p:nvPicPr>
                      <p:cNvPr id="96" name="תמונה 95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51920" y="5676717"/>
                        <a:ext cx="1233966" cy="634328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105" name="TextBox 104"/>
                      <p:cNvSpPr txBox="1"/>
                      <p:nvPr/>
                    </p:nvSpPr>
                    <p:spPr>
                      <a:xfrm>
                        <a:off x="4045278" y="5953231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4</a:t>
                        </a:r>
                        <a:endParaRPr lang="he-IL" sz="1400" dirty="0"/>
                      </a:p>
                    </p:txBody>
                  </p:sp>
                </p:grpSp>
                <p:cxnSp>
                  <p:nvCxnSpPr>
                    <p:cNvPr id="95" name="מחבר חץ ישר 94"/>
                    <p:cNvCxnSpPr/>
                    <p:nvPr/>
                  </p:nvCxnSpPr>
                  <p:spPr>
                    <a:xfrm>
                      <a:off x="2803678" y="6244824"/>
                      <a:ext cx="857525" cy="14956"/>
                    </a:xfrm>
                    <a:prstGeom prst="straightConnector1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pic>
                <p:nvPicPr>
                  <p:cNvPr id="93" name="תמונה 92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2106023" y="584651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</p:grpSp>
      </p:grpSp>
    </p:spTree>
    <p:extLst>
      <p:ext uri="{BB962C8B-B14F-4D97-AF65-F5344CB8AC3E}">
        <p14:creationId xmlns:p14="http://schemas.microsoft.com/office/powerpoint/2010/main" val="307878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{4, 7, 3, 5 };</a:t>
            </a:r>
            <a:br>
              <a:rPr lang="en-US" sz="2000" dirty="0"/>
            </a:b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lst1 = build(arr);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13" name="מלבן מעוגל 12"/>
          <p:cNvSpPr/>
          <p:nvPr/>
        </p:nvSpPr>
        <p:spPr>
          <a:xfrm>
            <a:off x="603288" y="1945305"/>
            <a:ext cx="3970784" cy="385002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36" name="קבוצה 35"/>
          <p:cNvGrpSpPr/>
          <p:nvPr/>
        </p:nvGrpSpPr>
        <p:grpSpPr>
          <a:xfrm>
            <a:off x="1981200" y="5924463"/>
            <a:ext cx="7569708" cy="661591"/>
            <a:chOff x="525848" y="5805264"/>
            <a:chExt cx="7569708" cy="661591"/>
          </a:xfrm>
        </p:grpSpPr>
        <p:grpSp>
          <p:nvGrpSpPr>
            <p:cNvPr id="37" name="קבוצה 36"/>
            <p:cNvGrpSpPr/>
            <p:nvPr/>
          </p:nvGrpSpPr>
          <p:grpSpPr>
            <a:xfrm>
              <a:off x="525848" y="5805264"/>
              <a:ext cx="5640158" cy="649797"/>
              <a:chOff x="525848" y="5805264"/>
              <a:chExt cx="5640158" cy="649797"/>
            </a:xfrm>
          </p:grpSpPr>
          <p:grpSp>
            <p:nvGrpSpPr>
              <p:cNvPr id="52" name="קבוצה 51"/>
              <p:cNvGrpSpPr/>
              <p:nvPr/>
            </p:nvGrpSpPr>
            <p:grpSpPr>
              <a:xfrm>
                <a:off x="525848" y="5805264"/>
                <a:ext cx="4127990" cy="649797"/>
                <a:chOff x="525848" y="5805264"/>
                <a:chExt cx="4127990" cy="649797"/>
              </a:xfrm>
            </p:grpSpPr>
            <p:grpSp>
              <p:nvGrpSpPr>
                <p:cNvPr id="59" name="קבוצה 58"/>
                <p:cNvGrpSpPr/>
                <p:nvPr/>
              </p:nvGrpSpPr>
              <p:grpSpPr>
                <a:xfrm>
                  <a:off x="525848" y="5953231"/>
                  <a:ext cx="1361136" cy="369332"/>
                  <a:chOff x="523766" y="5665199"/>
                  <a:chExt cx="1361136" cy="369332"/>
                </a:xfrm>
              </p:grpSpPr>
              <p:sp>
                <p:nvSpPr>
                  <p:cNvPr id="73" name="מלבן מעוגל 72"/>
                  <p:cNvSpPr/>
                  <p:nvPr/>
                </p:nvSpPr>
                <p:spPr>
                  <a:xfrm>
                    <a:off x="1236830" y="5705849"/>
                    <a:ext cx="288032" cy="288032"/>
                  </a:xfrm>
                  <a:prstGeom prst="roundRect">
                    <a:avLst/>
                  </a:prstGeom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he-IL"/>
                  </a:p>
                </p:txBody>
              </p:sp>
              <p:sp>
                <p:nvSpPr>
                  <p:cNvPr id="74" name="TextBox 73"/>
                  <p:cNvSpPr txBox="1"/>
                  <p:nvPr/>
                </p:nvSpPr>
                <p:spPr>
                  <a:xfrm>
                    <a:off x="523766" y="5665199"/>
                    <a:ext cx="64105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1">
                    <a:spAutoFit/>
                  </a:bodyPr>
                  <a:lstStyle/>
                  <a:p>
                    <a:r>
                      <a:rPr lang="en-US" dirty="0">
                        <a:solidFill>
                          <a:srgbClr val="006600"/>
                        </a:solidFill>
                      </a:rPr>
                      <a:t>lst1</a:t>
                    </a:r>
                    <a:endParaRPr lang="he-IL" dirty="0">
                      <a:solidFill>
                        <a:srgbClr val="006600"/>
                      </a:solidFill>
                    </a:endParaRPr>
                  </a:p>
                </p:txBody>
              </p:sp>
              <p:cxnSp>
                <p:nvCxnSpPr>
                  <p:cNvPr id="75" name="מחבר חץ ישר 74"/>
                  <p:cNvCxnSpPr/>
                  <p:nvPr/>
                </p:nvCxnSpPr>
                <p:spPr>
                  <a:xfrm>
                    <a:off x="1380846" y="5849865"/>
                    <a:ext cx="504056" cy="0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0" name="קבוצה 59"/>
                <p:cNvGrpSpPr/>
                <p:nvPr/>
              </p:nvGrpSpPr>
              <p:grpSpPr>
                <a:xfrm>
                  <a:off x="1886984" y="5805264"/>
                  <a:ext cx="2766854" cy="649797"/>
                  <a:chOff x="1886984" y="5805264"/>
                  <a:chExt cx="2766854" cy="649797"/>
                </a:xfrm>
              </p:grpSpPr>
              <p:grpSp>
                <p:nvGrpSpPr>
                  <p:cNvPr id="61" name="קבוצה 60"/>
                  <p:cNvGrpSpPr/>
                  <p:nvPr/>
                </p:nvGrpSpPr>
                <p:grpSpPr>
                  <a:xfrm>
                    <a:off x="1886984" y="5820733"/>
                    <a:ext cx="1546778" cy="634328"/>
                    <a:chOff x="1886984" y="5820733"/>
                    <a:chExt cx="1546778" cy="634328"/>
                  </a:xfrm>
                </p:grpSpPr>
                <p:grpSp>
                  <p:nvGrpSpPr>
                    <p:cNvPr id="67" name="קבוצה 66"/>
                    <p:cNvGrpSpPr/>
                    <p:nvPr/>
                  </p:nvGrpSpPr>
                  <p:grpSpPr>
                    <a:xfrm>
                      <a:off x="1886984" y="5820733"/>
                      <a:ext cx="1546778" cy="634328"/>
                      <a:chOff x="1886984" y="5820733"/>
                      <a:chExt cx="1546778" cy="634328"/>
                    </a:xfrm>
                  </p:grpSpPr>
                  <p:grpSp>
                    <p:nvGrpSpPr>
                      <p:cNvPr id="69" name="קבוצה 68"/>
                      <p:cNvGrpSpPr/>
                      <p:nvPr/>
                    </p:nvGrpSpPr>
                    <p:grpSpPr>
                      <a:xfrm>
                        <a:off x="1886984" y="5820733"/>
                        <a:ext cx="1233966" cy="634328"/>
                        <a:chOff x="3851920" y="5676717"/>
                        <a:chExt cx="1233966" cy="634328"/>
                      </a:xfrm>
                    </p:grpSpPr>
                    <p:pic>
                      <p:nvPicPr>
                        <p:cNvPr id="71" name="תמונה 70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851920" y="5676717"/>
                          <a:ext cx="1233966" cy="634328"/>
                        </a:xfrm>
                        <a:prstGeom prst="rect">
                          <a:avLst/>
                        </a:prstGeom>
                      </p:spPr>
                    </p:pic>
                    <p:sp>
                      <p:nvSpPr>
                        <p:cNvPr id="72" name="TextBox 71"/>
                        <p:cNvSpPr txBox="1"/>
                        <p:nvPr/>
                      </p:nvSpPr>
                      <p:spPr>
                        <a:xfrm>
                          <a:off x="4045278" y="5953231"/>
                          <a:ext cx="216024" cy="288147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lIns="36000" tIns="36000" rIns="36000" bIns="36000" rtlCol="1">
                          <a:spAutoFit/>
                        </a:bodyPr>
                        <a:lstStyle/>
                        <a:p>
                          <a:r>
                            <a:rPr lang="en-US" sz="1400" dirty="0"/>
                            <a:t>4</a:t>
                          </a:r>
                          <a:endParaRPr lang="he-IL" sz="1400" dirty="0"/>
                        </a:p>
                      </p:txBody>
                    </p:sp>
                  </p:grpSp>
                  <p:cxnSp>
                    <p:nvCxnSpPr>
                      <p:cNvPr id="70" name="מחבר חץ ישר 69"/>
                      <p:cNvCxnSpPr/>
                      <p:nvPr/>
                    </p:nvCxnSpPr>
                    <p:spPr>
                      <a:xfrm flipV="1">
                        <a:off x="2803678" y="6241320"/>
                        <a:ext cx="630084" cy="3504"/>
                      </a:xfrm>
                      <a:prstGeom prst="straightConnector1">
                        <a:avLst/>
                      </a:prstGeom>
                      <a:ln>
                        <a:solidFill>
                          <a:schemeClr val="accent5">
                            <a:lumMod val="75000"/>
                          </a:schemeClr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pic>
                  <p:nvPicPr>
                    <p:cNvPr id="68" name="תמונה 67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2106023" y="584651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62" name="קבוצה 61"/>
                  <p:cNvGrpSpPr/>
                  <p:nvPr/>
                </p:nvGrpSpPr>
                <p:grpSpPr>
                  <a:xfrm>
                    <a:off x="3419872" y="5805264"/>
                    <a:ext cx="1233966" cy="634328"/>
                    <a:chOff x="3419872" y="5805264"/>
                    <a:chExt cx="1233966" cy="634328"/>
                  </a:xfrm>
                </p:grpSpPr>
                <p:grpSp>
                  <p:nvGrpSpPr>
                    <p:cNvPr id="63" name="קבוצה 62"/>
                    <p:cNvGrpSpPr/>
                    <p:nvPr/>
                  </p:nvGrpSpPr>
                  <p:grpSpPr>
                    <a:xfrm>
                      <a:off x="3419872" y="5805264"/>
                      <a:ext cx="1233966" cy="634328"/>
                      <a:chOff x="3851920" y="5676717"/>
                      <a:chExt cx="1233966" cy="634328"/>
                    </a:xfrm>
                  </p:grpSpPr>
                  <p:pic>
                    <p:nvPicPr>
                      <p:cNvPr id="65" name="תמונה 6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851920" y="5676717"/>
                        <a:ext cx="1233966" cy="634328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66" name="TextBox 65"/>
                      <p:cNvSpPr txBox="1"/>
                      <p:nvPr/>
                    </p:nvSpPr>
                    <p:spPr>
                      <a:xfrm>
                        <a:off x="4045278" y="5953231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7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64" name="תמונה 63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645838" y="5832527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</p:grpSp>
          <p:cxnSp>
            <p:nvCxnSpPr>
              <p:cNvPr id="53" name="מחבר חץ ישר 52"/>
              <p:cNvCxnSpPr/>
              <p:nvPr/>
            </p:nvCxnSpPr>
            <p:spPr>
              <a:xfrm flipV="1">
                <a:off x="4330924" y="6226942"/>
                <a:ext cx="630084" cy="3504"/>
              </a:xfrm>
              <a:prstGeom prst="straightConnector1">
                <a:avLst/>
              </a:prstGeom>
              <a:ln>
                <a:solidFill>
                  <a:schemeClr val="accent5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4" name="קבוצה 53"/>
              <p:cNvGrpSpPr/>
              <p:nvPr/>
            </p:nvGrpSpPr>
            <p:grpSpPr>
              <a:xfrm>
                <a:off x="4932040" y="5819008"/>
                <a:ext cx="1233966" cy="634328"/>
                <a:chOff x="5220072" y="5890262"/>
                <a:chExt cx="1233966" cy="634328"/>
              </a:xfrm>
            </p:grpSpPr>
            <p:grpSp>
              <p:nvGrpSpPr>
                <p:cNvPr id="55" name="קבוצה 54"/>
                <p:cNvGrpSpPr/>
                <p:nvPr/>
              </p:nvGrpSpPr>
              <p:grpSpPr>
                <a:xfrm>
                  <a:off x="5220072" y="5890262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57" name="תמונה 56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58" name="TextBox 57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3</a:t>
                    </a:r>
                    <a:endParaRPr lang="he-IL" sz="1400" dirty="0"/>
                  </a:p>
                </p:txBody>
              </p:sp>
            </p:grpSp>
            <p:pic>
              <p:nvPicPr>
                <p:cNvPr id="56" name="תמונה 55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434877" y="5918238"/>
                  <a:ext cx="795888" cy="139630"/>
                </a:xfrm>
                <a:prstGeom prst="rect">
                  <a:avLst/>
                </a:prstGeom>
              </p:spPr>
            </p:pic>
          </p:grpSp>
        </p:grpSp>
        <p:cxnSp>
          <p:nvCxnSpPr>
            <p:cNvPr id="38" name="מחבר חץ ישר 37"/>
            <p:cNvCxnSpPr/>
            <p:nvPr/>
          </p:nvCxnSpPr>
          <p:spPr>
            <a:xfrm flipV="1">
              <a:off x="5829847" y="6251251"/>
              <a:ext cx="630084" cy="3504"/>
            </a:xfrm>
            <a:prstGeom prst="straightConnector1">
              <a:avLst/>
            </a:prstGeom>
            <a:ln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1" name="קבוצה 40"/>
            <p:cNvGrpSpPr/>
            <p:nvPr/>
          </p:nvGrpSpPr>
          <p:grpSpPr>
            <a:xfrm>
              <a:off x="6444208" y="5832527"/>
              <a:ext cx="1651348" cy="634328"/>
              <a:chOff x="6665068" y="5832527"/>
              <a:chExt cx="1651348" cy="634328"/>
            </a:xfrm>
          </p:grpSpPr>
          <p:grpSp>
            <p:nvGrpSpPr>
              <p:cNvPr id="42" name="קבוצה 41"/>
              <p:cNvGrpSpPr/>
              <p:nvPr/>
            </p:nvGrpSpPr>
            <p:grpSpPr>
              <a:xfrm>
                <a:off x="6665068" y="5832527"/>
                <a:ext cx="1651348" cy="634328"/>
                <a:chOff x="7407220" y="5805264"/>
                <a:chExt cx="1651348" cy="634328"/>
              </a:xfrm>
            </p:grpSpPr>
            <p:grpSp>
              <p:nvGrpSpPr>
                <p:cNvPr id="44" name="קבוצה 43"/>
                <p:cNvGrpSpPr/>
                <p:nvPr/>
              </p:nvGrpSpPr>
              <p:grpSpPr>
                <a:xfrm>
                  <a:off x="7407220" y="5805264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50" name="תמונה 49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51" name="TextBox 50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5</a:t>
                    </a:r>
                    <a:endParaRPr lang="he-IL" sz="1400" dirty="0"/>
                  </a:p>
                </p:txBody>
              </p:sp>
            </p:grpSp>
            <p:grpSp>
              <p:nvGrpSpPr>
                <p:cNvPr id="45" name="קבוצה 44"/>
                <p:cNvGrpSpPr/>
                <p:nvPr/>
              </p:nvGrpSpPr>
              <p:grpSpPr>
                <a:xfrm>
                  <a:off x="8284468" y="6097247"/>
                  <a:ext cx="774100" cy="288032"/>
                  <a:chOff x="2803678" y="6097362"/>
                  <a:chExt cx="774100" cy="288032"/>
                </a:xfrm>
              </p:grpSpPr>
              <p:grpSp>
                <p:nvGrpSpPr>
                  <p:cNvPr id="46" name="קבוצה 45"/>
                  <p:cNvGrpSpPr/>
                  <p:nvPr/>
                </p:nvGrpSpPr>
                <p:grpSpPr>
                  <a:xfrm>
                    <a:off x="3384202" y="6097362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48" name="מחבר ישר 47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מחבר ישר 48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7" name="מחבר חץ ישר 46"/>
                  <p:cNvCxnSpPr/>
                  <p:nvPr/>
                </p:nvCxnSpPr>
                <p:spPr>
                  <a:xfrm flipV="1">
                    <a:off x="2803678" y="6241320"/>
                    <a:ext cx="630084" cy="3504"/>
                  </a:xfrm>
                  <a:prstGeom prst="straightConnector1">
                    <a:avLst/>
                  </a:prstGeom>
                  <a:ln>
                    <a:solidFill>
                      <a:schemeClr val="accent5">
                        <a:lumMod val="7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43" name="תמונה 42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918188" y="5860372"/>
                <a:ext cx="795888" cy="139630"/>
              </a:xfrm>
              <a:prstGeom prst="rect">
                <a:avLst/>
              </a:prstGeom>
            </p:spPr>
          </p:pic>
        </p:grpSp>
      </p:grpSp>
      <p:sp>
        <p:nvSpPr>
          <p:cNvPr id="8" name="מציין מיקום של כותרת תחתונה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55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6222211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מההתחלה לסוף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{4, 7, 3, 5 };</a:t>
            </a:r>
            <a:br>
              <a:rPr lang="en-US" sz="2000" dirty="0"/>
            </a:b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lst1 = build(arr);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&gt;(arr[0]);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pos = lst;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1 ; i &lt; arr.length ; i++)</a:t>
            </a:r>
            <a:br>
              <a:rPr lang="nn-NO" sz="2000" dirty="0"/>
            </a:br>
            <a:r>
              <a:rPr lang="nn-NO" sz="2000" dirty="0"/>
              <a:t>	{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 err="1"/>
              <a:t>pos.setNext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&gt;(arr[i]));</a:t>
            </a:r>
            <a:br>
              <a:rPr lang="en-US" sz="2000" dirty="0"/>
            </a:br>
            <a:r>
              <a:rPr lang="en-US" sz="2000" dirty="0"/>
              <a:t>		pos = </a:t>
            </a:r>
            <a:r>
              <a:rPr lang="en-US" sz="2000" dirty="0" err="1"/>
              <a:t>pos.getNext</a:t>
            </a:r>
            <a:r>
              <a:rPr lang="en-US" sz="2000" dirty="0"/>
              <a:t>();</a:t>
            </a:r>
            <a:br>
              <a:rPr lang="en-US" sz="2000" dirty="0"/>
            </a:br>
            <a:r>
              <a:rPr lang="en-US" sz="2000" dirty="0"/>
              <a:t>	}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sp>
        <p:nvSpPr>
          <p:cNvPr id="13" name="מלבן מעוגל 12"/>
          <p:cNvSpPr/>
          <p:nvPr/>
        </p:nvSpPr>
        <p:spPr>
          <a:xfrm>
            <a:off x="1554365" y="3228523"/>
            <a:ext cx="6025125" cy="64151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34" name="מלבן מעוגל 33"/>
          <p:cNvSpPr/>
          <p:nvPr/>
        </p:nvSpPr>
        <p:spPr>
          <a:xfrm>
            <a:off x="6888089" y="1046750"/>
            <a:ext cx="3303047" cy="13633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dirty="0" err="1">
                <a:solidFill>
                  <a:schemeClr val="tx1"/>
                </a:solidFill>
              </a:rPr>
              <a:t>lst</a:t>
            </a:r>
            <a:r>
              <a:rPr lang="he-IL" sz="1600" dirty="0">
                <a:solidFill>
                  <a:schemeClr val="tx1"/>
                </a:solidFill>
              </a:rPr>
              <a:t> שומר על הקשר עם תחילת הרשימה</a:t>
            </a:r>
            <a:br>
              <a:rPr lang="en-US" sz="1600" dirty="0">
                <a:solidFill>
                  <a:schemeClr val="tx1"/>
                </a:solidFill>
              </a:rPr>
            </a:br>
            <a:r>
              <a:rPr lang="en-US" sz="1600" dirty="0" err="1">
                <a:solidFill>
                  <a:schemeClr val="tx1"/>
                </a:solidFill>
              </a:rPr>
              <a:t>pos</a:t>
            </a:r>
            <a:r>
              <a:rPr lang="he-IL" sz="1600" dirty="0">
                <a:solidFill>
                  <a:schemeClr val="tx1"/>
                </a:solidFill>
              </a:rPr>
              <a:t> הפנית עזר שרצה על החוליות</a:t>
            </a:r>
          </a:p>
          <a:p>
            <a:r>
              <a:rPr lang="he-IL" sz="1600" b="1" dirty="0">
                <a:solidFill>
                  <a:schemeClr val="tx1"/>
                </a:solidFill>
              </a:rPr>
              <a:t>חַשוֹב!</a:t>
            </a:r>
            <a:r>
              <a:rPr lang="he-IL" sz="1600" dirty="0">
                <a:solidFill>
                  <a:schemeClr val="tx1"/>
                </a:solidFill>
              </a:rPr>
              <a:t> מה יקרה אם </a:t>
            </a:r>
            <a:r>
              <a:rPr lang="en-US" sz="1600" dirty="0" err="1">
                <a:solidFill>
                  <a:schemeClr val="tx1"/>
                </a:solidFill>
              </a:rPr>
              <a:t>lst</a:t>
            </a:r>
            <a:r>
              <a:rPr lang="he-IL" sz="1600" dirty="0">
                <a:solidFill>
                  <a:schemeClr val="tx1"/>
                </a:solidFill>
              </a:rPr>
              <a:t> יאבד את הקשר לתחילת הרשימה?  </a:t>
            </a:r>
          </a:p>
        </p:txBody>
      </p:sp>
      <p:grpSp>
        <p:nvGrpSpPr>
          <p:cNvPr id="35" name="קבוצה 34"/>
          <p:cNvGrpSpPr/>
          <p:nvPr/>
        </p:nvGrpSpPr>
        <p:grpSpPr>
          <a:xfrm>
            <a:off x="1981200" y="5924463"/>
            <a:ext cx="7569708" cy="661591"/>
            <a:chOff x="525848" y="5805264"/>
            <a:chExt cx="7569708" cy="661591"/>
          </a:xfrm>
        </p:grpSpPr>
        <p:grpSp>
          <p:nvGrpSpPr>
            <p:cNvPr id="36" name="קבוצה 35"/>
            <p:cNvGrpSpPr/>
            <p:nvPr/>
          </p:nvGrpSpPr>
          <p:grpSpPr>
            <a:xfrm>
              <a:off x="525848" y="5805264"/>
              <a:ext cx="5640158" cy="649797"/>
              <a:chOff x="525848" y="5805264"/>
              <a:chExt cx="5640158" cy="649797"/>
            </a:xfrm>
          </p:grpSpPr>
          <p:grpSp>
            <p:nvGrpSpPr>
              <p:cNvPr id="51" name="קבוצה 50"/>
              <p:cNvGrpSpPr/>
              <p:nvPr/>
            </p:nvGrpSpPr>
            <p:grpSpPr>
              <a:xfrm>
                <a:off x="525848" y="5805264"/>
                <a:ext cx="4127990" cy="649797"/>
                <a:chOff x="525848" y="5805264"/>
                <a:chExt cx="4127990" cy="649797"/>
              </a:xfrm>
            </p:grpSpPr>
            <p:grpSp>
              <p:nvGrpSpPr>
                <p:cNvPr id="58" name="קבוצה 57"/>
                <p:cNvGrpSpPr/>
                <p:nvPr/>
              </p:nvGrpSpPr>
              <p:grpSpPr>
                <a:xfrm>
                  <a:off x="525848" y="5953231"/>
                  <a:ext cx="1361136" cy="369332"/>
                  <a:chOff x="523766" y="5665199"/>
                  <a:chExt cx="1361136" cy="369332"/>
                </a:xfrm>
              </p:grpSpPr>
              <p:sp>
                <p:nvSpPr>
                  <p:cNvPr id="72" name="מלבן מעוגל 71"/>
                  <p:cNvSpPr/>
                  <p:nvPr/>
                </p:nvSpPr>
                <p:spPr>
                  <a:xfrm>
                    <a:off x="1236830" y="5705849"/>
                    <a:ext cx="288032" cy="288032"/>
                  </a:xfrm>
                  <a:prstGeom prst="roundRect">
                    <a:avLst/>
                  </a:prstGeom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he-IL"/>
                  </a:p>
                </p:txBody>
              </p:sp>
              <p:sp>
                <p:nvSpPr>
                  <p:cNvPr id="73" name="TextBox 72"/>
                  <p:cNvSpPr txBox="1"/>
                  <p:nvPr/>
                </p:nvSpPr>
                <p:spPr>
                  <a:xfrm>
                    <a:off x="523766" y="5665199"/>
                    <a:ext cx="64105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1">
                    <a:spAutoFit/>
                  </a:bodyPr>
                  <a:lstStyle/>
                  <a:p>
                    <a:r>
                      <a:rPr lang="en-US" dirty="0">
                        <a:solidFill>
                          <a:srgbClr val="006600"/>
                        </a:solidFill>
                      </a:rPr>
                      <a:t>lst1</a:t>
                    </a:r>
                    <a:endParaRPr lang="he-IL" dirty="0">
                      <a:solidFill>
                        <a:srgbClr val="006600"/>
                      </a:solidFill>
                    </a:endParaRPr>
                  </a:p>
                </p:txBody>
              </p:sp>
              <p:cxnSp>
                <p:nvCxnSpPr>
                  <p:cNvPr id="74" name="מחבר חץ ישר 73"/>
                  <p:cNvCxnSpPr/>
                  <p:nvPr/>
                </p:nvCxnSpPr>
                <p:spPr>
                  <a:xfrm>
                    <a:off x="1380846" y="5849865"/>
                    <a:ext cx="504056" cy="0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9" name="קבוצה 58"/>
                <p:cNvGrpSpPr/>
                <p:nvPr/>
              </p:nvGrpSpPr>
              <p:grpSpPr>
                <a:xfrm>
                  <a:off x="1886984" y="5805264"/>
                  <a:ext cx="2766854" cy="649797"/>
                  <a:chOff x="1886984" y="5805264"/>
                  <a:chExt cx="2766854" cy="649797"/>
                </a:xfrm>
              </p:grpSpPr>
              <p:grpSp>
                <p:nvGrpSpPr>
                  <p:cNvPr id="60" name="קבוצה 59"/>
                  <p:cNvGrpSpPr/>
                  <p:nvPr/>
                </p:nvGrpSpPr>
                <p:grpSpPr>
                  <a:xfrm>
                    <a:off x="1886984" y="5820733"/>
                    <a:ext cx="1546778" cy="634328"/>
                    <a:chOff x="1886984" y="5820733"/>
                    <a:chExt cx="1546778" cy="634328"/>
                  </a:xfrm>
                </p:grpSpPr>
                <p:grpSp>
                  <p:nvGrpSpPr>
                    <p:cNvPr id="66" name="קבוצה 65"/>
                    <p:cNvGrpSpPr/>
                    <p:nvPr/>
                  </p:nvGrpSpPr>
                  <p:grpSpPr>
                    <a:xfrm>
                      <a:off x="1886984" y="5820733"/>
                      <a:ext cx="1546778" cy="634328"/>
                      <a:chOff x="1886984" y="5820733"/>
                      <a:chExt cx="1546778" cy="634328"/>
                    </a:xfrm>
                  </p:grpSpPr>
                  <p:grpSp>
                    <p:nvGrpSpPr>
                      <p:cNvPr id="68" name="קבוצה 67"/>
                      <p:cNvGrpSpPr/>
                      <p:nvPr/>
                    </p:nvGrpSpPr>
                    <p:grpSpPr>
                      <a:xfrm>
                        <a:off x="1886984" y="5820733"/>
                        <a:ext cx="1233966" cy="634328"/>
                        <a:chOff x="3851920" y="5676717"/>
                        <a:chExt cx="1233966" cy="634328"/>
                      </a:xfrm>
                    </p:grpSpPr>
                    <p:pic>
                      <p:nvPicPr>
                        <p:cNvPr id="70" name="תמונה 69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851920" y="5676717"/>
                          <a:ext cx="1233966" cy="634328"/>
                        </a:xfrm>
                        <a:prstGeom prst="rect">
                          <a:avLst/>
                        </a:prstGeom>
                      </p:spPr>
                    </p:pic>
                    <p:sp>
                      <p:nvSpPr>
                        <p:cNvPr id="71" name="TextBox 70"/>
                        <p:cNvSpPr txBox="1"/>
                        <p:nvPr/>
                      </p:nvSpPr>
                      <p:spPr>
                        <a:xfrm>
                          <a:off x="4045278" y="5953231"/>
                          <a:ext cx="216024" cy="288147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lIns="36000" tIns="36000" rIns="36000" bIns="36000" rtlCol="1">
                          <a:spAutoFit/>
                        </a:bodyPr>
                        <a:lstStyle/>
                        <a:p>
                          <a:r>
                            <a:rPr lang="en-US" sz="1400" dirty="0"/>
                            <a:t>4</a:t>
                          </a:r>
                          <a:endParaRPr lang="he-IL" sz="1400" dirty="0"/>
                        </a:p>
                      </p:txBody>
                    </p:sp>
                  </p:grpSp>
                  <p:cxnSp>
                    <p:nvCxnSpPr>
                      <p:cNvPr id="69" name="מחבר חץ ישר 68"/>
                      <p:cNvCxnSpPr/>
                      <p:nvPr/>
                    </p:nvCxnSpPr>
                    <p:spPr>
                      <a:xfrm flipV="1">
                        <a:off x="2803678" y="6241320"/>
                        <a:ext cx="630084" cy="3504"/>
                      </a:xfrm>
                      <a:prstGeom prst="straightConnector1">
                        <a:avLst/>
                      </a:prstGeom>
                      <a:ln>
                        <a:solidFill>
                          <a:schemeClr val="accent5">
                            <a:lumMod val="75000"/>
                          </a:schemeClr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pic>
                  <p:nvPicPr>
                    <p:cNvPr id="67" name="תמונה 66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2106023" y="584651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61" name="קבוצה 60"/>
                  <p:cNvGrpSpPr/>
                  <p:nvPr/>
                </p:nvGrpSpPr>
                <p:grpSpPr>
                  <a:xfrm>
                    <a:off x="3419872" y="5805264"/>
                    <a:ext cx="1233966" cy="634328"/>
                    <a:chOff x="3419872" y="5805264"/>
                    <a:chExt cx="1233966" cy="634328"/>
                  </a:xfrm>
                </p:grpSpPr>
                <p:grpSp>
                  <p:nvGrpSpPr>
                    <p:cNvPr id="62" name="קבוצה 61"/>
                    <p:cNvGrpSpPr/>
                    <p:nvPr/>
                  </p:nvGrpSpPr>
                  <p:grpSpPr>
                    <a:xfrm>
                      <a:off x="3419872" y="5805264"/>
                      <a:ext cx="1233966" cy="634328"/>
                      <a:chOff x="3851920" y="5676717"/>
                      <a:chExt cx="1233966" cy="634328"/>
                    </a:xfrm>
                  </p:grpSpPr>
                  <p:pic>
                    <p:nvPicPr>
                      <p:cNvPr id="64" name="תמונה 63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851920" y="5676717"/>
                        <a:ext cx="1233966" cy="634328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65" name="TextBox 64"/>
                      <p:cNvSpPr txBox="1"/>
                      <p:nvPr/>
                    </p:nvSpPr>
                    <p:spPr>
                      <a:xfrm>
                        <a:off x="4045278" y="5953231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7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63" name="תמונה 62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645838" y="5832527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</p:grpSp>
          <p:cxnSp>
            <p:nvCxnSpPr>
              <p:cNvPr id="52" name="מחבר חץ ישר 51"/>
              <p:cNvCxnSpPr/>
              <p:nvPr/>
            </p:nvCxnSpPr>
            <p:spPr>
              <a:xfrm flipV="1">
                <a:off x="4330924" y="6226942"/>
                <a:ext cx="630084" cy="3504"/>
              </a:xfrm>
              <a:prstGeom prst="straightConnector1">
                <a:avLst/>
              </a:prstGeom>
              <a:ln>
                <a:solidFill>
                  <a:schemeClr val="accent5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3" name="קבוצה 52"/>
              <p:cNvGrpSpPr/>
              <p:nvPr/>
            </p:nvGrpSpPr>
            <p:grpSpPr>
              <a:xfrm>
                <a:off x="4932040" y="5819008"/>
                <a:ext cx="1233966" cy="634328"/>
                <a:chOff x="5220072" y="5890262"/>
                <a:chExt cx="1233966" cy="634328"/>
              </a:xfrm>
            </p:grpSpPr>
            <p:grpSp>
              <p:nvGrpSpPr>
                <p:cNvPr id="54" name="קבוצה 53"/>
                <p:cNvGrpSpPr/>
                <p:nvPr/>
              </p:nvGrpSpPr>
              <p:grpSpPr>
                <a:xfrm>
                  <a:off x="5220072" y="5890262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56" name="תמונה 55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57" name="TextBox 56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3</a:t>
                    </a:r>
                    <a:endParaRPr lang="he-IL" sz="1400" dirty="0"/>
                  </a:p>
                </p:txBody>
              </p:sp>
            </p:grpSp>
            <p:pic>
              <p:nvPicPr>
                <p:cNvPr id="55" name="תמונה 54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434877" y="5918238"/>
                  <a:ext cx="795888" cy="139630"/>
                </a:xfrm>
                <a:prstGeom prst="rect">
                  <a:avLst/>
                </a:prstGeom>
              </p:spPr>
            </p:pic>
          </p:grpSp>
        </p:grpSp>
        <p:cxnSp>
          <p:nvCxnSpPr>
            <p:cNvPr id="37" name="מחבר חץ ישר 36"/>
            <p:cNvCxnSpPr/>
            <p:nvPr/>
          </p:nvCxnSpPr>
          <p:spPr>
            <a:xfrm flipV="1">
              <a:off x="5829847" y="6251251"/>
              <a:ext cx="630084" cy="3504"/>
            </a:xfrm>
            <a:prstGeom prst="straightConnector1">
              <a:avLst/>
            </a:prstGeom>
            <a:ln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8" name="קבוצה 37"/>
            <p:cNvGrpSpPr/>
            <p:nvPr/>
          </p:nvGrpSpPr>
          <p:grpSpPr>
            <a:xfrm>
              <a:off x="6444208" y="5832527"/>
              <a:ext cx="1651348" cy="634328"/>
              <a:chOff x="6665068" y="5832527"/>
              <a:chExt cx="1651348" cy="634328"/>
            </a:xfrm>
          </p:grpSpPr>
          <p:grpSp>
            <p:nvGrpSpPr>
              <p:cNvPr id="41" name="קבוצה 40"/>
              <p:cNvGrpSpPr/>
              <p:nvPr/>
            </p:nvGrpSpPr>
            <p:grpSpPr>
              <a:xfrm>
                <a:off x="6665068" y="5832527"/>
                <a:ext cx="1651348" cy="634328"/>
                <a:chOff x="7407220" y="5805264"/>
                <a:chExt cx="1651348" cy="634328"/>
              </a:xfrm>
            </p:grpSpPr>
            <p:grpSp>
              <p:nvGrpSpPr>
                <p:cNvPr id="43" name="קבוצה 42"/>
                <p:cNvGrpSpPr/>
                <p:nvPr/>
              </p:nvGrpSpPr>
              <p:grpSpPr>
                <a:xfrm>
                  <a:off x="7407220" y="5805264"/>
                  <a:ext cx="1233966" cy="634328"/>
                  <a:chOff x="3851920" y="5676717"/>
                  <a:chExt cx="1233966" cy="634328"/>
                </a:xfrm>
              </p:grpSpPr>
              <p:pic>
                <p:nvPicPr>
                  <p:cNvPr id="49" name="תמונה 48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3851920" y="5676717"/>
                    <a:ext cx="1233966" cy="634328"/>
                  </a:xfrm>
                  <a:prstGeom prst="rect">
                    <a:avLst/>
                  </a:prstGeom>
                </p:spPr>
              </p:pic>
              <p:sp>
                <p:nvSpPr>
                  <p:cNvPr id="50" name="TextBox 49"/>
                  <p:cNvSpPr txBox="1"/>
                  <p:nvPr/>
                </p:nvSpPr>
                <p:spPr>
                  <a:xfrm>
                    <a:off x="4045278" y="5953231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5</a:t>
                    </a:r>
                    <a:endParaRPr lang="he-IL" sz="1400" dirty="0"/>
                  </a:p>
                </p:txBody>
              </p:sp>
            </p:grpSp>
            <p:grpSp>
              <p:nvGrpSpPr>
                <p:cNvPr id="44" name="קבוצה 43"/>
                <p:cNvGrpSpPr/>
                <p:nvPr/>
              </p:nvGrpSpPr>
              <p:grpSpPr>
                <a:xfrm>
                  <a:off x="8284468" y="6097247"/>
                  <a:ext cx="774100" cy="288032"/>
                  <a:chOff x="2803678" y="6097362"/>
                  <a:chExt cx="774100" cy="288032"/>
                </a:xfrm>
              </p:grpSpPr>
              <p:grpSp>
                <p:nvGrpSpPr>
                  <p:cNvPr id="45" name="קבוצה 44"/>
                  <p:cNvGrpSpPr/>
                  <p:nvPr/>
                </p:nvGrpSpPr>
                <p:grpSpPr>
                  <a:xfrm>
                    <a:off x="3384202" y="6097362"/>
                    <a:ext cx="193576" cy="288032"/>
                    <a:chOff x="2267744" y="5301208"/>
                    <a:chExt cx="193576" cy="288032"/>
                  </a:xfrm>
                </p:grpSpPr>
                <p:cxnSp>
                  <p:nvCxnSpPr>
                    <p:cNvPr id="47" name="מחבר ישר 46"/>
                    <p:cNvCxnSpPr/>
                    <p:nvPr/>
                  </p:nvCxnSpPr>
                  <p:spPr>
                    <a:xfrm flipH="1">
                      <a:off x="2267744" y="5301208"/>
                      <a:ext cx="144016" cy="288032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" name="מחבר ישר 47"/>
                    <p:cNvCxnSpPr/>
                    <p:nvPr/>
                  </p:nvCxnSpPr>
                  <p:spPr>
                    <a:xfrm flipH="1">
                      <a:off x="2317304" y="5301208"/>
                      <a:ext cx="144016" cy="288032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6" name="מחבר חץ ישר 45"/>
                  <p:cNvCxnSpPr/>
                  <p:nvPr/>
                </p:nvCxnSpPr>
                <p:spPr>
                  <a:xfrm flipV="1">
                    <a:off x="2803678" y="6241320"/>
                    <a:ext cx="630084" cy="3504"/>
                  </a:xfrm>
                  <a:prstGeom prst="straightConnector1">
                    <a:avLst/>
                  </a:prstGeom>
                  <a:ln>
                    <a:solidFill>
                      <a:schemeClr val="accent5">
                        <a:lumMod val="7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pic>
            <p:nvPicPr>
              <p:cNvPr id="42" name="תמונה 4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918188" y="5860372"/>
                <a:ext cx="795888" cy="139630"/>
              </a:xfrm>
              <a:prstGeom prst="rect">
                <a:avLst/>
              </a:prstGeom>
            </p:spPr>
          </p:pic>
        </p:grpSp>
      </p:grpSp>
      <p:sp>
        <p:nvSpPr>
          <p:cNvPr id="8" name="מציין מיקום של כותרת תחתונה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56</a:t>
            </a:fld>
            <a:endParaRPr lang="he-IL"/>
          </a:p>
        </p:txBody>
      </p:sp>
      <p:grpSp>
        <p:nvGrpSpPr>
          <p:cNvPr id="75" name="קבוצה 74"/>
          <p:cNvGrpSpPr/>
          <p:nvPr/>
        </p:nvGrpSpPr>
        <p:grpSpPr>
          <a:xfrm>
            <a:off x="3751718" y="5060058"/>
            <a:ext cx="504056" cy="882861"/>
            <a:chOff x="2299622" y="4922403"/>
            <a:chExt cx="504056" cy="882861"/>
          </a:xfrm>
        </p:grpSpPr>
        <p:sp>
          <p:nvSpPr>
            <p:cNvPr id="76" name="מלבן מעוגל 75"/>
            <p:cNvSpPr/>
            <p:nvPr/>
          </p:nvSpPr>
          <p:spPr>
            <a:xfrm>
              <a:off x="2411760" y="5217815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2299622" y="4922403"/>
              <a:ext cx="50405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pos</a:t>
              </a:r>
              <a:endParaRPr lang="he-IL" dirty="0"/>
            </a:p>
          </p:txBody>
        </p:sp>
        <p:cxnSp>
          <p:nvCxnSpPr>
            <p:cNvPr id="78" name="מחבר חץ ישר 77"/>
            <p:cNvCxnSpPr/>
            <p:nvPr/>
          </p:nvCxnSpPr>
          <p:spPr>
            <a:xfrm>
              <a:off x="2555776" y="5361831"/>
              <a:ext cx="0" cy="4434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0934921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6023993" y="804780"/>
            <a:ext cx="30748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1" dirty="0">
                <a:ln w="12700">
                  <a:noFill/>
                  <a:prstDash val="solid"/>
                </a:ln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השלב הבא:</a:t>
            </a:r>
          </a:p>
        </p:txBody>
      </p:sp>
      <p:sp>
        <p:nvSpPr>
          <p:cNvPr id="7" name="מלבן 6"/>
          <p:cNvSpPr/>
          <p:nvPr/>
        </p:nvSpPr>
        <p:spPr>
          <a:xfrm>
            <a:off x="2780791" y="1760042"/>
            <a:ext cx="5766322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8000" b="1" dirty="0">
                <a:ln w="12700">
                  <a:noFill/>
                  <a:prstDash val="solid"/>
                </a:ln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הצגת</a:t>
            </a:r>
          </a:p>
          <a:p>
            <a:pPr algn="ctr"/>
            <a:r>
              <a:rPr lang="he-IL" sz="8000" b="1" dirty="0">
                <a:ln w="12700">
                  <a:noFill/>
                  <a:prstDash val="solid"/>
                </a:ln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שרשרת חוליות</a:t>
            </a:r>
          </a:p>
        </p:txBody>
      </p:sp>
      <p:sp>
        <p:nvSpPr>
          <p:cNvPr id="2" name="מציין מיקום של מספר שקופית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57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9682519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3048000" y="2548136"/>
            <a:ext cx="8229600" cy="2249016"/>
          </a:xfrm>
        </p:spPr>
        <p:txBody>
          <a:bodyPr>
            <a:noAutofit/>
          </a:bodyPr>
          <a:lstStyle/>
          <a:p>
            <a:r>
              <a:rPr lang="he-IL" dirty="0"/>
              <a:t>הרשימה (שרשרת חוליות)</a:t>
            </a:r>
            <a:br>
              <a:rPr lang="he-IL" dirty="0"/>
            </a:br>
            <a:r>
              <a:rPr lang="he-IL" dirty="0"/>
              <a:t>חוליה </a:t>
            </a:r>
            <a:r>
              <a:rPr lang="en-US" dirty="0"/>
              <a:t>Node &lt;T&gt; </a:t>
            </a:r>
            <a:br>
              <a:rPr lang="en-US" dirty="0"/>
            </a:br>
            <a:r>
              <a:rPr lang="he-IL" dirty="0"/>
              <a:t>בניית הרשימה מהסוף להתחלה</a:t>
            </a:r>
            <a:br>
              <a:rPr lang="he-IL" dirty="0"/>
            </a:br>
            <a:r>
              <a:rPr lang="he-IL" dirty="0"/>
              <a:t>בניית הרשימה מההתחלה לסוף</a:t>
            </a:r>
            <a:br>
              <a:rPr lang="he-IL" dirty="0"/>
            </a:br>
            <a:r>
              <a:rPr lang="he-IL" dirty="0">
                <a:solidFill>
                  <a:srgbClr val="0000FF"/>
                </a:solidFill>
              </a:rPr>
              <a:t>הצגת הרשימה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3048000" y="4797152"/>
            <a:ext cx="8229600" cy="1080120"/>
          </a:xfrm>
        </p:spPr>
        <p:txBody>
          <a:bodyPr>
            <a:normAutofit lnSpcReduction="10000"/>
          </a:bodyPr>
          <a:lstStyle/>
          <a:p>
            <a:endParaRPr lang="he-IL" dirty="0"/>
          </a:p>
          <a:p>
            <a:r>
              <a:rPr lang="he-IL" sz="2400" dirty="0"/>
              <a:t>הילה קדמן</a:t>
            </a:r>
          </a:p>
          <a:p>
            <a:r>
              <a:rPr lang="he-IL" dirty="0"/>
              <a:t>			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28248" y="404664"/>
            <a:ext cx="16539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Java</a:t>
            </a:r>
            <a:endParaRPr lang="he-IL" sz="2800" dirty="0">
              <a:solidFill>
                <a:srgbClr val="0070C0"/>
              </a:solidFill>
            </a:endParaRPr>
          </a:p>
        </p:txBody>
      </p:sp>
      <p:sp>
        <p:nvSpPr>
          <p:cNvPr id="5" name="כותרת 1"/>
          <p:cNvSpPr txBox="1">
            <a:spLocks/>
          </p:cNvSpPr>
          <p:nvPr/>
        </p:nvSpPr>
        <p:spPr>
          <a:xfrm>
            <a:off x="2783632" y="927884"/>
            <a:ext cx="7467600" cy="85725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30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e-IL" sz="4000" dirty="0">
                <a:solidFill>
                  <a:schemeClr val="accent1">
                    <a:lumMod val="75000"/>
                  </a:schemeClr>
                </a:solidFill>
              </a:rPr>
              <a:t>מדעי המחשב - מבני נתונים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35760" y="6237312"/>
            <a:ext cx="518457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hlinkClick r:id="rId3"/>
              </a:rPr>
              <a:t>http://</a:t>
            </a:r>
            <a:r>
              <a:rPr lang="en-US" dirty="0" err="1">
                <a:hlinkClick r:id="rId3"/>
              </a:rPr>
              <a:t>blog.csit.org.il</a:t>
            </a:r>
            <a:r>
              <a:rPr lang="en-US" dirty="0">
                <a:hlinkClick r:id="rId3"/>
              </a:rPr>
              <a:t>/</a:t>
            </a:r>
            <a:r>
              <a:rPr lang="en-US" dirty="0" err="1">
                <a:hlinkClick r:id="rId3"/>
              </a:rPr>
              <a:t>MyBlog.aspx?BlogID</a:t>
            </a:r>
            <a:r>
              <a:rPr lang="en-US" dirty="0">
                <a:hlinkClick r:id="rId3"/>
              </a:rPr>
              <a:t>=33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68786693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הצגת תוכן שרשרת החוליות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US" dirty="0">
                <a:solidFill>
                  <a:srgbClr val="006600"/>
                </a:solidFill>
              </a:rPr>
              <a:t>//</a:t>
            </a:r>
            <a:r>
              <a:rPr lang="he-IL" dirty="0">
                <a:solidFill>
                  <a:srgbClr val="006600"/>
                </a:solidFill>
              </a:rPr>
              <a:t>--- פעולה המציגה את תוכן שרשרת החוליות ---</a:t>
            </a:r>
          </a:p>
          <a:p>
            <a:pPr marL="0" indent="0" algn="l" rtl="0">
              <a:buNone/>
            </a:pPr>
            <a:r>
              <a:rPr lang="en-US" b="1" dirty="0">
                <a:solidFill>
                  <a:srgbClr val="0000FF"/>
                </a:solidFill>
              </a:rPr>
              <a:t>public</a:t>
            </a:r>
            <a:r>
              <a:rPr lang="en-US" dirty="0"/>
              <a:t> </a:t>
            </a:r>
            <a:r>
              <a:rPr lang="en-US" b="1" dirty="0">
                <a:solidFill>
                  <a:srgbClr val="0000FF"/>
                </a:solidFill>
              </a:rPr>
              <a:t>static</a:t>
            </a:r>
            <a:r>
              <a:rPr lang="en-US" dirty="0"/>
              <a:t> </a:t>
            </a:r>
            <a:r>
              <a:rPr lang="en-US" b="1" dirty="0">
                <a:solidFill>
                  <a:srgbClr val="0000FF"/>
                </a:solidFill>
              </a:rPr>
              <a:t>void</a:t>
            </a:r>
            <a:r>
              <a:rPr lang="en-US" dirty="0"/>
              <a:t> show (</a:t>
            </a:r>
            <a:r>
              <a:rPr lang="en-US" dirty="0">
                <a:solidFill>
                  <a:srgbClr val="0070C0"/>
                </a:solidFill>
              </a:rPr>
              <a:t>Node</a:t>
            </a:r>
            <a:r>
              <a:rPr lang="en-US" dirty="0"/>
              <a:t>&lt;</a:t>
            </a:r>
            <a:r>
              <a:rPr lang="en-US" dirty="0">
                <a:solidFill>
                  <a:srgbClr val="0070C0"/>
                </a:solidFill>
              </a:rPr>
              <a:t>Integer</a:t>
            </a:r>
            <a:r>
              <a:rPr lang="en-US" dirty="0"/>
              <a:t>&gt; lst)</a:t>
            </a:r>
            <a:br>
              <a:rPr lang="en-US" dirty="0"/>
            </a:br>
            <a:r>
              <a:rPr lang="en-US" dirty="0"/>
              <a:t>{</a:t>
            </a:r>
          </a:p>
          <a:p>
            <a:pPr marL="0" indent="0" algn="l" rtl="0">
              <a:buNone/>
            </a:pPr>
            <a:r>
              <a:rPr lang="en-US" dirty="0"/>
              <a:t>	</a:t>
            </a:r>
            <a:r>
              <a:rPr lang="en-US" dirty="0" err="1"/>
              <a:t>System.out.print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</a:rPr>
              <a:t>"["</a:t>
            </a:r>
            <a:r>
              <a:rPr lang="en-US" dirty="0"/>
              <a:t>);</a:t>
            </a:r>
          </a:p>
          <a:p>
            <a:pPr marL="0" indent="0" algn="l" rtl="0">
              <a:buNone/>
            </a:pPr>
            <a:r>
              <a:rPr lang="en-US" dirty="0"/>
              <a:t>	</a:t>
            </a:r>
            <a:r>
              <a:rPr lang="en-US" b="1" dirty="0">
                <a:solidFill>
                  <a:srgbClr val="0000FF"/>
                </a:solidFill>
              </a:rPr>
              <a:t>while</a:t>
            </a:r>
            <a:r>
              <a:rPr lang="en-US" dirty="0"/>
              <a:t> (lst != </a:t>
            </a:r>
            <a:r>
              <a:rPr lang="en-US" b="1" dirty="0">
                <a:solidFill>
                  <a:srgbClr val="0000FF"/>
                </a:solidFill>
              </a:rPr>
              <a:t>null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	{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System.out.print</a:t>
            </a:r>
            <a:r>
              <a:rPr lang="en-US" dirty="0"/>
              <a:t>(</a:t>
            </a:r>
            <a:r>
              <a:rPr lang="en-US" dirty="0" err="1"/>
              <a:t>lst.toString</a:t>
            </a:r>
            <a:r>
              <a:rPr lang="en-US" dirty="0"/>
              <a:t>());</a:t>
            </a:r>
          </a:p>
          <a:p>
            <a:pPr marL="0" indent="0" algn="l" rtl="0">
              <a:buNone/>
            </a:pPr>
            <a:r>
              <a:rPr lang="en-US" dirty="0"/>
              <a:t>		</a:t>
            </a:r>
            <a:r>
              <a:rPr lang="en-US" b="1" dirty="0">
                <a:solidFill>
                  <a:srgbClr val="0000FF"/>
                </a:solidFill>
              </a:rPr>
              <a:t>if</a:t>
            </a:r>
            <a:r>
              <a:rPr lang="en-US" dirty="0"/>
              <a:t> (</a:t>
            </a:r>
            <a:r>
              <a:rPr lang="en-US" dirty="0" err="1"/>
              <a:t>lst.hasNext</a:t>
            </a:r>
            <a:r>
              <a:rPr lang="en-US" dirty="0"/>
              <a:t>())</a:t>
            </a:r>
            <a:br>
              <a:rPr lang="en-US" dirty="0"/>
            </a:br>
            <a:r>
              <a:rPr lang="en-US" dirty="0"/>
              <a:t>			</a:t>
            </a:r>
            <a:r>
              <a:rPr lang="en-US" dirty="0" err="1"/>
              <a:t>System.out.print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</a:rPr>
              <a:t>", "</a:t>
            </a:r>
            <a:r>
              <a:rPr lang="en-US" dirty="0"/>
              <a:t>);</a:t>
            </a:r>
          </a:p>
          <a:p>
            <a:pPr marL="0" indent="0" algn="l" rtl="0">
              <a:buNone/>
            </a:pPr>
            <a:r>
              <a:rPr lang="en-US" dirty="0"/>
              <a:t>		lst = </a:t>
            </a:r>
            <a:r>
              <a:rPr lang="en-US" dirty="0" err="1"/>
              <a:t>lst.getNext</a:t>
            </a:r>
            <a:r>
              <a:rPr lang="en-US" dirty="0"/>
              <a:t>();</a:t>
            </a:r>
            <a:br>
              <a:rPr lang="en-US" dirty="0"/>
            </a:br>
            <a:r>
              <a:rPr lang="en-US" dirty="0"/>
              <a:t>	}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System.out.println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</a:rPr>
              <a:t>"]"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}</a:t>
            </a:r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59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4446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solidFill>
                  <a:srgbClr val="C00000"/>
                </a:solidFill>
              </a:rPr>
              <a:t>המחלקה </a:t>
            </a:r>
            <a:r>
              <a:rPr lang="en-US" dirty="0">
                <a:solidFill>
                  <a:srgbClr val="C00000"/>
                </a:solidFill>
              </a:rPr>
              <a:t>Node &lt;T&gt;</a:t>
            </a:r>
            <a:endParaRPr lang="he-IL" dirty="0">
              <a:solidFill>
                <a:srgbClr val="C0000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he-IL" dirty="0"/>
          </a:p>
          <a:p>
            <a:endParaRPr lang="en-US" dirty="0"/>
          </a:p>
          <a:p>
            <a:endParaRPr lang="en-US" dirty="0"/>
          </a:p>
          <a:p>
            <a:endParaRPr lang="he-IL" dirty="0"/>
          </a:p>
          <a:p>
            <a:r>
              <a:rPr lang="he-IL" dirty="0"/>
              <a:t>לא ניתן להוסיף תכונות או פעולות למחלקה.</a:t>
            </a:r>
            <a:br>
              <a:rPr lang="en-US" dirty="0"/>
            </a:br>
            <a:endParaRPr lang="en-US" dirty="0"/>
          </a:p>
          <a:p>
            <a:endParaRPr lang="he-IL" dirty="0"/>
          </a:p>
        </p:txBody>
      </p:sp>
      <p:pic>
        <p:nvPicPr>
          <p:cNvPr id="6" name="תמונה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313" y="1454203"/>
            <a:ext cx="5314950" cy="3409950"/>
          </a:xfrm>
          <a:prstGeom prst="rect">
            <a:avLst/>
          </a:prstGeom>
        </p:spPr>
      </p:pic>
      <p:sp>
        <p:nvSpPr>
          <p:cNvPr id="9" name="מציין מיקום של כותרת תחתונה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6</a:t>
            </a:fld>
            <a:endParaRPr lang="he-IL"/>
          </a:p>
        </p:txBody>
      </p:sp>
      <p:grpSp>
        <p:nvGrpSpPr>
          <p:cNvPr id="10" name="קבוצה 9"/>
          <p:cNvGrpSpPr/>
          <p:nvPr/>
        </p:nvGrpSpPr>
        <p:grpSpPr>
          <a:xfrm>
            <a:off x="7332425" y="2805736"/>
            <a:ext cx="2341404" cy="2464636"/>
            <a:chOff x="7332425" y="2805736"/>
            <a:chExt cx="2341404" cy="2464636"/>
          </a:xfrm>
        </p:grpSpPr>
        <p:grpSp>
          <p:nvGrpSpPr>
            <p:cNvPr id="11" name="קבוצה 10"/>
            <p:cNvGrpSpPr/>
            <p:nvPr/>
          </p:nvGrpSpPr>
          <p:grpSpPr>
            <a:xfrm>
              <a:off x="7332425" y="2805736"/>
              <a:ext cx="2341404" cy="2464636"/>
              <a:chOff x="5808425" y="2805736"/>
              <a:chExt cx="2341404" cy="2464636"/>
            </a:xfrm>
          </p:grpSpPr>
          <p:pic>
            <p:nvPicPr>
              <p:cNvPr id="13" name="תמונה 12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08425" y="2805736"/>
                <a:ext cx="2341404" cy="2464636"/>
              </a:xfrm>
              <a:prstGeom prst="rect">
                <a:avLst/>
              </a:prstGeom>
            </p:spPr>
          </p:pic>
          <p:pic>
            <p:nvPicPr>
              <p:cNvPr id="14" name="תמונה 13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455628" y="2996952"/>
                <a:ext cx="924683" cy="162226"/>
              </a:xfrm>
              <a:prstGeom prst="rect">
                <a:avLst/>
              </a:prstGeom>
            </p:spPr>
          </p:pic>
        </p:grpSp>
        <p:sp>
          <p:nvSpPr>
            <p:cNvPr id="12" name="TextBox 11"/>
            <p:cNvSpPr txBox="1"/>
            <p:nvPr/>
          </p:nvSpPr>
          <p:spPr>
            <a:xfrm>
              <a:off x="7656027" y="2996952"/>
              <a:ext cx="1571884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1">
              <a:spAutoFit/>
            </a:bodyPr>
            <a:lstStyle/>
            <a:p>
              <a:pPr algn="ctr" rtl="0"/>
              <a:r>
                <a:rPr lang="en-US" sz="1200" dirty="0"/>
                <a:t>Node &lt;T&gt;</a:t>
              </a:r>
              <a:endParaRPr lang="he-IL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2929188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הצגת תוכן שרשרת החוליות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13305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פעולה המציגה את תוכן שרשרת החוליות ---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void</a:t>
            </a:r>
            <a:r>
              <a:rPr lang="en-US" sz="1800" dirty="0"/>
              <a:t> show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lst)</a:t>
            </a:r>
            <a:br>
              <a:rPr lang="en-US" sz="1800" dirty="0"/>
            </a:br>
            <a:r>
              <a:rPr lang="en-US" sz="1800" dirty="0"/>
              <a:t>{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"["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(lst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 err="1"/>
              <a:t>lst.toString</a:t>
            </a:r>
            <a:r>
              <a:rPr lang="en-US" sz="1800" dirty="0"/>
              <a:t>());</a:t>
            </a:r>
          </a:p>
          <a:p>
            <a:pPr marL="0" indent="0" algn="l" rtl="0">
              <a:buNone/>
            </a:pPr>
            <a:r>
              <a:rPr lang="en-US" sz="1800" dirty="0"/>
              <a:t>	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</a:t>
            </a:r>
            <a:r>
              <a:rPr lang="en-US" sz="1800" dirty="0" err="1"/>
              <a:t>lst.hasNext</a:t>
            </a:r>
            <a:r>
              <a:rPr lang="en-US" sz="1800" dirty="0"/>
              <a:t>())</a:t>
            </a:r>
            <a:br>
              <a:rPr lang="en-US" sz="1800" dirty="0"/>
            </a:br>
            <a:r>
              <a:rPr lang="en-US" sz="1800" dirty="0"/>
              <a:t>	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", 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	lst = </a:t>
            </a:r>
            <a:r>
              <a:rPr lang="en-US" sz="1800" dirty="0" err="1"/>
              <a:t>lst.getNext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 err="1"/>
              <a:t>System.out.println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"]"</a:t>
            </a:r>
            <a:r>
              <a:rPr lang="en-US" sz="1800" dirty="0"/>
              <a:t>);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18" name="מלבן מעוגל 17"/>
          <p:cNvSpPr/>
          <p:nvPr/>
        </p:nvSpPr>
        <p:spPr>
          <a:xfrm>
            <a:off x="6959570" y="289882"/>
            <a:ext cx="3303047" cy="13633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lst</a:t>
            </a:r>
            <a:r>
              <a:rPr lang="he-IL" sz="1600" dirty="0">
                <a:solidFill>
                  <a:schemeClr val="tx1"/>
                </a:solidFill>
              </a:rPr>
              <a:t>  הפנייה פנימית המוכרת רק בפעולה.</a:t>
            </a:r>
            <a:br>
              <a:rPr lang="en-US" sz="1600" b="1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lst1</a:t>
            </a:r>
            <a:r>
              <a:rPr lang="he-IL" sz="1600" dirty="0">
                <a:solidFill>
                  <a:schemeClr val="tx1"/>
                </a:solidFill>
              </a:rPr>
              <a:t> הפנייה של הפעולה המזמנת, </a:t>
            </a:r>
            <a:br>
              <a:rPr lang="en-US" sz="1600" dirty="0">
                <a:solidFill>
                  <a:schemeClr val="tx1"/>
                </a:solidFill>
              </a:rPr>
            </a:br>
            <a:r>
              <a:rPr lang="he-IL" sz="1600" dirty="0">
                <a:solidFill>
                  <a:schemeClr val="tx1"/>
                </a:solidFill>
              </a:rPr>
              <a:t>        השומר על הקשר לתחילת הרשימה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grpSp>
        <p:nvGrpSpPr>
          <p:cNvPr id="49" name="קבוצה 48"/>
          <p:cNvGrpSpPr/>
          <p:nvPr/>
        </p:nvGrpSpPr>
        <p:grpSpPr>
          <a:xfrm>
            <a:off x="4295801" y="5330465"/>
            <a:ext cx="267275" cy="781816"/>
            <a:chOff x="6361369" y="3713213"/>
            <a:chExt cx="267275" cy="781816"/>
          </a:xfrm>
        </p:grpSpPr>
        <p:sp>
          <p:nvSpPr>
            <p:cNvPr id="50" name="מלבן מעוגל 49"/>
            <p:cNvSpPr/>
            <p:nvPr/>
          </p:nvSpPr>
          <p:spPr>
            <a:xfrm>
              <a:off x="6431519" y="4051767"/>
              <a:ext cx="197125" cy="203957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361369" y="3713213"/>
              <a:ext cx="267275" cy="257369"/>
            </a:xfrm>
            <a:prstGeom prst="rect">
              <a:avLst/>
            </a:prstGeom>
            <a:noFill/>
          </p:spPr>
          <p:txBody>
            <a:bodyPr wrap="square" lIns="36000" tIns="36000" rIns="36000" bIns="36000" rtlCol="1">
              <a:spAutoFit/>
            </a:bodyPr>
            <a:lstStyle/>
            <a:p>
              <a:r>
                <a:rPr lang="en-US" sz="1200" dirty="0" err="1"/>
                <a:t>lst</a:t>
              </a:r>
              <a:endParaRPr lang="he-IL" dirty="0"/>
            </a:p>
          </p:txBody>
        </p:sp>
        <p:cxnSp>
          <p:nvCxnSpPr>
            <p:cNvPr id="52" name="מחבר חץ ישר 51"/>
            <p:cNvCxnSpPr/>
            <p:nvPr/>
          </p:nvCxnSpPr>
          <p:spPr>
            <a:xfrm flipH="1">
              <a:off x="6530081" y="4246031"/>
              <a:ext cx="1" cy="248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3" name="קבוצה 52"/>
          <p:cNvGrpSpPr/>
          <p:nvPr/>
        </p:nvGrpSpPr>
        <p:grpSpPr>
          <a:xfrm>
            <a:off x="1754885" y="6087964"/>
            <a:ext cx="7669982" cy="682663"/>
            <a:chOff x="230885" y="6087963"/>
            <a:chExt cx="7669982" cy="682663"/>
          </a:xfrm>
        </p:grpSpPr>
        <p:grpSp>
          <p:nvGrpSpPr>
            <p:cNvPr id="54" name="קבוצה 53"/>
            <p:cNvGrpSpPr/>
            <p:nvPr/>
          </p:nvGrpSpPr>
          <p:grpSpPr>
            <a:xfrm>
              <a:off x="230885" y="6285393"/>
              <a:ext cx="2053281" cy="307777"/>
              <a:chOff x="632116" y="5911333"/>
              <a:chExt cx="1707636" cy="307777"/>
            </a:xfrm>
          </p:grpSpPr>
          <p:sp>
            <p:nvSpPr>
              <p:cNvPr id="85" name="TextBox 84"/>
              <p:cNvSpPr txBox="1"/>
              <p:nvPr/>
            </p:nvSpPr>
            <p:spPr>
              <a:xfrm>
                <a:off x="632116" y="5911333"/>
                <a:ext cx="912611" cy="30777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400" dirty="0">
                    <a:solidFill>
                      <a:srgbClr val="92D050"/>
                    </a:solidFill>
                  </a:rPr>
                  <a:t>lst1</a:t>
                </a:r>
                <a:r>
                  <a:rPr lang="he-IL" sz="1400" dirty="0">
                    <a:solidFill>
                      <a:srgbClr val="92D050"/>
                    </a:solidFill>
                  </a:rPr>
                  <a:t> </a:t>
                </a:r>
                <a:r>
                  <a:rPr lang="he-IL" sz="1100" dirty="0">
                    <a:solidFill>
                      <a:srgbClr val="92D050"/>
                    </a:solidFill>
                  </a:rPr>
                  <a:t>של התכנית</a:t>
                </a:r>
                <a:endParaRPr lang="he-IL" sz="1400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86" name="מלבן מעוגל 85"/>
              <p:cNvSpPr/>
              <p:nvPr/>
            </p:nvSpPr>
            <p:spPr>
              <a:xfrm>
                <a:off x="1551658" y="5994702"/>
                <a:ext cx="144016" cy="174794"/>
              </a:xfrm>
              <a:prstGeom prst="roundRect">
                <a:avLst/>
              </a:prstGeom>
              <a:solidFill>
                <a:srgbClr val="C2E49C"/>
              </a:solidFill>
              <a:ln>
                <a:solidFill>
                  <a:srgbClr val="C2E49C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cxnSp>
            <p:nvCxnSpPr>
              <p:cNvPr id="87" name="מחבר חץ ישר 86"/>
              <p:cNvCxnSpPr/>
              <p:nvPr/>
            </p:nvCxnSpPr>
            <p:spPr>
              <a:xfrm flipV="1">
                <a:off x="1650183" y="6082630"/>
                <a:ext cx="689569" cy="2728"/>
              </a:xfrm>
              <a:prstGeom prst="straightConnector1">
                <a:avLst/>
              </a:prstGeom>
              <a:ln>
                <a:solidFill>
                  <a:srgbClr val="C2E49C"/>
                </a:solidFill>
                <a:prstDash val="dash"/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55" name="קבוצה 54"/>
            <p:cNvGrpSpPr/>
            <p:nvPr/>
          </p:nvGrpSpPr>
          <p:grpSpPr>
            <a:xfrm>
              <a:off x="2300253" y="6087963"/>
              <a:ext cx="5600614" cy="682663"/>
              <a:chOff x="2281836" y="5097004"/>
              <a:chExt cx="5600614" cy="682663"/>
            </a:xfrm>
          </p:grpSpPr>
          <p:grpSp>
            <p:nvGrpSpPr>
              <p:cNvPr id="56" name="קבוצה 55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62" name="קבוצה 61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68" name="קבוצה 67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78" name="קבוצה 77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80" name="תמונה 79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81" name="TextBox 80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5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82" name="קבוצה 81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83" name="מחבר ישר 82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4" name="מחבר ישר 83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79" name="תמונה 78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73" name="קבוצה 72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74" name="קבוצה 73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76" name="תמונה 75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77" name="TextBox 76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3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75" name="תמונה 74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63" name="קבוצה 62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64" name="קבוצה 63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66" name="תמונה 65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67" name="TextBox 66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65" name="תמונה 64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57" name="קבוצה 56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58" name="קבוצה 57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60" name="תמונה 59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61" name="TextBox 60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pic>
              <p:nvPicPr>
                <p:cNvPr id="59" name="תמונה 58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60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6795517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הצגת תוכן שרשרת החוליות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13305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פעולה המציגה את תוכן שרשרת החוליות ---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void</a:t>
            </a:r>
            <a:r>
              <a:rPr lang="en-US" sz="1800" dirty="0"/>
              <a:t> show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lst)</a:t>
            </a:r>
            <a:br>
              <a:rPr lang="en-US" sz="1800" dirty="0"/>
            </a:br>
            <a:r>
              <a:rPr lang="en-US" sz="1800" dirty="0"/>
              <a:t>{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"["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(lst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 err="1"/>
              <a:t>lst.toString</a:t>
            </a:r>
            <a:r>
              <a:rPr lang="en-US" sz="1800" dirty="0"/>
              <a:t>());</a:t>
            </a:r>
          </a:p>
          <a:p>
            <a:pPr marL="0" indent="0" algn="l" rtl="0">
              <a:buNone/>
            </a:pPr>
            <a:r>
              <a:rPr lang="en-US" sz="1800" dirty="0"/>
              <a:t>	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</a:t>
            </a:r>
            <a:r>
              <a:rPr lang="en-US" sz="1800" dirty="0" err="1"/>
              <a:t>lst.hasNext</a:t>
            </a:r>
            <a:r>
              <a:rPr lang="en-US" sz="1800" dirty="0"/>
              <a:t>())</a:t>
            </a:r>
            <a:br>
              <a:rPr lang="en-US" sz="1800" dirty="0"/>
            </a:br>
            <a:r>
              <a:rPr lang="en-US" sz="1800" dirty="0"/>
              <a:t>	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", 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	lst = </a:t>
            </a:r>
            <a:r>
              <a:rPr lang="en-US" sz="1800" dirty="0" err="1"/>
              <a:t>lst.getNext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 err="1"/>
              <a:t>System.out.println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"]"</a:t>
            </a:r>
            <a:r>
              <a:rPr lang="en-US" sz="1800" dirty="0"/>
              <a:t>);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28" name="TextBox 27"/>
          <p:cNvSpPr txBox="1"/>
          <p:nvPr/>
        </p:nvSpPr>
        <p:spPr>
          <a:xfrm>
            <a:off x="7176120" y="2132857"/>
            <a:ext cx="28803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6600"/>
                </a:solidFill>
              </a:rPr>
              <a:t>פלט:</a:t>
            </a:r>
          </a:p>
          <a:p>
            <a:pPr algn="l" rtl="0"/>
            <a:r>
              <a:rPr lang="en-US" dirty="0">
                <a:solidFill>
                  <a:srgbClr val="006600"/>
                </a:solidFill>
              </a:rPr>
              <a:t>[</a:t>
            </a:r>
            <a:endParaRPr lang="he-IL" dirty="0">
              <a:solidFill>
                <a:srgbClr val="006600"/>
              </a:solidFill>
            </a:endParaRPr>
          </a:p>
        </p:txBody>
      </p:sp>
      <p:sp>
        <p:nvSpPr>
          <p:cNvPr id="67" name="מלבן מעוגל 66"/>
          <p:cNvSpPr/>
          <p:nvPr/>
        </p:nvSpPr>
        <p:spPr>
          <a:xfrm>
            <a:off x="1451373" y="2623410"/>
            <a:ext cx="2494731" cy="311555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20" name="קבוצה 19"/>
          <p:cNvGrpSpPr/>
          <p:nvPr/>
        </p:nvGrpSpPr>
        <p:grpSpPr>
          <a:xfrm>
            <a:off x="1754885" y="6087964"/>
            <a:ext cx="7669982" cy="682663"/>
            <a:chOff x="230885" y="6087963"/>
            <a:chExt cx="7669982" cy="682663"/>
          </a:xfrm>
        </p:grpSpPr>
        <p:grpSp>
          <p:nvGrpSpPr>
            <p:cNvPr id="21" name="קבוצה 20"/>
            <p:cNvGrpSpPr/>
            <p:nvPr/>
          </p:nvGrpSpPr>
          <p:grpSpPr>
            <a:xfrm>
              <a:off x="230885" y="6285393"/>
              <a:ext cx="2053281" cy="307777"/>
              <a:chOff x="632116" y="5911333"/>
              <a:chExt cx="1707636" cy="307777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632116" y="5911333"/>
                <a:ext cx="912611" cy="30777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400" dirty="0">
                    <a:solidFill>
                      <a:srgbClr val="92D050"/>
                    </a:solidFill>
                  </a:rPr>
                  <a:t>lst1</a:t>
                </a:r>
                <a:r>
                  <a:rPr lang="he-IL" sz="1400" dirty="0">
                    <a:solidFill>
                      <a:srgbClr val="92D050"/>
                    </a:solidFill>
                  </a:rPr>
                  <a:t> </a:t>
                </a:r>
                <a:r>
                  <a:rPr lang="he-IL" sz="1100" dirty="0">
                    <a:solidFill>
                      <a:srgbClr val="92D050"/>
                    </a:solidFill>
                  </a:rPr>
                  <a:t>של התכנית</a:t>
                </a:r>
                <a:endParaRPr lang="he-IL" sz="1400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50" name="מלבן מעוגל 49"/>
              <p:cNvSpPr/>
              <p:nvPr/>
            </p:nvSpPr>
            <p:spPr>
              <a:xfrm>
                <a:off x="1551658" y="5994702"/>
                <a:ext cx="144016" cy="174794"/>
              </a:xfrm>
              <a:prstGeom prst="roundRect">
                <a:avLst/>
              </a:prstGeom>
              <a:solidFill>
                <a:srgbClr val="C2E49C"/>
              </a:solidFill>
              <a:ln>
                <a:solidFill>
                  <a:srgbClr val="C2E49C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cxnSp>
            <p:nvCxnSpPr>
              <p:cNvPr id="51" name="מחבר חץ ישר 50"/>
              <p:cNvCxnSpPr/>
              <p:nvPr/>
            </p:nvCxnSpPr>
            <p:spPr>
              <a:xfrm flipV="1">
                <a:off x="1650183" y="6082630"/>
                <a:ext cx="689569" cy="2728"/>
              </a:xfrm>
              <a:prstGeom prst="straightConnector1">
                <a:avLst/>
              </a:prstGeom>
              <a:ln>
                <a:solidFill>
                  <a:srgbClr val="C2E49C"/>
                </a:solidFill>
                <a:prstDash val="dash"/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22" name="קבוצה 21"/>
            <p:cNvGrpSpPr/>
            <p:nvPr/>
          </p:nvGrpSpPr>
          <p:grpSpPr>
            <a:xfrm>
              <a:off x="2300253" y="6087963"/>
              <a:ext cx="5600614" cy="682663"/>
              <a:chOff x="2281836" y="5097004"/>
              <a:chExt cx="5600614" cy="682663"/>
            </a:xfrm>
          </p:grpSpPr>
          <p:grpSp>
            <p:nvGrpSpPr>
              <p:cNvPr id="23" name="קבוצה 22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30" name="קבוצה 29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36" name="קבוצה 35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42" name="קבוצה 41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44" name="תמונה 43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45" name="TextBox 44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5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46" name="קבוצה 45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47" name="מחבר ישר 46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8" name="מחבר ישר 47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43" name="תמונה 42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37" name="קבוצה 36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38" name="קבוצה 37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40" name="תמונה 39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41" name="TextBox 40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3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39" name="תמונה 38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31" name="קבוצה 30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32" name="קבוצה 31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34" name="תמונה 33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35" name="TextBox 34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33" name="תמונה 32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24" name="קבוצה 23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25" name="קבוצה 24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27" name="תמונה 26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29" name="TextBox 28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pic>
              <p:nvPicPr>
                <p:cNvPr id="26" name="תמונה 25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grpSp>
        <p:nvGrpSpPr>
          <p:cNvPr id="52" name="קבוצה 51"/>
          <p:cNvGrpSpPr/>
          <p:nvPr/>
        </p:nvGrpSpPr>
        <p:grpSpPr>
          <a:xfrm>
            <a:off x="4295801" y="5330465"/>
            <a:ext cx="267275" cy="781816"/>
            <a:chOff x="6361369" y="3713213"/>
            <a:chExt cx="267275" cy="781816"/>
          </a:xfrm>
        </p:grpSpPr>
        <p:sp>
          <p:nvSpPr>
            <p:cNvPr id="53" name="מלבן מעוגל 52"/>
            <p:cNvSpPr/>
            <p:nvPr/>
          </p:nvSpPr>
          <p:spPr>
            <a:xfrm>
              <a:off x="6431519" y="4051767"/>
              <a:ext cx="197125" cy="203957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361369" y="3713213"/>
              <a:ext cx="267275" cy="257369"/>
            </a:xfrm>
            <a:prstGeom prst="rect">
              <a:avLst/>
            </a:prstGeom>
            <a:noFill/>
          </p:spPr>
          <p:txBody>
            <a:bodyPr wrap="square" lIns="36000" tIns="36000" rIns="36000" bIns="36000" rtlCol="1">
              <a:spAutoFit/>
            </a:bodyPr>
            <a:lstStyle/>
            <a:p>
              <a:r>
                <a:rPr lang="en-US" sz="1200" dirty="0" err="1"/>
                <a:t>lst</a:t>
              </a:r>
              <a:endParaRPr lang="he-IL" dirty="0"/>
            </a:p>
          </p:txBody>
        </p:sp>
        <p:cxnSp>
          <p:nvCxnSpPr>
            <p:cNvPr id="55" name="מחבר חץ ישר 54"/>
            <p:cNvCxnSpPr/>
            <p:nvPr/>
          </p:nvCxnSpPr>
          <p:spPr>
            <a:xfrm flipH="1">
              <a:off x="6530081" y="4246031"/>
              <a:ext cx="1" cy="248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61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2158461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13305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פעולה המציגה את תוכן שרשרת החוליות ---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void</a:t>
            </a:r>
            <a:r>
              <a:rPr lang="en-US" sz="1800" dirty="0"/>
              <a:t> show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lst)</a:t>
            </a:r>
            <a:br>
              <a:rPr lang="en-US" sz="1800" dirty="0"/>
            </a:br>
            <a:r>
              <a:rPr lang="en-US" sz="1800" dirty="0"/>
              <a:t>{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"["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(lst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 err="1"/>
              <a:t>lst.toString</a:t>
            </a:r>
            <a:r>
              <a:rPr lang="en-US" sz="1800" dirty="0"/>
              <a:t>());</a:t>
            </a:r>
          </a:p>
          <a:p>
            <a:pPr marL="0" indent="0" algn="l" rtl="0">
              <a:buNone/>
            </a:pPr>
            <a:r>
              <a:rPr lang="en-US" sz="1800" dirty="0"/>
              <a:t>	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</a:t>
            </a:r>
            <a:r>
              <a:rPr lang="en-US" sz="1800" dirty="0" err="1"/>
              <a:t>lst.hasNext</a:t>
            </a:r>
            <a:r>
              <a:rPr lang="en-US" sz="1800" dirty="0"/>
              <a:t>())</a:t>
            </a:r>
            <a:br>
              <a:rPr lang="en-US" sz="1800" dirty="0"/>
            </a:br>
            <a:r>
              <a:rPr lang="en-US" sz="1800" dirty="0"/>
              <a:t>	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", 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	lst = </a:t>
            </a:r>
            <a:r>
              <a:rPr lang="en-US" sz="1800" dirty="0" err="1"/>
              <a:t>lst.getNext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 err="1"/>
              <a:t>System.out.println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"]"</a:t>
            </a:r>
            <a:r>
              <a:rPr lang="en-US" sz="1800" dirty="0"/>
              <a:t>);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הצגת תוכן שרשרת החוליות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76120" y="2132857"/>
            <a:ext cx="28803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6600"/>
                </a:solidFill>
              </a:rPr>
              <a:t>פלט:</a:t>
            </a:r>
          </a:p>
          <a:p>
            <a:pPr algn="l" rtl="0"/>
            <a:r>
              <a:rPr lang="en-US" dirty="0">
                <a:solidFill>
                  <a:srgbClr val="006600"/>
                </a:solidFill>
              </a:rPr>
              <a:t>[</a:t>
            </a:r>
            <a:endParaRPr lang="he-IL" dirty="0">
              <a:solidFill>
                <a:srgbClr val="006600"/>
              </a:solidFill>
            </a:endParaRPr>
          </a:p>
        </p:txBody>
      </p:sp>
      <p:sp>
        <p:nvSpPr>
          <p:cNvPr id="67" name="מלבן מעוגל 66"/>
          <p:cNvSpPr/>
          <p:nvPr/>
        </p:nvSpPr>
        <p:spPr>
          <a:xfrm>
            <a:off x="1559224" y="2948524"/>
            <a:ext cx="2170857" cy="311555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53" name="קבוצה 52"/>
          <p:cNvGrpSpPr/>
          <p:nvPr/>
        </p:nvGrpSpPr>
        <p:grpSpPr>
          <a:xfrm>
            <a:off x="1754885" y="6087964"/>
            <a:ext cx="7669982" cy="682663"/>
            <a:chOff x="230885" y="6087963"/>
            <a:chExt cx="7669982" cy="682663"/>
          </a:xfrm>
        </p:grpSpPr>
        <p:grpSp>
          <p:nvGrpSpPr>
            <p:cNvPr id="54" name="קבוצה 53"/>
            <p:cNvGrpSpPr/>
            <p:nvPr/>
          </p:nvGrpSpPr>
          <p:grpSpPr>
            <a:xfrm>
              <a:off x="230885" y="6285393"/>
              <a:ext cx="2053281" cy="307777"/>
              <a:chOff x="632116" y="5911333"/>
              <a:chExt cx="1707636" cy="307777"/>
            </a:xfrm>
          </p:grpSpPr>
          <p:sp>
            <p:nvSpPr>
              <p:cNvPr id="82" name="TextBox 81"/>
              <p:cNvSpPr txBox="1"/>
              <p:nvPr/>
            </p:nvSpPr>
            <p:spPr>
              <a:xfrm>
                <a:off x="632116" y="5911333"/>
                <a:ext cx="912611" cy="30777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400" dirty="0">
                    <a:solidFill>
                      <a:srgbClr val="92D050"/>
                    </a:solidFill>
                  </a:rPr>
                  <a:t>lst1</a:t>
                </a:r>
                <a:r>
                  <a:rPr lang="he-IL" sz="1400" dirty="0">
                    <a:solidFill>
                      <a:srgbClr val="92D050"/>
                    </a:solidFill>
                  </a:rPr>
                  <a:t> </a:t>
                </a:r>
                <a:r>
                  <a:rPr lang="he-IL" sz="1100" dirty="0">
                    <a:solidFill>
                      <a:srgbClr val="92D050"/>
                    </a:solidFill>
                  </a:rPr>
                  <a:t>של התכנית</a:t>
                </a:r>
                <a:endParaRPr lang="he-IL" sz="1400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83" name="מלבן מעוגל 82"/>
              <p:cNvSpPr/>
              <p:nvPr/>
            </p:nvSpPr>
            <p:spPr>
              <a:xfrm>
                <a:off x="1551658" y="5994702"/>
                <a:ext cx="144016" cy="174794"/>
              </a:xfrm>
              <a:prstGeom prst="roundRect">
                <a:avLst/>
              </a:prstGeom>
              <a:solidFill>
                <a:srgbClr val="C2E49C"/>
              </a:solidFill>
              <a:ln>
                <a:solidFill>
                  <a:srgbClr val="C2E49C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cxnSp>
            <p:nvCxnSpPr>
              <p:cNvPr id="84" name="מחבר חץ ישר 83"/>
              <p:cNvCxnSpPr/>
              <p:nvPr/>
            </p:nvCxnSpPr>
            <p:spPr>
              <a:xfrm flipV="1">
                <a:off x="1650183" y="6082630"/>
                <a:ext cx="689569" cy="2728"/>
              </a:xfrm>
              <a:prstGeom prst="straightConnector1">
                <a:avLst/>
              </a:prstGeom>
              <a:ln>
                <a:solidFill>
                  <a:srgbClr val="C2E49C"/>
                </a:solidFill>
                <a:prstDash val="dash"/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55" name="קבוצה 54"/>
            <p:cNvGrpSpPr/>
            <p:nvPr/>
          </p:nvGrpSpPr>
          <p:grpSpPr>
            <a:xfrm>
              <a:off x="2300253" y="6087963"/>
              <a:ext cx="5600614" cy="682663"/>
              <a:chOff x="2281836" y="5097004"/>
              <a:chExt cx="5600614" cy="682663"/>
            </a:xfrm>
          </p:grpSpPr>
          <p:grpSp>
            <p:nvGrpSpPr>
              <p:cNvPr id="56" name="קבוצה 55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62" name="קבוצה 61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69" name="קבוצה 68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75" name="קבוצה 74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77" name="תמונה 7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78" name="TextBox 77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5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79" name="קבוצה 78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80" name="מחבר ישר 79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1" name="מחבר ישר 80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76" name="תמונה 75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70" name="קבוצה 69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71" name="קבוצה 70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73" name="תמונה 7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74" name="TextBox 73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3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72" name="תמונה 71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63" name="קבוצה 62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64" name="קבוצה 63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66" name="תמונה 65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68" name="TextBox 67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65" name="תמונה 64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57" name="קבוצה 56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58" name="קבוצה 57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60" name="תמונה 59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61" name="TextBox 60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pic>
              <p:nvPicPr>
                <p:cNvPr id="59" name="תמונה 58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grpSp>
        <p:nvGrpSpPr>
          <p:cNvPr id="85" name="קבוצה 84"/>
          <p:cNvGrpSpPr/>
          <p:nvPr/>
        </p:nvGrpSpPr>
        <p:grpSpPr>
          <a:xfrm>
            <a:off x="4295801" y="5330465"/>
            <a:ext cx="267275" cy="781816"/>
            <a:chOff x="6361369" y="3713213"/>
            <a:chExt cx="267275" cy="781816"/>
          </a:xfrm>
        </p:grpSpPr>
        <p:sp>
          <p:nvSpPr>
            <p:cNvPr id="86" name="מלבן מעוגל 85"/>
            <p:cNvSpPr/>
            <p:nvPr/>
          </p:nvSpPr>
          <p:spPr>
            <a:xfrm>
              <a:off x="6431519" y="4051767"/>
              <a:ext cx="197125" cy="203957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6361369" y="3713213"/>
              <a:ext cx="267275" cy="257369"/>
            </a:xfrm>
            <a:prstGeom prst="rect">
              <a:avLst/>
            </a:prstGeom>
            <a:noFill/>
          </p:spPr>
          <p:txBody>
            <a:bodyPr wrap="square" lIns="36000" tIns="36000" rIns="36000" bIns="36000" rtlCol="1">
              <a:spAutoFit/>
            </a:bodyPr>
            <a:lstStyle/>
            <a:p>
              <a:r>
                <a:rPr lang="en-US" sz="1200" dirty="0" err="1"/>
                <a:t>lst</a:t>
              </a:r>
              <a:endParaRPr lang="he-IL" dirty="0"/>
            </a:p>
          </p:txBody>
        </p:sp>
        <p:cxnSp>
          <p:nvCxnSpPr>
            <p:cNvPr id="88" name="מחבר חץ ישר 87"/>
            <p:cNvCxnSpPr/>
            <p:nvPr/>
          </p:nvCxnSpPr>
          <p:spPr>
            <a:xfrm flipH="1">
              <a:off x="6530081" y="4246031"/>
              <a:ext cx="1" cy="248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62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7737047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הצגת תוכן שרשרת החוליות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13305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פעולה המציגה את תוכן שרשרת החוליות ---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void</a:t>
            </a:r>
            <a:r>
              <a:rPr lang="en-US" sz="1800" dirty="0"/>
              <a:t> show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lst)</a:t>
            </a:r>
            <a:br>
              <a:rPr lang="en-US" sz="1800" dirty="0"/>
            </a:br>
            <a:r>
              <a:rPr lang="en-US" sz="1800" dirty="0"/>
              <a:t>{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"["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(lst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 err="1"/>
              <a:t>lst.toString</a:t>
            </a:r>
            <a:r>
              <a:rPr lang="en-US" sz="1800" dirty="0"/>
              <a:t>());</a:t>
            </a:r>
          </a:p>
          <a:p>
            <a:pPr marL="0" indent="0" algn="l" rtl="0">
              <a:buNone/>
            </a:pPr>
            <a:r>
              <a:rPr lang="en-US" sz="1800" dirty="0"/>
              <a:t>	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</a:t>
            </a:r>
            <a:r>
              <a:rPr lang="en-US" sz="1800" dirty="0" err="1"/>
              <a:t>lst.hasNext</a:t>
            </a:r>
            <a:r>
              <a:rPr lang="en-US" sz="1800" dirty="0"/>
              <a:t>())</a:t>
            </a:r>
            <a:br>
              <a:rPr lang="en-US" sz="1800" dirty="0"/>
            </a:br>
            <a:r>
              <a:rPr lang="en-US" sz="1800" dirty="0"/>
              <a:t>	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", 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	lst = </a:t>
            </a:r>
            <a:r>
              <a:rPr lang="en-US" sz="1800" dirty="0" err="1"/>
              <a:t>lst.getNext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 err="1"/>
              <a:t>System.out.println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"]"</a:t>
            </a:r>
            <a:r>
              <a:rPr lang="en-US" sz="1800" dirty="0"/>
              <a:t>);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28" name="TextBox 27"/>
          <p:cNvSpPr txBox="1"/>
          <p:nvPr/>
        </p:nvSpPr>
        <p:spPr>
          <a:xfrm>
            <a:off x="7176120" y="2132857"/>
            <a:ext cx="28803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6600"/>
                </a:solidFill>
              </a:rPr>
              <a:t>פלט:</a:t>
            </a:r>
          </a:p>
          <a:p>
            <a:pPr algn="l" rtl="0"/>
            <a:r>
              <a:rPr lang="en-US" dirty="0">
                <a:solidFill>
                  <a:srgbClr val="006600"/>
                </a:solidFill>
              </a:rPr>
              <a:t>[4</a:t>
            </a:r>
            <a:endParaRPr lang="he-IL" dirty="0">
              <a:solidFill>
                <a:srgbClr val="006600"/>
              </a:solidFill>
            </a:endParaRPr>
          </a:p>
        </p:txBody>
      </p:sp>
      <p:sp>
        <p:nvSpPr>
          <p:cNvPr id="67" name="מלבן מעוגל 66"/>
          <p:cNvSpPr/>
          <p:nvPr/>
        </p:nvSpPr>
        <p:spPr>
          <a:xfrm>
            <a:off x="2398986" y="3501008"/>
            <a:ext cx="3563342" cy="36004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53" name="קבוצה 52"/>
          <p:cNvGrpSpPr/>
          <p:nvPr/>
        </p:nvGrpSpPr>
        <p:grpSpPr>
          <a:xfrm>
            <a:off x="1754885" y="6087964"/>
            <a:ext cx="7669982" cy="682663"/>
            <a:chOff x="230885" y="6087963"/>
            <a:chExt cx="7669982" cy="682663"/>
          </a:xfrm>
        </p:grpSpPr>
        <p:grpSp>
          <p:nvGrpSpPr>
            <p:cNvPr id="54" name="קבוצה 53"/>
            <p:cNvGrpSpPr/>
            <p:nvPr/>
          </p:nvGrpSpPr>
          <p:grpSpPr>
            <a:xfrm>
              <a:off x="230885" y="6285393"/>
              <a:ext cx="2053281" cy="307777"/>
              <a:chOff x="632116" y="5911333"/>
              <a:chExt cx="1707636" cy="307777"/>
            </a:xfrm>
          </p:grpSpPr>
          <p:sp>
            <p:nvSpPr>
              <p:cNvPr id="82" name="TextBox 81"/>
              <p:cNvSpPr txBox="1"/>
              <p:nvPr/>
            </p:nvSpPr>
            <p:spPr>
              <a:xfrm>
                <a:off x="632116" y="5911333"/>
                <a:ext cx="912611" cy="30777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400" dirty="0">
                    <a:solidFill>
                      <a:srgbClr val="92D050"/>
                    </a:solidFill>
                  </a:rPr>
                  <a:t>lst1</a:t>
                </a:r>
                <a:r>
                  <a:rPr lang="he-IL" sz="1400" dirty="0">
                    <a:solidFill>
                      <a:srgbClr val="92D050"/>
                    </a:solidFill>
                  </a:rPr>
                  <a:t> </a:t>
                </a:r>
                <a:r>
                  <a:rPr lang="he-IL" sz="1100" dirty="0">
                    <a:solidFill>
                      <a:srgbClr val="92D050"/>
                    </a:solidFill>
                  </a:rPr>
                  <a:t>של התכנית</a:t>
                </a:r>
                <a:endParaRPr lang="he-IL" sz="1400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83" name="מלבן מעוגל 82"/>
              <p:cNvSpPr/>
              <p:nvPr/>
            </p:nvSpPr>
            <p:spPr>
              <a:xfrm>
                <a:off x="1551658" y="5994702"/>
                <a:ext cx="144016" cy="174794"/>
              </a:xfrm>
              <a:prstGeom prst="roundRect">
                <a:avLst/>
              </a:prstGeom>
              <a:solidFill>
                <a:srgbClr val="C2E49C"/>
              </a:solidFill>
              <a:ln>
                <a:solidFill>
                  <a:srgbClr val="C2E49C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cxnSp>
            <p:nvCxnSpPr>
              <p:cNvPr id="84" name="מחבר חץ ישר 83"/>
              <p:cNvCxnSpPr/>
              <p:nvPr/>
            </p:nvCxnSpPr>
            <p:spPr>
              <a:xfrm flipV="1">
                <a:off x="1650183" y="6082630"/>
                <a:ext cx="689569" cy="2728"/>
              </a:xfrm>
              <a:prstGeom prst="straightConnector1">
                <a:avLst/>
              </a:prstGeom>
              <a:ln>
                <a:solidFill>
                  <a:srgbClr val="C2E49C"/>
                </a:solidFill>
                <a:prstDash val="dash"/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55" name="קבוצה 54"/>
            <p:cNvGrpSpPr/>
            <p:nvPr/>
          </p:nvGrpSpPr>
          <p:grpSpPr>
            <a:xfrm>
              <a:off x="2300253" y="6087963"/>
              <a:ext cx="5600614" cy="682663"/>
              <a:chOff x="2281836" y="5097004"/>
              <a:chExt cx="5600614" cy="682663"/>
            </a:xfrm>
          </p:grpSpPr>
          <p:grpSp>
            <p:nvGrpSpPr>
              <p:cNvPr id="56" name="קבוצה 55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62" name="קבוצה 61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69" name="קבוצה 68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75" name="קבוצה 74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77" name="תמונה 7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78" name="TextBox 77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5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79" name="קבוצה 78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80" name="מחבר ישר 79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1" name="מחבר ישר 80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76" name="תמונה 75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70" name="קבוצה 69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71" name="קבוצה 70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73" name="תמונה 7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74" name="TextBox 73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3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72" name="תמונה 71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63" name="קבוצה 62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64" name="קבוצה 63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66" name="תמונה 65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68" name="TextBox 67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65" name="תמונה 64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57" name="קבוצה 56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58" name="קבוצה 57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60" name="תמונה 59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61" name="TextBox 60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pic>
              <p:nvPicPr>
                <p:cNvPr id="59" name="תמונה 58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grpSp>
        <p:nvGrpSpPr>
          <p:cNvPr id="89" name="קבוצה 88"/>
          <p:cNvGrpSpPr/>
          <p:nvPr/>
        </p:nvGrpSpPr>
        <p:grpSpPr>
          <a:xfrm>
            <a:off x="4295801" y="5330465"/>
            <a:ext cx="267275" cy="781816"/>
            <a:chOff x="6361369" y="3713213"/>
            <a:chExt cx="267275" cy="781816"/>
          </a:xfrm>
        </p:grpSpPr>
        <p:sp>
          <p:nvSpPr>
            <p:cNvPr id="90" name="מלבן מעוגל 89"/>
            <p:cNvSpPr/>
            <p:nvPr/>
          </p:nvSpPr>
          <p:spPr>
            <a:xfrm>
              <a:off x="6431519" y="4051767"/>
              <a:ext cx="197125" cy="203957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6361369" y="3713213"/>
              <a:ext cx="267275" cy="257369"/>
            </a:xfrm>
            <a:prstGeom prst="rect">
              <a:avLst/>
            </a:prstGeom>
            <a:noFill/>
          </p:spPr>
          <p:txBody>
            <a:bodyPr wrap="square" lIns="36000" tIns="36000" rIns="36000" bIns="36000" rtlCol="1">
              <a:spAutoFit/>
            </a:bodyPr>
            <a:lstStyle/>
            <a:p>
              <a:r>
                <a:rPr lang="en-US" sz="1200" dirty="0" err="1"/>
                <a:t>lst</a:t>
              </a:r>
              <a:endParaRPr lang="he-IL" dirty="0"/>
            </a:p>
          </p:txBody>
        </p:sp>
        <p:cxnSp>
          <p:nvCxnSpPr>
            <p:cNvPr id="92" name="מחבר חץ ישר 91"/>
            <p:cNvCxnSpPr/>
            <p:nvPr/>
          </p:nvCxnSpPr>
          <p:spPr>
            <a:xfrm flipH="1">
              <a:off x="6530081" y="4246031"/>
              <a:ext cx="1" cy="248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63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414432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13305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פעולה המציגה את תוכן שרשרת החוליות ---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void</a:t>
            </a:r>
            <a:r>
              <a:rPr lang="en-US" sz="1800" dirty="0"/>
              <a:t> show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lst)</a:t>
            </a:r>
            <a:br>
              <a:rPr lang="en-US" sz="1800" dirty="0"/>
            </a:br>
            <a:r>
              <a:rPr lang="en-US" sz="1800" dirty="0"/>
              <a:t>{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"["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(lst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 err="1"/>
              <a:t>lst.toString</a:t>
            </a:r>
            <a:r>
              <a:rPr lang="en-US" sz="1800" dirty="0"/>
              <a:t>());</a:t>
            </a:r>
          </a:p>
          <a:p>
            <a:pPr marL="0" indent="0" algn="l" rtl="0">
              <a:buNone/>
            </a:pPr>
            <a:r>
              <a:rPr lang="en-US" sz="1800" dirty="0"/>
              <a:t>	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</a:t>
            </a:r>
            <a:r>
              <a:rPr lang="en-US" sz="1800" dirty="0" err="1"/>
              <a:t>lst.hasNext</a:t>
            </a:r>
            <a:r>
              <a:rPr lang="en-US" sz="1800" dirty="0"/>
              <a:t>())</a:t>
            </a:r>
            <a:br>
              <a:rPr lang="en-US" sz="1800" dirty="0"/>
            </a:br>
            <a:r>
              <a:rPr lang="en-US" sz="1800" dirty="0"/>
              <a:t>	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", 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	lst = </a:t>
            </a:r>
            <a:r>
              <a:rPr lang="en-US" sz="1800" dirty="0" err="1"/>
              <a:t>lst.getNext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 err="1"/>
              <a:t>System.out.println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"]"</a:t>
            </a:r>
            <a:r>
              <a:rPr lang="en-US" sz="1800" dirty="0"/>
              <a:t>);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הצגת תוכן שרשרת החוליות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76120" y="2132857"/>
            <a:ext cx="28803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6600"/>
                </a:solidFill>
              </a:rPr>
              <a:t>פלט:</a:t>
            </a:r>
          </a:p>
          <a:p>
            <a:pPr algn="l" rtl="0"/>
            <a:r>
              <a:rPr lang="en-US" dirty="0">
                <a:solidFill>
                  <a:srgbClr val="006600"/>
                </a:solidFill>
              </a:rPr>
              <a:t>[4,</a:t>
            </a:r>
            <a:endParaRPr lang="he-IL" dirty="0">
              <a:solidFill>
                <a:srgbClr val="006600"/>
              </a:solidFill>
            </a:endParaRPr>
          </a:p>
        </p:txBody>
      </p:sp>
      <p:sp>
        <p:nvSpPr>
          <p:cNvPr id="67" name="מלבן מעוגל 66"/>
          <p:cNvSpPr/>
          <p:nvPr/>
        </p:nvSpPr>
        <p:spPr>
          <a:xfrm>
            <a:off x="2348210" y="3866381"/>
            <a:ext cx="3347318" cy="642739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53" name="קבוצה 52"/>
          <p:cNvGrpSpPr/>
          <p:nvPr/>
        </p:nvGrpSpPr>
        <p:grpSpPr>
          <a:xfrm>
            <a:off x="1754885" y="6087964"/>
            <a:ext cx="7669982" cy="682663"/>
            <a:chOff x="230885" y="6087963"/>
            <a:chExt cx="7669982" cy="682663"/>
          </a:xfrm>
        </p:grpSpPr>
        <p:grpSp>
          <p:nvGrpSpPr>
            <p:cNvPr id="54" name="קבוצה 53"/>
            <p:cNvGrpSpPr/>
            <p:nvPr/>
          </p:nvGrpSpPr>
          <p:grpSpPr>
            <a:xfrm>
              <a:off x="230885" y="6285393"/>
              <a:ext cx="2053281" cy="307777"/>
              <a:chOff x="632116" y="5911333"/>
              <a:chExt cx="1707636" cy="307777"/>
            </a:xfrm>
          </p:grpSpPr>
          <p:sp>
            <p:nvSpPr>
              <p:cNvPr id="82" name="TextBox 81"/>
              <p:cNvSpPr txBox="1"/>
              <p:nvPr/>
            </p:nvSpPr>
            <p:spPr>
              <a:xfrm>
                <a:off x="632116" y="5911333"/>
                <a:ext cx="912611" cy="30777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400" dirty="0">
                    <a:solidFill>
                      <a:srgbClr val="92D050"/>
                    </a:solidFill>
                  </a:rPr>
                  <a:t>lst1</a:t>
                </a:r>
                <a:r>
                  <a:rPr lang="he-IL" sz="1400" dirty="0">
                    <a:solidFill>
                      <a:srgbClr val="92D050"/>
                    </a:solidFill>
                  </a:rPr>
                  <a:t> </a:t>
                </a:r>
                <a:r>
                  <a:rPr lang="he-IL" sz="1100" dirty="0">
                    <a:solidFill>
                      <a:srgbClr val="92D050"/>
                    </a:solidFill>
                  </a:rPr>
                  <a:t>של התכנית</a:t>
                </a:r>
                <a:endParaRPr lang="he-IL" sz="1400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83" name="מלבן מעוגל 82"/>
              <p:cNvSpPr/>
              <p:nvPr/>
            </p:nvSpPr>
            <p:spPr>
              <a:xfrm>
                <a:off x="1551658" y="5994702"/>
                <a:ext cx="144016" cy="174794"/>
              </a:xfrm>
              <a:prstGeom prst="roundRect">
                <a:avLst/>
              </a:prstGeom>
              <a:solidFill>
                <a:srgbClr val="C2E49C"/>
              </a:solidFill>
              <a:ln>
                <a:solidFill>
                  <a:srgbClr val="C2E49C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cxnSp>
            <p:nvCxnSpPr>
              <p:cNvPr id="84" name="מחבר חץ ישר 83"/>
              <p:cNvCxnSpPr/>
              <p:nvPr/>
            </p:nvCxnSpPr>
            <p:spPr>
              <a:xfrm flipV="1">
                <a:off x="1650183" y="6082630"/>
                <a:ext cx="689569" cy="2728"/>
              </a:xfrm>
              <a:prstGeom prst="straightConnector1">
                <a:avLst/>
              </a:prstGeom>
              <a:ln>
                <a:solidFill>
                  <a:srgbClr val="C2E49C"/>
                </a:solidFill>
                <a:prstDash val="dash"/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55" name="קבוצה 54"/>
            <p:cNvGrpSpPr/>
            <p:nvPr/>
          </p:nvGrpSpPr>
          <p:grpSpPr>
            <a:xfrm>
              <a:off x="2300253" y="6087963"/>
              <a:ext cx="5600614" cy="682663"/>
              <a:chOff x="2281836" y="5097004"/>
              <a:chExt cx="5600614" cy="682663"/>
            </a:xfrm>
          </p:grpSpPr>
          <p:grpSp>
            <p:nvGrpSpPr>
              <p:cNvPr id="56" name="קבוצה 55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62" name="קבוצה 61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69" name="קבוצה 68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75" name="קבוצה 74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77" name="תמונה 7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78" name="TextBox 77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5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79" name="קבוצה 78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80" name="מחבר ישר 79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1" name="מחבר ישר 80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76" name="תמונה 75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70" name="קבוצה 69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71" name="קבוצה 70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73" name="תמונה 7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74" name="TextBox 73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3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72" name="תמונה 71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63" name="קבוצה 62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64" name="קבוצה 63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66" name="תמונה 65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68" name="TextBox 67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65" name="תמונה 64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57" name="קבוצה 56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58" name="קבוצה 57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60" name="תמונה 59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61" name="TextBox 60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pic>
              <p:nvPicPr>
                <p:cNvPr id="59" name="תמונה 58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grpSp>
        <p:nvGrpSpPr>
          <p:cNvPr id="85" name="קבוצה 84"/>
          <p:cNvGrpSpPr/>
          <p:nvPr/>
        </p:nvGrpSpPr>
        <p:grpSpPr>
          <a:xfrm>
            <a:off x="4295801" y="5330465"/>
            <a:ext cx="267275" cy="781816"/>
            <a:chOff x="6361369" y="3713213"/>
            <a:chExt cx="267275" cy="781816"/>
          </a:xfrm>
        </p:grpSpPr>
        <p:sp>
          <p:nvSpPr>
            <p:cNvPr id="86" name="מלבן מעוגל 85"/>
            <p:cNvSpPr/>
            <p:nvPr/>
          </p:nvSpPr>
          <p:spPr>
            <a:xfrm>
              <a:off x="6431519" y="4051767"/>
              <a:ext cx="197125" cy="203957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6361369" y="3713213"/>
              <a:ext cx="267275" cy="257369"/>
            </a:xfrm>
            <a:prstGeom prst="rect">
              <a:avLst/>
            </a:prstGeom>
            <a:noFill/>
          </p:spPr>
          <p:txBody>
            <a:bodyPr wrap="square" lIns="36000" tIns="36000" rIns="36000" bIns="36000" rtlCol="1">
              <a:spAutoFit/>
            </a:bodyPr>
            <a:lstStyle/>
            <a:p>
              <a:r>
                <a:rPr lang="en-US" sz="1200" dirty="0" err="1"/>
                <a:t>lst</a:t>
              </a:r>
              <a:endParaRPr lang="he-IL" dirty="0"/>
            </a:p>
          </p:txBody>
        </p:sp>
        <p:cxnSp>
          <p:nvCxnSpPr>
            <p:cNvPr id="88" name="מחבר חץ ישר 87"/>
            <p:cNvCxnSpPr/>
            <p:nvPr/>
          </p:nvCxnSpPr>
          <p:spPr>
            <a:xfrm flipH="1">
              <a:off x="6530081" y="4246031"/>
              <a:ext cx="1" cy="248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64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2418845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13305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פעולה המציגה את תוכן שרשרת החוליות ---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void</a:t>
            </a:r>
            <a:r>
              <a:rPr lang="en-US" sz="1800" dirty="0"/>
              <a:t> show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lst)</a:t>
            </a:r>
            <a:br>
              <a:rPr lang="en-US" sz="1800" dirty="0"/>
            </a:br>
            <a:r>
              <a:rPr lang="en-US" sz="1800" dirty="0"/>
              <a:t>{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"["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(lst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 err="1"/>
              <a:t>lst.toString</a:t>
            </a:r>
            <a:r>
              <a:rPr lang="en-US" sz="1800" dirty="0"/>
              <a:t>());</a:t>
            </a:r>
          </a:p>
          <a:p>
            <a:pPr marL="0" indent="0" algn="l" rtl="0">
              <a:buNone/>
            </a:pPr>
            <a:r>
              <a:rPr lang="en-US" sz="1800" dirty="0"/>
              <a:t>	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</a:t>
            </a:r>
            <a:r>
              <a:rPr lang="en-US" sz="1800" dirty="0" err="1"/>
              <a:t>lst.hasNext</a:t>
            </a:r>
            <a:r>
              <a:rPr lang="en-US" sz="1800" dirty="0"/>
              <a:t>())</a:t>
            </a:r>
            <a:br>
              <a:rPr lang="en-US" sz="1800" dirty="0"/>
            </a:br>
            <a:r>
              <a:rPr lang="en-US" sz="1800" dirty="0"/>
              <a:t>	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", 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	lst = </a:t>
            </a:r>
            <a:r>
              <a:rPr lang="en-US" sz="1800" dirty="0" err="1"/>
              <a:t>lst.getNext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 err="1"/>
              <a:t>System.out.println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"]"</a:t>
            </a:r>
            <a:r>
              <a:rPr lang="en-US" sz="1800" dirty="0"/>
              <a:t>);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הצגת תוכן שרשרת החוליות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76120" y="2132857"/>
            <a:ext cx="28803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6600"/>
                </a:solidFill>
              </a:rPr>
              <a:t>פלט:</a:t>
            </a:r>
          </a:p>
          <a:p>
            <a:pPr algn="l" rtl="0"/>
            <a:r>
              <a:rPr lang="en-US" dirty="0">
                <a:solidFill>
                  <a:srgbClr val="006600"/>
                </a:solidFill>
              </a:rPr>
              <a:t>[4,</a:t>
            </a:r>
            <a:endParaRPr lang="he-IL" dirty="0">
              <a:solidFill>
                <a:srgbClr val="006600"/>
              </a:solidFill>
            </a:endParaRPr>
          </a:p>
        </p:txBody>
      </p:sp>
      <p:sp>
        <p:nvSpPr>
          <p:cNvPr id="67" name="מלבן מעוגל 66"/>
          <p:cNvSpPr/>
          <p:nvPr/>
        </p:nvSpPr>
        <p:spPr>
          <a:xfrm>
            <a:off x="2420218" y="4498825"/>
            <a:ext cx="2051174" cy="321369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22" name="קבוצה 21"/>
          <p:cNvGrpSpPr/>
          <p:nvPr/>
        </p:nvGrpSpPr>
        <p:grpSpPr>
          <a:xfrm>
            <a:off x="5519937" y="5298892"/>
            <a:ext cx="267275" cy="781816"/>
            <a:chOff x="6361369" y="3713213"/>
            <a:chExt cx="267275" cy="781816"/>
          </a:xfrm>
        </p:grpSpPr>
        <p:sp>
          <p:nvSpPr>
            <p:cNvPr id="23" name="מלבן מעוגל 22"/>
            <p:cNvSpPr/>
            <p:nvPr/>
          </p:nvSpPr>
          <p:spPr>
            <a:xfrm>
              <a:off x="6431519" y="4051767"/>
              <a:ext cx="197125" cy="203957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361369" y="3713213"/>
              <a:ext cx="267275" cy="257369"/>
            </a:xfrm>
            <a:prstGeom prst="rect">
              <a:avLst/>
            </a:prstGeom>
            <a:noFill/>
          </p:spPr>
          <p:txBody>
            <a:bodyPr wrap="square" lIns="36000" tIns="36000" rIns="36000" bIns="36000" rtlCol="1">
              <a:spAutoFit/>
            </a:bodyPr>
            <a:lstStyle/>
            <a:p>
              <a:r>
                <a:rPr lang="en-US" sz="1200" dirty="0" err="1"/>
                <a:t>lst</a:t>
              </a:r>
              <a:endParaRPr lang="he-IL" dirty="0"/>
            </a:p>
          </p:txBody>
        </p:sp>
        <p:cxnSp>
          <p:nvCxnSpPr>
            <p:cNvPr id="25" name="מחבר חץ ישר 24"/>
            <p:cNvCxnSpPr/>
            <p:nvPr/>
          </p:nvCxnSpPr>
          <p:spPr>
            <a:xfrm flipH="1">
              <a:off x="6530081" y="4246031"/>
              <a:ext cx="1" cy="248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7" name="קבוצה 56"/>
          <p:cNvGrpSpPr/>
          <p:nvPr/>
        </p:nvGrpSpPr>
        <p:grpSpPr>
          <a:xfrm>
            <a:off x="1754885" y="6087964"/>
            <a:ext cx="7669982" cy="682663"/>
            <a:chOff x="230885" y="6087963"/>
            <a:chExt cx="7669982" cy="682663"/>
          </a:xfrm>
        </p:grpSpPr>
        <p:grpSp>
          <p:nvGrpSpPr>
            <p:cNvPr id="58" name="קבוצה 57"/>
            <p:cNvGrpSpPr/>
            <p:nvPr/>
          </p:nvGrpSpPr>
          <p:grpSpPr>
            <a:xfrm>
              <a:off x="230885" y="6285393"/>
              <a:ext cx="2053281" cy="307777"/>
              <a:chOff x="632116" y="5911333"/>
              <a:chExt cx="1707636" cy="307777"/>
            </a:xfrm>
          </p:grpSpPr>
          <p:sp>
            <p:nvSpPr>
              <p:cNvPr id="86" name="TextBox 85"/>
              <p:cNvSpPr txBox="1"/>
              <p:nvPr/>
            </p:nvSpPr>
            <p:spPr>
              <a:xfrm>
                <a:off x="632116" y="5911333"/>
                <a:ext cx="912611" cy="30777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400" dirty="0">
                    <a:solidFill>
                      <a:srgbClr val="92D050"/>
                    </a:solidFill>
                  </a:rPr>
                  <a:t>lst1</a:t>
                </a:r>
                <a:r>
                  <a:rPr lang="he-IL" sz="1400" dirty="0">
                    <a:solidFill>
                      <a:srgbClr val="92D050"/>
                    </a:solidFill>
                  </a:rPr>
                  <a:t> </a:t>
                </a:r>
                <a:r>
                  <a:rPr lang="he-IL" sz="1100" dirty="0">
                    <a:solidFill>
                      <a:srgbClr val="92D050"/>
                    </a:solidFill>
                  </a:rPr>
                  <a:t>של התכנית</a:t>
                </a:r>
                <a:endParaRPr lang="he-IL" sz="1400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87" name="מלבן מעוגל 86"/>
              <p:cNvSpPr/>
              <p:nvPr/>
            </p:nvSpPr>
            <p:spPr>
              <a:xfrm>
                <a:off x="1551658" y="5994702"/>
                <a:ext cx="144016" cy="174794"/>
              </a:xfrm>
              <a:prstGeom prst="roundRect">
                <a:avLst/>
              </a:prstGeom>
              <a:solidFill>
                <a:srgbClr val="C2E49C"/>
              </a:solidFill>
              <a:ln>
                <a:solidFill>
                  <a:srgbClr val="C2E49C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cxnSp>
            <p:nvCxnSpPr>
              <p:cNvPr id="88" name="מחבר חץ ישר 87"/>
              <p:cNvCxnSpPr/>
              <p:nvPr/>
            </p:nvCxnSpPr>
            <p:spPr>
              <a:xfrm flipV="1">
                <a:off x="1650183" y="6082630"/>
                <a:ext cx="689569" cy="2728"/>
              </a:xfrm>
              <a:prstGeom prst="straightConnector1">
                <a:avLst/>
              </a:prstGeom>
              <a:ln>
                <a:solidFill>
                  <a:srgbClr val="C2E49C"/>
                </a:solidFill>
                <a:prstDash val="dash"/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59" name="קבוצה 58"/>
            <p:cNvGrpSpPr/>
            <p:nvPr/>
          </p:nvGrpSpPr>
          <p:grpSpPr>
            <a:xfrm>
              <a:off x="2300253" y="6087963"/>
              <a:ext cx="5600614" cy="682663"/>
              <a:chOff x="2281836" y="5097004"/>
              <a:chExt cx="5600614" cy="682663"/>
            </a:xfrm>
          </p:grpSpPr>
          <p:grpSp>
            <p:nvGrpSpPr>
              <p:cNvPr id="60" name="קבוצה 59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66" name="קבוצה 65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73" name="קבוצה 72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79" name="קבוצה 78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81" name="תמונה 8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82" name="TextBox 81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5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83" name="קבוצה 82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84" name="מחבר ישר 83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5" name="מחבר ישר 84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80" name="תמונה 79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74" name="קבוצה 73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75" name="קבוצה 74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77" name="תמונה 7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78" name="TextBox 77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3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76" name="תמונה 75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68" name="קבוצה 67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69" name="קבוצה 68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71" name="תמונה 70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72" name="TextBox 71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70" name="תמונה 69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61" name="קבוצה 60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62" name="קבוצה 61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64" name="תמונה 63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65" name="TextBox 64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pic>
              <p:nvPicPr>
                <p:cNvPr id="63" name="תמונה 62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65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8106108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הצגת תוכן שרשרת החוליות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76120" y="2132857"/>
            <a:ext cx="28803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6600"/>
                </a:solidFill>
              </a:rPr>
              <a:t>פלט:</a:t>
            </a:r>
          </a:p>
          <a:p>
            <a:pPr algn="l" rtl="0"/>
            <a:r>
              <a:rPr lang="en-US" dirty="0">
                <a:solidFill>
                  <a:srgbClr val="006600"/>
                </a:solidFill>
              </a:rPr>
              <a:t>[4,</a:t>
            </a:r>
            <a:endParaRPr lang="he-IL" dirty="0">
              <a:solidFill>
                <a:srgbClr val="006600"/>
              </a:solidFill>
            </a:endParaRPr>
          </a:p>
        </p:txBody>
      </p:sp>
      <p:sp>
        <p:nvSpPr>
          <p:cNvPr id="67" name="מלבן מעוגל 66"/>
          <p:cNvSpPr/>
          <p:nvPr/>
        </p:nvSpPr>
        <p:spPr>
          <a:xfrm>
            <a:off x="2308884" y="2996953"/>
            <a:ext cx="1298412" cy="321369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22" name="קבוצה 21"/>
          <p:cNvGrpSpPr/>
          <p:nvPr/>
        </p:nvGrpSpPr>
        <p:grpSpPr>
          <a:xfrm>
            <a:off x="5519937" y="5298892"/>
            <a:ext cx="267275" cy="781816"/>
            <a:chOff x="6361369" y="3713213"/>
            <a:chExt cx="267275" cy="781816"/>
          </a:xfrm>
        </p:grpSpPr>
        <p:sp>
          <p:nvSpPr>
            <p:cNvPr id="23" name="מלבן מעוגל 22"/>
            <p:cNvSpPr/>
            <p:nvPr/>
          </p:nvSpPr>
          <p:spPr>
            <a:xfrm>
              <a:off x="6431519" y="4051767"/>
              <a:ext cx="197125" cy="203957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361369" y="3713213"/>
              <a:ext cx="267275" cy="257369"/>
            </a:xfrm>
            <a:prstGeom prst="rect">
              <a:avLst/>
            </a:prstGeom>
            <a:noFill/>
          </p:spPr>
          <p:txBody>
            <a:bodyPr wrap="square" lIns="36000" tIns="36000" rIns="36000" bIns="36000" rtlCol="1">
              <a:spAutoFit/>
            </a:bodyPr>
            <a:lstStyle/>
            <a:p>
              <a:r>
                <a:rPr lang="en-US" sz="1200" dirty="0" err="1"/>
                <a:t>lst</a:t>
              </a:r>
              <a:endParaRPr lang="he-IL" dirty="0"/>
            </a:p>
          </p:txBody>
        </p:sp>
        <p:cxnSp>
          <p:nvCxnSpPr>
            <p:cNvPr id="25" name="מחבר חץ ישר 24"/>
            <p:cNvCxnSpPr/>
            <p:nvPr/>
          </p:nvCxnSpPr>
          <p:spPr>
            <a:xfrm flipH="1">
              <a:off x="6530081" y="4246031"/>
              <a:ext cx="1" cy="248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7" name="קבוצה 56"/>
          <p:cNvGrpSpPr/>
          <p:nvPr/>
        </p:nvGrpSpPr>
        <p:grpSpPr>
          <a:xfrm>
            <a:off x="1754885" y="6087964"/>
            <a:ext cx="7669982" cy="682663"/>
            <a:chOff x="230885" y="6087963"/>
            <a:chExt cx="7669982" cy="682663"/>
          </a:xfrm>
        </p:grpSpPr>
        <p:grpSp>
          <p:nvGrpSpPr>
            <p:cNvPr id="58" name="קבוצה 57"/>
            <p:cNvGrpSpPr/>
            <p:nvPr/>
          </p:nvGrpSpPr>
          <p:grpSpPr>
            <a:xfrm>
              <a:off x="230885" y="6285393"/>
              <a:ext cx="2053281" cy="307777"/>
              <a:chOff x="632116" y="5911333"/>
              <a:chExt cx="1707636" cy="307777"/>
            </a:xfrm>
          </p:grpSpPr>
          <p:sp>
            <p:nvSpPr>
              <p:cNvPr id="86" name="TextBox 85"/>
              <p:cNvSpPr txBox="1"/>
              <p:nvPr/>
            </p:nvSpPr>
            <p:spPr>
              <a:xfrm>
                <a:off x="632116" y="5911333"/>
                <a:ext cx="912611" cy="30777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400" dirty="0">
                    <a:solidFill>
                      <a:srgbClr val="92D050"/>
                    </a:solidFill>
                  </a:rPr>
                  <a:t>lst1</a:t>
                </a:r>
                <a:r>
                  <a:rPr lang="he-IL" sz="1400" dirty="0">
                    <a:solidFill>
                      <a:srgbClr val="92D050"/>
                    </a:solidFill>
                  </a:rPr>
                  <a:t> </a:t>
                </a:r>
                <a:r>
                  <a:rPr lang="he-IL" sz="1100" dirty="0">
                    <a:solidFill>
                      <a:srgbClr val="92D050"/>
                    </a:solidFill>
                  </a:rPr>
                  <a:t>של התכנית</a:t>
                </a:r>
                <a:endParaRPr lang="he-IL" sz="1400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87" name="מלבן מעוגל 86"/>
              <p:cNvSpPr/>
              <p:nvPr/>
            </p:nvSpPr>
            <p:spPr>
              <a:xfrm>
                <a:off x="1551658" y="5994702"/>
                <a:ext cx="144016" cy="174794"/>
              </a:xfrm>
              <a:prstGeom prst="roundRect">
                <a:avLst/>
              </a:prstGeom>
              <a:solidFill>
                <a:srgbClr val="C2E49C"/>
              </a:solidFill>
              <a:ln>
                <a:solidFill>
                  <a:srgbClr val="C2E49C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cxnSp>
            <p:nvCxnSpPr>
              <p:cNvPr id="88" name="מחבר חץ ישר 87"/>
              <p:cNvCxnSpPr/>
              <p:nvPr/>
            </p:nvCxnSpPr>
            <p:spPr>
              <a:xfrm flipV="1">
                <a:off x="1650183" y="6082630"/>
                <a:ext cx="689569" cy="2728"/>
              </a:xfrm>
              <a:prstGeom prst="straightConnector1">
                <a:avLst/>
              </a:prstGeom>
              <a:ln>
                <a:solidFill>
                  <a:srgbClr val="C2E49C"/>
                </a:solidFill>
                <a:prstDash val="dash"/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59" name="קבוצה 58"/>
            <p:cNvGrpSpPr/>
            <p:nvPr/>
          </p:nvGrpSpPr>
          <p:grpSpPr>
            <a:xfrm>
              <a:off x="2300253" y="6087963"/>
              <a:ext cx="5600614" cy="682663"/>
              <a:chOff x="2281836" y="5097004"/>
              <a:chExt cx="5600614" cy="682663"/>
            </a:xfrm>
          </p:grpSpPr>
          <p:grpSp>
            <p:nvGrpSpPr>
              <p:cNvPr id="60" name="קבוצה 59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66" name="קבוצה 65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73" name="קבוצה 72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79" name="קבוצה 78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81" name="תמונה 8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82" name="TextBox 81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5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83" name="קבוצה 82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84" name="מחבר ישר 83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5" name="מחבר ישר 84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80" name="תמונה 79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74" name="קבוצה 73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75" name="קבוצה 74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77" name="תמונה 7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78" name="TextBox 77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3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76" name="תמונה 75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68" name="קבוצה 67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69" name="קבוצה 68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71" name="תמונה 70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72" name="TextBox 71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70" name="תמונה 69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61" name="קבוצה 60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62" name="קבוצה 61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64" name="תמונה 63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65" name="TextBox 64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pic>
              <p:nvPicPr>
                <p:cNvPr id="63" name="תמונה 62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66</a:t>
            </a:fld>
            <a:endParaRPr lang="he-IL"/>
          </a:p>
        </p:txBody>
      </p:sp>
      <p:sp>
        <p:nvSpPr>
          <p:cNvPr id="44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13305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פעולה המציגה את תוכן שרשרת החוליות ---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void</a:t>
            </a:r>
            <a:r>
              <a:rPr lang="en-US" sz="1800" dirty="0"/>
              <a:t> show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lst)</a:t>
            </a:r>
            <a:br>
              <a:rPr lang="en-US" sz="1800" dirty="0"/>
            </a:br>
            <a:r>
              <a:rPr lang="en-US" sz="1800" dirty="0"/>
              <a:t>{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"["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(lst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 err="1"/>
              <a:t>lst.toString</a:t>
            </a:r>
            <a:r>
              <a:rPr lang="en-US" sz="1800" dirty="0"/>
              <a:t>());</a:t>
            </a:r>
          </a:p>
          <a:p>
            <a:pPr marL="0" indent="0" algn="l" rtl="0">
              <a:buNone/>
            </a:pPr>
            <a:r>
              <a:rPr lang="en-US" sz="1800" dirty="0"/>
              <a:t>	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</a:t>
            </a:r>
            <a:r>
              <a:rPr lang="en-US" sz="1800" dirty="0" err="1"/>
              <a:t>lst.hasNext</a:t>
            </a:r>
            <a:r>
              <a:rPr lang="en-US" sz="1800" dirty="0"/>
              <a:t>())</a:t>
            </a:r>
            <a:br>
              <a:rPr lang="en-US" sz="1800" dirty="0"/>
            </a:br>
            <a:r>
              <a:rPr lang="en-US" sz="1800" dirty="0"/>
              <a:t>	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", 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	lst = </a:t>
            </a:r>
            <a:r>
              <a:rPr lang="en-US" sz="1800" dirty="0" err="1"/>
              <a:t>lst.getNext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 err="1"/>
              <a:t>System.out.println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"]"</a:t>
            </a:r>
            <a:r>
              <a:rPr lang="en-US" sz="1800" dirty="0"/>
              <a:t>);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</p:spTree>
    <p:extLst>
      <p:ext uri="{BB962C8B-B14F-4D97-AF65-F5344CB8AC3E}">
        <p14:creationId xmlns:p14="http://schemas.microsoft.com/office/powerpoint/2010/main" val="371462264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13305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פעולה המציגה את תוכן שרשרת החוליות ---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void</a:t>
            </a:r>
            <a:r>
              <a:rPr lang="en-US" sz="1800" dirty="0"/>
              <a:t> show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lst)</a:t>
            </a:r>
            <a:br>
              <a:rPr lang="en-US" sz="1800" dirty="0"/>
            </a:br>
            <a:r>
              <a:rPr lang="en-US" sz="1800" dirty="0"/>
              <a:t>{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"["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(lst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 err="1"/>
              <a:t>lst.toString</a:t>
            </a:r>
            <a:r>
              <a:rPr lang="en-US" sz="1800" dirty="0"/>
              <a:t>());</a:t>
            </a:r>
          </a:p>
          <a:p>
            <a:pPr marL="0" indent="0" algn="l" rtl="0">
              <a:buNone/>
            </a:pPr>
            <a:r>
              <a:rPr lang="en-US" sz="1800" dirty="0"/>
              <a:t>	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</a:t>
            </a:r>
            <a:r>
              <a:rPr lang="en-US" sz="1800" dirty="0" err="1"/>
              <a:t>lst.hasNext</a:t>
            </a:r>
            <a:r>
              <a:rPr lang="en-US" sz="1800" dirty="0"/>
              <a:t>())</a:t>
            </a:r>
            <a:br>
              <a:rPr lang="en-US" sz="1800" dirty="0"/>
            </a:br>
            <a:r>
              <a:rPr lang="en-US" sz="1800" dirty="0"/>
              <a:t>	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", 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	lst = </a:t>
            </a:r>
            <a:r>
              <a:rPr lang="en-US" sz="1800" dirty="0" err="1"/>
              <a:t>lst.getNext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 err="1"/>
              <a:t>System.out.println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"]"</a:t>
            </a:r>
            <a:r>
              <a:rPr lang="en-US" sz="1800" dirty="0"/>
              <a:t>);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הצגת תוכן שרשרת החוליות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76120" y="2132857"/>
            <a:ext cx="28803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6600"/>
                </a:solidFill>
              </a:rPr>
              <a:t>פלט:</a:t>
            </a:r>
          </a:p>
          <a:p>
            <a:pPr algn="l" rtl="0"/>
            <a:r>
              <a:rPr lang="en-US" dirty="0">
                <a:solidFill>
                  <a:srgbClr val="006600"/>
                </a:solidFill>
              </a:rPr>
              <a:t>[4, 7</a:t>
            </a:r>
            <a:endParaRPr lang="he-IL" dirty="0">
              <a:solidFill>
                <a:srgbClr val="006600"/>
              </a:solidFill>
            </a:endParaRPr>
          </a:p>
        </p:txBody>
      </p:sp>
      <p:sp>
        <p:nvSpPr>
          <p:cNvPr id="67" name="מלבן מעוגל 66"/>
          <p:cNvSpPr/>
          <p:nvPr/>
        </p:nvSpPr>
        <p:spPr>
          <a:xfrm>
            <a:off x="2420218" y="3573017"/>
            <a:ext cx="3563342" cy="321369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22" name="קבוצה 21"/>
          <p:cNvGrpSpPr/>
          <p:nvPr/>
        </p:nvGrpSpPr>
        <p:grpSpPr>
          <a:xfrm>
            <a:off x="5519937" y="5298892"/>
            <a:ext cx="267275" cy="781816"/>
            <a:chOff x="6361369" y="3713213"/>
            <a:chExt cx="267275" cy="781816"/>
          </a:xfrm>
        </p:grpSpPr>
        <p:sp>
          <p:nvSpPr>
            <p:cNvPr id="23" name="מלבן מעוגל 22"/>
            <p:cNvSpPr/>
            <p:nvPr/>
          </p:nvSpPr>
          <p:spPr>
            <a:xfrm>
              <a:off x="6431519" y="4051767"/>
              <a:ext cx="197125" cy="203957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361369" y="3713213"/>
              <a:ext cx="267275" cy="257369"/>
            </a:xfrm>
            <a:prstGeom prst="rect">
              <a:avLst/>
            </a:prstGeom>
            <a:noFill/>
          </p:spPr>
          <p:txBody>
            <a:bodyPr wrap="square" lIns="36000" tIns="36000" rIns="36000" bIns="36000" rtlCol="1">
              <a:spAutoFit/>
            </a:bodyPr>
            <a:lstStyle/>
            <a:p>
              <a:r>
                <a:rPr lang="en-US" sz="1200" dirty="0" err="1"/>
                <a:t>lst</a:t>
              </a:r>
              <a:endParaRPr lang="he-IL" dirty="0"/>
            </a:p>
          </p:txBody>
        </p:sp>
        <p:cxnSp>
          <p:nvCxnSpPr>
            <p:cNvPr id="25" name="מחבר חץ ישר 24"/>
            <p:cNvCxnSpPr/>
            <p:nvPr/>
          </p:nvCxnSpPr>
          <p:spPr>
            <a:xfrm flipH="1">
              <a:off x="6530081" y="4246031"/>
              <a:ext cx="1" cy="248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7" name="קבוצה 56"/>
          <p:cNvGrpSpPr/>
          <p:nvPr/>
        </p:nvGrpSpPr>
        <p:grpSpPr>
          <a:xfrm>
            <a:off x="1754885" y="6087964"/>
            <a:ext cx="7669982" cy="682663"/>
            <a:chOff x="230885" y="6087963"/>
            <a:chExt cx="7669982" cy="682663"/>
          </a:xfrm>
        </p:grpSpPr>
        <p:grpSp>
          <p:nvGrpSpPr>
            <p:cNvPr id="58" name="קבוצה 57"/>
            <p:cNvGrpSpPr/>
            <p:nvPr/>
          </p:nvGrpSpPr>
          <p:grpSpPr>
            <a:xfrm>
              <a:off x="230885" y="6285393"/>
              <a:ext cx="2053281" cy="307777"/>
              <a:chOff x="632116" y="5911333"/>
              <a:chExt cx="1707636" cy="307777"/>
            </a:xfrm>
          </p:grpSpPr>
          <p:sp>
            <p:nvSpPr>
              <p:cNvPr id="86" name="TextBox 85"/>
              <p:cNvSpPr txBox="1"/>
              <p:nvPr/>
            </p:nvSpPr>
            <p:spPr>
              <a:xfrm>
                <a:off x="632116" y="5911333"/>
                <a:ext cx="912611" cy="30777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400" dirty="0">
                    <a:solidFill>
                      <a:srgbClr val="92D050"/>
                    </a:solidFill>
                  </a:rPr>
                  <a:t>lst1</a:t>
                </a:r>
                <a:r>
                  <a:rPr lang="he-IL" sz="1400" dirty="0">
                    <a:solidFill>
                      <a:srgbClr val="92D050"/>
                    </a:solidFill>
                  </a:rPr>
                  <a:t> </a:t>
                </a:r>
                <a:r>
                  <a:rPr lang="he-IL" sz="1100" dirty="0">
                    <a:solidFill>
                      <a:srgbClr val="92D050"/>
                    </a:solidFill>
                  </a:rPr>
                  <a:t>של התכנית</a:t>
                </a:r>
                <a:endParaRPr lang="he-IL" sz="1400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87" name="מלבן מעוגל 86"/>
              <p:cNvSpPr/>
              <p:nvPr/>
            </p:nvSpPr>
            <p:spPr>
              <a:xfrm>
                <a:off x="1551658" y="5994702"/>
                <a:ext cx="144016" cy="174794"/>
              </a:xfrm>
              <a:prstGeom prst="roundRect">
                <a:avLst/>
              </a:prstGeom>
              <a:solidFill>
                <a:srgbClr val="C2E49C"/>
              </a:solidFill>
              <a:ln>
                <a:solidFill>
                  <a:srgbClr val="C2E49C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cxnSp>
            <p:nvCxnSpPr>
              <p:cNvPr id="88" name="מחבר חץ ישר 87"/>
              <p:cNvCxnSpPr/>
              <p:nvPr/>
            </p:nvCxnSpPr>
            <p:spPr>
              <a:xfrm flipV="1">
                <a:off x="1650183" y="6082630"/>
                <a:ext cx="689569" cy="2728"/>
              </a:xfrm>
              <a:prstGeom prst="straightConnector1">
                <a:avLst/>
              </a:prstGeom>
              <a:ln>
                <a:solidFill>
                  <a:srgbClr val="C2E49C"/>
                </a:solidFill>
                <a:prstDash val="dash"/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59" name="קבוצה 58"/>
            <p:cNvGrpSpPr/>
            <p:nvPr/>
          </p:nvGrpSpPr>
          <p:grpSpPr>
            <a:xfrm>
              <a:off x="2300253" y="6087963"/>
              <a:ext cx="5600614" cy="682663"/>
              <a:chOff x="2281836" y="5097004"/>
              <a:chExt cx="5600614" cy="682663"/>
            </a:xfrm>
          </p:grpSpPr>
          <p:grpSp>
            <p:nvGrpSpPr>
              <p:cNvPr id="60" name="קבוצה 59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66" name="קבוצה 65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73" name="קבוצה 72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79" name="קבוצה 78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81" name="תמונה 8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82" name="TextBox 81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5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83" name="קבוצה 82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84" name="מחבר ישר 83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5" name="מחבר ישר 84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80" name="תמונה 79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74" name="קבוצה 73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75" name="קבוצה 74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77" name="תמונה 7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78" name="TextBox 77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3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76" name="תמונה 75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68" name="קבוצה 67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69" name="קבוצה 68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71" name="תמונה 70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72" name="TextBox 71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70" name="תמונה 69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61" name="קבוצה 60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62" name="קבוצה 61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64" name="תמונה 63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65" name="TextBox 64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pic>
              <p:nvPicPr>
                <p:cNvPr id="63" name="תמונה 62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67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3383288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הצגת תוכן שרשרת החוליות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13305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פעולה המציגה את תוכן שרשרת החוליות ---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void</a:t>
            </a:r>
            <a:r>
              <a:rPr lang="en-US" sz="1800" dirty="0"/>
              <a:t> show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lst)</a:t>
            </a:r>
            <a:br>
              <a:rPr lang="en-US" sz="1800" dirty="0"/>
            </a:br>
            <a:r>
              <a:rPr lang="en-US" sz="1800" dirty="0"/>
              <a:t>{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"["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(lst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 err="1"/>
              <a:t>lst.toString</a:t>
            </a:r>
            <a:r>
              <a:rPr lang="en-US" sz="1800" dirty="0"/>
              <a:t>());</a:t>
            </a:r>
          </a:p>
          <a:p>
            <a:pPr marL="0" indent="0" algn="l" rtl="0">
              <a:buNone/>
            </a:pPr>
            <a:r>
              <a:rPr lang="en-US" sz="1800" dirty="0"/>
              <a:t>	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</a:t>
            </a:r>
            <a:r>
              <a:rPr lang="en-US" sz="1800" dirty="0" err="1"/>
              <a:t>lst.hasNext</a:t>
            </a:r>
            <a:r>
              <a:rPr lang="en-US" sz="1800" dirty="0"/>
              <a:t>())</a:t>
            </a:r>
            <a:br>
              <a:rPr lang="en-US" sz="1800" dirty="0"/>
            </a:br>
            <a:r>
              <a:rPr lang="en-US" sz="1800" dirty="0"/>
              <a:t>	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", 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	lst = </a:t>
            </a:r>
            <a:r>
              <a:rPr lang="en-US" sz="1800" dirty="0" err="1"/>
              <a:t>lst.getNext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 err="1"/>
              <a:t>System.out.println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"]"</a:t>
            </a:r>
            <a:r>
              <a:rPr lang="en-US" sz="1800" dirty="0"/>
              <a:t>);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28" name="TextBox 27"/>
          <p:cNvSpPr txBox="1"/>
          <p:nvPr/>
        </p:nvSpPr>
        <p:spPr>
          <a:xfrm>
            <a:off x="7176120" y="2132857"/>
            <a:ext cx="28803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6600"/>
                </a:solidFill>
              </a:rPr>
              <a:t>פלט:</a:t>
            </a:r>
          </a:p>
          <a:p>
            <a:pPr algn="l" rtl="0"/>
            <a:r>
              <a:rPr lang="en-US" dirty="0">
                <a:solidFill>
                  <a:srgbClr val="006600"/>
                </a:solidFill>
              </a:rPr>
              <a:t>[4, 7, </a:t>
            </a:r>
            <a:endParaRPr lang="he-IL" dirty="0">
              <a:solidFill>
                <a:srgbClr val="006600"/>
              </a:solidFill>
            </a:endParaRPr>
          </a:p>
        </p:txBody>
      </p:sp>
      <p:sp>
        <p:nvSpPr>
          <p:cNvPr id="67" name="מלבן מעוגל 66"/>
          <p:cNvSpPr/>
          <p:nvPr/>
        </p:nvSpPr>
        <p:spPr>
          <a:xfrm>
            <a:off x="2442086" y="3894386"/>
            <a:ext cx="3563342" cy="614735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22" name="קבוצה 21"/>
          <p:cNvGrpSpPr/>
          <p:nvPr/>
        </p:nvGrpSpPr>
        <p:grpSpPr>
          <a:xfrm>
            <a:off x="5519937" y="5298892"/>
            <a:ext cx="267275" cy="781816"/>
            <a:chOff x="6361369" y="3713213"/>
            <a:chExt cx="267275" cy="781816"/>
          </a:xfrm>
        </p:grpSpPr>
        <p:sp>
          <p:nvSpPr>
            <p:cNvPr id="23" name="מלבן מעוגל 22"/>
            <p:cNvSpPr/>
            <p:nvPr/>
          </p:nvSpPr>
          <p:spPr>
            <a:xfrm>
              <a:off x="6431519" y="4051767"/>
              <a:ext cx="197125" cy="203957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361369" y="3713213"/>
              <a:ext cx="267275" cy="257369"/>
            </a:xfrm>
            <a:prstGeom prst="rect">
              <a:avLst/>
            </a:prstGeom>
            <a:noFill/>
          </p:spPr>
          <p:txBody>
            <a:bodyPr wrap="square" lIns="36000" tIns="36000" rIns="36000" bIns="36000" rtlCol="1">
              <a:spAutoFit/>
            </a:bodyPr>
            <a:lstStyle/>
            <a:p>
              <a:r>
                <a:rPr lang="en-US" sz="1200" dirty="0" err="1"/>
                <a:t>lst</a:t>
              </a:r>
              <a:endParaRPr lang="he-IL" dirty="0"/>
            </a:p>
          </p:txBody>
        </p:sp>
        <p:cxnSp>
          <p:nvCxnSpPr>
            <p:cNvPr id="25" name="מחבר חץ ישר 24"/>
            <p:cNvCxnSpPr/>
            <p:nvPr/>
          </p:nvCxnSpPr>
          <p:spPr>
            <a:xfrm flipH="1">
              <a:off x="6530081" y="4246031"/>
              <a:ext cx="1" cy="248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7" name="קבוצה 56"/>
          <p:cNvGrpSpPr/>
          <p:nvPr/>
        </p:nvGrpSpPr>
        <p:grpSpPr>
          <a:xfrm>
            <a:off x="1754885" y="6087964"/>
            <a:ext cx="7669982" cy="682663"/>
            <a:chOff x="230885" y="6087963"/>
            <a:chExt cx="7669982" cy="682663"/>
          </a:xfrm>
        </p:grpSpPr>
        <p:grpSp>
          <p:nvGrpSpPr>
            <p:cNvPr id="58" name="קבוצה 57"/>
            <p:cNvGrpSpPr/>
            <p:nvPr/>
          </p:nvGrpSpPr>
          <p:grpSpPr>
            <a:xfrm>
              <a:off x="230885" y="6285393"/>
              <a:ext cx="2053281" cy="307777"/>
              <a:chOff x="632116" y="5911333"/>
              <a:chExt cx="1707636" cy="307777"/>
            </a:xfrm>
          </p:grpSpPr>
          <p:sp>
            <p:nvSpPr>
              <p:cNvPr id="86" name="TextBox 85"/>
              <p:cNvSpPr txBox="1"/>
              <p:nvPr/>
            </p:nvSpPr>
            <p:spPr>
              <a:xfrm>
                <a:off x="632116" y="5911333"/>
                <a:ext cx="912611" cy="30777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400" dirty="0">
                    <a:solidFill>
                      <a:srgbClr val="92D050"/>
                    </a:solidFill>
                  </a:rPr>
                  <a:t>lst1</a:t>
                </a:r>
                <a:r>
                  <a:rPr lang="he-IL" sz="1400" dirty="0">
                    <a:solidFill>
                      <a:srgbClr val="92D050"/>
                    </a:solidFill>
                  </a:rPr>
                  <a:t> </a:t>
                </a:r>
                <a:r>
                  <a:rPr lang="he-IL" sz="1100" dirty="0">
                    <a:solidFill>
                      <a:srgbClr val="92D050"/>
                    </a:solidFill>
                  </a:rPr>
                  <a:t>של התכנית</a:t>
                </a:r>
                <a:endParaRPr lang="he-IL" sz="1400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87" name="מלבן מעוגל 86"/>
              <p:cNvSpPr/>
              <p:nvPr/>
            </p:nvSpPr>
            <p:spPr>
              <a:xfrm>
                <a:off x="1551658" y="5994702"/>
                <a:ext cx="144016" cy="174794"/>
              </a:xfrm>
              <a:prstGeom prst="roundRect">
                <a:avLst/>
              </a:prstGeom>
              <a:solidFill>
                <a:srgbClr val="C2E49C"/>
              </a:solidFill>
              <a:ln>
                <a:solidFill>
                  <a:srgbClr val="C2E49C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cxnSp>
            <p:nvCxnSpPr>
              <p:cNvPr id="88" name="מחבר חץ ישר 87"/>
              <p:cNvCxnSpPr/>
              <p:nvPr/>
            </p:nvCxnSpPr>
            <p:spPr>
              <a:xfrm flipV="1">
                <a:off x="1650183" y="6082630"/>
                <a:ext cx="689569" cy="2728"/>
              </a:xfrm>
              <a:prstGeom prst="straightConnector1">
                <a:avLst/>
              </a:prstGeom>
              <a:ln>
                <a:solidFill>
                  <a:srgbClr val="C2E49C"/>
                </a:solidFill>
                <a:prstDash val="dash"/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59" name="קבוצה 58"/>
            <p:cNvGrpSpPr/>
            <p:nvPr/>
          </p:nvGrpSpPr>
          <p:grpSpPr>
            <a:xfrm>
              <a:off x="2300253" y="6087963"/>
              <a:ext cx="5600614" cy="682663"/>
              <a:chOff x="2281836" y="5097004"/>
              <a:chExt cx="5600614" cy="682663"/>
            </a:xfrm>
          </p:grpSpPr>
          <p:grpSp>
            <p:nvGrpSpPr>
              <p:cNvPr id="60" name="קבוצה 59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66" name="קבוצה 65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73" name="קבוצה 72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79" name="קבוצה 78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81" name="תמונה 8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82" name="TextBox 81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5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83" name="קבוצה 82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84" name="מחבר ישר 83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5" name="מחבר ישר 84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80" name="תמונה 79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74" name="קבוצה 73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75" name="קבוצה 74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77" name="תמונה 7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78" name="TextBox 77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3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76" name="תמונה 75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68" name="קבוצה 67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69" name="קבוצה 68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71" name="תמונה 70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72" name="TextBox 71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70" name="תמונה 69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61" name="קבוצה 60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62" name="קבוצה 61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64" name="תמונה 63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65" name="TextBox 64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pic>
              <p:nvPicPr>
                <p:cNvPr id="63" name="תמונה 62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68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5856578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הצגת תוכן שרשרת החוליות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13305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פעולה המציגה את תוכן שרשרת החוליות ---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void</a:t>
            </a:r>
            <a:r>
              <a:rPr lang="en-US" sz="1800" dirty="0"/>
              <a:t> show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lst)</a:t>
            </a:r>
            <a:br>
              <a:rPr lang="en-US" sz="1800" dirty="0"/>
            </a:br>
            <a:r>
              <a:rPr lang="en-US" sz="1800" dirty="0"/>
              <a:t>{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"["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(lst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 err="1"/>
              <a:t>lst.toString</a:t>
            </a:r>
            <a:r>
              <a:rPr lang="en-US" sz="1800" dirty="0"/>
              <a:t>());</a:t>
            </a:r>
          </a:p>
          <a:p>
            <a:pPr marL="0" indent="0" algn="l" rtl="0">
              <a:buNone/>
            </a:pPr>
            <a:r>
              <a:rPr lang="en-US" sz="1800" dirty="0"/>
              <a:t>	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</a:t>
            </a:r>
            <a:r>
              <a:rPr lang="en-US" sz="1800" dirty="0" err="1"/>
              <a:t>lst.hasNext</a:t>
            </a:r>
            <a:r>
              <a:rPr lang="en-US" sz="1800" dirty="0"/>
              <a:t>())</a:t>
            </a:r>
            <a:br>
              <a:rPr lang="en-US" sz="1800" dirty="0"/>
            </a:br>
            <a:r>
              <a:rPr lang="en-US" sz="1800" dirty="0"/>
              <a:t>	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", 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	lst = </a:t>
            </a:r>
            <a:r>
              <a:rPr lang="en-US" sz="1800" dirty="0" err="1"/>
              <a:t>lst.getNext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 err="1"/>
              <a:t>System.out.println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"]"</a:t>
            </a:r>
            <a:r>
              <a:rPr lang="en-US" sz="1800" dirty="0"/>
              <a:t>);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28" name="TextBox 27"/>
          <p:cNvSpPr txBox="1"/>
          <p:nvPr/>
        </p:nvSpPr>
        <p:spPr>
          <a:xfrm>
            <a:off x="7176120" y="2132857"/>
            <a:ext cx="28803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6600"/>
                </a:solidFill>
              </a:rPr>
              <a:t>פלט:</a:t>
            </a:r>
          </a:p>
          <a:p>
            <a:pPr algn="l" rtl="0"/>
            <a:r>
              <a:rPr lang="en-US" dirty="0">
                <a:solidFill>
                  <a:srgbClr val="006600"/>
                </a:solidFill>
              </a:rPr>
              <a:t>[4, 7, </a:t>
            </a:r>
            <a:endParaRPr lang="he-IL" dirty="0">
              <a:solidFill>
                <a:srgbClr val="006600"/>
              </a:solidFill>
            </a:endParaRPr>
          </a:p>
        </p:txBody>
      </p:sp>
      <p:sp>
        <p:nvSpPr>
          <p:cNvPr id="67" name="מלבן מעוגל 66"/>
          <p:cNvSpPr/>
          <p:nvPr/>
        </p:nvSpPr>
        <p:spPr>
          <a:xfrm>
            <a:off x="2442086" y="4488731"/>
            <a:ext cx="2008074" cy="38043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22" name="קבוצה 21"/>
          <p:cNvGrpSpPr/>
          <p:nvPr/>
        </p:nvGrpSpPr>
        <p:grpSpPr>
          <a:xfrm>
            <a:off x="6766174" y="5320558"/>
            <a:ext cx="267275" cy="781816"/>
            <a:chOff x="6361369" y="3713213"/>
            <a:chExt cx="267275" cy="781816"/>
          </a:xfrm>
        </p:grpSpPr>
        <p:sp>
          <p:nvSpPr>
            <p:cNvPr id="23" name="מלבן מעוגל 22"/>
            <p:cNvSpPr/>
            <p:nvPr/>
          </p:nvSpPr>
          <p:spPr>
            <a:xfrm>
              <a:off x="6431519" y="4051767"/>
              <a:ext cx="197125" cy="203957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361369" y="3713213"/>
              <a:ext cx="267275" cy="257369"/>
            </a:xfrm>
            <a:prstGeom prst="rect">
              <a:avLst/>
            </a:prstGeom>
            <a:noFill/>
          </p:spPr>
          <p:txBody>
            <a:bodyPr wrap="square" lIns="36000" tIns="36000" rIns="36000" bIns="36000" rtlCol="1">
              <a:spAutoFit/>
            </a:bodyPr>
            <a:lstStyle/>
            <a:p>
              <a:r>
                <a:rPr lang="en-US" sz="1200" dirty="0" err="1"/>
                <a:t>lst</a:t>
              </a:r>
              <a:endParaRPr lang="he-IL" dirty="0"/>
            </a:p>
          </p:txBody>
        </p:sp>
        <p:cxnSp>
          <p:nvCxnSpPr>
            <p:cNvPr id="25" name="מחבר חץ ישר 24"/>
            <p:cNvCxnSpPr/>
            <p:nvPr/>
          </p:nvCxnSpPr>
          <p:spPr>
            <a:xfrm flipH="1">
              <a:off x="6530081" y="4246031"/>
              <a:ext cx="1" cy="248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7" name="קבוצה 56"/>
          <p:cNvGrpSpPr/>
          <p:nvPr/>
        </p:nvGrpSpPr>
        <p:grpSpPr>
          <a:xfrm>
            <a:off x="1754885" y="6087964"/>
            <a:ext cx="7669982" cy="682663"/>
            <a:chOff x="230885" y="6087963"/>
            <a:chExt cx="7669982" cy="682663"/>
          </a:xfrm>
        </p:grpSpPr>
        <p:grpSp>
          <p:nvGrpSpPr>
            <p:cNvPr id="58" name="קבוצה 57"/>
            <p:cNvGrpSpPr/>
            <p:nvPr/>
          </p:nvGrpSpPr>
          <p:grpSpPr>
            <a:xfrm>
              <a:off x="230885" y="6285393"/>
              <a:ext cx="2053281" cy="307777"/>
              <a:chOff x="632116" y="5911333"/>
              <a:chExt cx="1707636" cy="307777"/>
            </a:xfrm>
          </p:grpSpPr>
          <p:sp>
            <p:nvSpPr>
              <p:cNvPr id="86" name="TextBox 85"/>
              <p:cNvSpPr txBox="1"/>
              <p:nvPr/>
            </p:nvSpPr>
            <p:spPr>
              <a:xfrm>
                <a:off x="632116" y="5911333"/>
                <a:ext cx="912611" cy="30777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400" dirty="0">
                    <a:solidFill>
                      <a:srgbClr val="92D050"/>
                    </a:solidFill>
                  </a:rPr>
                  <a:t>lst1</a:t>
                </a:r>
                <a:r>
                  <a:rPr lang="he-IL" sz="1400" dirty="0">
                    <a:solidFill>
                      <a:srgbClr val="92D050"/>
                    </a:solidFill>
                  </a:rPr>
                  <a:t> </a:t>
                </a:r>
                <a:r>
                  <a:rPr lang="he-IL" sz="1100" dirty="0">
                    <a:solidFill>
                      <a:srgbClr val="92D050"/>
                    </a:solidFill>
                  </a:rPr>
                  <a:t>של התכנית</a:t>
                </a:r>
                <a:endParaRPr lang="he-IL" sz="1400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87" name="מלבן מעוגל 86"/>
              <p:cNvSpPr/>
              <p:nvPr/>
            </p:nvSpPr>
            <p:spPr>
              <a:xfrm>
                <a:off x="1551658" y="5994702"/>
                <a:ext cx="144016" cy="174794"/>
              </a:xfrm>
              <a:prstGeom prst="roundRect">
                <a:avLst/>
              </a:prstGeom>
              <a:solidFill>
                <a:srgbClr val="C2E49C"/>
              </a:solidFill>
              <a:ln>
                <a:solidFill>
                  <a:srgbClr val="C2E49C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cxnSp>
            <p:nvCxnSpPr>
              <p:cNvPr id="88" name="מחבר חץ ישר 87"/>
              <p:cNvCxnSpPr/>
              <p:nvPr/>
            </p:nvCxnSpPr>
            <p:spPr>
              <a:xfrm flipV="1">
                <a:off x="1650183" y="6082630"/>
                <a:ext cx="689569" cy="2728"/>
              </a:xfrm>
              <a:prstGeom prst="straightConnector1">
                <a:avLst/>
              </a:prstGeom>
              <a:ln>
                <a:solidFill>
                  <a:srgbClr val="C2E49C"/>
                </a:solidFill>
                <a:prstDash val="dash"/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59" name="קבוצה 58"/>
            <p:cNvGrpSpPr/>
            <p:nvPr/>
          </p:nvGrpSpPr>
          <p:grpSpPr>
            <a:xfrm>
              <a:off x="2300253" y="6087963"/>
              <a:ext cx="5600614" cy="682663"/>
              <a:chOff x="2281836" y="5097004"/>
              <a:chExt cx="5600614" cy="682663"/>
            </a:xfrm>
          </p:grpSpPr>
          <p:grpSp>
            <p:nvGrpSpPr>
              <p:cNvPr id="60" name="קבוצה 59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66" name="קבוצה 65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73" name="קבוצה 72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79" name="קבוצה 78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81" name="תמונה 8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82" name="TextBox 81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5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83" name="קבוצה 82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84" name="מחבר ישר 83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5" name="מחבר ישר 84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80" name="תמונה 79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74" name="קבוצה 73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75" name="קבוצה 74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77" name="תמונה 7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78" name="TextBox 77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3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76" name="תמונה 75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68" name="קבוצה 67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69" name="קבוצה 68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71" name="תמונה 70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72" name="TextBox 71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70" name="תמונה 69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61" name="קבוצה 60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62" name="קבוצה 61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64" name="תמונה 63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65" name="TextBox 64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pic>
              <p:nvPicPr>
                <p:cNvPr id="63" name="תמונה 62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69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78967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r"/>
            <a:r>
              <a:rPr lang="he-IL" dirty="0"/>
              <a:t>שאלה במבחן:</a:t>
            </a:r>
          </a:p>
          <a:p>
            <a:pPr algn="r"/>
            <a:r>
              <a:rPr lang="he-IL" dirty="0"/>
              <a:t>נתונה רשימה של מספרים שלמים.</a:t>
            </a:r>
            <a:br>
              <a:rPr lang="en-US" dirty="0"/>
            </a:br>
            <a:r>
              <a:rPr lang="he-IL" dirty="0"/>
              <a:t>כתוב פעולה שתקבל את הרשימה כפרמטר ותבצע עליה ... ותחזיר ...</a:t>
            </a:r>
            <a:br>
              <a:rPr lang="en-US" dirty="0"/>
            </a:br>
            <a:r>
              <a:rPr lang="he-IL" dirty="0"/>
              <a:t>למשל: עבור הרשימה הבאה:  </a:t>
            </a:r>
            <a:r>
              <a:rPr lang="en-US" dirty="0"/>
              <a:t>[2, 3, 6, 12, 5, 7, 9]</a:t>
            </a:r>
            <a:br>
              <a:rPr lang="en-US" dirty="0"/>
            </a:br>
            <a:r>
              <a:rPr lang="en-US" dirty="0"/>
              <a:t>	  </a:t>
            </a:r>
            <a:r>
              <a:rPr lang="he-IL" dirty="0"/>
              <a:t>יוחזר</a:t>
            </a:r>
            <a:r>
              <a:rPr lang="en-US" dirty="0"/>
              <a:t> </a:t>
            </a:r>
            <a:r>
              <a:rPr lang="he-IL" dirty="0"/>
              <a:t> הערך ...</a:t>
            </a:r>
            <a:br>
              <a:rPr lang="en-US" dirty="0"/>
            </a:br>
            <a:endParaRPr lang="he-IL" dirty="0"/>
          </a:p>
          <a:p>
            <a:pPr algn="r"/>
            <a:r>
              <a:rPr lang="he-IL" dirty="0"/>
              <a:t>בעיה: כדי לבדוק את נכונות הפתרון יש להריץ את התכנית במחשב, על הרשימה הנתונה</a:t>
            </a:r>
            <a:br>
              <a:rPr lang="en-US" dirty="0"/>
            </a:br>
            <a:r>
              <a:rPr lang="he-IL" dirty="0"/>
              <a:t>כלומר - עלינו לבנות את הרשימה</a:t>
            </a:r>
            <a:br>
              <a:rPr lang="en-US" dirty="0"/>
            </a:br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2684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הצגת תוכן שרשרת החוליות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13305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פעולה המציגה את תוכן שרשרת החוליות ---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void</a:t>
            </a:r>
            <a:r>
              <a:rPr lang="en-US" sz="1800" dirty="0"/>
              <a:t> show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lst)</a:t>
            </a:r>
            <a:br>
              <a:rPr lang="en-US" sz="1800" dirty="0"/>
            </a:br>
            <a:r>
              <a:rPr lang="en-US" sz="1800" dirty="0"/>
              <a:t>{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"["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(lst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 err="1"/>
              <a:t>lst.toString</a:t>
            </a:r>
            <a:r>
              <a:rPr lang="en-US" sz="1800" dirty="0"/>
              <a:t>());</a:t>
            </a:r>
          </a:p>
          <a:p>
            <a:pPr marL="0" indent="0" algn="l" rtl="0">
              <a:buNone/>
            </a:pPr>
            <a:r>
              <a:rPr lang="en-US" sz="1800" dirty="0"/>
              <a:t>	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</a:t>
            </a:r>
            <a:r>
              <a:rPr lang="en-US" sz="1800" dirty="0" err="1"/>
              <a:t>lst.hasNext</a:t>
            </a:r>
            <a:r>
              <a:rPr lang="en-US" sz="1800" dirty="0"/>
              <a:t>())</a:t>
            </a:r>
            <a:br>
              <a:rPr lang="en-US" sz="1800" dirty="0"/>
            </a:br>
            <a:r>
              <a:rPr lang="en-US" sz="1800" dirty="0"/>
              <a:t>	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", 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	lst = </a:t>
            </a:r>
            <a:r>
              <a:rPr lang="en-US" sz="1800" dirty="0" err="1"/>
              <a:t>lst.getNext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 err="1"/>
              <a:t>System.out.println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"]"</a:t>
            </a:r>
            <a:r>
              <a:rPr lang="en-US" sz="1800" dirty="0"/>
              <a:t>);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28" name="TextBox 27"/>
          <p:cNvSpPr txBox="1"/>
          <p:nvPr/>
        </p:nvSpPr>
        <p:spPr>
          <a:xfrm>
            <a:off x="7176120" y="2132857"/>
            <a:ext cx="28803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6600"/>
                </a:solidFill>
              </a:rPr>
              <a:t>פלט:</a:t>
            </a:r>
          </a:p>
          <a:p>
            <a:pPr algn="l" rtl="0"/>
            <a:r>
              <a:rPr lang="en-US" dirty="0">
                <a:solidFill>
                  <a:srgbClr val="006600"/>
                </a:solidFill>
              </a:rPr>
              <a:t>[4, 7, </a:t>
            </a:r>
            <a:endParaRPr lang="he-IL" dirty="0">
              <a:solidFill>
                <a:srgbClr val="006600"/>
              </a:solidFill>
            </a:endParaRPr>
          </a:p>
        </p:txBody>
      </p:sp>
      <p:sp>
        <p:nvSpPr>
          <p:cNvPr id="67" name="מלבן מעוגל 66"/>
          <p:cNvSpPr/>
          <p:nvPr/>
        </p:nvSpPr>
        <p:spPr>
          <a:xfrm>
            <a:off x="2287652" y="2996953"/>
            <a:ext cx="1298412" cy="321369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22" name="קבוצה 21"/>
          <p:cNvGrpSpPr/>
          <p:nvPr/>
        </p:nvGrpSpPr>
        <p:grpSpPr>
          <a:xfrm>
            <a:off x="6752848" y="5318587"/>
            <a:ext cx="267275" cy="781816"/>
            <a:chOff x="6361369" y="3713213"/>
            <a:chExt cx="267275" cy="781816"/>
          </a:xfrm>
        </p:grpSpPr>
        <p:sp>
          <p:nvSpPr>
            <p:cNvPr id="23" name="מלבן מעוגל 22"/>
            <p:cNvSpPr/>
            <p:nvPr/>
          </p:nvSpPr>
          <p:spPr>
            <a:xfrm>
              <a:off x="6431519" y="4051767"/>
              <a:ext cx="197125" cy="203957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361369" y="3713213"/>
              <a:ext cx="267275" cy="257369"/>
            </a:xfrm>
            <a:prstGeom prst="rect">
              <a:avLst/>
            </a:prstGeom>
            <a:noFill/>
          </p:spPr>
          <p:txBody>
            <a:bodyPr wrap="square" lIns="36000" tIns="36000" rIns="36000" bIns="36000" rtlCol="1">
              <a:spAutoFit/>
            </a:bodyPr>
            <a:lstStyle/>
            <a:p>
              <a:r>
                <a:rPr lang="en-US" sz="1200" dirty="0" err="1"/>
                <a:t>lst</a:t>
              </a:r>
              <a:endParaRPr lang="he-IL" dirty="0"/>
            </a:p>
          </p:txBody>
        </p:sp>
        <p:cxnSp>
          <p:nvCxnSpPr>
            <p:cNvPr id="25" name="מחבר חץ ישר 24"/>
            <p:cNvCxnSpPr/>
            <p:nvPr/>
          </p:nvCxnSpPr>
          <p:spPr>
            <a:xfrm flipH="1">
              <a:off x="6530081" y="4246031"/>
              <a:ext cx="1" cy="248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7" name="קבוצה 56"/>
          <p:cNvGrpSpPr/>
          <p:nvPr/>
        </p:nvGrpSpPr>
        <p:grpSpPr>
          <a:xfrm>
            <a:off x="1754885" y="6087964"/>
            <a:ext cx="7669982" cy="682663"/>
            <a:chOff x="230885" y="6087963"/>
            <a:chExt cx="7669982" cy="682663"/>
          </a:xfrm>
        </p:grpSpPr>
        <p:grpSp>
          <p:nvGrpSpPr>
            <p:cNvPr id="58" name="קבוצה 57"/>
            <p:cNvGrpSpPr/>
            <p:nvPr/>
          </p:nvGrpSpPr>
          <p:grpSpPr>
            <a:xfrm>
              <a:off x="230885" y="6285393"/>
              <a:ext cx="2053281" cy="307777"/>
              <a:chOff x="632116" y="5911333"/>
              <a:chExt cx="1707636" cy="307777"/>
            </a:xfrm>
          </p:grpSpPr>
          <p:sp>
            <p:nvSpPr>
              <p:cNvPr id="86" name="TextBox 85"/>
              <p:cNvSpPr txBox="1"/>
              <p:nvPr/>
            </p:nvSpPr>
            <p:spPr>
              <a:xfrm>
                <a:off x="632116" y="5911333"/>
                <a:ext cx="912611" cy="30777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400" dirty="0">
                    <a:solidFill>
                      <a:srgbClr val="92D050"/>
                    </a:solidFill>
                  </a:rPr>
                  <a:t>lst1</a:t>
                </a:r>
                <a:r>
                  <a:rPr lang="he-IL" sz="1400" dirty="0">
                    <a:solidFill>
                      <a:srgbClr val="92D050"/>
                    </a:solidFill>
                  </a:rPr>
                  <a:t> </a:t>
                </a:r>
                <a:r>
                  <a:rPr lang="he-IL" sz="1100" dirty="0">
                    <a:solidFill>
                      <a:srgbClr val="92D050"/>
                    </a:solidFill>
                  </a:rPr>
                  <a:t>של התכנית</a:t>
                </a:r>
                <a:endParaRPr lang="he-IL" sz="1400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87" name="מלבן מעוגל 86"/>
              <p:cNvSpPr/>
              <p:nvPr/>
            </p:nvSpPr>
            <p:spPr>
              <a:xfrm>
                <a:off x="1551658" y="5994702"/>
                <a:ext cx="144016" cy="174794"/>
              </a:xfrm>
              <a:prstGeom prst="roundRect">
                <a:avLst/>
              </a:prstGeom>
              <a:solidFill>
                <a:srgbClr val="C2E49C"/>
              </a:solidFill>
              <a:ln>
                <a:solidFill>
                  <a:srgbClr val="C2E49C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cxnSp>
            <p:nvCxnSpPr>
              <p:cNvPr id="88" name="מחבר חץ ישר 87"/>
              <p:cNvCxnSpPr/>
              <p:nvPr/>
            </p:nvCxnSpPr>
            <p:spPr>
              <a:xfrm flipV="1">
                <a:off x="1650183" y="6082630"/>
                <a:ext cx="689569" cy="2728"/>
              </a:xfrm>
              <a:prstGeom prst="straightConnector1">
                <a:avLst/>
              </a:prstGeom>
              <a:ln>
                <a:solidFill>
                  <a:srgbClr val="C2E49C"/>
                </a:solidFill>
                <a:prstDash val="dash"/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59" name="קבוצה 58"/>
            <p:cNvGrpSpPr/>
            <p:nvPr/>
          </p:nvGrpSpPr>
          <p:grpSpPr>
            <a:xfrm>
              <a:off x="2300253" y="6087963"/>
              <a:ext cx="5600614" cy="682663"/>
              <a:chOff x="2281836" y="5097004"/>
              <a:chExt cx="5600614" cy="682663"/>
            </a:xfrm>
          </p:grpSpPr>
          <p:grpSp>
            <p:nvGrpSpPr>
              <p:cNvPr id="60" name="קבוצה 59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66" name="קבוצה 65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73" name="קבוצה 72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79" name="קבוצה 78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81" name="תמונה 8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82" name="TextBox 81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5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83" name="קבוצה 82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84" name="מחבר ישר 83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5" name="מחבר ישר 84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80" name="תמונה 79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74" name="קבוצה 73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75" name="קבוצה 74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77" name="תמונה 7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78" name="TextBox 77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3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76" name="תמונה 75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68" name="קבוצה 67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69" name="קבוצה 68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71" name="תמונה 70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72" name="TextBox 71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70" name="תמונה 69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61" name="קבוצה 60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62" name="קבוצה 61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64" name="תמונה 63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65" name="TextBox 64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pic>
              <p:nvPicPr>
                <p:cNvPr id="63" name="תמונה 62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70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5129264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הצגת תוכן שרשרת החוליות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13305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פעולה המציגה את תוכן שרשרת החוליות ---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void</a:t>
            </a:r>
            <a:r>
              <a:rPr lang="en-US" sz="1800" dirty="0"/>
              <a:t> show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lst)</a:t>
            </a:r>
            <a:br>
              <a:rPr lang="en-US" sz="1800" dirty="0"/>
            </a:br>
            <a:r>
              <a:rPr lang="en-US" sz="1800" dirty="0"/>
              <a:t>{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"["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(lst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 err="1"/>
              <a:t>lst.toString</a:t>
            </a:r>
            <a:r>
              <a:rPr lang="en-US" sz="1800" dirty="0"/>
              <a:t>());</a:t>
            </a:r>
          </a:p>
          <a:p>
            <a:pPr marL="0" indent="0" algn="l" rtl="0">
              <a:buNone/>
            </a:pPr>
            <a:r>
              <a:rPr lang="en-US" sz="1800" dirty="0"/>
              <a:t>	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</a:t>
            </a:r>
            <a:r>
              <a:rPr lang="en-US" sz="1800" dirty="0" err="1"/>
              <a:t>lst.hasNext</a:t>
            </a:r>
            <a:r>
              <a:rPr lang="en-US" sz="1800" dirty="0"/>
              <a:t>())</a:t>
            </a:r>
            <a:br>
              <a:rPr lang="en-US" sz="1800" dirty="0"/>
            </a:br>
            <a:r>
              <a:rPr lang="en-US" sz="1800" dirty="0"/>
              <a:t>	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", 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	lst = </a:t>
            </a:r>
            <a:r>
              <a:rPr lang="en-US" sz="1800" dirty="0" err="1"/>
              <a:t>lst.getNext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 err="1"/>
              <a:t>System.out.println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"]"</a:t>
            </a:r>
            <a:r>
              <a:rPr lang="en-US" sz="1800" dirty="0"/>
              <a:t>);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28" name="TextBox 27"/>
          <p:cNvSpPr txBox="1"/>
          <p:nvPr/>
        </p:nvSpPr>
        <p:spPr>
          <a:xfrm>
            <a:off x="7176120" y="2132857"/>
            <a:ext cx="28803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6600"/>
                </a:solidFill>
              </a:rPr>
              <a:t>פלט:</a:t>
            </a:r>
          </a:p>
          <a:p>
            <a:pPr algn="l" rtl="0"/>
            <a:r>
              <a:rPr lang="en-US" dirty="0">
                <a:solidFill>
                  <a:srgbClr val="006600"/>
                </a:solidFill>
              </a:rPr>
              <a:t>[4, 7, 3</a:t>
            </a:r>
            <a:endParaRPr lang="he-IL" dirty="0">
              <a:solidFill>
                <a:srgbClr val="006600"/>
              </a:solidFill>
            </a:endParaRPr>
          </a:p>
        </p:txBody>
      </p:sp>
      <p:sp>
        <p:nvSpPr>
          <p:cNvPr id="67" name="מלבן מעוגל 66"/>
          <p:cNvSpPr/>
          <p:nvPr/>
        </p:nvSpPr>
        <p:spPr>
          <a:xfrm>
            <a:off x="2398986" y="3573017"/>
            <a:ext cx="3563342" cy="321369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21" name="קבוצה 20"/>
          <p:cNvGrpSpPr/>
          <p:nvPr/>
        </p:nvGrpSpPr>
        <p:grpSpPr>
          <a:xfrm>
            <a:off x="6752848" y="5318587"/>
            <a:ext cx="267275" cy="781816"/>
            <a:chOff x="6361369" y="3713213"/>
            <a:chExt cx="267275" cy="781816"/>
          </a:xfrm>
        </p:grpSpPr>
        <p:sp>
          <p:nvSpPr>
            <p:cNvPr id="31" name="מלבן מעוגל 30"/>
            <p:cNvSpPr/>
            <p:nvPr/>
          </p:nvSpPr>
          <p:spPr>
            <a:xfrm>
              <a:off x="6431519" y="4051767"/>
              <a:ext cx="197125" cy="203957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361369" y="3713213"/>
              <a:ext cx="267275" cy="257369"/>
            </a:xfrm>
            <a:prstGeom prst="rect">
              <a:avLst/>
            </a:prstGeom>
            <a:noFill/>
          </p:spPr>
          <p:txBody>
            <a:bodyPr wrap="square" lIns="36000" tIns="36000" rIns="36000" bIns="36000" rtlCol="1">
              <a:spAutoFit/>
            </a:bodyPr>
            <a:lstStyle/>
            <a:p>
              <a:r>
                <a:rPr lang="en-US" sz="1200" dirty="0" err="1"/>
                <a:t>lst</a:t>
              </a:r>
              <a:endParaRPr lang="he-IL" dirty="0"/>
            </a:p>
          </p:txBody>
        </p:sp>
        <p:cxnSp>
          <p:nvCxnSpPr>
            <p:cNvPr id="33" name="מחבר חץ ישר 32"/>
            <p:cNvCxnSpPr/>
            <p:nvPr/>
          </p:nvCxnSpPr>
          <p:spPr>
            <a:xfrm flipH="1">
              <a:off x="6530081" y="4246031"/>
              <a:ext cx="1" cy="248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7" name="קבוצה 56"/>
          <p:cNvGrpSpPr/>
          <p:nvPr/>
        </p:nvGrpSpPr>
        <p:grpSpPr>
          <a:xfrm>
            <a:off x="1754885" y="6087964"/>
            <a:ext cx="7669982" cy="682663"/>
            <a:chOff x="230885" y="6087963"/>
            <a:chExt cx="7669982" cy="682663"/>
          </a:xfrm>
        </p:grpSpPr>
        <p:grpSp>
          <p:nvGrpSpPr>
            <p:cNvPr id="58" name="קבוצה 57"/>
            <p:cNvGrpSpPr/>
            <p:nvPr/>
          </p:nvGrpSpPr>
          <p:grpSpPr>
            <a:xfrm>
              <a:off x="230885" y="6285393"/>
              <a:ext cx="2053281" cy="307777"/>
              <a:chOff x="632116" y="5911333"/>
              <a:chExt cx="1707636" cy="307777"/>
            </a:xfrm>
          </p:grpSpPr>
          <p:sp>
            <p:nvSpPr>
              <p:cNvPr id="86" name="TextBox 85"/>
              <p:cNvSpPr txBox="1"/>
              <p:nvPr/>
            </p:nvSpPr>
            <p:spPr>
              <a:xfrm>
                <a:off x="632116" y="5911333"/>
                <a:ext cx="912611" cy="30777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400" dirty="0">
                    <a:solidFill>
                      <a:srgbClr val="92D050"/>
                    </a:solidFill>
                  </a:rPr>
                  <a:t>lst1</a:t>
                </a:r>
                <a:r>
                  <a:rPr lang="he-IL" sz="1400" dirty="0">
                    <a:solidFill>
                      <a:srgbClr val="92D050"/>
                    </a:solidFill>
                  </a:rPr>
                  <a:t> </a:t>
                </a:r>
                <a:r>
                  <a:rPr lang="he-IL" sz="1100" dirty="0">
                    <a:solidFill>
                      <a:srgbClr val="92D050"/>
                    </a:solidFill>
                  </a:rPr>
                  <a:t>של התכנית</a:t>
                </a:r>
                <a:endParaRPr lang="he-IL" sz="1400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87" name="מלבן מעוגל 86"/>
              <p:cNvSpPr/>
              <p:nvPr/>
            </p:nvSpPr>
            <p:spPr>
              <a:xfrm>
                <a:off x="1551658" y="5994702"/>
                <a:ext cx="144016" cy="174794"/>
              </a:xfrm>
              <a:prstGeom prst="roundRect">
                <a:avLst/>
              </a:prstGeom>
              <a:solidFill>
                <a:srgbClr val="C2E49C"/>
              </a:solidFill>
              <a:ln>
                <a:solidFill>
                  <a:srgbClr val="C2E49C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cxnSp>
            <p:nvCxnSpPr>
              <p:cNvPr id="88" name="מחבר חץ ישר 87"/>
              <p:cNvCxnSpPr/>
              <p:nvPr/>
            </p:nvCxnSpPr>
            <p:spPr>
              <a:xfrm flipV="1">
                <a:off x="1650183" y="6082630"/>
                <a:ext cx="689569" cy="2728"/>
              </a:xfrm>
              <a:prstGeom prst="straightConnector1">
                <a:avLst/>
              </a:prstGeom>
              <a:ln>
                <a:solidFill>
                  <a:srgbClr val="C2E49C"/>
                </a:solidFill>
                <a:prstDash val="dash"/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59" name="קבוצה 58"/>
            <p:cNvGrpSpPr/>
            <p:nvPr/>
          </p:nvGrpSpPr>
          <p:grpSpPr>
            <a:xfrm>
              <a:off x="2300253" y="6087963"/>
              <a:ext cx="5600614" cy="682663"/>
              <a:chOff x="2281836" y="5097004"/>
              <a:chExt cx="5600614" cy="682663"/>
            </a:xfrm>
          </p:grpSpPr>
          <p:grpSp>
            <p:nvGrpSpPr>
              <p:cNvPr id="60" name="קבוצה 59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66" name="קבוצה 65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73" name="קבוצה 72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79" name="קבוצה 78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81" name="תמונה 8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82" name="TextBox 81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5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83" name="קבוצה 82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84" name="מחבר ישר 83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5" name="מחבר ישר 84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80" name="תמונה 79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74" name="קבוצה 73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75" name="קבוצה 74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77" name="תמונה 7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78" name="TextBox 77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3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76" name="תמונה 75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68" name="קבוצה 67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69" name="קבוצה 68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71" name="תמונה 70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72" name="TextBox 71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70" name="תמונה 69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61" name="קבוצה 60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62" name="קבוצה 61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64" name="תמונה 63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65" name="TextBox 64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pic>
              <p:nvPicPr>
                <p:cNvPr id="63" name="תמונה 62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71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8249239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13305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פעולה המציגה את תוכן שרשרת החוליות ---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void</a:t>
            </a:r>
            <a:r>
              <a:rPr lang="en-US" sz="1800" dirty="0"/>
              <a:t> show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lst)</a:t>
            </a:r>
            <a:br>
              <a:rPr lang="en-US" sz="1800" dirty="0"/>
            </a:br>
            <a:r>
              <a:rPr lang="en-US" sz="1800" dirty="0"/>
              <a:t>{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"["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(lst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 err="1"/>
              <a:t>lst.toString</a:t>
            </a:r>
            <a:r>
              <a:rPr lang="en-US" sz="1800" dirty="0"/>
              <a:t>());</a:t>
            </a:r>
          </a:p>
          <a:p>
            <a:pPr marL="0" indent="0" algn="l" rtl="0">
              <a:buNone/>
            </a:pPr>
            <a:r>
              <a:rPr lang="en-US" sz="1800" dirty="0"/>
              <a:t>	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</a:t>
            </a:r>
            <a:r>
              <a:rPr lang="en-US" sz="1800" dirty="0" err="1"/>
              <a:t>lst.hasNext</a:t>
            </a:r>
            <a:r>
              <a:rPr lang="en-US" sz="1800" dirty="0"/>
              <a:t>())</a:t>
            </a:r>
            <a:br>
              <a:rPr lang="en-US" sz="1800" dirty="0"/>
            </a:br>
            <a:r>
              <a:rPr lang="en-US" sz="1800" dirty="0"/>
              <a:t>	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", 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	lst = </a:t>
            </a:r>
            <a:r>
              <a:rPr lang="en-US" sz="1800" dirty="0" err="1"/>
              <a:t>lst.getNext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 err="1"/>
              <a:t>System.out.println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"]"</a:t>
            </a:r>
            <a:r>
              <a:rPr lang="en-US" sz="1800" dirty="0"/>
              <a:t>);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הצגת תוכן שרשרת החוליות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76120" y="2132857"/>
            <a:ext cx="28803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6600"/>
                </a:solidFill>
              </a:rPr>
              <a:t>פלט:</a:t>
            </a:r>
          </a:p>
          <a:p>
            <a:pPr algn="l" rtl="0"/>
            <a:r>
              <a:rPr lang="en-US" dirty="0">
                <a:solidFill>
                  <a:srgbClr val="006600"/>
                </a:solidFill>
              </a:rPr>
              <a:t>[4, 7, 3, </a:t>
            </a:r>
            <a:endParaRPr lang="he-IL" dirty="0">
              <a:solidFill>
                <a:srgbClr val="006600"/>
              </a:solidFill>
            </a:endParaRPr>
          </a:p>
        </p:txBody>
      </p:sp>
      <p:sp>
        <p:nvSpPr>
          <p:cNvPr id="67" name="מלבן מעוגל 66"/>
          <p:cNvSpPr/>
          <p:nvPr/>
        </p:nvSpPr>
        <p:spPr>
          <a:xfrm>
            <a:off x="2463318" y="3894386"/>
            <a:ext cx="3563342" cy="614735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21" name="קבוצה 20"/>
          <p:cNvGrpSpPr/>
          <p:nvPr/>
        </p:nvGrpSpPr>
        <p:grpSpPr>
          <a:xfrm>
            <a:off x="6752848" y="5318587"/>
            <a:ext cx="267275" cy="781816"/>
            <a:chOff x="6361369" y="3713213"/>
            <a:chExt cx="267275" cy="781816"/>
          </a:xfrm>
        </p:grpSpPr>
        <p:sp>
          <p:nvSpPr>
            <p:cNvPr id="31" name="מלבן מעוגל 30"/>
            <p:cNvSpPr/>
            <p:nvPr/>
          </p:nvSpPr>
          <p:spPr>
            <a:xfrm>
              <a:off x="6431519" y="4051767"/>
              <a:ext cx="197125" cy="203957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361369" y="3713213"/>
              <a:ext cx="267275" cy="257369"/>
            </a:xfrm>
            <a:prstGeom prst="rect">
              <a:avLst/>
            </a:prstGeom>
            <a:noFill/>
          </p:spPr>
          <p:txBody>
            <a:bodyPr wrap="square" lIns="36000" tIns="36000" rIns="36000" bIns="36000" rtlCol="1">
              <a:spAutoFit/>
            </a:bodyPr>
            <a:lstStyle/>
            <a:p>
              <a:r>
                <a:rPr lang="en-US" sz="1200" dirty="0" err="1"/>
                <a:t>lst</a:t>
              </a:r>
              <a:endParaRPr lang="he-IL" dirty="0"/>
            </a:p>
          </p:txBody>
        </p:sp>
        <p:cxnSp>
          <p:nvCxnSpPr>
            <p:cNvPr id="33" name="מחבר חץ ישר 32"/>
            <p:cNvCxnSpPr/>
            <p:nvPr/>
          </p:nvCxnSpPr>
          <p:spPr>
            <a:xfrm flipH="1">
              <a:off x="6530081" y="4246031"/>
              <a:ext cx="1" cy="248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7" name="קבוצה 56"/>
          <p:cNvGrpSpPr/>
          <p:nvPr/>
        </p:nvGrpSpPr>
        <p:grpSpPr>
          <a:xfrm>
            <a:off x="1754885" y="6087964"/>
            <a:ext cx="7669982" cy="682663"/>
            <a:chOff x="230885" y="6087963"/>
            <a:chExt cx="7669982" cy="682663"/>
          </a:xfrm>
        </p:grpSpPr>
        <p:grpSp>
          <p:nvGrpSpPr>
            <p:cNvPr id="58" name="קבוצה 57"/>
            <p:cNvGrpSpPr/>
            <p:nvPr/>
          </p:nvGrpSpPr>
          <p:grpSpPr>
            <a:xfrm>
              <a:off x="230885" y="6285393"/>
              <a:ext cx="2053281" cy="307777"/>
              <a:chOff x="632116" y="5911333"/>
              <a:chExt cx="1707636" cy="307777"/>
            </a:xfrm>
          </p:grpSpPr>
          <p:sp>
            <p:nvSpPr>
              <p:cNvPr id="86" name="TextBox 85"/>
              <p:cNvSpPr txBox="1"/>
              <p:nvPr/>
            </p:nvSpPr>
            <p:spPr>
              <a:xfrm>
                <a:off x="632116" y="5911333"/>
                <a:ext cx="912611" cy="30777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400" dirty="0">
                    <a:solidFill>
                      <a:srgbClr val="92D050"/>
                    </a:solidFill>
                  </a:rPr>
                  <a:t>lst1</a:t>
                </a:r>
                <a:r>
                  <a:rPr lang="he-IL" sz="1400" dirty="0">
                    <a:solidFill>
                      <a:srgbClr val="92D050"/>
                    </a:solidFill>
                  </a:rPr>
                  <a:t> </a:t>
                </a:r>
                <a:r>
                  <a:rPr lang="he-IL" sz="1100" dirty="0">
                    <a:solidFill>
                      <a:srgbClr val="92D050"/>
                    </a:solidFill>
                  </a:rPr>
                  <a:t>של התכנית</a:t>
                </a:r>
                <a:endParaRPr lang="he-IL" sz="1400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87" name="מלבן מעוגל 86"/>
              <p:cNvSpPr/>
              <p:nvPr/>
            </p:nvSpPr>
            <p:spPr>
              <a:xfrm>
                <a:off x="1551658" y="5994702"/>
                <a:ext cx="144016" cy="174794"/>
              </a:xfrm>
              <a:prstGeom prst="roundRect">
                <a:avLst/>
              </a:prstGeom>
              <a:solidFill>
                <a:srgbClr val="C2E49C"/>
              </a:solidFill>
              <a:ln>
                <a:solidFill>
                  <a:srgbClr val="C2E49C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cxnSp>
            <p:nvCxnSpPr>
              <p:cNvPr id="88" name="מחבר חץ ישר 87"/>
              <p:cNvCxnSpPr/>
              <p:nvPr/>
            </p:nvCxnSpPr>
            <p:spPr>
              <a:xfrm flipV="1">
                <a:off x="1650183" y="6082630"/>
                <a:ext cx="689569" cy="2728"/>
              </a:xfrm>
              <a:prstGeom prst="straightConnector1">
                <a:avLst/>
              </a:prstGeom>
              <a:ln>
                <a:solidFill>
                  <a:srgbClr val="C2E49C"/>
                </a:solidFill>
                <a:prstDash val="dash"/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59" name="קבוצה 58"/>
            <p:cNvGrpSpPr/>
            <p:nvPr/>
          </p:nvGrpSpPr>
          <p:grpSpPr>
            <a:xfrm>
              <a:off x="2300253" y="6087963"/>
              <a:ext cx="5600614" cy="682663"/>
              <a:chOff x="2281836" y="5097004"/>
              <a:chExt cx="5600614" cy="682663"/>
            </a:xfrm>
          </p:grpSpPr>
          <p:grpSp>
            <p:nvGrpSpPr>
              <p:cNvPr id="60" name="קבוצה 59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66" name="קבוצה 65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73" name="קבוצה 72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79" name="קבוצה 78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81" name="תמונה 8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82" name="TextBox 81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5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83" name="קבוצה 82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84" name="מחבר ישר 83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5" name="מחבר ישר 84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80" name="תמונה 79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74" name="קבוצה 73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75" name="קבוצה 74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77" name="תמונה 7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78" name="TextBox 77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3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76" name="תמונה 75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68" name="קבוצה 67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69" name="קבוצה 68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71" name="תמונה 70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72" name="TextBox 71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70" name="תמונה 69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61" name="קבוצה 60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62" name="קבוצה 61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64" name="תמונה 63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65" name="TextBox 64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pic>
              <p:nvPicPr>
                <p:cNvPr id="63" name="תמונה 62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72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4455861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הצגת תוכן שרשרת החוליות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13305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פעולה המציגה את תוכן שרשרת החוליות ---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void</a:t>
            </a:r>
            <a:r>
              <a:rPr lang="en-US" sz="1800" dirty="0"/>
              <a:t> show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lst)</a:t>
            </a:r>
            <a:br>
              <a:rPr lang="en-US" sz="1800" dirty="0"/>
            </a:br>
            <a:r>
              <a:rPr lang="en-US" sz="1800" dirty="0"/>
              <a:t>{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"["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(lst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 err="1"/>
              <a:t>lst.toString</a:t>
            </a:r>
            <a:r>
              <a:rPr lang="en-US" sz="1800" dirty="0"/>
              <a:t>());</a:t>
            </a:r>
          </a:p>
          <a:p>
            <a:pPr marL="0" indent="0" algn="l" rtl="0">
              <a:buNone/>
            </a:pPr>
            <a:r>
              <a:rPr lang="en-US" sz="1800" dirty="0"/>
              <a:t>	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</a:t>
            </a:r>
            <a:r>
              <a:rPr lang="en-US" sz="1800" dirty="0" err="1"/>
              <a:t>lst.hasNext</a:t>
            </a:r>
            <a:r>
              <a:rPr lang="en-US" sz="1800" dirty="0"/>
              <a:t>())</a:t>
            </a:r>
            <a:br>
              <a:rPr lang="en-US" sz="1800" dirty="0"/>
            </a:br>
            <a:r>
              <a:rPr lang="en-US" sz="1800" dirty="0"/>
              <a:t>	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", 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	lst = </a:t>
            </a:r>
            <a:r>
              <a:rPr lang="en-US" sz="1800" dirty="0" err="1"/>
              <a:t>lst.getNext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 err="1"/>
              <a:t>System.out.println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"]"</a:t>
            </a:r>
            <a:r>
              <a:rPr lang="en-US" sz="1800" dirty="0"/>
              <a:t>);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28" name="TextBox 27"/>
          <p:cNvSpPr txBox="1"/>
          <p:nvPr/>
        </p:nvSpPr>
        <p:spPr>
          <a:xfrm>
            <a:off x="7176120" y="2132857"/>
            <a:ext cx="28803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6600"/>
                </a:solidFill>
              </a:rPr>
              <a:t>פלט:</a:t>
            </a:r>
          </a:p>
          <a:p>
            <a:pPr algn="l" rtl="0"/>
            <a:r>
              <a:rPr lang="en-US" dirty="0">
                <a:solidFill>
                  <a:srgbClr val="006600"/>
                </a:solidFill>
              </a:rPr>
              <a:t>[4, 7, 3, </a:t>
            </a:r>
            <a:endParaRPr lang="he-IL" dirty="0">
              <a:solidFill>
                <a:srgbClr val="006600"/>
              </a:solidFill>
            </a:endParaRPr>
          </a:p>
        </p:txBody>
      </p:sp>
      <p:sp>
        <p:nvSpPr>
          <p:cNvPr id="67" name="מלבן מעוגל 66"/>
          <p:cNvSpPr/>
          <p:nvPr/>
        </p:nvSpPr>
        <p:spPr>
          <a:xfrm>
            <a:off x="2442086" y="4488731"/>
            <a:ext cx="2008074" cy="38043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22" name="קבוצה 21"/>
          <p:cNvGrpSpPr/>
          <p:nvPr/>
        </p:nvGrpSpPr>
        <p:grpSpPr>
          <a:xfrm>
            <a:off x="8349006" y="5340613"/>
            <a:ext cx="267275" cy="781816"/>
            <a:chOff x="6361369" y="3713213"/>
            <a:chExt cx="267275" cy="781816"/>
          </a:xfrm>
        </p:grpSpPr>
        <p:sp>
          <p:nvSpPr>
            <p:cNvPr id="23" name="מלבן מעוגל 22"/>
            <p:cNvSpPr/>
            <p:nvPr/>
          </p:nvSpPr>
          <p:spPr>
            <a:xfrm>
              <a:off x="6431519" y="4051767"/>
              <a:ext cx="197125" cy="203957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361369" y="3713213"/>
              <a:ext cx="267275" cy="257369"/>
            </a:xfrm>
            <a:prstGeom prst="rect">
              <a:avLst/>
            </a:prstGeom>
            <a:noFill/>
          </p:spPr>
          <p:txBody>
            <a:bodyPr wrap="square" lIns="36000" tIns="36000" rIns="36000" bIns="36000" rtlCol="1">
              <a:spAutoFit/>
            </a:bodyPr>
            <a:lstStyle/>
            <a:p>
              <a:r>
                <a:rPr lang="en-US" sz="1200" dirty="0" err="1"/>
                <a:t>lst</a:t>
              </a:r>
              <a:endParaRPr lang="he-IL" dirty="0"/>
            </a:p>
          </p:txBody>
        </p:sp>
        <p:cxnSp>
          <p:nvCxnSpPr>
            <p:cNvPr id="25" name="מחבר חץ ישר 24"/>
            <p:cNvCxnSpPr/>
            <p:nvPr/>
          </p:nvCxnSpPr>
          <p:spPr>
            <a:xfrm flipH="1">
              <a:off x="6530081" y="4246031"/>
              <a:ext cx="1" cy="248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7" name="קבוצה 56"/>
          <p:cNvGrpSpPr/>
          <p:nvPr/>
        </p:nvGrpSpPr>
        <p:grpSpPr>
          <a:xfrm>
            <a:off x="1754885" y="6087964"/>
            <a:ext cx="7669982" cy="682663"/>
            <a:chOff x="230885" y="6087963"/>
            <a:chExt cx="7669982" cy="682663"/>
          </a:xfrm>
        </p:grpSpPr>
        <p:grpSp>
          <p:nvGrpSpPr>
            <p:cNvPr id="58" name="קבוצה 57"/>
            <p:cNvGrpSpPr/>
            <p:nvPr/>
          </p:nvGrpSpPr>
          <p:grpSpPr>
            <a:xfrm>
              <a:off x="230885" y="6285393"/>
              <a:ext cx="2053281" cy="307777"/>
              <a:chOff x="632116" y="5911333"/>
              <a:chExt cx="1707636" cy="307777"/>
            </a:xfrm>
          </p:grpSpPr>
          <p:sp>
            <p:nvSpPr>
              <p:cNvPr id="86" name="TextBox 85"/>
              <p:cNvSpPr txBox="1"/>
              <p:nvPr/>
            </p:nvSpPr>
            <p:spPr>
              <a:xfrm>
                <a:off x="632116" y="5911333"/>
                <a:ext cx="912611" cy="30777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400" dirty="0">
                    <a:solidFill>
                      <a:srgbClr val="92D050"/>
                    </a:solidFill>
                  </a:rPr>
                  <a:t>lst1</a:t>
                </a:r>
                <a:r>
                  <a:rPr lang="he-IL" sz="1400" dirty="0">
                    <a:solidFill>
                      <a:srgbClr val="92D050"/>
                    </a:solidFill>
                  </a:rPr>
                  <a:t> </a:t>
                </a:r>
                <a:r>
                  <a:rPr lang="he-IL" sz="1100" dirty="0">
                    <a:solidFill>
                      <a:srgbClr val="92D050"/>
                    </a:solidFill>
                  </a:rPr>
                  <a:t>של התכנית</a:t>
                </a:r>
                <a:endParaRPr lang="he-IL" sz="1400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87" name="מלבן מעוגל 86"/>
              <p:cNvSpPr/>
              <p:nvPr/>
            </p:nvSpPr>
            <p:spPr>
              <a:xfrm>
                <a:off x="1551658" y="5994702"/>
                <a:ext cx="144016" cy="174794"/>
              </a:xfrm>
              <a:prstGeom prst="roundRect">
                <a:avLst/>
              </a:prstGeom>
              <a:solidFill>
                <a:srgbClr val="C2E49C"/>
              </a:solidFill>
              <a:ln>
                <a:solidFill>
                  <a:srgbClr val="C2E49C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cxnSp>
            <p:nvCxnSpPr>
              <p:cNvPr id="88" name="מחבר חץ ישר 87"/>
              <p:cNvCxnSpPr/>
              <p:nvPr/>
            </p:nvCxnSpPr>
            <p:spPr>
              <a:xfrm flipV="1">
                <a:off x="1650183" y="6082630"/>
                <a:ext cx="689569" cy="2728"/>
              </a:xfrm>
              <a:prstGeom prst="straightConnector1">
                <a:avLst/>
              </a:prstGeom>
              <a:ln>
                <a:solidFill>
                  <a:srgbClr val="C2E49C"/>
                </a:solidFill>
                <a:prstDash val="dash"/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59" name="קבוצה 58"/>
            <p:cNvGrpSpPr/>
            <p:nvPr/>
          </p:nvGrpSpPr>
          <p:grpSpPr>
            <a:xfrm>
              <a:off x="2300253" y="6087963"/>
              <a:ext cx="5600614" cy="682663"/>
              <a:chOff x="2281836" y="5097004"/>
              <a:chExt cx="5600614" cy="682663"/>
            </a:xfrm>
          </p:grpSpPr>
          <p:grpSp>
            <p:nvGrpSpPr>
              <p:cNvPr id="60" name="קבוצה 59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66" name="קבוצה 65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73" name="קבוצה 72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79" name="קבוצה 78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81" name="תמונה 8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82" name="TextBox 81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5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83" name="קבוצה 82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84" name="מחבר ישר 83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5" name="מחבר ישר 84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80" name="תמונה 79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74" name="קבוצה 73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75" name="קבוצה 74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77" name="תמונה 7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78" name="TextBox 77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3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76" name="תמונה 75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68" name="קבוצה 67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69" name="קבוצה 68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71" name="תמונה 70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72" name="TextBox 71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70" name="תמונה 69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61" name="קבוצה 60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62" name="קבוצה 61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64" name="תמונה 63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65" name="TextBox 64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pic>
              <p:nvPicPr>
                <p:cNvPr id="63" name="תמונה 62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73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988695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הצגת תוכן שרשרת החוליות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43731" y="1593435"/>
            <a:ext cx="7467600" cy="413305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פעולה המציגה את תוכן שרשרת החוליות ---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void</a:t>
            </a:r>
            <a:r>
              <a:rPr lang="en-US" sz="1800" dirty="0"/>
              <a:t> show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lst)</a:t>
            </a:r>
            <a:br>
              <a:rPr lang="en-US" sz="1800" dirty="0"/>
            </a:br>
            <a:r>
              <a:rPr lang="en-US" sz="1800" dirty="0"/>
              <a:t>{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"["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(lst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 err="1"/>
              <a:t>lst.toString</a:t>
            </a:r>
            <a:r>
              <a:rPr lang="en-US" sz="1800" dirty="0"/>
              <a:t>());</a:t>
            </a:r>
          </a:p>
          <a:p>
            <a:pPr marL="0" indent="0" algn="l" rtl="0">
              <a:buNone/>
            </a:pPr>
            <a:r>
              <a:rPr lang="en-US" sz="1800" dirty="0"/>
              <a:t>	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</a:t>
            </a:r>
            <a:r>
              <a:rPr lang="en-US" sz="1800" dirty="0" err="1"/>
              <a:t>lst.hasNext</a:t>
            </a:r>
            <a:r>
              <a:rPr lang="en-US" sz="1800" dirty="0"/>
              <a:t>())</a:t>
            </a:r>
            <a:br>
              <a:rPr lang="en-US" sz="1800" dirty="0"/>
            </a:br>
            <a:r>
              <a:rPr lang="en-US" sz="1800" dirty="0"/>
              <a:t>	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", 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	lst = </a:t>
            </a:r>
            <a:r>
              <a:rPr lang="en-US" sz="1800" dirty="0" err="1"/>
              <a:t>lst.getNext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 err="1"/>
              <a:t>System.out.println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"]"</a:t>
            </a:r>
            <a:r>
              <a:rPr lang="en-US" sz="1800" dirty="0"/>
              <a:t>);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28" name="TextBox 27"/>
          <p:cNvSpPr txBox="1"/>
          <p:nvPr/>
        </p:nvSpPr>
        <p:spPr>
          <a:xfrm>
            <a:off x="7176120" y="2132857"/>
            <a:ext cx="28803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6600"/>
                </a:solidFill>
              </a:rPr>
              <a:t>פלט:</a:t>
            </a:r>
          </a:p>
          <a:p>
            <a:pPr algn="l" rtl="0"/>
            <a:r>
              <a:rPr lang="en-US" dirty="0">
                <a:solidFill>
                  <a:srgbClr val="006600"/>
                </a:solidFill>
              </a:rPr>
              <a:t>[4, 7, 3, </a:t>
            </a:r>
            <a:endParaRPr lang="he-IL" dirty="0">
              <a:solidFill>
                <a:srgbClr val="006600"/>
              </a:solidFill>
            </a:endParaRPr>
          </a:p>
        </p:txBody>
      </p:sp>
      <p:sp>
        <p:nvSpPr>
          <p:cNvPr id="67" name="מלבן מעוגל 66"/>
          <p:cNvSpPr/>
          <p:nvPr/>
        </p:nvSpPr>
        <p:spPr>
          <a:xfrm>
            <a:off x="2279999" y="2990188"/>
            <a:ext cx="1298412" cy="321369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57" name="קבוצה 56"/>
          <p:cNvGrpSpPr/>
          <p:nvPr/>
        </p:nvGrpSpPr>
        <p:grpSpPr>
          <a:xfrm>
            <a:off x="8349006" y="5340613"/>
            <a:ext cx="267275" cy="781816"/>
            <a:chOff x="6361369" y="3713213"/>
            <a:chExt cx="267275" cy="781816"/>
          </a:xfrm>
        </p:grpSpPr>
        <p:sp>
          <p:nvSpPr>
            <p:cNvPr id="58" name="מלבן מעוגל 57"/>
            <p:cNvSpPr/>
            <p:nvPr/>
          </p:nvSpPr>
          <p:spPr>
            <a:xfrm>
              <a:off x="6431519" y="4051767"/>
              <a:ext cx="197125" cy="203957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361369" y="3713213"/>
              <a:ext cx="267275" cy="257369"/>
            </a:xfrm>
            <a:prstGeom prst="rect">
              <a:avLst/>
            </a:prstGeom>
            <a:noFill/>
          </p:spPr>
          <p:txBody>
            <a:bodyPr wrap="square" lIns="36000" tIns="36000" rIns="36000" bIns="36000" rtlCol="1">
              <a:spAutoFit/>
            </a:bodyPr>
            <a:lstStyle/>
            <a:p>
              <a:r>
                <a:rPr lang="en-US" sz="1200" dirty="0" err="1"/>
                <a:t>lst</a:t>
              </a:r>
              <a:endParaRPr lang="he-IL" dirty="0"/>
            </a:p>
          </p:txBody>
        </p:sp>
        <p:cxnSp>
          <p:nvCxnSpPr>
            <p:cNvPr id="60" name="מחבר חץ ישר 59"/>
            <p:cNvCxnSpPr/>
            <p:nvPr/>
          </p:nvCxnSpPr>
          <p:spPr>
            <a:xfrm flipH="1">
              <a:off x="6530081" y="4246031"/>
              <a:ext cx="1" cy="248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1" name="קבוצה 60"/>
          <p:cNvGrpSpPr/>
          <p:nvPr/>
        </p:nvGrpSpPr>
        <p:grpSpPr>
          <a:xfrm>
            <a:off x="1754885" y="6087964"/>
            <a:ext cx="7669982" cy="682663"/>
            <a:chOff x="230885" y="6087963"/>
            <a:chExt cx="7669982" cy="682663"/>
          </a:xfrm>
        </p:grpSpPr>
        <p:grpSp>
          <p:nvGrpSpPr>
            <p:cNvPr id="62" name="קבוצה 61"/>
            <p:cNvGrpSpPr/>
            <p:nvPr/>
          </p:nvGrpSpPr>
          <p:grpSpPr>
            <a:xfrm>
              <a:off x="230885" y="6285393"/>
              <a:ext cx="2053281" cy="307777"/>
              <a:chOff x="632116" y="5911333"/>
              <a:chExt cx="1707636" cy="307777"/>
            </a:xfrm>
          </p:grpSpPr>
          <p:sp>
            <p:nvSpPr>
              <p:cNvPr id="90" name="TextBox 89"/>
              <p:cNvSpPr txBox="1"/>
              <p:nvPr/>
            </p:nvSpPr>
            <p:spPr>
              <a:xfrm>
                <a:off x="632116" y="5911333"/>
                <a:ext cx="912611" cy="30777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400" dirty="0">
                    <a:solidFill>
                      <a:srgbClr val="92D050"/>
                    </a:solidFill>
                  </a:rPr>
                  <a:t>lst1</a:t>
                </a:r>
                <a:r>
                  <a:rPr lang="he-IL" sz="1400" dirty="0">
                    <a:solidFill>
                      <a:srgbClr val="92D050"/>
                    </a:solidFill>
                  </a:rPr>
                  <a:t> </a:t>
                </a:r>
                <a:r>
                  <a:rPr lang="he-IL" sz="1100" dirty="0">
                    <a:solidFill>
                      <a:srgbClr val="92D050"/>
                    </a:solidFill>
                  </a:rPr>
                  <a:t>של התכנית</a:t>
                </a:r>
                <a:endParaRPr lang="he-IL" sz="1400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91" name="מלבן מעוגל 90"/>
              <p:cNvSpPr/>
              <p:nvPr/>
            </p:nvSpPr>
            <p:spPr>
              <a:xfrm>
                <a:off x="1551658" y="5994702"/>
                <a:ext cx="144016" cy="174794"/>
              </a:xfrm>
              <a:prstGeom prst="roundRect">
                <a:avLst/>
              </a:prstGeom>
              <a:solidFill>
                <a:srgbClr val="C2E49C"/>
              </a:solidFill>
              <a:ln>
                <a:solidFill>
                  <a:srgbClr val="C2E49C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cxnSp>
            <p:nvCxnSpPr>
              <p:cNvPr id="92" name="מחבר חץ ישר 91"/>
              <p:cNvCxnSpPr/>
              <p:nvPr/>
            </p:nvCxnSpPr>
            <p:spPr>
              <a:xfrm flipV="1">
                <a:off x="1650183" y="6082630"/>
                <a:ext cx="689569" cy="2728"/>
              </a:xfrm>
              <a:prstGeom prst="straightConnector1">
                <a:avLst/>
              </a:prstGeom>
              <a:ln>
                <a:solidFill>
                  <a:srgbClr val="C2E49C"/>
                </a:solidFill>
                <a:prstDash val="dash"/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63" name="קבוצה 62"/>
            <p:cNvGrpSpPr/>
            <p:nvPr/>
          </p:nvGrpSpPr>
          <p:grpSpPr>
            <a:xfrm>
              <a:off x="2300253" y="6087963"/>
              <a:ext cx="5600614" cy="682663"/>
              <a:chOff x="2281836" y="5097004"/>
              <a:chExt cx="5600614" cy="682663"/>
            </a:xfrm>
          </p:grpSpPr>
          <p:grpSp>
            <p:nvGrpSpPr>
              <p:cNvPr id="64" name="קבוצה 63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71" name="קבוצה 70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77" name="קבוצה 76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83" name="קבוצה 82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85" name="תמונה 8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86" name="TextBox 85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5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87" name="קבוצה 86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88" name="מחבר ישר 87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9" name="מחבר ישר 88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84" name="תמונה 83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78" name="קבוצה 77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79" name="קבוצה 78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81" name="תמונה 8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82" name="TextBox 81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3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80" name="תמונה 79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72" name="קבוצה 71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73" name="קבוצה 72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75" name="תמונה 74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76" name="TextBox 75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74" name="תמונה 73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65" name="קבוצה 64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66" name="קבוצה 65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69" name="תמונה 68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70" name="TextBox 69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pic>
              <p:nvPicPr>
                <p:cNvPr id="68" name="תמונה 67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74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4657783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הצגת תוכן שרשרת החוליות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13305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פעולה המציגה את תוכן שרשרת החוליות ---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void</a:t>
            </a:r>
            <a:r>
              <a:rPr lang="en-US" sz="1800" dirty="0"/>
              <a:t> show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lst)</a:t>
            </a:r>
            <a:br>
              <a:rPr lang="en-US" sz="1800" dirty="0"/>
            </a:br>
            <a:r>
              <a:rPr lang="en-US" sz="1800" dirty="0"/>
              <a:t>{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"["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(lst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 err="1"/>
              <a:t>lst.toString</a:t>
            </a:r>
            <a:r>
              <a:rPr lang="en-US" sz="1800" dirty="0"/>
              <a:t>());</a:t>
            </a:r>
          </a:p>
          <a:p>
            <a:pPr marL="0" indent="0" algn="l" rtl="0">
              <a:buNone/>
            </a:pPr>
            <a:r>
              <a:rPr lang="en-US" sz="1800" dirty="0"/>
              <a:t>	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</a:t>
            </a:r>
            <a:r>
              <a:rPr lang="en-US" sz="1800" dirty="0" err="1"/>
              <a:t>lst.hasNext</a:t>
            </a:r>
            <a:r>
              <a:rPr lang="en-US" sz="1800" dirty="0"/>
              <a:t>())</a:t>
            </a:r>
            <a:br>
              <a:rPr lang="en-US" sz="1800" dirty="0"/>
            </a:br>
            <a:r>
              <a:rPr lang="en-US" sz="1800" dirty="0"/>
              <a:t>	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", 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	lst = </a:t>
            </a:r>
            <a:r>
              <a:rPr lang="en-US" sz="1800" dirty="0" err="1"/>
              <a:t>lst.getNext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 err="1"/>
              <a:t>System.out.println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"]"</a:t>
            </a:r>
            <a:r>
              <a:rPr lang="en-US" sz="1800" dirty="0"/>
              <a:t>);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28" name="TextBox 27"/>
          <p:cNvSpPr txBox="1"/>
          <p:nvPr/>
        </p:nvSpPr>
        <p:spPr>
          <a:xfrm>
            <a:off x="7176120" y="2132857"/>
            <a:ext cx="28803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6600"/>
                </a:solidFill>
              </a:rPr>
              <a:t>פלט:</a:t>
            </a:r>
          </a:p>
          <a:p>
            <a:pPr algn="l" rtl="0"/>
            <a:r>
              <a:rPr lang="en-US" dirty="0">
                <a:solidFill>
                  <a:srgbClr val="006600"/>
                </a:solidFill>
              </a:rPr>
              <a:t>[4, 7, 3, 5</a:t>
            </a:r>
            <a:endParaRPr lang="he-IL" dirty="0">
              <a:solidFill>
                <a:srgbClr val="006600"/>
              </a:solidFill>
            </a:endParaRPr>
          </a:p>
        </p:txBody>
      </p:sp>
      <p:sp>
        <p:nvSpPr>
          <p:cNvPr id="67" name="מלבן מעוגל 66"/>
          <p:cNvSpPr/>
          <p:nvPr/>
        </p:nvSpPr>
        <p:spPr>
          <a:xfrm>
            <a:off x="2398986" y="3573017"/>
            <a:ext cx="3563342" cy="321369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57" name="קבוצה 56"/>
          <p:cNvGrpSpPr/>
          <p:nvPr/>
        </p:nvGrpSpPr>
        <p:grpSpPr>
          <a:xfrm>
            <a:off x="8349006" y="5340613"/>
            <a:ext cx="267275" cy="781816"/>
            <a:chOff x="6361369" y="3713213"/>
            <a:chExt cx="267275" cy="781816"/>
          </a:xfrm>
        </p:grpSpPr>
        <p:sp>
          <p:nvSpPr>
            <p:cNvPr id="58" name="מלבן מעוגל 57"/>
            <p:cNvSpPr/>
            <p:nvPr/>
          </p:nvSpPr>
          <p:spPr>
            <a:xfrm>
              <a:off x="6431519" y="4051767"/>
              <a:ext cx="197125" cy="203957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361369" y="3713213"/>
              <a:ext cx="267275" cy="257369"/>
            </a:xfrm>
            <a:prstGeom prst="rect">
              <a:avLst/>
            </a:prstGeom>
            <a:noFill/>
          </p:spPr>
          <p:txBody>
            <a:bodyPr wrap="square" lIns="36000" tIns="36000" rIns="36000" bIns="36000" rtlCol="1">
              <a:spAutoFit/>
            </a:bodyPr>
            <a:lstStyle/>
            <a:p>
              <a:r>
                <a:rPr lang="en-US" sz="1200" dirty="0" err="1"/>
                <a:t>lst</a:t>
              </a:r>
              <a:endParaRPr lang="he-IL" dirty="0"/>
            </a:p>
          </p:txBody>
        </p:sp>
        <p:cxnSp>
          <p:nvCxnSpPr>
            <p:cNvPr id="60" name="מחבר חץ ישר 59"/>
            <p:cNvCxnSpPr/>
            <p:nvPr/>
          </p:nvCxnSpPr>
          <p:spPr>
            <a:xfrm flipH="1">
              <a:off x="6530081" y="4246031"/>
              <a:ext cx="1" cy="248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1" name="קבוצה 60"/>
          <p:cNvGrpSpPr/>
          <p:nvPr/>
        </p:nvGrpSpPr>
        <p:grpSpPr>
          <a:xfrm>
            <a:off x="1754885" y="6087964"/>
            <a:ext cx="7669982" cy="682663"/>
            <a:chOff x="230885" y="6087963"/>
            <a:chExt cx="7669982" cy="682663"/>
          </a:xfrm>
        </p:grpSpPr>
        <p:grpSp>
          <p:nvGrpSpPr>
            <p:cNvPr id="62" name="קבוצה 61"/>
            <p:cNvGrpSpPr/>
            <p:nvPr/>
          </p:nvGrpSpPr>
          <p:grpSpPr>
            <a:xfrm>
              <a:off x="230885" y="6285393"/>
              <a:ext cx="2053281" cy="307777"/>
              <a:chOff x="632116" y="5911333"/>
              <a:chExt cx="1707636" cy="307777"/>
            </a:xfrm>
          </p:grpSpPr>
          <p:sp>
            <p:nvSpPr>
              <p:cNvPr id="90" name="TextBox 89"/>
              <p:cNvSpPr txBox="1"/>
              <p:nvPr/>
            </p:nvSpPr>
            <p:spPr>
              <a:xfrm>
                <a:off x="632116" y="5911333"/>
                <a:ext cx="912611" cy="30777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400" dirty="0">
                    <a:solidFill>
                      <a:srgbClr val="92D050"/>
                    </a:solidFill>
                  </a:rPr>
                  <a:t>lst1</a:t>
                </a:r>
                <a:r>
                  <a:rPr lang="he-IL" sz="1400" dirty="0">
                    <a:solidFill>
                      <a:srgbClr val="92D050"/>
                    </a:solidFill>
                  </a:rPr>
                  <a:t> </a:t>
                </a:r>
                <a:r>
                  <a:rPr lang="he-IL" sz="1100" dirty="0">
                    <a:solidFill>
                      <a:srgbClr val="92D050"/>
                    </a:solidFill>
                  </a:rPr>
                  <a:t>של התכנית</a:t>
                </a:r>
                <a:endParaRPr lang="he-IL" sz="1400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91" name="מלבן מעוגל 90"/>
              <p:cNvSpPr/>
              <p:nvPr/>
            </p:nvSpPr>
            <p:spPr>
              <a:xfrm>
                <a:off x="1551658" y="5994702"/>
                <a:ext cx="144016" cy="174794"/>
              </a:xfrm>
              <a:prstGeom prst="roundRect">
                <a:avLst/>
              </a:prstGeom>
              <a:solidFill>
                <a:srgbClr val="C2E49C"/>
              </a:solidFill>
              <a:ln>
                <a:solidFill>
                  <a:srgbClr val="C2E49C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cxnSp>
            <p:nvCxnSpPr>
              <p:cNvPr id="92" name="מחבר חץ ישר 91"/>
              <p:cNvCxnSpPr/>
              <p:nvPr/>
            </p:nvCxnSpPr>
            <p:spPr>
              <a:xfrm flipV="1">
                <a:off x="1650183" y="6082630"/>
                <a:ext cx="689569" cy="2728"/>
              </a:xfrm>
              <a:prstGeom prst="straightConnector1">
                <a:avLst/>
              </a:prstGeom>
              <a:ln>
                <a:solidFill>
                  <a:srgbClr val="C2E49C"/>
                </a:solidFill>
                <a:prstDash val="dash"/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63" name="קבוצה 62"/>
            <p:cNvGrpSpPr/>
            <p:nvPr/>
          </p:nvGrpSpPr>
          <p:grpSpPr>
            <a:xfrm>
              <a:off x="2300253" y="6087963"/>
              <a:ext cx="5600614" cy="682663"/>
              <a:chOff x="2281836" y="5097004"/>
              <a:chExt cx="5600614" cy="682663"/>
            </a:xfrm>
          </p:grpSpPr>
          <p:grpSp>
            <p:nvGrpSpPr>
              <p:cNvPr id="64" name="קבוצה 63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71" name="קבוצה 70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77" name="קבוצה 76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83" name="קבוצה 82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85" name="תמונה 8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86" name="TextBox 85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5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87" name="קבוצה 86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88" name="מחבר ישר 87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9" name="מחבר ישר 88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84" name="תמונה 83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78" name="קבוצה 77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79" name="קבוצה 78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81" name="תמונה 8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82" name="TextBox 81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3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80" name="תמונה 79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72" name="קבוצה 71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73" name="קבוצה 72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75" name="תמונה 74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76" name="TextBox 75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74" name="תמונה 73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65" name="קבוצה 64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66" name="קבוצה 65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69" name="תמונה 68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70" name="TextBox 69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pic>
              <p:nvPicPr>
                <p:cNvPr id="68" name="תמונה 67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75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6225421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הצגת תוכן שרשרת החוליות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13305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פעולה המציגה את תוכן שרשרת החוליות ---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void</a:t>
            </a:r>
            <a:r>
              <a:rPr lang="en-US" sz="1800" dirty="0"/>
              <a:t> show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lst)</a:t>
            </a:r>
            <a:br>
              <a:rPr lang="en-US" sz="1800" dirty="0"/>
            </a:br>
            <a:r>
              <a:rPr lang="en-US" sz="1800" dirty="0"/>
              <a:t>{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"["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(lst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 err="1"/>
              <a:t>lst.toString</a:t>
            </a:r>
            <a:r>
              <a:rPr lang="en-US" sz="1800" dirty="0"/>
              <a:t>());</a:t>
            </a:r>
          </a:p>
          <a:p>
            <a:pPr marL="0" indent="0" algn="l" rtl="0">
              <a:buNone/>
            </a:pPr>
            <a:r>
              <a:rPr lang="en-US" sz="1800" dirty="0"/>
              <a:t>	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</a:t>
            </a:r>
            <a:r>
              <a:rPr lang="en-US" sz="1800" dirty="0" err="1"/>
              <a:t>lst.hasNext</a:t>
            </a:r>
            <a:r>
              <a:rPr lang="en-US" sz="1800" dirty="0"/>
              <a:t>())</a:t>
            </a:r>
            <a:br>
              <a:rPr lang="en-US" sz="1800" dirty="0"/>
            </a:br>
            <a:r>
              <a:rPr lang="en-US" sz="1800" dirty="0"/>
              <a:t>	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", 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	lst = </a:t>
            </a:r>
            <a:r>
              <a:rPr lang="en-US" sz="1800" dirty="0" err="1"/>
              <a:t>lst.getNext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 err="1"/>
              <a:t>System.out.println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"]"</a:t>
            </a:r>
            <a:r>
              <a:rPr lang="en-US" sz="1800" dirty="0"/>
              <a:t>);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28" name="TextBox 27"/>
          <p:cNvSpPr txBox="1"/>
          <p:nvPr/>
        </p:nvSpPr>
        <p:spPr>
          <a:xfrm>
            <a:off x="7176120" y="2132857"/>
            <a:ext cx="28803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6600"/>
                </a:solidFill>
              </a:rPr>
              <a:t>פלט:</a:t>
            </a:r>
          </a:p>
          <a:p>
            <a:pPr algn="l" rtl="0"/>
            <a:r>
              <a:rPr lang="en-US" dirty="0">
                <a:solidFill>
                  <a:srgbClr val="006600"/>
                </a:solidFill>
              </a:rPr>
              <a:t>[4, 7, 3, 5 </a:t>
            </a:r>
            <a:endParaRPr lang="he-IL" dirty="0">
              <a:solidFill>
                <a:srgbClr val="006600"/>
              </a:solidFill>
            </a:endParaRPr>
          </a:p>
        </p:txBody>
      </p:sp>
      <p:sp>
        <p:nvSpPr>
          <p:cNvPr id="67" name="מלבן מעוגל 66"/>
          <p:cNvSpPr/>
          <p:nvPr/>
        </p:nvSpPr>
        <p:spPr>
          <a:xfrm>
            <a:off x="2442086" y="3894386"/>
            <a:ext cx="2008074" cy="307367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57" name="קבוצה 56"/>
          <p:cNvGrpSpPr/>
          <p:nvPr/>
        </p:nvGrpSpPr>
        <p:grpSpPr>
          <a:xfrm>
            <a:off x="8349006" y="5340613"/>
            <a:ext cx="267275" cy="781816"/>
            <a:chOff x="6361369" y="3713213"/>
            <a:chExt cx="267275" cy="781816"/>
          </a:xfrm>
        </p:grpSpPr>
        <p:sp>
          <p:nvSpPr>
            <p:cNvPr id="58" name="מלבן מעוגל 57"/>
            <p:cNvSpPr/>
            <p:nvPr/>
          </p:nvSpPr>
          <p:spPr>
            <a:xfrm>
              <a:off x="6431519" y="4051767"/>
              <a:ext cx="197125" cy="203957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361369" y="3713213"/>
              <a:ext cx="267275" cy="257369"/>
            </a:xfrm>
            <a:prstGeom prst="rect">
              <a:avLst/>
            </a:prstGeom>
            <a:noFill/>
          </p:spPr>
          <p:txBody>
            <a:bodyPr wrap="square" lIns="36000" tIns="36000" rIns="36000" bIns="36000" rtlCol="1">
              <a:spAutoFit/>
            </a:bodyPr>
            <a:lstStyle/>
            <a:p>
              <a:r>
                <a:rPr lang="en-US" sz="1200" dirty="0" err="1"/>
                <a:t>lst</a:t>
              </a:r>
              <a:endParaRPr lang="he-IL" dirty="0"/>
            </a:p>
          </p:txBody>
        </p:sp>
        <p:cxnSp>
          <p:nvCxnSpPr>
            <p:cNvPr id="60" name="מחבר חץ ישר 59"/>
            <p:cNvCxnSpPr/>
            <p:nvPr/>
          </p:nvCxnSpPr>
          <p:spPr>
            <a:xfrm flipH="1">
              <a:off x="6530081" y="4246031"/>
              <a:ext cx="1" cy="248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1" name="קבוצה 60"/>
          <p:cNvGrpSpPr/>
          <p:nvPr/>
        </p:nvGrpSpPr>
        <p:grpSpPr>
          <a:xfrm>
            <a:off x="1754885" y="6087964"/>
            <a:ext cx="7669982" cy="682663"/>
            <a:chOff x="230885" y="6087963"/>
            <a:chExt cx="7669982" cy="682663"/>
          </a:xfrm>
        </p:grpSpPr>
        <p:grpSp>
          <p:nvGrpSpPr>
            <p:cNvPr id="62" name="קבוצה 61"/>
            <p:cNvGrpSpPr/>
            <p:nvPr/>
          </p:nvGrpSpPr>
          <p:grpSpPr>
            <a:xfrm>
              <a:off x="230885" y="6285393"/>
              <a:ext cx="2053281" cy="307777"/>
              <a:chOff x="632116" y="5911333"/>
              <a:chExt cx="1707636" cy="307777"/>
            </a:xfrm>
          </p:grpSpPr>
          <p:sp>
            <p:nvSpPr>
              <p:cNvPr id="90" name="TextBox 89"/>
              <p:cNvSpPr txBox="1"/>
              <p:nvPr/>
            </p:nvSpPr>
            <p:spPr>
              <a:xfrm>
                <a:off x="632116" y="5911333"/>
                <a:ext cx="912611" cy="30777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400" dirty="0">
                    <a:solidFill>
                      <a:srgbClr val="92D050"/>
                    </a:solidFill>
                  </a:rPr>
                  <a:t>lst1</a:t>
                </a:r>
                <a:r>
                  <a:rPr lang="he-IL" sz="1400" dirty="0">
                    <a:solidFill>
                      <a:srgbClr val="92D050"/>
                    </a:solidFill>
                  </a:rPr>
                  <a:t> </a:t>
                </a:r>
                <a:r>
                  <a:rPr lang="he-IL" sz="1100" dirty="0">
                    <a:solidFill>
                      <a:srgbClr val="92D050"/>
                    </a:solidFill>
                  </a:rPr>
                  <a:t>של התכנית</a:t>
                </a:r>
                <a:endParaRPr lang="he-IL" sz="1400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91" name="מלבן מעוגל 90"/>
              <p:cNvSpPr/>
              <p:nvPr/>
            </p:nvSpPr>
            <p:spPr>
              <a:xfrm>
                <a:off x="1551658" y="5994702"/>
                <a:ext cx="144016" cy="174794"/>
              </a:xfrm>
              <a:prstGeom prst="roundRect">
                <a:avLst/>
              </a:prstGeom>
              <a:solidFill>
                <a:srgbClr val="C2E49C"/>
              </a:solidFill>
              <a:ln>
                <a:solidFill>
                  <a:srgbClr val="C2E49C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cxnSp>
            <p:nvCxnSpPr>
              <p:cNvPr id="92" name="מחבר חץ ישר 91"/>
              <p:cNvCxnSpPr/>
              <p:nvPr/>
            </p:nvCxnSpPr>
            <p:spPr>
              <a:xfrm flipV="1">
                <a:off x="1650183" y="6082630"/>
                <a:ext cx="689569" cy="2728"/>
              </a:xfrm>
              <a:prstGeom prst="straightConnector1">
                <a:avLst/>
              </a:prstGeom>
              <a:ln>
                <a:solidFill>
                  <a:srgbClr val="C2E49C"/>
                </a:solidFill>
                <a:prstDash val="dash"/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63" name="קבוצה 62"/>
            <p:cNvGrpSpPr/>
            <p:nvPr/>
          </p:nvGrpSpPr>
          <p:grpSpPr>
            <a:xfrm>
              <a:off x="2300253" y="6087963"/>
              <a:ext cx="5600614" cy="682663"/>
              <a:chOff x="2281836" y="5097004"/>
              <a:chExt cx="5600614" cy="682663"/>
            </a:xfrm>
          </p:grpSpPr>
          <p:grpSp>
            <p:nvGrpSpPr>
              <p:cNvPr id="64" name="קבוצה 63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71" name="קבוצה 70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77" name="קבוצה 76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83" name="קבוצה 82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85" name="תמונה 8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86" name="TextBox 85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5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87" name="קבוצה 86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88" name="מחבר ישר 87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9" name="מחבר ישר 88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84" name="תמונה 83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78" name="קבוצה 77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79" name="קבוצה 78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81" name="תמונה 8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82" name="TextBox 81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3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80" name="תמונה 79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72" name="קבוצה 71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73" name="קבוצה 72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75" name="תמונה 74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76" name="TextBox 75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74" name="תמונה 73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65" name="קבוצה 64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66" name="קבוצה 65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69" name="תמונה 68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70" name="TextBox 69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pic>
              <p:nvPicPr>
                <p:cNvPr id="68" name="תמונה 67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76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948329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13305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פעולה המציגה את תוכן שרשרת החוליות ---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void</a:t>
            </a:r>
            <a:r>
              <a:rPr lang="en-US" sz="1800" dirty="0"/>
              <a:t> show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lst)</a:t>
            </a:r>
            <a:br>
              <a:rPr lang="en-US" sz="1800" dirty="0"/>
            </a:br>
            <a:r>
              <a:rPr lang="en-US" sz="1800" dirty="0"/>
              <a:t>{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"["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(lst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 err="1"/>
              <a:t>lst.toString</a:t>
            </a:r>
            <a:r>
              <a:rPr lang="en-US" sz="1800" dirty="0"/>
              <a:t>());</a:t>
            </a:r>
          </a:p>
          <a:p>
            <a:pPr marL="0" indent="0" algn="l" rtl="0">
              <a:buNone/>
            </a:pPr>
            <a:r>
              <a:rPr lang="en-US" sz="1800" dirty="0"/>
              <a:t>	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</a:t>
            </a:r>
            <a:r>
              <a:rPr lang="en-US" sz="1800" dirty="0" err="1"/>
              <a:t>lst.hasNext</a:t>
            </a:r>
            <a:r>
              <a:rPr lang="en-US" sz="1800" dirty="0"/>
              <a:t>())</a:t>
            </a:r>
            <a:br>
              <a:rPr lang="en-US" sz="1800" dirty="0"/>
            </a:br>
            <a:r>
              <a:rPr lang="en-US" sz="1800" dirty="0"/>
              <a:t>	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", 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	lst = </a:t>
            </a:r>
            <a:r>
              <a:rPr lang="en-US" sz="1800" dirty="0" err="1"/>
              <a:t>lst.getNext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 err="1"/>
              <a:t>System.out.println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"]"</a:t>
            </a:r>
            <a:r>
              <a:rPr lang="en-US" sz="1800" dirty="0"/>
              <a:t>);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הצגת תוכן שרשרת החוליות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76120" y="2132857"/>
            <a:ext cx="28803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6600"/>
                </a:solidFill>
              </a:rPr>
              <a:t>פלט:</a:t>
            </a:r>
          </a:p>
          <a:p>
            <a:pPr algn="l" rtl="0"/>
            <a:r>
              <a:rPr lang="en-US" dirty="0">
                <a:solidFill>
                  <a:srgbClr val="006600"/>
                </a:solidFill>
              </a:rPr>
              <a:t>[4, 7, 3, 5</a:t>
            </a:r>
            <a:endParaRPr lang="he-IL" dirty="0">
              <a:solidFill>
                <a:srgbClr val="006600"/>
              </a:solidFill>
            </a:endParaRPr>
          </a:p>
        </p:txBody>
      </p:sp>
      <p:sp>
        <p:nvSpPr>
          <p:cNvPr id="67" name="מלבן מעוגל 66"/>
          <p:cNvSpPr/>
          <p:nvPr/>
        </p:nvSpPr>
        <p:spPr>
          <a:xfrm>
            <a:off x="2463318" y="4488731"/>
            <a:ext cx="2008074" cy="38043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61" name="קבוצה 60"/>
          <p:cNvGrpSpPr/>
          <p:nvPr/>
        </p:nvGrpSpPr>
        <p:grpSpPr>
          <a:xfrm>
            <a:off x="9141094" y="5340614"/>
            <a:ext cx="267275" cy="1079983"/>
            <a:chOff x="6361369" y="3713213"/>
            <a:chExt cx="267275" cy="1079983"/>
          </a:xfrm>
        </p:grpSpPr>
        <p:sp>
          <p:nvSpPr>
            <p:cNvPr id="62" name="מלבן מעוגל 61"/>
            <p:cNvSpPr/>
            <p:nvPr/>
          </p:nvSpPr>
          <p:spPr>
            <a:xfrm>
              <a:off x="6431519" y="4051767"/>
              <a:ext cx="197125" cy="203957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361369" y="3713213"/>
              <a:ext cx="267275" cy="257369"/>
            </a:xfrm>
            <a:prstGeom prst="rect">
              <a:avLst/>
            </a:prstGeom>
            <a:noFill/>
          </p:spPr>
          <p:txBody>
            <a:bodyPr wrap="square" lIns="36000" tIns="36000" rIns="36000" bIns="36000" rtlCol="1">
              <a:spAutoFit/>
            </a:bodyPr>
            <a:lstStyle/>
            <a:p>
              <a:r>
                <a:rPr lang="en-US" sz="1200" dirty="0" err="1"/>
                <a:t>lst</a:t>
              </a:r>
              <a:endParaRPr lang="he-IL" dirty="0"/>
            </a:p>
          </p:txBody>
        </p:sp>
        <p:cxnSp>
          <p:nvCxnSpPr>
            <p:cNvPr id="64" name="מחבר חץ ישר 63"/>
            <p:cNvCxnSpPr>
              <a:endCxn id="89" idx="3"/>
            </p:cNvCxnSpPr>
            <p:nvPr/>
          </p:nvCxnSpPr>
          <p:spPr>
            <a:xfrm flipH="1">
              <a:off x="6510119" y="4246031"/>
              <a:ext cx="19964" cy="5471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5" name="קבוצה 64"/>
          <p:cNvGrpSpPr/>
          <p:nvPr/>
        </p:nvGrpSpPr>
        <p:grpSpPr>
          <a:xfrm>
            <a:off x="1754885" y="6087964"/>
            <a:ext cx="7669982" cy="682663"/>
            <a:chOff x="230885" y="6087963"/>
            <a:chExt cx="7669982" cy="682663"/>
          </a:xfrm>
        </p:grpSpPr>
        <p:grpSp>
          <p:nvGrpSpPr>
            <p:cNvPr id="66" name="קבוצה 65"/>
            <p:cNvGrpSpPr/>
            <p:nvPr/>
          </p:nvGrpSpPr>
          <p:grpSpPr>
            <a:xfrm>
              <a:off x="230885" y="6285393"/>
              <a:ext cx="2053281" cy="307777"/>
              <a:chOff x="632116" y="5911333"/>
              <a:chExt cx="1707636" cy="307777"/>
            </a:xfrm>
          </p:grpSpPr>
          <p:sp>
            <p:nvSpPr>
              <p:cNvPr id="94" name="TextBox 93"/>
              <p:cNvSpPr txBox="1"/>
              <p:nvPr/>
            </p:nvSpPr>
            <p:spPr>
              <a:xfrm>
                <a:off x="632116" y="5911333"/>
                <a:ext cx="912611" cy="30777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400" dirty="0">
                    <a:solidFill>
                      <a:srgbClr val="92D050"/>
                    </a:solidFill>
                  </a:rPr>
                  <a:t>lst1</a:t>
                </a:r>
                <a:r>
                  <a:rPr lang="he-IL" sz="1400" dirty="0">
                    <a:solidFill>
                      <a:srgbClr val="92D050"/>
                    </a:solidFill>
                  </a:rPr>
                  <a:t> </a:t>
                </a:r>
                <a:r>
                  <a:rPr lang="he-IL" sz="1100" dirty="0">
                    <a:solidFill>
                      <a:srgbClr val="92D050"/>
                    </a:solidFill>
                  </a:rPr>
                  <a:t>של התכנית</a:t>
                </a:r>
                <a:endParaRPr lang="he-IL" sz="1400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95" name="מלבן מעוגל 94"/>
              <p:cNvSpPr/>
              <p:nvPr/>
            </p:nvSpPr>
            <p:spPr>
              <a:xfrm>
                <a:off x="1551658" y="5994702"/>
                <a:ext cx="144016" cy="174794"/>
              </a:xfrm>
              <a:prstGeom prst="roundRect">
                <a:avLst/>
              </a:prstGeom>
              <a:solidFill>
                <a:srgbClr val="C2E49C"/>
              </a:solidFill>
              <a:ln>
                <a:solidFill>
                  <a:srgbClr val="C2E49C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cxnSp>
            <p:nvCxnSpPr>
              <p:cNvPr id="96" name="מחבר חץ ישר 95"/>
              <p:cNvCxnSpPr/>
              <p:nvPr/>
            </p:nvCxnSpPr>
            <p:spPr>
              <a:xfrm flipV="1">
                <a:off x="1650183" y="6082630"/>
                <a:ext cx="689569" cy="2728"/>
              </a:xfrm>
              <a:prstGeom prst="straightConnector1">
                <a:avLst/>
              </a:prstGeom>
              <a:ln>
                <a:solidFill>
                  <a:srgbClr val="C2E49C"/>
                </a:solidFill>
                <a:prstDash val="dash"/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68" name="קבוצה 67"/>
            <p:cNvGrpSpPr/>
            <p:nvPr/>
          </p:nvGrpSpPr>
          <p:grpSpPr>
            <a:xfrm>
              <a:off x="2300253" y="6087963"/>
              <a:ext cx="5600614" cy="682663"/>
              <a:chOff x="2281836" y="5097004"/>
              <a:chExt cx="5600614" cy="682663"/>
            </a:xfrm>
          </p:grpSpPr>
          <p:grpSp>
            <p:nvGrpSpPr>
              <p:cNvPr id="69" name="קבוצה 68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75" name="קבוצה 74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81" name="קבוצה 80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87" name="קבוצה 86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89" name="תמונה 8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90" name="TextBox 89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5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91" name="קבוצה 90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92" name="מחבר ישר 91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93" name="מחבר ישר 92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88" name="תמונה 87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82" name="קבוצה 81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83" name="קבוצה 82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85" name="תמונה 8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86" name="TextBox 85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3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84" name="תמונה 83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76" name="קבוצה 75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77" name="קבוצה 76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79" name="תמונה 78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80" name="TextBox 79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78" name="תמונה 77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70" name="קבוצה 69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71" name="קבוצה 70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73" name="תמונה 72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74" name="TextBox 73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pic>
              <p:nvPicPr>
                <p:cNvPr id="72" name="תמונה 71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6" name="מציין מיקום של כותרת תחתונה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77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6384069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הצגת תוכן שרשרת החוליות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13305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פעולה המציגה את תוכן שרשרת החוליות ---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void</a:t>
            </a:r>
            <a:r>
              <a:rPr lang="en-US" sz="1800" dirty="0"/>
              <a:t> show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lst)</a:t>
            </a:r>
            <a:br>
              <a:rPr lang="en-US" sz="1800" dirty="0"/>
            </a:br>
            <a:r>
              <a:rPr lang="en-US" sz="1800" dirty="0"/>
              <a:t>{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"["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(lst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 err="1"/>
              <a:t>lst.toString</a:t>
            </a:r>
            <a:r>
              <a:rPr lang="en-US" sz="1800" dirty="0"/>
              <a:t>());</a:t>
            </a:r>
          </a:p>
          <a:p>
            <a:pPr marL="0" indent="0" algn="l" rtl="0">
              <a:buNone/>
            </a:pPr>
            <a:r>
              <a:rPr lang="en-US" sz="1800" dirty="0"/>
              <a:t>	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</a:t>
            </a:r>
            <a:r>
              <a:rPr lang="en-US" sz="1800" dirty="0" err="1"/>
              <a:t>lst.hasNext</a:t>
            </a:r>
            <a:r>
              <a:rPr lang="en-US" sz="1800" dirty="0"/>
              <a:t>())</a:t>
            </a:r>
            <a:br>
              <a:rPr lang="en-US" sz="1800" dirty="0"/>
            </a:br>
            <a:r>
              <a:rPr lang="en-US" sz="1800" dirty="0"/>
              <a:t>	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", 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	lst = </a:t>
            </a:r>
            <a:r>
              <a:rPr lang="en-US" sz="1800" dirty="0" err="1"/>
              <a:t>lst.getNext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 err="1"/>
              <a:t>System.out.println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"]"</a:t>
            </a:r>
            <a:r>
              <a:rPr lang="en-US" sz="1800" dirty="0"/>
              <a:t>);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28" name="TextBox 27"/>
          <p:cNvSpPr txBox="1"/>
          <p:nvPr/>
        </p:nvSpPr>
        <p:spPr>
          <a:xfrm>
            <a:off x="7176120" y="2132857"/>
            <a:ext cx="28803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6600"/>
                </a:solidFill>
              </a:rPr>
              <a:t>פלט:</a:t>
            </a:r>
          </a:p>
          <a:p>
            <a:pPr algn="l" rtl="0"/>
            <a:r>
              <a:rPr lang="en-US" dirty="0">
                <a:solidFill>
                  <a:srgbClr val="006600"/>
                </a:solidFill>
              </a:rPr>
              <a:t>[4, 7, 3, 5</a:t>
            </a:r>
            <a:endParaRPr lang="he-IL" dirty="0">
              <a:solidFill>
                <a:srgbClr val="006600"/>
              </a:solidFill>
            </a:endParaRPr>
          </a:p>
        </p:txBody>
      </p:sp>
      <p:sp>
        <p:nvSpPr>
          <p:cNvPr id="67" name="מלבן מעוגל 66"/>
          <p:cNvSpPr/>
          <p:nvPr/>
        </p:nvSpPr>
        <p:spPr>
          <a:xfrm>
            <a:off x="2287652" y="2996953"/>
            <a:ext cx="1298412" cy="321369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57" name="קבוצה 56"/>
          <p:cNvGrpSpPr/>
          <p:nvPr/>
        </p:nvGrpSpPr>
        <p:grpSpPr>
          <a:xfrm>
            <a:off x="9141094" y="5340614"/>
            <a:ext cx="267275" cy="1079983"/>
            <a:chOff x="6361369" y="3713213"/>
            <a:chExt cx="267275" cy="1079983"/>
          </a:xfrm>
        </p:grpSpPr>
        <p:sp>
          <p:nvSpPr>
            <p:cNvPr id="58" name="מלבן מעוגל 57"/>
            <p:cNvSpPr/>
            <p:nvPr/>
          </p:nvSpPr>
          <p:spPr>
            <a:xfrm>
              <a:off x="6431519" y="4051767"/>
              <a:ext cx="197125" cy="203957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361369" y="3713213"/>
              <a:ext cx="267275" cy="257369"/>
            </a:xfrm>
            <a:prstGeom prst="rect">
              <a:avLst/>
            </a:prstGeom>
            <a:noFill/>
          </p:spPr>
          <p:txBody>
            <a:bodyPr wrap="square" lIns="36000" tIns="36000" rIns="36000" bIns="36000" rtlCol="1">
              <a:spAutoFit/>
            </a:bodyPr>
            <a:lstStyle/>
            <a:p>
              <a:r>
                <a:rPr lang="en-US" sz="1200" dirty="0" err="1"/>
                <a:t>lst</a:t>
              </a:r>
              <a:endParaRPr lang="he-IL" dirty="0"/>
            </a:p>
          </p:txBody>
        </p:sp>
        <p:cxnSp>
          <p:nvCxnSpPr>
            <p:cNvPr id="60" name="מחבר חץ ישר 59"/>
            <p:cNvCxnSpPr>
              <a:endCxn id="85" idx="3"/>
            </p:cNvCxnSpPr>
            <p:nvPr/>
          </p:nvCxnSpPr>
          <p:spPr>
            <a:xfrm flipH="1">
              <a:off x="6510119" y="4246031"/>
              <a:ext cx="19964" cy="5471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1" name="קבוצה 60"/>
          <p:cNvGrpSpPr/>
          <p:nvPr/>
        </p:nvGrpSpPr>
        <p:grpSpPr>
          <a:xfrm>
            <a:off x="1754885" y="6087964"/>
            <a:ext cx="7669982" cy="682663"/>
            <a:chOff x="230885" y="6087963"/>
            <a:chExt cx="7669982" cy="682663"/>
          </a:xfrm>
        </p:grpSpPr>
        <p:grpSp>
          <p:nvGrpSpPr>
            <p:cNvPr id="62" name="קבוצה 61"/>
            <p:cNvGrpSpPr/>
            <p:nvPr/>
          </p:nvGrpSpPr>
          <p:grpSpPr>
            <a:xfrm>
              <a:off x="230885" y="6285393"/>
              <a:ext cx="2053281" cy="307777"/>
              <a:chOff x="632116" y="5911333"/>
              <a:chExt cx="1707636" cy="307777"/>
            </a:xfrm>
          </p:grpSpPr>
          <p:sp>
            <p:nvSpPr>
              <p:cNvPr id="90" name="TextBox 89"/>
              <p:cNvSpPr txBox="1"/>
              <p:nvPr/>
            </p:nvSpPr>
            <p:spPr>
              <a:xfrm>
                <a:off x="632116" y="5911333"/>
                <a:ext cx="912611" cy="30777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400" dirty="0">
                    <a:solidFill>
                      <a:srgbClr val="92D050"/>
                    </a:solidFill>
                  </a:rPr>
                  <a:t>lst1</a:t>
                </a:r>
                <a:r>
                  <a:rPr lang="he-IL" sz="1400" dirty="0">
                    <a:solidFill>
                      <a:srgbClr val="92D050"/>
                    </a:solidFill>
                  </a:rPr>
                  <a:t> </a:t>
                </a:r>
                <a:r>
                  <a:rPr lang="he-IL" sz="1100" dirty="0">
                    <a:solidFill>
                      <a:srgbClr val="92D050"/>
                    </a:solidFill>
                  </a:rPr>
                  <a:t>של התכנית</a:t>
                </a:r>
                <a:endParaRPr lang="he-IL" sz="1400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91" name="מלבן מעוגל 90"/>
              <p:cNvSpPr/>
              <p:nvPr/>
            </p:nvSpPr>
            <p:spPr>
              <a:xfrm>
                <a:off x="1551658" y="5994702"/>
                <a:ext cx="144016" cy="174794"/>
              </a:xfrm>
              <a:prstGeom prst="roundRect">
                <a:avLst/>
              </a:prstGeom>
              <a:solidFill>
                <a:srgbClr val="C2E49C"/>
              </a:solidFill>
              <a:ln>
                <a:solidFill>
                  <a:srgbClr val="C2E49C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cxnSp>
            <p:nvCxnSpPr>
              <p:cNvPr id="92" name="מחבר חץ ישר 91"/>
              <p:cNvCxnSpPr/>
              <p:nvPr/>
            </p:nvCxnSpPr>
            <p:spPr>
              <a:xfrm flipV="1">
                <a:off x="1650183" y="6082630"/>
                <a:ext cx="689569" cy="2728"/>
              </a:xfrm>
              <a:prstGeom prst="straightConnector1">
                <a:avLst/>
              </a:prstGeom>
              <a:ln>
                <a:solidFill>
                  <a:srgbClr val="C2E49C"/>
                </a:solidFill>
                <a:prstDash val="dash"/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63" name="קבוצה 62"/>
            <p:cNvGrpSpPr/>
            <p:nvPr/>
          </p:nvGrpSpPr>
          <p:grpSpPr>
            <a:xfrm>
              <a:off x="2300253" y="6087963"/>
              <a:ext cx="5600614" cy="682663"/>
              <a:chOff x="2281836" y="5097004"/>
              <a:chExt cx="5600614" cy="682663"/>
            </a:xfrm>
          </p:grpSpPr>
          <p:grpSp>
            <p:nvGrpSpPr>
              <p:cNvPr id="64" name="קבוצה 63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71" name="קבוצה 70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77" name="קבוצה 76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83" name="קבוצה 82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85" name="תמונה 8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86" name="TextBox 85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5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87" name="קבוצה 86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88" name="מחבר ישר 87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9" name="מחבר ישר 88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84" name="תמונה 83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78" name="קבוצה 77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79" name="קבוצה 78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81" name="תמונה 8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82" name="TextBox 81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3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80" name="תמונה 79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72" name="קבוצה 71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73" name="קבוצה 72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75" name="תמונה 74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76" name="TextBox 75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74" name="תמונה 73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65" name="קבוצה 64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66" name="קבוצה 65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69" name="תמונה 68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70" name="TextBox 69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pic>
              <p:nvPicPr>
                <p:cNvPr id="68" name="תמונה 67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78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6581937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13305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>
                <a:solidFill>
                  <a:srgbClr val="006600"/>
                </a:solidFill>
              </a:rPr>
              <a:t>//</a:t>
            </a:r>
            <a:r>
              <a:rPr lang="he-IL" sz="1800" dirty="0">
                <a:solidFill>
                  <a:srgbClr val="006600"/>
                </a:solidFill>
              </a:rPr>
              <a:t>--- פעולה המציגה את תוכן שרשרת החוליות ---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rgbClr val="0000FF"/>
                </a:solidFill>
              </a:rPr>
              <a:t>public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static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00FF"/>
                </a:solidFill>
              </a:rPr>
              <a:t>void</a:t>
            </a:r>
            <a:r>
              <a:rPr lang="en-US" sz="1800" dirty="0"/>
              <a:t> show (</a:t>
            </a:r>
            <a:r>
              <a:rPr lang="en-US" sz="1800" dirty="0">
                <a:solidFill>
                  <a:srgbClr val="0070C0"/>
                </a:solidFill>
              </a:rPr>
              <a:t>Node</a:t>
            </a:r>
            <a:r>
              <a:rPr lang="en-US" sz="1800" dirty="0"/>
              <a:t>&lt;</a:t>
            </a:r>
            <a:r>
              <a:rPr lang="en-US" sz="1800" dirty="0">
                <a:solidFill>
                  <a:srgbClr val="0070C0"/>
                </a:solidFill>
              </a:rPr>
              <a:t>Integer</a:t>
            </a:r>
            <a:r>
              <a:rPr lang="en-US" sz="1800" dirty="0"/>
              <a:t>&gt; lst)</a:t>
            </a:r>
            <a:br>
              <a:rPr lang="en-US" sz="1800" dirty="0"/>
            </a:br>
            <a:r>
              <a:rPr lang="en-US" sz="1800" dirty="0"/>
              <a:t>{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"["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</a:t>
            </a:r>
            <a:r>
              <a:rPr lang="en-US" sz="1800" b="1" dirty="0">
                <a:solidFill>
                  <a:srgbClr val="0000FF"/>
                </a:solidFill>
              </a:rPr>
              <a:t>while</a:t>
            </a:r>
            <a:r>
              <a:rPr lang="en-US" sz="1800" dirty="0"/>
              <a:t> (lst != </a:t>
            </a:r>
            <a:r>
              <a:rPr lang="en-US" sz="1800" b="1" dirty="0">
                <a:solidFill>
                  <a:srgbClr val="0000FF"/>
                </a:solidFill>
              </a:rPr>
              <a:t>null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	{</a:t>
            </a:r>
            <a:br>
              <a:rPr lang="en-US" sz="1800" dirty="0"/>
            </a:br>
            <a:r>
              <a:rPr lang="en-US" sz="1800" dirty="0"/>
              <a:t>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 err="1"/>
              <a:t>lst.toString</a:t>
            </a:r>
            <a:r>
              <a:rPr lang="en-US" sz="1800" dirty="0"/>
              <a:t>());</a:t>
            </a:r>
          </a:p>
          <a:p>
            <a:pPr marL="0" indent="0" algn="l" rtl="0">
              <a:buNone/>
            </a:pPr>
            <a:r>
              <a:rPr lang="en-US" sz="1800" dirty="0"/>
              <a:t>		</a:t>
            </a:r>
            <a:r>
              <a:rPr lang="en-US" sz="1800" b="1" dirty="0">
                <a:solidFill>
                  <a:srgbClr val="0000FF"/>
                </a:solidFill>
              </a:rPr>
              <a:t>if</a:t>
            </a:r>
            <a:r>
              <a:rPr lang="en-US" sz="1800" dirty="0"/>
              <a:t> (</a:t>
            </a:r>
            <a:r>
              <a:rPr lang="en-US" sz="1800" dirty="0" err="1"/>
              <a:t>lst.hasNext</a:t>
            </a:r>
            <a:r>
              <a:rPr lang="en-US" sz="1800" dirty="0"/>
              <a:t>())</a:t>
            </a:r>
            <a:br>
              <a:rPr lang="en-US" sz="1800" dirty="0"/>
            </a:br>
            <a:r>
              <a:rPr lang="en-US" sz="1800" dirty="0"/>
              <a:t>			</a:t>
            </a:r>
            <a:r>
              <a:rPr lang="en-US" sz="1800" dirty="0" err="1"/>
              <a:t>System.out.print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", "</a:t>
            </a:r>
            <a:r>
              <a:rPr lang="en-US" sz="1800" dirty="0"/>
              <a:t>);</a:t>
            </a:r>
          </a:p>
          <a:p>
            <a:pPr marL="0" indent="0" algn="l" rtl="0">
              <a:buNone/>
            </a:pPr>
            <a:r>
              <a:rPr lang="en-US" sz="1800" dirty="0"/>
              <a:t>		lst = </a:t>
            </a:r>
            <a:r>
              <a:rPr lang="en-US" sz="1800" dirty="0" err="1"/>
              <a:t>lst.getNext</a:t>
            </a:r>
            <a:r>
              <a:rPr lang="en-US" sz="1800" dirty="0"/>
              <a:t>();</a:t>
            </a:r>
            <a:br>
              <a:rPr lang="en-US" sz="1800" dirty="0"/>
            </a:br>
            <a:r>
              <a:rPr lang="en-US" sz="1800" dirty="0"/>
              <a:t>	}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 err="1"/>
              <a:t>System.out.println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"]"</a:t>
            </a:r>
            <a:r>
              <a:rPr lang="en-US" sz="1800" dirty="0"/>
              <a:t>);</a:t>
            </a:r>
            <a:br>
              <a:rPr lang="en-US" sz="1800" dirty="0"/>
            </a:br>
            <a:r>
              <a:rPr lang="en-US" sz="1800" dirty="0"/>
              <a:t>}</a:t>
            </a:r>
            <a:endParaRPr lang="he-IL" sz="18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הצגת תוכן שרשרת החוליות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76120" y="2132857"/>
            <a:ext cx="28803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6600"/>
                </a:solidFill>
              </a:rPr>
              <a:t>פלט:</a:t>
            </a:r>
          </a:p>
          <a:p>
            <a:pPr algn="l" rtl="0"/>
            <a:r>
              <a:rPr lang="en-US" dirty="0">
                <a:solidFill>
                  <a:srgbClr val="006600"/>
                </a:solidFill>
              </a:rPr>
              <a:t>[4, 7, 3, 5]</a:t>
            </a:r>
            <a:endParaRPr lang="he-IL" dirty="0">
              <a:solidFill>
                <a:srgbClr val="006600"/>
              </a:solidFill>
            </a:endParaRPr>
          </a:p>
        </p:txBody>
      </p:sp>
      <p:sp>
        <p:nvSpPr>
          <p:cNvPr id="67" name="מלבן מעוגל 66"/>
          <p:cNvSpPr/>
          <p:nvPr/>
        </p:nvSpPr>
        <p:spPr>
          <a:xfrm>
            <a:off x="1455961" y="5085185"/>
            <a:ext cx="2634159" cy="321369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61" name="קבוצה 60"/>
          <p:cNvGrpSpPr/>
          <p:nvPr/>
        </p:nvGrpSpPr>
        <p:grpSpPr>
          <a:xfrm>
            <a:off x="9141094" y="5340614"/>
            <a:ext cx="267275" cy="1079983"/>
            <a:chOff x="6361369" y="3713213"/>
            <a:chExt cx="267275" cy="1079983"/>
          </a:xfrm>
        </p:grpSpPr>
        <p:sp>
          <p:nvSpPr>
            <p:cNvPr id="62" name="מלבן מעוגל 61"/>
            <p:cNvSpPr/>
            <p:nvPr/>
          </p:nvSpPr>
          <p:spPr>
            <a:xfrm>
              <a:off x="6431519" y="4051767"/>
              <a:ext cx="197125" cy="203957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361369" y="3713213"/>
              <a:ext cx="267275" cy="257369"/>
            </a:xfrm>
            <a:prstGeom prst="rect">
              <a:avLst/>
            </a:prstGeom>
            <a:noFill/>
          </p:spPr>
          <p:txBody>
            <a:bodyPr wrap="square" lIns="36000" tIns="36000" rIns="36000" bIns="36000" rtlCol="1">
              <a:spAutoFit/>
            </a:bodyPr>
            <a:lstStyle/>
            <a:p>
              <a:r>
                <a:rPr lang="en-US" sz="1200" dirty="0" err="1"/>
                <a:t>lst</a:t>
              </a:r>
              <a:endParaRPr lang="he-IL" dirty="0"/>
            </a:p>
          </p:txBody>
        </p:sp>
        <p:cxnSp>
          <p:nvCxnSpPr>
            <p:cNvPr id="64" name="מחבר חץ ישר 63"/>
            <p:cNvCxnSpPr>
              <a:endCxn id="89" idx="3"/>
            </p:cNvCxnSpPr>
            <p:nvPr/>
          </p:nvCxnSpPr>
          <p:spPr>
            <a:xfrm flipH="1">
              <a:off x="6510119" y="4246031"/>
              <a:ext cx="19964" cy="5471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5" name="קבוצה 64"/>
          <p:cNvGrpSpPr/>
          <p:nvPr/>
        </p:nvGrpSpPr>
        <p:grpSpPr>
          <a:xfrm>
            <a:off x="1754885" y="6087964"/>
            <a:ext cx="7669982" cy="682663"/>
            <a:chOff x="230885" y="6087963"/>
            <a:chExt cx="7669982" cy="682663"/>
          </a:xfrm>
        </p:grpSpPr>
        <p:grpSp>
          <p:nvGrpSpPr>
            <p:cNvPr id="66" name="קבוצה 65"/>
            <p:cNvGrpSpPr/>
            <p:nvPr/>
          </p:nvGrpSpPr>
          <p:grpSpPr>
            <a:xfrm>
              <a:off x="230885" y="6285393"/>
              <a:ext cx="2053281" cy="307777"/>
              <a:chOff x="632116" y="5911333"/>
              <a:chExt cx="1707636" cy="307777"/>
            </a:xfrm>
          </p:grpSpPr>
          <p:sp>
            <p:nvSpPr>
              <p:cNvPr id="94" name="TextBox 93"/>
              <p:cNvSpPr txBox="1"/>
              <p:nvPr/>
            </p:nvSpPr>
            <p:spPr>
              <a:xfrm>
                <a:off x="632116" y="5911333"/>
                <a:ext cx="912611" cy="30777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1400" dirty="0">
                    <a:solidFill>
                      <a:srgbClr val="92D050"/>
                    </a:solidFill>
                  </a:rPr>
                  <a:t>lst1</a:t>
                </a:r>
                <a:r>
                  <a:rPr lang="he-IL" sz="1400" dirty="0">
                    <a:solidFill>
                      <a:srgbClr val="92D050"/>
                    </a:solidFill>
                  </a:rPr>
                  <a:t> </a:t>
                </a:r>
                <a:r>
                  <a:rPr lang="he-IL" sz="1100" dirty="0">
                    <a:solidFill>
                      <a:srgbClr val="92D050"/>
                    </a:solidFill>
                  </a:rPr>
                  <a:t>של התכנית</a:t>
                </a:r>
                <a:endParaRPr lang="he-IL" sz="1400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95" name="מלבן מעוגל 94"/>
              <p:cNvSpPr/>
              <p:nvPr/>
            </p:nvSpPr>
            <p:spPr>
              <a:xfrm>
                <a:off x="1551658" y="5994702"/>
                <a:ext cx="144016" cy="174794"/>
              </a:xfrm>
              <a:prstGeom prst="roundRect">
                <a:avLst/>
              </a:prstGeom>
              <a:solidFill>
                <a:srgbClr val="C2E49C"/>
              </a:solidFill>
              <a:ln>
                <a:solidFill>
                  <a:srgbClr val="C2E49C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cxnSp>
            <p:nvCxnSpPr>
              <p:cNvPr id="96" name="מחבר חץ ישר 95"/>
              <p:cNvCxnSpPr/>
              <p:nvPr/>
            </p:nvCxnSpPr>
            <p:spPr>
              <a:xfrm flipV="1">
                <a:off x="1650183" y="6082630"/>
                <a:ext cx="689569" cy="2728"/>
              </a:xfrm>
              <a:prstGeom prst="straightConnector1">
                <a:avLst/>
              </a:prstGeom>
              <a:ln>
                <a:solidFill>
                  <a:srgbClr val="C2E49C"/>
                </a:solidFill>
                <a:prstDash val="dash"/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68" name="קבוצה 67"/>
            <p:cNvGrpSpPr/>
            <p:nvPr/>
          </p:nvGrpSpPr>
          <p:grpSpPr>
            <a:xfrm>
              <a:off x="2300253" y="6087963"/>
              <a:ext cx="5600614" cy="682663"/>
              <a:chOff x="2281836" y="5097004"/>
              <a:chExt cx="5600614" cy="682663"/>
            </a:xfrm>
          </p:grpSpPr>
          <p:grpSp>
            <p:nvGrpSpPr>
              <p:cNvPr id="69" name="קבוצה 68"/>
              <p:cNvGrpSpPr/>
              <p:nvPr/>
            </p:nvGrpSpPr>
            <p:grpSpPr>
              <a:xfrm>
                <a:off x="3646197" y="5097004"/>
                <a:ext cx="4236253" cy="682663"/>
                <a:chOff x="3203848" y="5090267"/>
                <a:chExt cx="4236253" cy="682663"/>
              </a:xfrm>
            </p:grpSpPr>
            <p:grpSp>
              <p:nvGrpSpPr>
                <p:cNvPr id="75" name="קבוצה 74"/>
                <p:cNvGrpSpPr/>
                <p:nvPr/>
              </p:nvGrpSpPr>
              <p:grpSpPr>
                <a:xfrm>
                  <a:off x="4568208" y="5090267"/>
                  <a:ext cx="2871893" cy="680680"/>
                  <a:chOff x="3137680" y="5112591"/>
                  <a:chExt cx="2871893" cy="680680"/>
                </a:xfrm>
              </p:grpSpPr>
              <p:grpSp>
                <p:nvGrpSpPr>
                  <p:cNvPr id="81" name="קבוצה 80"/>
                  <p:cNvGrpSpPr/>
                  <p:nvPr/>
                </p:nvGrpSpPr>
                <p:grpSpPr>
                  <a:xfrm>
                    <a:off x="4499992" y="5112591"/>
                    <a:ext cx="1509581" cy="665266"/>
                    <a:chOff x="4499992" y="5112591"/>
                    <a:chExt cx="1509581" cy="665266"/>
                  </a:xfrm>
                </p:grpSpPr>
                <p:grpSp>
                  <p:nvGrpSpPr>
                    <p:cNvPr id="87" name="קבוצה 86"/>
                    <p:cNvGrpSpPr/>
                    <p:nvPr/>
                  </p:nvGrpSpPr>
                  <p:grpSpPr>
                    <a:xfrm>
                      <a:off x="4499992" y="5112591"/>
                      <a:ext cx="1509581" cy="665266"/>
                      <a:chOff x="3768942" y="5112591"/>
                      <a:chExt cx="1509581" cy="665266"/>
                    </a:xfrm>
                  </p:grpSpPr>
                  <p:pic>
                    <p:nvPicPr>
                      <p:cNvPr id="89" name="תמונה 8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68942" y="5112591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90" name="TextBox 89"/>
                      <p:cNvSpPr txBox="1"/>
                      <p:nvPr/>
                    </p:nvSpPr>
                    <p:spPr>
                      <a:xfrm>
                        <a:off x="4006196" y="5408135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5</a:t>
                        </a:r>
                        <a:endParaRPr lang="he-IL" sz="1400" dirty="0"/>
                      </a:p>
                    </p:txBody>
                  </p:sp>
                  <p:grpSp>
                    <p:nvGrpSpPr>
                      <p:cNvPr id="91" name="קבוצה 90"/>
                      <p:cNvGrpSpPr/>
                      <p:nvPr/>
                    </p:nvGrpSpPr>
                    <p:grpSpPr>
                      <a:xfrm>
                        <a:off x="5084947" y="5408135"/>
                        <a:ext cx="193576" cy="288032"/>
                        <a:chOff x="2267744" y="5301208"/>
                        <a:chExt cx="193576" cy="288032"/>
                      </a:xfrm>
                    </p:grpSpPr>
                    <p:cxnSp>
                      <p:nvCxnSpPr>
                        <p:cNvPr id="92" name="מחבר ישר 91"/>
                        <p:cNvCxnSpPr/>
                        <p:nvPr/>
                      </p:nvCxnSpPr>
                      <p:spPr>
                        <a:xfrm flipH="1">
                          <a:off x="226774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93" name="מחבר ישר 92"/>
                        <p:cNvCxnSpPr/>
                        <p:nvPr/>
                      </p:nvCxnSpPr>
                      <p:spPr>
                        <a:xfrm flipH="1">
                          <a:off x="2317304" y="5301208"/>
                          <a:ext cx="144016" cy="288032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pic>
                  <p:nvPicPr>
                    <p:cNvPr id="88" name="תמונה 87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4754045" y="5146298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82" name="קבוצה 81"/>
                  <p:cNvGrpSpPr/>
                  <p:nvPr/>
                </p:nvGrpSpPr>
                <p:grpSpPr>
                  <a:xfrm>
                    <a:off x="3137680" y="5128005"/>
                    <a:ext cx="1374557" cy="665266"/>
                    <a:chOff x="3137680" y="5128005"/>
                    <a:chExt cx="1374557" cy="665266"/>
                  </a:xfrm>
                </p:grpSpPr>
                <p:grpSp>
                  <p:nvGrpSpPr>
                    <p:cNvPr id="83" name="קבוצה 82"/>
                    <p:cNvGrpSpPr/>
                    <p:nvPr/>
                  </p:nvGrpSpPr>
                  <p:grpSpPr>
                    <a:xfrm>
                      <a:off x="3137680" y="5128005"/>
                      <a:ext cx="1374557" cy="665266"/>
                      <a:chOff x="2051720" y="5880694"/>
                      <a:chExt cx="1374557" cy="665266"/>
                    </a:xfrm>
                  </p:grpSpPr>
                  <p:pic>
                    <p:nvPicPr>
                      <p:cNvPr id="85" name="תמונה 8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720" y="5880694"/>
                        <a:ext cx="1374557" cy="665266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86" name="TextBox 85"/>
                      <p:cNvSpPr txBox="1"/>
                      <p:nvPr/>
                    </p:nvSpPr>
                    <p:spPr>
                      <a:xfrm>
                        <a:off x="2288974" y="6176238"/>
                        <a:ext cx="216024" cy="28814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36000" tIns="36000" rIns="36000" bIns="36000" rtlCol="1">
                        <a:spAutoFit/>
                      </a:bodyPr>
                      <a:lstStyle/>
                      <a:p>
                        <a:r>
                          <a:rPr lang="en-US" sz="1400" dirty="0"/>
                          <a:t>3</a:t>
                        </a:r>
                        <a:endParaRPr lang="he-IL" sz="1400" dirty="0"/>
                      </a:p>
                    </p:txBody>
                  </p:sp>
                </p:grpSp>
                <p:pic>
                  <p:nvPicPr>
                    <p:cNvPr id="84" name="תמונה 83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371239" y="5153225"/>
                      <a:ext cx="795888" cy="13963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76" name="קבוצה 75"/>
                <p:cNvGrpSpPr/>
                <p:nvPr/>
              </p:nvGrpSpPr>
              <p:grpSpPr>
                <a:xfrm>
                  <a:off x="3203848" y="5107664"/>
                  <a:ext cx="1374557" cy="665266"/>
                  <a:chOff x="3203848" y="5107664"/>
                  <a:chExt cx="1374557" cy="665266"/>
                </a:xfrm>
              </p:grpSpPr>
              <p:grpSp>
                <p:nvGrpSpPr>
                  <p:cNvPr id="77" name="קבוצה 76"/>
                  <p:cNvGrpSpPr/>
                  <p:nvPr/>
                </p:nvGrpSpPr>
                <p:grpSpPr>
                  <a:xfrm>
                    <a:off x="3203848" y="5107664"/>
                    <a:ext cx="1374557" cy="665266"/>
                    <a:chOff x="2051720" y="5880694"/>
                    <a:chExt cx="1374557" cy="665266"/>
                  </a:xfrm>
                </p:grpSpPr>
                <p:pic>
                  <p:nvPicPr>
                    <p:cNvPr id="79" name="תמונה 78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2051720" y="5880694"/>
                      <a:ext cx="1374557" cy="665266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80" name="TextBox 79"/>
                    <p:cNvSpPr txBox="1"/>
                    <p:nvPr/>
                  </p:nvSpPr>
                  <p:spPr>
                    <a:xfrm>
                      <a:off x="2288974" y="6176238"/>
                      <a:ext cx="216024" cy="28814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36000" tIns="36000" rIns="36000" bIns="36000" rtlCol="1">
                      <a:spAutoFit/>
                    </a:bodyPr>
                    <a:lstStyle/>
                    <a:p>
                      <a:r>
                        <a:rPr lang="en-US" sz="1400" dirty="0"/>
                        <a:t>7</a:t>
                      </a:r>
                      <a:endParaRPr lang="he-IL" sz="1400" dirty="0"/>
                    </a:p>
                  </p:txBody>
                </p:sp>
              </p:grpSp>
              <p:pic>
                <p:nvPicPr>
                  <p:cNvPr id="78" name="תמונה 77"/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493182" y="5137828"/>
                    <a:ext cx="795888" cy="13963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70" name="קבוצה 69"/>
              <p:cNvGrpSpPr/>
              <p:nvPr/>
            </p:nvGrpSpPr>
            <p:grpSpPr>
              <a:xfrm>
                <a:off x="2281836" y="5108059"/>
                <a:ext cx="1374557" cy="665266"/>
                <a:chOff x="2051720" y="5880694"/>
                <a:chExt cx="1374557" cy="665266"/>
              </a:xfrm>
            </p:grpSpPr>
            <p:grpSp>
              <p:nvGrpSpPr>
                <p:cNvPr id="71" name="קבוצה 70"/>
                <p:cNvGrpSpPr/>
                <p:nvPr/>
              </p:nvGrpSpPr>
              <p:grpSpPr>
                <a:xfrm>
                  <a:off x="2051720" y="5880694"/>
                  <a:ext cx="1374557" cy="665266"/>
                  <a:chOff x="2051720" y="5880694"/>
                  <a:chExt cx="1374557" cy="665266"/>
                </a:xfrm>
              </p:grpSpPr>
              <p:pic>
                <p:nvPicPr>
                  <p:cNvPr id="73" name="תמונה 72"/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2051720" y="5880694"/>
                    <a:ext cx="1374557" cy="665266"/>
                  </a:xfrm>
                  <a:prstGeom prst="rect">
                    <a:avLst/>
                  </a:prstGeom>
                </p:spPr>
              </p:pic>
              <p:sp>
                <p:nvSpPr>
                  <p:cNvPr id="74" name="TextBox 73"/>
                  <p:cNvSpPr txBox="1"/>
                  <p:nvPr/>
                </p:nvSpPr>
                <p:spPr>
                  <a:xfrm>
                    <a:off x="2288974" y="6176238"/>
                    <a:ext cx="216024" cy="28814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36000" rIns="36000" bIns="36000" rtlCol="1">
                    <a:spAutoFit/>
                  </a:bodyPr>
                  <a:lstStyle/>
                  <a:p>
                    <a:pPr algn="l" rtl="0"/>
                    <a:r>
                      <a:rPr lang="en-US" sz="1400" dirty="0"/>
                      <a:t>4</a:t>
                    </a:r>
                    <a:endParaRPr lang="he-IL" sz="1400" dirty="0"/>
                  </a:p>
                </p:txBody>
              </p:sp>
            </p:grpSp>
            <p:pic>
              <p:nvPicPr>
                <p:cNvPr id="72" name="תמונה 71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62753" y="5912911"/>
                  <a:ext cx="795888" cy="13963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79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0497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l" rtl="0">
              <a:buNone/>
            </a:pPr>
            <a:r>
              <a:rPr lang="en-US" b="1" dirty="0">
                <a:solidFill>
                  <a:srgbClr val="0000FF"/>
                </a:solidFill>
              </a:rPr>
              <a:t>public</a:t>
            </a:r>
            <a:r>
              <a:rPr lang="en-US" dirty="0"/>
              <a:t> </a:t>
            </a:r>
            <a:r>
              <a:rPr lang="en-US" b="1" dirty="0">
                <a:solidFill>
                  <a:srgbClr val="0000FF"/>
                </a:solidFill>
              </a:rPr>
              <a:t>static</a:t>
            </a:r>
            <a:r>
              <a:rPr lang="en-US" dirty="0"/>
              <a:t> </a:t>
            </a:r>
            <a:r>
              <a:rPr lang="en-US" b="1" dirty="0">
                <a:solidFill>
                  <a:srgbClr val="0000FF"/>
                </a:solidFill>
              </a:rPr>
              <a:t>void</a:t>
            </a:r>
            <a:r>
              <a:rPr lang="en-US" dirty="0"/>
              <a:t> main (</a:t>
            </a:r>
            <a:r>
              <a:rPr lang="en-US" dirty="0">
                <a:solidFill>
                  <a:srgbClr val="0070C0"/>
                </a:solidFill>
              </a:rPr>
              <a:t>String</a:t>
            </a:r>
            <a:r>
              <a:rPr lang="en-US" dirty="0"/>
              <a:t>[] </a:t>
            </a:r>
            <a:r>
              <a:rPr lang="en-US" dirty="0" err="1"/>
              <a:t>args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	</a:t>
            </a:r>
            <a:r>
              <a:rPr lang="en-US" b="1" dirty="0">
                <a:solidFill>
                  <a:srgbClr val="0000FF"/>
                </a:solidFill>
              </a:rPr>
              <a:t>int</a:t>
            </a:r>
            <a:r>
              <a:rPr lang="en-US" dirty="0"/>
              <a:t> [] arr = {4, 7, 3, 5 };</a:t>
            </a:r>
          </a:p>
          <a:p>
            <a:pPr marL="0" indent="0" algn="l" rtl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70C0"/>
                </a:solidFill>
              </a:rPr>
              <a:t>Node</a:t>
            </a:r>
            <a:r>
              <a:rPr lang="en-US" dirty="0"/>
              <a:t>&lt;</a:t>
            </a:r>
            <a:r>
              <a:rPr lang="en-US" dirty="0">
                <a:solidFill>
                  <a:srgbClr val="0070C0"/>
                </a:solidFill>
              </a:rPr>
              <a:t>Integer</a:t>
            </a:r>
            <a:r>
              <a:rPr lang="en-US" dirty="0"/>
              <a:t>&gt; lst1 = build(arr);</a:t>
            </a:r>
          </a:p>
          <a:p>
            <a:pPr marL="0" indent="0" algn="l" rtl="0">
              <a:buNone/>
            </a:pPr>
            <a:r>
              <a:rPr lang="en-US" dirty="0"/>
              <a:t>	show (lst1);</a:t>
            </a:r>
          </a:p>
          <a:p>
            <a:pPr marL="0" indent="0" algn="l" rtl="0">
              <a:buNone/>
            </a:pPr>
            <a:r>
              <a:rPr lang="en-US" dirty="0"/>
              <a:t>}</a:t>
            </a:r>
          </a:p>
          <a:p>
            <a:pPr marL="0" indent="0" algn="l" rtl="0">
              <a:buNone/>
            </a:pPr>
            <a:r>
              <a:rPr lang="en-US" dirty="0">
                <a:solidFill>
                  <a:srgbClr val="006600"/>
                </a:solidFill>
              </a:rPr>
              <a:t>//</a:t>
            </a:r>
            <a:r>
              <a:rPr lang="he-IL" dirty="0">
                <a:solidFill>
                  <a:srgbClr val="006600"/>
                </a:solidFill>
              </a:rPr>
              <a:t>--- בניית שרשרת מהסוף להתחלה ---</a:t>
            </a:r>
          </a:p>
          <a:p>
            <a:pPr marL="0" indent="0" algn="l" rtl="0">
              <a:buNone/>
            </a:pPr>
            <a:r>
              <a:rPr lang="en-US" b="1" dirty="0">
                <a:solidFill>
                  <a:srgbClr val="0000FF"/>
                </a:solidFill>
              </a:rPr>
              <a:t>public</a:t>
            </a:r>
            <a:r>
              <a:rPr lang="en-US" dirty="0"/>
              <a:t> </a:t>
            </a:r>
            <a:r>
              <a:rPr lang="en-US" b="1" dirty="0">
                <a:solidFill>
                  <a:srgbClr val="0000FF"/>
                </a:solidFill>
              </a:rPr>
              <a:t>static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Node</a:t>
            </a:r>
            <a:r>
              <a:rPr lang="en-US" dirty="0"/>
              <a:t>&lt;</a:t>
            </a:r>
            <a:r>
              <a:rPr lang="en-US" dirty="0">
                <a:solidFill>
                  <a:srgbClr val="0070C0"/>
                </a:solidFill>
              </a:rPr>
              <a:t>Integer</a:t>
            </a:r>
            <a:r>
              <a:rPr lang="en-US" dirty="0"/>
              <a:t>&gt; build (</a:t>
            </a:r>
            <a:r>
              <a:rPr lang="en-US" b="1" dirty="0">
                <a:solidFill>
                  <a:srgbClr val="0000FF"/>
                </a:solidFill>
              </a:rPr>
              <a:t>int</a:t>
            </a:r>
            <a:r>
              <a:rPr lang="en-US" dirty="0"/>
              <a:t> [] arr)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>
                <a:solidFill>
                  <a:srgbClr val="0070C0"/>
                </a:solidFill>
              </a:rPr>
              <a:t>Node</a:t>
            </a:r>
            <a:r>
              <a:rPr lang="en-US" dirty="0"/>
              <a:t>&lt;</a:t>
            </a:r>
            <a:r>
              <a:rPr lang="en-US" dirty="0">
                <a:solidFill>
                  <a:srgbClr val="0070C0"/>
                </a:solidFill>
              </a:rPr>
              <a:t>Integer</a:t>
            </a:r>
            <a:r>
              <a:rPr lang="en-US" dirty="0"/>
              <a:t>&gt; lst = </a:t>
            </a:r>
            <a:r>
              <a:rPr lang="en-US" b="1" dirty="0">
                <a:solidFill>
                  <a:srgbClr val="0000FF"/>
                </a:solidFill>
              </a:rPr>
              <a:t>null</a:t>
            </a:r>
            <a:r>
              <a:rPr lang="en-US" dirty="0"/>
              <a:t>;</a:t>
            </a:r>
          </a:p>
          <a:p>
            <a:pPr marL="0" indent="0" algn="l" rtl="0">
              <a:buNone/>
            </a:pPr>
            <a:r>
              <a:rPr lang="en-US" dirty="0"/>
              <a:t>	</a:t>
            </a:r>
            <a:r>
              <a:rPr lang="nn-NO" b="1" dirty="0">
                <a:solidFill>
                  <a:srgbClr val="0000FF"/>
                </a:solidFill>
              </a:rPr>
              <a:t>for</a:t>
            </a:r>
            <a:r>
              <a:rPr lang="nn-NO" dirty="0"/>
              <a:t> (</a:t>
            </a:r>
            <a:r>
              <a:rPr lang="nn-NO" b="1" dirty="0">
                <a:solidFill>
                  <a:srgbClr val="0000FF"/>
                </a:solidFill>
              </a:rPr>
              <a:t>int</a:t>
            </a:r>
            <a:r>
              <a:rPr lang="nn-NO" dirty="0"/>
              <a:t> i = 0 ; i &lt; arr.length ; i++)</a:t>
            </a:r>
            <a:br>
              <a:rPr lang="nn-NO" dirty="0"/>
            </a:br>
            <a:r>
              <a:rPr lang="nn-NO" dirty="0"/>
              <a:t>		</a:t>
            </a:r>
            <a:r>
              <a:rPr lang="en-US" dirty="0"/>
              <a:t>lst = </a:t>
            </a:r>
            <a:r>
              <a:rPr lang="en-US" b="1" dirty="0">
                <a:solidFill>
                  <a:srgbClr val="0000FF"/>
                </a:solidFill>
              </a:rPr>
              <a:t>new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Node</a:t>
            </a:r>
            <a:r>
              <a:rPr lang="en-US" dirty="0"/>
              <a:t>&lt;</a:t>
            </a:r>
            <a:r>
              <a:rPr lang="en-US" dirty="0">
                <a:solidFill>
                  <a:srgbClr val="0070C0"/>
                </a:solidFill>
              </a:rPr>
              <a:t>Integer</a:t>
            </a:r>
            <a:r>
              <a:rPr lang="en-US" dirty="0"/>
              <a:t>&gt; (arr[i], lst);</a:t>
            </a:r>
          </a:p>
          <a:p>
            <a:pPr marL="0" indent="0" algn="l" rtl="0">
              <a:buNone/>
            </a:pPr>
            <a:r>
              <a:rPr lang="en-US" dirty="0"/>
              <a:t>	</a:t>
            </a:r>
            <a:r>
              <a:rPr lang="en-US" b="1" dirty="0">
                <a:solidFill>
                  <a:srgbClr val="0000FF"/>
                </a:solidFill>
              </a:rPr>
              <a:t>return</a:t>
            </a:r>
            <a:r>
              <a:rPr lang="en-US" dirty="0"/>
              <a:t> lst;</a:t>
            </a:r>
            <a:br>
              <a:rPr lang="en-US" dirty="0"/>
            </a:br>
            <a:r>
              <a:rPr lang="en-US" dirty="0"/>
              <a:t>}</a:t>
            </a:r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0347198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808856"/>
          </a:xfrm>
        </p:spPr>
        <p:txBody>
          <a:bodyPr>
            <a:normAutofit/>
          </a:bodyPr>
          <a:lstStyle/>
          <a:p>
            <a:r>
              <a:rPr lang="he-IL" sz="3600"/>
              <a:t>בניית רשימה </a:t>
            </a:r>
            <a:r>
              <a:rPr lang="he-IL" sz="3600" dirty="0">
                <a:solidFill>
                  <a:srgbClr val="0000FF"/>
                </a:solidFill>
              </a:rPr>
              <a:t>בצורה ממוינת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3048000" y="4221088"/>
            <a:ext cx="8229600" cy="1371600"/>
          </a:xfrm>
        </p:spPr>
        <p:txBody>
          <a:bodyPr/>
          <a:lstStyle/>
          <a:p>
            <a:endParaRPr lang="he-IL" dirty="0"/>
          </a:p>
          <a:p>
            <a:r>
              <a:rPr lang="he-IL" dirty="0"/>
              <a:t>הילה קדמן</a:t>
            </a:r>
          </a:p>
          <a:p>
            <a:r>
              <a:rPr lang="he-IL" dirty="0"/>
              <a:t>			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28248" y="404664"/>
            <a:ext cx="16539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Java</a:t>
            </a:r>
            <a:endParaRPr lang="he-IL" sz="2800" dirty="0">
              <a:solidFill>
                <a:srgbClr val="0070C0"/>
              </a:solidFill>
            </a:endParaRPr>
          </a:p>
        </p:txBody>
      </p:sp>
      <p:sp>
        <p:nvSpPr>
          <p:cNvPr id="5" name="כותרת 1"/>
          <p:cNvSpPr txBox="1">
            <a:spLocks/>
          </p:cNvSpPr>
          <p:nvPr/>
        </p:nvSpPr>
        <p:spPr>
          <a:xfrm>
            <a:off x="2514600" y="898764"/>
            <a:ext cx="7467600" cy="85725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30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e-IL" sz="4000" dirty="0">
                <a:solidFill>
                  <a:schemeClr val="accent1">
                    <a:lumMod val="75000"/>
                  </a:schemeClr>
                </a:solidFill>
              </a:rPr>
              <a:t>מדעי המחשב - מבני נתונים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35760" y="6237312"/>
            <a:ext cx="518457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hlinkClick r:id="rId3"/>
              </a:rPr>
              <a:t>http://</a:t>
            </a:r>
            <a:r>
              <a:rPr lang="en-US" dirty="0" err="1">
                <a:hlinkClick r:id="rId3"/>
              </a:rPr>
              <a:t>blog.csit.org.il</a:t>
            </a:r>
            <a:r>
              <a:rPr lang="en-US" dirty="0">
                <a:hlinkClick r:id="rId3"/>
              </a:rPr>
              <a:t>/</a:t>
            </a:r>
            <a:r>
              <a:rPr lang="en-US" dirty="0" err="1">
                <a:hlinkClick r:id="rId3"/>
              </a:rPr>
              <a:t>MyBlog.aspx?BlogID</a:t>
            </a:r>
            <a:r>
              <a:rPr lang="en-US" dirty="0">
                <a:hlinkClick r:id="rId3"/>
              </a:rPr>
              <a:t>=33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8163877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e-IL" sz="3200" dirty="0"/>
              <a:t>כללים בהוספה לרשימה (לשרשרת חוליות):</a:t>
            </a:r>
            <a:br>
              <a:rPr lang="en-US" sz="3200" dirty="0"/>
            </a:br>
            <a:endParaRPr lang="he-IL" sz="3200" dirty="0"/>
          </a:p>
          <a:p>
            <a:r>
              <a:rPr lang="he-IL" sz="3200" dirty="0"/>
              <a:t>ההוספה תיעשה תמיד </a:t>
            </a:r>
            <a:r>
              <a:rPr lang="he-IL" sz="3200" b="1" dirty="0"/>
              <a:t>אחרי</a:t>
            </a:r>
            <a:r>
              <a:rPr lang="he-IL" sz="3200" dirty="0"/>
              <a:t> המקום הנתון</a:t>
            </a:r>
            <a:br>
              <a:rPr lang="en-US" sz="3200" dirty="0"/>
            </a:br>
            <a:endParaRPr lang="he-IL" sz="3200" dirty="0"/>
          </a:p>
          <a:p>
            <a:r>
              <a:rPr lang="he-IL" sz="3200" dirty="0"/>
              <a:t>אם ערכו של המקום הנתון הוא </a:t>
            </a:r>
            <a:r>
              <a:rPr lang="en-US" sz="3200" dirty="0"/>
              <a:t>null</a:t>
            </a:r>
            <a:r>
              <a:rPr lang="he-IL" sz="3200" dirty="0"/>
              <a:t>, </a:t>
            </a:r>
            <a:br>
              <a:rPr lang="en-US" sz="3200" dirty="0"/>
            </a:br>
            <a:r>
              <a:rPr lang="he-IL" sz="3200" dirty="0"/>
              <a:t>המשמעות היא שההוספה תתבצע </a:t>
            </a:r>
            <a:r>
              <a:rPr lang="he-IL" sz="3200" b="1" dirty="0"/>
              <a:t>בתחילת</a:t>
            </a:r>
            <a:r>
              <a:rPr lang="he-IL" sz="3200" dirty="0"/>
              <a:t> הרשימה (כאיבר ראשון)</a:t>
            </a:r>
          </a:p>
          <a:p>
            <a:pPr marL="0" indent="0">
              <a:buNone/>
            </a:pPr>
            <a:endParaRPr lang="he-IL" dirty="0"/>
          </a:p>
        </p:txBody>
      </p:sp>
      <p:sp>
        <p:nvSpPr>
          <p:cNvPr id="7" name="כותרת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1143000"/>
          </a:xfrm>
        </p:spPr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81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7049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e-IL" sz="3200" dirty="0"/>
              <a:t>נבחן ארבעה מקרים של הוספה בצורה ממוינת:</a:t>
            </a:r>
          </a:p>
          <a:p>
            <a:pPr marL="457200" indent="-457200">
              <a:buFont typeface="+mj-lt"/>
              <a:buAutoNum type="arabicPeriod"/>
            </a:pPr>
            <a:r>
              <a:rPr lang="he-IL" sz="3200" dirty="0"/>
              <a:t>הוספה </a:t>
            </a:r>
            <a:r>
              <a:rPr lang="he-IL" sz="3200" b="1" dirty="0"/>
              <a:t>לרשימה ריקה</a:t>
            </a:r>
            <a:endParaRPr lang="he-IL" b="1" dirty="0"/>
          </a:p>
          <a:p>
            <a:pPr marL="457200" indent="-457200">
              <a:buFont typeface="+mj-lt"/>
              <a:buAutoNum type="arabicPeriod"/>
            </a:pPr>
            <a:r>
              <a:rPr lang="he-IL" sz="3200" dirty="0"/>
              <a:t>הוספה ב</a:t>
            </a:r>
            <a:r>
              <a:rPr lang="he-IL" sz="3200" b="1" dirty="0"/>
              <a:t>סוף</a:t>
            </a:r>
            <a:r>
              <a:rPr lang="he-IL" sz="3200" dirty="0"/>
              <a:t> הרשימה (כאיבר אחרון)</a:t>
            </a:r>
          </a:p>
          <a:p>
            <a:pPr marL="457200" indent="-457200">
              <a:buFont typeface="+mj-lt"/>
              <a:buAutoNum type="arabicPeriod"/>
            </a:pPr>
            <a:r>
              <a:rPr lang="he-IL" sz="3200" dirty="0"/>
              <a:t>הוספה </a:t>
            </a:r>
            <a:r>
              <a:rPr lang="he-IL" sz="3200" b="1" dirty="0"/>
              <a:t>בתחילת</a:t>
            </a:r>
            <a:r>
              <a:rPr lang="he-IL" sz="3200" dirty="0"/>
              <a:t> הרשימה (כאיבר ראשון)</a:t>
            </a:r>
          </a:p>
          <a:p>
            <a:pPr marL="457200" indent="-457200">
              <a:buFont typeface="+mj-lt"/>
              <a:buAutoNum type="arabicPeriod"/>
            </a:pPr>
            <a:r>
              <a:rPr lang="he-IL" sz="3200" dirty="0"/>
              <a:t>הוספה </a:t>
            </a:r>
            <a:r>
              <a:rPr lang="he-IL" sz="3200" b="1" dirty="0"/>
              <a:t>באמצע</a:t>
            </a:r>
            <a:r>
              <a:rPr lang="he-IL" sz="3200" dirty="0"/>
              <a:t> הרשימה</a:t>
            </a:r>
          </a:p>
          <a:p>
            <a:pPr marL="0" indent="0">
              <a:buNone/>
            </a:pPr>
            <a:endParaRPr lang="he-IL" dirty="0"/>
          </a:p>
        </p:txBody>
      </p:sp>
      <p:sp>
        <p:nvSpPr>
          <p:cNvPr id="5" name="כותרת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1143000"/>
          </a:xfrm>
        </p:spPr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82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7501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402058"/>
            <a:ext cx="2088232" cy="444080"/>
          </a:xfrm>
          <a:prstGeom prst="rect">
            <a:avLst/>
          </a:prstGeom>
        </p:spPr>
      </p:pic>
      <p:sp>
        <p:nvSpPr>
          <p:cNvPr id="6" name="מציין מיקום של כותרת תחתונה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83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293824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402058"/>
            <a:ext cx="2088232" cy="444080"/>
          </a:xfrm>
          <a:prstGeom prst="rect">
            <a:avLst/>
          </a:prstGeom>
        </p:spPr>
      </p:pic>
      <p:sp>
        <p:nvSpPr>
          <p:cNvPr id="5" name="מלבן מעוגל 4"/>
          <p:cNvSpPr/>
          <p:nvPr/>
        </p:nvSpPr>
        <p:spPr>
          <a:xfrm>
            <a:off x="335360" y="1600200"/>
            <a:ext cx="5626968" cy="175679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84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6641505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6" name="מלבן מעוגל 5"/>
          <p:cNvSpPr/>
          <p:nvPr/>
        </p:nvSpPr>
        <p:spPr>
          <a:xfrm>
            <a:off x="1127448" y="2204864"/>
            <a:ext cx="2304256" cy="308600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14" name="תמונה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402058"/>
            <a:ext cx="2088232" cy="444080"/>
          </a:xfrm>
          <a:prstGeom prst="rect">
            <a:avLst/>
          </a:prstGeom>
        </p:spPr>
      </p:pic>
      <p:grpSp>
        <p:nvGrpSpPr>
          <p:cNvPr id="22" name="קבוצה 21"/>
          <p:cNvGrpSpPr/>
          <p:nvPr/>
        </p:nvGrpSpPr>
        <p:grpSpPr>
          <a:xfrm>
            <a:off x="7410028" y="1079587"/>
            <a:ext cx="1417712" cy="369332"/>
            <a:chOff x="1043608" y="5260558"/>
            <a:chExt cx="1417712" cy="369332"/>
          </a:xfrm>
        </p:grpSpPr>
        <p:sp>
          <p:nvSpPr>
            <p:cNvPr id="23" name="מלבן מעוגל 22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66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6600"/>
                  </a:solidFill>
                </a:rPr>
                <a:t>lst</a:t>
              </a:r>
              <a:endParaRPr lang="he-IL" dirty="0">
                <a:solidFill>
                  <a:srgbClr val="006600"/>
                </a:solidFill>
              </a:endParaRPr>
            </a:p>
          </p:txBody>
        </p:sp>
        <p:cxnSp>
          <p:nvCxnSpPr>
            <p:cNvPr id="25" name="מחבר חץ ישר 24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solidFill>
                <a:srgbClr val="0066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26" name="קבוצה 25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27" name="מחבר ישר 26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מחבר ישר 27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85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924698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6" name="מלבן מעוגל 5"/>
          <p:cNvSpPr/>
          <p:nvPr/>
        </p:nvSpPr>
        <p:spPr>
          <a:xfrm>
            <a:off x="1559496" y="2459323"/>
            <a:ext cx="1944216" cy="28803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pic>
        <p:nvPicPr>
          <p:cNvPr id="14" name="תמונה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402058"/>
            <a:ext cx="2088232" cy="444080"/>
          </a:xfrm>
          <a:prstGeom prst="rect">
            <a:avLst/>
          </a:prstGeom>
        </p:spPr>
      </p:pic>
      <p:grpSp>
        <p:nvGrpSpPr>
          <p:cNvPr id="15" name="קבוצה 14"/>
          <p:cNvGrpSpPr/>
          <p:nvPr/>
        </p:nvGrpSpPr>
        <p:grpSpPr>
          <a:xfrm>
            <a:off x="8112224" y="4365104"/>
            <a:ext cx="1872208" cy="923330"/>
            <a:chOff x="6516216" y="3717032"/>
            <a:chExt cx="1872208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6516216" y="3717032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0</a:t>
              </a:r>
              <a:endParaRPr lang="he-IL" dirty="0"/>
            </a:p>
          </p:txBody>
        </p:sp>
        <p:sp>
          <p:nvSpPr>
            <p:cNvPr id="17" name="מלבן מעוגל 16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18" name="מלבן מעוגל 17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26" name="קבוצה 25"/>
          <p:cNvGrpSpPr/>
          <p:nvPr/>
        </p:nvGrpSpPr>
        <p:grpSpPr>
          <a:xfrm>
            <a:off x="7410028" y="1079587"/>
            <a:ext cx="1417712" cy="369332"/>
            <a:chOff x="1043608" y="5260558"/>
            <a:chExt cx="1417712" cy="369332"/>
          </a:xfrm>
        </p:grpSpPr>
        <p:sp>
          <p:nvSpPr>
            <p:cNvPr id="27" name="מלבן מעוגל 26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66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6600"/>
                  </a:solidFill>
                </a:rPr>
                <a:t>lst</a:t>
              </a:r>
              <a:endParaRPr lang="he-IL" dirty="0">
                <a:solidFill>
                  <a:srgbClr val="006600"/>
                </a:solidFill>
              </a:endParaRPr>
            </a:p>
          </p:txBody>
        </p:sp>
        <p:cxnSp>
          <p:nvCxnSpPr>
            <p:cNvPr id="29" name="מחבר חץ ישר 28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solidFill>
                <a:srgbClr val="0066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30" name="קבוצה 29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31" name="מחבר ישר 30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מחבר ישר 31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3" name="מחבר חץ ישר 32"/>
          <p:cNvCxnSpPr/>
          <p:nvPr/>
        </p:nvCxnSpPr>
        <p:spPr>
          <a:xfrm>
            <a:off x="8040216" y="4201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86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8393186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72616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6" name="מלבן מעוגל 5"/>
          <p:cNvSpPr/>
          <p:nvPr/>
        </p:nvSpPr>
        <p:spPr>
          <a:xfrm>
            <a:off x="2105565" y="2724016"/>
            <a:ext cx="2088232" cy="272936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7" name="קבוצה 6"/>
          <p:cNvGrpSpPr/>
          <p:nvPr/>
        </p:nvGrpSpPr>
        <p:grpSpPr>
          <a:xfrm>
            <a:off x="7410028" y="1079587"/>
            <a:ext cx="1417712" cy="369332"/>
            <a:chOff x="1043608" y="5260558"/>
            <a:chExt cx="1417712" cy="369332"/>
          </a:xfrm>
        </p:grpSpPr>
        <p:sp>
          <p:nvSpPr>
            <p:cNvPr id="8" name="מלבן מעוגל 7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66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6600"/>
                  </a:solidFill>
                </a:rPr>
                <a:t>lst</a:t>
              </a:r>
              <a:endParaRPr lang="he-IL" dirty="0">
                <a:solidFill>
                  <a:srgbClr val="006600"/>
                </a:solidFill>
              </a:endParaRPr>
            </a:p>
          </p:txBody>
        </p:sp>
        <p:cxnSp>
          <p:nvCxnSpPr>
            <p:cNvPr id="10" name="מחבר חץ ישר 9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solidFill>
                <a:srgbClr val="0066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11" name="קבוצה 10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12" name="מחבר ישר 11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מחבר ישר 12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" name="קבוצה 14"/>
          <p:cNvGrpSpPr/>
          <p:nvPr/>
        </p:nvGrpSpPr>
        <p:grpSpPr>
          <a:xfrm>
            <a:off x="8112224" y="4365104"/>
            <a:ext cx="1872208" cy="923330"/>
            <a:chOff x="6516216" y="3717032"/>
            <a:chExt cx="1872208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6516216" y="3717032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0</a:t>
              </a:r>
              <a:endParaRPr lang="he-IL" dirty="0"/>
            </a:p>
          </p:txBody>
        </p:sp>
        <p:sp>
          <p:nvSpPr>
            <p:cNvPr id="17" name="מלבן מעוגל 16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18" name="מלבן מעוגל 17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cxnSp>
        <p:nvCxnSpPr>
          <p:cNvPr id="19" name="מחבר חץ ישר 18"/>
          <p:cNvCxnSpPr/>
          <p:nvPr/>
        </p:nvCxnSpPr>
        <p:spPr>
          <a:xfrm>
            <a:off x="8040216" y="4201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תמונה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402058"/>
            <a:ext cx="2088232" cy="444080"/>
          </a:xfrm>
          <a:prstGeom prst="rect">
            <a:avLst/>
          </a:prstGeom>
        </p:spPr>
      </p:pic>
      <p:sp>
        <p:nvSpPr>
          <p:cNvPr id="21" name="אליפסה 20"/>
          <p:cNvSpPr/>
          <p:nvPr/>
        </p:nvSpPr>
        <p:spPr>
          <a:xfrm>
            <a:off x="7860196" y="515066"/>
            <a:ext cx="360040" cy="341094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87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2561121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91862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6" name="מלבן מעוגל 5"/>
          <p:cNvSpPr/>
          <p:nvPr/>
        </p:nvSpPr>
        <p:spPr>
          <a:xfrm>
            <a:off x="551384" y="3463996"/>
            <a:ext cx="7290459" cy="3161238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19" name="קבוצה 18"/>
          <p:cNvGrpSpPr/>
          <p:nvPr/>
        </p:nvGrpSpPr>
        <p:grpSpPr>
          <a:xfrm>
            <a:off x="7608168" y="1772816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4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7410028" y="1079587"/>
            <a:ext cx="1417712" cy="369332"/>
            <a:chOff x="1043608" y="5260558"/>
            <a:chExt cx="1417712" cy="369332"/>
          </a:xfrm>
        </p:grpSpPr>
        <p:sp>
          <p:nvSpPr>
            <p:cNvPr id="18" name="מלבן מעוגל 17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66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6600"/>
                  </a:solidFill>
                </a:rPr>
                <a:t>lst</a:t>
              </a:r>
              <a:endParaRPr lang="he-IL" dirty="0">
                <a:solidFill>
                  <a:srgbClr val="006600"/>
                </a:solidFill>
              </a:endParaRPr>
            </a:p>
          </p:txBody>
        </p:sp>
        <p:cxnSp>
          <p:nvCxnSpPr>
            <p:cNvPr id="21" name="מחבר חץ ישר 20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solidFill>
                <a:srgbClr val="0066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22" name="קבוצה 21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23" name="מחבר ישר 22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מחבר ישר 23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88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94501884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grpSp>
        <p:nvGrpSpPr>
          <p:cNvPr id="7" name="קבוצה 6"/>
          <p:cNvGrpSpPr/>
          <p:nvPr/>
        </p:nvGrpSpPr>
        <p:grpSpPr>
          <a:xfrm>
            <a:off x="5375920" y="5301208"/>
            <a:ext cx="1417712" cy="369332"/>
            <a:chOff x="1043608" y="5260558"/>
            <a:chExt cx="1417712" cy="369332"/>
          </a:xfrm>
        </p:grpSpPr>
        <p:sp>
          <p:nvSpPr>
            <p:cNvPr id="8" name="מלבן מעוגל 7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10" name="מחבר חץ ישר 9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11" name="קבוצה 10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12" name="מחבר ישר 11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מחבר ישר 12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6" name="קבוצה 45"/>
          <p:cNvGrpSpPr/>
          <p:nvPr/>
        </p:nvGrpSpPr>
        <p:grpSpPr>
          <a:xfrm>
            <a:off x="8647660" y="3284984"/>
            <a:ext cx="902888" cy="377374"/>
            <a:chOff x="6588224" y="3032844"/>
            <a:chExt cx="902888" cy="377374"/>
          </a:xfrm>
        </p:grpSpPr>
        <p:sp>
          <p:nvSpPr>
            <p:cNvPr id="47" name="TextBox 46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4</a:t>
              </a:r>
            </a:p>
          </p:txBody>
        </p:sp>
        <p:sp>
          <p:nvSpPr>
            <p:cNvPr id="48" name="מלבן מעוגל 47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14" name="מציין מיקום של כותרת תחתונה 1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89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31430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מהסוף להתחלה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 = {4, 7, 3, 5 };</a:t>
            </a:r>
            <a:br>
              <a:rPr lang="en-US" sz="2000" dirty="0"/>
            </a:b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lst1 = build(arr);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rgbClr val="006600"/>
                </a:solidFill>
              </a:rPr>
              <a:t>//</a:t>
            </a:r>
            <a:r>
              <a:rPr lang="he-IL" sz="2000" dirty="0">
                <a:solidFill>
                  <a:srgbClr val="006600"/>
                </a:solidFill>
              </a:rPr>
              <a:t>--- בניית שרשרת מהסוף להתחלה ---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b="1" dirty="0">
                <a:solidFill>
                  <a:srgbClr val="0000FF"/>
                </a:solidFill>
              </a:rPr>
              <a:t>public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static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build (</a:t>
            </a:r>
            <a:r>
              <a:rPr lang="en-US" sz="2000" b="1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 [] arr)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lst = </a:t>
            </a:r>
            <a:r>
              <a:rPr lang="en-US" sz="2000" b="1" dirty="0">
                <a:solidFill>
                  <a:srgbClr val="0000FF"/>
                </a:solidFill>
              </a:rPr>
              <a:t>null</a:t>
            </a:r>
            <a:r>
              <a:rPr lang="en-US" sz="2000" dirty="0"/>
              <a:t>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nn-NO" sz="2000" b="1" dirty="0">
                <a:solidFill>
                  <a:srgbClr val="0000FF"/>
                </a:solidFill>
              </a:rPr>
              <a:t>for</a:t>
            </a:r>
            <a:r>
              <a:rPr lang="nn-NO" sz="2000" dirty="0"/>
              <a:t> (</a:t>
            </a:r>
            <a:r>
              <a:rPr lang="nn-NO" sz="2000" b="1" dirty="0">
                <a:solidFill>
                  <a:srgbClr val="0000FF"/>
                </a:solidFill>
              </a:rPr>
              <a:t>int</a:t>
            </a:r>
            <a:r>
              <a:rPr lang="nn-NO" sz="2000" dirty="0"/>
              <a:t> i = 0 ; i &lt; arr.length ; i++)</a:t>
            </a:r>
            <a:br>
              <a:rPr lang="nn-NO" sz="2000" dirty="0"/>
            </a:br>
            <a:r>
              <a:rPr lang="nn-NO" sz="2000" dirty="0"/>
              <a:t>		</a:t>
            </a:r>
            <a:r>
              <a:rPr lang="en-US" sz="2000" dirty="0"/>
              <a:t>lst = </a:t>
            </a:r>
            <a:r>
              <a:rPr lang="en-US" sz="2000" b="1" dirty="0">
                <a:solidFill>
                  <a:srgbClr val="0000FF"/>
                </a:solidFill>
              </a:rPr>
              <a:t>new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Node</a:t>
            </a:r>
            <a:r>
              <a:rPr lang="en-US" sz="2000" dirty="0"/>
              <a:t>&lt;</a:t>
            </a:r>
            <a:r>
              <a:rPr lang="en-US" sz="2000" dirty="0">
                <a:solidFill>
                  <a:srgbClr val="0070C0"/>
                </a:solidFill>
              </a:rPr>
              <a:t>Integer</a:t>
            </a:r>
            <a:r>
              <a:rPr lang="en-US" sz="2000" dirty="0"/>
              <a:t>&gt; (arr[i], lst);</a:t>
            </a:r>
          </a:p>
          <a:p>
            <a:pPr marL="0" indent="0" algn="l" rtl="0">
              <a:buNone/>
            </a:pPr>
            <a:r>
              <a:rPr lang="en-US" sz="2000" dirty="0"/>
              <a:t>	</a:t>
            </a:r>
            <a:r>
              <a:rPr lang="en-US" sz="2000" b="1" dirty="0">
                <a:solidFill>
                  <a:srgbClr val="0000FF"/>
                </a:solidFill>
              </a:rPr>
              <a:t>return</a:t>
            </a:r>
            <a:r>
              <a:rPr lang="en-US" sz="2000" dirty="0"/>
              <a:t> lst;</a:t>
            </a:r>
            <a:br>
              <a:rPr lang="en-US" sz="2000" dirty="0"/>
            </a:br>
            <a:r>
              <a:rPr lang="en-US" sz="2000" dirty="0"/>
              <a:t>}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he-IL" sz="2000" dirty="0"/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72" y="567381"/>
            <a:ext cx="2088232" cy="444080"/>
          </a:xfrm>
          <a:prstGeom prst="rect">
            <a:avLst/>
          </a:prstGeom>
        </p:spPr>
      </p:pic>
      <p:sp>
        <p:nvSpPr>
          <p:cNvPr id="13" name="מלבן מעוגל 12"/>
          <p:cNvSpPr/>
          <p:nvPr/>
        </p:nvSpPr>
        <p:spPr>
          <a:xfrm>
            <a:off x="638378" y="1600200"/>
            <a:ext cx="2892669" cy="36004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14" name="מלבן מעוגל 13"/>
          <p:cNvSpPr/>
          <p:nvPr/>
        </p:nvSpPr>
        <p:spPr>
          <a:xfrm>
            <a:off x="7231360" y="548680"/>
            <a:ext cx="2421656" cy="576064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7018861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grpSp>
        <p:nvGrpSpPr>
          <p:cNvPr id="7" name="קבוצה 6"/>
          <p:cNvGrpSpPr/>
          <p:nvPr/>
        </p:nvGrpSpPr>
        <p:grpSpPr>
          <a:xfrm>
            <a:off x="5375920" y="5301208"/>
            <a:ext cx="1417712" cy="369332"/>
            <a:chOff x="1043608" y="5260558"/>
            <a:chExt cx="1417712" cy="369332"/>
          </a:xfrm>
        </p:grpSpPr>
        <p:sp>
          <p:nvSpPr>
            <p:cNvPr id="8" name="מלבן מעוגל 7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10" name="מחבר חץ ישר 9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11" name="קבוצה 10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12" name="מחבר ישר 11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מחבר ישר 12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" name="קבוצה 34"/>
          <p:cNvGrpSpPr/>
          <p:nvPr/>
        </p:nvGrpSpPr>
        <p:grpSpPr>
          <a:xfrm>
            <a:off x="5097016" y="5683962"/>
            <a:ext cx="1696616" cy="369332"/>
            <a:chOff x="4725144" y="3667738"/>
            <a:chExt cx="1696616" cy="369332"/>
          </a:xfrm>
        </p:grpSpPr>
        <p:sp>
          <p:nvSpPr>
            <p:cNvPr id="21" name="מלבן מעוגל 20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pos</a:t>
              </a:r>
              <a:endParaRPr lang="he-IL" dirty="0"/>
            </a:p>
          </p:txBody>
        </p:sp>
        <p:cxnSp>
          <p:nvCxnSpPr>
            <p:cNvPr id="23" name="מחבר חץ ישר 22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24" name="קבוצה 23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25" name="מחבר ישר 24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מחבר ישר 25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6" name="קבוצה 35"/>
          <p:cNvGrpSpPr/>
          <p:nvPr/>
        </p:nvGrpSpPr>
        <p:grpSpPr>
          <a:xfrm>
            <a:off x="5097016" y="6053300"/>
            <a:ext cx="1696616" cy="369332"/>
            <a:chOff x="4725144" y="3667738"/>
            <a:chExt cx="1696616" cy="369332"/>
          </a:xfrm>
        </p:grpSpPr>
        <p:sp>
          <p:nvSpPr>
            <p:cNvPr id="37" name="מלבן מעוגל 36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prev</a:t>
              </a:r>
              <a:endParaRPr lang="he-IL" dirty="0"/>
            </a:p>
          </p:txBody>
        </p:sp>
        <p:cxnSp>
          <p:nvCxnSpPr>
            <p:cNvPr id="39" name="מחבר חץ ישר 38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40" name="קבוצה 39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41" name="מחבר ישר 40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מחבר ישר 41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מלבן מעוגל 42"/>
          <p:cNvSpPr/>
          <p:nvPr/>
        </p:nvSpPr>
        <p:spPr>
          <a:xfrm>
            <a:off x="1132384" y="2376588"/>
            <a:ext cx="3665574" cy="248304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4" name="הסבר מלבני מעוגל 3"/>
          <p:cNvSpPr/>
          <p:nvPr/>
        </p:nvSpPr>
        <p:spPr>
          <a:xfrm>
            <a:off x="7104112" y="5085184"/>
            <a:ext cx="1755428" cy="360040"/>
          </a:xfrm>
          <a:prstGeom prst="wedgeRoundRectCallout">
            <a:avLst>
              <a:gd name="adj1" fmla="val -68315"/>
              <a:gd name="adj2" fmla="val 42964"/>
              <a:gd name="adj3" fmla="val 16667"/>
            </a:avLst>
          </a:prstGeom>
          <a:solidFill>
            <a:schemeClr val="bg1"/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1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lst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he-IL" sz="1600" dirty="0">
                <a:solidFill>
                  <a:schemeClr val="tx1"/>
                </a:solidFill>
              </a:rPr>
              <a:t> הפנייה לרשימה</a:t>
            </a:r>
          </a:p>
        </p:txBody>
      </p:sp>
      <p:sp>
        <p:nvSpPr>
          <p:cNvPr id="30" name="הסבר מלבני מעוגל 29"/>
          <p:cNvSpPr/>
          <p:nvPr/>
        </p:nvSpPr>
        <p:spPr>
          <a:xfrm>
            <a:off x="7104113" y="5507940"/>
            <a:ext cx="1755428" cy="360040"/>
          </a:xfrm>
          <a:prstGeom prst="wedgeRoundRectCallout">
            <a:avLst>
              <a:gd name="adj1" fmla="val -67814"/>
              <a:gd name="adj2" fmla="val 33196"/>
              <a:gd name="adj3" fmla="val 16667"/>
            </a:avLst>
          </a:prstGeom>
          <a:solidFill>
            <a:schemeClr val="bg1"/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1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pos</a:t>
            </a:r>
            <a:r>
              <a:rPr lang="he-IL" sz="1600" dirty="0">
                <a:solidFill>
                  <a:schemeClr val="tx1"/>
                </a:solidFill>
              </a:rPr>
              <a:t> החוליה הנוכחית</a:t>
            </a:r>
          </a:p>
        </p:txBody>
      </p:sp>
      <p:sp>
        <p:nvSpPr>
          <p:cNvPr id="31" name="הסבר מלבני מעוגל 30"/>
          <p:cNvSpPr/>
          <p:nvPr/>
        </p:nvSpPr>
        <p:spPr>
          <a:xfrm>
            <a:off x="7104113" y="5913936"/>
            <a:ext cx="1755427" cy="360040"/>
          </a:xfrm>
          <a:prstGeom prst="wedgeRoundRectCallout">
            <a:avLst>
              <a:gd name="adj1" fmla="val -66812"/>
              <a:gd name="adj2" fmla="val 30754"/>
              <a:gd name="adj3" fmla="val 16667"/>
            </a:avLst>
          </a:prstGeom>
          <a:solidFill>
            <a:schemeClr val="bg1"/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1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prev</a:t>
            </a:r>
            <a:r>
              <a:rPr lang="he-IL" sz="1600" dirty="0">
                <a:solidFill>
                  <a:schemeClr val="tx1"/>
                </a:solidFill>
              </a:rPr>
              <a:t> החוליה הקודמת</a:t>
            </a:r>
          </a:p>
        </p:txBody>
      </p:sp>
      <p:sp>
        <p:nvSpPr>
          <p:cNvPr id="14" name="מציין מיקום של כותרת תחתונה 1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grpSp>
        <p:nvGrpSpPr>
          <p:cNvPr id="49" name="קבוצה 48"/>
          <p:cNvGrpSpPr/>
          <p:nvPr/>
        </p:nvGrpSpPr>
        <p:grpSpPr>
          <a:xfrm>
            <a:off x="8647660" y="3284984"/>
            <a:ext cx="902888" cy="377374"/>
            <a:chOff x="6588224" y="3032844"/>
            <a:chExt cx="902888" cy="377374"/>
          </a:xfrm>
        </p:grpSpPr>
        <p:sp>
          <p:nvSpPr>
            <p:cNvPr id="50" name="TextBox 49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4</a:t>
              </a:r>
            </a:p>
          </p:txBody>
        </p:sp>
        <p:sp>
          <p:nvSpPr>
            <p:cNvPr id="51" name="מלבן מעוגל 50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3" name="מציין מיקום של מספר שקופית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90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2739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30" grpId="0" animBg="1"/>
      <p:bldP spid="30" grpId="1" animBg="1"/>
      <p:bldP spid="31" grpId="0" animBg="1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sp>
        <p:nvSpPr>
          <p:cNvPr id="43" name="מלבן מעוגל 42"/>
          <p:cNvSpPr/>
          <p:nvPr/>
        </p:nvSpPr>
        <p:spPr>
          <a:xfrm>
            <a:off x="1127448" y="2632350"/>
            <a:ext cx="1872208" cy="278740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29" name="קבוצה 28"/>
          <p:cNvGrpSpPr/>
          <p:nvPr/>
        </p:nvGrpSpPr>
        <p:grpSpPr>
          <a:xfrm>
            <a:off x="5375920" y="5301208"/>
            <a:ext cx="1417712" cy="369332"/>
            <a:chOff x="1043608" y="5260558"/>
            <a:chExt cx="1417712" cy="369332"/>
          </a:xfrm>
        </p:grpSpPr>
        <p:sp>
          <p:nvSpPr>
            <p:cNvPr id="30" name="מלבן מעוגל 29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32" name="מחבר חץ ישר 31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33" name="קבוצה 32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34" name="מחבר ישר 33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מחבר ישר 43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5" name="קבוצה 44"/>
          <p:cNvGrpSpPr/>
          <p:nvPr/>
        </p:nvGrpSpPr>
        <p:grpSpPr>
          <a:xfrm>
            <a:off x="5097016" y="5683962"/>
            <a:ext cx="1696616" cy="369332"/>
            <a:chOff x="4725144" y="3667738"/>
            <a:chExt cx="1696616" cy="369332"/>
          </a:xfrm>
        </p:grpSpPr>
        <p:sp>
          <p:nvSpPr>
            <p:cNvPr id="46" name="מלבן מעוגל 45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pos</a:t>
              </a:r>
              <a:endParaRPr lang="he-IL" dirty="0"/>
            </a:p>
          </p:txBody>
        </p:sp>
        <p:cxnSp>
          <p:nvCxnSpPr>
            <p:cNvPr id="48" name="מחבר חץ ישר 47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49" name="קבוצה 48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50" name="מחבר ישר 49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מחבר ישר 50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2" name="קבוצה 51"/>
          <p:cNvGrpSpPr/>
          <p:nvPr/>
        </p:nvGrpSpPr>
        <p:grpSpPr>
          <a:xfrm>
            <a:off x="5097016" y="6053300"/>
            <a:ext cx="1696616" cy="369332"/>
            <a:chOff x="4725144" y="3667738"/>
            <a:chExt cx="1696616" cy="369332"/>
          </a:xfrm>
        </p:grpSpPr>
        <p:sp>
          <p:nvSpPr>
            <p:cNvPr id="53" name="מלבן מעוגל 52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prev</a:t>
              </a:r>
              <a:endParaRPr lang="he-IL" dirty="0"/>
            </a:p>
          </p:txBody>
        </p:sp>
        <p:cxnSp>
          <p:nvCxnSpPr>
            <p:cNvPr id="55" name="מחבר חץ ישר 54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56" name="קבוצה 55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57" name="מחבר ישר 56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מחבר ישר 57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grpSp>
        <p:nvGrpSpPr>
          <p:cNvPr id="66" name="קבוצה 65"/>
          <p:cNvGrpSpPr/>
          <p:nvPr/>
        </p:nvGrpSpPr>
        <p:grpSpPr>
          <a:xfrm>
            <a:off x="8647660" y="3284984"/>
            <a:ext cx="902888" cy="377374"/>
            <a:chOff x="6588224" y="3032844"/>
            <a:chExt cx="902888" cy="377374"/>
          </a:xfrm>
        </p:grpSpPr>
        <p:sp>
          <p:nvSpPr>
            <p:cNvPr id="67" name="TextBox 66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4</a:t>
              </a:r>
            </a:p>
          </p:txBody>
        </p:sp>
        <p:sp>
          <p:nvSpPr>
            <p:cNvPr id="68" name="מלבן מעוגל 67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91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118455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sp>
        <p:nvSpPr>
          <p:cNvPr id="43" name="מלבן מעוגל 42"/>
          <p:cNvSpPr/>
          <p:nvPr/>
        </p:nvSpPr>
        <p:spPr>
          <a:xfrm>
            <a:off x="1055440" y="3861048"/>
            <a:ext cx="1800200" cy="28803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29" name="קבוצה 28"/>
          <p:cNvGrpSpPr/>
          <p:nvPr/>
        </p:nvGrpSpPr>
        <p:grpSpPr>
          <a:xfrm>
            <a:off x="5375920" y="5301208"/>
            <a:ext cx="1417712" cy="369332"/>
            <a:chOff x="1043608" y="5260558"/>
            <a:chExt cx="1417712" cy="369332"/>
          </a:xfrm>
        </p:grpSpPr>
        <p:sp>
          <p:nvSpPr>
            <p:cNvPr id="30" name="מלבן מעוגל 29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32" name="מחבר חץ ישר 31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33" name="קבוצה 32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34" name="מחבר ישר 33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מחבר ישר 43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5" name="קבוצה 44"/>
          <p:cNvGrpSpPr/>
          <p:nvPr/>
        </p:nvGrpSpPr>
        <p:grpSpPr>
          <a:xfrm>
            <a:off x="5097016" y="5683962"/>
            <a:ext cx="1696616" cy="369332"/>
            <a:chOff x="4725144" y="3667738"/>
            <a:chExt cx="1696616" cy="369332"/>
          </a:xfrm>
        </p:grpSpPr>
        <p:sp>
          <p:nvSpPr>
            <p:cNvPr id="46" name="מלבן מעוגל 45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pos</a:t>
              </a:r>
              <a:endParaRPr lang="he-IL" dirty="0"/>
            </a:p>
          </p:txBody>
        </p:sp>
        <p:cxnSp>
          <p:nvCxnSpPr>
            <p:cNvPr id="48" name="מחבר חץ ישר 47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49" name="קבוצה 48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50" name="מחבר ישר 49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מחבר ישר 50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2" name="קבוצה 51"/>
          <p:cNvGrpSpPr/>
          <p:nvPr/>
        </p:nvGrpSpPr>
        <p:grpSpPr>
          <a:xfrm>
            <a:off x="5097016" y="6053300"/>
            <a:ext cx="1696616" cy="369332"/>
            <a:chOff x="4725144" y="3667738"/>
            <a:chExt cx="1696616" cy="369332"/>
          </a:xfrm>
        </p:grpSpPr>
        <p:sp>
          <p:nvSpPr>
            <p:cNvPr id="53" name="מלבן מעוגל 52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prev</a:t>
              </a:r>
              <a:endParaRPr lang="he-IL" dirty="0"/>
            </a:p>
          </p:txBody>
        </p:sp>
        <p:cxnSp>
          <p:nvCxnSpPr>
            <p:cNvPr id="55" name="מחבר חץ ישר 54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56" name="קבוצה 55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57" name="מחבר ישר 56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מחבר ישר 57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grpSp>
        <p:nvGrpSpPr>
          <p:cNvPr id="68" name="קבוצה 67"/>
          <p:cNvGrpSpPr/>
          <p:nvPr/>
        </p:nvGrpSpPr>
        <p:grpSpPr>
          <a:xfrm>
            <a:off x="8647660" y="3284984"/>
            <a:ext cx="902888" cy="377374"/>
            <a:chOff x="6588224" y="3032844"/>
            <a:chExt cx="902888" cy="377374"/>
          </a:xfrm>
        </p:grpSpPr>
        <p:sp>
          <p:nvSpPr>
            <p:cNvPr id="69" name="TextBox 68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4</a:t>
              </a:r>
            </a:p>
          </p:txBody>
        </p:sp>
        <p:sp>
          <p:nvSpPr>
            <p:cNvPr id="70" name="מלבן מעוגל 69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92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24183824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sp>
        <p:nvSpPr>
          <p:cNvPr id="43" name="מלבן מעוגל 42"/>
          <p:cNvSpPr/>
          <p:nvPr/>
        </p:nvSpPr>
        <p:spPr>
          <a:xfrm>
            <a:off x="1611142" y="4087675"/>
            <a:ext cx="3332731" cy="318736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sp>
        <p:nvSpPr>
          <p:cNvPr id="44" name="פיצוץ 1 43"/>
          <p:cNvSpPr/>
          <p:nvPr/>
        </p:nvSpPr>
        <p:spPr>
          <a:xfrm>
            <a:off x="7248128" y="274638"/>
            <a:ext cx="2448272" cy="1426170"/>
          </a:xfrm>
          <a:prstGeom prst="irregularSeal1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הוספה לרשימה ריקה</a:t>
            </a:r>
          </a:p>
        </p:txBody>
      </p:sp>
      <p:grpSp>
        <p:nvGrpSpPr>
          <p:cNvPr id="45" name="קבוצה 44"/>
          <p:cNvGrpSpPr/>
          <p:nvPr/>
        </p:nvGrpSpPr>
        <p:grpSpPr>
          <a:xfrm>
            <a:off x="5375920" y="5301208"/>
            <a:ext cx="1417712" cy="369332"/>
            <a:chOff x="1043608" y="5260558"/>
            <a:chExt cx="1417712" cy="369332"/>
          </a:xfrm>
        </p:grpSpPr>
        <p:sp>
          <p:nvSpPr>
            <p:cNvPr id="46" name="מלבן מעוגל 45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48" name="מחבר חץ ישר 47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49" name="קבוצה 48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50" name="מחבר ישר 49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מחבר ישר 50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2" name="קבוצה 51"/>
          <p:cNvGrpSpPr/>
          <p:nvPr/>
        </p:nvGrpSpPr>
        <p:grpSpPr>
          <a:xfrm>
            <a:off x="5097016" y="5683962"/>
            <a:ext cx="1696616" cy="369332"/>
            <a:chOff x="4725144" y="3667738"/>
            <a:chExt cx="1696616" cy="369332"/>
          </a:xfrm>
        </p:grpSpPr>
        <p:sp>
          <p:nvSpPr>
            <p:cNvPr id="53" name="מלבן מעוגל 52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pos</a:t>
              </a:r>
              <a:endParaRPr lang="he-IL" dirty="0"/>
            </a:p>
          </p:txBody>
        </p:sp>
        <p:cxnSp>
          <p:nvCxnSpPr>
            <p:cNvPr id="55" name="מחבר חץ ישר 54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56" name="קבוצה 55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57" name="מחבר ישר 56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מחבר ישר 57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9" name="קבוצה 58"/>
          <p:cNvGrpSpPr/>
          <p:nvPr/>
        </p:nvGrpSpPr>
        <p:grpSpPr>
          <a:xfrm>
            <a:off x="5097016" y="6053300"/>
            <a:ext cx="1696616" cy="369332"/>
            <a:chOff x="4725144" y="3667738"/>
            <a:chExt cx="1696616" cy="369332"/>
          </a:xfrm>
        </p:grpSpPr>
        <p:sp>
          <p:nvSpPr>
            <p:cNvPr id="60" name="מלבן מעוגל 59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prev</a:t>
              </a:r>
              <a:endParaRPr lang="he-IL" dirty="0"/>
            </a:p>
          </p:txBody>
        </p:sp>
        <p:cxnSp>
          <p:nvCxnSpPr>
            <p:cNvPr id="62" name="מחבר חץ ישר 61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63" name="קבוצה 62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64" name="מחבר ישר 63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מחבר ישר 64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2" name="קבוצה 71"/>
          <p:cNvGrpSpPr/>
          <p:nvPr/>
        </p:nvGrpSpPr>
        <p:grpSpPr>
          <a:xfrm>
            <a:off x="6600056" y="5112792"/>
            <a:ext cx="1583142" cy="708478"/>
            <a:chOff x="5048507" y="5085941"/>
            <a:chExt cx="1583142" cy="708478"/>
          </a:xfrm>
        </p:grpSpPr>
        <p:pic>
          <p:nvPicPr>
            <p:cNvPr id="73" name="תמונה 7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048507" y="5085941"/>
              <a:ext cx="1583142" cy="708478"/>
            </a:xfrm>
            <a:prstGeom prst="rect">
              <a:avLst/>
            </a:prstGeom>
          </p:spPr>
        </p:pic>
        <p:pic>
          <p:nvPicPr>
            <p:cNvPr id="74" name="תמונה 7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18121" y="5143246"/>
              <a:ext cx="795888" cy="139630"/>
            </a:xfrm>
            <a:prstGeom prst="rect">
              <a:avLst/>
            </a:prstGeom>
          </p:spPr>
        </p:pic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grpSp>
        <p:nvGrpSpPr>
          <p:cNvPr id="75" name="קבוצה 74"/>
          <p:cNvGrpSpPr/>
          <p:nvPr/>
        </p:nvGrpSpPr>
        <p:grpSpPr>
          <a:xfrm>
            <a:off x="8647660" y="3284984"/>
            <a:ext cx="902888" cy="377374"/>
            <a:chOff x="6588224" y="3032844"/>
            <a:chExt cx="902888" cy="377374"/>
          </a:xfrm>
        </p:grpSpPr>
        <p:sp>
          <p:nvSpPr>
            <p:cNvPr id="76" name="TextBox 75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4</a:t>
              </a:r>
            </a:p>
          </p:txBody>
        </p:sp>
        <p:sp>
          <p:nvSpPr>
            <p:cNvPr id="77" name="מלבן מעוגל 76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93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39482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rm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600" dirty="0">
                <a:solidFill>
                  <a:srgbClr val="006600"/>
                </a:solidFill>
              </a:rPr>
              <a:t>//</a:t>
            </a:r>
            <a:r>
              <a:rPr lang="he-IL" sz="16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600" dirty="0"/>
            </a:br>
            <a:r>
              <a:rPr lang="en-US" sz="1600" b="1" dirty="0">
                <a:solidFill>
                  <a:srgbClr val="0000FF"/>
                </a:solidFill>
              </a:rPr>
              <a:t>public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static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</a:t>
            </a:r>
            <a:r>
              <a:rPr lang="en-US" sz="1600" i="1" dirty="0" err="1">
                <a:solidFill>
                  <a:srgbClr val="002060"/>
                </a:solidFill>
              </a:rPr>
              <a:t>insertSorted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lst, </a:t>
            </a:r>
            <a:r>
              <a:rPr lang="en-US" sz="1600" b="1" dirty="0">
                <a:solidFill>
                  <a:srgbClr val="0000FF"/>
                </a:solidFill>
              </a:rPr>
              <a:t>int</a:t>
            </a:r>
            <a:r>
              <a:rPr lang="en-US" sz="1600" dirty="0"/>
              <a:t> x)</a:t>
            </a:r>
            <a:br>
              <a:rPr lang="en-US" sz="1600" dirty="0"/>
            </a:br>
            <a:r>
              <a:rPr lang="en-US" sz="1600" dirty="0"/>
              <a:t>{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pos = lst, prev 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while</a:t>
            </a:r>
            <a:r>
              <a:rPr lang="en-US" sz="1600" dirty="0"/>
              <a:t> (pos !=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 &amp;&amp; </a:t>
            </a:r>
            <a:r>
              <a:rPr lang="en-US" sz="1600" dirty="0" err="1"/>
              <a:t>pos.getValue</a:t>
            </a:r>
            <a:r>
              <a:rPr lang="en-US" sz="1600" dirty="0"/>
              <a:t>() &lt; x)</a:t>
            </a:r>
            <a:br>
              <a:rPr lang="en-US" sz="1600" dirty="0"/>
            </a:br>
            <a:r>
              <a:rPr lang="en-US" sz="1600" dirty="0"/>
              <a:t>	{</a:t>
            </a:r>
            <a:br>
              <a:rPr lang="en-US" sz="1600" dirty="0"/>
            </a:br>
            <a:r>
              <a:rPr lang="en-US" sz="1600" dirty="0"/>
              <a:t>		prev = pos;</a:t>
            </a:r>
            <a:br>
              <a:rPr lang="en-US" sz="1600" dirty="0"/>
            </a:br>
            <a:r>
              <a:rPr lang="en-US" sz="1600" dirty="0"/>
              <a:t>		pos = </a:t>
            </a:r>
            <a:r>
              <a:rPr lang="en-US" sz="1600" dirty="0" err="1"/>
              <a:t>pos.getNext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	}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if</a:t>
            </a:r>
            <a:r>
              <a:rPr lang="en-US" sz="1600" dirty="0"/>
              <a:t> (prev == </a:t>
            </a:r>
            <a:r>
              <a:rPr lang="en-US" sz="1600" b="1" dirty="0">
                <a:solidFill>
                  <a:srgbClr val="0000FF"/>
                </a:solidFill>
              </a:rPr>
              <a:t>null</a:t>
            </a:r>
            <a:r>
              <a:rPr lang="en-US" sz="1600" dirty="0"/>
              <a:t>)</a:t>
            </a:r>
            <a:br>
              <a:rPr lang="en-US" sz="1600" dirty="0"/>
            </a:br>
            <a:r>
              <a:rPr lang="en-US" sz="1600" dirty="0"/>
              <a:t>		lst = 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lst);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else</a:t>
            </a:r>
            <a:br>
              <a:rPr lang="en-US" sz="1600" dirty="0"/>
            </a:br>
            <a:r>
              <a:rPr lang="en-US" sz="1600" dirty="0"/>
              <a:t>		</a:t>
            </a:r>
            <a:r>
              <a:rPr lang="en-US" sz="1600" dirty="0" err="1"/>
              <a:t>prev.setNext</a:t>
            </a:r>
            <a:r>
              <a:rPr lang="en-US" sz="1600" dirty="0"/>
              <a:t> (</a:t>
            </a:r>
            <a:r>
              <a:rPr lang="en-US" sz="1600" b="1" dirty="0">
                <a:solidFill>
                  <a:srgbClr val="0000FF"/>
                </a:solidFill>
              </a:rPr>
              <a:t>new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Node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70C0"/>
                </a:solidFill>
              </a:rPr>
              <a:t>Integer</a:t>
            </a:r>
            <a:r>
              <a:rPr lang="en-US" sz="1600" dirty="0"/>
              <a:t>&gt; (x, pos));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600" b="1" dirty="0">
                <a:solidFill>
                  <a:srgbClr val="0000FF"/>
                </a:solidFill>
              </a:rPr>
              <a:t>return</a:t>
            </a:r>
            <a:r>
              <a:rPr lang="en-US" sz="1600" dirty="0"/>
              <a:t> lst;</a:t>
            </a:r>
            <a:br>
              <a:rPr lang="en-US" sz="1600" dirty="0"/>
            </a:br>
            <a:r>
              <a:rPr lang="en-US" sz="1600" dirty="0"/>
              <a:t>}</a:t>
            </a:r>
            <a:endParaRPr lang="he-IL" sz="1600" dirty="0"/>
          </a:p>
        </p:txBody>
      </p:sp>
      <p:sp>
        <p:nvSpPr>
          <p:cNvPr id="43" name="מלבן מעוגל 42"/>
          <p:cNvSpPr/>
          <p:nvPr/>
        </p:nvSpPr>
        <p:spPr>
          <a:xfrm>
            <a:off x="1055440" y="4843817"/>
            <a:ext cx="1512168" cy="242124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44" name="קבוצה 43"/>
          <p:cNvGrpSpPr/>
          <p:nvPr/>
        </p:nvGrpSpPr>
        <p:grpSpPr>
          <a:xfrm>
            <a:off x="5375920" y="5301208"/>
            <a:ext cx="1417712" cy="369332"/>
            <a:chOff x="1043608" y="5260558"/>
            <a:chExt cx="1417712" cy="369332"/>
          </a:xfrm>
        </p:grpSpPr>
        <p:sp>
          <p:nvSpPr>
            <p:cNvPr id="45" name="מלבן מעוגל 44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lst</a:t>
              </a:r>
              <a:endParaRPr lang="he-IL" dirty="0"/>
            </a:p>
          </p:txBody>
        </p:sp>
        <p:cxnSp>
          <p:nvCxnSpPr>
            <p:cNvPr id="47" name="מחבר חץ ישר 46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48" name="קבוצה 47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49" name="מחבר ישר 48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מחבר ישר 49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1" name="קבוצה 50"/>
          <p:cNvGrpSpPr/>
          <p:nvPr/>
        </p:nvGrpSpPr>
        <p:grpSpPr>
          <a:xfrm>
            <a:off x="5097016" y="5683962"/>
            <a:ext cx="1696616" cy="369332"/>
            <a:chOff x="4725144" y="3667738"/>
            <a:chExt cx="1696616" cy="369332"/>
          </a:xfrm>
        </p:grpSpPr>
        <p:sp>
          <p:nvSpPr>
            <p:cNvPr id="52" name="מלבן מעוגל 51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pos</a:t>
              </a:r>
              <a:endParaRPr lang="he-IL" dirty="0"/>
            </a:p>
          </p:txBody>
        </p:sp>
        <p:cxnSp>
          <p:nvCxnSpPr>
            <p:cNvPr id="54" name="מחבר חץ ישר 53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55" name="קבוצה 54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56" name="מחבר ישר 55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מחבר ישר 56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8" name="קבוצה 57"/>
          <p:cNvGrpSpPr/>
          <p:nvPr/>
        </p:nvGrpSpPr>
        <p:grpSpPr>
          <a:xfrm>
            <a:off x="5097016" y="6053300"/>
            <a:ext cx="1696616" cy="369332"/>
            <a:chOff x="4725144" y="3667738"/>
            <a:chExt cx="1696616" cy="369332"/>
          </a:xfrm>
        </p:grpSpPr>
        <p:sp>
          <p:nvSpPr>
            <p:cNvPr id="59" name="מלבן מעוגל 58"/>
            <p:cNvSpPr/>
            <p:nvPr/>
          </p:nvSpPr>
          <p:spPr>
            <a:xfrm>
              <a:off x="5580112" y="3708394"/>
              <a:ext cx="288032" cy="288032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4725144" y="3667738"/>
              <a:ext cx="78106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prev</a:t>
              </a:r>
              <a:endParaRPr lang="he-IL" dirty="0"/>
            </a:p>
          </p:txBody>
        </p:sp>
        <p:cxnSp>
          <p:nvCxnSpPr>
            <p:cNvPr id="61" name="מחבר חץ ישר 60"/>
            <p:cNvCxnSpPr/>
            <p:nvPr/>
          </p:nvCxnSpPr>
          <p:spPr>
            <a:xfrm>
              <a:off x="5724128" y="385241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62" name="קבוצה 61"/>
            <p:cNvGrpSpPr/>
            <p:nvPr/>
          </p:nvGrpSpPr>
          <p:grpSpPr>
            <a:xfrm>
              <a:off x="6228184" y="3708394"/>
              <a:ext cx="193576" cy="288032"/>
              <a:chOff x="2267744" y="5301208"/>
              <a:chExt cx="193576" cy="288032"/>
            </a:xfrm>
          </p:grpSpPr>
          <p:cxnSp>
            <p:nvCxnSpPr>
              <p:cNvPr id="63" name="מחבר ישר 62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מחבר ישר 63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3" name="קבוצה 72"/>
          <p:cNvGrpSpPr/>
          <p:nvPr/>
        </p:nvGrpSpPr>
        <p:grpSpPr>
          <a:xfrm>
            <a:off x="6600056" y="5112792"/>
            <a:ext cx="1583142" cy="708478"/>
            <a:chOff x="5048507" y="5085941"/>
            <a:chExt cx="1583142" cy="708478"/>
          </a:xfrm>
        </p:grpSpPr>
        <p:pic>
          <p:nvPicPr>
            <p:cNvPr id="74" name="תמונה 7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048507" y="5085941"/>
              <a:ext cx="1583142" cy="708478"/>
            </a:xfrm>
            <a:prstGeom prst="rect">
              <a:avLst/>
            </a:prstGeom>
          </p:spPr>
        </p:pic>
        <p:pic>
          <p:nvPicPr>
            <p:cNvPr id="75" name="תמונה 7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18121" y="5143246"/>
              <a:ext cx="795888" cy="139630"/>
            </a:xfrm>
            <a:prstGeom prst="rect">
              <a:avLst/>
            </a:prstGeom>
          </p:spPr>
        </p:pic>
      </p:grp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grpSp>
        <p:nvGrpSpPr>
          <p:cNvPr id="76" name="קבוצה 75"/>
          <p:cNvGrpSpPr/>
          <p:nvPr/>
        </p:nvGrpSpPr>
        <p:grpSpPr>
          <a:xfrm>
            <a:off x="8647660" y="3284984"/>
            <a:ext cx="902888" cy="377374"/>
            <a:chOff x="6588224" y="3032844"/>
            <a:chExt cx="902888" cy="377374"/>
          </a:xfrm>
        </p:grpSpPr>
        <p:sp>
          <p:nvSpPr>
            <p:cNvPr id="77" name="TextBox 76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4</a:t>
              </a:r>
            </a:p>
          </p:txBody>
        </p:sp>
        <p:sp>
          <p:nvSpPr>
            <p:cNvPr id="78" name="מלבן מעוגל 77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94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68076658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6" name="מלבן מעוגל 5"/>
          <p:cNvSpPr/>
          <p:nvPr/>
        </p:nvSpPr>
        <p:spPr>
          <a:xfrm>
            <a:off x="1641848" y="2708920"/>
            <a:ext cx="2581944" cy="27151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25" name="קבוצה 24"/>
          <p:cNvGrpSpPr/>
          <p:nvPr/>
        </p:nvGrpSpPr>
        <p:grpSpPr>
          <a:xfrm>
            <a:off x="6463030" y="1193082"/>
            <a:ext cx="1417712" cy="369332"/>
            <a:chOff x="1043608" y="5260558"/>
            <a:chExt cx="1417712" cy="369332"/>
          </a:xfrm>
        </p:grpSpPr>
        <p:sp>
          <p:nvSpPr>
            <p:cNvPr id="26" name="מלבן מעוגל 25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66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6600"/>
                  </a:solidFill>
                </a:rPr>
                <a:t>lst</a:t>
              </a:r>
              <a:endParaRPr lang="he-IL" dirty="0">
                <a:solidFill>
                  <a:srgbClr val="006600"/>
                </a:solidFill>
              </a:endParaRPr>
            </a:p>
          </p:txBody>
        </p:sp>
        <p:grpSp>
          <p:nvGrpSpPr>
            <p:cNvPr id="29" name="קבוצה 28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30" name="מחבר ישר 29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מחבר ישר 30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8" name="מחבר חץ ישר 27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solidFill>
                <a:srgbClr val="0066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32" name="מחבר חץ ישר 31"/>
          <p:cNvCxnSpPr/>
          <p:nvPr/>
        </p:nvCxnSpPr>
        <p:spPr>
          <a:xfrm>
            <a:off x="8040216" y="4201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תמונה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402058"/>
            <a:ext cx="2088232" cy="444080"/>
          </a:xfrm>
          <a:prstGeom prst="rect">
            <a:avLst/>
          </a:prstGeom>
        </p:spPr>
      </p:pic>
      <p:grpSp>
        <p:nvGrpSpPr>
          <p:cNvPr id="35" name="קבוצה 34"/>
          <p:cNvGrpSpPr/>
          <p:nvPr/>
        </p:nvGrpSpPr>
        <p:grpSpPr>
          <a:xfrm>
            <a:off x="8112224" y="4365104"/>
            <a:ext cx="1872208" cy="923330"/>
            <a:chOff x="6516216" y="3717032"/>
            <a:chExt cx="1872208" cy="923330"/>
          </a:xfrm>
        </p:grpSpPr>
        <p:sp>
          <p:nvSpPr>
            <p:cNvPr id="36" name="TextBox 35"/>
            <p:cNvSpPr txBox="1"/>
            <p:nvPr/>
          </p:nvSpPr>
          <p:spPr>
            <a:xfrm>
              <a:off x="6516216" y="3717032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0</a:t>
              </a:r>
              <a:endParaRPr lang="he-IL" dirty="0"/>
            </a:p>
          </p:txBody>
        </p:sp>
        <p:sp>
          <p:nvSpPr>
            <p:cNvPr id="37" name="מלבן מעוגל 36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38" name="מלבן מעוגל 37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39" name="קבוצה 38"/>
          <p:cNvGrpSpPr/>
          <p:nvPr/>
        </p:nvGrpSpPr>
        <p:grpSpPr>
          <a:xfrm>
            <a:off x="7673534" y="990128"/>
            <a:ext cx="1583142" cy="708478"/>
            <a:chOff x="5048507" y="5085941"/>
            <a:chExt cx="1583142" cy="708478"/>
          </a:xfrm>
        </p:grpSpPr>
        <p:pic>
          <p:nvPicPr>
            <p:cNvPr id="40" name="תמונה 3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048507" y="5085941"/>
              <a:ext cx="1583142" cy="708478"/>
            </a:xfrm>
            <a:prstGeom prst="rect">
              <a:avLst/>
            </a:prstGeom>
          </p:spPr>
        </p:pic>
        <p:pic>
          <p:nvPicPr>
            <p:cNvPr id="41" name="תמונה 4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318121" y="5143246"/>
              <a:ext cx="795888" cy="139630"/>
            </a:xfrm>
            <a:prstGeom prst="rect">
              <a:avLst/>
            </a:prstGeom>
          </p:spPr>
        </p:pic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95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26427310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6" name="מלבן מעוגל 5"/>
          <p:cNvSpPr/>
          <p:nvPr/>
        </p:nvSpPr>
        <p:spPr>
          <a:xfrm>
            <a:off x="3503712" y="2492896"/>
            <a:ext cx="576064" cy="27151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cxnSp>
        <p:nvCxnSpPr>
          <p:cNvPr id="24" name="מחבר חץ ישר 23"/>
          <p:cNvCxnSpPr/>
          <p:nvPr/>
        </p:nvCxnSpPr>
        <p:spPr>
          <a:xfrm>
            <a:off x="8472264" y="4201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תמונה 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402058"/>
            <a:ext cx="2088232" cy="444080"/>
          </a:xfrm>
          <a:prstGeom prst="rect">
            <a:avLst/>
          </a:prstGeom>
        </p:spPr>
      </p:pic>
      <p:grpSp>
        <p:nvGrpSpPr>
          <p:cNvPr id="46" name="קבוצה 45"/>
          <p:cNvGrpSpPr/>
          <p:nvPr/>
        </p:nvGrpSpPr>
        <p:grpSpPr>
          <a:xfrm>
            <a:off x="8112224" y="4365104"/>
            <a:ext cx="1872208" cy="923330"/>
            <a:chOff x="6516216" y="3717032"/>
            <a:chExt cx="1872208" cy="923330"/>
          </a:xfrm>
        </p:grpSpPr>
        <p:sp>
          <p:nvSpPr>
            <p:cNvPr id="47" name="TextBox 46"/>
            <p:cNvSpPr txBox="1"/>
            <p:nvPr/>
          </p:nvSpPr>
          <p:spPr>
            <a:xfrm>
              <a:off x="6516216" y="3717032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1</a:t>
              </a:r>
              <a:endParaRPr lang="he-IL" dirty="0"/>
            </a:p>
          </p:txBody>
        </p:sp>
        <p:sp>
          <p:nvSpPr>
            <p:cNvPr id="48" name="מלבן מעוגל 47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49" name="מלבן מעוגל 48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50" name="קבוצה 49"/>
          <p:cNvGrpSpPr/>
          <p:nvPr/>
        </p:nvGrpSpPr>
        <p:grpSpPr>
          <a:xfrm>
            <a:off x="6463030" y="1193082"/>
            <a:ext cx="1417712" cy="369332"/>
            <a:chOff x="1043608" y="5260558"/>
            <a:chExt cx="1417712" cy="369332"/>
          </a:xfrm>
        </p:grpSpPr>
        <p:sp>
          <p:nvSpPr>
            <p:cNvPr id="51" name="מלבן מעוגל 50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66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6600"/>
                  </a:solidFill>
                </a:rPr>
                <a:t>lst</a:t>
              </a:r>
              <a:endParaRPr lang="he-IL" dirty="0">
                <a:solidFill>
                  <a:srgbClr val="006600"/>
                </a:solidFill>
              </a:endParaRPr>
            </a:p>
          </p:txBody>
        </p:sp>
        <p:grpSp>
          <p:nvGrpSpPr>
            <p:cNvPr id="53" name="קבוצה 52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55" name="מחבר ישר 54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מחבר ישר 55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54" name="מחבר חץ ישר 53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solidFill>
                <a:srgbClr val="0066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5" name="קבוצה 24"/>
          <p:cNvGrpSpPr/>
          <p:nvPr/>
        </p:nvGrpSpPr>
        <p:grpSpPr>
          <a:xfrm>
            <a:off x="7673534" y="990128"/>
            <a:ext cx="1583142" cy="708478"/>
            <a:chOff x="5048507" y="5085941"/>
            <a:chExt cx="1583142" cy="708478"/>
          </a:xfrm>
        </p:grpSpPr>
        <p:pic>
          <p:nvPicPr>
            <p:cNvPr id="26" name="תמונה 2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048507" y="5085941"/>
              <a:ext cx="1583142" cy="708478"/>
            </a:xfrm>
            <a:prstGeom prst="rect">
              <a:avLst/>
            </a:prstGeom>
          </p:spPr>
        </p:pic>
        <p:pic>
          <p:nvPicPr>
            <p:cNvPr id="27" name="תמונה 2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318121" y="5143246"/>
              <a:ext cx="795888" cy="139630"/>
            </a:xfrm>
            <a:prstGeom prst="rect">
              <a:avLst/>
            </a:prstGeom>
          </p:spPr>
        </p:pic>
      </p:grp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96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32027514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6" name="מלבן מעוגל 5"/>
          <p:cNvSpPr/>
          <p:nvPr/>
        </p:nvSpPr>
        <p:spPr>
          <a:xfrm>
            <a:off x="2351584" y="2484103"/>
            <a:ext cx="1152128" cy="27151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cxnSp>
        <p:nvCxnSpPr>
          <p:cNvPr id="24" name="מחבר חץ ישר 23"/>
          <p:cNvCxnSpPr/>
          <p:nvPr/>
        </p:nvCxnSpPr>
        <p:spPr>
          <a:xfrm>
            <a:off x="8472264" y="4201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תמונה 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402058"/>
            <a:ext cx="2088232" cy="444080"/>
          </a:xfrm>
          <a:prstGeom prst="rect">
            <a:avLst/>
          </a:prstGeom>
        </p:spPr>
      </p:pic>
      <p:grpSp>
        <p:nvGrpSpPr>
          <p:cNvPr id="46" name="קבוצה 45"/>
          <p:cNvGrpSpPr/>
          <p:nvPr/>
        </p:nvGrpSpPr>
        <p:grpSpPr>
          <a:xfrm>
            <a:off x="8112224" y="4365104"/>
            <a:ext cx="1872208" cy="923330"/>
            <a:chOff x="6516216" y="3717032"/>
            <a:chExt cx="1872208" cy="923330"/>
          </a:xfrm>
        </p:grpSpPr>
        <p:sp>
          <p:nvSpPr>
            <p:cNvPr id="47" name="TextBox 46"/>
            <p:cNvSpPr txBox="1"/>
            <p:nvPr/>
          </p:nvSpPr>
          <p:spPr>
            <a:xfrm>
              <a:off x="6516216" y="3717032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1</a:t>
              </a:r>
              <a:endParaRPr lang="he-IL" dirty="0"/>
            </a:p>
          </p:txBody>
        </p:sp>
        <p:sp>
          <p:nvSpPr>
            <p:cNvPr id="48" name="מלבן מעוגל 47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49" name="מלבן מעוגל 48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50" name="קבוצה 49"/>
          <p:cNvGrpSpPr/>
          <p:nvPr/>
        </p:nvGrpSpPr>
        <p:grpSpPr>
          <a:xfrm>
            <a:off x="6463030" y="1193082"/>
            <a:ext cx="1417712" cy="369332"/>
            <a:chOff x="1043608" y="5260558"/>
            <a:chExt cx="1417712" cy="369332"/>
          </a:xfrm>
        </p:grpSpPr>
        <p:sp>
          <p:nvSpPr>
            <p:cNvPr id="51" name="מלבן מעוגל 50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66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6600"/>
                  </a:solidFill>
                </a:rPr>
                <a:t>lst</a:t>
              </a:r>
              <a:endParaRPr lang="he-IL" dirty="0">
                <a:solidFill>
                  <a:srgbClr val="006600"/>
                </a:solidFill>
              </a:endParaRPr>
            </a:p>
          </p:txBody>
        </p:sp>
        <p:grpSp>
          <p:nvGrpSpPr>
            <p:cNvPr id="53" name="קבוצה 52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55" name="מחבר ישר 54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מחבר ישר 55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54" name="מחבר חץ ישר 53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solidFill>
                <a:srgbClr val="0066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5" name="קבוצה 24"/>
          <p:cNvGrpSpPr/>
          <p:nvPr/>
        </p:nvGrpSpPr>
        <p:grpSpPr>
          <a:xfrm>
            <a:off x="7673534" y="990128"/>
            <a:ext cx="1583142" cy="708478"/>
            <a:chOff x="5048507" y="5085941"/>
            <a:chExt cx="1583142" cy="708478"/>
          </a:xfrm>
        </p:grpSpPr>
        <p:pic>
          <p:nvPicPr>
            <p:cNvPr id="26" name="תמונה 2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048507" y="5085941"/>
              <a:ext cx="1583142" cy="708478"/>
            </a:xfrm>
            <a:prstGeom prst="rect">
              <a:avLst/>
            </a:prstGeom>
          </p:spPr>
        </p:pic>
        <p:pic>
          <p:nvPicPr>
            <p:cNvPr id="27" name="תמונה 2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318121" y="5143246"/>
              <a:ext cx="795888" cy="139630"/>
            </a:xfrm>
            <a:prstGeom prst="rect">
              <a:avLst/>
            </a:prstGeom>
          </p:spPr>
        </p:pic>
      </p:grp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97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899261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6" name="מלבן מעוגל 5"/>
          <p:cNvSpPr/>
          <p:nvPr/>
        </p:nvSpPr>
        <p:spPr>
          <a:xfrm>
            <a:off x="2095274" y="2705776"/>
            <a:ext cx="2056510" cy="271512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cxnSp>
        <p:nvCxnSpPr>
          <p:cNvPr id="24" name="מחבר חץ ישר 23"/>
          <p:cNvCxnSpPr/>
          <p:nvPr/>
        </p:nvCxnSpPr>
        <p:spPr>
          <a:xfrm>
            <a:off x="8472264" y="4201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תמונה 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402058"/>
            <a:ext cx="2088232" cy="444080"/>
          </a:xfrm>
          <a:prstGeom prst="rect">
            <a:avLst/>
          </a:prstGeom>
        </p:spPr>
      </p:pic>
      <p:grpSp>
        <p:nvGrpSpPr>
          <p:cNvPr id="46" name="קבוצה 45"/>
          <p:cNvGrpSpPr/>
          <p:nvPr/>
        </p:nvGrpSpPr>
        <p:grpSpPr>
          <a:xfrm>
            <a:off x="8112224" y="4365104"/>
            <a:ext cx="1872208" cy="923330"/>
            <a:chOff x="6516216" y="3717032"/>
            <a:chExt cx="1872208" cy="923330"/>
          </a:xfrm>
        </p:grpSpPr>
        <p:sp>
          <p:nvSpPr>
            <p:cNvPr id="47" name="TextBox 46"/>
            <p:cNvSpPr txBox="1"/>
            <p:nvPr/>
          </p:nvSpPr>
          <p:spPr>
            <a:xfrm>
              <a:off x="6516216" y="3717032"/>
              <a:ext cx="187220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arr.length    4</a:t>
              </a:r>
            </a:p>
            <a:p>
              <a:pPr algn="l" rtl="0"/>
              <a:endParaRPr lang="en-US" dirty="0"/>
            </a:p>
            <a:p>
              <a:pPr algn="l" rtl="0"/>
              <a:r>
                <a:rPr lang="en-US" dirty="0"/>
                <a:t>	i      1</a:t>
              </a:r>
              <a:endParaRPr lang="he-IL" dirty="0"/>
            </a:p>
          </p:txBody>
        </p:sp>
        <p:sp>
          <p:nvSpPr>
            <p:cNvPr id="48" name="מלבן מעוגל 47"/>
            <p:cNvSpPr/>
            <p:nvPr/>
          </p:nvSpPr>
          <p:spPr>
            <a:xfrm>
              <a:off x="7812360" y="3717032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  <p:sp>
          <p:nvSpPr>
            <p:cNvPr id="49" name="מלבן מעוגל 48"/>
            <p:cNvSpPr/>
            <p:nvPr/>
          </p:nvSpPr>
          <p:spPr>
            <a:xfrm>
              <a:off x="7812360" y="4270575"/>
              <a:ext cx="504056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grpSp>
        <p:nvGrpSpPr>
          <p:cNvPr id="50" name="קבוצה 49"/>
          <p:cNvGrpSpPr/>
          <p:nvPr/>
        </p:nvGrpSpPr>
        <p:grpSpPr>
          <a:xfrm>
            <a:off x="6463030" y="1193082"/>
            <a:ext cx="1417712" cy="369332"/>
            <a:chOff x="1043608" y="5260558"/>
            <a:chExt cx="1417712" cy="369332"/>
          </a:xfrm>
        </p:grpSpPr>
        <p:sp>
          <p:nvSpPr>
            <p:cNvPr id="51" name="מלבן מעוגל 50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66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6600"/>
                  </a:solidFill>
                </a:rPr>
                <a:t>lst</a:t>
              </a:r>
              <a:endParaRPr lang="he-IL" dirty="0">
                <a:solidFill>
                  <a:srgbClr val="006600"/>
                </a:solidFill>
              </a:endParaRPr>
            </a:p>
          </p:txBody>
        </p:sp>
        <p:grpSp>
          <p:nvGrpSpPr>
            <p:cNvPr id="53" name="קבוצה 52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55" name="מחבר ישר 54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מחבר ישר 55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54" name="מחבר חץ ישר 53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solidFill>
                <a:srgbClr val="0066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7" name="אליפסה 56"/>
          <p:cNvSpPr/>
          <p:nvPr/>
        </p:nvSpPr>
        <p:spPr>
          <a:xfrm>
            <a:off x="8292244" y="517261"/>
            <a:ext cx="360040" cy="341094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58" name="קבוצה 57"/>
          <p:cNvGrpSpPr/>
          <p:nvPr/>
        </p:nvGrpSpPr>
        <p:grpSpPr>
          <a:xfrm>
            <a:off x="7673534" y="990128"/>
            <a:ext cx="1583142" cy="708478"/>
            <a:chOff x="5048507" y="5085941"/>
            <a:chExt cx="1583142" cy="708478"/>
          </a:xfrm>
        </p:grpSpPr>
        <p:pic>
          <p:nvPicPr>
            <p:cNvPr id="59" name="תמונה 5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048507" y="5085941"/>
              <a:ext cx="1583142" cy="708478"/>
            </a:xfrm>
            <a:prstGeom prst="rect">
              <a:avLst/>
            </a:prstGeom>
          </p:spPr>
        </p:pic>
        <p:pic>
          <p:nvPicPr>
            <p:cNvPr id="60" name="תמונה 5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318121" y="5143246"/>
              <a:ext cx="795888" cy="139630"/>
            </a:xfrm>
            <a:prstGeom prst="rect">
              <a:avLst/>
            </a:prstGeom>
          </p:spPr>
        </p:pic>
      </p:grpSp>
      <p:sp>
        <p:nvSpPr>
          <p:cNvPr id="5" name="מציין מיקום של כותרת תחתונה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98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8705004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יצירה של שרשרת חוליות ממוינת</a:t>
            </a:r>
            <a:br>
              <a:rPr lang="he-IL" dirty="0">
                <a:solidFill>
                  <a:srgbClr val="C00000"/>
                </a:solidFill>
              </a:rPr>
            </a:br>
            <a:r>
              <a:rPr lang="he-IL" sz="2400" dirty="0">
                <a:solidFill>
                  <a:srgbClr val="C00000"/>
                </a:solidFill>
              </a:rPr>
              <a:t>בנייה בצורה ממוינת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1384" y="1600200"/>
            <a:ext cx="7467600" cy="4873752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בניית שרשרת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dirty="0" err="1"/>
              <a:t>buildSorted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[] arr)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nn-NO" sz="1400" b="1" dirty="0">
                <a:solidFill>
                  <a:srgbClr val="0000FF"/>
                </a:solidFill>
              </a:rPr>
              <a:t>for</a:t>
            </a:r>
            <a:r>
              <a:rPr lang="nn-NO" sz="1400" dirty="0"/>
              <a:t> (</a:t>
            </a:r>
            <a:r>
              <a:rPr lang="nn-NO" sz="1400" b="1" dirty="0">
                <a:solidFill>
                  <a:srgbClr val="0000FF"/>
                </a:solidFill>
              </a:rPr>
              <a:t>int</a:t>
            </a:r>
            <a:r>
              <a:rPr lang="nn-NO" sz="1400" dirty="0"/>
              <a:t> i = 0 ; i &lt; arr.length ; i++)</a:t>
            </a:r>
            <a:br>
              <a:rPr lang="nn-NO" sz="1400" dirty="0"/>
            </a:br>
            <a:r>
              <a:rPr lang="nn-NO" sz="1400" dirty="0"/>
              <a:t>		lst =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i="1" dirty="0"/>
              <a:t> (lst, arr[i]);</a:t>
            </a:r>
            <a:br>
              <a:rPr lang="en-US" sz="1400" i="1" dirty="0"/>
            </a:br>
            <a:r>
              <a:rPr lang="en-US" sz="1400" i="1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</a:p>
          <a:p>
            <a:pPr marL="0" indent="0" algn="l" rtl="0">
              <a:buNone/>
              <a:tabLst>
                <a:tab pos="539750" algn="l"/>
                <a:tab pos="1077913" algn="l"/>
                <a:tab pos="1524000" algn="l"/>
              </a:tabLst>
            </a:pPr>
            <a:r>
              <a:rPr lang="en-US" sz="1400" dirty="0">
                <a:solidFill>
                  <a:srgbClr val="006600"/>
                </a:solidFill>
              </a:rPr>
              <a:t>//</a:t>
            </a:r>
            <a:r>
              <a:rPr lang="he-IL" sz="1400" dirty="0">
                <a:solidFill>
                  <a:srgbClr val="006600"/>
                </a:solidFill>
              </a:rPr>
              <a:t>--- הוספת חוליה לשרשרת הממוינת, בצורה ממוינת ---</a:t>
            </a:r>
            <a:br>
              <a:rPr lang="en-US" sz="1400" dirty="0"/>
            </a:br>
            <a:r>
              <a:rPr lang="en-US" sz="1400" b="1" dirty="0">
                <a:solidFill>
                  <a:srgbClr val="0000FF"/>
                </a:solidFill>
              </a:rPr>
              <a:t>public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00FF"/>
                </a:solidFill>
              </a:rPr>
              <a:t>static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</a:t>
            </a:r>
            <a:r>
              <a:rPr lang="en-US" sz="1400" i="1" dirty="0" err="1">
                <a:solidFill>
                  <a:srgbClr val="002060"/>
                </a:solidFill>
              </a:rPr>
              <a:t>insertSorted</a:t>
            </a:r>
            <a:r>
              <a:rPr lang="en-US" sz="1400" dirty="0"/>
              <a:t> (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lst, </a:t>
            </a:r>
            <a:r>
              <a:rPr lang="en-US" sz="1400" b="1" dirty="0">
                <a:solidFill>
                  <a:srgbClr val="0000FF"/>
                </a:solidFill>
              </a:rPr>
              <a:t>int</a:t>
            </a:r>
            <a:r>
              <a:rPr lang="en-US" sz="1400" dirty="0"/>
              <a:t> x)</a:t>
            </a:r>
            <a:br>
              <a:rPr lang="en-US" sz="1400" dirty="0"/>
            </a:br>
            <a:r>
              <a:rPr lang="en-US" sz="1400" dirty="0"/>
              <a:t>{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pos = lst, prev 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while</a:t>
            </a:r>
            <a:r>
              <a:rPr lang="en-US" sz="1400" dirty="0"/>
              <a:t> (pos !=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 &amp;&amp; </a:t>
            </a:r>
            <a:r>
              <a:rPr lang="en-US" sz="1400" dirty="0" err="1"/>
              <a:t>pos.getValue</a:t>
            </a:r>
            <a:r>
              <a:rPr lang="en-US" sz="1400" dirty="0"/>
              <a:t>() &lt; x)</a:t>
            </a:r>
            <a:br>
              <a:rPr lang="en-US" sz="1400" dirty="0"/>
            </a:br>
            <a:r>
              <a:rPr lang="en-US" sz="1400" dirty="0"/>
              <a:t>	{</a:t>
            </a:r>
            <a:br>
              <a:rPr lang="en-US" sz="1400" dirty="0"/>
            </a:br>
            <a:r>
              <a:rPr lang="en-US" sz="1400" dirty="0"/>
              <a:t>		prev = pos;</a:t>
            </a:r>
            <a:br>
              <a:rPr lang="en-US" sz="1400" dirty="0"/>
            </a:br>
            <a:r>
              <a:rPr lang="en-US" sz="1400" dirty="0"/>
              <a:t>		pos = </a:t>
            </a:r>
            <a:r>
              <a:rPr lang="en-US" sz="1400" dirty="0" err="1"/>
              <a:t>pos.getNext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	}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if</a:t>
            </a:r>
            <a:r>
              <a:rPr lang="en-US" sz="1400" dirty="0"/>
              <a:t> (prev == </a:t>
            </a:r>
            <a:r>
              <a:rPr lang="en-US" sz="1400" b="1" dirty="0">
                <a:solidFill>
                  <a:srgbClr val="0000FF"/>
                </a:solidFill>
              </a:rPr>
              <a:t>null</a:t>
            </a:r>
            <a:r>
              <a:rPr lang="en-US" sz="1400" dirty="0"/>
              <a:t>)</a:t>
            </a:r>
            <a:br>
              <a:rPr lang="en-US" sz="1400" dirty="0"/>
            </a:br>
            <a:r>
              <a:rPr lang="en-US" sz="1400" dirty="0"/>
              <a:t>		lst = 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lst);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else</a:t>
            </a:r>
            <a:br>
              <a:rPr lang="en-US" sz="1400" dirty="0"/>
            </a:br>
            <a:r>
              <a:rPr lang="en-US" sz="1400" dirty="0"/>
              <a:t>		</a:t>
            </a:r>
            <a:r>
              <a:rPr lang="en-US" sz="1400" dirty="0" err="1"/>
              <a:t>prev.setNext</a:t>
            </a:r>
            <a:r>
              <a:rPr lang="en-US" sz="1400" dirty="0"/>
              <a:t> (</a:t>
            </a:r>
            <a:r>
              <a:rPr lang="en-US" sz="1400" b="1" dirty="0">
                <a:solidFill>
                  <a:srgbClr val="0000FF"/>
                </a:solidFill>
              </a:rPr>
              <a:t>new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Node</a:t>
            </a:r>
            <a:r>
              <a:rPr lang="en-US" sz="1400" dirty="0"/>
              <a:t>&lt;</a:t>
            </a:r>
            <a:r>
              <a:rPr lang="en-US" sz="1400" dirty="0">
                <a:solidFill>
                  <a:srgbClr val="0070C0"/>
                </a:solidFill>
              </a:rPr>
              <a:t>Integer</a:t>
            </a:r>
            <a:r>
              <a:rPr lang="en-US" sz="1400" dirty="0"/>
              <a:t>&gt; (x, pos));</a:t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en-US" sz="1400" b="1" dirty="0">
                <a:solidFill>
                  <a:srgbClr val="0000FF"/>
                </a:solidFill>
              </a:rPr>
              <a:t>return</a:t>
            </a:r>
            <a:r>
              <a:rPr lang="en-US" sz="1400" dirty="0"/>
              <a:t> lst;</a:t>
            </a:r>
            <a:br>
              <a:rPr lang="en-US" sz="1400" dirty="0"/>
            </a:br>
            <a:r>
              <a:rPr lang="en-US" sz="1400" dirty="0"/>
              <a:t>}</a:t>
            </a:r>
            <a:endParaRPr lang="he-IL" sz="1400" dirty="0"/>
          </a:p>
        </p:txBody>
      </p:sp>
      <p:sp>
        <p:nvSpPr>
          <p:cNvPr id="6" name="מלבן מעוגל 5"/>
          <p:cNvSpPr/>
          <p:nvPr/>
        </p:nvSpPr>
        <p:spPr>
          <a:xfrm>
            <a:off x="335360" y="3387046"/>
            <a:ext cx="6759760" cy="3168596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noFill/>
            </a:endParaRPr>
          </a:p>
        </p:txBody>
      </p:sp>
      <p:grpSp>
        <p:nvGrpSpPr>
          <p:cNvPr id="19" name="קבוצה 18"/>
          <p:cNvGrpSpPr/>
          <p:nvPr/>
        </p:nvGrpSpPr>
        <p:grpSpPr>
          <a:xfrm>
            <a:off x="7926740" y="1911471"/>
            <a:ext cx="902888" cy="377374"/>
            <a:chOff x="6588224" y="3032844"/>
            <a:chExt cx="902888" cy="377374"/>
          </a:xfrm>
        </p:grpSpPr>
        <p:sp>
          <p:nvSpPr>
            <p:cNvPr id="15" name="TextBox 14"/>
            <p:cNvSpPr txBox="1"/>
            <p:nvPr/>
          </p:nvSpPr>
          <p:spPr>
            <a:xfrm>
              <a:off x="6588224" y="3032844"/>
              <a:ext cx="85190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dirty="0"/>
                <a:t>x     7</a:t>
              </a: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006443" y="3050178"/>
              <a:ext cx="484669" cy="360040"/>
            </a:xfrm>
            <a:prstGeom prst="roundRect">
              <a:avLst/>
            </a:pr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noFill/>
              </a:endParaRPr>
            </a:p>
          </p:txBody>
        </p:sp>
      </p:grpSp>
      <p:cxnSp>
        <p:nvCxnSpPr>
          <p:cNvPr id="32" name="מחבר חץ ישר 31"/>
          <p:cNvCxnSpPr/>
          <p:nvPr/>
        </p:nvCxnSpPr>
        <p:spPr>
          <a:xfrm>
            <a:off x="8472264" y="42018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תמונה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402058"/>
            <a:ext cx="2088232" cy="444080"/>
          </a:xfrm>
          <a:prstGeom prst="rect">
            <a:avLst/>
          </a:prstGeom>
        </p:spPr>
      </p:pic>
      <p:grpSp>
        <p:nvGrpSpPr>
          <p:cNvPr id="34" name="קבוצה 33"/>
          <p:cNvGrpSpPr/>
          <p:nvPr/>
        </p:nvGrpSpPr>
        <p:grpSpPr>
          <a:xfrm>
            <a:off x="6463030" y="1193082"/>
            <a:ext cx="1417712" cy="369332"/>
            <a:chOff x="1043608" y="5260558"/>
            <a:chExt cx="1417712" cy="369332"/>
          </a:xfrm>
        </p:grpSpPr>
        <p:sp>
          <p:nvSpPr>
            <p:cNvPr id="35" name="מלבן מעוגל 34"/>
            <p:cNvSpPr/>
            <p:nvPr/>
          </p:nvSpPr>
          <p:spPr>
            <a:xfrm>
              <a:off x="1619672" y="5301208"/>
              <a:ext cx="288032" cy="28803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66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043608" y="5260558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solidFill>
                    <a:srgbClr val="006600"/>
                  </a:solidFill>
                </a:rPr>
                <a:t>lst</a:t>
              </a:r>
              <a:endParaRPr lang="he-IL" dirty="0">
                <a:solidFill>
                  <a:srgbClr val="006600"/>
                </a:solidFill>
              </a:endParaRPr>
            </a:p>
          </p:txBody>
        </p:sp>
        <p:grpSp>
          <p:nvGrpSpPr>
            <p:cNvPr id="37" name="קבוצה 36"/>
            <p:cNvGrpSpPr/>
            <p:nvPr/>
          </p:nvGrpSpPr>
          <p:grpSpPr>
            <a:xfrm>
              <a:off x="2267744" y="5301208"/>
              <a:ext cx="193576" cy="288032"/>
              <a:chOff x="2267744" y="5301208"/>
              <a:chExt cx="193576" cy="288032"/>
            </a:xfrm>
          </p:grpSpPr>
          <p:cxnSp>
            <p:nvCxnSpPr>
              <p:cNvPr id="39" name="מחבר ישר 38"/>
              <p:cNvCxnSpPr/>
              <p:nvPr/>
            </p:nvCxnSpPr>
            <p:spPr>
              <a:xfrm flipH="1">
                <a:off x="226774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מחבר ישר 39"/>
              <p:cNvCxnSpPr/>
              <p:nvPr/>
            </p:nvCxnSpPr>
            <p:spPr>
              <a:xfrm flipH="1">
                <a:off x="2317304" y="5301208"/>
                <a:ext cx="144016" cy="28803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מחבר חץ ישר 37"/>
            <p:cNvCxnSpPr/>
            <p:nvPr/>
          </p:nvCxnSpPr>
          <p:spPr>
            <a:xfrm>
              <a:off x="1763688" y="5445224"/>
              <a:ext cx="504056" cy="0"/>
            </a:xfrm>
            <a:prstGeom prst="straightConnector1">
              <a:avLst/>
            </a:prstGeom>
            <a:ln>
              <a:solidFill>
                <a:srgbClr val="0066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7" name="אליפסה 46"/>
          <p:cNvSpPr/>
          <p:nvPr/>
        </p:nvSpPr>
        <p:spPr>
          <a:xfrm>
            <a:off x="8292244" y="517261"/>
            <a:ext cx="360040" cy="341094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8" name="קבוצה 47"/>
          <p:cNvGrpSpPr/>
          <p:nvPr/>
        </p:nvGrpSpPr>
        <p:grpSpPr>
          <a:xfrm>
            <a:off x="7673534" y="990128"/>
            <a:ext cx="1583142" cy="708478"/>
            <a:chOff x="5048507" y="5085941"/>
            <a:chExt cx="1583142" cy="708478"/>
          </a:xfrm>
        </p:grpSpPr>
        <p:pic>
          <p:nvPicPr>
            <p:cNvPr id="49" name="תמונה 4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048507" y="5085941"/>
              <a:ext cx="1583142" cy="708478"/>
            </a:xfrm>
            <a:prstGeom prst="rect">
              <a:avLst/>
            </a:prstGeom>
          </p:spPr>
        </p:pic>
        <p:pic>
          <p:nvPicPr>
            <p:cNvPr id="50" name="תמונה 4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318121" y="5143246"/>
              <a:ext cx="795888" cy="139630"/>
            </a:xfrm>
            <a:prstGeom prst="rect">
              <a:avLst/>
            </a:prstGeom>
          </p:spPr>
        </p:pic>
      </p:grpSp>
      <p:sp>
        <p:nvSpPr>
          <p:cNvPr id="4" name="מציין מיקום של כותרת תחתונה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he-IL"/>
              <a:t>הילה קדמן  -  </a:t>
            </a:r>
            <a:r>
              <a:rPr lang="en-US"/>
              <a:t>blog.csit.org.il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D4E47C-59C5-4044-AEB3-F799ACC274F1}" type="slidenum">
              <a:rPr lang="he-IL" smtClean="0"/>
              <a:t>99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675113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חלון">
  <a:themeElements>
    <a:clrScheme name="חלון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חלון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חלון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1783</TotalTime>
  <Words>22311</Words>
  <Application>Microsoft Office PowerPoint</Application>
  <PresentationFormat>Widescreen</PresentationFormat>
  <Paragraphs>1752</Paragraphs>
  <Slides>156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156</vt:i4>
      </vt:variant>
    </vt:vector>
  </HeadingPairs>
  <TitlesOfParts>
    <vt:vector size="164" baseType="lpstr">
      <vt:lpstr>Arial</vt:lpstr>
      <vt:lpstr>Calibri</vt:lpstr>
      <vt:lpstr>Century Schoolbook</vt:lpstr>
      <vt:lpstr>David</vt:lpstr>
      <vt:lpstr>Varela Round</vt:lpstr>
      <vt:lpstr>Wingdings</vt:lpstr>
      <vt:lpstr>Wingdings 2</vt:lpstr>
      <vt:lpstr>חלון</vt:lpstr>
      <vt:lpstr>PowerPoint Presentation</vt:lpstr>
      <vt:lpstr>בניית רשימה בשלוש דרכים</vt:lpstr>
      <vt:lpstr>הרשימה (שרשרת חוליות) חוליה Node &lt;T&gt;  בניית הרשימה מהסוף להתחלה בניית הרשימה מההתחלה לסוף הצגת הרשימה</vt:lpstr>
      <vt:lpstr>המחלקה Node &lt;T&gt;</vt:lpstr>
      <vt:lpstr>המחלקה Node &lt;T&gt;</vt:lpstr>
      <vt:lpstr>המחלקה Node &lt;T&gt;</vt:lpstr>
      <vt:lpstr>יצירה של שרשרת חוליות בנייה מהסוף להתחלה</vt:lpstr>
      <vt:lpstr>יצירה של שרשרת חוליות בנייה מהסוף להתחלה</vt:lpstr>
      <vt:lpstr>יצירה של שרשרת חוליות בנייה מהסוף להתחלה</vt:lpstr>
      <vt:lpstr>יצירה של שרשרת חוליות בנייה מהסוף להתחלה</vt:lpstr>
      <vt:lpstr>יצירה של שרשרת חוליות בנייה מהסוף להתחלה</vt:lpstr>
      <vt:lpstr>יצירה של שרשרת חוליות בנייה מהסוף להתחלה</vt:lpstr>
      <vt:lpstr>יצירה של שרשרת חוליות בנייה מהסוף להתחלה</vt:lpstr>
      <vt:lpstr>יצירה של שרשרת חוליות בנייה מהסוף להתחלה</vt:lpstr>
      <vt:lpstr>יצירה של שרשרת חוליות בנייה מהסוף להתחלה</vt:lpstr>
      <vt:lpstr>יצירה של שרשרת חוליות בנייה מהסוף להתחלה</vt:lpstr>
      <vt:lpstr>יצירה של שרשרת חוליות בנייה מהסוף להתחלה</vt:lpstr>
      <vt:lpstr>יצירה של שרשרת חוליות בנייה מהסוף להתחלה</vt:lpstr>
      <vt:lpstr>יצירה של שרשרת חוליות בנייה מהסוף להתחלה</vt:lpstr>
      <vt:lpstr>יצירה של שרשרת חוליות בנייה מהסוף להתחלה</vt:lpstr>
      <vt:lpstr>יצירה של שרשרת חוליות בנייה מהסוף להתחלה</vt:lpstr>
      <vt:lpstr>יצירה של שרשרת חוליות בנייה מהסוף להתחלה</vt:lpstr>
      <vt:lpstr>יצירה של שרשרת חוליות בנייה מהסוף להתחלה</vt:lpstr>
      <vt:lpstr>יצירה של שרשרת חוליות בנייה מהסוף להתחלה</vt:lpstr>
      <vt:lpstr>יצירה של שרשרת חוליות בנייה מהסוף להתחלה</vt:lpstr>
      <vt:lpstr>יצירה של שרשרת חוליות בנייה מהסוף להתחלה</vt:lpstr>
      <vt:lpstr>יצירה של שרשרת חוליות בנייה מהסוף להתחלה</vt:lpstr>
      <vt:lpstr>יצירה של שרשרת חוליות בנייה מהסוף להתחלה</vt:lpstr>
      <vt:lpstr>יצירה של שרשרת חוליות בנייה מהסוף להתחלה</vt:lpstr>
      <vt:lpstr>יצירה של שרשרת חוליות בנייה מהסוף להתחלה</vt:lpstr>
      <vt:lpstr>PowerPoint Presentation</vt:lpstr>
      <vt:lpstr>הרשימה (שרשרת חוליות) חוליה Node &lt;T&gt;  בניית הרשימה מהסוף להתחלה בניית הרשימה מההתחלה לסוף הצגת הרשימה</vt:lpstr>
      <vt:lpstr>יצירה של שרשרת חוליות בנייה מההתחלה לסוף</vt:lpstr>
      <vt:lpstr>יצירה של שרשרת חוליות בנייה מההתחלה לסוף</vt:lpstr>
      <vt:lpstr>יצירה של שרשרת חוליות בנייה מההתחלה לסוף</vt:lpstr>
      <vt:lpstr>יצירה של שרשרת חוליות בנייה מההתחלה לסוף</vt:lpstr>
      <vt:lpstr>יצירה של שרשרת חוליות בנייה מההתחלה לסוף</vt:lpstr>
      <vt:lpstr>יצירה של שרשרת חוליות בנייה מההתחלה לסוף</vt:lpstr>
      <vt:lpstr>יצירה של שרשרת חוליות בנייה מההתחלה לסוף</vt:lpstr>
      <vt:lpstr>יצירה של שרשרת חוליות בנייה מההתחלה לסוף</vt:lpstr>
      <vt:lpstr>יצירה של שרשרת חוליות בנייה מההתחלה לסוף</vt:lpstr>
      <vt:lpstr>יצירה של שרשרת חוליות בנייה מההתחלה לסוף</vt:lpstr>
      <vt:lpstr>יצירה של שרשרת חוליות בנייה מההתחלה לסוף</vt:lpstr>
      <vt:lpstr>יצירה של שרשרת חוליות בנייה מההתחלה לסוף</vt:lpstr>
      <vt:lpstr>יצירה של שרשרת חוליות בנייה מההתחלה לסוף</vt:lpstr>
      <vt:lpstr>יצירה של שרשרת חוליות בנייה מההתחלה לסוף</vt:lpstr>
      <vt:lpstr>יצירה של שרשרת חוליות בנייה מההתחלה לסוף</vt:lpstr>
      <vt:lpstr>יצירה של שרשרת חוליות בנייה מההתחלה לסוף</vt:lpstr>
      <vt:lpstr>יצירה של שרשרת חוליות בנייה מההתחלה לסוף</vt:lpstr>
      <vt:lpstr>יצירה של שרשרת חוליות בנייה מההתחלה לסוף</vt:lpstr>
      <vt:lpstr>יצירה של שרשרת חוליות בנייה מההתחלה לסוף</vt:lpstr>
      <vt:lpstr>יצירה של שרשרת חוליות בנייה מההתחלה לסוף</vt:lpstr>
      <vt:lpstr>יצירה של שרשרת חוליות בנייה מההתחלה לסוף</vt:lpstr>
      <vt:lpstr>יצירה של שרשרת חוליות בנייה מההתחלה לסוף</vt:lpstr>
      <vt:lpstr>יצירה של שרשרת חוליות בנייה מההתחלה לסוף</vt:lpstr>
      <vt:lpstr>יצירה של שרשרת חוליות בנייה מההתחלה לסוף</vt:lpstr>
      <vt:lpstr>PowerPoint Presentation</vt:lpstr>
      <vt:lpstr>הרשימה (שרשרת חוליות) חוליה Node &lt;T&gt;  בניית הרשימה מהסוף להתחלה בניית הרשימה מההתחלה לסוף הצגת הרשימה</vt:lpstr>
      <vt:lpstr>הצגת תוכן שרשרת החוליות</vt:lpstr>
      <vt:lpstr>הצגת תוכן שרשרת החוליות</vt:lpstr>
      <vt:lpstr>הצגת תוכן שרשרת החוליות</vt:lpstr>
      <vt:lpstr>הצגת תוכן שרשרת החוליות</vt:lpstr>
      <vt:lpstr>הצגת תוכן שרשרת החוליות</vt:lpstr>
      <vt:lpstr>הצגת תוכן שרשרת החוליות</vt:lpstr>
      <vt:lpstr>הצגת תוכן שרשרת החוליות</vt:lpstr>
      <vt:lpstr>הצגת תוכן שרשרת החוליות</vt:lpstr>
      <vt:lpstr>הצגת תוכן שרשרת החוליות</vt:lpstr>
      <vt:lpstr>הצגת תוכן שרשרת החוליות</vt:lpstr>
      <vt:lpstr>הצגת תוכן שרשרת החוליות</vt:lpstr>
      <vt:lpstr>הצגת תוכן שרשרת החוליות</vt:lpstr>
      <vt:lpstr>הצגת תוכן שרשרת החוליות</vt:lpstr>
      <vt:lpstr>הצגת תוכן שרשרת החוליות</vt:lpstr>
      <vt:lpstr>הצגת תוכן שרשרת החוליות</vt:lpstr>
      <vt:lpstr>הצגת תוכן שרשרת החוליות</vt:lpstr>
      <vt:lpstr>הצגת תוכן שרשרת החוליות</vt:lpstr>
      <vt:lpstr>הצגת תוכן שרשרת החוליות</vt:lpstr>
      <vt:lpstr>הצגת תוכן שרשרת החוליות</vt:lpstr>
      <vt:lpstr>הצגת תוכן שרשרת החוליות</vt:lpstr>
      <vt:lpstr>הצגת תוכן שרשרת החוליות</vt:lpstr>
      <vt:lpstr>בניית רשימה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בנייה בצורה ממוינת</vt:lpstr>
      <vt:lpstr>יצירה של שרשרת חוליות ממוינת רגע של מחשבה</vt:lpstr>
      <vt:lpstr>יצירה של שרשרת חוליות ממוינת רגע של מחשבה</vt:lpstr>
      <vt:lpstr>יצירה של שרשרת חוליות ממוינת רגע של מחשבה</vt:lpstr>
      <vt:lpstr>יצירה של שרשרת חוליות ממוינת רגע של מחשבה</vt:lpstr>
      <vt:lpstr>יצירה של שרשרת חוליות ממוינת רגע של מחשבה</vt:lpstr>
      <vt:lpstr>יצירה של שרשרת חוליות ממוינת רגע של מחשבה</vt:lpstr>
      <vt:lpstr>יצירה של שרשרת חוליות ממוינת רגע של מחשבה</vt:lpstr>
      <vt:lpstr>יצירה של שרשרת חוליות ממוינת רגע של מחשבה</vt:lpstr>
      <vt:lpstr>יצירה של שרשרת חוליות ממוינת רגע של מחשבה</vt:lpstr>
      <vt:lpstr>יצירה של שרשרת חוליות ממוינת רגע של מחשבה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קלפים ומשחקי קלפים</dc:title>
  <dc:creator>user</dc:creator>
  <cp:lastModifiedBy>Sivan Shimshila</cp:lastModifiedBy>
  <cp:revision>233</cp:revision>
  <cp:lastPrinted>2017-12-10T20:19:31Z</cp:lastPrinted>
  <dcterms:created xsi:type="dcterms:W3CDTF">2017-12-04T14:29:44Z</dcterms:created>
  <dcterms:modified xsi:type="dcterms:W3CDTF">2020-04-22T20:26:34Z</dcterms:modified>
</cp:coreProperties>
</file>