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notesMasterIdLst>
    <p:notesMasterId r:id="rId20"/>
  </p:notesMasterIdLst>
  <p:sldIdLst>
    <p:sldId id="257" r:id="rId2"/>
    <p:sldId id="262" r:id="rId3"/>
    <p:sldId id="316" r:id="rId4"/>
    <p:sldId id="263" r:id="rId5"/>
    <p:sldId id="288" r:id="rId6"/>
    <p:sldId id="320" r:id="rId7"/>
    <p:sldId id="323" r:id="rId8"/>
    <p:sldId id="324" r:id="rId9"/>
    <p:sldId id="325" r:id="rId10"/>
    <p:sldId id="312" r:id="rId11"/>
    <p:sldId id="330" r:id="rId12"/>
    <p:sldId id="331" r:id="rId13"/>
    <p:sldId id="332" r:id="rId14"/>
    <p:sldId id="333" r:id="rId15"/>
    <p:sldId id="334" r:id="rId16"/>
    <p:sldId id="307" r:id="rId17"/>
    <p:sldId id="322" r:id="rId18"/>
    <p:sldId id="291" r:id="rId19"/>
  </p:sldIdLst>
  <p:sldSz cx="12192000" cy="6858000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מקטע ברירת מחדל" id="{2104F3DD-C934-4027-8D96-988DE23A90E8}">
          <p14:sldIdLst>
            <p14:sldId id="257"/>
            <p14:sldId id="262"/>
            <p14:sldId id="316"/>
            <p14:sldId id="263"/>
            <p14:sldId id="288"/>
            <p14:sldId id="320"/>
            <p14:sldId id="323"/>
            <p14:sldId id="324"/>
            <p14:sldId id="325"/>
            <p14:sldId id="312"/>
            <p14:sldId id="330"/>
            <p14:sldId id="331"/>
            <p14:sldId id="332"/>
            <p14:sldId id="333"/>
            <p14:sldId id="334"/>
            <p14:sldId id="307"/>
            <p14:sldId id="322"/>
            <p14:sldId id="291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1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CF0FF"/>
    <a:srgbClr val="92D050"/>
    <a:srgbClr val="000000"/>
    <a:srgbClr val="12B4BC"/>
    <a:srgbClr val="192A72"/>
    <a:srgbClr val="E0E0E0"/>
    <a:srgbClr val="E6E6E6"/>
    <a:srgbClr val="11A4AB"/>
    <a:srgbClr val="8DD3D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סגנון ביניים 2 - הדגשה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ללא סגנון, רשת טבלה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4796" autoAdjust="0"/>
    <p:restoredTop sz="94259" autoAdjust="0"/>
  </p:normalViewPr>
  <p:slideViewPr>
    <p:cSldViewPr snapToGrid="0" snapToObjects="1">
      <p:cViewPr varScale="1">
        <p:scale>
          <a:sx n="65" d="100"/>
          <a:sy n="65" d="100"/>
        </p:scale>
        <p:origin x="716" y="52"/>
      </p:cViewPr>
      <p:guideLst>
        <p:guide orient="horz" pos="2160"/>
        <p:guide pos="3841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עליונה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>
                <a:latin typeface="Varela Round" panose="00000500000000000000" pitchFamily="2" charset="-79"/>
                <a:cs typeface="Varela Round" panose="00000500000000000000" pitchFamily="2" charset="-79"/>
              </a:defRPr>
            </a:lvl1pPr>
          </a:lstStyle>
          <a:p>
            <a:endParaRPr lang="he-IL" dirty="0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>
                <a:latin typeface="Varela Round" panose="00000500000000000000" pitchFamily="2" charset="-79"/>
                <a:cs typeface="Varela Round" panose="00000500000000000000" pitchFamily="2" charset="-79"/>
              </a:defRPr>
            </a:lvl1pPr>
          </a:lstStyle>
          <a:p>
            <a:fld id="{5EC061A6-0796-4DA4-BCCF-C39215C865B3}" type="datetimeFigureOut">
              <a:rPr lang="he-IL" smtClean="0"/>
              <a:pPr/>
              <a:t>ה'/אב/תש"ף</a:t>
            </a:fld>
            <a:endParaRPr lang="he-IL" dirty="0"/>
          </a:p>
        </p:txBody>
      </p:sp>
      <p:sp>
        <p:nvSpPr>
          <p:cNvPr id="4" name="מציין מיקום של תמונת שקופית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he-IL" dirty="0"/>
          </a:p>
        </p:txBody>
      </p:sp>
      <p:sp>
        <p:nvSpPr>
          <p:cNvPr id="5" name="מציין מיקום של הערות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 dirty="0"/>
              <a:t>לחץ כדי לערוך סגנונות טקסט של תבנית בסיס</a:t>
            </a:r>
          </a:p>
          <a:p>
            <a:pPr lvl="1"/>
            <a:r>
              <a:rPr lang="he-IL" dirty="0"/>
              <a:t>רמה שנייה</a:t>
            </a:r>
          </a:p>
          <a:p>
            <a:pPr lvl="2"/>
            <a:r>
              <a:rPr lang="he-IL" dirty="0"/>
              <a:t>רמה שלישית</a:t>
            </a:r>
          </a:p>
          <a:p>
            <a:pPr lvl="3"/>
            <a:r>
              <a:rPr lang="he-IL" dirty="0"/>
              <a:t>רמה רביעית</a:t>
            </a:r>
          </a:p>
          <a:p>
            <a:pPr lvl="4"/>
            <a:r>
              <a:rPr lang="he-IL" dirty="0"/>
              <a:t>רמה חמישית</a:t>
            </a:r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>
                <a:latin typeface="Varela Round" panose="00000500000000000000" pitchFamily="2" charset="-79"/>
                <a:cs typeface="Varela Round" panose="00000500000000000000" pitchFamily="2" charset="-79"/>
              </a:defRPr>
            </a:lvl1pPr>
          </a:lstStyle>
          <a:p>
            <a:endParaRPr lang="he-IL" dirty="0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>
                <a:latin typeface="Varela Round" panose="00000500000000000000" pitchFamily="2" charset="-79"/>
                <a:cs typeface="Varela Round" panose="00000500000000000000" pitchFamily="2" charset="-79"/>
              </a:defRPr>
            </a:lvl1pPr>
          </a:lstStyle>
          <a:p>
            <a:fld id="{E6DF83E7-A828-4E18-9E21-DA925548D1ED}" type="slidenum">
              <a:rPr lang="he-IL" smtClean="0"/>
              <a:pPr/>
              <a:t>‹#›</a:t>
            </a:fld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24204728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Varela Round" panose="00000500000000000000" pitchFamily="2" charset="-79"/>
        <a:ea typeface="+mn-ea"/>
        <a:cs typeface="Varela Round" panose="00000500000000000000" pitchFamily="2" charset="-79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Varela Round" panose="00000500000000000000" pitchFamily="2" charset="-79"/>
        <a:ea typeface="+mn-ea"/>
        <a:cs typeface="Varela Round" panose="00000500000000000000" pitchFamily="2" charset="-79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Varela Round" panose="00000500000000000000" pitchFamily="2" charset="-79"/>
        <a:ea typeface="+mn-ea"/>
        <a:cs typeface="Varela Round" panose="00000500000000000000" pitchFamily="2" charset="-79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Varela Round" panose="00000500000000000000" pitchFamily="2" charset="-79"/>
        <a:ea typeface="+mn-ea"/>
        <a:cs typeface="Varela Round" panose="00000500000000000000" pitchFamily="2" charset="-79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Varela Round" panose="00000500000000000000" pitchFamily="2" charset="-79"/>
        <a:ea typeface="+mn-ea"/>
        <a:cs typeface="Varela Round" panose="00000500000000000000" pitchFamily="2" charset="-79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7bb09f989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37bb09f989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6DF83E7-A828-4E18-9E21-DA925548D1ED}" type="slidenum">
              <a:rPr lang="he-IL" smtClean="0"/>
              <a:pPr/>
              <a:t>11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71632253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6DF83E7-A828-4E18-9E21-DA925548D1ED}" type="slidenum">
              <a:rPr lang="he-IL" smtClean="0"/>
              <a:pPr/>
              <a:t>12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62223445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6DF83E7-A828-4E18-9E21-DA925548D1ED}" type="slidenum">
              <a:rPr lang="he-IL" smtClean="0"/>
              <a:pPr/>
              <a:t>13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07731724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6DF83E7-A828-4E18-9E21-DA925548D1ED}" type="slidenum">
              <a:rPr lang="he-IL" smtClean="0"/>
              <a:pPr/>
              <a:t>14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65871075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6DF83E7-A828-4E18-9E21-DA925548D1ED}" type="slidenum">
              <a:rPr lang="he-IL" smtClean="0"/>
              <a:pPr/>
              <a:t>15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64184286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6DF83E7-A828-4E18-9E21-DA925548D1ED}" type="slidenum">
              <a:rPr lang="he-IL" smtClean="0"/>
              <a:pPr/>
              <a:t>16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0101292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37bb09f989_0_4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37bb09f989_0_4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2065297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37bb09f989_0_4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37bb09f989_0_4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7bb09f989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37bb09f989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6DF83E7-A828-4E18-9E21-DA925548D1ED}" type="slidenum">
              <a:rPr lang="he-IL" smtClean="0"/>
              <a:pPr/>
              <a:t>6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01000759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6DF83E7-A828-4E18-9E21-DA925548D1ED}" type="slidenum">
              <a:rPr lang="he-IL" smtClean="0"/>
              <a:pPr/>
              <a:t>7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72401021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6DF83E7-A828-4E18-9E21-DA925548D1ED}" type="slidenum">
              <a:rPr lang="he-IL" smtClean="0"/>
              <a:pPr/>
              <a:t>8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80024206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6DF83E7-A828-4E18-9E21-DA925548D1ED}" type="slidenum">
              <a:rPr lang="he-IL" smtClean="0"/>
              <a:pPr/>
              <a:t>9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1366031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7bb09f989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37bb09f989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310530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שער - מערכת שידורים לאומי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516000" y="2693989"/>
            <a:ext cx="11160000" cy="1470025"/>
          </a:xfrm>
        </p:spPr>
        <p:txBody>
          <a:bodyPr vert="horz" lIns="91440" tIns="45720" rIns="91440" bIns="45720" rtlCol="1" anchor="ctr">
            <a:normAutofit/>
          </a:bodyPr>
          <a:lstStyle>
            <a:lvl1pPr>
              <a:defRPr kumimoji="0" lang="he-IL" sz="6601" b="1" i="0" u="none" strike="noStrike" kern="1200" cap="none" spc="0" normalizeH="0" baseline="0" noProof="0" dirty="0" smtClean="0">
                <a:ln>
                  <a:noFill/>
                </a:ln>
                <a:solidFill>
                  <a:srgbClr val="192A72"/>
                </a:solidFill>
                <a:effectLst/>
                <a:uLnTx/>
                <a:uFillTx/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defRPr>
            </a:lvl1pPr>
          </a:lstStyle>
          <a:p>
            <a:pPr marL="0" marR="0" lvl="0" indent="0" algn="ctr" defTabSz="914491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e-IL" dirty="0"/>
              <a:t>לחץ כדי לערוך סגנון כותרת</a:t>
            </a:r>
          </a:p>
        </p:txBody>
      </p:sp>
      <p:sp>
        <p:nvSpPr>
          <p:cNvPr id="7" name="מלבן מעוגל 6"/>
          <p:cNvSpPr/>
          <p:nvPr userDrawn="1"/>
        </p:nvSpPr>
        <p:spPr>
          <a:xfrm>
            <a:off x="-670069" y="6569428"/>
            <a:ext cx="2623961" cy="459108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8" name="מלבן מעוגל 7"/>
          <p:cNvSpPr/>
          <p:nvPr userDrawn="1"/>
        </p:nvSpPr>
        <p:spPr>
          <a:xfrm>
            <a:off x="-1488810" y="6304086"/>
            <a:ext cx="3246400" cy="192925"/>
          </a:xfrm>
          <a:prstGeom prst="roundRect">
            <a:avLst>
              <a:gd name="adj" fmla="val 49359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9" name="מלבן מעוגל 8"/>
          <p:cNvSpPr/>
          <p:nvPr userDrawn="1"/>
        </p:nvSpPr>
        <p:spPr>
          <a:xfrm>
            <a:off x="9986482" y="-439221"/>
            <a:ext cx="4205647" cy="631862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0" name="מלבן מעוגל 9"/>
          <p:cNvSpPr/>
          <p:nvPr userDrawn="1"/>
        </p:nvSpPr>
        <p:spPr>
          <a:xfrm>
            <a:off x="8259471" y="6565100"/>
            <a:ext cx="4434214" cy="796532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pic>
        <p:nvPicPr>
          <p:cNvPr id="12" name="תמונה 11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058" r="33511" b="26248"/>
          <a:stretch/>
        </p:blipFill>
        <p:spPr>
          <a:xfrm>
            <a:off x="5445286" y="369916"/>
            <a:ext cx="1301430" cy="1597430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6F2D798A-D3EB-4AD6-BA0D-6AF5A272CB65}"/>
              </a:ext>
            </a:extLst>
          </p:cNvPr>
          <p:cNvSpPr/>
          <p:nvPr userDrawn="1"/>
        </p:nvSpPr>
        <p:spPr>
          <a:xfrm>
            <a:off x="-1" y="-960120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5661D397-1081-475E-877E-2C0275DD9CD7}"/>
              </a:ext>
            </a:extLst>
          </p:cNvPr>
          <p:cNvSpPr/>
          <p:nvPr userDrawn="1"/>
        </p:nvSpPr>
        <p:spPr>
          <a:xfrm>
            <a:off x="-1356361" y="6875979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F3C9C924-5BCF-44F6-9D2C-C85E4D329EC9}"/>
              </a:ext>
            </a:extLst>
          </p:cNvPr>
          <p:cNvSpPr/>
          <p:nvPr userDrawn="1"/>
        </p:nvSpPr>
        <p:spPr>
          <a:xfrm rot="5400000">
            <a:off x="10129568" y="1977381"/>
            <a:ext cx="6987520" cy="281940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7FB07856-A797-4811-9A80-36465708097A}"/>
              </a:ext>
            </a:extLst>
          </p:cNvPr>
          <p:cNvSpPr/>
          <p:nvPr userDrawn="1"/>
        </p:nvSpPr>
        <p:spPr>
          <a:xfrm>
            <a:off x="-3261642" y="347118"/>
            <a:ext cx="3246401" cy="730473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כותרת ראשית ושתי תמונו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2FEA3643-4251-43C2-A891-4C9664978EA8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94360" y="1310640"/>
            <a:ext cx="4511040" cy="4267200"/>
          </a:xfrm>
        </p:spPr>
        <p:txBody>
          <a:bodyPr/>
          <a:lstStyle/>
          <a:p>
            <a:endParaRPr lang="en-US"/>
          </a:p>
        </p:txBody>
      </p:sp>
      <p:sp>
        <p:nvSpPr>
          <p:cNvPr id="8" name="כותרת 1">
            <a:extLst>
              <a:ext uri="{FF2B5EF4-FFF2-40B4-BE49-F238E27FC236}">
                <a16:creationId xmlns:a16="http://schemas.microsoft.com/office/drawing/2014/main" id="{C304FB8B-5E14-469F-8BA4-BF0F011B94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6926" y="155448"/>
            <a:ext cx="9802368" cy="720000"/>
          </a:xfrm>
          <a:noFill/>
        </p:spPr>
        <p:txBody>
          <a:bodyPr vert="horz" lIns="91440" tIns="45720" rIns="91440" bIns="45720" rtlCol="1" anchor="ctr">
            <a:noAutofit/>
          </a:bodyPr>
          <a:lstStyle>
            <a:lvl1pPr marL="0" marR="0" indent="0" algn="ctr" defTabSz="914491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he-IL" sz="44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arela Round" pitchFamily="2" charset="-79"/>
                <a:ea typeface="+mj-ea"/>
                <a:cs typeface="Varela Round" pitchFamily="2" charset="-79"/>
              </a:defRPr>
            </a:lvl1pPr>
          </a:lstStyle>
          <a:p>
            <a:pPr marL="0" marR="0" lvl="0" indent="0" algn="ctr" defTabSz="914491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e-IL" dirty="0"/>
              <a:t>לחץ כדי לערוך סגנון כותרת של תבנית</a:t>
            </a:r>
          </a:p>
        </p:txBody>
      </p:sp>
      <p:sp>
        <p:nvSpPr>
          <p:cNvPr id="9" name="מלבן מעוגל 8">
            <a:extLst>
              <a:ext uri="{FF2B5EF4-FFF2-40B4-BE49-F238E27FC236}">
                <a16:creationId xmlns:a16="http://schemas.microsoft.com/office/drawing/2014/main" id="{B712628B-0991-4441-8324-4563256F9B32}"/>
              </a:ext>
            </a:extLst>
          </p:cNvPr>
          <p:cNvSpPr/>
          <p:nvPr userDrawn="1"/>
        </p:nvSpPr>
        <p:spPr>
          <a:xfrm>
            <a:off x="-2429707" y="195047"/>
            <a:ext cx="2969302" cy="247597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0" name="מלבן מעוגל 6">
            <a:extLst>
              <a:ext uri="{FF2B5EF4-FFF2-40B4-BE49-F238E27FC236}">
                <a16:creationId xmlns:a16="http://schemas.microsoft.com/office/drawing/2014/main" id="{26E72AF6-8AD0-4AAD-B906-30424D022CD1}"/>
              </a:ext>
            </a:extLst>
          </p:cNvPr>
          <p:cNvSpPr/>
          <p:nvPr userDrawn="1"/>
        </p:nvSpPr>
        <p:spPr>
          <a:xfrm>
            <a:off x="9974795" y="5878199"/>
            <a:ext cx="4766811" cy="357667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 dirty="0"/>
          </a:p>
        </p:txBody>
      </p:sp>
      <p:sp>
        <p:nvSpPr>
          <p:cNvPr id="11" name="מלבן מעוגל 8">
            <a:extLst>
              <a:ext uri="{FF2B5EF4-FFF2-40B4-BE49-F238E27FC236}">
                <a16:creationId xmlns:a16="http://schemas.microsoft.com/office/drawing/2014/main" id="{68D073A7-D8C0-45AA-A5E4-B6122A52E8F5}"/>
              </a:ext>
            </a:extLst>
          </p:cNvPr>
          <p:cNvSpPr/>
          <p:nvPr userDrawn="1"/>
        </p:nvSpPr>
        <p:spPr>
          <a:xfrm>
            <a:off x="-2017472" y="518276"/>
            <a:ext cx="2969302" cy="369516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2" name="מלבן מעוגל 10">
            <a:extLst>
              <a:ext uri="{FF2B5EF4-FFF2-40B4-BE49-F238E27FC236}">
                <a16:creationId xmlns:a16="http://schemas.microsoft.com/office/drawing/2014/main" id="{DF89C8AF-9EDF-46EF-BAB7-2D35F683552B}"/>
              </a:ext>
            </a:extLst>
          </p:cNvPr>
          <p:cNvSpPr/>
          <p:nvPr userDrawn="1"/>
        </p:nvSpPr>
        <p:spPr>
          <a:xfrm>
            <a:off x="8144699" y="6307826"/>
            <a:ext cx="5175721" cy="720000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3" name="Picture Placeholder 6">
            <a:extLst>
              <a:ext uri="{FF2B5EF4-FFF2-40B4-BE49-F238E27FC236}">
                <a16:creationId xmlns:a16="http://schemas.microsoft.com/office/drawing/2014/main" id="{52FC1393-B378-4A8A-8716-61E038E3D631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5372315" y="1310640"/>
            <a:ext cx="4511040" cy="4267200"/>
          </a:xfrm>
        </p:spPr>
        <p:txBody>
          <a:bodyPr/>
          <a:lstStyle/>
          <a:p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BEA01DEB-EE2D-463E-B92D-20469AC2DACB}"/>
              </a:ext>
            </a:extLst>
          </p:cNvPr>
          <p:cNvSpPr/>
          <p:nvPr userDrawn="1"/>
        </p:nvSpPr>
        <p:spPr>
          <a:xfrm>
            <a:off x="-1" y="-960120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ADC8B5D-6FF7-4E76-819C-95A4A6017B9C}"/>
              </a:ext>
            </a:extLst>
          </p:cNvPr>
          <p:cNvSpPr/>
          <p:nvPr userDrawn="1"/>
        </p:nvSpPr>
        <p:spPr>
          <a:xfrm>
            <a:off x="-1356361" y="6889426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830F30E8-13B7-4C55-A126-67529F765268}"/>
              </a:ext>
            </a:extLst>
          </p:cNvPr>
          <p:cNvSpPr/>
          <p:nvPr userDrawn="1"/>
        </p:nvSpPr>
        <p:spPr>
          <a:xfrm rot="5400000">
            <a:off x="10092700" y="2084060"/>
            <a:ext cx="6987520" cy="281940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7E7D38CE-7F73-4533-B25A-F628D3EBA7C1}"/>
              </a:ext>
            </a:extLst>
          </p:cNvPr>
          <p:cNvSpPr/>
          <p:nvPr userDrawn="1"/>
        </p:nvSpPr>
        <p:spPr>
          <a:xfrm>
            <a:off x="-3273296" y="-31850"/>
            <a:ext cx="3246401" cy="7683699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44445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פרטי השיעור, מקצוע ומור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מלבן מעוגל 9"/>
          <p:cNvSpPr/>
          <p:nvPr userDrawn="1"/>
        </p:nvSpPr>
        <p:spPr>
          <a:xfrm>
            <a:off x="212943" y="1396870"/>
            <a:ext cx="14000014" cy="2978963"/>
          </a:xfrm>
          <a:prstGeom prst="roundRect">
            <a:avLst>
              <a:gd name="adj" fmla="val 50000"/>
            </a:avLst>
          </a:prstGeom>
          <a:solidFill>
            <a:srgbClr val="E0E0E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1800" dirty="0"/>
              <a:t>  </a:t>
            </a:r>
          </a:p>
        </p:txBody>
      </p:sp>
      <p:sp>
        <p:nvSpPr>
          <p:cNvPr id="7" name="מלבן מעוגל 6"/>
          <p:cNvSpPr/>
          <p:nvPr userDrawn="1"/>
        </p:nvSpPr>
        <p:spPr>
          <a:xfrm>
            <a:off x="7329949" y="6240593"/>
            <a:ext cx="5333866" cy="557618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1" name="מלבן מעוגל 10"/>
          <p:cNvSpPr/>
          <p:nvPr userDrawn="1"/>
        </p:nvSpPr>
        <p:spPr>
          <a:xfrm>
            <a:off x="-501113" y="87232"/>
            <a:ext cx="1428110" cy="322428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4" name="מלבן מעוגל 8">
            <a:extLst>
              <a:ext uri="{FF2B5EF4-FFF2-40B4-BE49-F238E27FC236}">
                <a16:creationId xmlns:a16="http://schemas.microsoft.com/office/drawing/2014/main" id="{404057E2-9B3D-4075-99B3-75AE757986D1}"/>
              </a:ext>
            </a:extLst>
          </p:cNvPr>
          <p:cNvSpPr/>
          <p:nvPr userDrawn="1"/>
        </p:nvSpPr>
        <p:spPr>
          <a:xfrm>
            <a:off x="10059465" y="87232"/>
            <a:ext cx="2768857" cy="451249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5" name="מלבן מעוגל 7">
            <a:extLst>
              <a:ext uri="{FF2B5EF4-FFF2-40B4-BE49-F238E27FC236}">
                <a16:creationId xmlns:a16="http://schemas.microsoft.com/office/drawing/2014/main" id="{F6801116-CC43-4B2A-8C30-E06B51438E5F}"/>
              </a:ext>
            </a:extLst>
          </p:cNvPr>
          <p:cNvSpPr/>
          <p:nvPr userDrawn="1"/>
        </p:nvSpPr>
        <p:spPr>
          <a:xfrm>
            <a:off x="9066088" y="5930032"/>
            <a:ext cx="5299429" cy="221623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083851AC-7C39-4D24-80F3-E23F47BEFFD4}"/>
              </a:ext>
            </a:extLst>
          </p:cNvPr>
          <p:cNvSpPr/>
          <p:nvPr userDrawn="1"/>
        </p:nvSpPr>
        <p:spPr>
          <a:xfrm>
            <a:off x="-1" y="-960120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E1AEE328-D2C3-444A-8724-BDAF608C4860}"/>
              </a:ext>
            </a:extLst>
          </p:cNvPr>
          <p:cNvSpPr/>
          <p:nvPr userDrawn="1"/>
        </p:nvSpPr>
        <p:spPr>
          <a:xfrm>
            <a:off x="-1356361" y="6875979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8D96B898-2CF0-49F5-BBD6-BB8ACC47A495}"/>
              </a:ext>
            </a:extLst>
          </p:cNvPr>
          <p:cNvSpPr/>
          <p:nvPr userDrawn="1"/>
        </p:nvSpPr>
        <p:spPr>
          <a:xfrm rot="5400000">
            <a:off x="10107939" y="1972518"/>
            <a:ext cx="6987520" cy="281940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99EA7E53-F4C8-4E78-8841-55D753889071}"/>
              </a:ext>
            </a:extLst>
          </p:cNvPr>
          <p:cNvSpPr/>
          <p:nvPr userDrawn="1"/>
        </p:nvSpPr>
        <p:spPr>
          <a:xfrm>
            <a:off x="-3246402" y="-426720"/>
            <a:ext cx="3246401" cy="8078569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כותרת 1">
            <a:extLst>
              <a:ext uri="{FF2B5EF4-FFF2-40B4-BE49-F238E27FC236}">
                <a16:creationId xmlns:a16="http://schemas.microsoft.com/office/drawing/2014/main" id="{6AF90618-5011-488D-8577-8090B2BE548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96000" y="1400768"/>
            <a:ext cx="10800000" cy="1260000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defRPr sz="6600" b="1">
                <a:latin typeface="Varela Round" panose="00000500000000000000" pitchFamily="2" charset="-79"/>
                <a:cs typeface="Varela Round" panose="00000500000000000000" pitchFamily="2" charset="-79"/>
              </a:defRPr>
            </a:lvl1pPr>
          </a:lstStyle>
          <a:p>
            <a:r>
              <a:rPr lang="he-IL" dirty="0"/>
              <a:t>לחץ כדי לערוך סגנון כותרת</a:t>
            </a:r>
          </a:p>
        </p:txBody>
      </p:sp>
      <p:sp>
        <p:nvSpPr>
          <p:cNvPr id="23" name="Google Shape;11;p2">
            <a:extLst>
              <a:ext uri="{FF2B5EF4-FFF2-40B4-BE49-F238E27FC236}">
                <a16:creationId xmlns:a16="http://schemas.microsoft.com/office/drawing/2014/main" id="{60774046-55DB-47C4-8731-49E4A217CD42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696000" y="2798300"/>
            <a:ext cx="10800000" cy="720000"/>
          </a:xfrm>
          <a:prstGeom prst="rect">
            <a:avLst/>
          </a:prstGeom>
        </p:spPr>
        <p:txBody>
          <a:bodyPr spcFirstLastPara="1" wrap="square" lIns="36000" tIns="36000" rIns="36000" bIns="36000" anchor="ctr" anchorCtr="0">
            <a:sp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SzPts val="2800"/>
              <a:buNone/>
              <a:defRPr sz="3600" b="1"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9pPr>
          </a:lstStyle>
          <a:p>
            <a:endParaRPr dirty="0"/>
          </a:p>
        </p:txBody>
      </p:sp>
      <p:sp>
        <p:nvSpPr>
          <p:cNvPr id="24" name="מציין מיקום תוכן 2">
            <a:extLst>
              <a:ext uri="{FF2B5EF4-FFF2-40B4-BE49-F238E27FC236}">
                <a16:creationId xmlns:a16="http://schemas.microsoft.com/office/drawing/2014/main" id="{4EE53297-C04D-4B07-99F8-BCEC4E3B9EB8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696000" y="3655832"/>
            <a:ext cx="10800000" cy="720000"/>
          </a:xfrm>
        </p:spPr>
        <p:txBody>
          <a:bodyPr anchor="ctr">
            <a:noAutofit/>
          </a:bodyPr>
          <a:lstStyle>
            <a:lvl1pPr marL="342900" indent="-342900" algn="ctr" defTabSz="914400" rtl="1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SzPts val="2800"/>
              <a:buFont typeface="Arial" pitchFamily="34" charset="0"/>
              <a:buNone/>
              <a:defRPr lang="he-IL" sz="2800" b="1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itchFamily="2" charset="-79"/>
              </a:defRPr>
            </a:lvl1pPr>
            <a:lvl2pPr marL="342900" indent="-342900" algn="ctr" defTabSz="914400" rtl="1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SzPts val="2800"/>
              <a:buFont typeface="Arial" pitchFamily="34" charset="0"/>
              <a:buNone/>
              <a:defRPr lang="he-IL" sz="3200" b="1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itchFamily="2" charset="-79"/>
              </a:defRPr>
            </a:lvl2pPr>
            <a:lvl3pPr>
              <a:lnSpc>
                <a:spcPct val="150000"/>
              </a:lnSpc>
              <a:defRPr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3pPr>
            <a:lvl4pPr>
              <a:lnSpc>
                <a:spcPct val="150000"/>
              </a:lnSpc>
              <a:defRPr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4pPr>
            <a:lvl5pPr>
              <a:lnSpc>
                <a:spcPct val="150000"/>
              </a:lnSpc>
              <a:defRPr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5pPr>
          </a:lstStyle>
          <a:p>
            <a:pPr lvl="0"/>
            <a:r>
              <a:rPr lang="he-IL" dirty="0"/>
              <a:t>לחץ כדי לערוך סגנונות טקסט של תבנית בסיס</a:t>
            </a:r>
          </a:p>
        </p:txBody>
      </p:sp>
      <p:sp>
        <p:nvSpPr>
          <p:cNvPr id="20" name="מציין מיקום של מספר שקופית 22">
            <a:extLst>
              <a:ext uri="{FF2B5EF4-FFF2-40B4-BE49-F238E27FC236}">
                <a16:creationId xmlns:a16="http://schemas.microsoft.com/office/drawing/2014/main" id="{58C13A1B-004E-44B4-BBDC-E08548A96B81}"/>
              </a:ext>
            </a:extLst>
          </p:cNvPr>
          <p:cNvSpPr txBox="1">
            <a:spLocks/>
          </p:cNvSpPr>
          <p:nvPr userDrawn="1"/>
        </p:nvSpPr>
        <p:spPr>
          <a:xfrm>
            <a:off x="-162210" y="6389199"/>
            <a:ext cx="812800" cy="521208"/>
          </a:xfrm>
          <a:prstGeom prst="rect">
            <a:avLst/>
          </a:prstGeom>
          <a:noFill/>
        </p:spPr>
        <p:txBody>
          <a:bodyPr vert="horz" anchor="ctr"/>
          <a:lstStyle>
            <a:defPPr>
              <a:defRPr lang="en-US"/>
            </a:defPPr>
            <a:lvl1pPr marL="0" algn="ctr" defTabSz="914400" rtl="0" eaLnBrk="1" latinLnBrk="0" hangingPunct="1">
              <a:defRPr kumimoji="0" sz="1400" b="1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3D4E47C-59C5-4044-AEB3-F799ACC274F1}" type="slidenum">
              <a:rPr lang="he-IL" sz="1800" b="0" smtClean="0">
                <a:solidFill>
                  <a:schemeClr val="bg1">
                    <a:lumMod val="65000"/>
                  </a:schemeClr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pPr/>
              <a:t>‹#›</a:t>
            </a:fld>
            <a:endParaRPr lang="he-IL" sz="1800" b="0" dirty="0">
              <a:solidFill>
                <a:schemeClr val="bg1">
                  <a:lumMod val="65000"/>
                </a:schemeClr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21965950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פרק חד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מלבן מעוגל 9"/>
          <p:cNvSpPr/>
          <p:nvPr userDrawn="1"/>
        </p:nvSpPr>
        <p:spPr>
          <a:xfrm>
            <a:off x="212943" y="1396870"/>
            <a:ext cx="14129222" cy="2978963"/>
          </a:xfrm>
          <a:prstGeom prst="roundRect">
            <a:avLst>
              <a:gd name="adj" fmla="val 50000"/>
            </a:avLst>
          </a:prstGeom>
          <a:solidFill>
            <a:srgbClr val="E0E0E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1800" dirty="0">
                <a:solidFill>
                  <a:srgbClr val="192A72"/>
                </a:solidFill>
              </a:rPr>
              <a:t>  </a:t>
            </a:r>
          </a:p>
        </p:txBody>
      </p:sp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696000" y="1919888"/>
            <a:ext cx="10800000" cy="1260000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defRPr sz="6601" b="1">
                <a:solidFill>
                  <a:srgbClr val="192A72"/>
                </a:solidFill>
                <a:latin typeface="Varela Round" panose="00000500000000000000" pitchFamily="2" charset="-79"/>
                <a:cs typeface="Varela Round" panose="00000500000000000000" pitchFamily="2" charset="-79"/>
              </a:defRPr>
            </a:lvl1pPr>
          </a:lstStyle>
          <a:p>
            <a:r>
              <a:rPr lang="he-IL" dirty="0"/>
              <a:t>לחץ כדי לערוך סגנון כותרת</a:t>
            </a:r>
          </a:p>
        </p:txBody>
      </p:sp>
      <p:sp>
        <p:nvSpPr>
          <p:cNvPr id="15" name="מלבן מעוגל 6">
            <a:extLst>
              <a:ext uri="{FF2B5EF4-FFF2-40B4-BE49-F238E27FC236}">
                <a16:creationId xmlns:a16="http://schemas.microsoft.com/office/drawing/2014/main" id="{B4A26894-BFC6-4CB2-9F98-6C0AB203AB11}"/>
              </a:ext>
            </a:extLst>
          </p:cNvPr>
          <p:cNvSpPr/>
          <p:nvPr userDrawn="1"/>
        </p:nvSpPr>
        <p:spPr>
          <a:xfrm>
            <a:off x="9664804" y="5699022"/>
            <a:ext cx="4766811" cy="357667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6" name="מלבן מעוגל 7">
            <a:extLst>
              <a:ext uri="{FF2B5EF4-FFF2-40B4-BE49-F238E27FC236}">
                <a16:creationId xmlns:a16="http://schemas.microsoft.com/office/drawing/2014/main" id="{93139C06-AB68-49E4-9F8F-F0E56072AD87}"/>
              </a:ext>
            </a:extLst>
          </p:cNvPr>
          <p:cNvSpPr/>
          <p:nvPr userDrawn="1"/>
        </p:nvSpPr>
        <p:spPr>
          <a:xfrm>
            <a:off x="-260562" y="181684"/>
            <a:ext cx="2598822" cy="216817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7" name="מלבן מעוגל 8">
            <a:extLst>
              <a:ext uri="{FF2B5EF4-FFF2-40B4-BE49-F238E27FC236}">
                <a16:creationId xmlns:a16="http://schemas.microsoft.com/office/drawing/2014/main" id="{92F44B1F-CB02-4BE0-9593-98D37356833A}"/>
              </a:ext>
            </a:extLst>
          </p:cNvPr>
          <p:cNvSpPr/>
          <p:nvPr userDrawn="1"/>
        </p:nvSpPr>
        <p:spPr>
          <a:xfrm>
            <a:off x="-488825" y="468418"/>
            <a:ext cx="2969302" cy="369516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8" name="מלבן מעוגל 10">
            <a:extLst>
              <a:ext uri="{FF2B5EF4-FFF2-40B4-BE49-F238E27FC236}">
                <a16:creationId xmlns:a16="http://schemas.microsoft.com/office/drawing/2014/main" id="{F91DCBDE-92CA-433E-83D5-3B5D0DD4B449}"/>
              </a:ext>
            </a:extLst>
          </p:cNvPr>
          <p:cNvSpPr/>
          <p:nvPr userDrawn="1"/>
        </p:nvSpPr>
        <p:spPr>
          <a:xfrm>
            <a:off x="9010091" y="6104087"/>
            <a:ext cx="3755593" cy="674541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E194D36-FE0A-4C9F-8946-7441BBD04111}"/>
              </a:ext>
            </a:extLst>
          </p:cNvPr>
          <p:cNvSpPr/>
          <p:nvPr userDrawn="1"/>
        </p:nvSpPr>
        <p:spPr>
          <a:xfrm>
            <a:off x="-1" y="-960120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0F65A56D-9132-4626-874B-D91437478839}"/>
              </a:ext>
            </a:extLst>
          </p:cNvPr>
          <p:cNvSpPr/>
          <p:nvPr userDrawn="1"/>
        </p:nvSpPr>
        <p:spPr>
          <a:xfrm>
            <a:off x="-1356361" y="6889426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C0D0F400-87FD-46D3-B4A3-AC189F03B752}"/>
              </a:ext>
            </a:extLst>
          </p:cNvPr>
          <p:cNvSpPr/>
          <p:nvPr userDrawn="1"/>
        </p:nvSpPr>
        <p:spPr>
          <a:xfrm rot="5400000">
            <a:off x="10121386" y="1972518"/>
            <a:ext cx="6987520" cy="281940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7D8D9617-ADF9-485F-8AE6-FD3940CA7E4F}"/>
              </a:ext>
            </a:extLst>
          </p:cNvPr>
          <p:cNvSpPr/>
          <p:nvPr userDrawn="1"/>
        </p:nvSpPr>
        <p:spPr>
          <a:xfrm>
            <a:off x="-3273296" y="-31850"/>
            <a:ext cx="3246401" cy="7683699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מציין מיקום של מספר שקופית 22">
            <a:extLst>
              <a:ext uri="{FF2B5EF4-FFF2-40B4-BE49-F238E27FC236}">
                <a16:creationId xmlns:a16="http://schemas.microsoft.com/office/drawing/2014/main" id="{1D40CDBA-CE8D-4E82-AAAC-CCBC39F3F871}"/>
              </a:ext>
            </a:extLst>
          </p:cNvPr>
          <p:cNvSpPr txBox="1">
            <a:spLocks/>
          </p:cNvSpPr>
          <p:nvPr userDrawn="1"/>
        </p:nvSpPr>
        <p:spPr>
          <a:xfrm>
            <a:off x="-162210" y="6389199"/>
            <a:ext cx="812800" cy="521208"/>
          </a:xfrm>
          <a:prstGeom prst="rect">
            <a:avLst/>
          </a:prstGeom>
          <a:noFill/>
        </p:spPr>
        <p:txBody>
          <a:bodyPr vert="horz" anchor="ctr"/>
          <a:lstStyle>
            <a:defPPr>
              <a:defRPr lang="en-US"/>
            </a:defPPr>
            <a:lvl1pPr marL="0" algn="ctr" defTabSz="914400" rtl="0" eaLnBrk="1" latinLnBrk="0" hangingPunct="1">
              <a:defRPr kumimoji="0" sz="1400" b="1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3D4E47C-59C5-4044-AEB3-F799ACC274F1}" type="slidenum">
              <a:rPr lang="he-IL" sz="1800" b="0" smtClean="0">
                <a:solidFill>
                  <a:schemeClr val="bg1">
                    <a:lumMod val="65000"/>
                  </a:schemeClr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pPr/>
              <a:t>‹#›</a:t>
            </a:fld>
            <a:endParaRPr lang="he-IL" sz="1800" b="0" dirty="0">
              <a:solidFill>
                <a:schemeClr val="bg1">
                  <a:lumMod val="65000"/>
                </a:schemeClr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21" name="Text Placeholder 3">
            <a:extLst>
              <a:ext uri="{FF2B5EF4-FFF2-40B4-BE49-F238E27FC236}">
                <a16:creationId xmlns:a16="http://schemas.microsoft.com/office/drawing/2014/main" id="{101B9CB6-49B4-453D-B184-EBAC942B412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461052" y="3409122"/>
            <a:ext cx="9203635" cy="804863"/>
          </a:xfrm>
        </p:spPr>
        <p:txBody>
          <a:bodyPr/>
          <a:lstStyle>
            <a:lvl1pPr marL="0" indent="0" algn="ctr" rtl="0">
              <a:buNone/>
              <a:defRPr/>
            </a:lvl1pPr>
          </a:lstStyle>
          <a:p>
            <a:pPr lvl="0"/>
            <a:r>
              <a:rPr lang="en-US" dirty="0"/>
              <a:t>Click to edit Master text</a:t>
            </a:r>
          </a:p>
        </p:txBody>
      </p:sp>
    </p:spTree>
    <p:extLst>
      <p:ext uri="{BB962C8B-B14F-4D97-AF65-F5344CB8AC3E}">
        <p14:creationId xmlns:p14="http://schemas.microsoft.com/office/powerpoint/2010/main" val="36289046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כותרת ותוכן פריסה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מלבן מעוגל 10">
            <a:extLst>
              <a:ext uri="{FF2B5EF4-FFF2-40B4-BE49-F238E27FC236}">
                <a16:creationId xmlns:a16="http://schemas.microsoft.com/office/drawing/2014/main" id="{EAE132D4-D270-4859-A0A8-0EABA938935B}"/>
              </a:ext>
            </a:extLst>
          </p:cNvPr>
          <p:cNvSpPr/>
          <p:nvPr userDrawn="1"/>
        </p:nvSpPr>
        <p:spPr>
          <a:xfrm>
            <a:off x="6581228" y="6447542"/>
            <a:ext cx="5993234" cy="720000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4" name="מלבן מעוגל 6">
            <a:extLst>
              <a:ext uri="{FF2B5EF4-FFF2-40B4-BE49-F238E27FC236}">
                <a16:creationId xmlns:a16="http://schemas.microsoft.com/office/drawing/2014/main" id="{8A467694-CC08-4C30-BF05-885FCBD4CAB0}"/>
              </a:ext>
            </a:extLst>
          </p:cNvPr>
          <p:cNvSpPr/>
          <p:nvPr userDrawn="1"/>
        </p:nvSpPr>
        <p:spPr>
          <a:xfrm>
            <a:off x="9704146" y="5381191"/>
            <a:ext cx="3496396" cy="442359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515273" y="998859"/>
            <a:ext cx="11161453" cy="4062435"/>
          </a:xfrm>
        </p:spPr>
        <p:txBody>
          <a:bodyPr>
            <a:normAutofit/>
          </a:bodyPr>
          <a:lstStyle>
            <a:lvl1pPr marL="268288" indent="-268288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anose="00000500000000000000" pitchFamily="2" charset="-79"/>
              </a:defRPr>
            </a:lvl1pPr>
            <a:lvl2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anose="00000500000000000000" pitchFamily="2" charset="-79"/>
              </a:defRPr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marL="342900" lvl="0" indent="-342900" algn="r" defTabSz="914400" rtl="1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•"/>
            </a:pPr>
            <a:r>
              <a:rPr lang="he-IL" dirty="0"/>
              <a:t>לחץ כדי לערוך סגנונות טקסט של תבנית בסיס</a:t>
            </a:r>
          </a:p>
          <a:p>
            <a:pPr marL="742950" lvl="1" indent="-285750" algn="r" defTabSz="914400" rtl="1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–"/>
            </a:pPr>
            <a:r>
              <a:rPr lang="he-IL" dirty="0"/>
              <a:t>רמה שנייה</a:t>
            </a:r>
          </a:p>
        </p:txBody>
      </p:sp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024128" y="155448"/>
            <a:ext cx="9802206" cy="720000"/>
          </a:xfrm>
          <a:noFill/>
        </p:spPr>
        <p:txBody>
          <a:bodyPr vert="horz" lIns="0" tIns="0" rIns="0" bIns="0" rtlCol="1" anchor="ctr">
            <a:noAutofit/>
          </a:bodyPr>
          <a:lstStyle>
            <a:lvl1pPr marL="0" marR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he-IL" sz="44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arela Round" pitchFamily="2" charset="-79"/>
                <a:ea typeface="+mj-ea"/>
                <a:cs typeface="Varela Round" panose="00000500000000000000" pitchFamily="2" charset="-79"/>
              </a:defRPr>
            </a:lvl1pPr>
          </a:lstStyle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e-IL" dirty="0"/>
              <a:t>לחץ כדי לערוך סגנון כותרת של תבנית</a:t>
            </a:r>
          </a:p>
        </p:txBody>
      </p:sp>
      <p:sp>
        <p:nvSpPr>
          <p:cNvPr id="9" name="מלבן מעוגל 7">
            <a:extLst>
              <a:ext uri="{FF2B5EF4-FFF2-40B4-BE49-F238E27FC236}">
                <a16:creationId xmlns:a16="http://schemas.microsoft.com/office/drawing/2014/main" id="{53A31BA8-BED7-4737-8AF6-AA655F116E85}"/>
              </a:ext>
            </a:extLst>
          </p:cNvPr>
          <p:cNvSpPr/>
          <p:nvPr userDrawn="1"/>
        </p:nvSpPr>
        <p:spPr>
          <a:xfrm>
            <a:off x="-1226982" y="101748"/>
            <a:ext cx="2160598" cy="216817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13" name="מלבן מעוגל 8">
            <a:extLst>
              <a:ext uri="{FF2B5EF4-FFF2-40B4-BE49-F238E27FC236}">
                <a16:creationId xmlns:a16="http://schemas.microsoft.com/office/drawing/2014/main" id="{2CDE3276-7F45-4436-8F72-4AC18E7F0FC7}"/>
              </a:ext>
            </a:extLst>
          </p:cNvPr>
          <p:cNvSpPr/>
          <p:nvPr userDrawn="1"/>
        </p:nvSpPr>
        <p:spPr>
          <a:xfrm>
            <a:off x="-2054055" y="390797"/>
            <a:ext cx="2969302" cy="369516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10" name="מלבן מעוגל 6">
            <a:extLst>
              <a:ext uri="{FF2B5EF4-FFF2-40B4-BE49-F238E27FC236}">
                <a16:creationId xmlns:a16="http://schemas.microsoft.com/office/drawing/2014/main" id="{53219EEB-A406-4AC2-B87E-54A955D7D483}"/>
              </a:ext>
            </a:extLst>
          </p:cNvPr>
          <p:cNvSpPr/>
          <p:nvPr userDrawn="1"/>
        </p:nvSpPr>
        <p:spPr>
          <a:xfrm>
            <a:off x="7978665" y="5944772"/>
            <a:ext cx="4766811" cy="381549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DB5BA376-F667-4A43-9264-CB356AE2FBF1}"/>
              </a:ext>
            </a:extLst>
          </p:cNvPr>
          <p:cNvSpPr/>
          <p:nvPr userDrawn="1"/>
        </p:nvSpPr>
        <p:spPr>
          <a:xfrm rot="5400000">
            <a:off x="9936561" y="2157343"/>
            <a:ext cx="7357170" cy="281940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מציין מיקום של מספר שקופית 22">
            <a:extLst>
              <a:ext uri="{FF2B5EF4-FFF2-40B4-BE49-F238E27FC236}">
                <a16:creationId xmlns:a16="http://schemas.microsoft.com/office/drawing/2014/main" id="{CE73A552-D52C-4EE0-9E7A-557CEB6CE479}"/>
              </a:ext>
            </a:extLst>
          </p:cNvPr>
          <p:cNvSpPr txBox="1">
            <a:spLocks/>
          </p:cNvSpPr>
          <p:nvPr userDrawn="1"/>
        </p:nvSpPr>
        <p:spPr>
          <a:xfrm>
            <a:off x="-162210" y="6389199"/>
            <a:ext cx="812800" cy="521208"/>
          </a:xfrm>
          <a:prstGeom prst="rect">
            <a:avLst/>
          </a:prstGeom>
          <a:noFill/>
        </p:spPr>
        <p:txBody>
          <a:bodyPr vert="horz" anchor="ctr"/>
          <a:lstStyle>
            <a:defPPr>
              <a:defRPr lang="en-US"/>
            </a:defPPr>
            <a:lvl1pPr marL="0" algn="ctr" defTabSz="914400" rtl="0" eaLnBrk="1" latinLnBrk="0" hangingPunct="1">
              <a:defRPr kumimoji="0" sz="1400" b="1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3D4E47C-59C5-4044-AEB3-F799ACC274F1}" type="slidenum">
              <a:rPr lang="he-IL" sz="1800" b="0" smtClean="0">
                <a:solidFill>
                  <a:schemeClr val="bg1">
                    <a:lumMod val="65000"/>
                  </a:schemeClr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pPr/>
              <a:t>‹#›</a:t>
            </a:fld>
            <a:endParaRPr lang="he-IL" sz="1800" b="0" dirty="0">
              <a:solidFill>
                <a:schemeClr val="bg1">
                  <a:lumMod val="65000"/>
                </a:schemeClr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45208D21-C13C-48D3-8634-05FCD1520B3D}"/>
              </a:ext>
            </a:extLst>
          </p:cNvPr>
          <p:cNvSpPr/>
          <p:nvPr userDrawn="1"/>
        </p:nvSpPr>
        <p:spPr>
          <a:xfrm>
            <a:off x="5903744" y="6876112"/>
            <a:ext cx="6894095" cy="149330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DDFFA872-60FE-48B4-B509-3F90F2F53575}"/>
              </a:ext>
            </a:extLst>
          </p:cNvPr>
          <p:cNvSpPr/>
          <p:nvPr userDrawn="1"/>
        </p:nvSpPr>
        <p:spPr>
          <a:xfrm>
            <a:off x="-2191928" y="-31850"/>
            <a:ext cx="2165034" cy="7683699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30255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כותרת ותוכן פריסה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024128" y="155448"/>
            <a:ext cx="9802368" cy="720000"/>
          </a:xfrm>
          <a:noFill/>
        </p:spPr>
        <p:txBody>
          <a:bodyPr vert="horz" lIns="0" tIns="0" rIns="0" bIns="0" rtlCol="1" anchor="ctr">
            <a:noAutofit/>
          </a:bodyPr>
          <a:lstStyle>
            <a:lvl1pPr marL="0" marR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he-IL" sz="44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arela Round" pitchFamily="2" charset="-79"/>
                <a:ea typeface="+mj-ea"/>
                <a:cs typeface="Varela Round" panose="00000500000000000000" pitchFamily="2" charset="-79"/>
              </a:defRPr>
            </a:lvl1pPr>
          </a:lstStyle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e-IL" dirty="0"/>
              <a:t>לחץ כדי לערוך סגנון כותרת של תבנית</a:t>
            </a:r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515273" y="1024128"/>
            <a:ext cx="11161453" cy="457200"/>
          </a:xfrm>
        </p:spPr>
        <p:txBody>
          <a:bodyPr lIns="0" tIns="0" rIns="0" bIns="0" anchor="ctr">
            <a:noAutofit/>
          </a:bodyPr>
          <a:lstStyle>
            <a:lvl1pPr marL="0" indent="0" algn="r">
              <a:buNone/>
              <a:defRPr sz="3000" b="1">
                <a:solidFill>
                  <a:srgbClr val="12B4BC"/>
                </a:solidFill>
                <a:latin typeface="Varela Round" pitchFamily="2" charset="-79"/>
                <a:cs typeface="Varela Round" panose="00000500000000000000" pitchFamily="2" charset="-79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dirty="0"/>
              <a:t>לחץ כדי לערוך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515273" y="1567973"/>
            <a:ext cx="11161453" cy="3522187"/>
          </a:xfrm>
        </p:spPr>
        <p:txBody>
          <a:bodyPr>
            <a:normAutofit/>
          </a:bodyPr>
          <a:lstStyle>
            <a:lvl1pPr marL="268288" indent="-268288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anose="00000500000000000000" pitchFamily="2" charset="-79"/>
              </a:defRPr>
            </a:lvl1pPr>
            <a:lvl2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anose="00000500000000000000" pitchFamily="2" charset="-79"/>
              </a:defRPr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marL="342900" lvl="0" indent="-342900" algn="r" defTabSz="914400" rtl="1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•"/>
            </a:pPr>
            <a:r>
              <a:rPr lang="he-IL" dirty="0"/>
              <a:t>לחץ כדי לערוך סגנונות טקסט של תבנית בסיס</a:t>
            </a:r>
          </a:p>
          <a:p>
            <a:pPr marL="742950" lvl="1" indent="-285750" algn="r" defTabSz="914400" rtl="1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–"/>
            </a:pPr>
            <a:r>
              <a:rPr lang="he-IL" dirty="0"/>
              <a:t>רמה שנייה</a:t>
            </a:r>
          </a:p>
        </p:txBody>
      </p:sp>
      <p:sp>
        <p:nvSpPr>
          <p:cNvPr id="9" name="מלבן מעוגל 7">
            <a:extLst>
              <a:ext uri="{FF2B5EF4-FFF2-40B4-BE49-F238E27FC236}">
                <a16:creationId xmlns:a16="http://schemas.microsoft.com/office/drawing/2014/main" id="{53A31BA8-BED7-4737-8AF6-AA655F116E85}"/>
              </a:ext>
            </a:extLst>
          </p:cNvPr>
          <p:cNvSpPr/>
          <p:nvPr userDrawn="1"/>
        </p:nvSpPr>
        <p:spPr>
          <a:xfrm>
            <a:off x="-1377633" y="110284"/>
            <a:ext cx="2105524" cy="216817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13" name="מלבן מעוגל 8">
            <a:extLst>
              <a:ext uri="{FF2B5EF4-FFF2-40B4-BE49-F238E27FC236}">
                <a16:creationId xmlns:a16="http://schemas.microsoft.com/office/drawing/2014/main" id="{2CDE3276-7F45-4436-8F72-4AC18E7F0FC7}"/>
              </a:ext>
            </a:extLst>
          </p:cNvPr>
          <p:cNvSpPr/>
          <p:nvPr userDrawn="1"/>
        </p:nvSpPr>
        <p:spPr>
          <a:xfrm>
            <a:off x="-1729189" y="435139"/>
            <a:ext cx="2615798" cy="321877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10" name="מלבן מעוגל 6">
            <a:extLst>
              <a:ext uri="{FF2B5EF4-FFF2-40B4-BE49-F238E27FC236}">
                <a16:creationId xmlns:a16="http://schemas.microsoft.com/office/drawing/2014/main" id="{8A91BCC4-EC47-43E2-9595-B89F757E1A7A}"/>
              </a:ext>
            </a:extLst>
          </p:cNvPr>
          <p:cNvSpPr/>
          <p:nvPr userDrawn="1"/>
        </p:nvSpPr>
        <p:spPr>
          <a:xfrm>
            <a:off x="9323387" y="5555326"/>
            <a:ext cx="4766811" cy="357667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1" name="מלבן מעוגל 10">
            <a:extLst>
              <a:ext uri="{FF2B5EF4-FFF2-40B4-BE49-F238E27FC236}">
                <a16:creationId xmlns:a16="http://schemas.microsoft.com/office/drawing/2014/main" id="{238EE3F7-5012-4191-9ABD-A8E69370622E}"/>
              </a:ext>
            </a:extLst>
          </p:cNvPr>
          <p:cNvSpPr/>
          <p:nvPr userDrawn="1"/>
        </p:nvSpPr>
        <p:spPr>
          <a:xfrm>
            <a:off x="8679109" y="6024163"/>
            <a:ext cx="4127100" cy="720000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5" name="מציין מיקום של מספר שקופית 22">
            <a:extLst>
              <a:ext uri="{FF2B5EF4-FFF2-40B4-BE49-F238E27FC236}">
                <a16:creationId xmlns:a16="http://schemas.microsoft.com/office/drawing/2014/main" id="{31BF6EDC-D21A-4961-802C-6C57056DED88}"/>
              </a:ext>
            </a:extLst>
          </p:cNvPr>
          <p:cNvSpPr txBox="1">
            <a:spLocks/>
          </p:cNvSpPr>
          <p:nvPr userDrawn="1"/>
        </p:nvSpPr>
        <p:spPr>
          <a:xfrm>
            <a:off x="-162210" y="6389199"/>
            <a:ext cx="812800" cy="521208"/>
          </a:xfrm>
          <a:prstGeom prst="rect">
            <a:avLst/>
          </a:prstGeom>
          <a:noFill/>
        </p:spPr>
        <p:txBody>
          <a:bodyPr vert="horz" anchor="ctr"/>
          <a:lstStyle>
            <a:defPPr>
              <a:defRPr lang="en-US"/>
            </a:defPPr>
            <a:lvl1pPr marL="0" algn="ctr" defTabSz="914400" rtl="0" eaLnBrk="1" latinLnBrk="0" hangingPunct="1">
              <a:defRPr kumimoji="0" sz="1400" b="1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3D4E47C-59C5-4044-AEB3-F799ACC274F1}" type="slidenum">
              <a:rPr lang="he-IL" sz="1800" b="0" smtClean="0">
                <a:solidFill>
                  <a:schemeClr val="bg1">
                    <a:lumMod val="65000"/>
                  </a:schemeClr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pPr/>
              <a:t>‹#›</a:t>
            </a:fld>
            <a:endParaRPr lang="he-IL" sz="1800" b="0" dirty="0">
              <a:solidFill>
                <a:schemeClr val="bg1">
                  <a:lumMod val="65000"/>
                </a:schemeClr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14" name="מלבן מעוגל 6">
            <a:extLst>
              <a:ext uri="{FF2B5EF4-FFF2-40B4-BE49-F238E27FC236}">
                <a16:creationId xmlns:a16="http://schemas.microsoft.com/office/drawing/2014/main" id="{09765D6C-4312-45BD-AEDC-93B641915820}"/>
              </a:ext>
            </a:extLst>
          </p:cNvPr>
          <p:cNvSpPr/>
          <p:nvPr userDrawn="1"/>
        </p:nvSpPr>
        <p:spPr>
          <a:xfrm>
            <a:off x="11005702" y="5213334"/>
            <a:ext cx="2372591" cy="251305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0D0EF58C-1955-4299-80B8-7931E9453E0B}"/>
              </a:ext>
            </a:extLst>
          </p:cNvPr>
          <p:cNvSpPr/>
          <p:nvPr userDrawn="1"/>
        </p:nvSpPr>
        <p:spPr>
          <a:xfrm rot="5400000">
            <a:off x="10107939" y="1954539"/>
            <a:ext cx="6987520" cy="281940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EECE651A-F01C-47F6-93CB-FED077AFFFB4}"/>
              </a:ext>
            </a:extLst>
          </p:cNvPr>
          <p:cNvSpPr/>
          <p:nvPr userDrawn="1"/>
        </p:nvSpPr>
        <p:spPr>
          <a:xfrm>
            <a:off x="-3273296" y="-31850"/>
            <a:ext cx="3246401" cy="7683699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0992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 פריסה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024128" y="152134"/>
            <a:ext cx="9802368" cy="720000"/>
          </a:xfrm>
        </p:spPr>
        <p:txBody>
          <a:bodyPr lIns="36000" tIns="0" rIns="36000" bIns="0">
            <a:noAutofit/>
          </a:bodyPr>
          <a:lstStyle>
            <a:lvl1pPr marL="0" indent="0">
              <a:tabLst>
                <a:tab pos="11659766" algn="l"/>
              </a:tabLst>
              <a:defRPr sz="4400" b="1"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1pPr>
          </a:lstStyle>
          <a:p>
            <a:r>
              <a:rPr lang="he-IL" dirty="0"/>
              <a:t>לחץ כדי לערוך סגנון כותרת של תבנית</a:t>
            </a:r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1024128" y="1049185"/>
            <a:ext cx="8031962" cy="4611559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defRPr sz="2400"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1pPr>
            <a:lvl2pPr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defRPr sz="2400"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2pPr>
            <a:lvl3pPr>
              <a:lnSpc>
                <a:spcPct val="150000"/>
              </a:lnSpc>
              <a:defRPr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3pPr>
            <a:lvl4pPr>
              <a:lnSpc>
                <a:spcPct val="150000"/>
              </a:lnSpc>
              <a:defRPr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4pPr>
            <a:lvl5pPr>
              <a:lnSpc>
                <a:spcPct val="150000"/>
              </a:lnSpc>
              <a:defRPr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5pPr>
          </a:lstStyle>
          <a:p>
            <a:pPr lvl="0"/>
            <a:r>
              <a:rPr lang="he-IL" dirty="0"/>
              <a:t>לחץ כדי לערוך סגנונות טקסט של תבנית בסיס</a:t>
            </a:r>
          </a:p>
          <a:p>
            <a:pPr lvl="1"/>
            <a:r>
              <a:rPr lang="he-IL" dirty="0"/>
              <a:t>רמה שנייה</a:t>
            </a:r>
          </a:p>
        </p:txBody>
      </p:sp>
      <p:sp>
        <p:nvSpPr>
          <p:cNvPr id="7" name="מלבן מעוגל 6"/>
          <p:cNvSpPr/>
          <p:nvPr userDrawn="1"/>
        </p:nvSpPr>
        <p:spPr>
          <a:xfrm>
            <a:off x="-234936" y="5807316"/>
            <a:ext cx="4766191" cy="357667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itchFamily="2" charset="-79"/>
              <a:cs typeface="Varela Round" pitchFamily="2" charset="-79"/>
            </a:endParaRPr>
          </a:p>
        </p:txBody>
      </p:sp>
      <p:sp>
        <p:nvSpPr>
          <p:cNvPr id="8" name="מלבן מעוגל 7"/>
          <p:cNvSpPr/>
          <p:nvPr userDrawn="1"/>
        </p:nvSpPr>
        <p:spPr>
          <a:xfrm>
            <a:off x="11218431" y="239177"/>
            <a:ext cx="1706880" cy="458399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itchFamily="2" charset="-79"/>
              <a:cs typeface="Varela Round" pitchFamily="2" charset="-79"/>
            </a:endParaRPr>
          </a:p>
        </p:txBody>
      </p:sp>
      <p:sp>
        <p:nvSpPr>
          <p:cNvPr id="9" name="מלבן מעוגל 8"/>
          <p:cNvSpPr/>
          <p:nvPr userDrawn="1"/>
        </p:nvSpPr>
        <p:spPr>
          <a:xfrm>
            <a:off x="-388620" y="6235866"/>
            <a:ext cx="7724431" cy="674541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itchFamily="2" charset="-79"/>
              <a:cs typeface="Varela Round" pitchFamily="2" charset="-79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FFC6E834-92B3-4A32-920C-9FA2D6987411}"/>
              </a:ext>
            </a:extLst>
          </p:cNvPr>
          <p:cNvSpPr/>
          <p:nvPr userDrawn="1"/>
        </p:nvSpPr>
        <p:spPr>
          <a:xfrm>
            <a:off x="-1" y="-960120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6D60292-D9F7-4A35-9D0A-68A9095BDE1E}"/>
              </a:ext>
            </a:extLst>
          </p:cNvPr>
          <p:cNvSpPr/>
          <p:nvPr userDrawn="1"/>
        </p:nvSpPr>
        <p:spPr>
          <a:xfrm>
            <a:off x="-1356361" y="6889426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0A53CA14-A360-48A3-A071-94DFC2B62EDC}"/>
              </a:ext>
            </a:extLst>
          </p:cNvPr>
          <p:cNvSpPr/>
          <p:nvPr userDrawn="1"/>
        </p:nvSpPr>
        <p:spPr>
          <a:xfrm rot="5400000">
            <a:off x="10121386" y="1972518"/>
            <a:ext cx="6987520" cy="281940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85536A81-6863-4B7C-BB9A-6F6DBBAB87E2}"/>
              </a:ext>
            </a:extLst>
          </p:cNvPr>
          <p:cNvSpPr/>
          <p:nvPr userDrawn="1"/>
        </p:nvSpPr>
        <p:spPr>
          <a:xfrm>
            <a:off x="-3273296" y="-31850"/>
            <a:ext cx="3246401" cy="7683699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מציין מיקום של מספר שקופית 22">
            <a:extLst>
              <a:ext uri="{FF2B5EF4-FFF2-40B4-BE49-F238E27FC236}">
                <a16:creationId xmlns:a16="http://schemas.microsoft.com/office/drawing/2014/main" id="{6A93F88D-0694-4107-9D3A-245864065D84}"/>
              </a:ext>
            </a:extLst>
          </p:cNvPr>
          <p:cNvSpPr txBox="1">
            <a:spLocks/>
          </p:cNvSpPr>
          <p:nvPr userDrawn="1"/>
        </p:nvSpPr>
        <p:spPr>
          <a:xfrm>
            <a:off x="-162210" y="6389199"/>
            <a:ext cx="812800" cy="521208"/>
          </a:xfrm>
          <a:prstGeom prst="rect">
            <a:avLst/>
          </a:prstGeom>
          <a:noFill/>
        </p:spPr>
        <p:txBody>
          <a:bodyPr vert="horz" anchor="ctr"/>
          <a:lstStyle>
            <a:defPPr>
              <a:defRPr lang="en-US"/>
            </a:defPPr>
            <a:lvl1pPr marL="0" algn="ctr" defTabSz="914400" rtl="0" eaLnBrk="1" latinLnBrk="0" hangingPunct="1">
              <a:defRPr kumimoji="0" sz="1400" b="1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3D4E47C-59C5-4044-AEB3-F799ACC274F1}" type="slidenum">
              <a:rPr lang="he-IL" sz="1800" b="0" smtClean="0">
                <a:solidFill>
                  <a:schemeClr val="bg1">
                    <a:lumMod val="85000"/>
                  </a:schemeClr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pPr/>
              <a:t>‹#›</a:t>
            </a:fld>
            <a:endParaRPr lang="he-IL" sz="1800" b="0" dirty="0">
              <a:solidFill>
                <a:schemeClr val="bg1">
                  <a:lumMod val="85000"/>
                </a:schemeClr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כותרת בלבד פריסה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024128" y="155448"/>
            <a:ext cx="9802368" cy="720000"/>
          </a:xfrm>
          <a:noFill/>
        </p:spPr>
        <p:txBody>
          <a:bodyPr vert="horz" lIns="0" tIns="0" rIns="0" bIns="0" rtlCol="1" anchor="ctr">
            <a:noAutofit/>
          </a:bodyPr>
          <a:lstStyle>
            <a:lvl1pPr marL="0" marR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he-IL" sz="44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arela Round" pitchFamily="2" charset="-79"/>
                <a:ea typeface="+mj-ea"/>
                <a:cs typeface="Varela Round" panose="00000500000000000000" pitchFamily="2" charset="-79"/>
              </a:defRPr>
            </a:lvl1pPr>
          </a:lstStyle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e-IL" dirty="0"/>
              <a:t>לחץ כדי לערוך סגנון כותרת של תבנית</a:t>
            </a:r>
          </a:p>
        </p:txBody>
      </p:sp>
      <p:sp>
        <p:nvSpPr>
          <p:cNvPr id="9" name="מלבן מעוגל 7">
            <a:extLst>
              <a:ext uri="{FF2B5EF4-FFF2-40B4-BE49-F238E27FC236}">
                <a16:creationId xmlns:a16="http://schemas.microsoft.com/office/drawing/2014/main" id="{53A31BA8-BED7-4737-8AF6-AA655F116E85}"/>
              </a:ext>
            </a:extLst>
          </p:cNvPr>
          <p:cNvSpPr/>
          <p:nvPr userDrawn="1"/>
        </p:nvSpPr>
        <p:spPr>
          <a:xfrm>
            <a:off x="11497481" y="487099"/>
            <a:ext cx="1576672" cy="289443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13" name="מלבן מעוגל 8">
            <a:extLst>
              <a:ext uri="{FF2B5EF4-FFF2-40B4-BE49-F238E27FC236}">
                <a16:creationId xmlns:a16="http://schemas.microsoft.com/office/drawing/2014/main" id="{2CDE3276-7F45-4436-8F72-4AC18E7F0FC7}"/>
              </a:ext>
            </a:extLst>
          </p:cNvPr>
          <p:cNvSpPr/>
          <p:nvPr userDrawn="1"/>
        </p:nvSpPr>
        <p:spPr>
          <a:xfrm>
            <a:off x="11150538" y="127099"/>
            <a:ext cx="1879662" cy="289443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7" name="מלבן מעוגל 6">
            <a:extLst>
              <a:ext uri="{FF2B5EF4-FFF2-40B4-BE49-F238E27FC236}">
                <a16:creationId xmlns:a16="http://schemas.microsoft.com/office/drawing/2014/main" id="{469E9F25-935E-4A65-8AF2-C1B8F105C612}"/>
              </a:ext>
            </a:extLst>
          </p:cNvPr>
          <p:cNvSpPr/>
          <p:nvPr userDrawn="1"/>
        </p:nvSpPr>
        <p:spPr>
          <a:xfrm>
            <a:off x="-487680" y="5923581"/>
            <a:ext cx="3133018" cy="357667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0" name="מלבן מעוגל 10">
            <a:extLst>
              <a:ext uri="{FF2B5EF4-FFF2-40B4-BE49-F238E27FC236}">
                <a16:creationId xmlns:a16="http://schemas.microsoft.com/office/drawing/2014/main" id="{DD33049F-8FB3-46DC-B84B-8E763BCBCAC1}"/>
              </a:ext>
            </a:extLst>
          </p:cNvPr>
          <p:cNvSpPr/>
          <p:nvPr userDrawn="1"/>
        </p:nvSpPr>
        <p:spPr>
          <a:xfrm>
            <a:off x="-976438" y="6359813"/>
            <a:ext cx="7301038" cy="658080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1" name="Rectangle 11">
            <a:extLst>
              <a:ext uri="{FF2B5EF4-FFF2-40B4-BE49-F238E27FC236}">
                <a16:creationId xmlns:a16="http://schemas.microsoft.com/office/drawing/2014/main" id="{761EC8D2-662F-4FBE-BF29-06100D51DE7E}"/>
              </a:ext>
            </a:extLst>
          </p:cNvPr>
          <p:cNvSpPr/>
          <p:nvPr userDrawn="1"/>
        </p:nvSpPr>
        <p:spPr>
          <a:xfrm rot="5400000">
            <a:off x="9360283" y="2733622"/>
            <a:ext cx="6987520" cy="1297194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מציין מיקום של מספר שקופית 22">
            <a:extLst>
              <a:ext uri="{FF2B5EF4-FFF2-40B4-BE49-F238E27FC236}">
                <a16:creationId xmlns:a16="http://schemas.microsoft.com/office/drawing/2014/main" id="{23075256-456E-41D8-BDFD-8C3A8EA654D2}"/>
              </a:ext>
            </a:extLst>
          </p:cNvPr>
          <p:cNvSpPr txBox="1">
            <a:spLocks/>
          </p:cNvSpPr>
          <p:nvPr userDrawn="1"/>
        </p:nvSpPr>
        <p:spPr>
          <a:xfrm>
            <a:off x="-131730" y="6361368"/>
            <a:ext cx="812800" cy="521208"/>
          </a:xfrm>
          <a:prstGeom prst="rect">
            <a:avLst/>
          </a:prstGeom>
          <a:noFill/>
        </p:spPr>
        <p:txBody>
          <a:bodyPr vert="horz" anchor="ctr"/>
          <a:lstStyle>
            <a:defPPr>
              <a:defRPr lang="en-US"/>
            </a:defPPr>
            <a:lvl1pPr marL="0" algn="ctr" defTabSz="914400" rtl="0" eaLnBrk="1" latinLnBrk="0" hangingPunct="1">
              <a:defRPr kumimoji="0" sz="1400" b="1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3D4E47C-59C5-4044-AEB3-F799ACC274F1}" type="slidenum">
              <a:rPr lang="he-IL" sz="1800" b="0" smtClean="0">
                <a:solidFill>
                  <a:schemeClr val="bg1">
                    <a:lumMod val="85000"/>
                  </a:schemeClr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pPr/>
              <a:t>‹#›</a:t>
            </a:fld>
            <a:endParaRPr lang="he-IL" sz="1800" b="0" dirty="0">
              <a:solidFill>
                <a:schemeClr val="bg1">
                  <a:lumMod val="85000"/>
                </a:schemeClr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FB42163-9C8B-4AEB-9C50-F5529BD5C36B}"/>
              </a:ext>
            </a:extLst>
          </p:cNvPr>
          <p:cNvSpPr/>
          <p:nvPr userDrawn="1"/>
        </p:nvSpPr>
        <p:spPr>
          <a:xfrm rot="16200000">
            <a:off x="5821949" y="1027133"/>
            <a:ext cx="521207" cy="12218895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9A26CB3A-BCA5-4171-BE99-1D6F46911786}"/>
              </a:ext>
            </a:extLst>
          </p:cNvPr>
          <p:cNvSpPr/>
          <p:nvPr userDrawn="1"/>
        </p:nvSpPr>
        <p:spPr>
          <a:xfrm rot="5400000">
            <a:off x="5683838" y="-6805249"/>
            <a:ext cx="947627" cy="12639719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54964ABF-EE59-4E45-BC5F-A3665732FD21}"/>
              </a:ext>
            </a:extLst>
          </p:cNvPr>
          <p:cNvSpPr/>
          <p:nvPr userDrawn="1"/>
        </p:nvSpPr>
        <p:spPr>
          <a:xfrm>
            <a:off x="-2001567" y="-416688"/>
            <a:ext cx="1974672" cy="8068538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4596A93-68B7-48E8-8354-9EAE3F8183B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951578" y="1212161"/>
            <a:ext cx="7885112" cy="4090988"/>
          </a:xfrm>
        </p:spPr>
        <p:txBody>
          <a:bodyPr>
            <a:normAutofit/>
          </a:bodyPr>
          <a:lstStyle>
            <a:lvl1pPr>
              <a:defRPr sz="28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510432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כותרת ותוכן פריסה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מלבן מעוגל 8">
            <a:extLst>
              <a:ext uri="{FF2B5EF4-FFF2-40B4-BE49-F238E27FC236}">
                <a16:creationId xmlns:a16="http://schemas.microsoft.com/office/drawing/2014/main" id="{820BD794-101C-426F-8015-9C33A0E995FA}"/>
              </a:ext>
            </a:extLst>
          </p:cNvPr>
          <p:cNvSpPr/>
          <p:nvPr userDrawn="1"/>
        </p:nvSpPr>
        <p:spPr>
          <a:xfrm>
            <a:off x="-2429707" y="195047"/>
            <a:ext cx="2969302" cy="247597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026926" y="155448"/>
            <a:ext cx="9802368" cy="720000"/>
          </a:xfrm>
          <a:noFill/>
        </p:spPr>
        <p:txBody>
          <a:bodyPr vert="horz" lIns="91440" tIns="45720" rIns="91440" bIns="45720" rtlCol="1" anchor="ctr">
            <a:noAutofit/>
          </a:bodyPr>
          <a:lstStyle>
            <a:lvl1pPr marL="0" marR="0" indent="0" algn="ctr" defTabSz="914491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he-IL" sz="44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arela Round" pitchFamily="2" charset="-79"/>
                <a:ea typeface="+mj-ea"/>
                <a:cs typeface="Varela Round" pitchFamily="2" charset="-79"/>
              </a:defRPr>
            </a:lvl1pPr>
          </a:lstStyle>
          <a:p>
            <a:pPr marL="0" marR="0" lvl="0" indent="0" algn="ctr" defTabSz="914491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e-IL" dirty="0"/>
              <a:t>לחץ כדי לערוך סגנון כותרת של תבנית</a:t>
            </a:r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1026926" y="1025601"/>
            <a:ext cx="9802368" cy="431447"/>
          </a:xfrm>
        </p:spPr>
        <p:txBody>
          <a:bodyPr anchor="ctr">
            <a:noAutofit/>
          </a:bodyPr>
          <a:lstStyle>
            <a:lvl1pPr marL="185757" indent="0" algn="r">
              <a:buNone/>
              <a:defRPr sz="3000" b="1">
                <a:solidFill>
                  <a:srgbClr val="12B4BC"/>
                </a:solidFill>
                <a:latin typeface="Varela Round" pitchFamily="2" charset="-79"/>
                <a:cs typeface="Varela Round" pitchFamily="2" charset="-79"/>
              </a:defRPr>
            </a:lvl1pPr>
            <a:lvl2pPr marL="457246" indent="0">
              <a:buNone/>
              <a:defRPr sz="2000" b="1"/>
            </a:lvl2pPr>
            <a:lvl3pPr marL="914491" indent="0">
              <a:buNone/>
              <a:defRPr sz="1800" b="1"/>
            </a:lvl3pPr>
            <a:lvl4pPr marL="1371737" indent="0">
              <a:buNone/>
              <a:defRPr sz="1600" b="1"/>
            </a:lvl4pPr>
            <a:lvl5pPr marL="1828983" indent="0">
              <a:buNone/>
              <a:defRPr sz="1600" b="1"/>
            </a:lvl5pPr>
            <a:lvl6pPr marL="2286229" indent="0">
              <a:buNone/>
              <a:defRPr sz="1600" b="1"/>
            </a:lvl6pPr>
            <a:lvl7pPr marL="2743474" indent="0">
              <a:buNone/>
              <a:defRPr sz="1600" b="1"/>
            </a:lvl7pPr>
            <a:lvl8pPr marL="3200720" indent="0">
              <a:buNone/>
              <a:defRPr sz="1600" b="1"/>
            </a:lvl8pPr>
            <a:lvl9pPr marL="3657966" indent="0">
              <a:buNone/>
              <a:defRPr sz="1600" b="1"/>
            </a:lvl9pPr>
          </a:lstStyle>
          <a:p>
            <a:pPr lvl="0"/>
            <a:r>
              <a:rPr lang="he-IL" dirty="0"/>
              <a:t>לחץ כדי לערוך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1026927" y="1710442"/>
            <a:ext cx="8212766" cy="4152517"/>
          </a:xfrm>
        </p:spPr>
        <p:txBody>
          <a:bodyPr>
            <a:normAutofit/>
          </a:bodyPr>
          <a:lstStyle>
            <a:lvl1pPr marL="439782" indent="-342934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itchFamily="2" charset="-79"/>
              </a:defRPr>
            </a:lvl1pPr>
            <a:lvl2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itchFamily="2" charset="-79"/>
              </a:defRPr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marL="342934" lvl="0" indent="-342934" algn="r" defTabSz="914491" rtl="1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•"/>
            </a:pPr>
            <a:r>
              <a:rPr lang="he-IL" dirty="0"/>
              <a:t>לחץ כדי לערוך סגנונות טקסט של תבנית בסיס</a:t>
            </a:r>
          </a:p>
          <a:p>
            <a:pPr marL="743024" lvl="1" indent="-285779" algn="r" defTabSz="914491" rtl="1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–"/>
            </a:pPr>
            <a:r>
              <a:rPr lang="he-IL" dirty="0"/>
              <a:t>רמה שנייה</a:t>
            </a:r>
          </a:p>
        </p:txBody>
      </p:sp>
      <p:sp>
        <p:nvSpPr>
          <p:cNvPr id="8" name="מלבן מעוגל 6">
            <a:extLst>
              <a:ext uri="{FF2B5EF4-FFF2-40B4-BE49-F238E27FC236}">
                <a16:creationId xmlns:a16="http://schemas.microsoft.com/office/drawing/2014/main" id="{E6F50987-5C32-40D2-A5FB-79D9E0819C00}"/>
              </a:ext>
            </a:extLst>
          </p:cNvPr>
          <p:cNvSpPr/>
          <p:nvPr userDrawn="1"/>
        </p:nvSpPr>
        <p:spPr>
          <a:xfrm>
            <a:off x="9974795" y="5878199"/>
            <a:ext cx="4766811" cy="357667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 dirty="0"/>
          </a:p>
        </p:txBody>
      </p:sp>
      <p:sp>
        <p:nvSpPr>
          <p:cNvPr id="13" name="מלבן מעוגל 8">
            <a:extLst>
              <a:ext uri="{FF2B5EF4-FFF2-40B4-BE49-F238E27FC236}">
                <a16:creationId xmlns:a16="http://schemas.microsoft.com/office/drawing/2014/main" id="{2CDE3276-7F45-4436-8F72-4AC18E7F0FC7}"/>
              </a:ext>
            </a:extLst>
          </p:cNvPr>
          <p:cNvSpPr/>
          <p:nvPr userDrawn="1"/>
        </p:nvSpPr>
        <p:spPr>
          <a:xfrm>
            <a:off x="-2017472" y="518276"/>
            <a:ext cx="2969302" cy="369516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4" name="מלבן מעוגל 10">
            <a:extLst>
              <a:ext uri="{FF2B5EF4-FFF2-40B4-BE49-F238E27FC236}">
                <a16:creationId xmlns:a16="http://schemas.microsoft.com/office/drawing/2014/main" id="{1C8AF664-98DE-433F-9B61-94366E98BCDF}"/>
              </a:ext>
            </a:extLst>
          </p:cNvPr>
          <p:cNvSpPr/>
          <p:nvPr userDrawn="1"/>
        </p:nvSpPr>
        <p:spPr>
          <a:xfrm>
            <a:off x="8144699" y="6307826"/>
            <a:ext cx="5175721" cy="720000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8084947B-AFA4-410D-A793-689C573D144E}"/>
              </a:ext>
            </a:extLst>
          </p:cNvPr>
          <p:cNvSpPr/>
          <p:nvPr userDrawn="1"/>
        </p:nvSpPr>
        <p:spPr>
          <a:xfrm>
            <a:off x="-1" y="-960120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6D4F41F-EAD8-495C-A662-C4F40F404DB3}"/>
              </a:ext>
            </a:extLst>
          </p:cNvPr>
          <p:cNvSpPr/>
          <p:nvPr userDrawn="1"/>
        </p:nvSpPr>
        <p:spPr>
          <a:xfrm>
            <a:off x="-1356361" y="6889426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2A1181A-6B49-4EE5-AE44-1B5B124FA758}"/>
              </a:ext>
            </a:extLst>
          </p:cNvPr>
          <p:cNvSpPr/>
          <p:nvPr userDrawn="1"/>
        </p:nvSpPr>
        <p:spPr>
          <a:xfrm rot="5400000">
            <a:off x="10121386" y="1972518"/>
            <a:ext cx="6987520" cy="281940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113178B-7D7E-4A10-9724-453DF758F663}"/>
              </a:ext>
            </a:extLst>
          </p:cNvPr>
          <p:cNvSpPr/>
          <p:nvPr userDrawn="1"/>
        </p:nvSpPr>
        <p:spPr>
          <a:xfrm>
            <a:off x="-3273296" y="-31850"/>
            <a:ext cx="3246401" cy="7683699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מציין מיקום של מספר שקופית 22">
            <a:extLst>
              <a:ext uri="{FF2B5EF4-FFF2-40B4-BE49-F238E27FC236}">
                <a16:creationId xmlns:a16="http://schemas.microsoft.com/office/drawing/2014/main" id="{7947FE0C-D7CF-4209-91A5-93564F2C3543}"/>
              </a:ext>
            </a:extLst>
          </p:cNvPr>
          <p:cNvSpPr txBox="1">
            <a:spLocks/>
          </p:cNvSpPr>
          <p:nvPr userDrawn="1"/>
        </p:nvSpPr>
        <p:spPr>
          <a:xfrm>
            <a:off x="-162210" y="6389199"/>
            <a:ext cx="812800" cy="521208"/>
          </a:xfrm>
          <a:prstGeom prst="rect">
            <a:avLst/>
          </a:prstGeom>
          <a:noFill/>
        </p:spPr>
        <p:txBody>
          <a:bodyPr vert="horz" anchor="ctr"/>
          <a:lstStyle>
            <a:defPPr>
              <a:defRPr lang="en-US"/>
            </a:defPPr>
            <a:lvl1pPr marL="0" algn="ctr" defTabSz="914400" rtl="0" eaLnBrk="1" latinLnBrk="0" hangingPunct="1">
              <a:defRPr kumimoji="0" sz="1400" b="1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3D4E47C-59C5-4044-AEB3-F799ACC274F1}" type="slidenum">
              <a:rPr lang="he-IL" sz="1800" b="0" smtClean="0">
                <a:solidFill>
                  <a:schemeClr val="bg1">
                    <a:lumMod val="65000"/>
                  </a:schemeClr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pPr/>
              <a:t>‹#›</a:t>
            </a:fld>
            <a:endParaRPr lang="he-IL" sz="1800" b="0" dirty="0">
              <a:solidFill>
                <a:schemeClr val="bg1">
                  <a:lumMod val="65000"/>
                </a:schemeClr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וידאו על מסך מל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מלבן מעוגל 7"/>
          <p:cNvSpPr/>
          <p:nvPr userDrawn="1"/>
        </p:nvSpPr>
        <p:spPr>
          <a:xfrm>
            <a:off x="8667715" y="-161750"/>
            <a:ext cx="5300119" cy="382355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itchFamily="2" charset="-79"/>
              <a:cs typeface="Varela Round" pitchFamily="2" charset="-79"/>
            </a:endParaRPr>
          </a:p>
        </p:txBody>
      </p:sp>
      <p:sp>
        <p:nvSpPr>
          <p:cNvPr id="4" name="מציין מיקום של מדיה 3">
            <a:extLst>
              <a:ext uri="{FF2B5EF4-FFF2-40B4-BE49-F238E27FC236}">
                <a16:creationId xmlns:a16="http://schemas.microsoft.com/office/drawing/2014/main" id="{DD834E78-91D0-4CCC-9C3F-C5C504CFBE13}"/>
              </a:ext>
            </a:extLst>
          </p:cNvPr>
          <p:cNvSpPr>
            <a:spLocks noGrp="1"/>
          </p:cNvSpPr>
          <p:nvPr>
            <p:ph type="media" sz="quarter" idx="10" hasCustomPrompt="1"/>
          </p:nvPr>
        </p:nvSpPr>
        <p:spPr>
          <a:xfrm>
            <a:off x="363416" y="639717"/>
            <a:ext cx="11465168" cy="6122933"/>
          </a:xfrm>
        </p:spPr>
        <p:txBody>
          <a:bodyPr/>
          <a:lstStyle>
            <a:lvl1pPr marL="0" indent="0">
              <a:buFontTx/>
              <a:buNone/>
              <a:defRPr>
                <a:solidFill>
                  <a:srgbClr val="192A72"/>
                </a:solidFill>
                <a:latin typeface="Varela Round" panose="00000500000000000000" pitchFamily="2" charset="-79"/>
                <a:cs typeface="Varela Round" panose="00000500000000000000" pitchFamily="2" charset="-79"/>
              </a:defRPr>
            </a:lvl1pPr>
          </a:lstStyle>
          <a:p>
            <a:r>
              <a:rPr lang="he-IL" dirty="0"/>
              <a:t>מיועד לסרטים</a:t>
            </a:r>
          </a:p>
        </p:txBody>
      </p:sp>
      <p:sp>
        <p:nvSpPr>
          <p:cNvPr id="11" name="מציין מיקום תוכן 10">
            <a:extLst>
              <a:ext uri="{FF2B5EF4-FFF2-40B4-BE49-F238E27FC236}">
                <a16:creationId xmlns:a16="http://schemas.microsoft.com/office/drawing/2014/main" id="{2A86C914-3EB6-4303-93FB-203A29FA2E36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363416" y="95349"/>
            <a:ext cx="8074879" cy="400050"/>
          </a:xfrm>
        </p:spPr>
        <p:txBody>
          <a:bodyPr anchor="ctr">
            <a:noAutofit/>
          </a:bodyPr>
          <a:lstStyle>
            <a:lvl1pPr marL="0" indent="0" algn="r">
              <a:buFontTx/>
              <a:buNone/>
              <a:defRPr sz="2400">
                <a:solidFill>
                  <a:srgbClr val="192A72"/>
                </a:solidFill>
                <a:latin typeface="Varela Round" panose="00000500000000000000" pitchFamily="2" charset="-79"/>
                <a:cs typeface="Varela Round" panose="00000500000000000000" pitchFamily="2" charset="-79"/>
              </a:defRPr>
            </a:lvl1pPr>
          </a:lstStyle>
          <a:p>
            <a:pPr lvl="0"/>
            <a:r>
              <a:rPr lang="he-IL" dirty="0"/>
              <a:t>לחץ כדי לערוך סגנונות טקסט של תבנית בסיס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0226196-3340-4F6C-9B09-34934599BAD7}"/>
              </a:ext>
            </a:extLst>
          </p:cNvPr>
          <p:cNvSpPr/>
          <p:nvPr userDrawn="1"/>
        </p:nvSpPr>
        <p:spPr>
          <a:xfrm>
            <a:off x="-1" y="-960120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5291965B-48C3-4AD9-9066-E67195630BFD}"/>
              </a:ext>
            </a:extLst>
          </p:cNvPr>
          <p:cNvSpPr/>
          <p:nvPr userDrawn="1"/>
        </p:nvSpPr>
        <p:spPr>
          <a:xfrm>
            <a:off x="-1356361" y="6875979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98CB16E1-D93B-440E-81F5-6366FDB428B8}"/>
              </a:ext>
            </a:extLst>
          </p:cNvPr>
          <p:cNvSpPr/>
          <p:nvPr userDrawn="1"/>
        </p:nvSpPr>
        <p:spPr>
          <a:xfrm rot="5400000">
            <a:off x="10129568" y="1977381"/>
            <a:ext cx="6987520" cy="281940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A020DF7-29CF-4A0A-BC0A-7568981BF8AD}"/>
              </a:ext>
            </a:extLst>
          </p:cNvPr>
          <p:cNvSpPr/>
          <p:nvPr userDrawn="1"/>
        </p:nvSpPr>
        <p:spPr>
          <a:xfrm>
            <a:off x="-3948180" y="347118"/>
            <a:ext cx="3246401" cy="730473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87F0C566-C47D-446F-9E8E-EC9B0F5F1BF0}"/>
              </a:ext>
            </a:extLst>
          </p:cNvPr>
          <p:cNvSpPr/>
          <p:nvPr userDrawn="1"/>
        </p:nvSpPr>
        <p:spPr>
          <a:xfrm>
            <a:off x="-1" y="-960120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C863A8D2-0547-47E3-84C0-5D60CFDB7CB1}"/>
              </a:ext>
            </a:extLst>
          </p:cNvPr>
          <p:cNvSpPr/>
          <p:nvPr userDrawn="1"/>
        </p:nvSpPr>
        <p:spPr>
          <a:xfrm>
            <a:off x="-1356361" y="6889426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3C0104F3-C98B-4790-842F-F7B1B2FBDE13}"/>
              </a:ext>
            </a:extLst>
          </p:cNvPr>
          <p:cNvSpPr/>
          <p:nvPr userDrawn="1"/>
        </p:nvSpPr>
        <p:spPr>
          <a:xfrm rot="5400000">
            <a:off x="10121386" y="1972518"/>
            <a:ext cx="6987520" cy="281940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807C576E-38DA-426A-9C16-921DE9A0835B}"/>
              </a:ext>
            </a:extLst>
          </p:cNvPr>
          <p:cNvSpPr/>
          <p:nvPr userDrawn="1"/>
        </p:nvSpPr>
        <p:spPr>
          <a:xfrm>
            <a:off x="-3273296" y="-31850"/>
            <a:ext cx="3246401" cy="7683699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מציין מיקום של מספר שקופית 22">
            <a:extLst>
              <a:ext uri="{FF2B5EF4-FFF2-40B4-BE49-F238E27FC236}">
                <a16:creationId xmlns:a16="http://schemas.microsoft.com/office/drawing/2014/main" id="{5F1A13CD-CEB6-4958-B99A-46020ADA9375}"/>
              </a:ext>
            </a:extLst>
          </p:cNvPr>
          <p:cNvSpPr txBox="1">
            <a:spLocks/>
          </p:cNvSpPr>
          <p:nvPr userDrawn="1"/>
        </p:nvSpPr>
        <p:spPr>
          <a:xfrm>
            <a:off x="-231414" y="6409126"/>
            <a:ext cx="812800" cy="521208"/>
          </a:xfrm>
          <a:prstGeom prst="rect">
            <a:avLst/>
          </a:prstGeom>
          <a:noFill/>
        </p:spPr>
        <p:txBody>
          <a:bodyPr vert="horz" anchor="ctr"/>
          <a:lstStyle>
            <a:defPPr>
              <a:defRPr lang="en-US"/>
            </a:defPPr>
            <a:lvl1pPr marL="0" algn="ctr" defTabSz="914400" rtl="0" eaLnBrk="1" latinLnBrk="0" hangingPunct="1">
              <a:defRPr kumimoji="0" sz="1400" b="1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3D4E47C-59C5-4044-AEB3-F799ACC274F1}" type="slidenum">
              <a:rPr lang="he-IL" sz="1600" b="0" smtClean="0">
                <a:solidFill>
                  <a:schemeClr val="bg1">
                    <a:lumMod val="65000"/>
                  </a:schemeClr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pPr/>
              <a:t>‹#›</a:t>
            </a:fld>
            <a:endParaRPr lang="he-IL" sz="1600" b="0" dirty="0">
              <a:solidFill>
                <a:schemeClr val="bg1">
                  <a:lumMod val="65000"/>
                </a:schemeClr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368776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/>
          <p:cNvSpPr>
            <a:spLocks noGrp="1"/>
          </p:cNvSpPr>
          <p:nvPr>
            <p:ph type="title"/>
          </p:nvPr>
        </p:nvSpPr>
        <p:spPr>
          <a:xfrm>
            <a:off x="609601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609601" y="1600202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2"/>
          </p:nvPr>
        </p:nvSpPr>
        <p:spPr>
          <a:xfrm>
            <a:off x="8737601" y="6356352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6F552B-607E-4869-A917-C44959BDCB12}" type="datetimeFigureOut">
              <a:rPr lang="he-IL" smtClean="0"/>
              <a:pPr/>
              <a:t>ה'/אב/תש"ף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>
            <a:off x="4165601" y="6356352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609601" y="6356352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478A40-4CDB-4A89-A7AB-ED0E5AEAC786}" type="slidenum">
              <a:rPr lang="he-IL" smtClean="0"/>
              <a:pPr/>
              <a:t>‹#›</a:t>
            </a:fld>
            <a:endParaRPr lang="he-IL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D1A36FD-4A58-4EC2-B769-2CB4558CD860}"/>
              </a:ext>
            </a:extLst>
          </p:cNvPr>
          <p:cNvSpPr/>
          <p:nvPr userDrawn="1"/>
        </p:nvSpPr>
        <p:spPr>
          <a:xfrm>
            <a:off x="-1" y="-960120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59A89C66-91F2-409B-AE3C-970820728814}"/>
              </a:ext>
            </a:extLst>
          </p:cNvPr>
          <p:cNvSpPr/>
          <p:nvPr userDrawn="1"/>
        </p:nvSpPr>
        <p:spPr>
          <a:xfrm>
            <a:off x="-1356361" y="6889426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AEAF9B00-5AF6-47AB-81E5-2BE048851E3E}"/>
              </a:ext>
            </a:extLst>
          </p:cNvPr>
          <p:cNvSpPr/>
          <p:nvPr userDrawn="1"/>
        </p:nvSpPr>
        <p:spPr>
          <a:xfrm rot="5400000">
            <a:off x="10121386" y="1972518"/>
            <a:ext cx="6987520" cy="281940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E3C55C6-DFDE-44BF-BB37-E582014C2D44}"/>
              </a:ext>
            </a:extLst>
          </p:cNvPr>
          <p:cNvSpPr/>
          <p:nvPr userDrawn="1"/>
        </p:nvSpPr>
        <p:spPr>
          <a:xfrm>
            <a:off x="-3273296" y="-31850"/>
            <a:ext cx="3246401" cy="7683699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4" r:id="rId2"/>
    <p:sldLayoutId id="2147483661" r:id="rId3"/>
    <p:sldLayoutId id="2147483674" r:id="rId4"/>
    <p:sldLayoutId id="2147483675" r:id="rId5"/>
    <p:sldLayoutId id="2147483650" r:id="rId6"/>
    <p:sldLayoutId id="2147483676" r:id="rId7"/>
    <p:sldLayoutId id="2147483653" r:id="rId8"/>
    <p:sldLayoutId id="2147483666" r:id="rId9"/>
    <p:sldLayoutId id="2147483677" r:id="rId10"/>
  </p:sldLayoutIdLst>
  <p:txStyles>
    <p:titleStyle>
      <a:lvl1pPr algn="ctr" defTabSz="914491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34" indent="-342934" algn="r" defTabSz="914491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3024" indent="-285779" algn="r" defTabSz="914491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114" indent="-228623" algn="r" defTabSz="914491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360" indent="-228623" algn="r" defTabSz="914491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606" indent="-228623" algn="r" defTabSz="914491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851" indent="-228623" algn="r" defTabSz="914491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2097" indent="-228623" algn="r" defTabSz="914491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343" indent="-228623" algn="r" defTabSz="914491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589" indent="-228623" algn="r" defTabSz="914491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91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46" algn="r" defTabSz="914491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91" algn="r" defTabSz="914491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737" algn="r" defTabSz="914491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983" algn="r" defTabSz="914491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229" algn="r" defTabSz="914491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474" algn="r" defTabSz="914491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720" algn="r" defTabSz="914491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966" algn="r" defTabSz="914491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NN9IgGTwbF0&amp;feature=youtu.be" TargetMode="External"/><Relationship Id="rId2" Type="http://schemas.openxmlformats.org/officeDocument/2006/relationships/hyperlink" Target="https://youtu.be/NN9IgGTwbF0" TargetMode="External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drive.google.com/open?id=1825Jnh59ECpyLkwk_TBAzvosMxiEoCGv" TargetMode="Externa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giphy.com/gifs/animal-dogs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Relationship Id="rId5" Type="http://schemas.openxmlformats.org/officeDocument/2006/relationships/hyperlink" Target="https://www.flickr.com/photos/33235233@N05/" TargetMode="External"/><Relationship Id="rId4" Type="http://schemas.openxmlformats.org/officeDocument/2006/relationships/image" Target="../media/image2.jp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כותרת 6"/>
          <p:cNvSpPr>
            <a:spLocks noGrp="1"/>
          </p:cNvSpPr>
          <p:nvPr>
            <p:ph type="ctrTitle"/>
          </p:nvPr>
        </p:nvSpPr>
        <p:spPr>
          <a:xfrm>
            <a:off x="1" y="2693893"/>
            <a:ext cx="12192001" cy="1470216"/>
          </a:xfrm>
        </p:spPr>
        <p:txBody>
          <a:bodyPr>
            <a:normAutofit/>
          </a:bodyPr>
          <a:lstStyle/>
          <a:p>
            <a:r>
              <a:rPr lang="he-IL" dirty="0"/>
              <a:t>מערכת שידורים לאומית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6D096B80-AF29-435E-8795-1A387C87F6BD}"/>
              </a:ext>
            </a:extLst>
          </p:cNvPr>
          <p:cNvSpPr/>
          <p:nvPr/>
        </p:nvSpPr>
        <p:spPr>
          <a:xfrm>
            <a:off x="12279398" y="6653"/>
            <a:ext cx="2404790" cy="66386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>
                <a:solidFill>
                  <a:srgbClr val="002060"/>
                </a:solidFill>
              </a:rPr>
              <a:t>שקופית זו היא חובה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4494B9A1-1541-45E7-9ACE-02721554E39F}"/>
              </a:ext>
            </a:extLst>
          </p:cNvPr>
          <p:cNvSpPr/>
          <p:nvPr/>
        </p:nvSpPr>
        <p:spPr>
          <a:xfrm>
            <a:off x="12279398" y="746985"/>
            <a:ext cx="2404790" cy="423968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e-IL" dirty="0">
              <a:solidFill>
                <a:srgbClr val="002060"/>
              </a:solidFill>
            </a:endParaRPr>
          </a:p>
          <a:p>
            <a:pPr algn="ctr"/>
            <a:r>
              <a:rPr lang="he-IL" b="1" dirty="0">
                <a:solidFill>
                  <a:srgbClr val="002060"/>
                </a:solidFill>
              </a:rPr>
              <a:t>עליכם להתקין את הפונט </a:t>
            </a:r>
            <a:r>
              <a:rPr lang="en-US" b="1" dirty="0">
                <a:solidFill>
                  <a:srgbClr val="002060"/>
                </a:solidFill>
              </a:rPr>
              <a:t>Varela</a:t>
            </a:r>
            <a:r>
              <a:rPr lang="he-IL" b="1" dirty="0">
                <a:solidFill>
                  <a:srgbClr val="002060"/>
                </a:solidFill>
              </a:rPr>
              <a:t> </a:t>
            </a:r>
            <a:r>
              <a:rPr lang="en-US" b="1" dirty="0">
                <a:solidFill>
                  <a:srgbClr val="002060"/>
                </a:solidFill>
              </a:rPr>
              <a:t>Round</a:t>
            </a:r>
            <a:r>
              <a:rPr lang="he-IL" b="1" dirty="0">
                <a:solidFill>
                  <a:srgbClr val="002060"/>
                </a:solidFill>
              </a:rPr>
              <a:t> לפני תחילת העבודה.</a:t>
            </a:r>
          </a:p>
          <a:p>
            <a:pPr algn="ctr"/>
            <a:r>
              <a:rPr lang="he-IL" dirty="0">
                <a:solidFill>
                  <a:srgbClr val="002060"/>
                </a:solidFill>
              </a:rPr>
              <a:t>אם ברצונכם לצפות בהנחיות להתקנת פונט </a:t>
            </a:r>
            <a:r>
              <a:rPr lang="en-US" dirty="0">
                <a:solidFill>
                  <a:srgbClr val="002060"/>
                </a:solidFill>
              </a:rPr>
              <a:t>Varela Round</a:t>
            </a:r>
            <a:r>
              <a:rPr lang="he-IL" dirty="0">
                <a:solidFill>
                  <a:srgbClr val="002060"/>
                </a:solidFill>
              </a:rPr>
              <a:t>, תוכלו לעשות זאת בקלות. </a:t>
            </a:r>
          </a:p>
          <a:p>
            <a:pPr algn="ctr"/>
            <a:r>
              <a:rPr lang="he-IL" dirty="0">
                <a:solidFill>
                  <a:srgbClr val="002060"/>
                </a:solidFill>
              </a:rPr>
              <a:t>צפו בסרטון הבא:</a:t>
            </a:r>
            <a:r>
              <a:rPr lang="en-US" dirty="0">
                <a:solidFill>
                  <a:srgbClr val="002060"/>
                </a:solidFill>
              </a:rPr>
              <a:t> </a:t>
            </a:r>
            <a:endParaRPr lang="he-IL" dirty="0">
              <a:solidFill>
                <a:srgbClr val="002060"/>
              </a:solidFill>
            </a:endParaRPr>
          </a:p>
          <a:p>
            <a:pPr algn="ctr"/>
            <a:br>
              <a:rPr lang="en-US" dirty="0">
                <a:solidFill>
                  <a:srgbClr val="002060"/>
                </a:solidFill>
                <a:hlinkClick r:id="rId2"/>
              </a:rPr>
            </a:br>
            <a:r>
              <a:rPr lang="en-US" dirty="0">
                <a:solidFill>
                  <a:srgbClr val="002060"/>
                </a:solidFill>
                <a:hlinkClick r:id="rId3"/>
              </a:rPr>
              <a:t>https://www.youtube.com/watch?v=NN9IgGTwbF0&amp;feature=youtu.be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07336567-3BEF-48E7-A00C-1582E175DD05}"/>
              </a:ext>
            </a:extLst>
          </p:cNvPr>
          <p:cNvSpPr/>
          <p:nvPr/>
        </p:nvSpPr>
        <p:spPr>
          <a:xfrm>
            <a:off x="12279398" y="5063135"/>
            <a:ext cx="2404790" cy="115691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>
                <a:solidFill>
                  <a:srgbClr val="002060"/>
                </a:solidFill>
                <a:hlinkClick r:id="rId4"/>
              </a:rPr>
              <a:t>קישור</a:t>
            </a:r>
            <a:r>
              <a:rPr lang="he-IL" dirty="0">
                <a:solidFill>
                  <a:srgbClr val="002060"/>
                </a:solidFill>
              </a:rPr>
              <a:t> להורדת הפונט</a:t>
            </a:r>
            <a:br>
              <a:rPr lang="en-US" dirty="0">
                <a:solidFill>
                  <a:srgbClr val="002060"/>
                </a:solidFill>
              </a:rPr>
            </a:br>
            <a:r>
              <a:rPr lang="he-IL" dirty="0">
                <a:solidFill>
                  <a:srgbClr val="002060"/>
                </a:solidFill>
              </a:rPr>
              <a:t>(אשרו את הודעת האבטחה) </a:t>
            </a:r>
            <a:endParaRPr lang="en-US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0999099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כותרת 4"/>
          <p:cNvSpPr>
            <a:spLocks noGrp="1"/>
          </p:cNvSpPr>
          <p:nvPr>
            <p:ph type="ctrTitle"/>
          </p:nvPr>
        </p:nvSpPr>
        <p:spPr>
          <a:xfrm>
            <a:off x="696000" y="1361088"/>
            <a:ext cx="10800000" cy="1260000"/>
          </a:xfrm>
        </p:spPr>
        <p:txBody>
          <a:bodyPr/>
          <a:lstStyle/>
          <a:p>
            <a:r>
              <a:rPr lang="he-IL" dirty="0"/>
              <a:t>רֶקוּרְסְיָה – פרק 4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37C9259-BD27-44CF-89D5-877243D9C83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494182" y="2734718"/>
            <a:ext cx="9203635" cy="1502195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</a:pPr>
            <a:r>
              <a:rPr lang="he-IL" sz="4800" b="1" dirty="0"/>
              <a:t>ההבדל בין "</a:t>
            </a:r>
            <a:r>
              <a:rPr lang="he-IL" sz="4800" b="1" dirty="0" err="1"/>
              <a:t>רקורסיית</a:t>
            </a:r>
            <a:r>
              <a:rPr lang="he-IL" sz="4800" b="1" dirty="0"/>
              <a:t> הלוך-חזור" לבין "</a:t>
            </a:r>
            <a:r>
              <a:rPr lang="he-IL" sz="4800" b="1" dirty="0" err="1"/>
              <a:t>רקורסיית</a:t>
            </a:r>
            <a:r>
              <a:rPr lang="he-IL" sz="4800" b="1" dirty="0"/>
              <a:t> </a:t>
            </a:r>
            <a:r>
              <a:rPr lang="he-IL" sz="4800" b="1" dirty="0" err="1"/>
              <a:t>זנ</a:t>
            </a:r>
            <a:r>
              <a:rPr lang="he-IL" sz="1400" b="1" dirty="0"/>
              <a:t> </a:t>
            </a:r>
            <a:r>
              <a:rPr lang="he-IL" sz="4800" b="1" dirty="0"/>
              <a:t>ב</a:t>
            </a:r>
            <a:r>
              <a:rPr lang="he-IL" sz="2000" b="1" dirty="0"/>
              <a:t> </a:t>
            </a:r>
            <a:r>
              <a:rPr lang="he-IL" sz="4800" b="1" dirty="0"/>
              <a:t>".</a:t>
            </a:r>
          </a:p>
          <a:p>
            <a:pPr>
              <a:spcBef>
                <a:spcPts val="0"/>
              </a:spcBef>
            </a:pPr>
            <a:endParaRPr lang="en-US" sz="4800" b="1" dirty="0"/>
          </a:p>
        </p:txBody>
      </p:sp>
    </p:spTree>
    <p:extLst>
      <p:ext uri="{BB962C8B-B14F-4D97-AF65-F5344CB8AC3E}">
        <p14:creationId xmlns:p14="http://schemas.microsoft.com/office/powerpoint/2010/main" val="146034807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כותרת 1">
            <a:extLst>
              <a:ext uri="{FF2B5EF4-FFF2-40B4-BE49-F238E27FC236}">
                <a16:creationId xmlns:a16="http://schemas.microsoft.com/office/drawing/2014/main" id="{FA98D07F-2761-47CA-BCE0-E83C8523AD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66852" y="116138"/>
            <a:ext cx="9734548" cy="1152514"/>
          </a:xfrm>
        </p:spPr>
        <p:txBody>
          <a:bodyPr/>
          <a:lstStyle/>
          <a:p>
            <a:pPr algn="ctr"/>
            <a:r>
              <a:rPr lang="he-IL" sz="4400" b="1" dirty="0">
                <a:solidFill>
                  <a:srgbClr val="002060"/>
                </a:solidFill>
                <a:latin typeface="Varela Round" pitchFamily="2" charset="-79"/>
                <a:cs typeface="Varela Round" panose="00000500000000000000" pitchFamily="2" charset="-79"/>
              </a:rPr>
              <a:t>חיבור שני מספרים שלמים ברקורסיה</a:t>
            </a:r>
            <a:br>
              <a:rPr lang="he-IL" sz="4000" b="1" dirty="0">
                <a:cs typeface="+mn-cs"/>
              </a:rPr>
            </a:br>
            <a:r>
              <a:rPr lang="he-IL" sz="3600" b="1" dirty="0">
                <a:solidFill>
                  <a:srgbClr val="002060"/>
                </a:solidFill>
                <a:latin typeface="Varela Round" pitchFamily="2" charset="-79"/>
                <a:cs typeface="Varela Round" panose="00000500000000000000" pitchFamily="2" charset="-79"/>
              </a:rPr>
              <a:t>(פתרון א')</a:t>
            </a:r>
          </a:p>
        </p:txBody>
      </p:sp>
      <p:sp>
        <p:nvSpPr>
          <p:cNvPr id="106" name="כותרת 1">
            <a:extLst>
              <a:ext uri="{FF2B5EF4-FFF2-40B4-BE49-F238E27FC236}">
                <a16:creationId xmlns:a16="http://schemas.microsoft.com/office/drawing/2014/main" id="{1348CF33-3BB8-4E78-9045-1759473330FF}"/>
              </a:ext>
            </a:extLst>
          </p:cNvPr>
          <p:cNvSpPr txBox="1">
            <a:spLocks/>
          </p:cNvSpPr>
          <p:nvPr/>
        </p:nvSpPr>
        <p:spPr>
          <a:xfrm>
            <a:off x="310169" y="1455465"/>
            <a:ext cx="8058179" cy="4177516"/>
          </a:xfrm>
          <a:prstGeom prst="rect">
            <a:avLst/>
          </a:prstGeom>
        </p:spPr>
        <p:txBody>
          <a:bodyPr rtlCol="1" anchor="ctr"/>
          <a:lstStyle/>
          <a:p>
            <a:pPr algn="l" defTabSz="612000" rtl="0">
              <a:lnSpc>
                <a:spcPct val="150000"/>
              </a:lnSpc>
            </a:pPr>
            <a:r>
              <a:rPr lang="en-US" sz="2400" dirty="0">
                <a:latin typeface="Varela Round" panose="00000500000000000000" pitchFamily="2" charset="-79"/>
                <a:cs typeface="Varela Round" panose="00000500000000000000" pitchFamily="2" charset="-79"/>
              </a:rPr>
              <a:t>public  static  int  </a:t>
            </a:r>
            <a:r>
              <a:rPr lang="en-US" sz="2400" b="1" dirty="0">
                <a:solidFill>
                  <a:srgbClr val="FFC000"/>
                </a:solidFill>
                <a:latin typeface="Varela Round" pitchFamily="2" charset="-79"/>
                <a:cs typeface="Varela Round" panose="00000500000000000000" pitchFamily="2" charset="-79"/>
              </a:rPr>
              <a:t>add</a:t>
            </a:r>
            <a:r>
              <a:rPr lang="en-US" sz="2400" dirty="0">
                <a:latin typeface="Varela Round" panose="00000500000000000000" pitchFamily="2" charset="-79"/>
                <a:cs typeface="Varela Round" panose="00000500000000000000" pitchFamily="2" charset="-79"/>
              </a:rPr>
              <a:t>  ( int  x </a:t>
            </a:r>
            <a:r>
              <a:rPr lang="en-US" sz="2400" b="1" dirty="0">
                <a:latin typeface="Varela Round" panose="00000500000000000000" pitchFamily="2" charset="-79"/>
                <a:cs typeface="Varela Round" panose="00000500000000000000" pitchFamily="2" charset="-79"/>
              </a:rPr>
              <a:t>,</a:t>
            </a:r>
            <a:r>
              <a:rPr lang="en-US" sz="2400" dirty="0">
                <a:latin typeface="Varela Round" panose="00000500000000000000" pitchFamily="2" charset="-79"/>
                <a:cs typeface="Varela Round" panose="00000500000000000000" pitchFamily="2" charset="-79"/>
              </a:rPr>
              <a:t> int  y )</a:t>
            </a:r>
          </a:p>
          <a:p>
            <a:pPr algn="l" defTabSz="612000" rtl="0"/>
            <a:r>
              <a:rPr lang="en-US" sz="2000" dirty="0">
                <a:solidFill>
                  <a:srgbClr val="00B05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{    //  	 . x </a:t>
            </a:r>
            <a:r>
              <a:rPr lang="he-IL" sz="2000" dirty="0">
                <a:solidFill>
                  <a:srgbClr val="00B05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  ומספר </a:t>
            </a:r>
            <a:r>
              <a:rPr lang="he-IL" sz="2000" u="sng" dirty="0">
                <a:solidFill>
                  <a:srgbClr val="00B05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שלם</a:t>
            </a:r>
            <a:r>
              <a:rPr lang="he-IL" sz="2000" dirty="0">
                <a:solidFill>
                  <a:srgbClr val="00B05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 </a:t>
            </a:r>
            <a:r>
              <a:rPr lang="en-US" sz="2000" dirty="0">
                <a:solidFill>
                  <a:srgbClr val="00B05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y</a:t>
            </a:r>
            <a:r>
              <a:rPr lang="he-IL" sz="2000" dirty="0">
                <a:solidFill>
                  <a:srgbClr val="00B05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הפעולה מקבלת מספר </a:t>
            </a:r>
            <a:r>
              <a:rPr lang="he-IL" sz="2000" u="sng" dirty="0">
                <a:solidFill>
                  <a:srgbClr val="00B05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טבעי</a:t>
            </a:r>
            <a:r>
              <a:rPr lang="he-IL" sz="2000" dirty="0">
                <a:solidFill>
                  <a:srgbClr val="00B05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  </a:t>
            </a:r>
          </a:p>
          <a:p>
            <a:pPr algn="l" defTabSz="612000" rtl="0">
              <a:lnSpc>
                <a:spcPct val="150000"/>
              </a:lnSpc>
              <a:spcAft>
                <a:spcPts val="600"/>
              </a:spcAft>
            </a:pPr>
            <a:r>
              <a:rPr lang="he-IL" sz="2000" dirty="0">
                <a:solidFill>
                  <a:srgbClr val="00B05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    </a:t>
            </a:r>
            <a:r>
              <a:rPr lang="en-US" sz="2000" dirty="0">
                <a:solidFill>
                  <a:srgbClr val="00B05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 //  	  </a:t>
            </a:r>
            <a:r>
              <a:rPr lang="he-IL" sz="2000" dirty="0">
                <a:solidFill>
                  <a:srgbClr val="00B05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הפעולה מחשבת ומחזירה את סכום המספרים. </a:t>
            </a:r>
            <a:endParaRPr lang="en-US" sz="2000" dirty="0">
              <a:solidFill>
                <a:srgbClr val="00B050"/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  <a:p>
            <a:pPr algn="l" defTabSz="612000" rtl="0">
              <a:lnSpc>
                <a:spcPct val="150000"/>
              </a:lnSpc>
            </a:pPr>
            <a:r>
              <a:rPr lang="en-US" sz="2400" dirty="0">
                <a:latin typeface="Varela Round" panose="00000500000000000000" pitchFamily="2" charset="-79"/>
                <a:cs typeface="Varela Round" panose="00000500000000000000" pitchFamily="2" charset="-79"/>
              </a:rPr>
              <a:t> 	if  ( y = = 0 )</a:t>
            </a:r>
          </a:p>
          <a:p>
            <a:pPr algn="l" defTabSz="612000" rtl="0">
              <a:lnSpc>
                <a:spcPct val="150000"/>
              </a:lnSpc>
            </a:pPr>
            <a:r>
              <a:rPr lang="en-US" sz="2400" dirty="0">
                <a:latin typeface="Varela Round" panose="00000500000000000000" pitchFamily="2" charset="-79"/>
                <a:cs typeface="Varela Round" panose="00000500000000000000" pitchFamily="2" charset="-79"/>
              </a:rPr>
              <a:t>	       return  x </a:t>
            </a:r>
            <a:r>
              <a:rPr lang="en-US" sz="2400" b="1" dirty="0">
                <a:latin typeface="Varela Round" panose="00000500000000000000" pitchFamily="2" charset="-79"/>
                <a:cs typeface="Varela Round" panose="00000500000000000000" pitchFamily="2" charset="-79"/>
              </a:rPr>
              <a:t>;</a:t>
            </a:r>
            <a:endParaRPr lang="en-US" sz="2400" dirty="0">
              <a:latin typeface="Varela Round" panose="00000500000000000000" pitchFamily="2" charset="-79"/>
              <a:cs typeface="Varela Round" panose="00000500000000000000" pitchFamily="2" charset="-79"/>
            </a:endParaRPr>
          </a:p>
          <a:p>
            <a:pPr algn="l" defTabSz="612000" rtl="0">
              <a:lnSpc>
                <a:spcPct val="150000"/>
              </a:lnSpc>
            </a:pPr>
            <a:r>
              <a:rPr lang="en-US" sz="2400" dirty="0">
                <a:latin typeface="Varela Round" panose="00000500000000000000" pitchFamily="2" charset="-79"/>
                <a:cs typeface="Varela Round" panose="00000500000000000000" pitchFamily="2" charset="-79"/>
              </a:rPr>
              <a:t>	 return ( </a:t>
            </a:r>
            <a:r>
              <a:rPr lang="en-US" sz="2400" b="1" dirty="0">
                <a:solidFill>
                  <a:srgbClr val="FFC000"/>
                </a:solidFill>
                <a:latin typeface="Varela Round" pitchFamily="2" charset="-79"/>
                <a:cs typeface="Varela Round" panose="00000500000000000000" pitchFamily="2" charset="-79"/>
              </a:rPr>
              <a:t>add</a:t>
            </a:r>
            <a:r>
              <a:rPr lang="en-US" sz="2400" dirty="0">
                <a:solidFill>
                  <a:srgbClr val="FF000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 </a:t>
            </a:r>
            <a:r>
              <a:rPr lang="en-US" sz="2400" dirty="0">
                <a:latin typeface="Varela Round" panose="00000500000000000000" pitchFamily="2" charset="-79"/>
                <a:cs typeface="Varela Round" panose="00000500000000000000" pitchFamily="2" charset="-79"/>
              </a:rPr>
              <a:t>( x + 1 </a:t>
            </a:r>
            <a:r>
              <a:rPr lang="en-US" sz="2400" b="1" dirty="0">
                <a:latin typeface="Varela Round" panose="00000500000000000000" pitchFamily="2" charset="-79"/>
                <a:cs typeface="Varela Round" panose="00000500000000000000" pitchFamily="2" charset="-79"/>
              </a:rPr>
              <a:t>,</a:t>
            </a:r>
            <a:r>
              <a:rPr lang="en-US" sz="2400" dirty="0">
                <a:latin typeface="Varela Round" panose="00000500000000000000" pitchFamily="2" charset="-79"/>
                <a:cs typeface="Varela Round" panose="00000500000000000000" pitchFamily="2" charset="-79"/>
              </a:rPr>
              <a:t> y - 1 ) ) </a:t>
            </a:r>
            <a:r>
              <a:rPr lang="en-US" sz="2400" b="1" dirty="0">
                <a:latin typeface="Varela Round" panose="00000500000000000000" pitchFamily="2" charset="-79"/>
                <a:cs typeface="Varela Round" panose="00000500000000000000" pitchFamily="2" charset="-79"/>
              </a:rPr>
              <a:t>;</a:t>
            </a:r>
          </a:p>
          <a:p>
            <a:pPr algn="l" defTabSz="612000" rtl="0">
              <a:lnSpc>
                <a:spcPct val="150000"/>
              </a:lnSpc>
            </a:pPr>
            <a:r>
              <a:rPr lang="en-US" sz="2400" dirty="0">
                <a:latin typeface="Varela Round" panose="00000500000000000000" pitchFamily="2" charset="-79"/>
                <a:cs typeface="Varela Round" panose="00000500000000000000" pitchFamily="2" charset="-79"/>
              </a:rPr>
              <a:t>}</a:t>
            </a:r>
          </a:p>
        </p:txBody>
      </p:sp>
      <p:sp>
        <p:nvSpPr>
          <p:cNvPr id="107" name="כותרת 1">
            <a:extLst>
              <a:ext uri="{FF2B5EF4-FFF2-40B4-BE49-F238E27FC236}">
                <a16:creationId xmlns:a16="http://schemas.microsoft.com/office/drawing/2014/main" id="{CF29908C-8FF8-46DD-89FF-41040FD615FF}"/>
              </a:ext>
            </a:extLst>
          </p:cNvPr>
          <p:cNvSpPr txBox="1">
            <a:spLocks/>
          </p:cNvSpPr>
          <p:nvPr/>
        </p:nvSpPr>
        <p:spPr>
          <a:xfrm>
            <a:off x="5738811" y="5033976"/>
            <a:ext cx="4414841" cy="785818"/>
          </a:xfrm>
          <a:prstGeom prst="rect">
            <a:avLst/>
          </a:prstGeom>
        </p:spPr>
        <p:txBody>
          <a:bodyPr rtlCol="1" anchor="ctr"/>
          <a:lstStyle/>
          <a:p>
            <a:pPr algn="l" rtl="0"/>
            <a:endParaRPr lang="en-US" sz="2400" dirty="0">
              <a:latin typeface="Varela Round" panose="00000500000000000000" pitchFamily="2" charset="-79"/>
              <a:cs typeface="+mn-cs"/>
            </a:endParaRPr>
          </a:p>
        </p:txBody>
      </p:sp>
      <p:sp>
        <p:nvSpPr>
          <p:cNvPr id="108" name="מלבן מעוגל 8">
            <a:extLst>
              <a:ext uri="{FF2B5EF4-FFF2-40B4-BE49-F238E27FC236}">
                <a16:creationId xmlns:a16="http://schemas.microsoft.com/office/drawing/2014/main" id="{64188ADD-E98A-471F-B5D5-C5230872A6E0}"/>
              </a:ext>
            </a:extLst>
          </p:cNvPr>
          <p:cNvSpPr/>
          <p:nvPr/>
        </p:nvSpPr>
        <p:spPr>
          <a:xfrm>
            <a:off x="394953" y="5691268"/>
            <a:ext cx="7410601" cy="642942"/>
          </a:xfrm>
          <a:prstGeom prst="roundRect">
            <a:avLst/>
          </a:prstGeom>
          <a:solidFill>
            <a:srgbClr val="92D050"/>
          </a:solidFill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0"/>
            <a:r>
              <a:rPr lang="en-US" sz="2800" b="1" dirty="0">
                <a:solidFill>
                  <a:srgbClr val="FF000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 </a:t>
            </a:r>
            <a:r>
              <a:rPr lang="en-US" sz="2800" dirty="0" err="1">
                <a:latin typeface="Varela Round" panose="00000500000000000000" pitchFamily="2" charset="-79"/>
                <a:cs typeface="Varela Round" panose="00000500000000000000" pitchFamily="2" charset="-79"/>
              </a:rPr>
              <a:t>System</a:t>
            </a:r>
            <a:r>
              <a:rPr lang="en-US" sz="2800" b="1" dirty="0" err="1">
                <a:latin typeface="Varela Round" panose="00000500000000000000" pitchFamily="2" charset="-79"/>
                <a:cs typeface="Varela Round" panose="00000500000000000000" pitchFamily="2" charset="-79"/>
              </a:rPr>
              <a:t>.</a:t>
            </a:r>
            <a:r>
              <a:rPr lang="en-US" sz="2800" dirty="0" err="1">
                <a:latin typeface="Varela Round" panose="00000500000000000000" pitchFamily="2" charset="-79"/>
                <a:cs typeface="Varela Round" panose="00000500000000000000" pitchFamily="2" charset="-79"/>
              </a:rPr>
              <a:t>out</a:t>
            </a:r>
            <a:r>
              <a:rPr lang="en-US" sz="2800" b="1" dirty="0" err="1">
                <a:latin typeface="Varela Round" panose="00000500000000000000" pitchFamily="2" charset="-79"/>
                <a:cs typeface="Varela Round" panose="00000500000000000000" pitchFamily="2" charset="-79"/>
              </a:rPr>
              <a:t>.</a:t>
            </a:r>
            <a:r>
              <a:rPr lang="en-US" sz="2800" dirty="0" err="1">
                <a:latin typeface="Varela Round" panose="00000500000000000000" pitchFamily="2" charset="-79"/>
                <a:cs typeface="Varela Round" panose="00000500000000000000" pitchFamily="2" charset="-79"/>
              </a:rPr>
              <a:t>print</a:t>
            </a:r>
            <a:r>
              <a:rPr lang="en-US" sz="2800" dirty="0">
                <a:latin typeface="Varela Round" panose="00000500000000000000" pitchFamily="2" charset="-79"/>
                <a:cs typeface="Varela Round" panose="00000500000000000000" pitchFamily="2" charset="-79"/>
              </a:rPr>
              <a:t> ( </a:t>
            </a:r>
            <a:r>
              <a:rPr lang="en-US" sz="2800" b="1" dirty="0">
                <a:solidFill>
                  <a:srgbClr val="FF000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add</a:t>
            </a:r>
            <a:r>
              <a:rPr lang="en-US" sz="2800" dirty="0">
                <a:latin typeface="Varela Round" panose="00000500000000000000" pitchFamily="2" charset="-79"/>
                <a:cs typeface="Varela Round" panose="00000500000000000000" pitchFamily="2" charset="-79"/>
              </a:rPr>
              <a:t> ( </a:t>
            </a:r>
            <a:r>
              <a:rPr lang="en-US" sz="2400" dirty="0">
                <a:latin typeface="Varela Round" panose="00000500000000000000" pitchFamily="2" charset="-79"/>
                <a:cs typeface="Varela Round" panose="00000500000000000000" pitchFamily="2" charset="-79"/>
              </a:rPr>
              <a:t>4</a:t>
            </a:r>
            <a:r>
              <a:rPr lang="en-US" sz="2800" dirty="0">
                <a:latin typeface="Varela Round" panose="00000500000000000000" pitchFamily="2" charset="-79"/>
                <a:cs typeface="Varela Round" panose="00000500000000000000" pitchFamily="2" charset="-79"/>
              </a:rPr>
              <a:t> , </a:t>
            </a:r>
            <a:r>
              <a:rPr lang="en-US" sz="2400" dirty="0">
                <a:latin typeface="Varela Round" panose="00000500000000000000" pitchFamily="2" charset="-79"/>
                <a:cs typeface="Varela Round" panose="00000500000000000000" pitchFamily="2" charset="-79"/>
              </a:rPr>
              <a:t>2</a:t>
            </a:r>
            <a:r>
              <a:rPr lang="en-US" sz="2800" dirty="0">
                <a:latin typeface="Varela Round" panose="00000500000000000000" pitchFamily="2" charset="-79"/>
                <a:cs typeface="Varela Round" panose="00000500000000000000" pitchFamily="2" charset="-79"/>
              </a:rPr>
              <a:t> ) ) </a:t>
            </a:r>
            <a:r>
              <a:rPr lang="en-US" sz="2800" b="1" dirty="0">
                <a:latin typeface="Varela Round" panose="00000500000000000000" pitchFamily="2" charset="-79"/>
                <a:cs typeface="Varela Round" panose="00000500000000000000" pitchFamily="2" charset="-79"/>
              </a:rPr>
              <a:t>;       </a:t>
            </a:r>
            <a:r>
              <a:rPr lang="he-IL" sz="2800" b="1" dirty="0">
                <a:latin typeface="Varela Round" panose="00000500000000000000" pitchFamily="2" charset="-79"/>
                <a:cs typeface="Varela Round" panose="00000500000000000000" pitchFamily="2" charset="-79"/>
              </a:rPr>
              <a:t>והזימון:</a:t>
            </a:r>
            <a:endParaRPr lang="he-IL" sz="2800" dirty="0"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graphicFrame>
        <p:nvGraphicFramePr>
          <p:cNvPr id="110" name="טבלה 109">
            <a:extLst>
              <a:ext uri="{FF2B5EF4-FFF2-40B4-BE49-F238E27FC236}">
                <a16:creationId xmlns:a16="http://schemas.microsoft.com/office/drawing/2014/main" id="{46BEECFD-5A9F-440B-8B6B-297D669B987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56089092"/>
              </p:ext>
            </p:extLst>
          </p:nvPr>
        </p:nvGraphicFramePr>
        <p:xfrm>
          <a:off x="5738811" y="3623139"/>
          <a:ext cx="2066744" cy="1889760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1033372">
                  <a:extLst>
                    <a:ext uri="{9D8B030D-6E8A-4147-A177-3AD203B41FA5}">
                      <a16:colId xmlns:a16="http://schemas.microsoft.com/office/drawing/2014/main" val="1627326951"/>
                    </a:ext>
                  </a:extLst>
                </a:gridCol>
                <a:gridCol w="1033372">
                  <a:extLst>
                    <a:ext uri="{9D8B030D-6E8A-4147-A177-3AD203B41FA5}">
                      <a16:colId xmlns:a16="http://schemas.microsoft.com/office/drawing/2014/main" val="3024291137"/>
                    </a:ext>
                  </a:extLst>
                </a:gridCol>
              </a:tblGrid>
              <a:tr h="501784">
                <a:tc>
                  <a:txBody>
                    <a:bodyPr/>
                    <a:lstStyle/>
                    <a:p>
                      <a:pPr algn="ctr" rtl="1"/>
                      <a:r>
                        <a:rPr lang="en-US" sz="2800" dirty="0">
                          <a:solidFill>
                            <a:schemeClr val="bg1"/>
                          </a:solidFill>
                          <a:latin typeface="Varela Round" panose="00000500000000000000" pitchFamily="2" charset="-79"/>
                          <a:cs typeface="Varela Round" panose="00000500000000000000" pitchFamily="2" charset="-79"/>
                        </a:rPr>
                        <a:t>y</a:t>
                      </a:r>
                      <a:endParaRPr lang="he-IL" sz="2800" dirty="0">
                        <a:solidFill>
                          <a:schemeClr val="bg1"/>
                        </a:solidFill>
                        <a:latin typeface="Varela Round" panose="00000500000000000000" pitchFamily="2" charset="-79"/>
                        <a:cs typeface="Varela Round" panose="00000500000000000000" pitchFamily="2" charset="-79"/>
                      </a:endParaRPr>
                    </a:p>
                  </a:txBody>
                  <a:tcPr anchor="ctr">
                    <a:solidFill>
                      <a:srgbClr val="12B4B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800" dirty="0">
                          <a:solidFill>
                            <a:schemeClr val="bg1"/>
                          </a:solidFill>
                          <a:latin typeface="Varela Round" panose="00000500000000000000" pitchFamily="2" charset="-79"/>
                          <a:cs typeface="Varela Round" panose="00000500000000000000" pitchFamily="2" charset="-79"/>
                        </a:rPr>
                        <a:t>x</a:t>
                      </a:r>
                      <a:endParaRPr lang="he-IL" sz="2800" dirty="0">
                        <a:solidFill>
                          <a:schemeClr val="bg1"/>
                        </a:solidFill>
                        <a:latin typeface="Varela Round" panose="00000500000000000000" pitchFamily="2" charset="-79"/>
                        <a:cs typeface="Varela Round" panose="00000500000000000000" pitchFamily="2" charset="-79"/>
                      </a:endParaRPr>
                    </a:p>
                  </a:txBody>
                  <a:tcPr anchor="ctr">
                    <a:solidFill>
                      <a:srgbClr val="12B4B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01250518"/>
                  </a:ext>
                </a:extLst>
              </a:tr>
              <a:tr h="442751">
                <a:tc>
                  <a:txBody>
                    <a:bodyPr/>
                    <a:lstStyle/>
                    <a:p>
                      <a:pPr algn="ctr" rtl="1"/>
                      <a:r>
                        <a:rPr lang="en-US" sz="2400" dirty="0">
                          <a:latin typeface="Varela Round" panose="00000500000000000000" pitchFamily="2" charset="-79"/>
                          <a:cs typeface="Varela Round" panose="00000500000000000000" pitchFamily="2" charset="-79"/>
                        </a:rPr>
                        <a:t>2</a:t>
                      </a:r>
                      <a:endParaRPr lang="he-IL" sz="2400" dirty="0">
                        <a:latin typeface="Varela Round" panose="00000500000000000000" pitchFamily="2" charset="-79"/>
                        <a:cs typeface="Varela Round" panose="00000500000000000000" pitchFamily="2" charset="-79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400" dirty="0">
                          <a:latin typeface="Varela Round" panose="00000500000000000000" pitchFamily="2" charset="-79"/>
                          <a:cs typeface="Varela Round" panose="00000500000000000000" pitchFamily="2" charset="-79"/>
                        </a:rPr>
                        <a:t>4</a:t>
                      </a:r>
                      <a:endParaRPr lang="he-IL" sz="2400" dirty="0">
                        <a:latin typeface="Varela Round" panose="00000500000000000000" pitchFamily="2" charset="-79"/>
                        <a:cs typeface="Varela Round" panose="00000500000000000000" pitchFamily="2" charset="-79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33518932"/>
                  </a:ext>
                </a:extLst>
              </a:tr>
              <a:tr h="442751">
                <a:tc>
                  <a:txBody>
                    <a:bodyPr/>
                    <a:lstStyle/>
                    <a:p>
                      <a:pPr algn="ctr" rtl="1"/>
                      <a:r>
                        <a:rPr lang="he-IL" sz="2400" dirty="0">
                          <a:latin typeface="Varela Round" panose="00000500000000000000" pitchFamily="2" charset="-79"/>
                          <a:cs typeface="Varela Round" panose="00000500000000000000" pitchFamily="2" charset="-79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2400" dirty="0">
                          <a:latin typeface="Varela Round" panose="00000500000000000000" pitchFamily="2" charset="-79"/>
                          <a:cs typeface="Varela Round" panose="00000500000000000000" pitchFamily="2" charset="-79"/>
                        </a:rPr>
                        <a:t>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78391288"/>
                  </a:ext>
                </a:extLst>
              </a:tr>
              <a:tr h="442751">
                <a:tc>
                  <a:txBody>
                    <a:bodyPr/>
                    <a:lstStyle/>
                    <a:p>
                      <a:pPr algn="ctr" rtl="1"/>
                      <a:r>
                        <a:rPr lang="he-IL" sz="2400" dirty="0">
                          <a:latin typeface="Varela Round" panose="00000500000000000000" pitchFamily="2" charset="-79"/>
                          <a:cs typeface="Varela Round" panose="00000500000000000000" pitchFamily="2" charset="-79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2400" dirty="0">
                          <a:latin typeface="Varela Round" panose="00000500000000000000" pitchFamily="2" charset="-79"/>
                          <a:cs typeface="Varela Round" panose="00000500000000000000" pitchFamily="2" charset="-79"/>
                        </a:rPr>
                        <a:t>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12323500"/>
                  </a:ext>
                </a:extLst>
              </a:tr>
            </a:tbl>
          </a:graphicData>
        </a:graphic>
      </p:graphicFrame>
      <p:sp>
        <p:nvSpPr>
          <p:cNvPr id="111" name="מציין מיקום תוכן 8">
            <a:extLst>
              <a:ext uri="{FF2B5EF4-FFF2-40B4-BE49-F238E27FC236}">
                <a16:creationId xmlns:a16="http://schemas.microsoft.com/office/drawing/2014/main" id="{AF8598A7-C052-4964-ADAF-8FF98989E66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997700" y="1624968"/>
            <a:ext cx="5091801" cy="1761259"/>
          </a:xfrm>
        </p:spPr>
        <p:txBody>
          <a:bodyPr>
            <a:noAutofit/>
          </a:bodyPr>
          <a:lstStyle/>
          <a:p>
            <a:pPr marL="0" indent="0" defTabSz="432000">
              <a:buNone/>
            </a:pPr>
            <a:r>
              <a:rPr lang="he-IL" b="1" i="1" dirty="0">
                <a:solidFill>
                  <a:srgbClr val="FFC000"/>
                </a:solidFill>
              </a:rPr>
              <a:t>חיבור 2 מספרים</a:t>
            </a:r>
            <a:r>
              <a:rPr lang="he-IL" b="1" i="1" dirty="0"/>
              <a:t> </a:t>
            </a:r>
            <a:r>
              <a:rPr lang="he-IL" i="1" dirty="0"/>
              <a:t>(</a:t>
            </a:r>
            <a:r>
              <a:rPr lang="en-US" i="1" dirty="0"/>
              <a:t>x , y</a:t>
            </a:r>
            <a:r>
              <a:rPr lang="he-IL" i="1" dirty="0"/>
              <a:t>)</a:t>
            </a:r>
            <a:endParaRPr lang="en-US" dirty="0"/>
          </a:p>
          <a:p>
            <a:pPr marL="457200" indent="-457200" defTabSz="432000" hangingPunct="0">
              <a:buAutoNum type="arabicPeriod"/>
            </a:pPr>
            <a:r>
              <a:rPr lang="he-IL" i="1" dirty="0"/>
              <a:t>אם  </a:t>
            </a:r>
            <a:r>
              <a:rPr lang="en-US" i="1" dirty="0"/>
              <a:t>y=0</a:t>
            </a:r>
            <a:r>
              <a:rPr lang="he-IL" i="1" dirty="0"/>
              <a:t>, </a:t>
            </a:r>
          </a:p>
          <a:p>
            <a:pPr marL="0" indent="0" defTabSz="432000" hangingPunct="0">
              <a:buNone/>
            </a:pPr>
            <a:r>
              <a:rPr lang="he-IL" i="1" dirty="0"/>
              <a:t>		 1.1	החזר </a:t>
            </a:r>
            <a:r>
              <a:rPr lang="en-US" i="1" dirty="0"/>
              <a:t>x</a:t>
            </a:r>
            <a:endParaRPr lang="en-US" dirty="0"/>
          </a:p>
          <a:p>
            <a:pPr marL="0" indent="0" defTabSz="432000" hangingPunct="0">
              <a:buNone/>
            </a:pPr>
            <a:r>
              <a:rPr lang="he-IL" i="1" dirty="0"/>
              <a:t>2.	החזר </a:t>
            </a:r>
            <a:r>
              <a:rPr lang="he-IL" b="1" i="1" dirty="0">
                <a:solidFill>
                  <a:srgbClr val="FFC000"/>
                </a:solidFill>
              </a:rPr>
              <a:t>חיבור 2 מספרים</a:t>
            </a:r>
            <a:r>
              <a:rPr lang="he-IL" i="1" dirty="0"/>
              <a:t> (</a:t>
            </a:r>
            <a:r>
              <a:rPr lang="en-US" i="1" dirty="0"/>
              <a:t>x+1 , y-1</a:t>
            </a:r>
            <a:r>
              <a:rPr lang="he-IL" i="1" dirty="0"/>
              <a:t>)</a:t>
            </a:r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13577320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6" grpId="0"/>
      <p:bldP spid="108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כותרת 1">
            <a:extLst>
              <a:ext uri="{FF2B5EF4-FFF2-40B4-BE49-F238E27FC236}">
                <a16:creationId xmlns:a16="http://schemas.microsoft.com/office/drawing/2014/main" id="{A785D15A-4029-44AE-9157-AAD32627CF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96187" y="129843"/>
            <a:ext cx="10153650" cy="1295390"/>
          </a:xfrm>
        </p:spPr>
        <p:txBody>
          <a:bodyPr/>
          <a:lstStyle/>
          <a:p>
            <a:pPr algn="ctr"/>
            <a:r>
              <a:rPr lang="he-IL" sz="4400" b="1" dirty="0">
                <a:solidFill>
                  <a:srgbClr val="002060"/>
                </a:solidFill>
                <a:cs typeface="Varela Round" panose="00000500000000000000" pitchFamily="2" charset="-79"/>
              </a:rPr>
              <a:t>עץ מעקב  - חיבור שני מספרים ברקורסיה</a:t>
            </a:r>
            <a:br>
              <a:rPr lang="he-IL" sz="3600" b="1" dirty="0">
                <a:cs typeface="+mn-cs"/>
              </a:rPr>
            </a:br>
            <a:r>
              <a:rPr lang="he-IL" sz="3600" b="1" dirty="0">
                <a:latin typeface="Varela Round" panose="00000500000000000000" pitchFamily="2" charset="-79"/>
                <a:cs typeface="Varela Round" panose="00000500000000000000" pitchFamily="2" charset="-79"/>
              </a:rPr>
              <a:t> (פתרון א')</a:t>
            </a:r>
          </a:p>
        </p:txBody>
      </p:sp>
      <p:sp>
        <p:nvSpPr>
          <p:cNvPr id="100" name="כותרת 1">
            <a:extLst>
              <a:ext uri="{FF2B5EF4-FFF2-40B4-BE49-F238E27FC236}">
                <a16:creationId xmlns:a16="http://schemas.microsoft.com/office/drawing/2014/main" id="{47C9D3A9-B2D2-4966-A442-807DB512E60B}"/>
              </a:ext>
            </a:extLst>
          </p:cNvPr>
          <p:cNvSpPr txBox="1">
            <a:spLocks/>
          </p:cNvSpPr>
          <p:nvPr/>
        </p:nvSpPr>
        <p:spPr>
          <a:xfrm>
            <a:off x="3590134" y="2096188"/>
            <a:ext cx="2000264" cy="642942"/>
          </a:xfrm>
          <a:prstGeom prst="rect">
            <a:avLst/>
          </a:prstGeom>
        </p:spPr>
        <p:txBody>
          <a:bodyPr rtlCol="1" anchor="ctr"/>
          <a:lstStyle/>
          <a:p>
            <a:pPr algn="l" rtl="0"/>
            <a:r>
              <a:rPr lang="en-US" sz="2400" b="1" dirty="0">
                <a:solidFill>
                  <a:srgbClr val="FFC000"/>
                </a:solidFill>
                <a:latin typeface="Varela Round" pitchFamily="2" charset="-79"/>
                <a:cs typeface="Varela Round" panose="00000500000000000000" pitchFamily="2" charset="-79"/>
              </a:rPr>
              <a:t>add</a:t>
            </a:r>
            <a:r>
              <a:rPr lang="en-US" sz="2400" b="1" dirty="0">
                <a:solidFill>
                  <a:srgbClr val="FF000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 </a:t>
            </a:r>
            <a:r>
              <a:rPr lang="en-US" sz="2400" kern="700" dirty="0">
                <a:latin typeface="Varela Round" panose="00000500000000000000" pitchFamily="2" charset="-79"/>
                <a:cs typeface="Varela Round" panose="00000500000000000000" pitchFamily="2" charset="-79"/>
              </a:rPr>
              <a:t>( </a:t>
            </a:r>
            <a:r>
              <a:rPr lang="he-IL" sz="2400" kern="700" dirty="0">
                <a:latin typeface="Varela Round" panose="00000500000000000000" pitchFamily="2" charset="-79"/>
                <a:cs typeface="Varela Round" panose="00000500000000000000" pitchFamily="2" charset="-79"/>
              </a:rPr>
              <a:t>4</a:t>
            </a:r>
            <a:r>
              <a:rPr lang="en-US" sz="2400" kern="700" dirty="0">
                <a:latin typeface="Varela Round" panose="00000500000000000000" pitchFamily="2" charset="-79"/>
                <a:cs typeface="Varela Round" panose="00000500000000000000" pitchFamily="2" charset="-79"/>
              </a:rPr>
              <a:t> </a:t>
            </a:r>
            <a:r>
              <a:rPr lang="en-US" sz="2400" b="1" kern="700" dirty="0">
                <a:latin typeface="Varela Round" panose="00000500000000000000" pitchFamily="2" charset="-79"/>
                <a:cs typeface="Varela Round" panose="00000500000000000000" pitchFamily="2" charset="-79"/>
              </a:rPr>
              <a:t>,</a:t>
            </a:r>
            <a:r>
              <a:rPr lang="en-US" sz="2400" kern="700" dirty="0">
                <a:latin typeface="Varela Round" panose="00000500000000000000" pitchFamily="2" charset="-79"/>
                <a:cs typeface="Varela Round" panose="00000500000000000000" pitchFamily="2" charset="-79"/>
              </a:rPr>
              <a:t> 2 )</a:t>
            </a:r>
          </a:p>
          <a:p>
            <a:pPr algn="l" rtl="0"/>
            <a:endParaRPr lang="en-US" sz="2400" dirty="0"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grpSp>
        <p:nvGrpSpPr>
          <p:cNvPr id="101" name="קבוצה 233">
            <a:extLst>
              <a:ext uri="{FF2B5EF4-FFF2-40B4-BE49-F238E27FC236}">
                <a16:creationId xmlns:a16="http://schemas.microsoft.com/office/drawing/2014/main" id="{4AF0908F-5F52-42FE-998A-1A6739301E4F}"/>
              </a:ext>
            </a:extLst>
          </p:cNvPr>
          <p:cNvGrpSpPr/>
          <p:nvPr/>
        </p:nvGrpSpPr>
        <p:grpSpPr>
          <a:xfrm>
            <a:off x="2389975" y="2739130"/>
            <a:ext cx="5000660" cy="928694"/>
            <a:chOff x="6429388" y="2071678"/>
            <a:chExt cx="5000660" cy="928694"/>
          </a:xfrm>
        </p:grpSpPr>
        <p:sp>
          <p:nvSpPr>
            <p:cNvPr id="102" name="כותרת 1">
              <a:extLst>
                <a:ext uri="{FF2B5EF4-FFF2-40B4-BE49-F238E27FC236}">
                  <a16:creationId xmlns:a16="http://schemas.microsoft.com/office/drawing/2014/main" id="{0EEB4239-8F30-460F-B1E7-640CEDF02D7E}"/>
                </a:ext>
              </a:extLst>
            </p:cNvPr>
            <p:cNvSpPr txBox="1">
              <a:spLocks/>
            </p:cNvSpPr>
            <p:nvPr/>
          </p:nvSpPr>
          <p:spPr>
            <a:xfrm>
              <a:off x="6786578" y="2357430"/>
              <a:ext cx="4643470" cy="642942"/>
            </a:xfrm>
            <a:prstGeom prst="rect">
              <a:avLst/>
            </a:prstGeom>
          </p:spPr>
          <p:txBody>
            <a:bodyPr rtlCol="1" anchor="ctr"/>
            <a:lstStyle/>
            <a:p>
              <a:pPr algn="l" rtl="0"/>
              <a:r>
                <a:rPr lang="en-US" sz="2400" kern="700" dirty="0">
                  <a:solidFill>
                    <a:srgbClr val="FF0000"/>
                  </a:solidFill>
                  <a:latin typeface="Varela Round" panose="00000500000000000000" pitchFamily="2" charset="-79"/>
                  <a:cs typeface="Varela Round" panose="00000500000000000000" pitchFamily="2" charset="-79"/>
                </a:rPr>
                <a:t> </a:t>
              </a:r>
              <a:r>
                <a:rPr lang="en-US" sz="2400" kern="700" dirty="0">
                  <a:latin typeface="Varela Round" panose="00000500000000000000" pitchFamily="2" charset="-79"/>
                  <a:cs typeface="Varela Round" panose="00000500000000000000" pitchFamily="2" charset="-79"/>
                </a:rPr>
                <a:t>return ( </a:t>
              </a:r>
              <a:r>
                <a:rPr lang="en-US" sz="2400" b="1" dirty="0">
                  <a:solidFill>
                    <a:srgbClr val="FFC000"/>
                  </a:solidFill>
                  <a:latin typeface="Varela Round" pitchFamily="2" charset="-79"/>
                  <a:cs typeface="Varela Round" panose="00000500000000000000" pitchFamily="2" charset="-79"/>
                </a:rPr>
                <a:t>add</a:t>
              </a:r>
              <a:r>
                <a:rPr lang="en-US" sz="2400" b="1" dirty="0">
                  <a:solidFill>
                    <a:srgbClr val="FF0000"/>
                  </a:solidFill>
                  <a:latin typeface="Varela Round" panose="00000500000000000000" pitchFamily="2" charset="-79"/>
                  <a:cs typeface="Varela Round" panose="00000500000000000000" pitchFamily="2" charset="-79"/>
                </a:rPr>
                <a:t> </a:t>
              </a:r>
              <a:r>
                <a:rPr lang="en-US" sz="2400" kern="700" dirty="0">
                  <a:latin typeface="Varela Round" panose="00000500000000000000" pitchFamily="2" charset="-79"/>
                  <a:cs typeface="Varela Round" panose="00000500000000000000" pitchFamily="2" charset="-79"/>
                </a:rPr>
                <a:t>( 5 </a:t>
              </a:r>
              <a:r>
                <a:rPr lang="en-US" sz="2400" b="1" kern="700" dirty="0">
                  <a:latin typeface="Varela Round" panose="00000500000000000000" pitchFamily="2" charset="-79"/>
                  <a:cs typeface="Varela Round" panose="00000500000000000000" pitchFamily="2" charset="-79"/>
                </a:rPr>
                <a:t>,</a:t>
              </a:r>
              <a:r>
                <a:rPr lang="en-US" sz="2400" kern="700" dirty="0">
                  <a:latin typeface="Varela Round" panose="00000500000000000000" pitchFamily="2" charset="-79"/>
                  <a:cs typeface="Varela Round" panose="00000500000000000000" pitchFamily="2" charset="-79"/>
                </a:rPr>
                <a:t> </a:t>
              </a:r>
              <a:r>
                <a:rPr lang="en-US" sz="2400" dirty="0">
                  <a:latin typeface="Varela Round" panose="00000500000000000000" pitchFamily="2" charset="-79"/>
                  <a:cs typeface="Varela Round" panose="00000500000000000000" pitchFamily="2" charset="-79"/>
                </a:rPr>
                <a:t>1 ))</a:t>
              </a:r>
              <a:endParaRPr lang="en-US" sz="2400" kern="700" dirty="0">
                <a:latin typeface="Varela Round" panose="00000500000000000000" pitchFamily="2" charset="-79"/>
                <a:cs typeface="Varela Round" panose="00000500000000000000" pitchFamily="2" charset="-79"/>
              </a:endParaRPr>
            </a:p>
          </p:txBody>
        </p:sp>
        <p:cxnSp>
          <p:nvCxnSpPr>
            <p:cNvPr id="103" name="מחבר חץ ישר 102">
              <a:extLst>
                <a:ext uri="{FF2B5EF4-FFF2-40B4-BE49-F238E27FC236}">
                  <a16:creationId xmlns:a16="http://schemas.microsoft.com/office/drawing/2014/main" id="{9DC31373-02A8-4971-A9C2-9D20ED8EB921}"/>
                </a:ext>
              </a:extLst>
            </p:cNvPr>
            <p:cNvCxnSpPr/>
            <p:nvPr/>
          </p:nvCxnSpPr>
          <p:spPr>
            <a:xfrm rot="5400000">
              <a:off x="6787372" y="2285198"/>
              <a:ext cx="428628" cy="1588"/>
            </a:xfrm>
            <a:prstGeom prst="straightConnector1">
              <a:avLst/>
            </a:prstGeom>
            <a:ln>
              <a:tailEnd type="none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04" name="מחבר חץ ישר 103">
              <a:extLst>
                <a:ext uri="{FF2B5EF4-FFF2-40B4-BE49-F238E27FC236}">
                  <a16:creationId xmlns:a16="http://schemas.microsoft.com/office/drawing/2014/main" id="{C1EB9EE4-EC16-4BC0-926A-CA0CAEAD5C06}"/>
                </a:ext>
              </a:extLst>
            </p:cNvPr>
            <p:cNvCxnSpPr/>
            <p:nvPr/>
          </p:nvCxnSpPr>
          <p:spPr>
            <a:xfrm>
              <a:off x="6429388" y="2714620"/>
              <a:ext cx="357190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5" name="קבוצה 141">
            <a:extLst>
              <a:ext uri="{FF2B5EF4-FFF2-40B4-BE49-F238E27FC236}">
                <a16:creationId xmlns:a16="http://schemas.microsoft.com/office/drawing/2014/main" id="{94603C1A-1BB8-415C-829F-4549C7CF2198}"/>
              </a:ext>
            </a:extLst>
          </p:cNvPr>
          <p:cNvGrpSpPr/>
          <p:nvPr/>
        </p:nvGrpSpPr>
        <p:grpSpPr>
          <a:xfrm>
            <a:off x="2389975" y="3953576"/>
            <a:ext cx="4286280" cy="928694"/>
            <a:chOff x="2357422" y="3286124"/>
            <a:chExt cx="4286280" cy="928694"/>
          </a:xfrm>
        </p:grpSpPr>
        <p:sp>
          <p:nvSpPr>
            <p:cNvPr id="106" name="כותרת 1">
              <a:extLst>
                <a:ext uri="{FF2B5EF4-FFF2-40B4-BE49-F238E27FC236}">
                  <a16:creationId xmlns:a16="http://schemas.microsoft.com/office/drawing/2014/main" id="{D079B47C-69C0-406C-ABC3-B27F8AE3312F}"/>
                </a:ext>
              </a:extLst>
            </p:cNvPr>
            <p:cNvSpPr txBox="1">
              <a:spLocks/>
            </p:cNvSpPr>
            <p:nvPr/>
          </p:nvSpPr>
          <p:spPr>
            <a:xfrm>
              <a:off x="2786050" y="3571876"/>
              <a:ext cx="3857652" cy="642942"/>
            </a:xfrm>
            <a:prstGeom prst="rect">
              <a:avLst/>
            </a:prstGeom>
          </p:spPr>
          <p:txBody>
            <a:bodyPr rtlCol="1" anchor="ctr"/>
            <a:lstStyle/>
            <a:p>
              <a:pPr algn="l" rtl="0"/>
              <a:r>
                <a:rPr lang="en-US" sz="2400" kern="700" dirty="0">
                  <a:latin typeface="Varela Round" panose="00000500000000000000" pitchFamily="2" charset="-79"/>
                  <a:cs typeface="Varela Round" panose="00000500000000000000" pitchFamily="2" charset="-79"/>
                </a:rPr>
                <a:t>return ( </a:t>
              </a:r>
              <a:r>
                <a:rPr lang="en-US" sz="2400" b="1" dirty="0">
                  <a:solidFill>
                    <a:srgbClr val="FFC000"/>
                  </a:solidFill>
                  <a:latin typeface="Varela Round" pitchFamily="2" charset="-79"/>
                  <a:cs typeface="Varela Round" panose="00000500000000000000" pitchFamily="2" charset="-79"/>
                </a:rPr>
                <a:t>add</a:t>
              </a:r>
              <a:r>
                <a:rPr lang="en-US" sz="2400" b="1" dirty="0">
                  <a:solidFill>
                    <a:srgbClr val="FF0000"/>
                  </a:solidFill>
                  <a:latin typeface="Varela Round" panose="00000500000000000000" pitchFamily="2" charset="-79"/>
                  <a:cs typeface="Varela Round" panose="00000500000000000000" pitchFamily="2" charset="-79"/>
                </a:rPr>
                <a:t> </a:t>
              </a:r>
              <a:r>
                <a:rPr lang="en-US" sz="2400" kern="700" dirty="0">
                  <a:latin typeface="Varela Round" panose="00000500000000000000" pitchFamily="2" charset="-79"/>
                  <a:cs typeface="Varela Round" panose="00000500000000000000" pitchFamily="2" charset="-79"/>
                </a:rPr>
                <a:t>( 6 </a:t>
              </a:r>
              <a:r>
                <a:rPr lang="en-US" sz="2400" b="1" kern="700" dirty="0">
                  <a:latin typeface="Varela Round" panose="00000500000000000000" pitchFamily="2" charset="-79"/>
                  <a:cs typeface="Varela Round" panose="00000500000000000000" pitchFamily="2" charset="-79"/>
                </a:rPr>
                <a:t>,</a:t>
              </a:r>
              <a:r>
                <a:rPr lang="en-US" sz="2400" kern="700" dirty="0">
                  <a:latin typeface="Varela Round" panose="00000500000000000000" pitchFamily="2" charset="-79"/>
                  <a:cs typeface="Varela Round" panose="00000500000000000000" pitchFamily="2" charset="-79"/>
                </a:rPr>
                <a:t> </a:t>
              </a:r>
              <a:r>
                <a:rPr lang="en-US" sz="2400" dirty="0">
                  <a:latin typeface="Varela Round" panose="00000500000000000000" pitchFamily="2" charset="-79"/>
                  <a:cs typeface="Varela Round" panose="00000500000000000000" pitchFamily="2" charset="-79"/>
                </a:rPr>
                <a:t>0 ))</a:t>
              </a:r>
              <a:endParaRPr lang="en-US" sz="2400" kern="700" dirty="0">
                <a:latin typeface="Varela Round" panose="00000500000000000000" pitchFamily="2" charset="-79"/>
                <a:cs typeface="Varela Round" panose="00000500000000000000" pitchFamily="2" charset="-79"/>
              </a:endParaRPr>
            </a:p>
          </p:txBody>
        </p:sp>
        <p:cxnSp>
          <p:nvCxnSpPr>
            <p:cNvPr id="107" name="מחבר חץ ישר 106">
              <a:extLst>
                <a:ext uri="{FF2B5EF4-FFF2-40B4-BE49-F238E27FC236}">
                  <a16:creationId xmlns:a16="http://schemas.microsoft.com/office/drawing/2014/main" id="{D13D4D1C-E5A8-4328-AE6A-082BC2E78DEE}"/>
                </a:ext>
              </a:extLst>
            </p:cNvPr>
            <p:cNvCxnSpPr/>
            <p:nvPr/>
          </p:nvCxnSpPr>
          <p:spPr>
            <a:xfrm rot="5400000">
              <a:off x="2750728" y="3464322"/>
              <a:ext cx="357190" cy="794"/>
            </a:xfrm>
            <a:prstGeom prst="straightConnector1">
              <a:avLst/>
            </a:prstGeom>
            <a:ln>
              <a:tailEnd type="none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08" name="מחבר חץ ישר 107">
              <a:extLst>
                <a:ext uri="{FF2B5EF4-FFF2-40B4-BE49-F238E27FC236}">
                  <a16:creationId xmlns:a16="http://schemas.microsoft.com/office/drawing/2014/main" id="{628CFE6C-5B68-4C60-9B8F-49533942A5CC}"/>
                </a:ext>
              </a:extLst>
            </p:cNvPr>
            <p:cNvCxnSpPr/>
            <p:nvPr/>
          </p:nvCxnSpPr>
          <p:spPr>
            <a:xfrm>
              <a:off x="2357422" y="3929066"/>
              <a:ext cx="357190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9" name="קבוצה 146">
            <a:extLst>
              <a:ext uri="{FF2B5EF4-FFF2-40B4-BE49-F238E27FC236}">
                <a16:creationId xmlns:a16="http://schemas.microsoft.com/office/drawing/2014/main" id="{BAFCCAB6-920D-4CCF-96C4-AD44AF1FBAB0}"/>
              </a:ext>
            </a:extLst>
          </p:cNvPr>
          <p:cNvGrpSpPr/>
          <p:nvPr/>
        </p:nvGrpSpPr>
        <p:grpSpPr>
          <a:xfrm>
            <a:off x="2389975" y="5096584"/>
            <a:ext cx="4286280" cy="928694"/>
            <a:chOff x="2357422" y="3286124"/>
            <a:chExt cx="4286280" cy="928694"/>
          </a:xfrm>
        </p:grpSpPr>
        <p:sp>
          <p:nvSpPr>
            <p:cNvPr id="110" name="כותרת 1">
              <a:extLst>
                <a:ext uri="{FF2B5EF4-FFF2-40B4-BE49-F238E27FC236}">
                  <a16:creationId xmlns:a16="http://schemas.microsoft.com/office/drawing/2014/main" id="{07AB757F-0047-4F7D-872A-EC178B1436B4}"/>
                </a:ext>
              </a:extLst>
            </p:cNvPr>
            <p:cNvSpPr txBox="1">
              <a:spLocks/>
            </p:cNvSpPr>
            <p:nvPr/>
          </p:nvSpPr>
          <p:spPr>
            <a:xfrm>
              <a:off x="2786050" y="3571876"/>
              <a:ext cx="3857652" cy="642942"/>
            </a:xfrm>
            <a:prstGeom prst="rect">
              <a:avLst/>
            </a:prstGeom>
          </p:spPr>
          <p:txBody>
            <a:bodyPr rtlCol="1" anchor="ctr"/>
            <a:lstStyle/>
            <a:p>
              <a:pPr algn="l" rtl="0"/>
              <a:r>
                <a:rPr lang="en-US" sz="2400" kern="700" dirty="0">
                  <a:latin typeface="Varela Round" panose="00000500000000000000" pitchFamily="2" charset="-79"/>
                  <a:cs typeface="Varela Round" panose="00000500000000000000" pitchFamily="2" charset="-79"/>
                </a:rPr>
                <a:t>return ( </a:t>
              </a:r>
              <a:r>
                <a:rPr lang="en-US" sz="2400" b="1" dirty="0">
                  <a:solidFill>
                    <a:srgbClr val="FFC000"/>
                  </a:solidFill>
                  <a:latin typeface="Varela Round" pitchFamily="2" charset="-79"/>
                  <a:cs typeface="Varela Round" panose="00000500000000000000" pitchFamily="2" charset="-79"/>
                </a:rPr>
                <a:t>6</a:t>
              </a:r>
              <a:r>
                <a:rPr lang="en-US" sz="2400" b="1" dirty="0">
                  <a:solidFill>
                    <a:srgbClr val="FF0000"/>
                  </a:solidFill>
                  <a:latin typeface="Varela Round" panose="00000500000000000000" pitchFamily="2" charset="-79"/>
                  <a:cs typeface="Varela Round" panose="00000500000000000000" pitchFamily="2" charset="-79"/>
                </a:rPr>
                <a:t> </a:t>
              </a:r>
              <a:r>
                <a:rPr lang="en-US" sz="2400" dirty="0">
                  <a:latin typeface="Varela Round" panose="00000500000000000000" pitchFamily="2" charset="-79"/>
                  <a:cs typeface="Varela Round" panose="00000500000000000000" pitchFamily="2" charset="-79"/>
                </a:rPr>
                <a:t>)</a:t>
              </a:r>
              <a:endParaRPr lang="en-US" sz="2400" kern="700" dirty="0">
                <a:latin typeface="Varela Round" panose="00000500000000000000" pitchFamily="2" charset="-79"/>
                <a:cs typeface="Varela Round" panose="00000500000000000000" pitchFamily="2" charset="-79"/>
              </a:endParaRPr>
            </a:p>
          </p:txBody>
        </p:sp>
        <p:cxnSp>
          <p:nvCxnSpPr>
            <p:cNvPr id="111" name="מחבר חץ ישר 110">
              <a:extLst>
                <a:ext uri="{FF2B5EF4-FFF2-40B4-BE49-F238E27FC236}">
                  <a16:creationId xmlns:a16="http://schemas.microsoft.com/office/drawing/2014/main" id="{986CDF4A-59D6-434D-A854-8E089DFCD106}"/>
                </a:ext>
              </a:extLst>
            </p:cNvPr>
            <p:cNvCxnSpPr/>
            <p:nvPr/>
          </p:nvCxnSpPr>
          <p:spPr>
            <a:xfrm rot="5400000">
              <a:off x="2750728" y="3464322"/>
              <a:ext cx="357190" cy="794"/>
            </a:xfrm>
            <a:prstGeom prst="straightConnector1">
              <a:avLst/>
            </a:prstGeom>
            <a:ln>
              <a:tailEnd type="none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12" name="מחבר חץ ישר 111">
              <a:extLst>
                <a:ext uri="{FF2B5EF4-FFF2-40B4-BE49-F238E27FC236}">
                  <a16:creationId xmlns:a16="http://schemas.microsoft.com/office/drawing/2014/main" id="{995056FC-F669-4776-ABF1-33F30F2EC0F7}"/>
                </a:ext>
              </a:extLst>
            </p:cNvPr>
            <p:cNvCxnSpPr/>
            <p:nvPr/>
          </p:nvCxnSpPr>
          <p:spPr>
            <a:xfrm>
              <a:off x="2357422" y="3929066"/>
              <a:ext cx="357190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3" name="קבוצה 112">
            <a:extLst>
              <a:ext uri="{FF2B5EF4-FFF2-40B4-BE49-F238E27FC236}">
                <a16:creationId xmlns:a16="http://schemas.microsoft.com/office/drawing/2014/main" id="{0DEFA669-1544-463B-85CD-9197E1ADFDA8}"/>
              </a:ext>
            </a:extLst>
          </p:cNvPr>
          <p:cNvGrpSpPr/>
          <p:nvPr/>
        </p:nvGrpSpPr>
        <p:grpSpPr>
          <a:xfrm>
            <a:off x="618300" y="2453378"/>
            <a:ext cx="4472032" cy="1223906"/>
            <a:chOff x="671472" y="1785926"/>
            <a:chExt cx="4472032" cy="1223906"/>
          </a:xfrm>
        </p:grpSpPr>
        <p:grpSp>
          <p:nvGrpSpPr>
            <p:cNvPr id="114" name="קבוצה 228">
              <a:extLst>
                <a:ext uri="{FF2B5EF4-FFF2-40B4-BE49-F238E27FC236}">
                  <a16:creationId xmlns:a16="http://schemas.microsoft.com/office/drawing/2014/main" id="{80872392-56FB-4EC8-8776-5E4B9B876EC7}"/>
                </a:ext>
              </a:extLst>
            </p:cNvPr>
            <p:cNvGrpSpPr/>
            <p:nvPr/>
          </p:nvGrpSpPr>
          <p:grpSpPr>
            <a:xfrm>
              <a:off x="671472" y="1785926"/>
              <a:ext cx="3757652" cy="1223906"/>
              <a:chOff x="671472" y="1785926"/>
              <a:chExt cx="3757652" cy="1223906"/>
            </a:xfrm>
          </p:grpSpPr>
          <p:sp>
            <p:nvSpPr>
              <p:cNvPr id="116" name="כותרת 1">
                <a:extLst>
                  <a:ext uri="{FF2B5EF4-FFF2-40B4-BE49-F238E27FC236}">
                    <a16:creationId xmlns:a16="http://schemas.microsoft.com/office/drawing/2014/main" id="{480600A8-08A7-4A87-A54B-C30200319F43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671472" y="2366890"/>
                <a:ext cx="1928826" cy="642942"/>
              </a:xfrm>
              <a:prstGeom prst="rect">
                <a:avLst/>
              </a:prstGeom>
            </p:spPr>
            <p:txBody>
              <a:bodyPr rtlCol="1" anchor="ctr"/>
              <a:lstStyle/>
              <a:p>
                <a:pPr algn="l" rtl="0"/>
                <a:r>
                  <a:rPr lang="en-US" sz="2400" dirty="0">
                    <a:latin typeface="Varela Round" panose="00000500000000000000" pitchFamily="2" charset="-79"/>
                    <a:cs typeface="Varela Round" panose="00000500000000000000" pitchFamily="2" charset="-79"/>
                  </a:rPr>
                  <a:t>if  ( 2 = = 0 )</a:t>
                </a:r>
              </a:p>
            </p:txBody>
          </p:sp>
          <p:sp>
            <p:nvSpPr>
              <p:cNvPr id="117" name="כותרת 1">
                <a:extLst>
                  <a:ext uri="{FF2B5EF4-FFF2-40B4-BE49-F238E27FC236}">
                    <a16:creationId xmlns:a16="http://schemas.microsoft.com/office/drawing/2014/main" id="{A4AA3F1E-0287-4EA4-907E-8685E0A684F3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857224" y="1951662"/>
                <a:ext cx="2071702" cy="642942"/>
              </a:xfrm>
              <a:prstGeom prst="rect">
                <a:avLst/>
              </a:prstGeom>
            </p:spPr>
            <p:txBody>
              <a:bodyPr rtlCol="1" anchor="ctr"/>
              <a:lstStyle/>
              <a:p>
                <a:pPr algn="l" rtl="0"/>
                <a:r>
                  <a:rPr lang="en-US" sz="2400" dirty="0">
                    <a:latin typeface="Varela Round" panose="00000500000000000000" pitchFamily="2" charset="-79"/>
                    <a:cs typeface="Varela Round" panose="00000500000000000000" pitchFamily="2" charset="-79"/>
                  </a:rPr>
                  <a:t>x </a:t>
                </a:r>
                <a:r>
                  <a:rPr lang="en-US" sz="2400" baseline="-2000" dirty="0">
                    <a:latin typeface="Varela Round" panose="00000500000000000000" pitchFamily="2" charset="-79"/>
                    <a:cs typeface="Varela Round" panose="00000500000000000000" pitchFamily="2" charset="-79"/>
                  </a:rPr>
                  <a:t>=</a:t>
                </a:r>
                <a:r>
                  <a:rPr lang="he-IL" sz="2400" kern="700" dirty="0">
                    <a:latin typeface="Varela Round" panose="00000500000000000000" pitchFamily="2" charset="-79"/>
                    <a:cs typeface="Varela Round" panose="00000500000000000000" pitchFamily="2" charset="-79"/>
                  </a:rPr>
                  <a:t>4 </a:t>
                </a:r>
                <a:r>
                  <a:rPr lang="en-US" sz="2400" kern="700" dirty="0">
                    <a:latin typeface="Varela Round" panose="00000500000000000000" pitchFamily="2" charset="-79"/>
                    <a:cs typeface="Varela Round" panose="00000500000000000000" pitchFamily="2" charset="-79"/>
                  </a:rPr>
                  <a:t> , y = 2</a:t>
                </a:r>
              </a:p>
            </p:txBody>
          </p:sp>
          <p:cxnSp>
            <p:nvCxnSpPr>
              <p:cNvPr id="118" name="מחבר ישר 117">
                <a:extLst>
                  <a:ext uri="{FF2B5EF4-FFF2-40B4-BE49-F238E27FC236}">
                    <a16:creationId xmlns:a16="http://schemas.microsoft.com/office/drawing/2014/main" id="{1212AE39-C545-4A7C-8EA4-8FB1D01DE708}"/>
                  </a:ext>
                </a:extLst>
              </p:cNvPr>
              <p:cNvCxnSpPr/>
              <p:nvPr/>
            </p:nvCxnSpPr>
            <p:spPr>
              <a:xfrm rot="10800000">
                <a:off x="785786" y="2071678"/>
                <a:ext cx="3643338" cy="0"/>
              </a:xfrm>
              <a:prstGeom prst="line">
                <a:avLst/>
              </a:prstGeom>
              <a:ln w="15875"/>
            </p:spPr>
            <p:style>
              <a:lnRef idx="1">
                <a:schemeClr val="accent2"/>
              </a:lnRef>
              <a:fillRef idx="0">
                <a:schemeClr val="accent2"/>
              </a:fillRef>
              <a:effectRef idx="0">
                <a:schemeClr val="accent2"/>
              </a:effectRef>
              <a:fontRef idx="minor">
                <a:schemeClr val="tx1"/>
              </a:fontRef>
            </p:style>
          </p:cxnSp>
          <p:cxnSp>
            <p:nvCxnSpPr>
              <p:cNvPr id="119" name="מחבר חץ ישר 118">
                <a:extLst>
                  <a:ext uri="{FF2B5EF4-FFF2-40B4-BE49-F238E27FC236}">
                    <a16:creationId xmlns:a16="http://schemas.microsoft.com/office/drawing/2014/main" id="{E82EE774-73DF-4215-936C-CE73D671A47F}"/>
                  </a:ext>
                </a:extLst>
              </p:cNvPr>
              <p:cNvCxnSpPr/>
              <p:nvPr/>
            </p:nvCxnSpPr>
            <p:spPr>
              <a:xfrm rot="5400000">
                <a:off x="572266" y="2285198"/>
                <a:ext cx="428628" cy="1588"/>
              </a:xfrm>
              <a:prstGeom prst="straightConnector1">
                <a:avLst/>
              </a:prstGeom>
              <a:ln w="15875">
                <a:tailEnd type="arrow"/>
              </a:ln>
            </p:spPr>
            <p:style>
              <a:lnRef idx="1">
                <a:schemeClr val="accent2"/>
              </a:lnRef>
              <a:fillRef idx="0">
                <a:schemeClr val="accent2"/>
              </a:fillRef>
              <a:effectRef idx="0">
                <a:schemeClr val="accent2"/>
              </a:effectRef>
              <a:fontRef idx="minor">
                <a:schemeClr val="tx1"/>
              </a:fontRef>
            </p:style>
          </p:cxnSp>
          <p:cxnSp>
            <p:nvCxnSpPr>
              <p:cNvPr id="120" name="מחבר ישר 119">
                <a:extLst>
                  <a:ext uri="{FF2B5EF4-FFF2-40B4-BE49-F238E27FC236}">
                    <a16:creationId xmlns:a16="http://schemas.microsoft.com/office/drawing/2014/main" id="{E124ACE2-7D45-498A-BCBD-1D88A934C12A}"/>
                  </a:ext>
                </a:extLst>
              </p:cNvPr>
              <p:cNvCxnSpPr/>
              <p:nvPr/>
            </p:nvCxnSpPr>
            <p:spPr>
              <a:xfrm rot="5400000">
                <a:off x="4286248" y="1928802"/>
                <a:ext cx="285752" cy="0"/>
              </a:xfrm>
              <a:prstGeom prst="line">
                <a:avLst/>
              </a:prstGeom>
              <a:ln w="15875">
                <a:solidFill>
                  <a:schemeClr val="accent2">
                    <a:lumMod val="60000"/>
                    <a:lumOff val="40000"/>
                  </a:schemeClr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15" name="מחבר ישר 114">
              <a:extLst>
                <a:ext uri="{FF2B5EF4-FFF2-40B4-BE49-F238E27FC236}">
                  <a16:creationId xmlns:a16="http://schemas.microsoft.com/office/drawing/2014/main" id="{7F24AE10-1382-47C0-8DA9-B0DE69F6F879}"/>
                </a:ext>
              </a:extLst>
            </p:cNvPr>
            <p:cNvCxnSpPr/>
            <p:nvPr/>
          </p:nvCxnSpPr>
          <p:spPr>
            <a:xfrm rot="10800000">
              <a:off x="3714744" y="1785926"/>
              <a:ext cx="1428760" cy="0"/>
            </a:xfrm>
            <a:prstGeom prst="line">
              <a:avLst/>
            </a:prstGeom>
            <a:ln w="15875"/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</p:grpSp>
      <p:grpSp>
        <p:nvGrpSpPr>
          <p:cNvPr id="121" name="קבוצה 254">
            <a:extLst>
              <a:ext uri="{FF2B5EF4-FFF2-40B4-BE49-F238E27FC236}">
                <a16:creationId xmlns:a16="http://schemas.microsoft.com/office/drawing/2014/main" id="{3A647915-D826-4B4B-AA7F-A0C686450B20}"/>
              </a:ext>
            </a:extLst>
          </p:cNvPr>
          <p:cNvGrpSpPr/>
          <p:nvPr/>
        </p:nvGrpSpPr>
        <p:grpSpPr>
          <a:xfrm>
            <a:off x="3232944" y="2453382"/>
            <a:ext cx="1785950" cy="857253"/>
            <a:chOff x="3286116" y="1785929"/>
            <a:chExt cx="1785950" cy="857253"/>
          </a:xfrm>
        </p:grpSpPr>
        <p:grpSp>
          <p:nvGrpSpPr>
            <p:cNvPr id="122" name="קבוצה 252">
              <a:extLst>
                <a:ext uri="{FF2B5EF4-FFF2-40B4-BE49-F238E27FC236}">
                  <a16:creationId xmlns:a16="http://schemas.microsoft.com/office/drawing/2014/main" id="{D1A7713B-AC04-44FD-97D1-831859460D5F}"/>
                </a:ext>
              </a:extLst>
            </p:cNvPr>
            <p:cNvGrpSpPr/>
            <p:nvPr/>
          </p:nvGrpSpPr>
          <p:grpSpPr>
            <a:xfrm>
              <a:off x="3286116" y="1785929"/>
              <a:ext cx="1430348" cy="857253"/>
              <a:chOff x="3286116" y="1785929"/>
              <a:chExt cx="1430348" cy="857253"/>
            </a:xfrm>
          </p:grpSpPr>
          <p:cxnSp>
            <p:nvCxnSpPr>
              <p:cNvPr id="124" name="מחבר ישר 123">
                <a:extLst>
                  <a:ext uri="{FF2B5EF4-FFF2-40B4-BE49-F238E27FC236}">
                    <a16:creationId xmlns:a16="http://schemas.microsoft.com/office/drawing/2014/main" id="{7DE082D8-0CF9-40E9-A106-AF15013F2020}"/>
                  </a:ext>
                </a:extLst>
              </p:cNvPr>
              <p:cNvCxnSpPr>
                <a:stCxn id="128" idx="2"/>
                <a:endCxn id="127" idx="2"/>
              </p:cNvCxnSpPr>
              <p:nvPr/>
            </p:nvCxnSpPr>
            <p:spPr>
              <a:xfrm flipV="1">
                <a:off x="3452868" y="2285947"/>
                <a:ext cx="1078243" cy="1189"/>
              </a:xfrm>
              <a:prstGeom prst="line">
                <a:avLst/>
              </a:prstGeom>
              <a:ln w="15875"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5" name="מחבר חץ ישר 124">
                <a:extLst>
                  <a:ext uri="{FF2B5EF4-FFF2-40B4-BE49-F238E27FC236}">
                    <a16:creationId xmlns:a16="http://schemas.microsoft.com/office/drawing/2014/main" id="{FC688524-07CE-4F45-8E57-27551E4B561D}"/>
                  </a:ext>
                </a:extLst>
              </p:cNvPr>
              <p:cNvCxnSpPr>
                <a:stCxn id="127" idx="0"/>
              </p:cNvCxnSpPr>
              <p:nvPr/>
            </p:nvCxnSpPr>
            <p:spPr>
              <a:xfrm rot="5400000" flipH="1" flipV="1">
                <a:off x="4553466" y="1947314"/>
                <a:ext cx="324383" cy="1613"/>
              </a:xfrm>
              <a:prstGeom prst="straightConnector1">
                <a:avLst/>
              </a:prstGeom>
              <a:ln w="15875">
                <a:solidFill>
                  <a:srgbClr val="00B05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6" name="מחבר ישר 125">
                <a:extLst>
                  <a:ext uri="{FF2B5EF4-FFF2-40B4-BE49-F238E27FC236}">
                    <a16:creationId xmlns:a16="http://schemas.microsoft.com/office/drawing/2014/main" id="{FE67A9AC-C712-4B4F-88B0-C8E53B2B73B0}"/>
                  </a:ext>
                </a:extLst>
              </p:cNvPr>
              <p:cNvCxnSpPr>
                <a:endCxn id="128" idx="0"/>
              </p:cNvCxnSpPr>
              <p:nvPr/>
            </p:nvCxnSpPr>
            <p:spPr>
              <a:xfrm rot="5400000" flipH="1" flipV="1">
                <a:off x="3248426" y="2456276"/>
                <a:ext cx="81723" cy="6344"/>
              </a:xfrm>
              <a:prstGeom prst="line">
                <a:avLst/>
              </a:prstGeom>
              <a:ln w="15875"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27" name="קשת 126">
                <a:extLst>
                  <a:ext uri="{FF2B5EF4-FFF2-40B4-BE49-F238E27FC236}">
                    <a16:creationId xmlns:a16="http://schemas.microsoft.com/office/drawing/2014/main" id="{F95A9D98-55FE-49B6-9855-826F0136F0CD}"/>
                  </a:ext>
                </a:extLst>
              </p:cNvPr>
              <p:cNvSpPr/>
              <p:nvPr/>
            </p:nvSpPr>
            <p:spPr>
              <a:xfrm rot="5400000">
                <a:off x="4348282" y="1919398"/>
                <a:ext cx="357190" cy="375998"/>
              </a:xfrm>
              <a:prstGeom prst="arc">
                <a:avLst>
                  <a:gd name="adj1" fmla="val 16253294"/>
                  <a:gd name="adj2" fmla="val 21518501"/>
                </a:avLst>
              </a:prstGeom>
              <a:ln w="15875"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1" anchor="ctr"/>
              <a:lstStyle/>
              <a:p>
                <a:pPr algn="ctr"/>
                <a:endParaRPr lang="he-IL" sz="2400" dirty="0">
                  <a:solidFill>
                    <a:srgbClr val="00B050"/>
                  </a:solidFill>
                </a:endParaRPr>
              </a:p>
            </p:txBody>
          </p:sp>
          <p:sp>
            <p:nvSpPr>
              <p:cNvPr id="128" name="קשת 127">
                <a:extLst>
                  <a:ext uri="{FF2B5EF4-FFF2-40B4-BE49-F238E27FC236}">
                    <a16:creationId xmlns:a16="http://schemas.microsoft.com/office/drawing/2014/main" id="{E49F6DD6-9578-4BBF-A707-853B7FF9ED86}"/>
                  </a:ext>
                </a:extLst>
              </p:cNvPr>
              <p:cNvSpPr/>
              <p:nvPr/>
            </p:nvSpPr>
            <p:spPr>
              <a:xfrm rot="16200000">
                <a:off x="3295520" y="2276588"/>
                <a:ext cx="357190" cy="375998"/>
              </a:xfrm>
              <a:prstGeom prst="arc">
                <a:avLst>
                  <a:gd name="adj1" fmla="val 17052619"/>
                  <a:gd name="adj2" fmla="val 21190327"/>
                </a:avLst>
              </a:prstGeom>
              <a:ln w="19050"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1" anchor="ctr"/>
              <a:lstStyle/>
              <a:p>
                <a:pPr algn="ctr"/>
                <a:endParaRPr lang="he-IL" sz="2400" dirty="0">
                  <a:solidFill>
                    <a:srgbClr val="00B050"/>
                  </a:solidFill>
                </a:endParaRPr>
              </a:p>
            </p:txBody>
          </p:sp>
        </p:grpSp>
        <p:sp>
          <p:nvSpPr>
            <p:cNvPr id="123" name="TextBox 253">
              <a:extLst>
                <a:ext uri="{FF2B5EF4-FFF2-40B4-BE49-F238E27FC236}">
                  <a16:creationId xmlns:a16="http://schemas.microsoft.com/office/drawing/2014/main" id="{AE310423-AABE-43BA-BD56-EB9663479B6D}"/>
                </a:ext>
              </a:extLst>
            </p:cNvPr>
            <p:cNvSpPr txBox="1"/>
            <p:nvPr/>
          </p:nvSpPr>
          <p:spPr>
            <a:xfrm>
              <a:off x="4643438" y="1928802"/>
              <a:ext cx="428628" cy="46166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en-US" sz="2400" b="1" dirty="0">
                  <a:solidFill>
                    <a:srgbClr val="00B050"/>
                  </a:solidFill>
                  <a:latin typeface="Varela Round" panose="00000500000000000000" pitchFamily="2" charset="-79"/>
                  <a:cs typeface="Varela Round" panose="00000500000000000000" pitchFamily="2" charset="-79"/>
                </a:rPr>
                <a:t>6</a:t>
              </a:r>
              <a:endParaRPr lang="he-IL" sz="2400" b="1" dirty="0">
                <a:solidFill>
                  <a:srgbClr val="00B050"/>
                </a:solidFill>
                <a:latin typeface="Varela Round" panose="00000500000000000000" pitchFamily="2" charset="-79"/>
                <a:cs typeface="Varela Round" panose="00000500000000000000" pitchFamily="2" charset="-79"/>
              </a:endParaRPr>
            </a:p>
          </p:txBody>
        </p:sp>
      </p:grpSp>
      <p:grpSp>
        <p:nvGrpSpPr>
          <p:cNvPr id="129" name="קבוצה 274">
            <a:extLst>
              <a:ext uri="{FF2B5EF4-FFF2-40B4-BE49-F238E27FC236}">
                <a16:creationId xmlns:a16="http://schemas.microsoft.com/office/drawing/2014/main" id="{63F8B4A3-1F07-4493-9A63-CB5F02EDB8AC}"/>
              </a:ext>
            </a:extLst>
          </p:cNvPr>
          <p:cNvGrpSpPr/>
          <p:nvPr/>
        </p:nvGrpSpPr>
        <p:grpSpPr>
          <a:xfrm>
            <a:off x="605813" y="3596386"/>
            <a:ext cx="4484519" cy="1286678"/>
            <a:chOff x="658985" y="2928934"/>
            <a:chExt cx="4484519" cy="1286678"/>
          </a:xfrm>
        </p:grpSpPr>
        <p:cxnSp>
          <p:nvCxnSpPr>
            <p:cNvPr id="130" name="מחבר חץ ישר 129">
              <a:extLst>
                <a:ext uri="{FF2B5EF4-FFF2-40B4-BE49-F238E27FC236}">
                  <a16:creationId xmlns:a16="http://schemas.microsoft.com/office/drawing/2014/main" id="{A634DF45-0F74-4F94-A350-1FADFF778DF8}"/>
                </a:ext>
              </a:extLst>
            </p:cNvPr>
            <p:cNvCxnSpPr/>
            <p:nvPr/>
          </p:nvCxnSpPr>
          <p:spPr>
            <a:xfrm rot="5400000">
              <a:off x="572266" y="3499644"/>
              <a:ext cx="428628" cy="1588"/>
            </a:xfrm>
            <a:prstGeom prst="straightConnector1">
              <a:avLst/>
            </a:prstGeom>
            <a:ln w="15875">
              <a:tailEnd type="arrow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sp>
          <p:nvSpPr>
            <p:cNvPr id="131" name="כותרת 1">
              <a:extLst>
                <a:ext uri="{FF2B5EF4-FFF2-40B4-BE49-F238E27FC236}">
                  <a16:creationId xmlns:a16="http://schemas.microsoft.com/office/drawing/2014/main" id="{7E242458-018F-489E-8CB0-45F02ACCF37D}"/>
                </a:ext>
              </a:extLst>
            </p:cNvPr>
            <p:cNvSpPr txBox="1">
              <a:spLocks/>
            </p:cNvSpPr>
            <p:nvPr/>
          </p:nvSpPr>
          <p:spPr>
            <a:xfrm>
              <a:off x="658985" y="3572670"/>
              <a:ext cx="1928826" cy="642942"/>
            </a:xfrm>
            <a:prstGeom prst="rect">
              <a:avLst/>
            </a:prstGeom>
          </p:spPr>
          <p:txBody>
            <a:bodyPr rtlCol="1" anchor="ctr"/>
            <a:lstStyle/>
            <a:p>
              <a:pPr algn="l" rtl="0"/>
              <a:r>
                <a:rPr lang="en-US" sz="2400" dirty="0">
                  <a:latin typeface="Varela Round" panose="00000500000000000000" pitchFamily="2" charset="-79"/>
                  <a:cs typeface="Varela Round" panose="00000500000000000000" pitchFamily="2" charset="-79"/>
                </a:rPr>
                <a:t>if  ( </a:t>
              </a:r>
              <a:r>
                <a:rPr lang="he-IL" sz="2400" kern="700" dirty="0">
                  <a:latin typeface="Varela Round" panose="00000500000000000000" pitchFamily="2" charset="-79"/>
                  <a:cs typeface="Varela Round" panose="00000500000000000000" pitchFamily="2" charset="-79"/>
                </a:rPr>
                <a:t>1</a:t>
              </a:r>
              <a:r>
                <a:rPr lang="en-US" sz="2400" dirty="0">
                  <a:latin typeface="Varela Round" panose="00000500000000000000" pitchFamily="2" charset="-79"/>
                  <a:cs typeface="Varela Round" panose="00000500000000000000" pitchFamily="2" charset="-79"/>
                </a:rPr>
                <a:t> = = 0 )</a:t>
              </a:r>
            </a:p>
          </p:txBody>
        </p:sp>
        <p:sp>
          <p:nvSpPr>
            <p:cNvPr id="132" name="כותרת 1">
              <a:extLst>
                <a:ext uri="{FF2B5EF4-FFF2-40B4-BE49-F238E27FC236}">
                  <a16:creationId xmlns:a16="http://schemas.microsoft.com/office/drawing/2014/main" id="{EA66BAAD-0E8A-420D-9BDE-4663193BE4ED}"/>
                </a:ext>
              </a:extLst>
            </p:cNvPr>
            <p:cNvSpPr txBox="1">
              <a:spLocks/>
            </p:cNvSpPr>
            <p:nvPr/>
          </p:nvSpPr>
          <p:spPr>
            <a:xfrm>
              <a:off x="857224" y="3166108"/>
              <a:ext cx="2000264" cy="642942"/>
            </a:xfrm>
            <a:prstGeom prst="rect">
              <a:avLst/>
            </a:prstGeom>
          </p:spPr>
          <p:txBody>
            <a:bodyPr rtlCol="1" anchor="ctr"/>
            <a:lstStyle/>
            <a:p>
              <a:pPr algn="l" rtl="0"/>
              <a:r>
                <a:rPr lang="en-US" sz="2400" dirty="0">
                  <a:latin typeface="Varela Round" panose="00000500000000000000" pitchFamily="2" charset="-79"/>
                  <a:cs typeface="Varela Round" panose="00000500000000000000" pitchFamily="2" charset="-79"/>
                </a:rPr>
                <a:t>x </a:t>
              </a:r>
              <a:r>
                <a:rPr lang="en-US" sz="2400" baseline="-2000" dirty="0">
                  <a:latin typeface="Varela Round" panose="00000500000000000000" pitchFamily="2" charset="-79"/>
                  <a:cs typeface="Varela Round" panose="00000500000000000000" pitchFamily="2" charset="-79"/>
                </a:rPr>
                <a:t>= </a:t>
              </a:r>
              <a:r>
                <a:rPr lang="he-IL" sz="2400" baseline="-2000" dirty="0">
                  <a:latin typeface="Varela Round" panose="00000500000000000000" pitchFamily="2" charset="-79"/>
                  <a:cs typeface="Varela Round" panose="00000500000000000000" pitchFamily="2" charset="-79"/>
                </a:rPr>
                <a:t> </a:t>
              </a:r>
              <a:r>
                <a:rPr lang="he-IL" sz="2400" kern="700" dirty="0">
                  <a:latin typeface="Varela Round" panose="00000500000000000000" pitchFamily="2" charset="-79"/>
                  <a:cs typeface="Varela Round" panose="00000500000000000000" pitchFamily="2" charset="-79"/>
                </a:rPr>
                <a:t>5</a:t>
              </a:r>
              <a:r>
                <a:rPr lang="en-US" sz="2400" kern="700" dirty="0">
                  <a:latin typeface="Varela Round" panose="00000500000000000000" pitchFamily="2" charset="-79"/>
                  <a:cs typeface="Varela Round" panose="00000500000000000000" pitchFamily="2" charset="-79"/>
                </a:rPr>
                <a:t>, y = 1</a:t>
              </a:r>
            </a:p>
          </p:txBody>
        </p:sp>
        <p:cxnSp>
          <p:nvCxnSpPr>
            <p:cNvPr id="133" name="מחבר ישר 132">
              <a:extLst>
                <a:ext uri="{FF2B5EF4-FFF2-40B4-BE49-F238E27FC236}">
                  <a16:creationId xmlns:a16="http://schemas.microsoft.com/office/drawing/2014/main" id="{96F0B791-CE40-4D58-AA3D-326568A12024}"/>
                </a:ext>
              </a:extLst>
            </p:cNvPr>
            <p:cNvCxnSpPr/>
            <p:nvPr/>
          </p:nvCxnSpPr>
          <p:spPr>
            <a:xfrm rot="10800000">
              <a:off x="785786" y="3286124"/>
              <a:ext cx="3643338" cy="0"/>
            </a:xfrm>
            <a:prstGeom prst="line">
              <a:avLst/>
            </a:prstGeom>
            <a:ln w="15875"/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34" name="מחבר ישר 133">
              <a:extLst>
                <a:ext uri="{FF2B5EF4-FFF2-40B4-BE49-F238E27FC236}">
                  <a16:creationId xmlns:a16="http://schemas.microsoft.com/office/drawing/2014/main" id="{E1735D9A-4750-4D01-8EEF-02D1292EDA90}"/>
                </a:ext>
              </a:extLst>
            </p:cNvPr>
            <p:cNvCxnSpPr/>
            <p:nvPr/>
          </p:nvCxnSpPr>
          <p:spPr>
            <a:xfrm rot="5400000">
              <a:off x="4250529" y="3107529"/>
              <a:ext cx="357190" cy="0"/>
            </a:xfrm>
            <a:prstGeom prst="line">
              <a:avLst/>
            </a:prstGeom>
            <a:ln w="15875">
              <a:solidFill>
                <a:schemeClr val="accent2">
                  <a:lumMod val="60000"/>
                  <a:lumOff val="40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5" name="מחבר ישר 134">
              <a:extLst>
                <a:ext uri="{FF2B5EF4-FFF2-40B4-BE49-F238E27FC236}">
                  <a16:creationId xmlns:a16="http://schemas.microsoft.com/office/drawing/2014/main" id="{EF51A7ED-CCC2-4B46-BB5C-09CC145A9068}"/>
                </a:ext>
              </a:extLst>
            </p:cNvPr>
            <p:cNvCxnSpPr/>
            <p:nvPr/>
          </p:nvCxnSpPr>
          <p:spPr>
            <a:xfrm rot="10800000">
              <a:off x="3857620" y="2928934"/>
              <a:ext cx="1285884" cy="0"/>
            </a:xfrm>
            <a:prstGeom prst="line">
              <a:avLst/>
            </a:prstGeom>
            <a:ln w="15875"/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</p:grpSp>
      <p:grpSp>
        <p:nvGrpSpPr>
          <p:cNvPr id="136" name="קבוצה 275">
            <a:extLst>
              <a:ext uri="{FF2B5EF4-FFF2-40B4-BE49-F238E27FC236}">
                <a16:creationId xmlns:a16="http://schemas.microsoft.com/office/drawing/2014/main" id="{D43A50C2-9505-4DF3-BFCD-BA327615C68F}"/>
              </a:ext>
            </a:extLst>
          </p:cNvPr>
          <p:cNvGrpSpPr/>
          <p:nvPr/>
        </p:nvGrpSpPr>
        <p:grpSpPr>
          <a:xfrm>
            <a:off x="3232944" y="3596387"/>
            <a:ext cx="1785950" cy="928691"/>
            <a:chOff x="3286116" y="1785929"/>
            <a:chExt cx="1785950" cy="857253"/>
          </a:xfrm>
        </p:grpSpPr>
        <p:grpSp>
          <p:nvGrpSpPr>
            <p:cNvPr id="137" name="קבוצה 276">
              <a:extLst>
                <a:ext uri="{FF2B5EF4-FFF2-40B4-BE49-F238E27FC236}">
                  <a16:creationId xmlns:a16="http://schemas.microsoft.com/office/drawing/2014/main" id="{4AAE7BF4-F31D-4996-8061-AB0A3AF3EB85}"/>
                </a:ext>
              </a:extLst>
            </p:cNvPr>
            <p:cNvGrpSpPr/>
            <p:nvPr/>
          </p:nvGrpSpPr>
          <p:grpSpPr>
            <a:xfrm>
              <a:off x="3286116" y="1785929"/>
              <a:ext cx="1430348" cy="857253"/>
              <a:chOff x="3286116" y="1785929"/>
              <a:chExt cx="1430348" cy="857253"/>
            </a:xfrm>
          </p:grpSpPr>
          <p:cxnSp>
            <p:nvCxnSpPr>
              <p:cNvPr id="139" name="מחבר ישר 138">
                <a:extLst>
                  <a:ext uri="{FF2B5EF4-FFF2-40B4-BE49-F238E27FC236}">
                    <a16:creationId xmlns:a16="http://schemas.microsoft.com/office/drawing/2014/main" id="{AE777FF3-7A65-46C0-B1C1-117BF7AA52F5}"/>
                  </a:ext>
                </a:extLst>
              </p:cNvPr>
              <p:cNvCxnSpPr>
                <a:stCxn id="143" idx="2"/>
                <a:endCxn id="142" idx="2"/>
              </p:cNvCxnSpPr>
              <p:nvPr/>
            </p:nvCxnSpPr>
            <p:spPr>
              <a:xfrm flipV="1">
                <a:off x="3452868" y="2285947"/>
                <a:ext cx="1078243" cy="1189"/>
              </a:xfrm>
              <a:prstGeom prst="line">
                <a:avLst/>
              </a:prstGeom>
              <a:ln w="15875"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0" name="מחבר חץ ישר 139">
                <a:extLst>
                  <a:ext uri="{FF2B5EF4-FFF2-40B4-BE49-F238E27FC236}">
                    <a16:creationId xmlns:a16="http://schemas.microsoft.com/office/drawing/2014/main" id="{8EC92A39-42CC-4B02-8D76-B0305A07C625}"/>
                  </a:ext>
                </a:extLst>
              </p:cNvPr>
              <p:cNvCxnSpPr>
                <a:stCxn id="142" idx="0"/>
              </p:cNvCxnSpPr>
              <p:nvPr/>
            </p:nvCxnSpPr>
            <p:spPr>
              <a:xfrm rot="5400000" flipH="1" flipV="1">
                <a:off x="4553466" y="1947314"/>
                <a:ext cx="324383" cy="1613"/>
              </a:xfrm>
              <a:prstGeom prst="straightConnector1">
                <a:avLst/>
              </a:prstGeom>
              <a:ln w="15875">
                <a:solidFill>
                  <a:srgbClr val="00B05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1" name="מחבר ישר 140">
                <a:extLst>
                  <a:ext uri="{FF2B5EF4-FFF2-40B4-BE49-F238E27FC236}">
                    <a16:creationId xmlns:a16="http://schemas.microsoft.com/office/drawing/2014/main" id="{6D84E18D-062F-4878-8B32-B43F195F0452}"/>
                  </a:ext>
                </a:extLst>
              </p:cNvPr>
              <p:cNvCxnSpPr>
                <a:endCxn id="143" idx="0"/>
              </p:cNvCxnSpPr>
              <p:nvPr/>
            </p:nvCxnSpPr>
            <p:spPr>
              <a:xfrm rot="5400000" flipH="1" flipV="1">
                <a:off x="3248426" y="2456276"/>
                <a:ext cx="81723" cy="6344"/>
              </a:xfrm>
              <a:prstGeom prst="line">
                <a:avLst/>
              </a:prstGeom>
              <a:ln w="15875"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42" name="קשת 141">
                <a:extLst>
                  <a:ext uri="{FF2B5EF4-FFF2-40B4-BE49-F238E27FC236}">
                    <a16:creationId xmlns:a16="http://schemas.microsoft.com/office/drawing/2014/main" id="{6E50F76E-464D-411B-BD0E-4E9F765FCC16}"/>
                  </a:ext>
                </a:extLst>
              </p:cNvPr>
              <p:cNvSpPr/>
              <p:nvPr/>
            </p:nvSpPr>
            <p:spPr>
              <a:xfrm rot="5400000">
                <a:off x="4348282" y="1919398"/>
                <a:ext cx="357190" cy="375998"/>
              </a:xfrm>
              <a:prstGeom prst="arc">
                <a:avLst>
                  <a:gd name="adj1" fmla="val 16253294"/>
                  <a:gd name="adj2" fmla="val 21518501"/>
                </a:avLst>
              </a:prstGeom>
              <a:ln w="15875"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1" anchor="ctr"/>
              <a:lstStyle/>
              <a:p>
                <a:pPr algn="ctr"/>
                <a:endParaRPr lang="he-IL" sz="2400" dirty="0">
                  <a:solidFill>
                    <a:srgbClr val="00B050"/>
                  </a:solidFill>
                </a:endParaRPr>
              </a:p>
            </p:txBody>
          </p:sp>
          <p:sp>
            <p:nvSpPr>
              <p:cNvPr id="143" name="קשת 142">
                <a:extLst>
                  <a:ext uri="{FF2B5EF4-FFF2-40B4-BE49-F238E27FC236}">
                    <a16:creationId xmlns:a16="http://schemas.microsoft.com/office/drawing/2014/main" id="{FFAECBDC-81F3-46B5-85B8-77BBB932C106}"/>
                  </a:ext>
                </a:extLst>
              </p:cNvPr>
              <p:cNvSpPr/>
              <p:nvPr/>
            </p:nvSpPr>
            <p:spPr>
              <a:xfrm rot="16200000">
                <a:off x="3295520" y="2276588"/>
                <a:ext cx="357190" cy="375998"/>
              </a:xfrm>
              <a:prstGeom prst="arc">
                <a:avLst>
                  <a:gd name="adj1" fmla="val 17052619"/>
                  <a:gd name="adj2" fmla="val 21190327"/>
                </a:avLst>
              </a:prstGeom>
              <a:ln w="19050"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1" anchor="ctr"/>
              <a:lstStyle/>
              <a:p>
                <a:pPr algn="ctr"/>
                <a:endParaRPr lang="he-IL" sz="2400" dirty="0">
                  <a:solidFill>
                    <a:srgbClr val="00B050"/>
                  </a:solidFill>
                </a:endParaRPr>
              </a:p>
            </p:txBody>
          </p:sp>
        </p:grpSp>
        <p:sp>
          <p:nvSpPr>
            <p:cNvPr id="138" name="TextBox 277">
              <a:extLst>
                <a:ext uri="{FF2B5EF4-FFF2-40B4-BE49-F238E27FC236}">
                  <a16:creationId xmlns:a16="http://schemas.microsoft.com/office/drawing/2014/main" id="{F2087229-D013-4EB3-9F5D-DF122B5B409C}"/>
                </a:ext>
              </a:extLst>
            </p:cNvPr>
            <p:cNvSpPr txBox="1"/>
            <p:nvPr/>
          </p:nvSpPr>
          <p:spPr>
            <a:xfrm>
              <a:off x="4714876" y="1928802"/>
              <a:ext cx="357190" cy="42615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en-US" sz="2400" b="1" dirty="0">
                  <a:solidFill>
                    <a:srgbClr val="00B050"/>
                  </a:solidFill>
                  <a:latin typeface="Varela Round" panose="00000500000000000000" pitchFamily="2" charset="-79"/>
                  <a:cs typeface="Varela Round" panose="00000500000000000000" pitchFamily="2" charset="-79"/>
                </a:rPr>
                <a:t>6</a:t>
              </a:r>
              <a:endParaRPr lang="he-IL" sz="2400" b="1" dirty="0">
                <a:solidFill>
                  <a:srgbClr val="00B050"/>
                </a:solidFill>
                <a:latin typeface="Varela Round" panose="00000500000000000000" pitchFamily="2" charset="-79"/>
                <a:cs typeface="Varela Round" panose="00000500000000000000" pitchFamily="2" charset="-79"/>
              </a:endParaRPr>
            </a:p>
          </p:txBody>
        </p:sp>
      </p:grpSp>
      <p:grpSp>
        <p:nvGrpSpPr>
          <p:cNvPr id="144" name="קבוצה 302">
            <a:extLst>
              <a:ext uri="{FF2B5EF4-FFF2-40B4-BE49-F238E27FC236}">
                <a16:creationId xmlns:a16="http://schemas.microsoft.com/office/drawing/2014/main" id="{296CF2EB-AEE4-438C-901B-881A7B3B0DD6}"/>
              </a:ext>
            </a:extLst>
          </p:cNvPr>
          <p:cNvGrpSpPr/>
          <p:nvPr/>
        </p:nvGrpSpPr>
        <p:grpSpPr>
          <a:xfrm>
            <a:off x="619106" y="4810832"/>
            <a:ext cx="4471226" cy="1215240"/>
            <a:chOff x="672278" y="4143380"/>
            <a:chExt cx="4471226" cy="1215240"/>
          </a:xfrm>
        </p:grpSpPr>
        <p:cxnSp>
          <p:nvCxnSpPr>
            <p:cNvPr id="145" name="מחבר חץ ישר 144">
              <a:extLst>
                <a:ext uri="{FF2B5EF4-FFF2-40B4-BE49-F238E27FC236}">
                  <a16:creationId xmlns:a16="http://schemas.microsoft.com/office/drawing/2014/main" id="{3A8670BF-3682-4BA4-A6BE-64D8D60E1122}"/>
                </a:ext>
              </a:extLst>
            </p:cNvPr>
            <p:cNvCxnSpPr/>
            <p:nvPr/>
          </p:nvCxnSpPr>
          <p:spPr>
            <a:xfrm rot="5400000">
              <a:off x="572266" y="4642652"/>
              <a:ext cx="428628" cy="1588"/>
            </a:xfrm>
            <a:prstGeom prst="straightConnector1">
              <a:avLst/>
            </a:prstGeom>
            <a:ln w="15875">
              <a:tailEnd type="arrow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sp>
          <p:nvSpPr>
            <p:cNvPr id="146" name="כותרת 1">
              <a:extLst>
                <a:ext uri="{FF2B5EF4-FFF2-40B4-BE49-F238E27FC236}">
                  <a16:creationId xmlns:a16="http://schemas.microsoft.com/office/drawing/2014/main" id="{45CD321B-566F-46FC-8E0A-E70E5CF5BD51}"/>
                </a:ext>
              </a:extLst>
            </p:cNvPr>
            <p:cNvSpPr txBox="1">
              <a:spLocks/>
            </p:cNvSpPr>
            <p:nvPr/>
          </p:nvSpPr>
          <p:spPr>
            <a:xfrm>
              <a:off x="672278" y="4715678"/>
              <a:ext cx="1928826" cy="642942"/>
            </a:xfrm>
            <a:prstGeom prst="rect">
              <a:avLst/>
            </a:prstGeom>
          </p:spPr>
          <p:txBody>
            <a:bodyPr rtlCol="1" anchor="ctr"/>
            <a:lstStyle/>
            <a:p>
              <a:pPr algn="l" rtl="0"/>
              <a:r>
                <a:rPr lang="en-US" sz="2400" dirty="0">
                  <a:latin typeface="Varela Round" panose="00000500000000000000" pitchFamily="2" charset="-79"/>
                  <a:cs typeface="Varela Round" panose="00000500000000000000" pitchFamily="2" charset="-79"/>
                </a:rPr>
                <a:t>if  ( 0 = = 0 )</a:t>
              </a:r>
            </a:p>
          </p:txBody>
        </p:sp>
        <p:sp>
          <p:nvSpPr>
            <p:cNvPr id="147" name="כותרת 1">
              <a:extLst>
                <a:ext uri="{FF2B5EF4-FFF2-40B4-BE49-F238E27FC236}">
                  <a16:creationId xmlns:a16="http://schemas.microsoft.com/office/drawing/2014/main" id="{CC101B62-3A94-4FAB-822D-E10368F03F11}"/>
                </a:ext>
              </a:extLst>
            </p:cNvPr>
            <p:cNvSpPr txBox="1">
              <a:spLocks/>
            </p:cNvSpPr>
            <p:nvPr/>
          </p:nvSpPr>
          <p:spPr>
            <a:xfrm>
              <a:off x="857224" y="4301496"/>
              <a:ext cx="2000264" cy="642942"/>
            </a:xfrm>
            <a:prstGeom prst="rect">
              <a:avLst/>
            </a:prstGeom>
          </p:spPr>
          <p:txBody>
            <a:bodyPr rtlCol="1" anchor="ctr"/>
            <a:lstStyle/>
            <a:p>
              <a:pPr algn="l" rtl="0"/>
              <a:r>
                <a:rPr lang="en-US" sz="2400" dirty="0">
                  <a:latin typeface="Varela Round" panose="00000500000000000000" pitchFamily="2" charset="-79"/>
                  <a:cs typeface="Varela Round" panose="00000500000000000000" pitchFamily="2" charset="-79"/>
                </a:rPr>
                <a:t>x </a:t>
              </a:r>
              <a:r>
                <a:rPr lang="en-US" sz="2400" baseline="-2000" dirty="0">
                  <a:latin typeface="Varela Round" panose="00000500000000000000" pitchFamily="2" charset="-79"/>
                  <a:cs typeface="Varela Round" panose="00000500000000000000" pitchFamily="2" charset="-79"/>
                </a:rPr>
                <a:t>= </a:t>
              </a:r>
              <a:r>
                <a:rPr lang="he-IL" sz="2400" baseline="-2000" dirty="0">
                  <a:latin typeface="Varela Round" panose="00000500000000000000" pitchFamily="2" charset="-79"/>
                  <a:cs typeface="Varela Round" panose="00000500000000000000" pitchFamily="2" charset="-79"/>
                </a:rPr>
                <a:t> </a:t>
              </a:r>
              <a:r>
                <a:rPr lang="he-IL" sz="2400" kern="700" dirty="0">
                  <a:latin typeface="Varela Round" panose="00000500000000000000" pitchFamily="2" charset="-79"/>
                  <a:cs typeface="Varela Round" panose="00000500000000000000" pitchFamily="2" charset="-79"/>
                </a:rPr>
                <a:t>6</a:t>
              </a:r>
              <a:r>
                <a:rPr lang="en-US" sz="2400" kern="700" dirty="0">
                  <a:latin typeface="Varela Round" panose="00000500000000000000" pitchFamily="2" charset="-79"/>
                  <a:cs typeface="Varela Round" panose="00000500000000000000" pitchFamily="2" charset="-79"/>
                </a:rPr>
                <a:t>, y = 0</a:t>
              </a:r>
            </a:p>
          </p:txBody>
        </p:sp>
        <p:cxnSp>
          <p:nvCxnSpPr>
            <p:cNvPr id="148" name="מחבר ישר 147">
              <a:extLst>
                <a:ext uri="{FF2B5EF4-FFF2-40B4-BE49-F238E27FC236}">
                  <a16:creationId xmlns:a16="http://schemas.microsoft.com/office/drawing/2014/main" id="{971C8305-FC76-4EBD-B0D4-C36A43F8C7A9}"/>
                </a:ext>
              </a:extLst>
            </p:cNvPr>
            <p:cNvCxnSpPr/>
            <p:nvPr/>
          </p:nvCxnSpPr>
          <p:spPr>
            <a:xfrm>
              <a:off x="785786" y="4429132"/>
              <a:ext cx="3643338" cy="0"/>
            </a:xfrm>
            <a:prstGeom prst="line">
              <a:avLst/>
            </a:prstGeom>
            <a:ln w="15875">
              <a:solidFill>
                <a:schemeClr val="accent2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9" name="מחבר ישר 148">
              <a:extLst>
                <a:ext uri="{FF2B5EF4-FFF2-40B4-BE49-F238E27FC236}">
                  <a16:creationId xmlns:a16="http://schemas.microsoft.com/office/drawing/2014/main" id="{441AF12F-8AF3-44CF-88FA-B487429FA199}"/>
                </a:ext>
              </a:extLst>
            </p:cNvPr>
            <p:cNvCxnSpPr/>
            <p:nvPr/>
          </p:nvCxnSpPr>
          <p:spPr>
            <a:xfrm>
              <a:off x="3857620" y="4143380"/>
              <a:ext cx="1285884" cy="794"/>
            </a:xfrm>
            <a:prstGeom prst="line">
              <a:avLst/>
            </a:prstGeom>
            <a:ln w="15875">
              <a:solidFill>
                <a:schemeClr val="accent2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0" name="מחבר חץ ישר 149">
              <a:extLst>
                <a:ext uri="{FF2B5EF4-FFF2-40B4-BE49-F238E27FC236}">
                  <a16:creationId xmlns:a16="http://schemas.microsoft.com/office/drawing/2014/main" id="{080C3659-2485-4FC6-8994-601F2BACF0EA}"/>
                </a:ext>
              </a:extLst>
            </p:cNvPr>
            <p:cNvCxnSpPr/>
            <p:nvPr/>
          </p:nvCxnSpPr>
          <p:spPr>
            <a:xfrm rot="5400000">
              <a:off x="4286248" y="4286256"/>
              <a:ext cx="285752" cy="1588"/>
            </a:xfrm>
            <a:prstGeom prst="straightConnector1">
              <a:avLst/>
            </a:prstGeom>
            <a:ln w="15875">
              <a:solidFill>
                <a:schemeClr val="accent2">
                  <a:lumMod val="60000"/>
                  <a:lumOff val="40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1" name="קבוצה 294">
            <a:extLst>
              <a:ext uri="{FF2B5EF4-FFF2-40B4-BE49-F238E27FC236}">
                <a16:creationId xmlns:a16="http://schemas.microsoft.com/office/drawing/2014/main" id="{E98017B2-D44F-4E49-AF8A-12596672A410}"/>
              </a:ext>
            </a:extLst>
          </p:cNvPr>
          <p:cNvGrpSpPr/>
          <p:nvPr/>
        </p:nvGrpSpPr>
        <p:grpSpPr>
          <a:xfrm>
            <a:off x="3232944" y="4810833"/>
            <a:ext cx="1785950" cy="857253"/>
            <a:chOff x="3286116" y="1785929"/>
            <a:chExt cx="1785950" cy="857253"/>
          </a:xfrm>
        </p:grpSpPr>
        <p:grpSp>
          <p:nvGrpSpPr>
            <p:cNvPr id="152" name="קבוצה 295">
              <a:extLst>
                <a:ext uri="{FF2B5EF4-FFF2-40B4-BE49-F238E27FC236}">
                  <a16:creationId xmlns:a16="http://schemas.microsoft.com/office/drawing/2014/main" id="{8F1A2F76-743E-47A7-B1B1-C520D65783DD}"/>
                </a:ext>
              </a:extLst>
            </p:cNvPr>
            <p:cNvGrpSpPr/>
            <p:nvPr/>
          </p:nvGrpSpPr>
          <p:grpSpPr>
            <a:xfrm>
              <a:off x="3286116" y="1785929"/>
              <a:ext cx="1430348" cy="857253"/>
              <a:chOff x="3286116" y="1785929"/>
              <a:chExt cx="1430348" cy="857253"/>
            </a:xfrm>
          </p:grpSpPr>
          <p:cxnSp>
            <p:nvCxnSpPr>
              <p:cNvPr id="154" name="מחבר ישר 153">
                <a:extLst>
                  <a:ext uri="{FF2B5EF4-FFF2-40B4-BE49-F238E27FC236}">
                    <a16:creationId xmlns:a16="http://schemas.microsoft.com/office/drawing/2014/main" id="{E4D1368D-A4BF-472B-96AB-20B70338A272}"/>
                  </a:ext>
                </a:extLst>
              </p:cNvPr>
              <p:cNvCxnSpPr>
                <a:stCxn id="158" idx="2"/>
                <a:endCxn id="157" idx="2"/>
              </p:cNvCxnSpPr>
              <p:nvPr/>
            </p:nvCxnSpPr>
            <p:spPr>
              <a:xfrm flipV="1">
                <a:off x="3452868" y="2285947"/>
                <a:ext cx="1078243" cy="1189"/>
              </a:xfrm>
              <a:prstGeom prst="line">
                <a:avLst/>
              </a:prstGeom>
              <a:ln w="15875"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5" name="מחבר חץ ישר 154">
                <a:extLst>
                  <a:ext uri="{FF2B5EF4-FFF2-40B4-BE49-F238E27FC236}">
                    <a16:creationId xmlns:a16="http://schemas.microsoft.com/office/drawing/2014/main" id="{65294E16-4559-4C5C-9139-A1C0368BBC69}"/>
                  </a:ext>
                </a:extLst>
              </p:cNvPr>
              <p:cNvCxnSpPr>
                <a:stCxn id="157" idx="0"/>
              </p:cNvCxnSpPr>
              <p:nvPr/>
            </p:nvCxnSpPr>
            <p:spPr>
              <a:xfrm rot="5400000" flipH="1" flipV="1">
                <a:off x="4553466" y="1947314"/>
                <a:ext cx="324383" cy="1613"/>
              </a:xfrm>
              <a:prstGeom prst="straightConnector1">
                <a:avLst/>
              </a:prstGeom>
              <a:ln w="15875">
                <a:solidFill>
                  <a:srgbClr val="00B05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6" name="מחבר ישר 155">
                <a:extLst>
                  <a:ext uri="{FF2B5EF4-FFF2-40B4-BE49-F238E27FC236}">
                    <a16:creationId xmlns:a16="http://schemas.microsoft.com/office/drawing/2014/main" id="{5A22DB64-406A-4C32-8594-EC04A039B2CC}"/>
                  </a:ext>
                </a:extLst>
              </p:cNvPr>
              <p:cNvCxnSpPr>
                <a:endCxn id="158" idx="0"/>
              </p:cNvCxnSpPr>
              <p:nvPr/>
            </p:nvCxnSpPr>
            <p:spPr>
              <a:xfrm rot="5400000" flipH="1" flipV="1">
                <a:off x="3248426" y="2456276"/>
                <a:ext cx="81723" cy="6344"/>
              </a:xfrm>
              <a:prstGeom prst="line">
                <a:avLst/>
              </a:prstGeom>
              <a:ln w="15875"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57" name="קשת 156">
                <a:extLst>
                  <a:ext uri="{FF2B5EF4-FFF2-40B4-BE49-F238E27FC236}">
                    <a16:creationId xmlns:a16="http://schemas.microsoft.com/office/drawing/2014/main" id="{0D723FA5-3FEA-41E9-92CA-6815C544D410}"/>
                  </a:ext>
                </a:extLst>
              </p:cNvPr>
              <p:cNvSpPr/>
              <p:nvPr/>
            </p:nvSpPr>
            <p:spPr>
              <a:xfrm rot="5400000">
                <a:off x="4348282" y="1919398"/>
                <a:ext cx="357190" cy="375998"/>
              </a:xfrm>
              <a:prstGeom prst="arc">
                <a:avLst>
                  <a:gd name="adj1" fmla="val 16253294"/>
                  <a:gd name="adj2" fmla="val 21518501"/>
                </a:avLst>
              </a:prstGeom>
              <a:ln w="15875"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1" anchor="ctr"/>
              <a:lstStyle/>
              <a:p>
                <a:pPr algn="ctr"/>
                <a:endParaRPr lang="he-IL" sz="2400" dirty="0">
                  <a:solidFill>
                    <a:srgbClr val="00B050"/>
                  </a:solidFill>
                </a:endParaRPr>
              </a:p>
            </p:txBody>
          </p:sp>
          <p:sp>
            <p:nvSpPr>
              <p:cNvPr id="158" name="קשת 157">
                <a:extLst>
                  <a:ext uri="{FF2B5EF4-FFF2-40B4-BE49-F238E27FC236}">
                    <a16:creationId xmlns:a16="http://schemas.microsoft.com/office/drawing/2014/main" id="{0E3A528E-1F42-438C-9F8A-68CA1FE41B1B}"/>
                  </a:ext>
                </a:extLst>
              </p:cNvPr>
              <p:cNvSpPr/>
              <p:nvPr/>
            </p:nvSpPr>
            <p:spPr>
              <a:xfrm rot="16200000">
                <a:off x="3295520" y="2276588"/>
                <a:ext cx="357190" cy="375998"/>
              </a:xfrm>
              <a:prstGeom prst="arc">
                <a:avLst>
                  <a:gd name="adj1" fmla="val 17052619"/>
                  <a:gd name="adj2" fmla="val 21190327"/>
                </a:avLst>
              </a:prstGeom>
              <a:ln w="19050"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1" anchor="ctr"/>
              <a:lstStyle/>
              <a:p>
                <a:pPr algn="ctr"/>
                <a:endParaRPr lang="he-IL" sz="2400" dirty="0">
                  <a:solidFill>
                    <a:srgbClr val="00B050"/>
                  </a:solidFill>
                </a:endParaRPr>
              </a:p>
            </p:txBody>
          </p:sp>
        </p:grpSp>
        <p:sp>
          <p:nvSpPr>
            <p:cNvPr id="153" name="TextBox 296">
              <a:extLst>
                <a:ext uri="{FF2B5EF4-FFF2-40B4-BE49-F238E27FC236}">
                  <a16:creationId xmlns:a16="http://schemas.microsoft.com/office/drawing/2014/main" id="{433F5B26-8DBB-448B-A0C9-9E7441AD230E}"/>
                </a:ext>
              </a:extLst>
            </p:cNvPr>
            <p:cNvSpPr txBox="1"/>
            <p:nvPr/>
          </p:nvSpPr>
          <p:spPr>
            <a:xfrm>
              <a:off x="4714876" y="1928802"/>
              <a:ext cx="357190" cy="46166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en-US" sz="2400" b="1" dirty="0">
                  <a:solidFill>
                    <a:srgbClr val="00B050"/>
                  </a:solidFill>
                  <a:latin typeface="Varela Round" panose="00000500000000000000" pitchFamily="2" charset="-79"/>
                  <a:cs typeface="Varela Round" panose="00000500000000000000" pitchFamily="2" charset="-79"/>
                </a:rPr>
                <a:t>6</a:t>
              </a:r>
              <a:endParaRPr lang="he-IL" sz="2400" b="1" dirty="0">
                <a:solidFill>
                  <a:srgbClr val="00B050"/>
                </a:solidFill>
                <a:latin typeface="Varela Round" panose="00000500000000000000" pitchFamily="2" charset="-79"/>
                <a:cs typeface="Varela Round" panose="00000500000000000000" pitchFamily="2" charset="-79"/>
              </a:endParaRPr>
            </a:p>
          </p:txBody>
        </p:sp>
      </p:grpSp>
      <p:grpSp>
        <p:nvGrpSpPr>
          <p:cNvPr id="159" name="קבוצה 330">
            <a:extLst>
              <a:ext uri="{FF2B5EF4-FFF2-40B4-BE49-F238E27FC236}">
                <a16:creationId xmlns:a16="http://schemas.microsoft.com/office/drawing/2014/main" id="{35E5824C-BF5E-4772-9CDC-863B987453ED}"/>
              </a:ext>
            </a:extLst>
          </p:cNvPr>
          <p:cNvGrpSpPr/>
          <p:nvPr/>
        </p:nvGrpSpPr>
        <p:grpSpPr>
          <a:xfrm>
            <a:off x="1159344" y="2023896"/>
            <a:ext cx="10501978" cy="2220228"/>
            <a:chOff x="1376676" y="1356444"/>
            <a:chExt cx="8957999" cy="2220228"/>
          </a:xfrm>
        </p:grpSpPr>
        <p:sp>
          <p:nvSpPr>
            <p:cNvPr id="160" name="מלבן מעוגל 325">
              <a:extLst>
                <a:ext uri="{FF2B5EF4-FFF2-40B4-BE49-F238E27FC236}">
                  <a16:creationId xmlns:a16="http://schemas.microsoft.com/office/drawing/2014/main" id="{BA5FAABD-8CE5-4421-AF85-ACB5F8F4C07F}"/>
                </a:ext>
              </a:extLst>
            </p:cNvPr>
            <p:cNvSpPr/>
            <p:nvPr/>
          </p:nvSpPr>
          <p:spPr>
            <a:xfrm>
              <a:off x="6289694" y="2290788"/>
              <a:ext cx="4044981" cy="1285884"/>
            </a:xfrm>
            <a:prstGeom prst="roundRect">
              <a:avLst/>
            </a:prstGeom>
            <a:gradFill flip="none" rotWithShape="1">
              <a:gsLst>
                <a:gs pos="0">
                  <a:schemeClr val="accent6">
                    <a:lumMod val="67000"/>
                  </a:schemeClr>
                </a:gs>
                <a:gs pos="48000">
                  <a:schemeClr val="accent6">
                    <a:lumMod val="97000"/>
                    <a:lumOff val="3000"/>
                  </a:schemeClr>
                </a:gs>
                <a:gs pos="100000">
                  <a:schemeClr val="accent6">
                    <a:lumMod val="60000"/>
                    <a:lumOff val="40000"/>
                  </a:schemeClr>
                </a:gs>
              </a:gsLst>
              <a:lin ang="16200000" scaled="1"/>
              <a:tileRect/>
            </a:gradFill>
          </p:spPr>
          <p:style>
            <a:lnRef idx="3">
              <a:schemeClr val="lt1"/>
            </a:lnRef>
            <a:fillRef idx="1003">
              <a:schemeClr val="dk2"/>
            </a:fillRef>
            <a:effectRef idx="1">
              <a:schemeClr val="accent5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r>
                <a:rPr lang="en-US" sz="2400" b="1" dirty="0">
                  <a:latin typeface="Varela Round" panose="00000500000000000000" pitchFamily="2" charset="-79"/>
                  <a:cs typeface="+mn-cs"/>
                </a:rPr>
                <a:t> </a:t>
              </a:r>
              <a:r>
                <a:rPr lang="he-IL" sz="2400" b="1" dirty="0">
                  <a:latin typeface="Varela Round" panose="00000500000000000000" pitchFamily="2" charset="-79"/>
                  <a:cs typeface="+mn-cs"/>
                </a:rPr>
                <a:t>הפלט: </a:t>
              </a:r>
            </a:p>
            <a:p>
              <a:r>
                <a:rPr lang="he-IL" sz="2400" dirty="0">
                  <a:latin typeface="Varela Round" panose="00000500000000000000" pitchFamily="2" charset="-79"/>
                </a:rPr>
                <a:t> תוצאת החיבור של 4 ו- 2 היא</a:t>
              </a:r>
              <a:r>
                <a:rPr lang="he-IL" sz="2400" b="1" dirty="0">
                  <a:latin typeface="Varela Round" panose="00000500000000000000" pitchFamily="2" charset="-79"/>
                  <a:cs typeface="+mn-cs"/>
                </a:rPr>
                <a:t>: 6</a:t>
              </a:r>
              <a:endParaRPr lang="he-IL" sz="2400" dirty="0"/>
            </a:p>
          </p:txBody>
        </p:sp>
        <p:grpSp>
          <p:nvGrpSpPr>
            <p:cNvPr id="161" name="קבוצה 329">
              <a:extLst>
                <a:ext uri="{FF2B5EF4-FFF2-40B4-BE49-F238E27FC236}">
                  <a16:creationId xmlns:a16="http://schemas.microsoft.com/office/drawing/2014/main" id="{5AC070F2-65E7-4B68-A8CA-00C748A222E2}"/>
                </a:ext>
              </a:extLst>
            </p:cNvPr>
            <p:cNvGrpSpPr/>
            <p:nvPr/>
          </p:nvGrpSpPr>
          <p:grpSpPr>
            <a:xfrm>
              <a:off x="1376676" y="1356444"/>
              <a:ext cx="8369170" cy="1201183"/>
              <a:chOff x="1376676" y="1356444"/>
              <a:chExt cx="8369170" cy="1201183"/>
            </a:xfrm>
          </p:grpSpPr>
          <p:sp>
            <p:nvSpPr>
              <p:cNvPr id="162" name="TextBox 327">
                <a:extLst>
                  <a:ext uri="{FF2B5EF4-FFF2-40B4-BE49-F238E27FC236}">
                    <a16:creationId xmlns:a16="http://schemas.microsoft.com/office/drawing/2014/main" id="{2DA2A613-39F4-42E7-AC8C-79895635AB1C}"/>
                  </a:ext>
                </a:extLst>
              </p:cNvPr>
              <p:cNvSpPr txBox="1"/>
              <p:nvPr/>
            </p:nvSpPr>
            <p:spPr>
              <a:xfrm>
                <a:off x="1376676" y="1357298"/>
                <a:ext cx="2338068" cy="1200329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r>
                  <a:rPr lang="en-US" sz="2400" dirty="0" err="1">
                    <a:latin typeface="Varela Round" panose="00000500000000000000" pitchFamily="2" charset="-79"/>
                    <a:cs typeface="Varela Round" panose="00000500000000000000" pitchFamily="2" charset="-79"/>
                  </a:rPr>
                  <a:t>System</a:t>
                </a:r>
                <a:r>
                  <a:rPr lang="en-US" sz="2400" b="1" dirty="0" err="1">
                    <a:latin typeface="Varela Round" panose="00000500000000000000" pitchFamily="2" charset="-79"/>
                    <a:cs typeface="Varela Round" panose="00000500000000000000" pitchFamily="2" charset="-79"/>
                  </a:rPr>
                  <a:t>.</a:t>
                </a:r>
                <a:r>
                  <a:rPr lang="en-US" sz="2400" dirty="0" err="1">
                    <a:latin typeface="Varela Round" panose="00000500000000000000" pitchFamily="2" charset="-79"/>
                    <a:cs typeface="Varela Round" panose="00000500000000000000" pitchFamily="2" charset="-79"/>
                  </a:rPr>
                  <a:t>out</a:t>
                </a:r>
                <a:r>
                  <a:rPr lang="en-US" sz="2400" b="1" dirty="0" err="1">
                    <a:latin typeface="Varela Round" panose="00000500000000000000" pitchFamily="2" charset="-79"/>
                    <a:cs typeface="Varela Round" panose="00000500000000000000" pitchFamily="2" charset="-79"/>
                  </a:rPr>
                  <a:t>.</a:t>
                </a:r>
                <a:r>
                  <a:rPr lang="en-US" sz="2400" dirty="0" err="1">
                    <a:latin typeface="Varela Round" panose="00000500000000000000" pitchFamily="2" charset="-79"/>
                    <a:cs typeface="Varela Round" panose="00000500000000000000" pitchFamily="2" charset="-79"/>
                  </a:rPr>
                  <a:t>print</a:t>
                </a:r>
                <a:r>
                  <a:rPr lang="en-US" sz="2400" dirty="0">
                    <a:latin typeface="Varela Round" panose="00000500000000000000" pitchFamily="2" charset="-79"/>
                    <a:cs typeface="Varela Round" panose="00000500000000000000" pitchFamily="2" charset="-79"/>
                  </a:rPr>
                  <a:t> (  </a:t>
                </a:r>
              </a:p>
              <a:p>
                <a:endParaRPr lang="he-IL" sz="2400" dirty="0"/>
              </a:p>
            </p:txBody>
          </p:sp>
          <p:sp>
            <p:nvSpPr>
              <p:cNvPr id="163" name="TextBox 328">
                <a:extLst>
                  <a:ext uri="{FF2B5EF4-FFF2-40B4-BE49-F238E27FC236}">
                    <a16:creationId xmlns:a16="http://schemas.microsoft.com/office/drawing/2014/main" id="{A255AC3A-8357-4493-B08C-8101080B59F7}"/>
                  </a:ext>
                </a:extLst>
              </p:cNvPr>
              <p:cNvSpPr txBox="1"/>
              <p:nvPr/>
            </p:nvSpPr>
            <p:spPr>
              <a:xfrm>
                <a:off x="4801485" y="1356444"/>
                <a:ext cx="4944361" cy="830997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l" rtl="0"/>
                <a:r>
                  <a:rPr lang="en-US" sz="2400" dirty="0">
                    <a:latin typeface="Varela Round" panose="00000500000000000000" pitchFamily="2" charset="-79"/>
                    <a:cs typeface="Varela Round" panose="00000500000000000000" pitchFamily="2" charset="-79"/>
                  </a:rPr>
                  <a:t>+ " </a:t>
                </a:r>
                <a:r>
                  <a:rPr lang="he-IL" sz="2400" dirty="0">
                    <a:latin typeface="Varela Round" panose="00000500000000000000" pitchFamily="2" charset="-79"/>
                    <a:cs typeface="+mn-cs"/>
                  </a:rPr>
                  <a:t>תוצאת החיבור של 4 ו- 2 היא: </a:t>
                </a:r>
                <a:r>
                  <a:rPr lang="en-US" sz="2400" dirty="0">
                    <a:latin typeface="Varela Round" panose="00000500000000000000" pitchFamily="2" charset="-79"/>
                    <a:cs typeface="+mn-cs"/>
                  </a:rPr>
                  <a:t> </a:t>
                </a:r>
                <a:r>
                  <a:rPr lang="en-US" sz="2400" dirty="0">
                    <a:latin typeface="Varela Round" panose="00000500000000000000" pitchFamily="2" charset="-79"/>
                    <a:cs typeface="Varela Round" panose="00000500000000000000" pitchFamily="2" charset="-79"/>
                  </a:rPr>
                  <a:t>" ) </a:t>
                </a:r>
                <a:r>
                  <a:rPr lang="en-US" sz="2400" b="1" dirty="0">
                    <a:latin typeface="Varela Round" panose="00000500000000000000" pitchFamily="2" charset="-79"/>
                    <a:cs typeface="Varela Round" panose="00000500000000000000" pitchFamily="2" charset="-79"/>
                  </a:rPr>
                  <a:t>;</a:t>
                </a:r>
                <a:endParaRPr lang="en-US" sz="2400" dirty="0">
                  <a:latin typeface="Varela Round" panose="00000500000000000000" pitchFamily="2" charset="-79"/>
                  <a:cs typeface="Varela Round" panose="00000500000000000000" pitchFamily="2" charset="-79"/>
                </a:endParaRPr>
              </a:p>
              <a:p>
                <a:pPr algn="l" rtl="0"/>
                <a:endParaRPr lang="he-IL" sz="2400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446730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כותרת 1">
            <a:extLst>
              <a:ext uri="{FF2B5EF4-FFF2-40B4-BE49-F238E27FC236}">
                <a16:creationId xmlns:a16="http://schemas.microsoft.com/office/drawing/2014/main" id="{FA98D07F-2761-47CA-BCE0-E83C8523AD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66852" y="116138"/>
            <a:ext cx="9734548" cy="1152514"/>
          </a:xfrm>
        </p:spPr>
        <p:txBody>
          <a:bodyPr/>
          <a:lstStyle/>
          <a:p>
            <a:pPr algn="ctr"/>
            <a:r>
              <a:rPr lang="he-IL" sz="4400" b="1" dirty="0">
                <a:solidFill>
                  <a:srgbClr val="002060"/>
                </a:solidFill>
                <a:latin typeface="Varela Round" pitchFamily="2" charset="-79"/>
                <a:cs typeface="Varela Round" panose="00000500000000000000" pitchFamily="2" charset="-79"/>
              </a:rPr>
              <a:t>חיבור שני מספרים שלמים ברקורסיה</a:t>
            </a:r>
            <a:br>
              <a:rPr lang="he-IL" sz="4000" b="1" dirty="0">
                <a:cs typeface="+mn-cs"/>
              </a:rPr>
            </a:br>
            <a:r>
              <a:rPr lang="he-IL" sz="3600" b="1" dirty="0">
                <a:solidFill>
                  <a:srgbClr val="002060"/>
                </a:solidFill>
                <a:latin typeface="Varela Round" pitchFamily="2" charset="-79"/>
                <a:cs typeface="Varela Round" panose="00000500000000000000" pitchFamily="2" charset="-79"/>
              </a:rPr>
              <a:t>(פתרון ב')</a:t>
            </a:r>
          </a:p>
        </p:txBody>
      </p:sp>
      <p:sp>
        <p:nvSpPr>
          <p:cNvPr id="106" name="כותרת 1">
            <a:extLst>
              <a:ext uri="{FF2B5EF4-FFF2-40B4-BE49-F238E27FC236}">
                <a16:creationId xmlns:a16="http://schemas.microsoft.com/office/drawing/2014/main" id="{1348CF33-3BB8-4E78-9045-1759473330FF}"/>
              </a:ext>
            </a:extLst>
          </p:cNvPr>
          <p:cNvSpPr txBox="1">
            <a:spLocks/>
          </p:cNvSpPr>
          <p:nvPr/>
        </p:nvSpPr>
        <p:spPr>
          <a:xfrm>
            <a:off x="310169" y="1455465"/>
            <a:ext cx="8058179" cy="4177516"/>
          </a:xfrm>
          <a:prstGeom prst="rect">
            <a:avLst/>
          </a:prstGeom>
        </p:spPr>
        <p:txBody>
          <a:bodyPr rtlCol="1" anchor="ctr"/>
          <a:lstStyle/>
          <a:p>
            <a:pPr algn="l" defTabSz="612000" rtl="0">
              <a:lnSpc>
                <a:spcPct val="150000"/>
              </a:lnSpc>
            </a:pPr>
            <a:r>
              <a:rPr lang="en-US" sz="2400" dirty="0">
                <a:latin typeface="Varela Round" panose="00000500000000000000" pitchFamily="2" charset="-79"/>
                <a:cs typeface="Varela Round" panose="00000500000000000000" pitchFamily="2" charset="-79"/>
              </a:rPr>
              <a:t>public  static  int  </a:t>
            </a:r>
            <a:r>
              <a:rPr lang="en-US" sz="2400" b="1" dirty="0">
                <a:solidFill>
                  <a:srgbClr val="FFC000"/>
                </a:solidFill>
                <a:latin typeface="Varela Round" pitchFamily="2" charset="-79"/>
                <a:cs typeface="Varela Round" panose="00000500000000000000" pitchFamily="2" charset="-79"/>
              </a:rPr>
              <a:t>add</a:t>
            </a:r>
            <a:r>
              <a:rPr lang="en-US" sz="2400" dirty="0">
                <a:latin typeface="Varela Round" panose="00000500000000000000" pitchFamily="2" charset="-79"/>
                <a:cs typeface="Varela Round" panose="00000500000000000000" pitchFamily="2" charset="-79"/>
              </a:rPr>
              <a:t>  ( int  x </a:t>
            </a:r>
            <a:r>
              <a:rPr lang="en-US" sz="2400" b="1" dirty="0">
                <a:latin typeface="Varela Round" panose="00000500000000000000" pitchFamily="2" charset="-79"/>
                <a:cs typeface="Varela Round" panose="00000500000000000000" pitchFamily="2" charset="-79"/>
              </a:rPr>
              <a:t>,</a:t>
            </a:r>
            <a:r>
              <a:rPr lang="en-US" sz="2400" dirty="0">
                <a:latin typeface="Varela Round" panose="00000500000000000000" pitchFamily="2" charset="-79"/>
                <a:cs typeface="Varela Round" panose="00000500000000000000" pitchFamily="2" charset="-79"/>
              </a:rPr>
              <a:t> int  y )</a:t>
            </a:r>
          </a:p>
          <a:p>
            <a:pPr algn="l" defTabSz="612000" rtl="0"/>
            <a:r>
              <a:rPr lang="en-US" sz="2000" dirty="0">
                <a:solidFill>
                  <a:srgbClr val="00B05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{    //  	 . x </a:t>
            </a:r>
            <a:r>
              <a:rPr lang="he-IL" sz="2000" dirty="0">
                <a:solidFill>
                  <a:srgbClr val="00B05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  ומספר </a:t>
            </a:r>
            <a:r>
              <a:rPr lang="he-IL" sz="2000" u="sng" dirty="0">
                <a:solidFill>
                  <a:srgbClr val="00B05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שלם</a:t>
            </a:r>
            <a:r>
              <a:rPr lang="he-IL" sz="2000" dirty="0">
                <a:solidFill>
                  <a:srgbClr val="00B05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 </a:t>
            </a:r>
            <a:r>
              <a:rPr lang="en-US" sz="2000" dirty="0">
                <a:solidFill>
                  <a:srgbClr val="00B05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y</a:t>
            </a:r>
            <a:r>
              <a:rPr lang="he-IL" sz="2000" dirty="0">
                <a:solidFill>
                  <a:srgbClr val="00B05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הפעולה מקבלת מספר </a:t>
            </a:r>
            <a:r>
              <a:rPr lang="he-IL" sz="2000" u="sng" dirty="0">
                <a:solidFill>
                  <a:srgbClr val="00B05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טבעי</a:t>
            </a:r>
            <a:r>
              <a:rPr lang="he-IL" sz="2000" dirty="0">
                <a:solidFill>
                  <a:srgbClr val="00B05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  </a:t>
            </a:r>
          </a:p>
          <a:p>
            <a:pPr algn="l" defTabSz="612000" rtl="0">
              <a:lnSpc>
                <a:spcPct val="150000"/>
              </a:lnSpc>
              <a:spcAft>
                <a:spcPts val="600"/>
              </a:spcAft>
            </a:pPr>
            <a:r>
              <a:rPr lang="he-IL" sz="2000" dirty="0">
                <a:solidFill>
                  <a:srgbClr val="00B05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    </a:t>
            </a:r>
            <a:r>
              <a:rPr lang="en-US" sz="2000" dirty="0">
                <a:solidFill>
                  <a:srgbClr val="00B05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 //  	  </a:t>
            </a:r>
            <a:r>
              <a:rPr lang="he-IL" sz="2000" dirty="0">
                <a:solidFill>
                  <a:srgbClr val="00B05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הפעולה מחשבת ומחזירה את סכום המספרים. </a:t>
            </a:r>
            <a:endParaRPr lang="en-US" sz="2000" dirty="0">
              <a:solidFill>
                <a:srgbClr val="00B050"/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  <a:p>
            <a:pPr algn="l" defTabSz="612000" rtl="0">
              <a:lnSpc>
                <a:spcPct val="150000"/>
              </a:lnSpc>
            </a:pPr>
            <a:r>
              <a:rPr lang="en-US" sz="2400" dirty="0">
                <a:latin typeface="Varela Round" panose="00000500000000000000" pitchFamily="2" charset="-79"/>
                <a:cs typeface="Varela Round" panose="00000500000000000000" pitchFamily="2" charset="-79"/>
              </a:rPr>
              <a:t> 	if  ( y = = 0 )</a:t>
            </a:r>
          </a:p>
          <a:p>
            <a:pPr algn="l" defTabSz="612000" rtl="0">
              <a:lnSpc>
                <a:spcPct val="150000"/>
              </a:lnSpc>
            </a:pPr>
            <a:r>
              <a:rPr lang="en-US" sz="2400" dirty="0">
                <a:latin typeface="Varela Round" panose="00000500000000000000" pitchFamily="2" charset="-79"/>
                <a:cs typeface="Varela Round" panose="00000500000000000000" pitchFamily="2" charset="-79"/>
              </a:rPr>
              <a:t>	       return  x </a:t>
            </a:r>
            <a:r>
              <a:rPr lang="en-US" sz="2400" b="1" dirty="0">
                <a:latin typeface="Varela Round" panose="00000500000000000000" pitchFamily="2" charset="-79"/>
                <a:cs typeface="Varela Round" panose="00000500000000000000" pitchFamily="2" charset="-79"/>
              </a:rPr>
              <a:t>;</a:t>
            </a:r>
            <a:endParaRPr lang="en-US" sz="2400" dirty="0">
              <a:latin typeface="Varela Round" panose="00000500000000000000" pitchFamily="2" charset="-79"/>
              <a:cs typeface="Varela Round" panose="00000500000000000000" pitchFamily="2" charset="-79"/>
            </a:endParaRPr>
          </a:p>
          <a:p>
            <a:pPr algn="l" defTabSz="612000" rtl="0">
              <a:lnSpc>
                <a:spcPct val="150000"/>
              </a:lnSpc>
            </a:pPr>
            <a:r>
              <a:rPr lang="en-US" sz="2400" dirty="0">
                <a:latin typeface="Varela Round" panose="00000500000000000000" pitchFamily="2" charset="-79"/>
                <a:cs typeface="Varela Round" panose="00000500000000000000" pitchFamily="2" charset="-79"/>
              </a:rPr>
              <a:t>	 return ( </a:t>
            </a:r>
            <a:r>
              <a:rPr lang="en-US" sz="2400" b="1" dirty="0">
                <a:solidFill>
                  <a:srgbClr val="FFC000"/>
                </a:solidFill>
                <a:latin typeface="Varela Round" pitchFamily="2" charset="-79"/>
                <a:cs typeface="Varela Round" panose="00000500000000000000" pitchFamily="2" charset="-79"/>
              </a:rPr>
              <a:t>add</a:t>
            </a:r>
            <a:r>
              <a:rPr lang="en-US" sz="2400" dirty="0">
                <a:solidFill>
                  <a:srgbClr val="FF000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 </a:t>
            </a:r>
            <a:r>
              <a:rPr lang="en-US" sz="2400" dirty="0">
                <a:latin typeface="Varela Round" panose="00000500000000000000" pitchFamily="2" charset="-79"/>
                <a:cs typeface="Varela Round" panose="00000500000000000000" pitchFamily="2" charset="-79"/>
              </a:rPr>
              <a:t>( x </a:t>
            </a:r>
            <a:r>
              <a:rPr lang="en-US" sz="2400" b="1" dirty="0">
                <a:latin typeface="Varela Round" panose="00000500000000000000" pitchFamily="2" charset="-79"/>
                <a:cs typeface="Varela Round" panose="00000500000000000000" pitchFamily="2" charset="-79"/>
              </a:rPr>
              <a:t>,</a:t>
            </a:r>
            <a:r>
              <a:rPr lang="en-US" sz="2400" dirty="0">
                <a:latin typeface="Varela Round" panose="00000500000000000000" pitchFamily="2" charset="-79"/>
                <a:cs typeface="Varela Round" panose="00000500000000000000" pitchFamily="2" charset="-79"/>
              </a:rPr>
              <a:t> y - 1 ) + 1 ) </a:t>
            </a:r>
            <a:r>
              <a:rPr lang="en-US" sz="2400" b="1" dirty="0">
                <a:latin typeface="Varela Round" panose="00000500000000000000" pitchFamily="2" charset="-79"/>
                <a:cs typeface="Varela Round" panose="00000500000000000000" pitchFamily="2" charset="-79"/>
              </a:rPr>
              <a:t>;</a:t>
            </a:r>
          </a:p>
          <a:p>
            <a:pPr algn="l" defTabSz="612000" rtl="0">
              <a:lnSpc>
                <a:spcPct val="150000"/>
              </a:lnSpc>
            </a:pPr>
            <a:r>
              <a:rPr lang="en-US" sz="2400" dirty="0">
                <a:latin typeface="Varela Round" panose="00000500000000000000" pitchFamily="2" charset="-79"/>
                <a:cs typeface="Varela Round" panose="00000500000000000000" pitchFamily="2" charset="-79"/>
              </a:rPr>
              <a:t>}</a:t>
            </a:r>
          </a:p>
        </p:txBody>
      </p:sp>
      <p:sp>
        <p:nvSpPr>
          <p:cNvPr id="107" name="כותרת 1">
            <a:extLst>
              <a:ext uri="{FF2B5EF4-FFF2-40B4-BE49-F238E27FC236}">
                <a16:creationId xmlns:a16="http://schemas.microsoft.com/office/drawing/2014/main" id="{CF29908C-8FF8-46DD-89FF-41040FD615FF}"/>
              </a:ext>
            </a:extLst>
          </p:cNvPr>
          <p:cNvSpPr txBox="1">
            <a:spLocks/>
          </p:cNvSpPr>
          <p:nvPr/>
        </p:nvSpPr>
        <p:spPr>
          <a:xfrm>
            <a:off x="5738811" y="5033976"/>
            <a:ext cx="4414841" cy="785818"/>
          </a:xfrm>
          <a:prstGeom prst="rect">
            <a:avLst/>
          </a:prstGeom>
        </p:spPr>
        <p:txBody>
          <a:bodyPr rtlCol="1" anchor="ctr"/>
          <a:lstStyle/>
          <a:p>
            <a:pPr algn="l" rtl="0"/>
            <a:endParaRPr lang="en-US" sz="2400" dirty="0">
              <a:latin typeface="Varela Round" panose="00000500000000000000" pitchFamily="2" charset="-79"/>
              <a:cs typeface="+mn-cs"/>
            </a:endParaRPr>
          </a:p>
        </p:txBody>
      </p:sp>
      <p:sp>
        <p:nvSpPr>
          <p:cNvPr id="108" name="מלבן מעוגל 8">
            <a:extLst>
              <a:ext uri="{FF2B5EF4-FFF2-40B4-BE49-F238E27FC236}">
                <a16:creationId xmlns:a16="http://schemas.microsoft.com/office/drawing/2014/main" id="{64188ADD-E98A-471F-B5D5-C5230872A6E0}"/>
              </a:ext>
            </a:extLst>
          </p:cNvPr>
          <p:cNvSpPr/>
          <p:nvPr/>
        </p:nvSpPr>
        <p:spPr>
          <a:xfrm>
            <a:off x="394953" y="5691268"/>
            <a:ext cx="7410601" cy="642942"/>
          </a:xfrm>
          <a:prstGeom prst="roundRect">
            <a:avLst/>
          </a:prstGeom>
          <a:solidFill>
            <a:srgbClr val="92D050"/>
          </a:solidFill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0"/>
            <a:r>
              <a:rPr lang="en-US" sz="2800" b="1" dirty="0">
                <a:solidFill>
                  <a:srgbClr val="FF000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 </a:t>
            </a:r>
            <a:r>
              <a:rPr lang="en-US" sz="2800" dirty="0" err="1">
                <a:latin typeface="Varela Round" panose="00000500000000000000" pitchFamily="2" charset="-79"/>
                <a:cs typeface="Varela Round" panose="00000500000000000000" pitchFamily="2" charset="-79"/>
              </a:rPr>
              <a:t>System</a:t>
            </a:r>
            <a:r>
              <a:rPr lang="en-US" sz="2800" b="1" dirty="0" err="1">
                <a:latin typeface="Varela Round" panose="00000500000000000000" pitchFamily="2" charset="-79"/>
                <a:cs typeface="Varela Round" panose="00000500000000000000" pitchFamily="2" charset="-79"/>
              </a:rPr>
              <a:t>.</a:t>
            </a:r>
            <a:r>
              <a:rPr lang="en-US" sz="2800" dirty="0" err="1">
                <a:latin typeface="Varela Round" panose="00000500000000000000" pitchFamily="2" charset="-79"/>
                <a:cs typeface="Varela Round" panose="00000500000000000000" pitchFamily="2" charset="-79"/>
              </a:rPr>
              <a:t>out</a:t>
            </a:r>
            <a:r>
              <a:rPr lang="en-US" sz="2800" b="1" dirty="0" err="1">
                <a:latin typeface="Varela Round" panose="00000500000000000000" pitchFamily="2" charset="-79"/>
                <a:cs typeface="Varela Round" panose="00000500000000000000" pitchFamily="2" charset="-79"/>
              </a:rPr>
              <a:t>.</a:t>
            </a:r>
            <a:r>
              <a:rPr lang="en-US" sz="2800" dirty="0" err="1">
                <a:latin typeface="Varela Round" panose="00000500000000000000" pitchFamily="2" charset="-79"/>
                <a:cs typeface="Varela Round" panose="00000500000000000000" pitchFamily="2" charset="-79"/>
              </a:rPr>
              <a:t>print</a:t>
            </a:r>
            <a:r>
              <a:rPr lang="en-US" sz="2800" dirty="0">
                <a:latin typeface="Varela Round" panose="00000500000000000000" pitchFamily="2" charset="-79"/>
                <a:cs typeface="Varela Round" panose="00000500000000000000" pitchFamily="2" charset="-79"/>
              </a:rPr>
              <a:t> ( </a:t>
            </a:r>
            <a:r>
              <a:rPr lang="en-US" sz="2800" b="1" dirty="0">
                <a:solidFill>
                  <a:srgbClr val="FF000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add</a:t>
            </a:r>
            <a:r>
              <a:rPr lang="en-US" sz="2800" dirty="0">
                <a:latin typeface="Varela Round" panose="00000500000000000000" pitchFamily="2" charset="-79"/>
                <a:cs typeface="Varela Round" panose="00000500000000000000" pitchFamily="2" charset="-79"/>
              </a:rPr>
              <a:t> ( </a:t>
            </a:r>
            <a:r>
              <a:rPr lang="en-US" sz="2400" dirty="0">
                <a:latin typeface="Varela Round" panose="00000500000000000000" pitchFamily="2" charset="-79"/>
                <a:cs typeface="Varela Round" panose="00000500000000000000" pitchFamily="2" charset="-79"/>
              </a:rPr>
              <a:t>4</a:t>
            </a:r>
            <a:r>
              <a:rPr lang="en-US" sz="2800" dirty="0">
                <a:latin typeface="Varela Round" panose="00000500000000000000" pitchFamily="2" charset="-79"/>
                <a:cs typeface="Varela Round" panose="00000500000000000000" pitchFamily="2" charset="-79"/>
              </a:rPr>
              <a:t> , </a:t>
            </a:r>
            <a:r>
              <a:rPr lang="en-US" sz="2400" dirty="0">
                <a:latin typeface="Varela Round" panose="00000500000000000000" pitchFamily="2" charset="-79"/>
                <a:cs typeface="Varela Round" panose="00000500000000000000" pitchFamily="2" charset="-79"/>
              </a:rPr>
              <a:t>2</a:t>
            </a:r>
            <a:r>
              <a:rPr lang="en-US" sz="2800" dirty="0">
                <a:latin typeface="Varela Round" panose="00000500000000000000" pitchFamily="2" charset="-79"/>
                <a:cs typeface="Varela Round" panose="00000500000000000000" pitchFamily="2" charset="-79"/>
              </a:rPr>
              <a:t> ) ) </a:t>
            </a:r>
            <a:r>
              <a:rPr lang="en-US" sz="2800" b="1" dirty="0">
                <a:latin typeface="Varela Round" panose="00000500000000000000" pitchFamily="2" charset="-79"/>
                <a:cs typeface="Varela Round" panose="00000500000000000000" pitchFamily="2" charset="-79"/>
              </a:rPr>
              <a:t>;       </a:t>
            </a:r>
            <a:r>
              <a:rPr lang="he-IL" sz="2800" b="1" dirty="0">
                <a:latin typeface="Varela Round" panose="00000500000000000000" pitchFamily="2" charset="-79"/>
                <a:cs typeface="Varela Round" panose="00000500000000000000" pitchFamily="2" charset="-79"/>
              </a:rPr>
              <a:t>והזימון:</a:t>
            </a:r>
            <a:endParaRPr lang="he-IL" sz="2800" dirty="0"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111" name="מציין מיקום תוכן 8">
            <a:extLst>
              <a:ext uri="{FF2B5EF4-FFF2-40B4-BE49-F238E27FC236}">
                <a16:creationId xmlns:a16="http://schemas.microsoft.com/office/drawing/2014/main" id="{AF8598A7-C052-4964-ADAF-8FF98989E66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997700" y="1624968"/>
            <a:ext cx="5091801" cy="1761259"/>
          </a:xfrm>
        </p:spPr>
        <p:txBody>
          <a:bodyPr>
            <a:noAutofit/>
          </a:bodyPr>
          <a:lstStyle/>
          <a:p>
            <a:pPr marL="0" indent="0" defTabSz="432000">
              <a:buNone/>
            </a:pPr>
            <a:r>
              <a:rPr lang="he-IL" b="1" i="1" dirty="0">
                <a:solidFill>
                  <a:srgbClr val="FFC000"/>
                </a:solidFill>
              </a:rPr>
              <a:t>חיבור 2 מספרים</a:t>
            </a:r>
            <a:r>
              <a:rPr lang="he-IL" b="1" i="1" dirty="0"/>
              <a:t> </a:t>
            </a:r>
            <a:r>
              <a:rPr lang="he-IL" i="1" dirty="0"/>
              <a:t>(</a:t>
            </a:r>
            <a:r>
              <a:rPr lang="en-US" i="1" dirty="0"/>
              <a:t>x , y</a:t>
            </a:r>
            <a:r>
              <a:rPr lang="he-IL" i="1" dirty="0"/>
              <a:t>)</a:t>
            </a:r>
            <a:endParaRPr lang="en-US" dirty="0"/>
          </a:p>
          <a:p>
            <a:pPr marL="457200" indent="-457200" defTabSz="432000" hangingPunct="0">
              <a:buAutoNum type="arabicPeriod"/>
            </a:pPr>
            <a:r>
              <a:rPr lang="he-IL" i="1" dirty="0"/>
              <a:t>אם  </a:t>
            </a:r>
            <a:r>
              <a:rPr lang="en-US" i="1" dirty="0"/>
              <a:t>y=0</a:t>
            </a:r>
            <a:r>
              <a:rPr lang="he-IL" i="1" dirty="0"/>
              <a:t>, </a:t>
            </a:r>
          </a:p>
          <a:p>
            <a:pPr marL="0" indent="0" defTabSz="432000" hangingPunct="0">
              <a:buNone/>
            </a:pPr>
            <a:r>
              <a:rPr lang="he-IL" i="1" dirty="0"/>
              <a:t>		 1.1	החזר </a:t>
            </a:r>
            <a:r>
              <a:rPr lang="en-US" i="1" dirty="0"/>
              <a:t>x</a:t>
            </a:r>
            <a:endParaRPr lang="en-US" dirty="0"/>
          </a:p>
          <a:p>
            <a:pPr marL="0" indent="0" defTabSz="432000" hangingPunct="0">
              <a:buNone/>
            </a:pPr>
            <a:r>
              <a:rPr lang="he-IL" i="1" dirty="0"/>
              <a:t>2.	החזר </a:t>
            </a:r>
            <a:r>
              <a:rPr lang="he-IL" b="1" i="1" dirty="0">
                <a:solidFill>
                  <a:srgbClr val="FFC000"/>
                </a:solidFill>
              </a:rPr>
              <a:t>חיבור 2 מספרים</a:t>
            </a:r>
            <a:r>
              <a:rPr lang="he-IL" i="1" dirty="0"/>
              <a:t> (</a:t>
            </a:r>
            <a:r>
              <a:rPr lang="en-US" i="1" dirty="0"/>
              <a:t>x , y-1</a:t>
            </a:r>
            <a:r>
              <a:rPr lang="he-IL" i="1" dirty="0"/>
              <a:t>) +1</a:t>
            </a:r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2311062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6" grpId="0"/>
      <p:bldP spid="108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כותרת 1">
            <a:extLst>
              <a:ext uri="{FF2B5EF4-FFF2-40B4-BE49-F238E27FC236}">
                <a16:creationId xmlns:a16="http://schemas.microsoft.com/office/drawing/2014/main" id="{A785D15A-4029-44AE-9157-AAD32627CF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96187" y="129843"/>
            <a:ext cx="10153650" cy="1295390"/>
          </a:xfrm>
        </p:spPr>
        <p:txBody>
          <a:bodyPr/>
          <a:lstStyle/>
          <a:p>
            <a:pPr algn="ctr"/>
            <a:r>
              <a:rPr lang="he-IL" sz="4400" b="1" dirty="0">
                <a:solidFill>
                  <a:srgbClr val="002060"/>
                </a:solidFill>
                <a:cs typeface="Varela Round" panose="00000500000000000000" pitchFamily="2" charset="-79"/>
              </a:rPr>
              <a:t>עץ מעקב  - חיבור שני מספרים ברקורסיה</a:t>
            </a:r>
            <a:br>
              <a:rPr lang="he-IL" sz="3600" b="1" dirty="0">
                <a:cs typeface="+mn-cs"/>
              </a:rPr>
            </a:br>
            <a:r>
              <a:rPr lang="he-IL" sz="3600" b="1" dirty="0">
                <a:latin typeface="Varela Round" panose="00000500000000000000" pitchFamily="2" charset="-79"/>
                <a:cs typeface="Varela Round" panose="00000500000000000000" pitchFamily="2" charset="-79"/>
              </a:rPr>
              <a:t> (פתרון ב')</a:t>
            </a:r>
          </a:p>
        </p:txBody>
      </p:sp>
      <p:sp>
        <p:nvSpPr>
          <p:cNvPr id="100" name="כותרת 1">
            <a:extLst>
              <a:ext uri="{FF2B5EF4-FFF2-40B4-BE49-F238E27FC236}">
                <a16:creationId xmlns:a16="http://schemas.microsoft.com/office/drawing/2014/main" id="{47C9D3A9-B2D2-4966-A442-807DB512E60B}"/>
              </a:ext>
            </a:extLst>
          </p:cNvPr>
          <p:cNvSpPr txBox="1">
            <a:spLocks/>
          </p:cNvSpPr>
          <p:nvPr/>
        </p:nvSpPr>
        <p:spPr>
          <a:xfrm>
            <a:off x="3590134" y="2096188"/>
            <a:ext cx="2000264" cy="642942"/>
          </a:xfrm>
          <a:prstGeom prst="rect">
            <a:avLst/>
          </a:prstGeom>
        </p:spPr>
        <p:txBody>
          <a:bodyPr rtlCol="1" anchor="ctr"/>
          <a:lstStyle/>
          <a:p>
            <a:pPr algn="l" rtl="0"/>
            <a:r>
              <a:rPr lang="en-US" sz="2400" b="1" dirty="0">
                <a:solidFill>
                  <a:srgbClr val="FFC000"/>
                </a:solidFill>
                <a:latin typeface="Varela Round" pitchFamily="2" charset="-79"/>
                <a:cs typeface="Varela Round" panose="00000500000000000000" pitchFamily="2" charset="-79"/>
              </a:rPr>
              <a:t>add</a:t>
            </a:r>
            <a:r>
              <a:rPr lang="en-US" sz="2400" b="1" dirty="0">
                <a:solidFill>
                  <a:srgbClr val="FF000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 </a:t>
            </a:r>
            <a:r>
              <a:rPr lang="en-US" sz="2400" kern="700" dirty="0">
                <a:latin typeface="Varela Round" panose="00000500000000000000" pitchFamily="2" charset="-79"/>
                <a:cs typeface="Varela Round" panose="00000500000000000000" pitchFamily="2" charset="-79"/>
              </a:rPr>
              <a:t>( </a:t>
            </a:r>
            <a:r>
              <a:rPr lang="he-IL" sz="2400" kern="700" dirty="0">
                <a:latin typeface="Varela Round" panose="00000500000000000000" pitchFamily="2" charset="-79"/>
                <a:cs typeface="Varela Round" panose="00000500000000000000" pitchFamily="2" charset="-79"/>
              </a:rPr>
              <a:t>4</a:t>
            </a:r>
            <a:r>
              <a:rPr lang="en-US" sz="2400" kern="700" dirty="0">
                <a:latin typeface="Varela Round" panose="00000500000000000000" pitchFamily="2" charset="-79"/>
                <a:cs typeface="Varela Round" panose="00000500000000000000" pitchFamily="2" charset="-79"/>
              </a:rPr>
              <a:t> </a:t>
            </a:r>
            <a:r>
              <a:rPr lang="en-US" sz="2400" b="1" kern="700" dirty="0">
                <a:latin typeface="Varela Round" panose="00000500000000000000" pitchFamily="2" charset="-79"/>
                <a:cs typeface="Varela Round" panose="00000500000000000000" pitchFamily="2" charset="-79"/>
              </a:rPr>
              <a:t>,</a:t>
            </a:r>
            <a:r>
              <a:rPr lang="en-US" sz="2400" kern="700" dirty="0">
                <a:latin typeface="Varela Round" panose="00000500000000000000" pitchFamily="2" charset="-79"/>
                <a:cs typeface="Varela Round" panose="00000500000000000000" pitchFamily="2" charset="-79"/>
              </a:rPr>
              <a:t> 2 )</a:t>
            </a:r>
          </a:p>
          <a:p>
            <a:pPr algn="l" rtl="0"/>
            <a:endParaRPr lang="en-US" sz="2400" dirty="0"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grpSp>
        <p:nvGrpSpPr>
          <p:cNvPr id="101" name="קבוצה 233">
            <a:extLst>
              <a:ext uri="{FF2B5EF4-FFF2-40B4-BE49-F238E27FC236}">
                <a16:creationId xmlns:a16="http://schemas.microsoft.com/office/drawing/2014/main" id="{4AF0908F-5F52-42FE-998A-1A6739301E4F}"/>
              </a:ext>
            </a:extLst>
          </p:cNvPr>
          <p:cNvGrpSpPr/>
          <p:nvPr/>
        </p:nvGrpSpPr>
        <p:grpSpPr>
          <a:xfrm>
            <a:off x="2389975" y="2739130"/>
            <a:ext cx="5000660" cy="928694"/>
            <a:chOff x="6429388" y="2071678"/>
            <a:chExt cx="5000660" cy="928694"/>
          </a:xfrm>
        </p:grpSpPr>
        <p:sp>
          <p:nvSpPr>
            <p:cNvPr id="102" name="כותרת 1">
              <a:extLst>
                <a:ext uri="{FF2B5EF4-FFF2-40B4-BE49-F238E27FC236}">
                  <a16:creationId xmlns:a16="http://schemas.microsoft.com/office/drawing/2014/main" id="{0EEB4239-8F30-460F-B1E7-640CEDF02D7E}"/>
                </a:ext>
              </a:extLst>
            </p:cNvPr>
            <p:cNvSpPr txBox="1">
              <a:spLocks/>
            </p:cNvSpPr>
            <p:nvPr/>
          </p:nvSpPr>
          <p:spPr>
            <a:xfrm>
              <a:off x="6786578" y="2357430"/>
              <a:ext cx="4643470" cy="642942"/>
            </a:xfrm>
            <a:prstGeom prst="rect">
              <a:avLst/>
            </a:prstGeom>
          </p:spPr>
          <p:txBody>
            <a:bodyPr rtlCol="1" anchor="ctr"/>
            <a:lstStyle/>
            <a:p>
              <a:pPr algn="l" rtl="0"/>
              <a:r>
                <a:rPr lang="en-US" sz="2400" kern="700" dirty="0">
                  <a:solidFill>
                    <a:srgbClr val="FF0000"/>
                  </a:solidFill>
                  <a:latin typeface="Varela Round" panose="00000500000000000000" pitchFamily="2" charset="-79"/>
                  <a:cs typeface="Varela Round" panose="00000500000000000000" pitchFamily="2" charset="-79"/>
                </a:rPr>
                <a:t> </a:t>
              </a:r>
              <a:r>
                <a:rPr lang="en-US" sz="2400" kern="700" dirty="0">
                  <a:latin typeface="Varela Round" panose="00000500000000000000" pitchFamily="2" charset="-79"/>
                  <a:cs typeface="Varela Round" panose="00000500000000000000" pitchFamily="2" charset="-79"/>
                </a:rPr>
                <a:t>return ( </a:t>
              </a:r>
              <a:r>
                <a:rPr lang="en-US" sz="2400" b="1" dirty="0">
                  <a:solidFill>
                    <a:srgbClr val="FFC000"/>
                  </a:solidFill>
                  <a:latin typeface="Varela Round" pitchFamily="2" charset="-79"/>
                  <a:cs typeface="Varela Round" panose="00000500000000000000" pitchFamily="2" charset="-79"/>
                </a:rPr>
                <a:t>add</a:t>
              </a:r>
              <a:r>
                <a:rPr lang="en-US" sz="2400" b="1" dirty="0">
                  <a:solidFill>
                    <a:srgbClr val="FF0000"/>
                  </a:solidFill>
                  <a:latin typeface="Varela Round" panose="00000500000000000000" pitchFamily="2" charset="-79"/>
                  <a:cs typeface="Varela Round" panose="00000500000000000000" pitchFamily="2" charset="-79"/>
                </a:rPr>
                <a:t> </a:t>
              </a:r>
              <a:r>
                <a:rPr lang="en-US" sz="2400" kern="700" dirty="0">
                  <a:latin typeface="Varela Round" panose="00000500000000000000" pitchFamily="2" charset="-79"/>
                  <a:cs typeface="Varela Round" panose="00000500000000000000" pitchFamily="2" charset="-79"/>
                </a:rPr>
                <a:t>( 4 </a:t>
              </a:r>
              <a:r>
                <a:rPr lang="en-US" sz="2400" b="1" kern="700" dirty="0">
                  <a:latin typeface="Varela Round" panose="00000500000000000000" pitchFamily="2" charset="-79"/>
                  <a:cs typeface="Varela Round" panose="00000500000000000000" pitchFamily="2" charset="-79"/>
                </a:rPr>
                <a:t>,</a:t>
              </a:r>
              <a:r>
                <a:rPr lang="en-US" sz="2400" kern="700" dirty="0">
                  <a:latin typeface="Varela Round" panose="00000500000000000000" pitchFamily="2" charset="-79"/>
                  <a:cs typeface="Varela Round" panose="00000500000000000000" pitchFamily="2" charset="-79"/>
                </a:rPr>
                <a:t> </a:t>
              </a:r>
              <a:r>
                <a:rPr lang="en-US" sz="2400" dirty="0">
                  <a:latin typeface="Varela Round" panose="00000500000000000000" pitchFamily="2" charset="-79"/>
                  <a:cs typeface="Varela Round" panose="00000500000000000000" pitchFamily="2" charset="-79"/>
                </a:rPr>
                <a:t>1 ) + 1 )</a:t>
              </a:r>
              <a:endParaRPr lang="en-US" sz="2400" kern="700" dirty="0">
                <a:latin typeface="Varela Round" panose="00000500000000000000" pitchFamily="2" charset="-79"/>
                <a:cs typeface="Varela Round" panose="00000500000000000000" pitchFamily="2" charset="-79"/>
              </a:endParaRPr>
            </a:p>
          </p:txBody>
        </p:sp>
        <p:cxnSp>
          <p:nvCxnSpPr>
            <p:cNvPr id="103" name="מחבר חץ ישר 102">
              <a:extLst>
                <a:ext uri="{FF2B5EF4-FFF2-40B4-BE49-F238E27FC236}">
                  <a16:creationId xmlns:a16="http://schemas.microsoft.com/office/drawing/2014/main" id="{9DC31373-02A8-4971-A9C2-9D20ED8EB921}"/>
                </a:ext>
              </a:extLst>
            </p:cNvPr>
            <p:cNvCxnSpPr/>
            <p:nvPr/>
          </p:nvCxnSpPr>
          <p:spPr>
            <a:xfrm rot="5400000">
              <a:off x="6787372" y="2285198"/>
              <a:ext cx="428628" cy="1588"/>
            </a:xfrm>
            <a:prstGeom prst="straightConnector1">
              <a:avLst/>
            </a:prstGeom>
            <a:ln>
              <a:tailEnd type="none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04" name="מחבר חץ ישר 103">
              <a:extLst>
                <a:ext uri="{FF2B5EF4-FFF2-40B4-BE49-F238E27FC236}">
                  <a16:creationId xmlns:a16="http://schemas.microsoft.com/office/drawing/2014/main" id="{C1EB9EE4-EC16-4BC0-926A-CA0CAEAD5C06}"/>
                </a:ext>
              </a:extLst>
            </p:cNvPr>
            <p:cNvCxnSpPr/>
            <p:nvPr/>
          </p:nvCxnSpPr>
          <p:spPr>
            <a:xfrm>
              <a:off x="6429388" y="2714620"/>
              <a:ext cx="357190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5" name="קבוצה 141">
            <a:extLst>
              <a:ext uri="{FF2B5EF4-FFF2-40B4-BE49-F238E27FC236}">
                <a16:creationId xmlns:a16="http://schemas.microsoft.com/office/drawing/2014/main" id="{94603C1A-1BB8-415C-829F-4549C7CF2198}"/>
              </a:ext>
            </a:extLst>
          </p:cNvPr>
          <p:cNvGrpSpPr/>
          <p:nvPr/>
        </p:nvGrpSpPr>
        <p:grpSpPr>
          <a:xfrm>
            <a:off x="2389975" y="3953576"/>
            <a:ext cx="4286280" cy="928694"/>
            <a:chOff x="2357422" y="3286124"/>
            <a:chExt cx="4286280" cy="928694"/>
          </a:xfrm>
        </p:grpSpPr>
        <p:sp>
          <p:nvSpPr>
            <p:cNvPr id="106" name="כותרת 1">
              <a:extLst>
                <a:ext uri="{FF2B5EF4-FFF2-40B4-BE49-F238E27FC236}">
                  <a16:creationId xmlns:a16="http://schemas.microsoft.com/office/drawing/2014/main" id="{D079B47C-69C0-406C-ABC3-B27F8AE3312F}"/>
                </a:ext>
              </a:extLst>
            </p:cNvPr>
            <p:cNvSpPr txBox="1">
              <a:spLocks/>
            </p:cNvSpPr>
            <p:nvPr/>
          </p:nvSpPr>
          <p:spPr>
            <a:xfrm>
              <a:off x="2786050" y="3571876"/>
              <a:ext cx="3857652" cy="642942"/>
            </a:xfrm>
            <a:prstGeom prst="rect">
              <a:avLst/>
            </a:prstGeom>
          </p:spPr>
          <p:txBody>
            <a:bodyPr rtlCol="1" anchor="ctr"/>
            <a:lstStyle/>
            <a:p>
              <a:pPr algn="l" rtl="0"/>
              <a:r>
                <a:rPr lang="en-US" sz="2400" kern="700" dirty="0">
                  <a:latin typeface="Varela Round" panose="00000500000000000000" pitchFamily="2" charset="-79"/>
                  <a:cs typeface="Varela Round" panose="00000500000000000000" pitchFamily="2" charset="-79"/>
                </a:rPr>
                <a:t>return ( </a:t>
              </a:r>
              <a:r>
                <a:rPr lang="en-US" sz="2400" b="1" dirty="0">
                  <a:solidFill>
                    <a:srgbClr val="FFC000"/>
                  </a:solidFill>
                  <a:latin typeface="Varela Round" pitchFamily="2" charset="-79"/>
                  <a:cs typeface="Varela Round" panose="00000500000000000000" pitchFamily="2" charset="-79"/>
                </a:rPr>
                <a:t>add</a:t>
              </a:r>
              <a:r>
                <a:rPr lang="en-US" sz="2400" b="1" dirty="0">
                  <a:solidFill>
                    <a:srgbClr val="FF0000"/>
                  </a:solidFill>
                  <a:latin typeface="Varela Round" panose="00000500000000000000" pitchFamily="2" charset="-79"/>
                  <a:cs typeface="Varela Round" panose="00000500000000000000" pitchFamily="2" charset="-79"/>
                </a:rPr>
                <a:t> </a:t>
              </a:r>
              <a:r>
                <a:rPr lang="en-US" sz="2400" kern="700" dirty="0">
                  <a:latin typeface="Varela Round" panose="00000500000000000000" pitchFamily="2" charset="-79"/>
                  <a:cs typeface="Varela Round" panose="00000500000000000000" pitchFamily="2" charset="-79"/>
                </a:rPr>
                <a:t>( 4 </a:t>
              </a:r>
              <a:r>
                <a:rPr lang="en-US" sz="2400" b="1" kern="700" dirty="0">
                  <a:latin typeface="Varela Round" panose="00000500000000000000" pitchFamily="2" charset="-79"/>
                  <a:cs typeface="Varela Round" panose="00000500000000000000" pitchFamily="2" charset="-79"/>
                </a:rPr>
                <a:t>,</a:t>
              </a:r>
              <a:r>
                <a:rPr lang="en-US" sz="2400" kern="700" dirty="0">
                  <a:latin typeface="Varela Round" panose="00000500000000000000" pitchFamily="2" charset="-79"/>
                  <a:cs typeface="Varela Round" panose="00000500000000000000" pitchFamily="2" charset="-79"/>
                </a:rPr>
                <a:t> </a:t>
              </a:r>
              <a:r>
                <a:rPr lang="en-US" sz="2400" dirty="0">
                  <a:latin typeface="Varela Round" panose="00000500000000000000" pitchFamily="2" charset="-79"/>
                  <a:cs typeface="Varela Round" panose="00000500000000000000" pitchFamily="2" charset="-79"/>
                </a:rPr>
                <a:t>0 ) + 1 )</a:t>
              </a:r>
              <a:endParaRPr lang="en-US" sz="2400" kern="700" dirty="0">
                <a:latin typeface="Varela Round" panose="00000500000000000000" pitchFamily="2" charset="-79"/>
                <a:cs typeface="Varela Round" panose="00000500000000000000" pitchFamily="2" charset="-79"/>
              </a:endParaRPr>
            </a:p>
          </p:txBody>
        </p:sp>
        <p:cxnSp>
          <p:nvCxnSpPr>
            <p:cNvPr id="107" name="מחבר חץ ישר 106">
              <a:extLst>
                <a:ext uri="{FF2B5EF4-FFF2-40B4-BE49-F238E27FC236}">
                  <a16:creationId xmlns:a16="http://schemas.microsoft.com/office/drawing/2014/main" id="{D13D4D1C-E5A8-4328-AE6A-082BC2E78DEE}"/>
                </a:ext>
              </a:extLst>
            </p:cNvPr>
            <p:cNvCxnSpPr/>
            <p:nvPr/>
          </p:nvCxnSpPr>
          <p:spPr>
            <a:xfrm rot="5400000">
              <a:off x="2750728" y="3464322"/>
              <a:ext cx="357190" cy="794"/>
            </a:xfrm>
            <a:prstGeom prst="straightConnector1">
              <a:avLst/>
            </a:prstGeom>
            <a:ln>
              <a:tailEnd type="none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08" name="מחבר חץ ישר 107">
              <a:extLst>
                <a:ext uri="{FF2B5EF4-FFF2-40B4-BE49-F238E27FC236}">
                  <a16:creationId xmlns:a16="http://schemas.microsoft.com/office/drawing/2014/main" id="{628CFE6C-5B68-4C60-9B8F-49533942A5CC}"/>
                </a:ext>
              </a:extLst>
            </p:cNvPr>
            <p:cNvCxnSpPr/>
            <p:nvPr/>
          </p:nvCxnSpPr>
          <p:spPr>
            <a:xfrm>
              <a:off x="2357422" y="3929066"/>
              <a:ext cx="357190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9" name="קבוצה 146">
            <a:extLst>
              <a:ext uri="{FF2B5EF4-FFF2-40B4-BE49-F238E27FC236}">
                <a16:creationId xmlns:a16="http://schemas.microsoft.com/office/drawing/2014/main" id="{BAFCCAB6-920D-4CCF-96C4-AD44AF1FBAB0}"/>
              </a:ext>
            </a:extLst>
          </p:cNvPr>
          <p:cNvGrpSpPr/>
          <p:nvPr/>
        </p:nvGrpSpPr>
        <p:grpSpPr>
          <a:xfrm>
            <a:off x="2389975" y="5096584"/>
            <a:ext cx="4286280" cy="928694"/>
            <a:chOff x="2357422" y="3286124"/>
            <a:chExt cx="4286280" cy="928694"/>
          </a:xfrm>
        </p:grpSpPr>
        <p:sp>
          <p:nvSpPr>
            <p:cNvPr id="110" name="כותרת 1">
              <a:extLst>
                <a:ext uri="{FF2B5EF4-FFF2-40B4-BE49-F238E27FC236}">
                  <a16:creationId xmlns:a16="http://schemas.microsoft.com/office/drawing/2014/main" id="{07AB757F-0047-4F7D-872A-EC178B1436B4}"/>
                </a:ext>
              </a:extLst>
            </p:cNvPr>
            <p:cNvSpPr txBox="1">
              <a:spLocks/>
            </p:cNvSpPr>
            <p:nvPr/>
          </p:nvSpPr>
          <p:spPr>
            <a:xfrm>
              <a:off x="2786050" y="3571876"/>
              <a:ext cx="3857652" cy="642942"/>
            </a:xfrm>
            <a:prstGeom prst="rect">
              <a:avLst/>
            </a:prstGeom>
          </p:spPr>
          <p:txBody>
            <a:bodyPr rtlCol="1" anchor="ctr"/>
            <a:lstStyle/>
            <a:p>
              <a:pPr algn="l" rtl="0"/>
              <a:r>
                <a:rPr lang="en-US" sz="2400" kern="700" dirty="0">
                  <a:latin typeface="Varela Round" panose="00000500000000000000" pitchFamily="2" charset="-79"/>
                  <a:cs typeface="Varela Round" panose="00000500000000000000" pitchFamily="2" charset="-79"/>
                </a:rPr>
                <a:t>return ( </a:t>
              </a:r>
              <a:r>
                <a:rPr lang="en-US" sz="2400" b="1" dirty="0">
                  <a:solidFill>
                    <a:srgbClr val="FFC000"/>
                  </a:solidFill>
                  <a:latin typeface="Varela Round" panose="00000500000000000000" pitchFamily="2" charset="-79"/>
                  <a:cs typeface="Varela Round" panose="00000500000000000000" pitchFamily="2" charset="-79"/>
                </a:rPr>
                <a:t>4</a:t>
              </a:r>
              <a:r>
                <a:rPr lang="en-US" sz="2400" b="1" dirty="0">
                  <a:solidFill>
                    <a:srgbClr val="FF0000"/>
                  </a:solidFill>
                  <a:latin typeface="Varela Round" panose="00000500000000000000" pitchFamily="2" charset="-79"/>
                  <a:cs typeface="Varela Round" panose="00000500000000000000" pitchFamily="2" charset="-79"/>
                </a:rPr>
                <a:t> </a:t>
              </a:r>
              <a:r>
                <a:rPr lang="en-US" sz="2400" dirty="0">
                  <a:latin typeface="Varela Round" panose="00000500000000000000" pitchFamily="2" charset="-79"/>
                  <a:cs typeface="Varela Round" panose="00000500000000000000" pitchFamily="2" charset="-79"/>
                </a:rPr>
                <a:t>)</a:t>
              </a:r>
              <a:endParaRPr lang="en-US" sz="2400" kern="700" dirty="0">
                <a:latin typeface="Varela Round" panose="00000500000000000000" pitchFamily="2" charset="-79"/>
                <a:cs typeface="Varela Round" panose="00000500000000000000" pitchFamily="2" charset="-79"/>
              </a:endParaRPr>
            </a:p>
          </p:txBody>
        </p:sp>
        <p:cxnSp>
          <p:nvCxnSpPr>
            <p:cNvPr id="111" name="מחבר חץ ישר 110">
              <a:extLst>
                <a:ext uri="{FF2B5EF4-FFF2-40B4-BE49-F238E27FC236}">
                  <a16:creationId xmlns:a16="http://schemas.microsoft.com/office/drawing/2014/main" id="{986CDF4A-59D6-434D-A854-8E089DFCD106}"/>
                </a:ext>
              </a:extLst>
            </p:cNvPr>
            <p:cNvCxnSpPr/>
            <p:nvPr/>
          </p:nvCxnSpPr>
          <p:spPr>
            <a:xfrm rot="5400000">
              <a:off x="2750728" y="3464322"/>
              <a:ext cx="357190" cy="794"/>
            </a:xfrm>
            <a:prstGeom prst="straightConnector1">
              <a:avLst/>
            </a:prstGeom>
            <a:ln>
              <a:tailEnd type="none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12" name="מחבר חץ ישר 111">
              <a:extLst>
                <a:ext uri="{FF2B5EF4-FFF2-40B4-BE49-F238E27FC236}">
                  <a16:creationId xmlns:a16="http://schemas.microsoft.com/office/drawing/2014/main" id="{995056FC-F669-4776-ABF1-33F30F2EC0F7}"/>
                </a:ext>
              </a:extLst>
            </p:cNvPr>
            <p:cNvCxnSpPr/>
            <p:nvPr/>
          </p:nvCxnSpPr>
          <p:spPr>
            <a:xfrm>
              <a:off x="2357422" y="3929066"/>
              <a:ext cx="357190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3" name="קבוצה 112">
            <a:extLst>
              <a:ext uri="{FF2B5EF4-FFF2-40B4-BE49-F238E27FC236}">
                <a16:creationId xmlns:a16="http://schemas.microsoft.com/office/drawing/2014/main" id="{0DEFA669-1544-463B-85CD-9197E1ADFDA8}"/>
              </a:ext>
            </a:extLst>
          </p:cNvPr>
          <p:cNvGrpSpPr/>
          <p:nvPr/>
        </p:nvGrpSpPr>
        <p:grpSpPr>
          <a:xfrm>
            <a:off x="618300" y="2453378"/>
            <a:ext cx="4472032" cy="1223906"/>
            <a:chOff x="671472" y="1785926"/>
            <a:chExt cx="4472032" cy="1223906"/>
          </a:xfrm>
        </p:grpSpPr>
        <p:grpSp>
          <p:nvGrpSpPr>
            <p:cNvPr id="114" name="קבוצה 228">
              <a:extLst>
                <a:ext uri="{FF2B5EF4-FFF2-40B4-BE49-F238E27FC236}">
                  <a16:creationId xmlns:a16="http://schemas.microsoft.com/office/drawing/2014/main" id="{80872392-56FB-4EC8-8776-5E4B9B876EC7}"/>
                </a:ext>
              </a:extLst>
            </p:cNvPr>
            <p:cNvGrpSpPr/>
            <p:nvPr/>
          </p:nvGrpSpPr>
          <p:grpSpPr>
            <a:xfrm>
              <a:off x="671472" y="1785926"/>
              <a:ext cx="3757652" cy="1223906"/>
              <a:chOff x="671472" y="1785926"/>
              <a:chExt cx="3757652" cy="1223906"/>
            </a:xfrm>
          </p:grpSpPr>
          <p:sp>
            <p:nvSpPr>
              <p:cNvPr id="116" name="כותרת 1">
                <a:extLst>
                  <a:ext uri="{FF2B5EF4-FFF2-40B4-BE49-F238E27FC236}">
                    <a16:creationId xmlns:a16="http://schemas.microsoft.com/office/drawing/2014/main" id="{480600A8-08A7-4A87-A54B-C30200319F43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671472" y="2366890"/>
                <a:ext cx="1928826" cy="642942"/>
              </a:xfrm>
              <a:prstGeom prst="rect">
                <a:avLst/>
              </a:prstGeom>
            </p:spPr>
            <p:txBody>
              <a:bodyPr rtlCol="1" anchor="ctr"/>
              <a:lstStyle/>
              <a:p>
                <a:pPr algn="l" rtl="0"/>
                <a:r>
                  <a:rPr lang="en-US" sz="2400" dirty="0">
                    <a:latin typeface="Varela Round" panose="00000500000000000000" pitchFamily="2" charset="-79"/>
                    <a:cs typeface="Varela Round" panose="00000500000000000000" pitchFamily="2" charset="-79"/>
                  </a:rPr>
                  <a:t>if  ( 2 = = 0 )</a:t>
                </a:r>
              </a:p>
            </p:txBody>
          </p:sp>
          <p:sp>
            <p:nvSpPr>
              <p:cNvPr id="117" name="כותרת 1">
                <a:extLst>
                  <a:ext uri="{FF2B5EF4-FFF2-40B4-BE49-F238E27FC236}">
                    <a16:creationId xmlns:a16="http://schemas.microsoft.com/office/drawing/2014/main" id="{A4AA3F1E-0287-4EA4-907E-8685E0A684F3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857224" y="1951662"/>
                <a:ext cx="2071702" cy="642942"/>
              </a:xfrm>
              <a:prstGeom prst="rect">
                <a:avLst/>
              </a:prstGeom>
            </p:spPr>
            <p:txBody>
              <a:bodyPr rtlCol="1" anchor="ctr"/>
              <a:lstStyle/>
              <a:p>
                <a:pPr algn="l" rtl="0"/>
                <a:r>
                  <a:rPr lang="en-US" sz="2400" dirty="0">
                    <a:latin typeface="Varela Round" panose="00000500000000000000" pitchFamily="2" charset="-79"/>
                    <a:cs typeface="Varela Round" panose="00000500000000000000" pitchFamily="2" charset="-79"/>
                  </a:rPr>
                  <a:t>x </a:t>
                </a:r>
                <a:r>
                  <a:rPr lang="en-US" sz="2400" baseline="-2000" dirty="0">
                    <a:latin typeface="Varela Round" panose="00000500000000000000" pitchFamily="2" charset="-79"/>
                    <a:cs typeface="Varela Round" panose="00000500000000000000" pitchFamily="2" charset="-79"/>
                  </a:rPr>
                  <a:t>=</a:t>
                </a:r>
                <a:r>
                  <a:rPr lang="he-IL" sz="2400" kern="700" dirty="0">
                    <a:latin typeface="Varela Round" panose="00000500000000000000" pitchFamily="2" charset="-79"/>
                    <a:cs typeface="Varela Round" panose="00000500000000000000" pitchFamily="2" charset="-79"/>
                  </a:rPr>
                  <a:t>4 </a:t>
                </a:r>
                <a:r>
                  <a:rPr lang="en-US" sz="2400" kern="700" dirty="0">
                    <a:latin typeface="Varela Round" panose="00000500000000000000" pitchFamily="2" charset="-79"/>
                    <a:cs typeface="Varela Round" panose="00000500000000000000" pitchFamily="2" charset="-79"/>
                  </a:rPr>
                  <a:t> , y = 2</a:t>
                </a:r>
              </a:p>
            </p:txBody>
          </p:sp>
          <p:cxnSp>
            <p:nvCxnSpPr>
              <p:cNvPr id="118" name="מחבר ישר 117">
                <a:extLst>
                  <a:ext uri="{FF2B5EF4-FFF2-40B4-BE49-F238E27FC236}">
                    <a16:creationId xmlns:a16="http://schemas.microsoft.com/office/drawing/2014/main" id="{1212AE39-C545-4A7C-8EA4-8FB1D01DE708}"/>
                  </a:ext>
                </a:extLst>
              </p:cNvPr>
              <p:cNvCxnSpPr/>
              <p:nvPr/>
            </p:nvCxnSpPr>
            <p:spPr>
              <a:xfrm rot="10800000">
                <a:off x="785786" y="2071678"/>
                <a:ext cx="3643338" cy="0"/>
              </a:xfrm>
              <a:prstGeom prst="line">
                <a:avLst/>
              </a:prstGeom>
              <a:ln w="15875"/>
            </p:spPr>
            <p:style>
              <a:lnRef idx="1">
                <a:schemeClr val="accent2"/>
              </a:lnRef>
              <a:fillRef idx="0">
                <a:schemeClr val="accent2"/>
              </a:fillRef>
              <a:effectRef idx="0">
                <a:schemeClr val="accent2"/>
              </a:effectRef>
              <a:fontRef idx="minor">
                <a:schemeClr val="tx1"/>
              </a:fontRef>
            </p:style>
          </p:cxnSp>
          <p:cxnSp>
            <p:nvCxnSpPr>
              <p:cNvPr id="119" name="מחבר חץ ישר 118">
                <a:extLst>
                  <a:ext uri="{FF2B5EF4-FFF2-40B4-BE49-F238E27FC236}">
                    <a16:creationId xmlns:a16="http://schemas.microsoft.com/office/drawing/2014/main" id="{E82EE774-73DF-4215-936C-CE73D671A47F}"/>
                  </a:ext>
                </a:extLst>
              </p:cNvPr>
              <p:cNvCxnSpPr/>
              <p:nvPr/>
            </p:nvCxnSpPr>
            <p:spPr>
              <a:xfrm rot="5400000">
                <a:off x="572266" y="2285198"/>
                <a:ext cx="428628" cy="1588"/>
              </a:xfrm>
              <a:prstGeom prst="straightConnector1">
                <a:avLst/>
              </a:prstGeom>
              <a:ln w="15875">
                <a:tailEnd type="arrow"/>
              </a:ln>
            </p:spPr>
            <p:style>
              <a:lnRef idx="1">
                <a:schemeClr val="accent2"/>
              </a:lnRef>
              <a:fillRef idx="0">
                <a:schemeClr val="accent2"/>
              </a:fillRef>
              <a:effectRef idx="0">
                <a:schemeClr val="accent2"/>
              </a:effectRef>
              <a:fontRef idx="minor">
                <a:schemeClr val="tx1"/>
              </a:fontRef>
            </p:style>
          </p:cxnSp>
          <p:cxnSp>
            <p:nvCxnSpPr>
              <p:cNvPr id="120" name="מחבר ישר 119">
                <a:extLst>
                  <a:ext uri="{FF2B5EF4-FFF2-40B4-BE49-F238E27FC236}">
                    <a16:creationId xmlns:a16="http://schemas.microsoft.com/office/drawing/2014/main" id="{E124ACE2-7D45-498A-BCBD-1D88A934C12A}"/>
                  </a:ext>
                </a:extLst>
              </p:cNvPr>
              <p:cNvCxnSpPr/>
              <p:nvPr/>
            </p:nvCxnSpPr>
            <p:spPr>
              <a:xfrm rot="5400000">
                <a:off x="4286248" y="1928802"/>
                <a:ext cx="285752" cy="0"/>
              </a:xfrm>
              <a:prstGeom prst="line">
                <a:avLst/>
              </a:prstGeom>
              <a:ln w="15875">
                <a:solidFill>
                  <a:schemeClr val="accent2">
                    <a:lumMod val="60000"/>
                    <a:lumOff val="40000"/>
                  </a:schemeClr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15" name="מחבר ישר 114">
              <a:extLst>
                <a:ext uri="{FF2B5EF4-FFF2-40B4-BE49-F238E27FC236}">
                  <a16:creationId xmlns:a16="http://schemas.microsoft.com/office/drawing/2014/main" id="{7F24AE10-1382-47C0-8DA9-B0DE69F6F879}"/>
                </a:ext>
              </a:extLst>
            </p:cNvPr>
            <p:cNvCxnSpPr/>
            <p:nvPr/>
          </p:nvCxnSpPr>
          <p:spPr>
            <a:xfrm rot="10800000">
              <a:off x="3714744" y="1785926"/>
              <a:ext cx="1428760" cy="0"/>
            </a:xfrm>
            <a:prstGeom prst="line">
              <a:avLst/>
            </a:prstGeom>
            <a:ln w="15875"/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</p:grpSp>
      <p:grpSp>
        <p:nvGrpSpPr>
          <p:cNvPr id="121" name="קבוצה 254">
            <a:extLst>
              <a:ext uri="{FF2B5EF4-FFF2-40B4-BE49-F238E27FC236}">
                <a16:creationId xmlns:a16="http://schemas.microsoft.com/office/drawing/2014/main" id="{3A647915-D826-4B4B-AA7F-A0C686450B20}"/>
              </a:ext>
            </a:extLst>
          </p:cNvPr>
          <p:cNvGrpSpPr/>
          <p:nvPr/>
        </p:nvGrpSpPr>
        <p:grpSpPr>
          <a:xfrm>
            <a:off x="3232944" y="2453382"/>
            <a:ext cx="1785950" cy="857253"/>
            <a:chOff x="3286116" y="1785929"/>
            <a:chExt cx="1785950" cy="857253"/>
          </a:xfrm>
        </p:grpSpPr>
        <p:grpSp>
          <p:nvGrpSpPr>
            <p:cNvPr id="122" name="קבוצה 252">
              <a:extLst>
                <a:ext uri="{FF2B5EF4-FFF2-40B4-BE49-F238E27FC236}">
                  <a16:creationId xmlns:a16="http://schemas.microsoft.com/office/drawing/2014/main" id="{D1A7713B-AC04-44FD-97D1-831859460D5F}"/>
                </a:ext>
              </a:extLst>
            </p:cNvPr>
            <p:cNvGrpSpPr/>
            <p:nvPr/>
          </p:nvGrpSpPr>
          <p:grpSpPr>
            <a:xfrm>
              <a:off x="3286116" y="1785929"/>
              <a:ext cx="1430348" cy="857253"/>
              <a:chOff x="3286116" y="1785929"/>
              <a:chExt cx="1430348" cy="857253"/>
            </a:xfrm>
          </p:grpSpPr>
          <p:cxnSp>
            <p:nvCxnSpPr>
              <p:cNvPr id="124" name="מחבר ישר 123">
                <a:extLst>
                  <a:ext uri="{FF2B5EF4-FFF2-40B4-BE49-F238E27FC236}">
                    <a16:creationId xmlns:a16="http://schemas.microsoft.com/office/drawing/2014/main" id="{7DE082D8-0CF9-40E9-A106-AF15013F2020}"/>
                  </a:ext>
                </a:extLst>
              </p:cNvPr>
              <p:cNvCxnSpPr>
                <a:stCxn id="128" idx="2"/>
                <a:endCxn id="127" idx="2"/>
              </p:cNvCxnSpPr>
              <p:nvPr/>
            </p:nvCxnSpPr>
            <p:spPr>
              <a:xfrm flipV="1">
                <a:off x="3452868" y="2285947"/>
                <a:ext cx="1078243" cy="1189"/>
              </a:xfrm>
              <a:prstGeom prst="line">
                <a:avLst/>
              </a:prstGeom>
              <a:ln w="15875"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5" name="מחבר חץ ישר 124">
                <a:extLst>
                  <a:ext uri="{FF2B5EF4-FFF2-40B4-BE49-F238E27FC236}">
                    <a16:creationId xmlns:a16="http://schemas.microsoft.com/office/drawing/2014/main" id="{FC688524-07CE-4F45-8E57-27551E4B561D}"/>
                  </a:ext>
                </a:extLst>
              </p:cNvPr>
              <p:cNvCxnSpPr>
                <a:stCxn id="127" idx="0"/>
              </p:cNvCxnSpPr>
              <p:nvPr/>
            </p:nvCxnSpPr>
            <p:spPr>
              <a:xfrm rot="5400000" flipH="1" flipV="1">
                <a:off x="4553466" y="1947314"/>
                <a:ext cx="324383" cy="1613"/>
              </a:xfrm>
              <a:prstGeom prst="straightConnector1">
                <a:avLst/>
              </a:prstGeom>
              <a:ln w="15875">
                <a:solidFill>
                  <a:srgbClr val="00B05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6" name="מחבר ישר 125">
                <a:extLst>
                  <a:ext uri="{FF2B5EF4-FFF2-40B4-BE49-F238E27FC236}">
                    <a16:creationId xmlns:a16="http://schemas.microsoft.com/office/drawing/2014/main" id="{FE67A9AC-C712-4B4F-88B0-C8E53B2B73B0}"/>
                  </a:ext>
                </a:extLst>
              </p:cNvPr>
              <p:cNvCxnSpPr>
                <a:endCxn id="128" idx="0"/>
              </p:cNvCxnSpPr>
              <p:nvPr/>
            </p:nvCxnSpPr>
            <p:spPr>
              <a:xfrm rot="5400000" flipH="1" flipV="1">
                <a:off x="3248426" y="2456276"/>
                <a:ext cx="81723" cy="6344"/>
              </a:xfrm>
              <a:prstGeom prst="line">
                <a:avLst/>
              </a:prstGeom>
              <a:ln w="15875"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27" name="קשת 126">
                <a:extLst>
                  <a:ext uri="{FF2B5EF4-FFF2-40B4-BE49-F238E27FC236}">
                    <a16:creationId xmlns:a16="http://schemas.microsoft.com/office/drawing/2014/main" id="{F95A9D98-55FE-49B6-9855-826F0136F0CD}"/>
                  </a:ext>
                </a:extLst>
              </p:cNvPr>
              <p:cNvSpPr/>
              <p:nvPr/>
            </p:nvSpPr>
            <p:spPr>
              <a:xfrm rot="5400000">
                <a:off x="4348282" y="1919398"/>
                <a:ext cx="357190" cy="375998"/>
              </a:xfrm>
              <a:prstGeom prst="arc">
                <a:avLst>
                  <a:gd name="adj1" fmla="val 16253294"/>
                  <a:gd name="adj2" fmla="val 21518501"/>
                </a:avLst>
              </a:prstGeom>
              <a:ln w="15875"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1" anchor="ctr"/>
              <a:lstStyle/>
              <a:p>
                <a:pPr algn="ctr"/>
                <a:endParaRPr lang="he-IL" sz="2400" dirty="0">
                  <a:solidFill>
                    <a:srgbClr val="00B050"/>
                  </a:solidFill>
                </a:endParaRPr>
              </a:p>
            </p:txBody>
          </p:sp>
          <p:sp>
            <p:nvSpPr>
              <p:cNvPr id="128" name="קשת 127">
                <a:extLst>
                  <a:ext uri="{FF2B5EF4-FFF2-40B4-BE49-F238E27FC236}">
                    <a16:creationId xmlns:a16="http://schemas.microsoft.com/office/drawing/2014/main" id="{E49F6DD6-9578-4BBF-A707-853B7FF9ED86}"/>
                  </a:ext>
                </a:extLst>
              </p:cNvPr>
              <p:cNvSpPr/>
              <p:nvPr/>
            </p:nvSpPr>
            <p:spPr>
              <a:xfrm rot="16200000">
                <a:off x="3295520" y="2276588"/>
                <a:ext cx="357190" cy="375998"/>
              </a:xfrm>
              <a:prstGeom prst="arc">
                <a:avLst>
                  <a:gd name="adj1" fmla="val 17052619"/>
                  <a:gd name="adj2" fmla="val 21190327"/>
                </a:avLst>
              </a:prstGeom>
              <a:ln w="19050"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1" anchor="ctr"/>
              <a:lstStyle/>
              <a:p>
                <a:pPr algn="ctr"/>
                <a:endParaRPr lang="he-IL" sz="2400" dirty="0">
                  <a:solidFill>
                    <a:srgbClr val="00B050"/>
                  </a:solidFill>
                </a:endParaRPr>
              </a:p>
            </p:txBody>
          </p:sp>
        </p:grpSp>
        <p:sp>
          <p:nvSpPr>
            <p:cNvPr id="123" name="TextBox 253">
              <a:extLst>
                <a:ext uri="{FF2B5EF4-FFF2-40B4-BE49-F238E27FC236}">
                  <a16:creationId xmlns:a16="http://schemas.microsoft.com/office/drawing/2014/main" id="{AE310423-AABE-43BA-BD56-EB9663479B6D}"/>
                </a:ext>
              </a:extLst>
            </p:cNvPr>
            <p:cNvSpPr txBox="1"/>
            <p:nvPr/>
          </p:nvSpPr>
          <p:spPr>
            <a:xfrm>
              <a:off x="4643438" y="1928802"/>
              <a:ext cx="428628" cy="46166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en-US" sz="2400" b="1" dirty="0">
                  <a:solidFill>
                    <a:srgbClr val="00B050"/>
                  </a:solidFill>
                  <a:latin typeface="Varela Round" panose="00000500000000000000" pitchFamily="2" charset="-79"/>
                  <a:cs typeface="Varela Round" panose="00000500000000000000" pitchFamily="2" charset="-79"/>
                </a:rPr>
                <a:t>6</a:t>
              </a:r>
              <a:endParaRPr lang="he-IL" sz="2400" b="1" dirty="0">
                <a:solidFill>
                  <a:srgbClr val="00B050"/>
                </a:solidFill>
                <a:latin typeface="Varela Round" panose="00000500000000000000" pitchFamily="2" charset="-79"/>
                <a:cs typeface="Varela Round" panose="00000500000000000000" pitchFamily="2" charset="-79"/>
              </a:endParaRPr>
            </a:p>
          </p:txBody>
        </p:sp>
      </p:grpSp>
      <p:grpSp>
        <p:nvGrpSpPr>
          <p:cNvPr id="129" name="קבוצה 274">
            <a:extLst>
              <a:ext uri="{FF2B5EF4-FFF2-40B4-BE49-F238E27FC236}">
                <a16:creationId xmlns:a16="http://schemas.microsoft.com/office/drawing/2014/main" id="{63F8B4A3-1F07-4493-9A63-CB5F02EDB8AC}"/>
              </a:ext>
            </a:extLst>
          </p:cNvPr>
          <p:cNvGrpSpPr/>
          <p:nvPr/>
        </p:nvGrpSpPr>
        <p:grpSpPr>
          <a:xfrm>
            <a:off x="605813" y="3596386"/>
            <a:ext cx="4484519" cy="1286678"/>
            <a:chOff x="658985" y="2928934"/>
            <a:chExt cx="4484519" cy="1286678"/>
          </a:xfrm>
        </p:grpSpPr>
        <p:cxnSp>
          <p:nvCxnSpPr>
            <p:cNvPr id="130" name="מחבר חץ ישר 129">
              <a:extLst>
                <a:ext uri="{FF2B5EF4-FFF2-40B4-BE49-F238E27FC236}">
                  <a16:creationId xmlns:a16="http://schemas.microsoft.com/office/drawing/2014/main" id="{A634DF45-0F74-4F94-A350-1FADFF778DF8}"/>
                </a:ext>
              </a:extLst>
            </p:cNvPr>
            <p:cNvCxnSpPr/>
            <p:nvPr/>
          </p:nvCxnSpPr>
          <p:spPr>
            <a:xfrm rot="5400000">
              <a:off x="572266" y="3499644"/>
              <a:ext cx="428628" cy="1588"/>
            </a:xfrm>
            <a:prstGeom prst="straightConnector1">
              <a:avLst/>
            </a:prstGeom>
            <a:ln w="15875">
              <a:tailEnd type="arrow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sp>
          <p:nvSpPr>
            <p:cNvPr id="131" name="כותרת 1">
              <a:extLst>
                <a:ext uri="{FF2B5EF4-FFF2-40B4-BE49-F238E27FC236}">
                  <a16:creationId xmlns:a16="http://schemas.microsoft.com/office/drawing/2014/main" id="{7E242458-018F-489E-8CB0-45F02ACCF37D}"/>
                </a:ext>
              </a:extLst>
            </p:cNvPr>
            <p:cNvSpPr txBox="1">
              <a:spLocks/>
            </p:cNvSpPr>
            <p:nvPr/>
          </p:nvSpPr>
          <p:spPr>
            <a:xfrm>
              <a:off x="658985" y="3572670"/>
              <a:ext cx="1928826" cy="642942"/>
            </a:xfrm>
            <a:prstGeom prst="rect">
              <a:avLst/>
            </a:prstGeom>
          </p:spPr>
          <p:txBody>
            <a:bodyPr rtlCol="1" anchor="ctr"/>
            <a:lstStyle/>
            <a:p>
              <a:pPr algn="l" rtl="0"/>
              <a:r>
                <a:rPr lang="en-US" sz="2400" dirty="0">
                  <a:latin typeface="Varela Round" panose="00000500000000000000" pitchFamily="2" charset="-79"/>
                  <a:cs typeface="Varela Round" panose="00000500000000000000" pitchFamily="2" charset="-79"/>
                </a:rPr>
                <a:t>if  ( </a:t>
              </a:r>
              <a:r>
                <a:rPr lang="he-IL" sz="2400" kern="700" dirty="0">
                  <a:latin typeface="Varela Round" panose="00000500000000000000" pitchFamily="2" charset="-79"/>
                  <a:cs typeface="Varela Round" panose="00000500000000000000" pitchFamily="2" charset="-79"/>
                </a:rPr>
                <a:t>1</a:t>
              </a:r>
              <a:r>
                <a:rPr lang="en-US" sz="2400" dirty="0">
                  <a:latin typeface="Varela Round" panose="00000500000000000000" pitchFamily="2" charset="-79"/>
                  <a:cs typeface="Varela Round" panose="00000500000000000000" pitchFamily="2" charset="-79"/>
                </a:rPr>
                <a:t> = = 0 )</a:t>
              </a:r>
            </a:p>
          </p:txBody>
        </p:sp>
        <p:sp>
          <p:nvSpPr>
            <p:cNvPr id="132" name="כותרת 1">
              <a:extLst>
                <a:ext uri="{FF2B5EF4-FFF2-40B4-BE49-F238E27FC236}">
                  <a16:creationId xmlns:a16="http://schemas.microsoft.com/office/drawing/2014/main" id="{EA66BAAD-0E8A-420D-9BDE-4663193BE4ED}"/>
                </a:ext>
              </a:extLst>
            </p:cNvPr>
            <p:cNvSpPr txBox="1">
              <a:spLocks/>
            </p:cNvSpPr>
            <p:nvPr/>
          </p:nvSpPr>
          <p:spPr>
            <a:xfrm>
              <a:off x="857224" y="3166108"/>
              <a:ext cx="2000264" cy="642942"/>
            </a:xfrm>
            <a:prstGeom prst="rect">
              <a:avLst/>
            </a:prstGeom>
          </p:spPr>
          <p:txBody>
            <a:bodyPr rtlCol="1" anchor="ctr"/>
            <a:lstStyle/>
            <a:p>
              <a:pPr algn="l" rtl="0"/>
              <a:r>
                <a:rPr lang="en-US" sz="2400" dirty="0">
                  <a:latin typeface="Varela Round" panose="00000500000000000000" pitchFamily="2" charset="-79"/>
                  <a:cs typeface="Varela Round" panose="00000500000000000000" pitchFamily="2" charset="-79"/>
                </a:rPr>
                <a:t>x </a:t>
              </a:r>
              <a:r>
                <a:rPr lang="en-US" sz="2400" baseline="-2000" dirty="0">
                  <a:latin typeface="Varela Round" panose="00000500000000000000" pitchFamily="2" charset="-79"/>
                  <a:cs typeface="Varela Round" panose="00000500000000000000" pitchFamily="2" charset="-79"/>
                </a:rPr>
                <a:t>= </a:t>
              </a:r>
              <a:r>
                <a:rPr lang="he-IL" sz="2400" baseline="-2000" dirty="0">
                  <a:latin typeface="Varela Round" panose="00000500000000000000" pitchFamily="2" charset="-79"/>
                  <a:cs typeface="Varela Round" panose="00000500000000000000" pitchFamily="2" charset="-79"/>
                </a:rPr>
                <a:t> </a:t>
              </a:r>
              <a:r>
                <a:rPr lang="he-IL" sz="2400" kern="700" dirty="0">
                  <a:latin typeface="Varela Round" panose="00000500000000000000" pitchFamily="2" charset="-79"/>
                  <a:cs typeface="Varela Round" panose="00000500000000000000" pitchFamily="2" charset="-79"/>
                </a:rPr>
                <a:t>4</a:t>
              </a:r>
              <a:r>
                <a:rPr lang="en-US" sz="2400" kern="700" dirty="0">
                  <a:latin typeface="Varela Round" panose="00000500000000000000" pitchFamily="2" charset="-79"/>
                  <a:cs typeface="Varela Round" panose="00000500000000000000" pitchFamily="2" charset="-79"/>
                </a:rPr>
                <a:t>, y = 1</a:t>
              </a:r>
            </a:p>
          </p:txBody>
        </p:sp>
        <p:cxnSp>
          <p:nvCxnSpPr>
            <p:cNvPr id="133" name="מחבר ישר 132">
              <a:extLst>
                <a:ext uri="{FF2B5EF4-FFF2-40B4-BE49-F238E27FC236}">
                  <a16:creationId xmlns:a16="http://schemas.microsoft.com/office/drawing/2014/main" id="{96F0B791-CE40-4D58-AA3D-326568A12024}"/>
                </a:ext>
              </a:extLst>
            </p:cNvPr>
            <p:cNvCxnSpPr/>
            <p:nvPr/>
          </p:nvCxnSpPr>
          <p:spPr>
            <a:xfrm rot="10800000">
              <a:off x="785786" y="3286124"/>
              <a:ext cx="3643338" cy="0"/>
            </a:xfrm>
            <a:prstGeom prst="line">
              <a:avLst/>
            </a:prstGeom>
            <a:ln w="15875"/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34" name="מחבר ישר 133">
              <a:extLst>
                <a:ext uri="{FF2B5EF4-FFF2-40B4-BE49-F238E27FC236}">
                  <a16:creationId xmlns:a16="http://schemas.microsoft.com/office/drawing/2014/main" id="{E1735D9A-4750-4D01-8EEF-02D1292EDA90}"/>
                </a:ext>
              </a:extLst>
            </p:cNvPr>
            <p:cNvCxnSpPr/>
            <p:nvPr/>
          </p:nvCxnSpPr>
          <p:spPr>
            <a:xfrm rot="5400000">
              <a:off x="4250529" y="3107529"/>
              <a:ext cx="357190" cy="0"/>
            </a:xfrm>
            <a:prstGeom prst="line">
              <a:avLst/>
            </a:prstGeom>
            <a:ln w="15875">
              <a:solidFill>
                <a:schemeClr val="accent2">
                  <a:lumMod val="60000"/>
                  <a:lumOff val="40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5" name="מחבר ישר 134">
              <a:extLst>
                <a:ext uri="{FF2B5EF4-FFF2-40B4-BE49-F238E27FC236}">
                  <a16:creationId xmlns:a16="http://schemas.microsoft.com/office/drawing/2014/main" id="{EF51A7ED-CCC2-4B46-BB5C-09CC145A9068}"/>
                </a:ext>
              </a:extLst>
            </p:cNvPr>
            <p:cNvCxnSpPr/>
            <p:nvPr/>
          </p:nvCxnSpPr>
          <p:spPr>
            <a:xfrm rot="10800000">
              <a:off x="3857620" y="2928934"/>
              <a:ext cx="1285884" cy="0"/>
            </a:xfrm>
            <a:prstGeom prst="line">
              <a:avLst/>
            </a:prstGeom>
            <a:ln w="15875"/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</p:grpSp>
      <p:grpSp>
        <p:nvGrpSpPr>
          <p:cNvPr id="136" name="קבוצה 275">
            <a:extLst>
              <a:ext uri="{FF2B5EF4-FFF2-40B4-BE49-F238E27FC236}">
                <a16:creationId xmlns:a16="http://schemas.microsoft.com/office/drawing/2014/main" id="{D43A50C2-9505-4DF3-BFCD-BA327615C68F}"/>
              </a:ext>
            </a:extLst>
          </p:cNvPr>
          <p:cNvGrpSpPr/>
          <p:nvPr/>
        </p:nvGrpSpPr>
        <p:grpSpPr>
          <a:xfrm>
            <a:off x="3232944" y="3596387"/>
            <a:ext cx="1785950" cy="928691"/>
            <a:chOff x="3286116" y="1785929"/>
            <a:chExt cx="1785950" cy="857253"/>
          </a:xfrm>
        </p:grpSpPr>
        <p:grpSp>
          <p:nvGrpSpPr>
            <p:cNvPr id="137" name="קבוצה 276">
              <a:extLst>
                <a:ext uri="{FF2B5EF4-FFF2-40B4-BE49-F238E27FC236}">
                  <a16:creationId xmlns:a16="http://schemas.microsoft.com/office/drawing/2014/main" id="{4AAE7BF4-F31D-4996-8061-AB0A3AF3EB85}"/>
                </a:ext>
              </a:extLst>
            </p:cNvPr>
            <p:cNvGrpSpPr/>
            <p:nvPr/>
          </p:nvGrpSpPr>
          <p:grpSpPr>
            <a:xfrm>
              <a:off x="3286116" y="1785929"/>
              <a:ext cx="1430348" cy="857253"/>
              <a:chOff x="3286116" y="1785929"/>
              <a:chExt cx="1430348" cy="857253"/>
            </a:xfrm>
          </p:grpSpPr>
          <p:cxnSp>
            <p:nvCxnSpPr>
              <p:cNvPr id="139" name="מחבר ישר 138">
                <a:extLst>
                  <a:ext uri="{FF2B5EF4-FFF2-40B4-BE49-F238E27FC236}">
                    <a16:creationId xmlns:a16="http://schemas.microsoft.com/office/drawing/2014/main" id="{AE777FF3-7A65-46C0-B1C1-117BF7AA52F5}"/>
                  </a:ext>
                </a:extLst>
              </p:cNvPr>
              <p:cNvCxnSpPr>
                <a:stCxn id="143" idx="2"/>
                <a:endCxn id="142" idx="2"/>
              </p:cNvCxnSpPr>
              <p:nvPr/>
            </p:nvCxnSpPr>
            <p:spPr>
              <a:xfrm flipV="1">
                <a:off x="3452868" y="2285947"/>
                <a:ext cx="1078243" cy="1189"/>
              </a:xfrm>
              <a:prstGeom prst="line">
                <a:avLst/>
              </a:prstGeom>
              <a:ln w="15875"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0" name="מחבר חץ ישר 139">
                <a:extLst>
                  <a:ext uri="{FF2B5EF4-FFF2-40B4-BE49-F238E27FC236}">
                    <a16:creationId xmlns:a16="http://schemas.microsoft.com/office/drawing/2014/main" id="{8EC92A39-42CC-4B02-8D76-B0305A07C625}"/>
                  </a:ext>
                </a:extLst>
              </p:cNvPr>
              <p:cNvCxnSpPr>
                <a:stCxn id="142" idx="0"/>
              </p:cNvCxnSpPr>
              <p:nvPr/>
            </p:nvCxnSpPr>
            <p:spPr>
              <a:xfrm rot="5400000" flipH="1" flipV="1">
                <a:off x="4553466" y="1947314"/>
                <a:ext cx="324383" cy="1613"/>
              </a:xfrm>
              <a:prstGeom prst="straightConnector1">
                <a:avLst/>
              </a:prstGeom>
              <a:ln w="15875">
                <a:solidFill>
                  <a:srgbClr val="00B05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1" name="מחבר ישר 140">
                <a:extLst>
                  <a:ext uri="{FF2B5EF4-FFF2-40B4-BE49-F238E27FC236}">
                    <a16:creationId xmlns:a16="http://schemas.microsoft.com/office/drawing/2014/main" id="{6D84E18D-062F-4878-8B32-B43F195F0452}"/>
                  </a:ext>
                </a:extLst>
              </p:cNvPr>
              <p:cNvCxnSpPr>
                <a:endCxn id="143" idx="0"/>
              </p:cNvCxnSpPr>
              <p:nvPr/>
            </p:nvCxnSpPr>
            <p:spPr>
              <a:xfrm rot="5400000" flipH="1" flipV="1">
                <a:off x="3248426" y="2456276"/>
                <a:ext cx="81723" cy="6344"/>
              </a:xfrm>
              <a:prstGeom prst="line">
                <a:avLst/>
              </a:prstGeom>
              <a:ln w="15875"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42" name="קשת 141">
                <a:extLst>
                  <a:ext uri="{FF2B5EF4-FFF2-40B4-BE49-F238E27FC236}">
                    <a16:creationId xmlns:a16="http://schemas.microsoft.com/office/drawing/2014/main" id="{6E50F76E-464D-411B-BD0E-4E9F765FCC16}"/>
                  </a:ext>
                </a:extLst>
              </p:cNvPr>
              <p:cNvSpPr/>
              <p:nvPr/>
            </p:nvSpPr>
            <p:spPr>
              <a:xfrm rot="5400000">
                <a:off x="4348282" y="1919398"/>
                <a:ext cx="357190" cy="375998"/>
              </a:xfrm>
              <a:prstGeom prst="arc">
                <a:avLst>
                  <a:gd name="adj1" fmla="val 16253294"/>
                  <a:gd name="adj2" fmla="val 21518501"/>
                </a:avLst>
              </a:prstGeom>
              <a:ln w="15875"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1" anchor="ctr"/>
              <a:lstStyle/>
              <a:p>
                <a:pPr algn="ctr"/>
                <a:endParaRPr lang="he-IL" sz="2400" dirty="0">
                  <a:solidFill>
                    <a:srgbClr val="00B050"/>
                  </a:solidFill>
                </a:endParaRPr>
              </a:p>
            </p:txBody>
          </p:sp>
          <p:sp>
            <p:nvSpPr>
              <p:cNvPr id="143" name="קשת 142">
                <a:extLst>
                  <a:ext uri="{FF2B5EF4-FFF2-40B4-BE49-F238E27FC236}">
                    <a16:creationId xmlns:a16="http://schemas.microsoft.com/office/drawing/2014/main" id="{FFAECBDC-81F3-46B5-85B8-77BBB932C106}"/>
                  </a:ext>
                </a:extLst>
              </p:cNvPr>
              <p:cNvSpPr/>
              <p:nvPr/>
            </p:nvSpPr>
            <p:spPr>
              <a:xfrm rot="16200000">
                <a:off x="3295520" y="2276588"/>
                <a:ext cx="357190" cy="375998"/>
              </a:xfrm>
              <a:prstGeom prst="arc">
                <a:avLst>
                  <a:gd name="adj1" fmla="val 17052619"/>
                  <a:gd name="adj2" fmla="val 21190327"/>
                </a:avLst>
              </a:prstGeom>
              <a:ln w="19050"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1" anchor="ctr"/>
              <a:lstStyle/>
              <a:p>
                <a:pPr algn="ctr"/>
                <a:endParaRPr lang="he-IL" sz="2400" dirty="0">
                  <a:solidFill>
                    <a:srgbClr val="00B050"/>
                  </a:solidFill>
                </a:endParaRPr>
              </a:p>
            </p:txBody>
          </p:sp>
        </p:grpSp>
        <p:sp>
          <p:nvSpPr>
            <p:cNvPr id="138" name="TextBox 277">
              <a:extLst>
                <a:ext uri="{FF2B5EF4-FFF2-40B4-BE49-F238E27FC236}">
                  <a16:creationId xmlns:a16="http://schemas.microsoft.com/office/drawing/2014/main" id="{F2087229-D013-4EB3-9F5D-DF122B5B409C}"/>
                </a:ext>
              </a:extLst>
            </p:cNvPr>
            <p:cNvSpPr txBox="1"/>
            <p:nvPr/>
          </p:nvSpPr>
          <p:spPr>
            <a:xfrm>
              <a:off x="4714876" y="1928802"/>
              <a:ext cx="357190" cy="42615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en-US" sz="2400" b="1" dirty="0">
                  <a:solidFill>
                    <a:srgbClr val="00B050"/>
                  </a:solidFill>
                  <a:latin typeface="Varela Round" panose="00000500000000000000" pitchFamily="2" charset="-79"/>
                  <a:cs typeface="Varela Round" panose="00000500000000000000" pitchFamily="2" charset="-79"/>
                </a:rPr>
                <a:t>5</a:t>
              </a:r>
              <a:endParaRPr lang="he-IL" sz="2400" b="1" dirty="0">
                <a:solidFill>
                  <a:srgbClr val="00B050"/>
                </a:solidFill>
                <a:latin typeface="Varela Round" panose="00000500000000000000" pitchFamily="2" charset="-79"/>
                <a:cs typeface="Varela Round" panose="00000500000000000000" pitchFamily="2" charset="-79"/>
              </a:endParaRPr>
            </a:p>
          </p:txBody>
        </p:sp>
      </p:grpSp>
      <p:grpSp>
        <p:nvGrpSpPr>
          <p:cNvPr id="144" name="קבוצה 302">
            <a:extLst>
              <a:ext uri="{FF2B5EF4-FFF2-40B4-BE49-F238E27FC236}">
                <a16:creationId xmlns:a16="http://schemas.microsoft.com/office/drawing/2014/main" id="{296CF2EB-AEE4-438C-901B-881A7B3B0DD6}"/>
              </a:ext>
            </a:extLst>
          </p:cNvPr>
          <p:cNvGrpSpPr/>
          <p:nvPr/>
        </p:nvGrpSpPr>
        <p:grpSpPr>
          <a:xfrm>
            <a:off x="619106" y="4810832"/>
            <a:ext cx="4471226" cy="1215240"/>
            <a:chOff x="672278" y="4143380"/>
            <a:chExt cx="4471226" cy="1215240"/>
          </a:xfrm>
        </p:grpSpPr>
        <p:cxnSp>
          <p:nvCxnSpPr>
            <p:cNvPr id="145" name="מחבר חץ ישר 144">
              <a:extLst>
                <a:ext uri="{FF2B5EF4-FFF2-40B4-BE49-F238E27FC236}">
                  <a16:creationId xmlns:a16="http://schemas.microsoft.com/office/drawing/2014/main" id="{3A8670BF-3682-4BA4-A6BE-64D8D60E1122}"/>
                </a:ext>
              </a:extLst>
            </p:cNvPr>
            <p:cNvCxnSpPr/>
            <p:nvPr/>
          </p:nvCxnSpPr>
          <p:spPr>
            <a:xfrm rot="5400000">
              <a:off x="572266" y="4642652"/>
              <a:ext cx="428628" cy="1588"/>
            </a:xfrm>
            <a:prstGeom prst="straightConnector1">
              <a:avLst/>
            </a:prstGeom>
            <a:ln w="15875">
              <a:tailEnd type="arrow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sp>
          <p:nvSpPr>
            <p:cNvPr id="146" name="כותרת 1">
              <a:extLst>
                <a:ext uri="{FF2B5EF4-FFF2-40B4-BE49-F238E27FC236}">
                  <a16:creationId xmlns:a16="http://schemas.microsoft.com/office/drawing/2014/main" id="{45CD321B-566F-46FC-8E0A-E70E5CF5BD51}"/>
                </a:ext>
              </a:extLst>
            </p:cNvPr>
            <p:cNvSpPr txBox="1">
              <a:spLocks/>
            </p:cNvSpPr>
            <p:nvPr/>
          </p:nvSpPr>
          <p:spPr>
            <a:xfrm>
              <a:off x="672278" y="4715678"/>
              <a:ext cx="1928826" cy="642942"/>
            </a:xfrm>
            <a:prstGeom prst="rect">
              <a:avLst/>
            </a:prstGeom>
          </p:spPr>
          <p:txBody>
            <a:bodyPr rtlCol="1" anchor="ctr"/>
            <a:lstStyle/>
            <a:p>
              <a:pPr algn="l" rtl="0"/>
              <a:r>
                <a:rPr lang="en-US" sz="2400" dirty="0">
                  <a:latin typeface="Varela Round" panose="00000500000000000000" pitchFamily="2" charset="-79"/>
                  <a:cs typeface="Varela Round" panose="00000500000000000000" pitchFamily="2" charset="-79"/>
                </a:rPr>
                <a:t>if  ( 0 = = 0 )</a:t>
              </a:r>
            </a:p>
          </p:txBody>
        </p:sp>
        <p:sp>
          <p:nvSpPr>
            <p:cNvPr id="147" name="כותרת 1">
              <a:extLst>
                <a:ext uri="{FF2B5EF4-FFF2-40B4-BE49-F238E27FC236}">
                  <a16:creationId xmlns:a16="http://schemas.microsoft.com/office/drawing/2014/main" id="{CC101B62-3A94-4FAB-822D-E10368F03F11}"/>
                </a:ext>
              </a:extLst>
            </p:cNvPr>
            <p:cNvSpPr txBox="1">
              <a:spLocks/>
            </p:cNvSpPr>
            <p:nvPr/>
          </p:nvSpPr>
          <p:spPr>
            <a:xfrm>
              <a:off x="857224" y="4301496"/>
              <a:ext cx="2000264" cy="642942"/>
            </a:xfrm>
            <a:prstGeom prst="rect">
              <a:avLst/>
            </a:prstGeom>
          </p:spPr>
          <p:txBody>
            <a:bodyPr rtlCol="1" anchor="ctr"/>
            <a:lstStyle/>
            <a:p>
              <a:pPr algn="l" rtl="0"/>
              <a:r>
                <a:rPr lang="en-US" sz="2400" dirty="0">
                  <a:latin typeface="Varela Round" panose="00000500000000000000" pitchFamily="2" charset="-79"/>
                  <a:cs typeface="Varela Round" panose="00000500000000000000" pitchFamily="2" charset="-79"/>
                </a:rPr>
                <a:t>x </a:t>
              </a:r>
              <a:r>
                <a:rPr lang="en-US" sz="2400" baseline="-2000" dirty="0">
                  <a:latin typeface="Varela Round" panose="00000500000000000000" pitchFamily="2" charset="-79"/>
                  <a:cs typeface="Varela Round" panose="00000500000000000000" pitchFamily="2" charset="-79"/>
                </a:rPr>
                <a:t>= </a:t>
              </a:r>
              <a:r>
                <a:rPr lang="he-IL" sz="2400" baseline="-2000" dirty="0">
                  <a:latin typeface="Varela Round" panose="00000500000000000000" pitchFamily="2" charset="-79"/>
                  <a:cs typeface="Varela Round" panose="00000500000000000000" pitchFamily="2" charset="-79"/>
                </a:rPr>
                <a:t> </a:t>
              </a:r>
              <a:r>
                <a:rPr lang="he-IL" sz="2400" kern="700" dirty="0">
                  <a:latin typeface="Varela Round" panose="00000500000000000000" pitchFamily="2" charset="-79"/>
                  <a:cs typeface="Varela Round" panose="00000500000000000000" pitchFamily="2" charset="-79"/>
                </a:rPr>
                <a:t>4</a:t>
              </a:r>
              <a:r>
                <a:rPr lang="en-US" sz="2400" kern="700" dirty="0">
                  <a:latin typeface="Varela Round" panose="00000500000000000000" pitchFamily="2" charset="-79"/>
                  <a:cs typeface="Varela Round" panose="00000500000000000000" pitchFamily="2" charset="-79"/>
                </a:rPr>
                <a:t>, y = 0</a:t>
              </a:r>
            </a:p>
          </p:txBody>
        </p:sp>
        <p:cxnSp>
          <p:nvCxnSpPr>
            <p:cNvPr id="148" name="מחבר ישר 147">
              <a:extLst>
                <a:ext uri="{FF2B5EF4-FFF2-40B4-BE49-F238E27FC236}">
                  <a16:creationId xmlns:a16="http://schemas.microsoft.com/office/drawing/2014/main" id="{971C8305-FC76-4EBD-B0D4-C36A43F8C7A9}"/>
                </a:ext>
              </a:extLst>
            </p:cNvPr>
            <p:cNvCxnSpPr/>
            <p:nvPr/>
          </p:nvCxnSpPr>
          <p:spPr>
            <a:xfrm>
              <a:off x="785786" y="4429132"/>
              <a:ext cx="3643338" cy="0"/>
            </a:xfrm>
            <a:prstGeom prst="line">
              <a:avLst/>
            </a:prstGeom>
            <a:ln w="15875">
              <a:solidFill>
                <a:schemeClr val="accent2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9" name="מחבר ישר 148">
              <a:extLst>
                <a:ext uri="{FF2B5EF4-FFF2-40B4-BE49-F238E27FC236}">
                  <a16:creationId xmlns:a16="http://schemas.microsoft.com/office/drawing/2014/main" id="{441AF12F-8AF3-44CF-88FA-B487429FA199}"/>
                </a:ext>
              </a:extLst>
            </p:cNvPr>
            <p:cNvCxnSpPr/>
            <p:nvPr/>
          </p:nvCxnSpPr>
          <p:spPr>
            <a:xfrm>
              <a:off x="3857620" y="4143380"/>
              <a:ext cx="1285884" cy="794"/>
            </a:xfrm>
            <a:prstGeom prst="line">
              <a:avLst/>
            </a:prstGeom>
            <a:ln w="15875">
              <a:solidFill>
                <a:schemeClr val="accent2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0" name="מחבר חץ ישר 149">
              <a:extLst>
                <a:ext uri="{FF2B5EF4-FFF2-40B4-BE49-F238E27FC236}">
                  <a16:creationId xmlns:a16="http://schemas.microsoft.com/office/drawing/2014/main" id="{080C3659-2485-4FC6-8994-601F2BACF0EA}"/>
                </a:ext>
              </a:extLst>
            </p:cNvPr>
            <p:cNvCxnSpPr/>
            <p:nvPr/>
          </p:nvCxnSpPr>
          <p:spPr>
            <a:xfrm rot="5400000">
              <a:off x="4286248" y="4286256"/>
              <a:ext cx="285752" cy="1588"/>
            </a:xfrm>
            <a:prstGeom prst="straightConnector1">
              <a:avLst/>
            </a:prstGeom>
            <a:ln w="15875">
              <a:solidFill>
                <a:schemeClr val="accent2">
                  <a:lumMod val="60000"/>
                  <a:lumOff val="40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1" name="קבוצה 294">
            <a:extLst>
              <a:ext uri="{FF2B5EF4-FFF2-40B4-BE49-F238E27FC236}">
                <a16:creationId xmlns:a16="http://schemas.microsoft.com/office/drawing/2014/main" id="{E98017B2-D44F-4E49-AF8A-12596672A410}"/>
              </a:ext>
            </a:extLst>
          </p:cNvPr>
          <p:cNvGrpSpPr/>
          <p:nvPr/>
        </p:nvGrpSpPr>
        <p:grpSpPr>
          <a:xfrm>
            <a:off x="3232944" y="4810833"/>
            <a:ext cx="1785950" cy="857253"/>
            <a:chOff x="3286116" y="1785929"/>
            <a:chExt cx="1785950" cy="857253"/>
          </a:xfrm>
        </p:grpSpPr>
        <p:grpSp>
          <p:nvGrpSpPr>
            <p:cNvPr id="152" name="קבוצה 295">
              <a:extLst>
                <a:ext uri="{FF2B5EF4-FFF2-40B4-BE49-F238E27FC236}">
                  <a16:creationId xmlns:a16="http://schemas.microsoft.com/office/drawing/2014/main" id="{8F1A2F76-743E-47A7-B1B1-C520D65783DD}"/>
                </a:ext>
              </a:extLst>
            </p:cNvPr>
            <p:cNvGrpSpPr/>
            <p:nvPr/>
          </p:nvGrpSpPr>
          <p:grpSpPr>
            <a:xfrm>
              <a:off x="3286116" y="1785929"/>
              <a:ext cx="1430348" cy="857253"/>
              <a:chOff x="3286116" y="1785929"/>
              <a:chExt cx="1430348" cy="857253"/>
            </a:xfrm>
          </p:grpSpPr>
          <p:cxnSp>
            <p:nvCxnSpPr>
              <p:cNvPr id="154" name="מחבר ישר 153">
                <a:extLst>
                  <a:ext uri="{FF2B5EF4-FFF2-40B4-BE49-F238E27FC236}">
                    <a16:creationId xmlns:a16="http://schemas.microsoft.com/office/drawing/2014/main" id="{E4D1368D-A4BF-472B-96AB-20B70338A272}"/>
                  </a:ext>
                </a:extLst>
              </p:cNvPr>
              <p:cNvCxnSpPr>
                <a:stCxn id="158" idx="2"/>
                <a:endCxn id="157" idx="2"/>
              </p:cNvCxnSpPr>
              <p:nvPr/>
            </p:nvCxnSpPr>
            <p:spPr>
              <a:xfrm flipV="1">
                <a:off x="3452868" y="2285947"/>
                <a:ext cx="1078243" cy="1189"/>
              </a:xfrm>
              <a:prstGeom prst="line">
                <a:avLst/>
              </a:prstGeom>
              <a:ln w="15875"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5" name="מחבר חץ ישר 154">
                <a:extLst>
                  <a:ext uri="{FF2B5EF4-FFF2-40B4-BE49-F238E27FC236}">
                    <a16:creationId xmlns:a16="http://schemas.microsoft.com/office/drawing/2014/main" id="{65294E16-4559-4C5C-9139-A1C0368BBC69}"/>
                  </a:ext>
                </a:extLst>
              </p:cNvPr>
              <p:cNvCxnSpPr>
                <a:stCxn id="157" idx="0"/>
              </p:cNvCxnSpPr>
              <p:nvPr/>
            </p:nvCxnSpPr>
            <p:spPr>
              <a:xfrm rot="5400000" flipH="1" flipV="1">
                <a:off x="4553466" y="1947314"/>
                <a:ext cx="324383" cy="1613"/>
              </a:xfrm>
              <a:prstGeom prst="straightConnector1">
                <a:avLst/>
              </a:prstGeom>
              <a:ln w="15875">
                <a:solidFill>
                  <a:srgbClr val="00B05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6" name="מחבר ישר 155">
                <a:extLst>
                  <a:ext uri="{FF2B5EF4-FFF2-40B4-BE49-F238E27FC236}">
                    <a16:creationId xmlns:a16="http://schemas.microsoft.com/office/drawing/2014/main" id="{5A22DB64-406A-4C32-8594-EC04A039B2CC}"/>
                  </a:ext>
                </a:extLst>
              </p:cNvPr>
              <p:cNvCxnSpPr>
                <a:endCxn id="158" idx="0"/>
              </p:cNvCxnSpPr>
              <p:nvPr/>
            </p:nvCxnSpPr>
            <p:spPr>
              <a:xfrm rot="5400000" flipH="1" flipV="1">
                <a:off x="3248426" y="2456276"/>
                <a:ext cx="81723" cy="6344"/>
              </a:xfrm>
              <a:prstGeom prst="line">
                <a:avLst/>
              </a:prstGeom>
              <a:ln w="15875"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57" name="קשת 156">
                <a:extLst>
                  <a:ext uri="{FF2B5EF4-FFF2-40B4-BE49-F238E27FC236}">
                    <a16:creationId xmlns:a16="http://schemas.microsoft.com/office/drawing/2014/main" id="{0D723FA5-3FEA-41E9-92CA-6815C544D410}"/>
                  </a:ext>
                </a:extLst>
              </p:cNvPr>
              <p:cNvSpPr/>
              <p:nvPr/>
            </p:nvSpPr>
            <p:spPr>
              <a:xfrm rot="5400000">
                <a:off x="4348282" y="1919398"/>
                <a:ext cx="357190" cy="375998"/>
              </a:xfrm>
              <a:prstGeom prst="arc">
                <a:avLst>
                  <a:gd name="adj1" fmla="val 16253294"/>
                  <a:gd name="adj2" fmla="val 21518501"/>
                </a:avLst>
              </a:prstGeom>
              <a:ln w="15875"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1" anchor="ctr"/>
              <a:lstStyle/>
              <a:p>
                <a:pPr algn="ctr"/>
                <a:endParaRPr lang="he-IL" sz="2400" dirty="0">
                  <a:solidFill>
                    <a:srgbClr val="00B050"/>
                  </a:solidFill>
                </a:endParaRPr>
              </a:p>
            </p:txBody>
          </p:sp>
          <p:sp>
            <p:nvSpPr>
              <p:cNvPr id="158" name="קשת 157">
                <a:extLst>
                  <a:ext uri="{FF2B5EF4-FFF2-40B4-BE49-F238E27FC236}">
                    <a16:creationId xmlns:a16="http://schemas.microsoft.com/office/drawing/2014/main" id="{0E3A528E-1F42-438C-9F8A-68CA1FE41B1B}"/>
                  </a:ext>
                </a:extLst>
              </p:cNvPr>
              <p:cNvSpPr/>
              <p:nvPr/>
            </p:nvSpPr>
            <p:spPr>
              <a:xfrm rot="16200000">
                <a:off x="3295520" y="2276588"/>
                <a:ext cx="357190" cy="375998"/>
              </a:xfrm>
              <a:prstGeom prst="arc">
                <a:avLst>
                  <a:gd name="adj1" fmla="val 17052619"/>
                  <a:gd name="adj2" fmla="val 21190327"/>
                </a:avLst>
              </a:prstGeom>
              <a:ln w="19050"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1" anchor="ctr"/>
              <a:lstStyle/>
              <a:p>
                <a:pPr algn="ctr"/>
                <a:endParaRPr lang="he-IL" sz="2400" dirty="0">
                  <a:solidFill>
                    <a:srgbClr val="00B050"/>
                  </a:solidFill>
                </a:endParaRPr>
              </a:p>
            </p:txBody>
          </p:sp>
        </p:grpSp>
        <p:sp>
          <p:nvSpPr>
            <p:cNvPr id="153" name="TextBox 296">
              <a:extLst>
                <a:ext uri="{FF2B5EF4-FFF2-40B4-BE49-F238E27FC236}">
                  <a16:creationId xmlns:a16="http://schemas.microsoft.com/office/drawing/2014/main" id="{433F5B26-8DBB-448B-A0C9-9E7441AD230E}"/>
                </a:ext>
              </a:extLst>
            </p:cNvPr>
            <p:cNvSpPr txBox="1"/>
            <p:nvPr/>
          </p:nvSpPr>
          <p:spPr>
            <a:xfrm>
              <a:off x="4714876" y="1928802"/>
              <a:ext cx="357190" cy="46166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en-US" sz="2400" b="1" dirty="0">
                  <a:solidFill>
                    <a:srgbClr val="00B050"/>
                  </a:solidFill>
                  <a:latin typeface="Varela Round" panose="00000500000000000000" pitchFamily="2" charset="-79"/>
                  <a:cs typeface="Varela Round" panose="00000500000000000000" pitchFamily="2" charset="-79"/>
                </a:rPr>
                <a:t>4</a:t>
              </a:r>
              <a:endParaRPr lang="he-IL" sz="2400" b="1" dirty="0">
                <a:solidFill>
                  <a:srgbClr val="00B050"/>
                </a:solidFill>
                <a:latin typeface="Varela Round" panose="00000500000000000000" pitchFamily="2" charset="-79"/>
                <a:cs typeface="Varela Round" panose="00000500000000000000" pitchFamily="2" charset="-79"/>
              </a:endParaRPr>
            </a:p>
          </p:txBody>
        </p:sp>
      </p:grpSp>
      <p:grpSp>
        <p:nvGrpSpPr>
          <p:cNvPr id="159" name="קבוצה 330">
            <a:extLst>
              <a:ext uri="{FF2B5EF4-FFF2-40B4-BE49-F238E27FC236}">
                <a16:creationId xmlns:a16="http://schemas.microsoft.com/office/drawing/2014/main" id="{35E5824C-BF5E-4772-9CDC-863B987453ED}"/>
              </a:ext>
            </a:extLst>
          </p:cNvPr>
          <p:cNvGrpSpPr/>
          <p:nvPr/>
        </p:nvGrpSpPr>
        <p:grpSpPr>
          <a:xfrm>
            <a:off x="1159344" y="2023896"/>
            <a:ext cx="10501978" cy="2220228"/>
            <a:chOff x="1376676" y="1356444"/>
            <a:chExt cx="8957999" cy="2220228"/>
          </a:xfrm>
        </p:grpSpPr>
        <p:sp>
          <p:nvSpPr>
            <p:cNvPr id="160" name="מלבן מעוגל 325">
              <a:extLst>
                <a:ext uri="{FF2B5EF4-FFF2-40B4-BE49-F238E27FC236}">
                  <a16:creationId xmlns:a16="http://schemas.microsoft.com/office/drawing/2014/main" id="{BA5FAABD-8CE5-4421-AF85-ACB5F8F4C07F}"/>
                </a:ext>
              </a:extLst>
            </p:cNvPr>
            <p:cNvSpPr/>
            <p:nvPr/>
          </p:nvSpPr>
          <p:spPr>
            <a:xfrm>
              <a:off x="6289694" y="2290788"/>
              <a:ext cx="4044981" cy="1285884"/>
            </a:xfrm>
            <a:prstGeom prst="roundRect">
              <a:avLst/>
            </a:prstGeom>
            <a:gradFill flip="none" rotWithShape="1">
              <a:gsLst>
                <a:gs pos="0">
                  <a:schemeClr val="accent6">
                    <a:lumMod val="67000"/>
                  </a:schemeClr>
                </a:gs>
                <a:gs pos="48000">
                  <a:schemeClr val="accent6">
                    <a:lumMod val="97000"/>
                    <a:lumOff val="3000"/>
                  </a:schemeClr>
                </a:gs>
                <a:gs pos="100000">
                  <a:schemeClr val="accent6">
                    <a:lumMod val="60000"/>
                    <a:lumOff val="40000"/>
                  </a:schemeClr>
                </a:gs>
              </a:gsLst>
              <a:lin ang="16200000" scaled="1"/>
              <a:tileRect/>
            </a:gradFill>
          </p:spPr>
          <p:style>
            <a:lnRef idx="3">
              <a:schemeClr val="lt1"/>
            </a:lnRef>
            <a:fillRef idx="1003">
              <a:schemeClr val="dk2"/>
            </a:fillRef>
            <a:effectRef idx="1">
              <a:schemeClr val="accent5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r>
                <a:rPr lang="en-US" sz="2400" b="1" dirty="0">
                  <a:latin typeface="Varela Round" panose="00000500000000000000" pitchFamily="2" charset="-79"/>
                  <a:cs typeface="+mn-cs"/>
                </a:rPr>
                <a:t> </a:t>
              </a:r>
              <a:r>
                <a:rPr lang="he-IL" sz="2400" b="1" dirty="0">
                  <a:latin typeface="Varela Round" panose="00000500000000000000" pitchFamily="2" charset="-79"/>
                  <a:cs typeface="+mn-cs"/>
                </a:rPr>
                <a:t>הפלט: </a:t>
              </a:r>
            </a:p>
            <a:p>
              <a:r>
                <a:rPr lang="he-IL" sz="2400" dirty="0">
                  <a:latin typeface="Varela Round" panose="00000500000000000000" pitchFamily="2" charset="-79"/>
                </a:rPr>
                <a:t> תוצאת החיבור של 4 ו- 2 היא</a:t>
              </a:r>
              <a:r>
                <a:rPr lang="he-IL" sz="2400" b="1" dirty="0">
                  <a:latin typeface="Varela Round" panose="00000500000000000000" pitchFamily="2" charset="-79"/>
                  <a:cs typeface="+mn-cs"/>
                </a:rPr>
                <a:t>: 6</a:t>
              </a:r>
              <a:endParaRPr lang="he-IL" sz="2400" dirty="0"/>
            </a:p>
          </p:txBody>
        </p:sp>
        <p:grpSp>
          <p:nvGrpSpPr>
            <p:cNvPr id="161" name="קבוצה 329">
              <a:extLst>
                <a:ext uri="{FF2B5EF4-FFF2-40B4-BE49-F238E27FC236}">
                  <a16:creationId xmlns:a16="http://schemas.microsoft.com/office/drawing/2014/main" id="{5AC070F2-65E7-4B68-A8CA-00C748A222E2}"/>
                </a:ext>
              </a:extLst>
            </p:cNvPr>
            <p:cNvGrpSpPr/>
            <p:nvPr/>
          </p:nvGrpSpPr>
          <p:grpSpPr>
            <a:xfrm>
              <a:off x="1376676" y="1356444"/>
              <a:ext cx="8369170" cy="1201183"/>
              <a:chOff x="1376676" y="1356444"/>
              <a:chExt cx="8369170" cy="1201183"/>
            </a:xfrm>
          </p:grpSpPr>
          <p:sp>
            <p:nvSpPr>
              <p:cNvPr id="162" name="TextBox 327">
                <a:extLst>
                  <a:ext uri="{FF2B5EF4-FFF2-40B4-BE49-F238E27FC236}">
                    <a16:creationId xmlns:a16="http://schemas.microsoft.com/office/drawing/2014/main" id="{2DA2A613-39F4-42E7-AC8C-79895635AB1C}"/>
                  </a:ext>
                </a:extLst>
              </p:cNvPr>
              <p:cNvSpPr txBox="1"/>
              <p:nvPr/>
            </p:nvSpPr>
            <p:spPr>
              <a:xfrm>
                <a:off x="1376676" y="1357298"/>
                <a:ext cx="2338068" cy="1200329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r>
                  <a:rPr lang="en-US" sz="2400" dirty="0" err="1">
                    <a:latin typeface="Varela Round" panose="00000500000000000000" pitchFamily="2" charset="-79"/>
                    <a:cs typeface="Varela Round" panose="00000500000000000000" pitchFamily="2" charset="-79"/>
                  </a:rPr>
                  <a:t>System</a:t>
                </a:r>
                <a:r>
                  <a:rPr lang="en-US" sz="2400" b="1" dirty="0" err="1">
                    <a:latin typeface="Varela Round" panose="00000500000000000000" pitchFamily="2" charset="-79"/>
                    <a:cs typeface="Varela Round" panose="00000500000000000000" pitchFamily="2" charset="-79"/>
                  </a:rPr>
                  <a:t>.</a:t>
                </a:r>
                <a:r>
                  <a:rPr lang="en-US" sz="2400" dirty="0" err="1">
                    <a:latin typeface="Varela Round" panose="00000500000000000000" pitchFamily="2" charset="-79"/>
                    <a:cs typeface="Varela Round" panose="00000500000000000000" pitchFamily="2" charset="-79"/>
                  </a:rPr>
                  <a:t>out</a:t>
                </a:r>
                <a:r>
                  <a:rPr lang="en-US" sz="2400" b="1" dirty="0" err="1">
                    <a:latin typeface="Varela Round" panose="00000500000000000000" pitchFamily="2" charset="-79"/>
                    <a:cs typeface="Varela Round" panose="00000500000000000000" pitchFamily="2" charset="-79"/>
                  </a:rPr>
                  <a:t>.</a:t>
                </a:r>
                <a:r>
                  <a:rPr lang="en-US" sz="2400" dirty="0" err="1">
                    <a:latin typeface="Varela Round" panose="00000500000000000000" pitchFamily="2" charset="-79"/>
                    <a:cs typeface="Varela Round" panose="00000500000000000000" pitchFamily="2" charset="-79"/>
                  </a:rPr>
                  <a:t>print</a:t>
                </a:r>
                <a:r>
                  <a:rPr lang="en-US" sz="2400" dirty="0">
                    <a:latin typeface="Varela Round" panose="00000500000000000000" pitchFamily="2" charset="-79"/>
                    <a:cs typeface="Varela Round" panose="00000500000000000000" pitchFamily="2" charset="-79"/>
                  </a:rPr>
                  <a:t> (  </a:t>
                </a:r>
              </a:p>
              <a:p>
                <a:endParaRPr lang="he-IL" sz="2400" dirty="0"/>
              </a:p>
            </p:txBody>
          </p:sp>
          <p:sp>
            <p:nvSpPr>
              <p:cNvPr id="163" name="TextBox 328">
                <a:extLst>
                  <a:ext uri="{FF2B5EF4-FFF2-40B4-BE49-F238E27FC236}">
                    <a16:creationId xmlns:a16="http://schemas.microsoft.com/office/drawing/2014/main" id="{A255AC3A-8357-4493-B08C-8101080B59F7}"/>
                  </a:ext>
                </a:extLst>
              </p:cNvPr>
              <p:cNvSpPr txBox="1"/>
              <p:nvPr/>
            </p:nvSpPr>
            <p:spPr>
              <a:xfrm>
                <a:off x="4801485" y="1356444"/>
                <a:ext cx="4944361" cy="830997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l" rtl="0"/>
                <a:r>
                  <a:rPr lang="en-US" sz="2400" dirty="0">
                    <a:latin typeface="Varela Round" panose="00000500000000000000" pitchFamily="2" charset="-79"/>
                    <a:cs typeface="Varela Round" panose="00000500000000000000" pitchFamily="2" charset="-79"/>
                  </a:rPr>
                  <a:t>+ " </a:t>
                </a:r>
                <a:r>
                  <a:rPr lang="he-IL" sz="2400" dirty="0">
                    <a:latin typeface="Varela Round" panose="00000500000000000000" pitchFamily="2" charset="-79"/>
                    <a:cs typeface="+mn-cs"/>
                  </a:rPr>
                  <a:t>תוצאת החיבור של 4 ו- 2 היא: </a:t>
                </a:r>
                <a:r>
                  <a:rPr lang="en-US" sz="2400" dirty="0">
                    <a:latin typeface="Varela Round" panose="00000500000000000000" pitchFamily="2" charset="-79"/>
                    <a:cs typeface="+mn-cs"/>
                  </a:rPr>
                  <a:t> </a:t>
                </a:r>
                <a:r>
                  <a:rPr lang="en-US" sz="2400" dirty="0">
                    <a:latin typeface="Varela Round" panose="00000500000000000000" pitchFamily="2" charset="-79"/>
                    <a:cs typeface="Varela Round" panose="00000500000000000000" pitchFamily="2" charset="-79"/>
                  </a:rPr>
                  <a:t>" ) </a:t>
                </a:r>
                <a:r>
                  <a:rPr lang="en-US" sz="2400" b="1" dirty="0">
                    <a:latin typeface="Varela Round" panose="00000500000000000000" pitchFamily="2" charset="-79"/>
                    <a:cs typeface="Varela Round" panose="00000500000000000000" pitchFamily="2" charset="-79"/>
                  </a:rPr>
                  <a:t>;</a:t>
                </a:r>
                <a:endParaRPr lang="en-US" sz="2400" dirty="0">
                  <a:latin typeface="Varela Round" panose="00000500000000000000" pitchFamily="2" charset="-79"/>
                  <a:cs typeface="Varela Round" panose="00000500000000000000" pitchFamily="2" charset="-79"/>
                </a:endParaRPr>
              </a:p>
              <a:p>
                <a:pPr algn="l" rtl="0"/>
                <a:endParaRPr lang="he-IL" sz="2400" dirty="0"/>
              </a:p>
            </p:txBody>
          </p:sp>
        </p:grpSp>
      </p:grpSp>
      <p:sp>
        <p:nvSpPr>
          <p:cNvPr id="68" name="מלבן מעוגל 74">
            <a:extLst>
              <a:ext uri="{FF2B5EF4-FFF2-40B4-BE49-F238E27FC236}">
                <a16:creationId xmlns:a16="http://schemas.microsoft.com/office/drawing/2014/main" id="{B77BCADC-4245-4CB5-8B66-E15C0B2A5638}"/>
              </a:ext>
            </a:extLst>
          </p:cNvPr>
          <p:cNvSpPr/>
          <p:nvPr/>
        </p:nvSpPr>
        <p:spPr>
          <a:xfrm>
            <a:off x="2547932" y="6026072"/>
            <a:ext cx="5242561" cy="714380"/>
          </a:xfrm>
          <a:prstGeom prst="roundRect">
            <a:avLst/>
          </a:prstGeom>
          <a:solidFill>
            <a:srgbClr val="00B0F0"/>
          </a:solidFill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2400" b="1" dirty="0"/>
              <a:t>מה ההבדל בין שני הפתרונות </a:t>
            </a:r>
            <a:r>
              <a:rPr lang="en-US" sz="2400" b="1" dirty="0"/>
              <a:t>?</a:t>
            </a:r>
            <a:endParaRPr lang="he-IL" sz="2400" b="1" dirty="0"/>
          </a:p>
        </p:txBody>
      </p:sp>
    </p:spTree>
    <p:extLst>
      <p:ext uri="{BB962C8B-B14F-4D97-AF65-F5344CB8AC3E}">
        <p14:creationId xmlns:p14="http://schemas.microsoft.com/office/powerpoint/2010/main" val="10824409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8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" name="קבוצה 21">
            <a:extLst>
              <a:ext uri="{FF2B5EF4-FFF2-40B4-BE49-F238E27FC236}">
                <a16:creationId xmlns:a16="http://schemas.microsoft.com/office/drawing/2014/main" id="{F4A9EE6D-EF35-4020-B967-FE6634928917}"/>
              </a:ext>
            </a:extLst>
          </p:cNvPr>
          <p:cNvGrpSpPr/>
          <p:nvPr/>
        </p:nvGrpSpPr>
        <p:grpSpPr>
          <a:xfrm>
            <a:off x="6604000" y="3448050"/>
            <a:ext cx="2832128" cy="1268815"/>
            <a:chOff x="6604000" y="3448050"/>
            <a:chExt cx="2832128" cy="1268815"/>
          </a:xfrm>
        </p:grpSpPr>
        <p:sp>
          <p:nvSpPr>
            <p:cNvPr id="28" name="מלבן: פינות מעוגלות 27">
              <a:extLst>
                <a:ext uri="{FF2B5EF4-FFF2-40B4-BE49-F238E27FC236}">
                  <a16:creationId xmlns:a16="http://schemas.microsoft.com/office/drawing/2014/main" id="{CEF648F0-F661-4133-A892-4B33435196A7}"/>
                </a:ext>
              </a:extLst>
            </p:cNvPr>
            <p:cNvSpPr/>
            <p:nvPr/>
          </p:nvSpPr>
          <p:spPr>
            <a:xfrm>
              <a:off x="6604000" y="3448050"/>
              <a:ext cx="1522095" cy="428700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3" name="מלבן 2">
              <a:extLst>
                <a:ext uri="{FF2B5EF4-FFF2-40B4-BE49-F238E27FC236}">
                  <a16:creationId xmlns:a16="http://schemas.microsoft.com/office/drawing/2014/main" id="{B9D0F0FD-5724-4675-9DC8-A401EAD493A3}"/>
                </a:ext>
              </a:extLst>
            </p:cNvPr>
            <p:cNvSpPr/>
            <p:nvPr/>
          </p:nvSpPr>
          <p:spPr>
            <a:xfrm>
              <a:off x="6907872" y="4193645"/>
              <a:ext cx="2528256" cy="52322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>
                <a:spcBef>
                  <a:spcPts val="0"/>
                </a:spcBef>
              </a:pPr>
              <a:r>
                <a:rPr lang="he-IL" sz="2800" dirty="0">
                  <a:solidFill>
                    <a:srgbClr val="00B050"/>
                  </a:solidFill>
                </a:rPr>
                <a:t>"</a:t>
              </a:r>
              <a:r>
                <a:rPr lang="he-IL" sz="2800" b="1" dirty="0" err="1">
                  <a:solidFill>
                    <a:srgbClr val="00B050"/>
                  </a:solidFill>
                </a:rPr>
                <a:t>רקורסיית</a:t>
              </a:r>
              <a:r>
                <a:rPr lang="he-IL" sz="2800" b="1" dirty="0">
                  <a:solidFill>
                    <a:srgbClr val="00B050"/>
                  </a:solidFill>
                </a:rPr>
                <a:t> </a:t>
              </a:r>
              <a:r>
                <a:rPr lang="he-IL" sz="2800" b="1" dirty="0" err="1">
                  <a:solidFill>
                    <a:srgbClr val="00B050"/>
                  </a:solidFill>
                </a:rPr>
                <a:t>זנ</a:t>
              </a:r>
              <a:r>
                <a:rPr lang="he-IL" sz="1000" b="1" dirty="0">
                  <a:solidFill>
                    <a:srgbClr val="00B050"/>
                  </a:solidFill>
                </a:rPr>
                <a:t> </a:t>
              </a:r>
              <a:r>
                <a:rPr lang="he-IL" sz="2800" b="1" dirty="0">
                  <a:solidFill>
                    <a:srgbClr val="00B050"/>
                  </a:solidFill>
                </a:rPr>
                <a:t>ב</a:t>
              </a:r>
              <a:r>
                <a:rPr lang="he-IL" sz="800" b="1" dirty="0">
                  <a:solidFill>
                    <a:srgbClr val="00B050"/>
                  </a:solidFill>
                </a:rPr>
                <a:t> </a:t>
              </a:r>
              <a:r>
                <a:rPr lang="he-IL" sz="2800" dirty="0">
                  <a:solidFill>
                    <a:srgbClr val="00B050"/>
                  </a:solidFill>
                </a:rPr>
                <a:t>"</a:t>
              </a:r>
            </a:p>
          </p:txBody>
        </p:sp>
        <p:cxnSp>
          <p:nvCxnSpPr>
            <p:cNvPr id="29" name="מחבר חץ ישר 28">
              <a:extLst>
                <a:ext uri="{FF2B5EF4-FFF2-40B4-BE49-F238E27FC236}">
                  <a16:creationId xmlns:a16="http://schemas.microsoft.com/office/drawing/2014/main" id="{7EEA973E-76C2-4292-A06E-57FBD2CBF26E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7246494" y="3972001"/>
              <a:ext cx="237105" cy="340443"/>
            </a:xfrm>
            <a:prstGeom prst="straightConnector1">
              <a:avLst/>
            </a:prstGeom>
            <a:ln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1" name="קבוצה 20">
            <a:extLst>
              <a:ext uri="{FF2B5EF4-FFF2-40B4-BE49-F238E27FC236}">
                <a16:creationId xmlns:a16="http://schemas.microsoft.com/office/drawing/2014/main" id="{330CCDE9-8A9F-4BCD-BD2C-DD19C499E74E}"/>
              </a:ext>
            </a:extLst>
          </p:cNvPr>
          <p:cNvGrpSpPr/>
          <p:nvPr/>
        </p:nvGrpSpPr>
        <p:grpSpPr>
          <a:xfrm>
            <a:off x="339561" y="3448050"/>
            <a:ext cx="3558987" cy="1289195"/>
            <a:chOff x="339561" y="3448050"/>
            <a:chExt cx="3558987" cy="1289195"/>
          </a:xfrm>
        </p:grpSpPr>
        <p:sp>
          <p:nvSpPr>
            <p:cNvPr id="23" name="מלבן: פינות מעוגלות 22">
              <a:extLst>
                <a:ext uri="{FF2B5EF4-FFF2-40B4-BE49-F238E27FC236}">
                  <a16:creationId xmlns:a16="http://schemas.microsoft.com/office/drawing/2014/main" id="{B0ECC6C9-1B16-417E-9F93-BA7D994779B7}"/>
                </a:ext>
              </a:extLst>
            </p:cNvPr>
            <p:cNvSpPr/>
            <p:nvPr/>
          </p:nvSpPr>
          <p:spPr>
            <a:xfrm>
              <a:off x="404808" y="3448050"/>
              <a:ext cx="426244" cy="428700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13" name="מלבן: פינות מעוגלות 12">
              <a:extLst>
                <a:ext uri="{FF2B5EF4-FFF2-40B4-BE49-F238E27FC236}">
                  <a16:creationId xmlns:a16="http://schemas.microsoft.com/office/drawing/2014/main" id="{B0670F02-B3EA-43A9-BEEB-3262A687FB4E}"/>
                </a:ext>
              </a:extLst>
            </p:cNvPr>
            <p:cNvSpPr/>
            <p:nvPr/>
          </p:nvSpPr>
          <p:spPr>
            <a:xfrm>
              <a:off x="904875" y="3448050"/>
              <a:ext cx="1157288" cy="428700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4" name="מלבן 3">
              <a:extLst>
                <a:ext uri="{FF2B5EF4-FFF2-40B4-BE49-F238E27FC236}">
                  <a16:creationId xmlns:a16="http://schemas.microsoft.com/office/drawing/2014/main" id="{E782E32E-AAD9-437B-B418-565897101911}"/>
                </a:ext>
              </a:extLst>
            </p:cNvPr>
            <p:cNvSpPr/>
            <p:nvPr/>
          </p:nvSpPr>
          <p:spPr>
            <a:xfrm>
              <a:off x="339561" y="4214025"/>
              <a:ext cx="3558987" cy="52322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he-IL" sz="2800" dirty="0">
                  <a:solidFill>
                    <a:srgbClr val="00B050"/>
                  </a:solidFill>
                </a:rPr>
                <a:t>"</a:t>
              </a:r>
              <a:r>
                <a:rPr lang="he-IL" sz="2800" b="1" dirty="0" err="1">
                  <a:solidFill>
                    <a:srgbClr val="00B050"/>
                  </a:solidFill>
                </a:rPr>
                <a:t>רקורסיית</a:t>
              </a:r>
              <a:r>
                <a:rPr lang="he-IL" sz="2800" b="1" dirty="0">
                  <a:solidFill>
                    <a:srgbClr val="00B050"/>
                  </a:solidFill>
                </a:rPr>
                <a:t> הלוך-חזור</a:t>
              </a:r>
              <a:r>
                <a:rPr lang="he-IL" sz="2800" dirty="0">
                  <a:solidFill>
                    <a:srgbClr val="00B050"/>
                  </a:solidFill>
                </a:rPr>
                <a:t>"</a:t>
              </a:r>
              <a:r>
                <a:rPr lang="he-IL" sz="2800" b="1" dirty="0">
                  <a:solidFill>
                    <a:srgbClr val="00B050"/>
                  </a:solidFill>
                </a:rPr>
                <a:t> </a:t>
              </a:r>
              <a:endParaRPr lang="he-IL" sz="2800" dirty="0"/>
            </a:p>
          </p:txBody>
        </p:sp>
        <p:cxnSp>
          <p:nvCxnSpPr>
            <p:cNvPr id="6" name="מחבר חץ ישר 5">
              <a:extLst>
                <a:ext uri="{FF2B5EF4-FFF2-40B4-BE49-F238E27FC236}">
                  <a16:creationId xmlns:a16="http://schemas.microsoft.com/office/drawing/2014/main" id="{6B1E0072-7337-456B-A7EF-074EB3DF0A6D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689613" y="3952952"/>
              <a:ext cx="215262" cy="359492"/>
            </a:xfrm>
            <a:prstGeom prst="straightConnector1">
              <a:avLst/>
            </a:prstGeom>
            <a:ln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מחבר חץ ישר 16">
              <a:extLst>
                <a:ext uri="{FF2B5EF4-FFF2-40B4-BE49-F238E27FC236}">
                  <a16:creationId xmlns:a16="http://schemas.microsoft.com/office/drawing/2014/main" id="{0263729F-3F76-4C38-BD87-8BBB64EEC817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1455964" y="3972001"/>
              <a:ext cx="237105" cy="340443"/>
            </a:xfrm>
            <a:prstGeom prst="straightConnector1">
              <a:avLst/>
            </a:prstGeom>
            <a:ln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5" name="כותרת 1">
            <a:extLst>
              <a:ext uri="{FF2B5EF4-FFF2-40B4-BE49-F238E27FC236}">
                <a16:creationId xmlns:a16="http://schemas.microsoft.com/office/drawing/2014/main" id="{FA98D07F-2761-47CA-BCE0-E83C8523AD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66852" y="116138"/>
            <a:ext cx="9734548" cy="1152514"/>
          </a:xfrm>
        </p:spPr>
        <p:txBody>
          <a:bodyPr/>
          <a:lstStyle/>
          <a:p>
            <a:r>
              <a:rPr lang="he-IL" dirty="0"/>
              <a:t>ההבדל בין שני הפתרונות</a:t>
            </a:r>
            <a:endParaRPr lang="he-IL" sz="3600" b="1" dirty="0">
              <a:solidFill>
                <a:srgbClr val="002060"/>
              </a:solidFill>
              <a:latin typeface="Varela Round" pitchFamily="2" charset="-79"/>
              <a:cs typeface="Varela Round" panose="00000500000000000000" pitchFamily="2" charset="-79"/>
            </a:endParaRPr>
          </a:p>
        </p:txBody>
      </p:sp>
      <p:sp>
        <p:nvSpPr>
          <p:cNvPr id="107" name="כותרת 1">
            <a:extLst>
              <a:ext uri="{FF2B5EF4-FFF2-40B4-BE49-F238E27FC236}">
                <a16:creationId xmlns:a16="http://schemas.microsoft.com/office/drawing/2014/main" id="{CF29908C-8FF8-46DD-89FF-41040FD615FF}"/>
              </a:ext>
            </a:extLst>
          </p:cNvPr>
          <p:cNvSpPr txBox="1">
            <a:spLocks/>
          </p:cNvSpPr>
          <p:nvPr/>
        </p:nvSpPr>
        <p:spPr>
          <a:xfrm>
            <a:off x="5738811" y="5033976"/>
            <a:ext cx="4414841" cy="785818"/>
          </a:xfrm>
          <a:prstGeom prst="rect">
            <a:avLst/>
          </a:prstGeom>
        </p:spPr>
        <p:txBody>
          <a:bodyPr rtlCol="1" anchor="ctr"/>
          <a:lstStyle/>
          <a:p>
            <a:pPr algn="l" rtl="0"/>
            <a:endParaRPr lang="en-US" sz="2400" dirty="0">
              <a:latin typeface="Varela Round" panose="00000500000000000000" pitchFamily="2" charset="-79"/>
              <a:cs typeface="+mn-cs"/>
            </a:endParaRPr>
          </a:p>
        </p:txBody>
      </p:sp>
      <p:sp>
        <p:nvSpPr>
          <p:cNvPr id="111" name="מציין מיקום תוכן 8">
            <a:extLst>
              <a:ext uri="{FF2B5EF4-FFF2-40B4-BE49-F238E27FC236}">
                <a16:creationId xmlns:a16="http://schemas.microsoft.com/office/drawing/2014/main" id="{AF8598A7-C052-4964-ADAF-8FF98989E66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521450" y="2134542"/>
            <a:ext cx="5091801" cy="1742207"/>
          </a:xfrm>
        </p:spPr>
        <p:txBody>
          <a:bodyPr>
            <a:noAutofit/>
          </a:bodyPr>
          <a:lstStyle/>
          <a:p>
            <a:pPr marL="0" indent="0" defTabSz="432000">
              <a:buNone/>
            </a:pPr>
            <a:r>
              <a:rPr lang="he-IL" b="1" i="1" dirty="0">
                <a:solidFill>
                  <a:srgbClr val="FFC000"/>
                </a:solidFill>
              </a:rPr>
              <a:t>חיבור 2 מספרים</a:t>
            </a:r>
            <a:r>
              <a:rPr lang="he-IL" b="1" i="1" dirty="0"/>
              <a:t> </a:t>
            </a:r>
            <a:r>
              <a:rPr lang="he-IL" i="1" dirty="0"/>
              <a:t>(</a:t>
            </a:r>
            <a:r>
              <a:rPr lang="en-US" i="1" dirty="0"/>
              <a:t>x , y</a:t>
            </a:r>
            <a:r>
              <a:rPr lang="he-IL" i="1" dirty="0"/>
              <a:t>)</a:t>
            </a:r>
            <a:endParaRPr lang="en-US" dirty="0"/>
          </a:p>
          <a:p>
            <a:pPr marL="0" indent="0" defTabSz="432000" hangingPunct="0">
              <a:buNone/>
            </a:pPr>
            <a:r>
              <a:rPr lang="he-IL" i="1" dirty="0"/>
              <a:t>1. אם  </a:t>
            </a:r>
            <a:r>
              <a:rPr lang="en-US" i="1" dirty="0"/>
              <a:t>y=0</a:t>
            </a:r>
            <a:r>
              <a:rPr lang="he-IL" i="1" dirty="0"/>
              <a:t>, </a:t>
            </a:r>
          </a:p>
          <a:p>
            <a:pPr marL="0" indent="0" defTabSz="432000" hangingPunct="0">
              <a:buNone/>
            </a:pPr>
            <a:r>
              <a:rPr lang="he-IL" i="1" dirty="0"/>
              <a:t>		 1.1	החזר </a:t>
            </a:r>
            <a:r>
              <a:rPr lang="en-US" i="1" dirty="0"/>
              <a:t>x</a:t>
            </a:r>
            <a:endParaRPr lang="en-US" dirty="0"/>
          </a:p>
          <a:p>
            <a:pPr marL="0" indent="0" defTabSz="432000" hangingPunct="0">
              <a:buNone/>
            </a:pPr>
            <a:r>
              <a:rPr lang="he-IL" i="1" dirty="0"/>
              <a:t>2.	החזר  </a:t>
            </a:r>
            <a:r>
              <a:rPr lang="he-IL" b="1" i="1" dirty="0">
                <a:solidFill>
                  <a:srgbClr val="FFC000"/>
                </a:solidFill>
              </a:rPr>
              <a:t>חיבור 2 מספרים</a:t>
            </a:r>
            <a:r>
              <a:rPr lang="he-IL" i="1" dirty="0"/>
              <a:t> (</a:t>
            </a:r>
            <a:r>
              <a:rPr lang="en-US" i="1" dirty="0"/>
              <a:t>x+1 , y-1</a:t>
            </a:r>
            <a:r>
              <a:rPr lang="he-IL" i="1" dirty="0"/>
              <a:t>)</a:t>
            </a:r>
            <a:endParaRPr lang="he-IL" dirty="0"/>
          </a:p>
        </p:txBody>
      </p:sp>
      <p:sp>
        <p:nvSpPr>
          <p:cNvPr id="8" name="מציין מיקום תוכן 8">
            <a:extLst>
              <a:ext uri="{FF2B5EF4-FFF2-40B4-BE49-F238E27FC236}">
                <a16:creationId xmlns:a16="http://schemas.microsoft.com/office/drawing/2014/main" id="{42C12D57-13D3-4A50-A4C6-464D33A61451}"/>
              </a:ext>
            </a:extLst>
          </p:cNvPr>
          <p:cNvSpPr txBox="1">
            <a:spLocks/>
          </p:cNvSpPr>
          <p:nvPr/>
        </p:nvSpPr>
        <p:spPr>
          <a:xfrm>
            <a:off x="0" y="2134542"/>
            <a:ext cx="5554438" cy="1742208"/>
          </a:xfrm>
          <a:prstGeom prst="rect">
            <a:avLst/>
          </a:prstGeom>
        </p:spPr>
        <p:txBody>
          <a:bodyPr vert="horz" lIns="91440" tIns="45720" rIns="91440" bIns="45720" rtlCol="1">
            <a:noAutofit/>
          </a:bodyPr>
          <a:lstStyle>
            <a:lvl1pPr marL="268288" indent="-268288" algn="r" defTabSz="914491" rtl="1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•"/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anose="00000500000000000000" pitchFamily="2" charset="-79"/>
              </a:defRPr>
            </a:lvl1pPr>
            <a:lvl2pPr marL="743024" indent="-285779" algn="r" defTabSz="914491" rtl="1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–"/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anose="00000500000000000000" pitchFamily="2" charset="-79"/>
              </a:defRPr>
            </a:lvl2pPr>
            <a:lvl3pPr marL="1143114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360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606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851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2097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343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589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432000">
              <a:buNone/>
            </a:pPr>
            <a:r>
              <a:rPr lang="he-IL" b="1" i="1" dirty="0">
                <a:solidFill>
                  <a:srgbClr val="FFC000"/>
                </a:solidFill>
              </a:rPr>
              <a:t>חיבור 2 מספרים</a:t>
            </a:r>
            <a:r>
              <a:rPr lang="he-IL" b="1" i="1" dirty="0"/>
              <a:t> </a:t>
            </a:r>
            <a:r>
              <a:rPr lang="he-IL" i="1" dirty="0"/>
              <a:t>(</a:t>
            </a:r>
            <a:r>
              <a:rPr lang="en-US" i="1" dirty="0"/>
              <a:t>(x , y</a:t>
            </a:r>
            <a:endParaRPr lang="en-US" dirty="0"/>
          </a:p>
          <a:p>
            <a:pPr marL="0" indent="0" defTabSz="432000" hangingPunct="0">
              <a:buNone/>
            </a:pPr>
            <a:r>
              <a:rPr lang="he-IL" i="1" dirty="0"/>
              <a:t>1. אם  </a:t>
            </a:r>
            <a:r>
              <a:rPr lang="en-US" i="1" dirty="0"/>
              <a:t>y=0</a:t>
            </a:r>
            <a:r>
              <a:rPr lang="he-IL" i="1" dirty="0"/>
              <a:t>,</a:t>
            </a:r>
            <a:endParaRPr lang="en-US" i="1" dirty="0"/>
          </a:p>
          <a:p>
            <a:pPr marL="0" indent="0" defTabSz="432000" hangingPunct="0">
              <a:buNone/>
            </a:pPr>
            <a:r>
              <a:rPr lang="en-US" i="1" dirty="0"/>
              <a:t>		 1.1	</a:t>
            </a:r>
            <a:r>
              <a:rPr lang="he-IL" i="1" dirty="0"/>
              <a:t>החזר </a:t>
            </a:r>
            <a:r>
              <a:rPr lang="en-US" i="1" dirty="0"/>
              <a:t>x</a:t>
            </a:r>
            <a:endParaRPr lang="en-US" dirty="0"/>
          </a:p>
          <a:p>
            <a:pPr marL="0" indent="0" defTabSz="432000" hangingPunct="0">
              <a:buNone/>
            </a:pPr>
            <a:r>
              <a:rPr lang="en-US" i="1" dirty="0"/>
              <a:t>.2	</a:t>
            </a:r>
            <a:r>
              <a:rPr lang="he-IL" i="1" dirty="0"/>
              <a:t>החזר  </a:t>
            </a:r>
            <a:r>
              <a:rPr lang="he-IL" b="1" i="1" dirty="0">
                <a:solidFill>
                  <a:srgbClr val="FFC000"/>
                </a:solidFill>
              </a:rPr>
              <a:t>חיבור 2 מספרים</a:t>
            </a:r>
            <a:r>
              <a:rPr lang="he-IL" i="1" dirty="0"/>
              <a:t> (</a:t>
            </a:r>
            <a:r>
              <a:rPr lang="en-US" i="1" dirty="0"/>
              <a:t> 1+  (x , y-1</a:t>
            </a:r>
            <a:endParaRPr lang="en-US" dirty="0"/>
          </a:p>
        </p:txBody>
      </p:sp>
      <p:sp>
        <p:nvSpPr>
          <p:cNvPr id="2" name="מלבן 1">
            <a:extLst>
              <a:ext uri="{FF2B5EF4-FFF2-40B4-BE49-F238E27FC236}">
                <a16:creationId xmlns:a16="http://schemas.microsoft.com/office/drawing/2014/main" id="{7AAD8978-96DA-4253-BE90-123A6C7F659F}"/>
              </a:ext>
            </a:extLst>
          </p:cNvPr>
          <p:cNvSpPr/>
          <p:nvPr/>
        </p:nvSpPr>
        <p:spPr>
          <a:xfrm>
            <a:off x="8934002" y="1516930"/>
            <a:ext cx="144462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e-IL" sz="2800" b="1" u="sng" dirty="0">
                <a:solidFill>
                  <a:srgbClr val="002060"/>
                </a:solidFill>
                <a:latin typeface="Varela Round" pitchFamily="2" charset="-79"/>
                <a:cs typeface="Varela Round" panose="00000500000000000000" pitchFamily="2" charset="-79"/>
              </a:rPr>
              <a:t>פתרון א'</a:t>
            </a:r>
            <a:endParaRPr lang="he-IL" sz="2800" u="sng" dirty="0"/>
          </a:p>
        </p:txBody>
      </p:sp>
      <p:sp>
        <p:nvSpPr>
          <p:cNvPr id="10" name="מלבן 9">
            <a:extLst>
              <a:ext uri="{FF2B5EF4-FFF2-40B4-BE49-F238E27FC236}">
                <a16:creationId xmlns:a16="http://schemas.microsoft.com/office/drawing/2014/main" id="{ABA2A938-AA00-4144-BFF7-6AD1279154CF}"/>
              </a:ext>
            </a:extLst>
          </p:cNvPr>
          <p:cNvSpPr/>
          <p:nvPr/>
        </p:nvSpPr>
        <p:spPr>
          <a:xfrm>
            <a:off x="3007640" y="1516930"/>
            <a:ext cx="144462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e-IL" sz="2800" b="1" u="sng" dirty="0">
                <a:solidFill>
                  <a:srgbClr val="002060"/>
                </a:solidFill>
                <a:latin typeface="Varela Round" pitchFamily="2" charset="-79"/>
                <a:cs typeface="Varela Round" panose="00000500000000000000" pitchFamily="2" charset="-79"/>
              </a:rPr>
              <a:t>פתרון ב'</a:t>
            </a:r>
            <a:endParaRPr lang="he-IL" sz="2800" u="sng" dirty="0"/>
          </a:p>
        </p:txBody>
      </p:sp>
    </p:spTree>
    <p:extLst>
      <p:ext uri="{BB962C8B-B14F-4D97-AF65-F5344CB8AC3E}">
        <p14:creationId xmlns:p14="http://schemas.microsoft.com/office/powerpoint/2010/main" val="20625228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מציין מיקום תוכן 2">
            <a:extLst>
              <a:ext uri="{FF2B5EF4-FFF2-40B4-BE49-F238E27FC236}">
                <a16:creationId xmlns:a16="http://schemas.microsoft.com/office/drawing/2014/main" id="{BD738C25-260D-4E3F-A8F2-64DD5B2579F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2609850" y="1397782"/>
            <a:ext cx="7028526" cy="326946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e-IL" sz="3200" dirty="0"/>
              <a:t>בקובץ </a:t>
            </a:r>
            <a:r>
              <a:rPr lang="en-US" sz="3200" dirty="0"/>
              <a:t>JWork_Recursion2.doc </a:t>
            </a:r>
            <a:r>
              <a:rPr lang="he-IL" sz="3200" dirty="0"/>
              <a:t> </a:t>
            </a:r>
          </a:p>
          <a:p>
            <a:pPr marL="0" indent="0">
              <a:buNone/>
            </a:pPr>
            <a:r>
              <a:rPr lang="he-IL" sz="3200" dirty="0"/>
              <a:t>תרגילים 5-8.</a:t>
            </a:r>
          </a:p>
          <a:p>
            <a:pPr marL="0" indent="0">
              <a:buNone/>
            </a:pPr>
            <a:endParaRPr lang="he-IL" sz="3200" dirty="0"/>
          </a:p>
          <a:p>
            <a:pPr marL="0" indent="0">
              <a:buNone/>
            </a:pPr>
            <a:endParaRPr lang="he-IL" sz="3200" dirty="0"/>
          </a:p>
          <a:p>
            <a:pPr marL="0" indent="0">
              <a:buNone/>
            </a:pPr>
            <a:r>
              <a:rPr lang="he-IL" sz="3200" dirty="0"/>
              <a:t>שאר התרגילים לפי הנחיית המורה.</a:t>
            </a:r>
          </a:p>
        </p:txBody>
      </p:sp>
      <p:sp>
        <p:nvSpPr>
          <p:cNvPr id="2" name="כותרת 1">
            <a:extLst>
              <a:ext uri="{FF2B5EF4-FFF2-40B4-BE49-F238E27FC236}">
                <a16:creationId xmlns:a16="http://schemas.microsoft.com/office/drawing/2014/main" id="{F29CB7FD-705A-4AFD-B7A3-B7819D0C79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שעורי בית</a:t>
            </a:r>
          </a:p>
        </p:txBody>
      </p:sp>
      <p:sp>
        <p:nvSpPr>
          <p:cNvPr id="6" name="מציין מיקום תוכן 2">
            <a:extLst>
              <a:ext uri="{FF2B5EF4-FFF2-40B4-BE49-F238E27FC236}">
                <a16:creationId xmlns:a16="http://schemas.microsoft.com/office/drawing/2014/main" id="{2D83A4D3-660C-4222-8AD7-6A96DF60AC7E}"/>
              </a:ext>
            </a:extLst>
          </p:cNvPr>
          <p:cNvSpPr txBox="1">
            <a:spLocks/>
          </p:cNvSpPr>
          <p:nvPr/>
        </p:nvSpPr>
        <p:spPr>
          <a:xfrm>
            <a:off x="1500378" y="5159467"/>
            <a:ext cx="3867150" cy="901845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>
            <a:lvl1pPr marL="268288" indent="-268288" algn="r" defTabSz="914491" rtl="1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•"/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anose="00000500000000000000" pitchFamily="2" charset="-79"/>
              </a:defRPr>
            </a:lvl1pPr>
            <a:lvl2pPr marL="743024" indent="-285779" algn="r" defTabSz="914491" rtl="1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–"/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anose="00000500000000000000" pitchFamily="2" charset="-79"/>
              </a:defRPr>
            </a:lvl2pPr>
            <a:lvl3pPr marL="1143114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360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606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851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2097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343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589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he-IL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ב ה צ ל ח ה !</a:t>
            </a:r>
          </a:p>
        </p:txBody>
      </p:sp>
    </p:spTree>
    <p:extLst>
      <p:ext uri="{BB962C8B-B14F-4D97-AF65-F5344CB8AC3E}">
        <p14:creationId xmlns:p14="http://schemas.microsoft.com/office/powerpoint/2010/main" val="10954124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6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כותרת 7">
            <a:extLst>
              <a:ext uri="{FF2B5EF4-FFF2-40B4-BE49-F238E27FC236}">
                <a16:creationId xmlns:a16="http://schemas.microsoft.com/office/drawing/2014/main" id="{FA299B74-4899-42E8-A4AA-AF4B72C3F4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רֶקוּרְסְיָה - </a:t>
            </a:r>
            <a:r>
              <a:rPr lang="en-US" dirty="0">
                <a:cs typeface="David" pitchFamily="2" charset="-79"/>
              </a:rPr>
              <a:t>Recursion</a:t>
            </a:r>
            <a:endParaRPr lang="he-IL" dirty="0">
              <a:latin typeface="+mj-lt"/>
            </a:endParaRPr>
          </a:p>
        </p:txBody>
      </p:sp>
      <p:sp>
        <p:nvSpPr>
          <p:cNvPr id="6" name="מציין מיקום טקסט 13">
            <a:extLst>
              <a:ext uri="{FF2B5EF4-FFF2-40B4-BE49-F238E27FC236}">
                <a16:creationId xmlns:a16="http://schemas.microsoft.com/office/drawing/2014/main" id="{A643F960-956B-4DE4-B13D-3FAADA36437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1997588" y="1007388"/>
            <a:ext cx="9802368" cy="431447"/>
          </a:xfrm>
        </p:spPr>
        <p:txBody>
          <a:bodyPr/>
          <a:lstStyle/>
          <a:p>
            <a:r>
              <a:rPr lang="he-IL" altLang="he-IL" sz="4000" b="1" dirty="0"/>
              <a:t>ביבליוגרפיה:</a:t>
            </a:r>
          </a:p>
        </p:txBody>
      </p:sp>
      <p:sp>
        <p:nvSpPr>
          <p:cNvPr id="4" name="מציין מיקום תוכן 3">
            <a:extLst>
              <a:ext uri="{FF2B5EF4-FFF2-40B4-BE49-F238E27FC236}">
                <a16:creationId xmlns:a16="http://schemas.microsoft.com/office/drawing/2014/main" id="{4CED9733-0A36-407F-9494-8B8D744E459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-284813" y="1632299"/>
            <a:ext cx="12084770" cy="3404396"/>
          </a:xfrm>
        </p:spPr>
        <p:txBody>
          <a:bodyPr>
            <a:normAutofit/>
          </a:bodyPr>
          <a:lstStyle/>
          <a:p>
            <a:pPr marR="0" eaLnBrk="1" hangingPunct="1">
              <a:spcAft>
                <a:spcPts val="1200"/>
              </a:spcAft>
              <a:defRPr/>
            </a:pPr>
            <a:r>
              <a:rPr lang="he-IL" sz="2800" dirty="0" err="1"/>
              <a:t>ברנדס</a:t>
            </a:r>
            <a:r>
              <a:rPr lang="he-IL" sz="2800" dirty="0"/>
              <a:t>, ע. (2007). </a:t>
            </a:r>
            <a:r>
              <a:rPr lang="he-IL" sz="2800" i="1" dirty="0"/>
              <a:t>עיצוב תוכנה מבוסס עצמים</a:t>
            </a:r>
            <a:r>
              <a:rPr lang="he-IL" sz="2800" dirty="0"/>
              <a:t>. ירושלים: המרכז להוראת המדעים ע"ש עמוס דה-שליט (</a:t>
            </a:r>
            <a:r>
              <a:rPr lang="he-IL" sz="2800" dirty="0" err="1"/>
              <a:t>מל"מ</a:t>
            </a:r>
            <a:r>
              <a:rPr lang="he-IL" sz="2800" dirty="0"/>
              <a:t>), האוניברסיטה העברית בירושלים.</a:t>
            </a:r>
          </a:p>
          <a:p>
            <a:pPr marR="0" eaLnBrk="1" hangingPunct="1">
              <a:spcAft>
                <a:spcPts val="1200"/>
              </a:spcAft>
              <a:defRPr/>
            </a:pPr>
            <a:r>
              <a:rPr lang="he-IL" sz="2800" dirty="0"/>
              <a:t>פונק, ש' ושוורץ ש' (2020).   </a:t>
            </a:r>
            <a:r>
              <a:rPr lang="he-IL" sz="2800" i="1" dirty="0"/>
              <a:t>ספר-מדעי-המחשב  שער </a:t>
            </a:r>
            <a:r>
              <a:rPr lang="en-US" sz="2800" i="1" dirty="0"/>
              <a:t>I</a:t>
            </a:r>
            <a:r>
              <a:rPr lang="he-IL" sz="2800" i="1" dirty="0"/>
              <a:t>. 				</a:t>
            </a:r>
            <a:r>
              <a:rPr lang="he-IL" sz="2800" dirty="0"/>
              <a:t>הגוף המבצע: אורט ישראל. </a:t>
            </a:r>
            <a:r>
              <a:rPr lang="he-IL" sz="2800" b="1" dirty="0">
                <a:solidFill>
                  <a:schemeClr val="tx1">
                    <a:lumMod val="85000"/>
                  </a:schemeClr>
                </a:solidFill>
              </a:rPr>
              <a:t>ספר אינטרנטי</a:t>
            </a:r>
          </a:p>
          <a:p>
            <a:pPr marR="0" eaLnBrk="1" hangingPunct="1">
              <a:spcAft>
                <a:spcPts val="1200"/>
              </a:spcAft>
              <a:defRPr/>
            </a:pPr>
            <a:r>
              <a:rPr lang="he-IL" sz="2800" dirty="0" err="1"/>
              <a:t>מינסטר</a:t>
            </a:r>
            <a:r>
              <a:rPr lang="he-IL" sz="2800" dirty="0"/>
              <a:t>, ד' וברנד ב' (2020). </a:t>
            </a:r>
            <a:r>
              <a:rPr lang="he-IL" sz="2800" i="1" dirty="0"/>
              <a:t>ספר-מדעי-המחשב  שער </a:t>
            </a:r>
            <a:r>
              <a:rPr lang="en-US" sz="2800" i="1" dirty="0"/>
              <a:t>II</a:t>
            </a:r>
            <a:r>
              <a:rPr lang="he-IL" sz="2800" i="1" dirty="0"/>
              <a:t>. 				</a:t>
            </a:r>
            <a:r>
              <a:rPr lang="he-IL" sz="2800" dirty="0"/>
              <a:t>הגוף המבצע: אורט ישראל. </a:t>
            </a:r>
            <a:r>
              <a:rPr lang="he-IL" sz="2800" b="1" dirty="0">
                <a:solidFill>
                  <a:schemeClr val="tx1">
                    <a:lumMod val="85000"/>
                  </a:schemeClr>
                </a:solidFill>
              </a:rPr>
              <a:t>ספר אינטרנטי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DAE75ED-AA8B-4A33-A28F-0A9982630A9E}"/>
              </a:ext>
            </a:extLst>
          </p:cNvPr>
          <p:cNvSpPr/>
          <p:nvPr/>
        </p:nvSpPr>
        <p:spPr>
          <a:xfrm>
            <a:off x="12313717" y="1533283"/>
            <a:ext cx="2531836" cy="452004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>
                <a:solidFill>
                  <a:srgbClr val="002060"/>
                </a:solidFill>
              </a:rPr>
              <a:t>את השקופית הזו תוכלו לשכפל, על מנת ליצור שקופיות נוספות הזהות לה – אליהן תוכלו להכניס את התכנים. </a:t>
            </a:r>
          </a:p>
          <a:p>
            <a:pPr algn="ctr"/>
            <a:endParaRPr lang="he-IL" dirty="0">
              <a:solidFill>
                <a:srgbClr val="002060"/>
              </a:solidFill>
            </a:endParaRPr>
          </a:p>
          <a:p>
            <a:pPr algn="ctr"/>
            <a:r>
              <a:rPr lang="he-IL" dirty="0">
                <a:solidFill>
                  <a:srgbClr val="002060"/>
                </a:solidFill>
              </a:rPr>
              <a:t>כדי לשכפל אותה, לחצו עליה </a:t>
            </a:r>
            <a:r>
              <a:rPr lang="he-IL" b="1" dirty="0">
                <a:solidFill>
                  <a:srgbClr val="002060"/>
                </a:solidFill>
              </a:rPr>
              <a:t>קליק ימיני </a:t>
            </a:r>
            <a:r>
              <a:rPr lang="he-IL" dirty="0">
                <a:solidFill>
                  <a:srgbClr val="002060"/>
                </a:solidFill>
              </a:rPr>
              <a:t>בתפריט השקופיות בצד ובחרו </a:t>
            </a:r>
            <a:br>
              <a:rPr lang="en-US" dirty="0">
                <a:solidFill>
                  <a:srgbClr val="002060"/>
                </a:solidFill>
              </a:rPr>
            </a:br>
            <a:r>
              <a:rPr lang="he-IL" dirty="0">
                <a:solidFill>
                  <a:srgbClr val="002060"/>
                </a:solidFill>
              </a:rPr>
              <a:t>"</a:t>
            </a:r>
            <a:r>
              <a:rPr lang="he-IL" b="1" dirty="0">
                <a:solidFill>
                  <a:srgbClr val="002060"/>
                </a:solidFill>
              </a:rPr>
              <a:t>שכפל שקופית</a:t>
            </a:r>
            <a:r>
              <a:rPr lang="he-IL" dirty="0">
                <a:solidFill>
                  <a:srgbClr val="002060"/>
                </a:solidFill>
              </a:rPr>
              <a:t>" או "</a:t>
            </a:r>
            <a:r>
              <a:rPr lang="en-US" b="1" dirty="0">
                <a:solidFill>
                  <a:srgbClr val="002060"/>
                </a:solidFill>
              </a:rPr>
              <a:t>Duplicate Slide</a:t>
            </a:r>
            <a:r>
              <a:rPr lang="he-IL" dirty="0">
                <a:solidFill>
                  <a:srgbClr val="002060"/>
                </a:solidFill>
              </a:rPr>
              <a:t>" </a:t>
            </a:r>
          </a:p>
          <a:p>
            <a:pPr algn="ctr"/>
            <a:r>
              <a:rPr lang="he-IL" dirty="0">
                <a:solidFill>
                  <a:srgbClr val="002060"/>
                </a:solidFill>
              </a:rPr>
              <a:t>(מחקו ריבוע זה לאחר הקריאה)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123D0EF2-D682-4EA2-BF58-1A1C04EAB44D}"/>
              </a:ext>
            </a:extLst>
          </p:cNvPr>
          <p:cNvSpPr/>
          <p:nvPr/>
        </p:nvSpPr>
        <p:spPr>
          <a:xfrm>
            <a:off x="12300270" y="0"/>
            <a:ext cx="2558730" cy="143883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b="1" dirty="0">
                <a:solidFill>
                  <a:srgbClr val="002060"/>
                </a:solidFill>
              </a:rPr>
              <a:t>פריסה 3</a:t>
            </a:r>
            <a:br>
              <a:rPr lang="en-US" dirty="0">
                <a:solidFill>
                  <a:srgbClr val="002060"/>
                </a:solidFill>
              </a:rPr>
            </a:br>
            <a:r>
              <a:rPr lang="he-IL" dirty="0">
                <a:solidFill>
                  <a:srgbClr val="002060"/>
                </a:solidFill>
              </a:rPr>
              <a:t>(הפריסות שונות זו מזו במיקום תיבות הטקסט וגרפיקת הרקע, </a:t>
            </a:r>
            <a:br>
              <a:rPr lang="en-US" dirty="0">
                <a:solidFill>
                  <a:srgbClr val="002060"/>
                </a:solidFill>
              </a:rPr>
            </a:br>
            <a:r>
              <a:rPr lang="he-IL" dirty="0">
                <a:solidFill>
                  <a:srgbClr val="002060"/>
                </a:solidFill>
              </a:rPr>
              <a:t>ותוכלו לגוון ביניהן)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3" name="מלבן 2">
            <a:extLst>
              <a:ext uri="{FF2B5EF4-FFF2-40B4-BE49-F238E27FC236}">
                <a16:creationId xmlns:a16="http://schemas.microsoft.com/office/drawing/2014/main" id="{00B8282A-152E-4F3D-A4D0-6BC36E5D2199}"/>
              </a:ext>
            </a:extLst>
          </p:cNvPr>
          <p:cNvSpPr/>
          <p:nvPr/>
        </p:nvSpPr>
        <p:spPr>
          <a:xfrm>
            <a:off x="1844558" y="4927282"/>
            <a:ext cx="3451587" cy="110799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6600" b="1" cap="none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The End</a:t>
            </a:r>
            <a:endParaRPr lang="he-IL" sz="66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accent5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8807133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3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תמונה 1">
            <a:extLst>
              <a:ext uri="{FF2B5EF4-FFF2-40B4-BE49-F238E27FC236}">
                <a16:creationId xmlns:a16="http://schemas.microsoft.com/office/drawing/2014/main" id="{423F6F61-4567-462B-A618-70CBC508D8B8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9172" r="34234" b="66411"/>
          <a:stretch/>
        </p:blipFill>
        <p:spPr>
          <a:xfrm>
            <a:off x="4775994" y="0"/>
            <a:ext cx="3241964" cy="1838476"/>
          </a:xfrm>
          <a:prstGeom prst="rect">
            <a:avLst/>
          </a:prstGeom>
        </p:spPr>
      </p:pic>
      <p:sp>
        <p:nvSpPr>
          <p:cNvPr id="4" name="תיבת טקסט 3">
            <a:extLst>
              <a:ext uri="{FF2B5EF4-FFF2-40B4-BE49-F238E27FC236}">
                <a16:creationId xmlns:a16="http://schemas.microsoft.com/office/drawing/2014/main" id="{904EE8F9-32B7-45EB-8FC4-CC451E605118}"/>
              </a:ext>
            </a:extLst>
          </p:cNvPr>
          <p:cNvSpPr txBox="1"/>
          <p:nvPr/>
        </p:nvSpPr>
        <p:spPr>
          <a:xfrm>
            <a:off x="1385454" y="3016112"/>
            <a:ext cx="10436297" cy="181588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895350" algn="just"/>
            <a:r>
              <a:rPr lang="he-IL" sz="2800" dirty="0">
                <a:solidFill>
                  <a:srgbClr val="192A72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השימוש ביצירות במהלך שידור זה נעשה לפי סעיף 27א לחוק זכות יוצרים, תשס"ח-2007. אם הינך בעל הזכויות באחת היצירות, באפשרותך לבקש מאיתנו לחדול מהשימוש ביצירה, זאת באמצעות פנייה לדוא"ל </a:t>
            </a:r>
            <a:r>
              <a:rPr lang="en-US" sz="2800" dirty="0">
                <a:solidFill>
                  <a:srgbClr val="192A72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rights@education.gov.il</a:t>
            </a:r>
            <a:endParaRPr lang="he-IL" sz="2800" dirty="0">
              <a:solidFill>
                <a:srgbClr val="192A72"/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5" name="מלבן 4">
            <a:extLst>
              <a:ext uri="{FF2B5EF4-FFF2-40B4-BE49-F238E27FC236}">
                <a16:creationId xmlns:a16="http://schemas.microsoft.com/office/drawing/2014/main" id="{0276247E-F89D-4BE1-B3D6-7FE06BEB5A42}"/>
              </a:ext>
            </a:extLst>
          </p:cNvPr>
          <p:cNvSpPr/>
          <p:nvPr/>
        </p:nvSpPr>
        <p:spPr>
          <a:xfrm>
            <a:off x="795" y="1838476"/>
            <a:ext cx="12190412" cy="7632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he-IL" sz="3200" b="1" dirty="0">
                <a:solidFill>
                  <a:srgbClr val="192A72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שימוש ביצירות מוגנות בזכויות יוצרים ואיתור בעלי זכויות </a:t>
            </a:r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E5ECEB5F-1AF1-455B-9707-912205C838FF}"/>
              </a:ext>
            </a:extLst>
          </p:cNvPr>
          <p:cNvSpPr/>
          <p:nvPr/>
        </p:nvSpPr>
        <p:spPr>
          <a:xfrm>
            <a:off x="12279398" y="302487"/>
            <a:ext cx="2277745" cy="66386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>
                <a:solidFill>
                  <a:srgbClr val="002060"/>
                </a:solidFill>
              </a:rPr>
              <a:t>שקופית זו היא חובה</a:t>
            </a:r>
            <a:endParaRPr lang="en-US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כותרת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e-IL" dirty="0"/>
              <a:t>רֶקוּרְסְיָה - </a:t>
            </a:r>
            <a:r>
              <a:rPr lang="en-US" dirty="0">
                <a:latin typeface="+mj-lt"/>
                <a:cs typeface="David" pitchFamily="2" charset="-79"/>
              </a:rPr>
              <a:t>Recursion</a:t>
            </a:r>
            <a:endParaRPr lang="he-IL" dirty="0">
              <a:latin typeface="+mj-lt"/>
            </a:endParaRPr>
          </a:p>
        </p:txBody>
      </p:sp>
      <p:sp>
        <p:nvSpPr>
          <p:cNvPr id="7" name="כותרת משנה 6"/>
          <p:cNvSpPr>
            <a:spLocks noGrp="1"/>
          </p:cNvSpPr>
          <p:nvPr>
            <p:ph type="subTitle" idx="1"/>
          </p:nvPr>
        </p:nvSpPr>
        <p:spPr>
          <a:xfrm>
            <a:off x="696000" y="2438300"/>
            <a:ext cx="10800000" cy="720000"/>
          </a:xfrm>
        </p:spPr>
        <p:txBody>
          <a:bodyPr/>
          <a:lstStyle/>
          <a:p>
            <a:r>
              <a:rPr lang="he-IL" dirty="0">
                <a:sym typeface="Varela Round"/>
              </a:rPr>
              <a:t>מדעי המחשב ב' – נגשים לבגרות 5 </a:t>
            </a:r>
            <a:r>
              <a:rPr lang="he-IL" dirty="0" err="1">
                <a:sym typeface="Varela Round"/>
              </a:rPr>
              <a:t>יח"ל</a:t>
            </a:r>
            <a:endParaRPr lang="he-IL" dirty="0">
              <a:sym typeface="Varela Round"/>
            </a:endParaRPr>
          </a:p>
        </p:txBody>
      </p:sp>
      <p:sp>
        <p:nvSpPr>
          <p:cNvPr id="4" name="מציין מיקום תוכן 3"/>
          <p:cNvSpPr>
            <a:spLocks noGrp="1"/>
          </p:cNvSpPr>
          <p:nvPr>
            <p:ph idx="10"/>
          </p:nvPr>
        </p:nvSpPr>
        <p:spPr>
          <a:xfrm>
            <a:off x="941660" y="3655832"/>
            <a:ext cx="10800000" cy="720000"/>
          </a:xfrm>
        </p:spPr>
        <p:txBody>
          <a:bodyPr/>
          <a:lstStyle/>
          <a:p>
            <a:r>
              <a:rPr lang="he-IL" dirty="0">
                <a:sym typeface="Varela Round"/>
              </a:rPr>
              <a:t>שם המורה: דפנה </a:t>
            </a:r>
            <a:r>
              <a:rPr lang="he-IL" dirty="0" err="1">
                <a:sym typeface="Varela Round"/>
              </a:rPr>
              <a:t>מינסטר</a:t>
            </a:r>
            <a:endParaRPr lang="he-IL" dirty="0">
              <a:sym typeface="Varela Round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2280C11-EEDB-487A-98F6-634F6A554FCC}"/>
              </a:ext>
            </a:extLst>
          </p:cNvPr>
          <p:cNvSpPr/>
          <p:nvPr/>
        </p:nvSpPr>
        <p:spPr>
          <a:xfrm>
            <a:off x="12279398" y="634420"/>
            <a:ext cx="2277745" cy="66386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>
                <a:solidFill>
                  <a:srgbClr val="002060"/>
                </a:solidFill>
              </a:rPr>
              <a:t>שקופית זו היא חובה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2C6F7BCA-4B13-4E9D-B292-F022F48139C2}"/>
              </a:ext>
            </a:extLst>
          </p:cNvPr>
          <p:cNvSpPr/>
          <p:nvPr/>
        </p:nvSpPr>
        <p:spPr>
          <a:xfrm>
            <a:off x="12279397" y="1400768"/>
            <a:ext cx="2277745" cy="29750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>
                <a:solidFill>
                  <a:srgbClr val="002060"/>
                </a:solidFill>
              </a:rPr>
              <a:t>מלאו את פרטי השיעור, המקצוע והמורה .</a:t>
            </a:r>
          </a:p>
          <a:p>
            <a:pPr algn="ctr"/>
            <a:r>
              <a:rPr lang="he-IL" dirty="0">
                <a:solidFill>
                  <a:srgbClr val="002060"/>
                </a:solidFill>
              </a:rPr>
              <a:t>(אין צורך להשאיר את הכיתובים "שם השיעור" , "המקצוע", מחקו אותם וכתבו רק את הפרטים עצמם). 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2" name="מלבן 1">
            <a:extLst>
              <a:ext uri="{FF2B5EF4-FFF2-40B4-BE49-F238E27FC236}">
                <a16:creationId xmlns:a16="http://schemas.microsoft.com/office/drawing/2014/main" id="{4EBBB32B-224C-4406-ABC6-85EEE52F34EB}"/>
              </a:ext>
            </a:extLst>
          </p:cNvPr>
          <p:cNvSpPr/>
          <p:nvPr/>
        </p:nvSpPr>
        <p:spPr>
          <a:xfrm>
            <a:off x="3812273" y="3083901"/>
            <a:ext cx="365759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e-IL" sz="3600" b="1" dirty="0"/>
              <a:t>שעור מס' 2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כותרת 7">
            <a:extLst>
              <a:ext uri="{FF2B5EF4-FFF2-40B4-BE49-F238E27FC236}">
                <a16:creationId xmlns:a16="http://schemas.microsoft.com/office/drawing/2014/main" id="{A0BACC61-6728-47FD-BFF9-DC5A07E7A3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8" y="155448"/>
            <a:ext cx="9802368" cy="720000"/>
          </a:xfrm>
        </p:spPr>
        <p:txBody>
          <a:bodyPr/>
          <a:lstStyle/>
          <a:p>
            <a:r>
              <a:rPr lang="he-IL" dirty="0"/>
              <a:t>דרישות קדם</a:t>
            </a:r>
          </a:p>
        </p:txBody>
      </p:sp>
      <p:sp>
        <p:nvSpPr>
          <p:cNvPr id="16" name="Rectangle 9">
            <a:extLst>
              <a:ext uri="{FF2B5EF4-FFF2-40B4-BE49-F238E27FC236}">
                <a16:creationId xmlns:a16="http://schemas.microsoft.com/office/drawing/2014/main" id="{C70E81D7-39E3-47FD-BCA5-49CA03142065}"/>
              </a:ext>
            </a:extLst>
          </p:cNvPr>
          <p:cNvSpPr/>
          <p:nvPr/>
        </p:nvSpPr>
        <p:spPr>
          <a:xfrm>
            <a:off x="12313717" y="1533283"/>
            <a:ext cx="2531836" cy="452004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>
                <a:solidFill>
                  <a:srgbClr val="002060"/>
                </a:solidFill>
              </a:rPr>
              <a:t>את השקופית הזו תוכלו לשכפל, על מנת ליצור שקופיות נוספות הזהות לה – אליהן תוכלו להכניס את התכנים. </a:t>
            </a:r>
          </a:p>
          <a:p>
            <a:pPr algn="ctr"/>
            <a:endParaRPr lang="he-IL" dirty="0">
              <a:solidFill>
                <a:srgbClr val="002060"/>
              </a:solidFill>
            </a:endParaRPr>
          </a:p>
          <a:p>
            <a:pPr algn="ctr"/>
            <a:r>
              <a:rPr lang="he-IL" dirty="0">
                <a:solidFill>
                  <a:srgbClr val="002060"/>
                </a:solidFill>
              </a:rPr>
              <a:t>כדי לשכפל אותה, לחצו עליה </a:t>
            </a:r>
            <a:r>
              <a:rPr lang="he-IL" b="1" dirty="0">
                <a:solidFill>
                  <a:srgbClr val="002060"/>
                </a:solidFill>
              </a:rPr>
              <a:t>קליק ימיני </a:t>
            </a:r>
            <a:r>
              <a:rPr lang="he-IL" dirty="0">
                <a:solidFill>
                  <a:srgbClr val="002060"/>
                </a:solidFill>
              </a:rPr>
              <a:t>בתפריט השקופיות בצד ובחרו </a:t>
            </a:r>
            <a:br>
              <a:rPr lang="en-US" dirty="0">
                <a:solidFill>
                  <a:srgbClr val="002060"/>
                </a:solidFill>
              </a:rPr>
            </a:br>
            <a:r>
              <a:rPr lang="he-IL" dirty="0">
                <a:solidFill>
                  <a:srgbClr val="002060"/>
                </a:solidFill>
              </a:rPr>
              <a:t>"</a:t>
            </a:r>
            <a:r>
              <a:rPr lang="he-IL" b="1" dirty="0">
                <a:solidFill>
                  <a:srgbClr val="002060"/>
                </a:solidFill>
              </a:rPr>
              <a:t>שכפל שקופית</a:t>
            </a:r>
            <a:r>
              <a:rPr lang="he-IL" dirty="0">
                <a:solidFill>
                  <a:srgbClr val="002060"/>
                </a:solidFill>
              </a:rPr>
              <a:t>" או "</a:t>
            </a:r>
            <a:r>
              <a:rPr lang="en-US" b="1" dirty="0">
                <a:solidFill>
                  <a:srgbClr val="002060"/>
                </a:solidFill>
              </a:rPr>
              <a:t>Duplicate Slide</a:t>
            </a:r>
            <a:r>
              <a:rPr lang="he-IL" dirty="0">
                <a:solidFill>
                  <a:srgbClr val="002060"/>
                </a:solidFill>
              </a:rPr>
              <a:t>" </a:t>
            </a:r>
          </a:p>
          <a:p>
            <a:pPr algn="ctr"/>
            <a:r>
              <a:rPr lang="he-IL" dirty="0">
                <a:solidFill>
                  <a:srgbClr val="002060"/>
                </a:solidFill>
              </a:rPr>
              <a:t>(מחקו ריבוע זה לאחר הקריאה)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17" name="Rectangle 10">
            <a:extLst>
              <a:ext uri="{FF2B5EF4-FFF2-40B4-BE49-F238E27FC236}">
                <a16:creationId xmlns:a16="http://schemas.microsoft.com/office/drawing/2014/main" id="{667E9A7E-C93B-4A3F-8B44-C8FE1DA35486}"/>
              </a:ext>
            </a:extLst>
          </p:cNvPr>
          <p:cNvSpPr/>
          <p:nvPr/>
        </p:nvSpPr>
        <p:spPr>
          <a:xfrm>
            <a:off x="12300270" y="0"/>
            <a:ext cx="2558730" cy="143883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b="1" dirty="0">
                <a:solidFill>
                  <a:srgbClr val="002060"/>
                </a:solidFill>
              </a:rPr>
              <a:t>פריסה 4</a:t>
            </a:r>
            <a:br>
              <a:rPr lang="en-US" dirty="0">
                <a:solidFill>
                  <a:srgbClr val="002060"/>
                </a:solidFill>
              </a:rPr>
            </a:br>
            <a:r>
              <a:rPr lang="he-IL" dirty="0">
                <a:solidFill>
                  <a:srgbClr val="002060"/>
                </a:solidFill>
              </a:rPr>
              <a:t>(הפריסות שונות זו מזו במיקום תיבות הטקסט וגרפיקת הרקע, </a:t>
            </a:r>
            <a:br>
              <a:rPr lang="en-US" dirty="0">
                <a:solidFill>
                  <a:srgbClr val="002060"/>
                </a:solidFill>
              </a:rPr>
            </a:br>
            <a:r>
              <a:rPr lang="he-IL" dirty="0">
                <a:solidFill>
                  <a:srgbClr val="002060"/>
                </a:solidFill>
              </a:rPr>
              <a:t>ותוכלו לגוון ביניהן)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18" name="מציין מיקום טקסט 2">
            <a:extLst>
              <a:ext uri="{FF2B5EF4-FFF2-40B4-BE49-F238E27FC236}">
                <a16:creationId xmlns:a16="http://schemas.microsoft.com/office/drawing/2014/main" id="{FA3D2A13-FED3-4AB3-AC5A-CD6707CEFD22}"/>
              </a:ext>
            </a:extLst>
          </p:cNvPr>
          <p:cNvSpPr txBox="1">
            <a:spLocks/>
          </p:cNvSpPr>
          <p:nvPr/>
        </p:nvSpPr>
        <p:spPr>
          <a:xfrm>
            <a:off x="609790" y="1285875"/>
            <a:ext cx="9996297" cy="4374869"/>
          </a:xfrm>
          <a:prstGeom prst="rect">
            <a:avLst/>
          </a:prstGeom>
        </p:spPr>
        <p:txBody>
          <a:bodyPr/>
          <a:lstStyle>
            <a:lvl1pPr marL="342934" indent="-342934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3024" indent="-285779" algn="r" defTabSz="914491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114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360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606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851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2097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343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589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he-IL" dirty="0"/>
              <a:t>יסודות מדעי המחשב.</a:t>
            </a:r>
          </a:p>
          <a:p>
            <a:r>
              <a:rPr lang="he-IL" dirty="0"/>
              <a:t>"</a:t>
            </a:r>
            <a:r>
              <a:rPr lang="he-IL" dirty="0" err="1"/>
              <a:t>רקורסיית</a:t>
            </a:r>
            <a:r>
              <a:rPr lang="he-IL" dirty="0"/>
              <a:t> זנב".</a:t>
            </a:r>
          </a:p>
          <a:p>
            <a:r>
              <a:rPr lang="he-IL" dirty="0"/>
              <a:t>מעקב אחר רקורסיה.</a:t>
            </a:r>
          </a:p>
        </p:txBody>
      </p:sp>
      <p:sp>
        <p:nvSpPr>
          <p:cNvPr id="26" name="מלבן 25">
            <a:extLst>
              <a:ext uri="{FF2B5EF4-FFF2-40B4-BE49-F238E27FC236}">
                <a16:creationId xmlns:a16="http://schemas.microsoft.com/office/drawing/2014/main" id="{12336723-2EC3-470E-90CB-43DC778831ED}"/>
              </a:ext>
            </a:extLst>
          </p:cNvPr>
          <p:cNvSpPr/>
          <p:nvPr/>
        </p:nvSpPr>
        <p:spPr>
          <a:xfrm>
            <a:off x="1976216" y="5384174"/>
            <a:ext cx="2575148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e-IL" sz="1600" dirty="0">
                <a:hlinkClick r:id="rId3"/>
              </a:rPr>
              <a:t>נלקח מהאתר: </a:t>
            </a:r>
            <a:r>
              <a:rPr lang="he-IL" sz="1600" dirty="0"/>
              <a:t> </a:t>
            </a:r>
            <a:r>
              <a:rPr lang="en-US" sz="1600" dirty="0">
                <a:hlinkClick r:id="rId3"/>
              </a:rPr>
              <a:t>flickr.com/</a:t>
            </a:r>
            <a:endParaRPr lang="he-IL" sz="1600" dirty="0"/>
          </a:p>
        </p:txBody>
      </p:sp>
      <p:pic>
        <p:nvPicPr>
          <p:cNvPr id="3" name="תמונה 2" descr="תמונה שמכילה ישיבה, שולחן, מזון, גדול&#10;&#10;התיאור נוצר באופן אוטומטי">
            <a:extLst>
              <a:ext uri="{FF2B5EF4-FFF2-40B4-BE49-F238E27FC236}">
                <a16:creationId xmlns:a16="http://schemas.microsoft.com/office/drawing/2014/main" id="{E91BBCF1-2709-467F-AE8A-A2A9CDF56A7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07149" y="2781165"/>
            <a:ext cx="2244215" cy="2024282"/>
          </a:xfrm>
          <a:prstGeom prst="rect">
            <a:avLst/>
          </a:prstGeom>
        </p:spPr>
      </p:pic>
      <p:sp>
        <p:nvSpPr>
          <p:cNvPr id="5" name="מלבן 4">
            <a:extLst>
              <a:ext uri="{FF2B5EF4-FFF2-40B4-BE49-F238E27FC236}">
                <a16:creationId xmlns:a16="http://schemas.microsoft.com/office/drawing/2014/main" id="{BA3D5641-E0D9-46A0-B73C-EBB193F2A1A9}"/>
              </a:ext>
            </a:extLst>
          </p:cNvPr>
          <p:cNvSpPr/>
          <p:nvPr/>
        </p:nvSpPr>
        <p:spPr>
          <a:xfrm>
            <a:off x="2189307" y="4787035"/>
            <a:ext cx="240968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e-IL" dirty="0">
                <a:hlinkClick r:id="rId3"/>
              </a:rPr>
              <a:t>התמונה של: </a:t>
            </a:r>
            <a:r>
              <a:rPr lang="en-US" dirty="0">
                <a:solidFill>
                  <a:srgbClr val="000000"/>
                </a:solidFill>
                <a:latin typeface="Varela Round" panose="00000500000000000000" pitchFamily="2" charset="-79"/>
              </a:rPr>
              <a:t> </a:t>
            </a:r>
            <a:r>
              <a:rPr lang="en-US" sz="1600" dirty="0" err="1">
                <a:solidFill>
                  <a:srgbClr val="FFFFFF"/>
                </a:solidFill>
                <a:latin typeface="Varela Round" panose="00000500000000000000" pitchFamily="2" charset="-79"/>
                <a:hlinkClick r:id="rId5"/>
              </a:rPr>
              <a:t>Sylverdali</a:t>
            </a:r>
            <a:endParaRPr lang="he-IL" sz="1600" dirty="0"/>
          </a:p>
        </p:txBody>
      </p:sp>
    </p:spTree>
    <p:extLst>
      <p:ext uri="{BB962C8B-B14F-4D97-AF65-F5344CB8AC3E}">
        <p14:creationId xmlns:p14="http://schemas.microsoft.com/office/powerpoint/2010/main" val="34585383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כותרת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מה נלמד היום </a:t>
            </a:r>
          </a:p>
        </p:txBody>
      </p:sp>
      <p:sp>
        <p:nvSpPr>
          <p:cNvPr id="3" name="מציין מיקום טקסט 2"/>
          <p:cNvSpPr>
            <a:spLocks noGrp="1"/>
          </p:cNvSpPr>
          <p:nvPr>
            <p:ph idx="1"/>
          </p:nvPr>
        </p:nvSpPr>
        <p:spPr>
          <a:xfrm>
            <a:off x="-307522" y="1419127"/>
            <a:ext cx="11445481" cy="4611559"/>
          </a:xfrm>
        </p:spPr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he-IL" sz="3200" dirty="0"/>
              <a:t>פרק 3 - "</a:t>
            </a:r>
            <a:r>
              <a:rPr lang="he-IL" sz="3200" dirty="0" err="1"/>
              <a:t>רקורסיית</a:t>
            </a:r>
            <a:r>
              <a:rPr lang="he-IL" sz="3200" dirty="0"/>
              <a:t> הלוך-חזור"</a:t>
            </a:r>
          </a:p>
          <a:p>
            <a:pPr marL="457200" indent="-457200">
              <a:buFont typeface="+mj-lt"/>
              <a:buAutoNum type="arabicPeriod"/>
            </a:pPr>
            <a:r>
              <a:rPr lang="he-IL" sz="3200" dirty="0"/>
              <a:t>פרק 4 - ההבדל בין "</a:t>
            </a:r>
            <a:r>
              <a:rPr lang="he-IL" sz="3200" dirty="0" err="1"/>
              <a:t>רקורסיית</a:t>
            </a:r>
            <a:r>
              <a:rPr lang="he-IL" sz="3200" dirty="0"/>
              <a:t> הלוך-חזור" </a:t>
            </a:r>
          </a:p>
          <a:p>
            <a:pPr marL="0" indent="0">
              <a:buNone/>
            </a:pPr>
            <a:r>
              <a:rPr lang="he-IL" sz="3200" dirty="0"/>
              <a:t>					</a:t>
            </a:r>
            <a:r>
              <a:rPr lang="he-IL" sz="3200"/>
              <a:t>		לבין </a:t>
            </a:r>
            <a:r>
              <a:rPr lang="he-IL" sz="3200" dirty="0"/>
              <a:t>"</a:t>
            </a:r>
            <a:r>
              <a:rPr lang="he-IL" sz="3200" dirty="0" err="1"/>
              <a:t>רקורסיית</a:t>
            </a:r>
            <a:r>
              <a:rPr lang="he-IL" sz="3200" dirty="0"/>
              <a:t> </a:t>
            </a:r>
            <a:r>
              <a:rPr lang="he-IL" sz="3200" dirty="0" err="1"/>
              <a:t>זנ</a:t>
            </a:r>
            <a:r>
              <a:rPr lang="he-IL" sz="800" dirty="0"/>
              <a:t> </a:t>
            </a:r>
            <a:r>
              <a:rPr lang="he-IL" sz="3200" dirty="0"/>
              <a:t>ב</a:t>
            </a:r>
            <a:r>
              <a:rPr lang="he-IL" sz="1000" dirty="0"/>
              <a:t> </a:t>
            </a:r>
            <a:r>
              <a:rPr lang="he-IL" sz="3200" dirty="0"/>
              <a:t>".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558C303-E198-483E-A262-922AC5C18CB4}"/>
              </a:ext>
            </a:extLst>
          </p:cNvPr>
          <p:cNvSpPr/>
          <p:nvPr/>
        </p:nvSpPr>
        <p:spPr>
          <a:xfrm>
            <a:off x="12281852" y="0"/>
            <a:ext cx="2150428" cy="143883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>
                <a:solidFill>
                  <a:srgbClr val="002060"/>
                </a:solidFill>
              </a:rPr>
              <a:t>פרטו בשקופית זו את נושאי הלימוד של השיעור</a:t>
            </a:r>
            <a:endParaRPr lang="en-US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D40C8EF4-F222-4B31-8130-4875F8E3C95C}"/>
              </a:ext>
            </a:extLst>
          </p:cNvPr>
          <p:cNvSpPr/>
          <p:nvPr/>
        </p:nvSpPr>
        <p:spPr>
          <a:xfrm>
            <a:off x="12279397" y="1400768"/>
            <a:ext cx="2277745" cy="29750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>
                <a:solidFill>
                  <a:srgbClr val="002060"/>
                </a:solidFill>
              </a:rPr>
              <a:t>(אין צורך להשאיר את הכיתובים "שם הפרק" , "כותרת משנה", מחקו אותם וכתבו רק את הפרטים עצמם). 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9" name="כותרת 4">
            <a:extLst>
              <a:ext uri="{FF2B5EF4-FFF2-40B4-BE49-F238E27FC236}">
                <a16:creationId xmlns:a16="http://schemas.microsoft.com/office/drawing/2014/main" id="{9B8578C7-227F-4B22-8F11-E4202EDBB69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96000" y="1919888"/>
            <a:ext cx="10800000" cy="1260000"/>
          </a:xfrm>
        </p:spPr>
        <p:txBody>
          <a:bodyPr/>
          <a:lstStyle/>
          <a:p>
            <a:r>
              <a:rPr lang="he-IL" dirty="0"/>
              <a:t>רֶקוּרְסְיָה – פרק 3</a:t>
            </a:r>
            <a:br>
              <a:rPr lang="he-IL" dirty="0"/>
            </a:br>
            <a:r>
              <a:rPr lang="he-IL" dirty="0"/>
              <a:t>"</a:t>
            </a:r>
            <a:r>
              <a:rPr lang="he-IL" dirty="0" err="1"/>
              <a:t>רקורסיית</a:t>
            </a:r>
            <a:r>
              <a:rPr lang="he-IL" dirty="0"/>
              <a:t> הלוך-חזור"</a:t>
            </a:r>
          </a:p>
        </p:txBody>
      </p:sp>
      <p:sp>
        <p:nvSpPr>
          <p:cNvPr id="10" name="Text Placeholder 2">
            <a:extLst>
              <a:ext uri="{FF2B5EF4-FFF2-40B4-BE49-F238E27FC236}">
                <a16:creationId xmlns:a16="http://schemas.microsoft.com/office/drawing/2014/main" id="{0A259DC9-BD6B-4097-BB66-52B3F845C79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461052" y="3590505"/>
            <a:ext cx="9203635" cy="804863"/>
          </a:xfrm>
        </p:spPr>
        <p:txBody>
          <a:bodyPr/>
          <a:lstStyle/>
          <a:p>
            <a:r>
              <a:rPr lang="he-IL" b="1" dirty="0"/>
              <a:t>פעולות שמחזירות ערך</a:t>
            </a:r>
            <a:endParaRPr lang="en-US" b="1" dirty="0"/>
          </a:p>
          <a:p>
            <a:endParaRPr lang="en-US" b="1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כותרת 1">
            <a:extLst>
              <a:ext uri="{FF2B5EF4-FFF2-40B4-BE49-F238E27FC236}">
                <a16:creationId xmlns:a16="http://schemas.microsoft.com/office/drawing/2014/main" id="{9A7CD400-0A21-4471-8A14-2AA9E3A3AD57}"/>
              </a:ext>
            </a:extLst>
          </p:cNvPr>
          <p:cNvSpPr txBox="1">
            <a:spLocks/>
          </p:cNvSpPr>
          <p:nvPr/>
        </p:nvSpPr>
        <p:spPr>
          <a:xfrm>
            <a:off x="-171275" y="905981"/>
            <a:ext cx="12193173" cy="2362682"/>
          </a:xfrm>
          <a:prstGeom prst="rect">
            <a:avLst/>
          </a:prstGeom>
        </p:spPr>
        <p:txBody>
          <a:bodyPr rtlCol="1" anchor="ctr"/>
          <a:lstStyle/>
          <a:p>
            <a:r>
              <a:rPr lang="he-IL" sz="2400" dirty="0">
                <a:cs typeface="+mn-cs"/>
              </a:rPr>
              <a:t>המושג עֲצֶר</a:t>
            </a:r>
            <a:r>
              <a:rPr lang="he-IL" sz="2400" dirty="0" err="1">
                <a:cs typeface="+mn-cs"/>
              </a:rPr>
              <a:t>ֶת </a:t>
            </a:r>
            <a:r>
              <a:rPr lang="he-IL" sz="2400" dirty="0">
                <a:cs typeface="+mn-cs"/>
              </a:rPr>
              <a:t>משמעו במתמטיקה</a:t>
            </a:r>
            <a:r>
              <a:rPr lang="en-US" sz="2400" dirty="0">
                <a:cs typeface="+mn-cs"/>
              </a:rPr>
              <a:t> </a:t>
            </a:r>
            <a:r>
              <a:rPr lang="he-IL" sz="2400" dirty="0">
                <a:cs typeface="+mn-cs"/>
              </a:rPr>
              <a:t>היא מכפלת כל המספרים הטבעיים מ- 1 ועד למספר נתון</a:t>
            </a:r>
            <a:r>
              <a:rPr lang="en-US" sz="2400" dirty="0">
                <a:cs typeface="+mn-cs"/>
              </a:rPr>
              <a:t>.</a:t>
            </a:r>
            <a:r>
              <a:rPr lang="he-IL" sz="2400" dirty="0">
                <a:cs typeface="+mn-cs"/>
              </a:rPr>
              <a:t>  סימון העצרת הוא ! (סימן קריאה).  </a:t>
            </a:r>
            <a:r>
              <a:rPr lang="en-US" sz="2400" b="1" dirty="0">
                <a:cs typeface="Varela Round" panose="00000500000000000000" pitchFamily="2" charset="-79"/>
              </a:rPr>
              <a:t>N!</a:t>
            </a:r>
            <a:r>
              <a:rPr lang="en-US" sz="2400" dirty="0">
                <a:cs typeface="Varela Round" panose="00000500000000000000" pitchFamily="2" charset="-79"/>
              </a:rPr>
              <a:t> = 1 x 2 x 3 x … x N     </a:t>
            </a:r>
            <a:r>
              <a:rPr lang="en-US" sz="2400" dirty="0">
                <a:cs typeface="+mn-cs"/>
              </a:rPr>
              <a:t> </a:t>
            </a:r>
            <a:endParaRPr lang="he-IL" sz="2400" dirty="0">
              <a:cs typeface="+mn-cs"/>
            </a:endParaRPr>
          </a:p>
          <a:p>
            <a:r>
              <a:rPr lang="he-IL" sz="2400" dirty="0">
                <a:cs typeface="+mn-cs"/>
              </a:rPr>
              <a:t>כתב/י פעולה רקורסיבית המקבלת מספר שלם </a:t>
            </a:r>
            <a:r>
              <a:rPr lang="en-US" sz="2400" dirty="0">
                <a:cs typeface="+mn-cs"/>
              </a:rPr>
              <a:t>N</a:t>
            </a:r>
            <a:r>
              <a:rPr lang="he-IL" sz="2400" dirty="0">
                <a:cs typeface="+mn-cs"/>
              </a:rPr>
              <a:t>, ומחזירה את ערך העצרת של </a:t>
            </a:r>
            <a:r>
              <a:rPr lang="en-US" sz="2400" dirty="0">
                <a:cs typeface="+mn-cs"/>
              </a:rPr>
              <a:t>N</a:t>
            </a:r>
            <a:r>
              <a:rPr lang="he-IL" sz="2400" dirty="0">
                <a:cs typeface="+mn-cs"/>
              </a:rPr>
              <a:t>.</a:t>
            </a:r>
          </a:p>
          <a:p>
            <a:endParaRPr lang="he-IL" sz="1000" dirty="0">
              <a:cs typeface="+mn-cs"/>
            </a:endParaRPr>
          </a:p>
          <a:p>
            <a:r>
              <a:rPr lang="he-IL" sz="2400" dirty="0">
                <a:cs typeface="+mn-cs"/>
              </a:rPr>
              <a:t>		דוגמה לחישוב עצרת בעזרת רקורסיה:</a:t>
            </a:r>
            <a:endParaRPr lang="en-US" sz="2400" dirty="0">
              <a:cs typeface="+mn-cs"/>
            </a:endParaRPr>
          </a:p>
          <a:p>
            <a:pPr algn="r"/>
            <a:endParaRPr lang="en-US" sz="2400" dirty="0">
              <a:cs typeface="Varela Round" panose="00000500000000000000" pitchFamily="2" charset="-79"/>
            </a:endParaRPr>
          </a:p>
        </p:txBody>
      </p:sp>
      <p:sp>
        <p:nvSpPr>
          <p:cNvPr id="48" name="Rectangle 1">
            <a:extLst>
              <a:ext uri="{FF2B5EF4-FFF2-40B4-BE49-F238E27FC236}">
                <a16:creationId xmlns:a16="http://schemas.microsoft.com/office/drawing/2014/main" id="{4D56C5D0-DFE9-444B-9800-4456EA43BF1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6759" y="3399212"/>
            <a:ext cx="2784737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18097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Varela Round" panose="00000500000000000000" pitchFamily="2" charset="-79"/>
                <a:ea typeface="Times New Roman" pitchFamily="18" charset="0"/>
                <a:cs typeface="Varela Round" panose="00000500000000000000" pitchFamily="2" charset="-79"/>
              </a:rPr>
              <a:t>4! = 1 x 2 x 3 x 4</a:t>
            </a:r>
            <a:endParaRPr kumimoji="0" 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49" name="Rectangle 1">
            <a:extLst>
              <a:ext uri="{FF2B5EF4-FFF2-40B4-BE49-F238E27FC236}">
                <a16:creationId xmlns:a16="http://schemas.microsoft.com/office/drawing/2014/main" id="{65211A4B-439E-47A0-A4B5-C3E2C24AC0C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02775" y="3399212"/>
            <a:ext cx="154882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18097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Varela Round" panose="00000500000000000000" pitchFamily="2" charset="-79"/>
                <a:ea typeface="Times New Roman" pitchFamily="18" charset="0"/>
                <a:cs typeface="Varela Round" panose="00000500000000000000" pitchFamily="2" charset="-79"/>
              </a:rPr>
              <a:t>=  </a:t>
            </a:r>
            <a:r>
              <a:rPr kumimoji="0" lang="en-US" sz="2400" b="0" i="0" u="sng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Varela Round" panose="00000500000000000000" pitchFamily="2" charset="-79"/>
                <a:ea typeface="Times New Roman" pitchFamily="18" charset="0"/>
                <a:cs typeface="Varela Round" panose="00000500000000000000" pitchFamily="2" charset="-79"/>
              </a:rPr>
              <a:t>3!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Varela Round" panose="00000500000000000000" pitchFamily="2" charset="-79"/>
                <a:ea typeface="Times New Roman" pitchFamily="18" charset="0"/>
                <a:cs typeface="Varela Round" panose="00000500000000000000" pitchFamily="2" charset="-79"/>
              </a:rPr>
              <a:t> x 4</a:t>
            </a:r>
            <a:endParaRPr kumimoji="0" 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50" name="Rectangle 1">
            <a:extLst>
              <a:ext uri="{FF2B5EF4-FFF2-40B4-BE49-F238E27FC236}">
                <a16:creationId xmlns:a16="http://schemas.microsoft.com/office/drawing/2014/main" id="{8BE2A95E-DAB9-4160-A688-01C1F9A9D22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72722" y="3399212"/>
            <a:ext cx="223009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18097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Varela Round" panose="00000500000000000000" pitchFamily="2" charset="-79"/>
                <a:ea typeface="Times New Roman" pitchFamily="18" charset="0"/>
                <a:cs typeface="Varela Round" panose="00000500000000000000" pitchFamily="2" charset="-79"/>
              </a:rPr>
              <a:t>=  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B050"/>
                </a:solidFill>
                <a:effectLst/>
                <a:latin typeface="Varela Round" panose="00000500000000000000" pitchFamily="2" charset="-79"/>
                <a:ea typeface="Times New Roman" pitchFamily="18" charset="0"/>
                <a:cs typeface="Varela Round" panose="00000500000000000000" pitchFamily="2" charset="-79"/>
              </a:rPr>
              <a:t>6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Varela Round" panose="00000500000000000000" pitchFamily="2" charset="-79"/>
                <a:ea typeface="Times New Roman" pitchFamily="18" charset="0"/>
                <a:cs typeface="Varela Round" panose="00000500000000000000" pitchFamily="2" charset="-79"/>
              </a:rPr>
              <a:t> x 4 = 24</a:t>
            </a:r>
            <a:endParaRPr kumimoji="0" 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51" name="Rectangle 1">
            <a:extLst>
              <a:ext uri="{FF2B5EF4-FFF2-40B4-BE49-F238E27FC236}">
                <a16:creationId xmlns:a16="http://schemas.microsoft.com/office/drawing/2014/main" id="{E4CF7E38-4183-4360-ACF9-29039651EFC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2953" y="4144369"/>
            <a:ext cx="2263761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18097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Varela Round" panose="00000500000000000000" pitchFamily="2" charset="-79"/>
                <a:ea typeface="Times New Roman" pitchFamily="18" charset="0"/>
                <a:cs typeface="Varela Round" panose="00000500000000000000" pitchFamily="2" charset="-79"/>
              </a:rPr>
              <a:t>3! = 1 x 2 x 3</a:t>
            </a:r>
            <a:endParaRPr kumimoji="0" 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52" name="Rectangle 1">
            <a:extLst>
              <a:ext uri="{FF2B5EF4-FFF2-40B4-BE49-F238E27FC236}">
                <a16:creationId xmlns:a16="http://schemas.microsoft.com/office/drawing/2014/main" id="{1B506381-566F-4E6E-9BF2-C76B3CC1D4A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18969" y="4144369"/>
            <a:ext cx="154882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18097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Varela Round" panose="00000500000000000000" pitchFamily="2" charset="-79"/>
                <a:ea typeface="Times New Roman" pitchFamily="18" charset="0"/>
                <a:cs typeface="Varela Round" panose="00000500000000000000" pitchFamily="2" charset="-79"/>
              </a:rPr>
              <a:t>=  </a:t>
            </a:r>
            <a:r>
              <a:rPr kumimoji="0" lang="en-US" sz="2400" b="0" i="0" u="sng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Varela Round" panose="00000500000000000000" pitchFamily="2" charset="-79"/>
                <a:ea typeface="Times New Roman" pitchFamily="18" charset="0"/>
                <a:cs typeface="Varela Round" panose="00000500000000000000" pitchFamily="2" charset="-79"/>
              </a:rPr>
              <a:t>2!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Varela Round" panose="00000500000000000000" pitchFamily="2" charset="-79"/>
                <a:ea typeface="Times New Roman" pitchFamily="18" charset="0"/>
                <a:cs typeface="Varela Round" panose="00000500000000000000" pitchFamily="2" charset="-79"/>
              </a:rPr>
              <a:t> x 3</a:t>
            </a:r>
            <a:endParaRPr kumimoji="0" 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53" name="Rectangle 1">
            <a:extLst>
              <a:ext uri="{FF2B5EF4-FFF2-40B4-BE49-F238E27FC236}">
                <a16:creationId xmlns:a16="http://schemas.microsoft.com/office/drawing/2014/main" id="{F0508D51-9D0F-47CE-97B5-8FD451701B1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2953" y="4897150"/>
            <a:ext cx="1742785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18097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Varela Round" panose="00000500000000000000" pitchFamily="2" charset="-79"/>
                <a:ea typeface="Times New Roman" pitchFamily="18" charset="0"/>
                <a:cs typeface="Varela Round" panose="00000500000000000000" pitchFamily="2" charset="-79"/>
              </a:rPr>
              <a:t>2! = 1 x 2</a:t>
            </a:r>
            <a:endParaRPr kumimoji="0" 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54" name="Rectangle 1">
            <a:extLst>
              <a:ext uri="{FF2B5EF4-FFF2-40B4-BE49-F238E27FC236}">
                <a16:creationId xmlns:a16="http://schemas.microsoft.com/office/drawing/2014/main" id="{7BE26EB0-5F95-4493-8227-76A7A972DD1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18969" y="4897150"/>
            <a:ext cx="154882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18097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Varela Round" panose="00000500000000000000" pitchFamily="2" charset="-79"/>
                <a:ea typeface="Times New Roman" pitchFamily="18" charset="0"/>
                <a:cs typeface="Varela Round" panose="00000500000000000000" pitchFamily="2" charset="-79"/>
              </a:rPr>
              <a:t>=  </a:t>
            </a:r>
            <a:r>
              <a:rPr lang="en-US" sz="2400" u="sng" dirty="0">
                <a:latin typeface="Varela Round" panose="00000500000000000000" pitchFamily="2" charset="-79"/>
                <a:ea typeface="Times New Roman" pitchFamily="18" charset="0"/>
                <a:cs typeface="Varela Round" panose="00000500000000000000" pitchFamily="2" charset="-79"/>
              </a:rPr>
              <a:t>1</a:t>
            </a:r>
            <a:r>
              <a:rPr kumimoji="0" lang="en-US" sz="2400" b="0" i="0" u="sng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Varela Round" panose="00000500000000000000" pitchFamily="2" charset="-79"/>
                <a:ea typeface="Times New Roman" pitchFamily="18" charset="0"/>
                <a:cs typeface="Varela Round" panose="00000500000000000000" pitchFamily="2" charset="-79"/>
              </a:rPr>
              <a:t>!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Varela Round" panose="00000500000000000000" pitchFamily="2" charset="-79"/>
                <a:ea typeface="Times New Roman" pitchFamily="18" charset="0"/>
                <a:cs typeface="Varela Round" panose="00000500000000000000" pitchFamily="2" charset="-79"/>
              </a:rPr>
              <a:t> x 2</a:t>
            </a:r>
            <a:endParaRPr kumimoji="0" 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55" name="Rectangle 1">
            <a:extLst>
              <a:ext uri="{FF2B5EF4-FFF2-40B4-BE49-F238E27FC236}">
                <a16:creationId xmlns:a16="http://schemas.microsoft.com/office/drawing/2014/main" id="{E8F84C7D-3A51-4032-A641-AD8B54B3A6C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2953" y="5224550"/>
            <a:ext cx="1104790" cy="16466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18097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Varela Round" panose="00000500000000000000" pitchFamily="2" charset="-79"/>
                <a:ea typeface="Times New Roman" pitchFamily="18" charset="0"/>
                <a:cs typeface="Varela Round" panose="00000500000000000000" pitchFamily="2" charset="-79"/>
              </a:rPr>
              <a:t>1! = 1</a:t>
            </a:r>
          </a:p>
          <a:p>
            <a:pPr marL="0" marR="0" lvl="0" indent="18097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400" dirty="0">
                <a:latin typeface="Varela Round" panose="00000500000000000000" pitchFamily="2" charset="-79"/>
                <a:cs typeface="Varela Round" panose="00000500000000000000" pitchFamily="2" charset="-79"/>
              </a:rPr>
              <a:t>0! = 1</a:t>
            </a:r>
            <a:endParaRPr kumimoji="0" 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56" name="מלבן מעוגל 21">
            <a:extLst>
              <a:ext uri="{FF2B5EF4-FFF2-40B4-BE49-F238E27FC236}">
                <a16:creationId xmlns:a16="http://schemas.microsoft.com/office/drawing/2014/main" id="{1A90B356-530A-43B9-86EF-3AE3ADC3977A}"/>
              </a:ext>
            </a:extLst>
          </p:cNvPr>
          <p:cNvSpPr/>
          <p:nvPr/>
        </p:nvSpPr>
        <p:spPr>
          <a:xfrm>
            <a:off x="859635" y="5501691"/>
            <a:ext cx="1000132" cy="1071570"/>
          </a:xfrm>
          <a:prstGeom prst="roundRect">
            <a:avLst/>
          </a:prstGeom>
          <a:noFill/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57" name="Rectangle 1">
            <a:extLst>
              <a:ext uri="{FF2B5EF4-FFF2-40B4-BE49-F238E27FC236}">
                <a16:creationId xmlns:a16="http://schemas.microsoft.com/office/drawing/2014/main" id="{105482CA-0604-427E-A007-AB2C43D883DE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6759" y="2684831"/>
            <a:ext cx="650085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indent="180975" algn="l" rtl="0" eaLnBrk="0" hangingPunct="0"/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Varela Round" panose="00000500000000000000" pitchFamily="2" charset="-79"/>
                <a:ea typeface="Times New Roman" pitchFamily="18" charset="0"/>
                <a:cs typeface="Varela Round" panose="00000500000000000000" pitchFamily="2" charset="-79"/>
              </a:rPr>
              <a:t>N! = (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Varela Round" panose="00000500000000000000" pitchFamily="2" charset="-79"/>
                <a:ea typeface="Times New Roman" pitchFamily="18" charset="0"/>
                <a:cs typeface="Varela Round" panose="00000500000000000000" pitchFamily="2" charset="-79"/>
              </a:rPr>
              <a:t> 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Varela Round" panose="00000500000000000000" pitchFamily="2" charset="-79"/>
                <a:ea typeface="Times New Roman" pitchFamily="18" charset="0"/>
                <a:cs typeface="Varela Round" panose="00000500000000000000" pitchFamily="2" charset="-79"/>
              </a:rPr>
              <a:t>N 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Varela Round" panose="00000500000000000000" pitchFamily="2" charset="-79"/>
                <a:ea typeface="Times New Roman" pitchFamily="18" charset="0"/>
                <a:cs typeface="Varela Round" panose="00000500000000000000" pitchFamily="2" charset="-79"/>
              </a:rPr>
              <a:t>-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Varela Round" panose="00000500000000000000" pitchFamily="2" charset="-79"/>
                <a:ea typeface="Times New Roman" pitchFamily="18" charset="0"/>
                <a:cs typeface="Varela Round" panose="00000500000000000000" pitchFamily="2" charset="-79"/>
              </a:rPr>
              <a:t> 1</a:t>
            </a:r>
            <a:r>
              <a:rPr kumimoji="0" lang="en-US" sz="8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Varela Round" panose="00000500000000000000" pitchFamily="2" charset="-79"/>
                <a:ea typeface="Times New Roman" pitchFamily="18" charset="0"/>
                <a:cs typeface="Varela Round" panose="00000500000000000000" pitchFamily="2" charset="-79"/>
              </a:rPr>
              <a:t> 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Varela Round" panose="00000500000000000000" pitchFamily="2" charset="-79"/>
                <a:ea typeface="Times New Roman" pitchFamily="18" charset="0"/>
                <a:cs typeface="Varela Round" panose="00000500000000000000" pitchFamily="2" charset="-79"/>
              </a:rPr>
              <a:t>)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Varela Round" panose="00000500000000000000" pitchFamily="2" charset="-79"/>
                <a:ea typeface="Times New Roman" pitchFamily="18" charset="0"/>
                <a:cs typeface="Varela Round" panose="00000500000000000000" pitchFamily="2" charset="-79"/>
              </a:rPr>
              <a:t>!</a:t>
            </a:r>
            <a:r>
              <a:rPr kumimoji="0" lang="en-US" sz="24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Varela Round" panose="00000500000000000000" pitchFamily="2" charset="-79"/>
                <a:ea typeface="Times New Roman" pitchFamily="18" charset="0"/>
                <a:cs typeface="Varela Round" panose="00000500000000000000" pitchFamily="2" charset="-79"/>
              </a:rPr>
              <a:t> </a:t>
            </a:r>
            <a:r>
              <a: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Varela Round" panose="00000500000000000000" pitchFamily="2" charset="-79"/>
                <a:ea typeface="Times New Roman" pitchFamily="18" charset="0"/>
                <a:cs typeface="Varela Round" panose="00000500000000000000" pitchFamily="2" charset="-79"/>
              </a:rPr>
              <a:t>x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Varela Round" panose="00000500000000000000" pitchFamily="2" charset="-79"/>
                <a:ea typeface="Times New Roman" pitchFamily="18" charset="0"/>
                <a:cs typeface="Varela Round" panose="00000500000000000000" pitchFamily="2" charset="-79"/>
              </a:rPr>
              <a:t> N      </a:t>
            </a:r>
            <a:r>
              <a:rPr lang="en-US" sz="2400" dirty="0">
                <a:solidFill>
                  <a:srgbClr val="FF0000"/>
                </a:solidFill>
                <a:sym typeface="Wingdings"/>
              </a:rPr>
              <a:t></a:t>
            </a:r>
            <a:r>
              <a:rPr lang="en-US" sz="2400" dirty="0">
                <a:sym typeface="Wingdings"/>
              </a:rPr>
              <a:t>   </a:t>
            </a:r>
            <a:r>
              <a:rPr lang="he-IL" sz="2000" b="1" dirty="0">
                <a:solidFill>
                  <a:srgbClr val="FF0000"/>
                </a:solidFill>
                <a:cs typeface="+mn-cs"/>
              </a:rPr>
              <a:t>ההליך הרקורסיבי</a:t>
            </a:r>
            <a:endParaRPr kumimoji="0" lang="en-US" sz="20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Varela Round" panose="00000500000000000000" pitchFamily="2" charset="-79"/>
              <a:cs typeface="+mn-cs"/>
            </a:endParaRPr>
          </a:p>
        </p:txBody>
      </p:sp>
      <p:sp>
        <p:nvSpPr>
          <p:cNvPr id="58" name="Rectangle 1">
            <a:extLst>
              <a:ext uri="{FF2B5EF4-FFF2-40B4-BE49-F238E27FC236}">
                <a16:creationId xmlns:a16="http://schemas.microsoft.com/office/drawing/2014/main" id="{604F1C00-3758-4308-98C4-34CA7F86DA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02643" y="5787443"/>
            <a:ext cx="214314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indent="180975" algn="l" rtl="0" eaLnBrk="0" hangingPunct="0"/>
            <a:r>
              <a:rPr lang="en-US" sz="2400" dirty="0">
                <a:solidFill>
                  <a:srgbClr val="FF0000"/>
                </a:solidFill>
                <a:sym typeface="Wingdings"/>
              </a:rPr>
              <a:t></a:t>
            </a:r>
            <a:r>
              <a:rPr lang="en-US" sz="2400" dirty="0">
                <a:sym typeface="Wingdings"/>
              </a:rPr>
              <a:t>  </a:t>
            </a:r>
            <a:r>
              <a:rPr lang="he-IL" sz="2000" b="1" dirty="0">
                <a:solidFill>
                  <a:srgbClr val="FF0000"/>
                </a:solidFill>
                <a:cs typeface="+mn-cs"/>
              </a:rPr>
              <a:t>תנאי עצירה</a:t>
            </a:r>
            <a:endParaRPr kumimoji="0" lang="en-US" sz="20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Varela Round" panose="00000500000000000000" pitchFamily="2" charset="-79"/>
              <a:cs typeface="+mn-cs"/>
            </a:endParaRPr>
          </a:p>
        </p:txBody>
      </p:sp>
      <p:sp>
        <p:nvSpPr>
          <p:cNvPr id="59" name="מלבן מעוגל 25">
            <a:extLst>
              <a:ext uri="{FF2B5EF4-FFF2-40B4-BE49-F238E27FC236}">
                <a16:creationId xmlns:a16="http://schemas.microsoft.com/office/drawing/2014/main" id="{77029956-5B63-49EC-91CB-99A7FFC67463}"/>
              </a:ext>
            </a:extLst>
          </p:cNvPr>
          <p:cNvSpPr/>
          <p:nvPr/>
        </p:nvSpPr>
        <p:spPr>
          <a:xfrm>
            <a:off x="859635" y="2644171"/>
            <a:ext cx="2500330" cy="642942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grpSp>
        <p:nvGrpSpPr>
          <p:cNvPr id="60" name="קבוצה 59">
            <a:extLst>
              <a:ext uri="{FF2B5EF4-FFF2-40B4-BE49-F238E27FC236}">
                <a16:creationId xmlns:a16="http://schemas.microsoft.com/office/drawing/2014/main" id="{17DA606B-0E2F-4968-8E3A-9BA2291AD688}"/>
              </a:ext>
            </a:extLst>
          </p:cNvPr>
          <p:cNvGrpSpPr/>
          <p:nvPr/>
        </p:nvGrpSpPr>
        <p:grpSpPr>
          <a:xfrm>
            <a:off x="1073949" y="3787186"/>
            <a:ext cx="2928958" cy="428622"/>
            <a:chOff x="571472" y="3857635"/>
            <a:chExt cx="2928958" cy="428622"/>
          </a:xfrm>
        </p:grpSpPr>
        <p:grpSp>
          <p:nvGrpSpPr>
            <p:cNvPr id="61" name="קבוצה 60">
              <a:extLst>
                <a:ext uri="{FF2B5EF4-FFF2-40B4-BE49-F238E27FC236}">
                  <a16:creationId xmlns:a16="http://schemas.microsoft.com/office/drawing/2014/main" id="{60BAAF69-9470-4B62-9107-27F2EE70631A}"/>
                </a:ext>
              </a:extLst>
            </p:cNvPr>
            <p:cNvGrpSpPr/>
            <p:nvPr/>
          </p:nvGrpSpPr>
          <p:grpSpPr>
            <a:xfrm>
              <a:off x="571472" y="3857635"/>
              <a:ext cx="2644818" cy="428622"/>
              <a:chOff x="571472" y="3857635"/>
              <a:chExt cx="2644818" cy="428622"/>
            </a:xfrm>
          </p:grpSpPr>
          <p:cxnSp>
            <p:nvCxnSpPr>
              <p:cNvPr id="63" name="מחבר ישר 62">
                <a:extLst>
                  <a:ext uri="{FF2B5EF4-FFF2-40B4-BE49-F238E27FC236}">
                    <a16:creationId xmlns:a16="http://schemas.microsoft.com/office/drawing/2014/main" id="{C972059A-DB69-4FE8-A77D-CE1A0B48BF9D}"/>
                  </a:ext>
                </a:extLst>
              </p:cNvPr>
              <p:cNvCxnSpPr/>
              <p:nvPr/>
            </p:nvCxnSpPr>
            <p:spPr>
              <a:xfrm>
                <a:off x="642910" y="4143380"/>
                <a:ext cx="2507003" cy="0"/>
              </a:xfrm>
              <a:prstGeom prst="line">
                <a:avLst/>
              </a:prstGeom>
              <a:ln w="9525"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4" name="מחבר חץ ישר 63">
                <a:extLst>
                  <a:ext uri="{FF2B5EF4-FFF2-40B4-BE49-F238E27FC236}">
                    <a16:creationId xmlns:a16="http://schemas.microsoft.com/office/drawing/2014/main" id="{29F437FB-5D5F-44B2-88BD-71D723B3A9C1}"/>
                  </a:ext>
                </a:extLst>
              </p:cNvPr>
              <p:cNvCxnSpPr/>
              <p:nvPr/>
            </p:nvCxnSpPr>
            <p:spPr>
              <a:xfrm rot="5400000" flipH="1" flipV="1">
                <a:off x="3108328" y="3963984"/>
                <a:ext cx="214312" cy="1613"/>
              </a:xfrm>
              <a:prstGeom prst="straightConnector1">
                <a:avLst/>
              </a:prstGeom>
              <a:ln w="9525">
                <a:solidFill>
                  <a:srgbClr val="00B05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5" name="מחבר ישר 64">
                <a:extLst>
                  <a:ext uri="{FF2B5EF4-FFF2-40B4-BE49-F238E27FC236}">
                    <a16:creationId xmlns:a16="http://schemas.microsoft.com/office/drawing/2014/main" id="{EACE725A-3FA0-448F-ABDE-E49618E16F62}"/>
                  </a:ext>
                </a:extLst>
              </p:cNvPr>
              <p:cNvCxnSpPr>
                <a:endCxn id="67" idx="0"/>
              </p:cNvCxnSpPr>
              <p:nvPr/>
            </p:nvCxnSpPr>
            <p:spPr>
              <a:xfrm rot="5400000" flipH="1" flipV="1">
                <a:off x="526431" y="4238805"/>
                <a:ext cx="92494" cy="2410"/>
              </a:xfrm>
              <a:prstGeom prst="line">
                <a:avLst/>
              </a:prstGeom>
              <a:ln w="9525"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66" name="קשת 65">
                <a:extLst>
                  <a:ext uri="{FF2B5EF4-FFF2-40B4-BE49-F238E27FC236}">
                    <a16:creationId xmlns:a16="http://schemas.microsoft.com/office/drawing/2014/main" id="{7C5FFD0C-C05D-49F3-9027-B1B93CCBFC37}"/>
                  </a:ext>
                </a:extLst>
              </p:cNvPr>
              <p:cNvSpPr/>
              <p:nvPr/>
            </p:nvSpPr>
            <p:spPr>
              <a:xfrm rot="5400000">
                <a:off x="3068042" y="3996745"/>
                <a:ext cx="142872" cy="150399"/>
              </a:xfrm>
              <a:prstGeom prst="arc">
                <a:avLst>
                  <a:gd name="adj1" fmla="val 16253294"/>
                  <a:gd name="adj2" fmla="val 21518501"/>
                </a:avLst>
              </a:prstGeom>
              <a:ln w="9525"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1" anchor="ctr"/>
              <a:lstStyle/>
              <a:p>
                <a:pPr algn="ctr"/>
                <a:endParaRPr lang="he-IL" dirty="0">
                  <a:solidFill>
                    <a:srgbClr val="00B050"/>
                  </a:solidFill>
                </a:endParaRPr>
              </a:p>
            </p:txBody>
          </p:sp>
          <p:sp>
            <p:nvSpPr>
              <p:cNvPr id="67" name="קשת 66">
                <a:extLst>
                  <a:ext uri="{FF2B5EF4-FFF2-40B4-BE49-F238E27FC236}">
                    <a16:creationId xmlns:a16="http://schemas.microsoft.com/office/drawing/2014/main" id="{B18D2C03-D6AF-4005-9D17-B50C05431E12}"/>
                  </a:ext>
                </a:extLst>
              </p:cNvPr>
              <p:cNvSpPr/>
              <p:nvPr/>
            </p:nvSpPr>
            <p:spPr>
              <a:xfrm rot="16200000">
                <a:off x="575047" y="4139804"/>
                <a:ext cx="135727" cy="142878"/>
              </a:xfrm>
              <a:prstGeom prst="arc">
                <a:avLst>
                  <a:gd name="adj1" fmla="val 17052619"/>
                  <a:gd name="adj2" fmla="val 280951"/>
                </a:avLst>
              </a:prstGeom>
              <a:ln w="9525"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1" anchor="ctr"/>
              <a:lstStyle/>
              <a:p>
                <a:pPr algn="ctr"/>
                <a:endParaRPr lang="he-IL" dirty="0">
                  <a:solidFill>
                    <a:srgbClr val="00B050"/>
                  </a:solidFill>
                </a:endParaRPr>
              </a:p>
            </p:txBody>
          </p:sp>
        </p:grpSp>
        <p:sp>
          <p:nvSpPr>
            <p:cNvPr id="62" name="TextBox 44">
              <a:extLst>
                <a:ext uri="{FF2B5EF4-FFF2-40B4-BE49-F238E27FC236}">
                  <a16:creationId xmlns:a16="http://schemas.microsoft.com/office/drawing/2014/main" id="{F39AB60F-1182-432C-8502-27F9EBD872B7}"/>
                </a:ext>
              </a:extLst>
            </p:cNvPr>
            <p:cNvSpPr txBox="1"/>
            <p:nvPr/>
          </p:nvSpPr>
          <p:spPr>
            <a:xfrm>
              <a:off x="3286116" y="3929066"/>
              <a:ext cx="214314" cy="338554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en-US" sz="1600" b="1" dirty="0">
                  <a:solidFill>
                    <a:srgbClr val="00B050"/>
                  </a:solidFill>
                  <a:latin typeface="Varela Round" panose="00000500000000000000" pitchFamily="2" charset="-79"/>
                  <a:cs typeface="Varela Round" panose="00000500000000000000" pitchFamily="2" charset="-79"/>
                </a:rPr>
                <a:t>6</a:t>
              </a:r>
              <a:endParaRPr lang="he-IL" sz="1600" b="1" dirty="0">
                <a:solidFill>
                  <a:srgbClr val="00B050"/>
                </a:solidFill>
                <a:latin typeface="Varela Round" panose="00000500000000000000" pitchFamily="2" charset="-79"/>
                <a:cs typeface="Varela Round" panose="00000500000000000000" pitchFamily="2" charset="-79"/>
              </a:endParaRPr>
            </a:p>
          </p:txBody>
        </p:sp>
      </p:grpSp>
      <p:grpSp>
        <p:nvGrpSpPr>
          <p:cNvPr id="68" name="קבוצה 67">
            <a:extLst>
              <a:ext uri="{FF2B5EF4-FFF2-40B4-BE49-F238E27FC236}">
                <a16:creationId xmlns:a16="http://schemas.microsoft.com/office/drawing/2014/main" id="{4427F2EA-70DE-4AF6-8B73-6BD235358906}"/>
              </a:ext>
            </a:extLst>
          </p:cNvPr>
          <p:cNvGrpSpPr/>
          <p:nvPr/>
        </p:nvGrpSpPr>
        <p:grpSpPr>
          <a:xfrm>
            <a:off x="1073949" y="4572997"/>
            <a:ext cx="2928958" cy="428622"/>
            <a:chOff x="571472" y="3857635"/>
            <a:chExt cx="2928958" cy="428622"/>
          </a:xfrm>
        </p:grpSpPr>
        <p:grpSp>
          <p:nvGrpSpPr>
            <p:cNvPr id="69" name="קבוצה 68">
              <a:extLst>
                <a:ext uri="{FF2B5EF4-FFF2-40B4-BE49-F238E27FC236}">
                  <a16:creationId xmlns:a16="http://schemas.microsoft.com/office/drawing/2014/main" id="{EB738B0C-4066-4377-A5C0-FC6151BDA960}"/>
                </a:ext>
              </a:extLst>
            </p:cNvPr>
            <p:cNvGrpSpPr/>
            <p:nvPr/>
          </p:nvGrpSpPr>
          <p:grpSpPr>
            <a:xfrm>
              <a:off x="571472" y="3857635"/>
              <a:ext cx="2644818" cy="428622"/>
              <a:chOff x="571472" y="3857635"/>
              <a:chExt cx="2644818" cy="428622"/>
            </a:xfrm>
          </p:grpSpPr>
          <p:cxnSp>
            <p:nvCxnSpPr>
              <p:cNvPr id="71" name="מחבר ישר 70">
                <a:extLst>
                  <a:ext uri="{FF2B5EF4-FFF2-40B4-BE49-F238E27FC236}">
                    <a16:creationId xmlns:a16="http://schemas.microsoft.com/office/drawing/2014/main" id="{0718B07A-F987-4AF1-88C3-F2831BA77AEE}"/>
                  </a:ext>
                </a:extLst>
              </p:cNvPr>
              <p:cNvCxnSpPr/>
              <p:nvPr/>
            </p:nvCxnSpPr>
            <p:spPr>
              <a:xfrm>
                <a:off x="642910" y="4143380"/>
                <a:ext cx="2507003" cy="0"/>
              </a:xfrm>
              <a:prstGeom prst="line">
                <a:avLst/>
              </a:prstGeom>
              <a:ln w="9525"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2" name="מחבר חץ ישר 71">
                <a:extLst>
                  <a:ext uri="{FF2B5EF4-FFF2-40B4-BE49-F238E27FC236}">
                    <a16:creationId xmlns:a16="http://schemas.microsoft.com/office/drawing/2014/main" id="{4E42E154-6A8C-4C7C-AC96-3EFD9B80707B}"/>
                  </a:ext>
                </a:extLst>
              </p:cNvPr>
              <p:cNvCxnSpPr/>
              <p:nvPr/>
            </p:nvCxnSpPr>
            <p:spPr>
              <a:xfrm rot="5400000" flipH="1" flipV="1">
                <a:off x="3108328" y="3963984"/>
                <a:ext cx="214312" cy="1613"/>
              </a:xfrm>
              <a:prstGeom prst="straightConnector1">
                <a:avLst/>
              </a:prstGeom>
              <a:ln w="9525">
                <a:solidFill>
                  <a:srgbClr val="00B05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3" name="מחבר ישר 72">
                <a:extLst>
                  <a:ext uri="{FF2B5EF4-FFF2-40B4-BE49-F238E27FC236}">
                    <a16:creationId xmlns:a16="http://schemas.microsoft.com/office/drawing/2014/main" id="{A757D2DC-CEE0-433B-8BB8-1F7972F6E02A}"/>
                  </a:ext>
                </a:extLst>
              </p:cNvPr>
              <p:cNvCxnSpPr>
                <a:endCxn id="75" idx="0"/>
              </p:cNvCxnSpPr>
              <p:nvPr/>
            </p:nvCxnSpPr>
            <p:spPr>
              <a:xfrm rot="5400000" flipH="1" flipV="1">
                <a:off x="526431" y="4238805"/>
                <a:ext cx="92494" cy="2410"/>
              </a:xfrm>
              <a:prstGeom prst="line">
                <a:avLst/>
              </a:prstGeom>
              <a:ln w="9525"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74" name="קשת 73">
                <a:extLst>
                  <a:ext uri="{FF2B5EF4-FFF2-40B4-BE49-F238E27FC236}">
                    <a16:creationId xmlns:a16="http://schemas.microsoft.com/office/drawing/2014/main" id="{A2685A0A-16BC-4CAC-96DC-C311F9E69AD7}"/>
                  </a:ext>
                </a:extLst>
              </p:cNvPr>
              <p:cNvSpPr/>
              <p:nvPr/>
            </p:nvSpPr>
            <p:spPr>
              <a:xfrm rot="5400000">
                <a:off x="3068042" y="3996745"/>
                <a:ext cx="142872" cy="150399"/>
              </a:xfrm>
              <a:prstGeom prst="arc">
                <a:avLst>
                  <a:gd name="adj1" fmla="val 16253294"/>
                  <a:gd name="adj2" fmla="val 21518501"/>
                </a:avLst>
              </a:prstGeom>
              <a:ln w="9525"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1" anchor="ctr"/>
              <a:lstStyle/>
              <a:p>
                <a:pPr algn="ctr"/>
                <a:endParaRPr lang="he-IL" dirty="0">
                  <a:solidFill>
                    <a:srgbClr val="00B050"/>
                  </a:solidFill>
                </a:endParaRPr>
              </a:p>
            </p:txBody>
          </p:sp>
          <p:sp>
            <p:nvSpPr>
              <p:cNvPr id="75" name="קשת 74">
                <a:extLst>
                  <a:ext uri="{FF2B5EF4-FFF2-40B4-BE49-F238E27FC236}">
                    <a16:creationId xmlns:a16="http://schemas.microsoft.com/office/drawing/2014/main" id="{181DBFE6-264E-4D03-802E-F5E666169C8A}"/>
                  </a:ext>
                </a:extLst>
              </p:cNvPr>
              <p:cNvSpPr/>
              <p:nvPr/>
            </p:nvSpPr>
            <p:spPr>
              <a:xfrm rot="16200000">
                <a:off x="575047" y="4139804"/>
                <a:ext cx="135727" cy="142878"/>
              </a:xfrm>
              <a:prstGeom prst="arc">
                <a:avLst>
                  <a:gd name="adj1" fmla="val 17052619"/>
                  <a:gd name="adj2" fmla="val 280951"/>
                </a:avLst>
              </a:prstGeom>
              <a:ln w="9525"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1" anchor="ctr"/>
              <a:lstStyle/>
              <a:p>
                <a:pPr algn="ctr"/>
                <a:endParaRPr lang="he-IL" dirty="0">
                  <a:solidFill>
                    <a:srgbClr val="00B050"/>
                  </a:solidFill>
                </a:endParaRPr>
              </a:p>
            </p:txBody>
          </p:sp>
        </p:grpSp>
        <p:sp>
          <p:nvSpPr>
            <p:cNvPr id="70" name="TextBox 48">
              <a:extLst>
                <a:ext uri="{FF2B5EF4-FFF2-40B4-BE49-F238E27FC236}">
                  <a16:creationId xmlns:a16="http://schemas.microsoft.com/office/drawing/2014/main" id="{F9D60E4C-A9EB-47C5-9911-2B3AFDED4871}"/>
                </a:ext>
              </a:extLst>
            </p:cNvPr>
            <p:cNvSpPr txBox="1"/>
            <p:nvPr/>
          </p:nvSpPr>
          <p:spPr>
            <a:xfrm>
              <a:off x="3286116" y="3929066"/>
              <a:ext cx="214314" cy="338554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en-US" sz="1600" b="1" dirty="0">
                  <a:solidFill>
                    <a:srgbClr val="00B050"/>
                  </a:solidFill>
                  <a:latin typeface="Varela Round" panose="00000500000000000000" pitchFamily="2" charset="-79"/>
                  <a:cs typeface="Varela Round" panose="00000500000000000000" pitchFamily="2" charset="-79"/>
                </a:rPr>
                <a:t>2</a:t>
              </a:r>
              <a:endParaRPr lang="he-IL" sz="1600" b="1" dirty="0">
                <a:solidFill>
                  <a:srgbClr val="00B050"/>
                </a:solidFill>
                <a:latin typeface="Varela Round" panose="00000500000000000000" pitchFamily="2" charset="-79"/>
                <a:cs typeface="Varela Round" panose="00000500000000000000" pitchFamily="2" charset="-79"/>
              </a:endParaRPr>
            </a:p>
          </p:txBody>
        </p:sp>
      </p:grpSp>
      <p:grpSp>
        <p:nvGrpSpPr>
          <p:cNvPr id="76" name="קבוצה 75">
            <a:extLst>
              <a:ext uri="{FF2B5EF4-FFF2-40B4-BE49-F238E27FC236}">
                <a16:creationId xmlns:a16="http://schemas.microsoft.com/office/drawing/2014/main" id="{D914E004-8A82-47F1-A74B-85C199BAFB43}"/>
              </a:ext>
            </a:extLst>
          </p:cNvPr>
          <p:cNvGrpSpPr/>
          <p:nvPr/>
        </p:nvGrpSpPr>
        <p:grpSpPr>
          <a:xfrm>
            <a:off x="1073949" y="5287377"/>
            <a:ext cx="2928958" cy="428622"/>
            <a:chOff x="571472" y="3857635"/>
            <a:chExt cx="2928958" cy="428622"/>
          </a:xfrm>
        </p:grpSpPr>
        <p:grpSp>
          <p:nvGrpSpPr>
            <p:cNvPr id="77" name="קבוצה 76">
              <a:extLst>
                <a:ext uri="{FF2B5EF4-FFF2-40B4-BE49-F238E27FC236}">
                  <a16:creationId xmlns:a16="http://schemas.microsoft.com/office/drawing/2014/main" id="{54E5DED5-5097-42C9-8916-790B4BE21ECF}"/>
                </a:ext>
              </a:extLst>
            </p:cNvPr>
            <p:cNvGrpSpPr/>
            <p:nvPr/>
          </p:nvGrpSpPr>
          <p:grpSpPr>
            <a:xfrm>
              <a:off x="571472" y="3857635"/>
              <a:ext cx="2644818" cy="428622"/>
              <a:chOff x="571472" y="3857635"/>
              <a:chExt cx="2644818" cy="428622"/>
            </a:xfrm>
          </p:grpSpPr>
          <p:cxnSp>
            <p:nvCxnSpPr>
              <p:cNvPr id="79" name="מחבר ישר 78">
                <a:extLst>
                  <a:ext uri="{FF2B5EF4-FFF2-40B4-BE49-F238E27FC236}">
                    <a16:creationId xmlns:a16="http://schemas.microsoft.com/office/drawing/2014/main" id="{6AC01CA5-AFCB-4904-A059-FF9048935D14}"/>
                  </a:ext>
                </a:extLst>
              </p:cNvPr>
              <p:cNvCxnSpPr/>
              <p:nvPr/>
            </p:nvCxnSpPr>
            <p:spPr>
              <a:xfrm>
                <a:off x="642910" y="4143380"/>
                <a:ext cx="2507003" cy="0"/>
              </a:xfrm>
              <a:prstGeom prst="line">
                <a:avLst/>
              </a:prstGeom>
              <a:ln w="9525"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0" name="מחבר חץ ישר 79">
                <a:extLst>
                  <a:ext uri="{FF2B5EF4-FFF2-40B4-BE49-F238E27FC236}">
                    <a16:creationId xmlns:a16="http://schemas.microsoft.com/office/drawing/2014/main" id="{DA2FB5AC-9355-43A4-9B7F-24DE253D151B}"/>
                  </a:ext>
                </a:extLst>
              </p:cNvPr>
              <p:cNvCxnSpPr/>
              <p:nvPr/>
            </p:nvCxnSpPr>
            <p:spPr>
              <a:xfrm rot="5400000" flipH="1" flipV="1">
                <a:off x="3108328" y="3963984"/>
                <a:ext cx="214312" cy="1613"/>
              </a:xfrm>
              <a:prstGeom prst="straightConnector1">
                <a:avLst/>
              </a:prstGeom>
              <a:ln w="9525">
                <a:solidFill>
                  <a:srgbClr val="00B05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1" name="מחבר ישר 80">
                <a:extLst>
                  <a:ext uri="{FF2B5EF4-FFF2-40B4-BE49-F238E27FC236}">
                    <a16:creationId xmlns:a16="http://schemas.microsoft.com/office/drawing/2014/main" id="{FFF8E944-BA88-40DE-83B7-6A09E9AD5025}"/>
                  </a:ext>
                </a:extLst>
              </p:cNvPr>
              <p:cNvCxnSpPr>
                <a:endCxn id="83" idx="0"/>
              </p:cNvCxnSpPr>
              <p:nvPr/>
            </p:nvCxnSpPr>
            <p:spPr>
              <a:xfrm rot="5400000" flipH="1" flipV="1">
                <a:off x="526431" y="4238805"/>
                <a:ext cx="92494" cy="2410"/>
              </a:xfrm>
              <a:prstGeom prst="line">
                <a:avLst/>
              </a:prstGeom>
              <a:ln w="9525"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82" name="קשת 81">
                <a:extLst>
                  <a:ext uri="{FF2B5EF4-FFF2-40B4-BE49-F238E27FC236}">
                    <a16:creationId xmlns:a16="http://schemas.microsoft.com/office/drawing/2014/main" id="{F4B1D2B0-1D0B-4011-AD41-D6BE4DDE7E40}"/>
                  </a:ext>
                </a:extLst>
              </p:cNvPr>
              <p:cNvSpPr/>
              <p:nvPr/>
            </p:nvSpPr>
            <p:spPr>
              <a:xfrm rot="5400000">
                <a:off x="3068042" y="3996745"/>
                <a:ext cx="142872" cy="150399"/>
              </a:xfrm>
              <a:prstGeom prst="arc">
                <a:avLst>
                  <a:gd name="adj1" fmla="val 16253294"/>
                  <a:gd name="adj2" fmla="val 21518501"/>
                </a:avLst>
              </a:prstGeom>
              <a:ln w="9525"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1" anchor="ctr"/>
              <a:lstStyle/>
              <a:p>
                <a:pPr algn="ctr"/>
                <a:endParaRPr lang="he-IL" dirty="0">
                  <a:solidFill>
                    <a:srgbClr val="00B050"/>
                  </a:solidFill>
                </a:endParaRPr>
              </a:p>
            </p:txBody>
          </p:sp>
          <p:sp>
            <p:nvSpPr>
              <p:cNvPr id="83" name="קשת 82">
                <a:extLst>
                  <a:ext uri="{FF2B5EF4-FFF2-40B4-BE49-F238E27FC236}">
                    <a16:creationId xmlns:a16="http://schemas.microsoft.com/office/drawing/2014/main" id="{5F391EEB-B0FD-43E4-867B-583585915D09}"/>
                  </a:ext>
                </a:extLst>
              </p:cNvPr>
              <p:cNvSpPr/>
              <p:nvPr/>
            </p:nvSpPr>
            <p:spPr>
              <a:xfrm rot="16200000">
                <a:off x="575047" y="4139804"/>
                <a:ext cx="135727" cy="142878"/>
              </a:xfrm>
              <a:prstGeom prst="arc">
                <a:avLst>
                  <a:gd name="adj1" fmla="val 17052619"/>
                  <a:gd name="adj2" fmla="val 280951"/>
                </a:avLst>
              </a:prstGeom>
              <a:ln w="9525"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1" anchor="ctr"/>
              <a:lstStyle/>
              <a:p>
                <a:pPr algn="ctr"/>
                <a:endParaRPr lang="he-IL" dirty="0">
                  <a:solidFill>
                    <a:srgbClr val="00B050"/>
                  </a:solidFill>
                </a:endParaRPr>
              </a:p>
            </p:txBody>
          </p:sp>
        </p:grpSp>
        <p:sp>
          <p:nvSpPr>
            <p:cNvPr id="78" name="TextBox 58">
              <a:extLst>
                <a:ext uri="{FF2B5EF4-FFF2-40B4-BE49-F238E27FC236}">
                  <a16:creationId xmlns:a16="http://schemas.microsoft.com/office/drawing/2014/main" id="{6F6DD5E3-585F-4066-A166-7956F363059C}"/>
                </a:ext>
              </a:extLst>
            </p:cNvPr>
            <p:cNvSpPr txBox="1"/>
            <p:nvPr/>
          </p:nvSpPr>
          <p:spPr>
            <a:xfrm>
              <a:off x="3286116" y="3929066"/>
              <a:ext cx="214314" cy="338554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en-US" sz="1600" b="1" dirty="0">
                  <a:solidFill>
                    <a:srgbClr val="00B050"/>
                  </a:solidFill>
                  <a:latin typeface="Varela Round" panose="00000500000000000000" pitchFamily="2" charset="-79"/>
                  <a:cs typeface="Varela Round" panose="00000500000000000000" pitchFamily="2" charset="-79"/>
                </a:rPr>
                <a:t>1</a:t>
              </a:r>
              <a:endParaRPr lang="he-IL" sz="1600" b="1" dirty="0">
                <a:solidFill>
                  <a:srgbClr val="00B050"/>
                </a:solidFill>
                <a:latin typeface="Varela Round" panose="00000500000000000000" pitchFamily="2" charset="-79"/>
                <a:cs typeface="Varela Round" panose="00000500000000000000" pitchFamily="2" charset="-79"/>
              </a:endParaRPr>
            </a:p>
          </p:txBody>
        </p:sp>
      </p:grpSp>
      <p:sp>
        <p:nvSpPr>
          <p:cNvPr id="84" name="AutoShape 3">
            <a:extLst>
              <a:ext uri="{FF2B5EF4-FFF2-40B4-BE49-F238E27FC236}">
                <a16:creationId xmlns:a16="http://schemas.microsoft.com/office/drawing/2014/main" id="{130CBA90-A7E0-40D6-B02D-440947854547}"/>
              </a:ext>
            </a:extLst>
          </p:cNvPr>
          <p:cNvSpPr>
            <a:spLocks/>
          </p:cNvSpPr>
          <p:nvPr/>
        </p:nvSpPr>
        <p:spPr bwMode="auto">
          <a:xfrm rot="16200000">
            <a:off x="2002643" y="3429990"/>
            <a:ext cx="214316" cy="928695"/>
          </a:xfrm>
          <a:prstGeom prst="leftBrace">
            <a:avLst>
              <a:gd name="adj1" fmla="val 27930"/>
              <a:gd name="adj2" fmla="val 50000"/>
            </a:avLst>
          </a:prstGeom>
          <a:ln>
            <a:headEnd/>
            <a:tailEnd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e-IL" dirty="0">
              <a:solidFill>
                <a:srgbClr val="00B0F0"/>
              </a:solidFill>
            </a:endParaRPr>
          </a:p>
        </p:txBody>
      </p:sp>
      <p:sp>
        <p:nvSpPr>
          <p:cNvPr id="86" name="כותרת 1">
            <a:extLst>
              <a:ext uri="{FF2B5EF4-FFF2-40B4-BE49-F238E27FC236}">
                <a16:creationId xmlns:a16="http://schemas.microsoft.com/office/drawing/2014/main" id="{90B76075-36B3-434E-A72C-9AD9F53F0780}"/>
              </a:ext>
            </a:extLst>
          </p:cNvPr>
          <p:cNvSpPr txBox="1">
            <a:spLocks/>
          </p:cNvSpPr>
          <p:nvPr/>
        </p:nvSpPr>
        <p:spPr>
          <a:xfrm>
            <a:off x="1024128" y="155448"/>
            <a:ext cx="9802368" cy="773222"/>
          </a:xfrm>
          <a:prstGeom prst="rect">
            <a:avLst/>
          </a:prstGeom>
          <a:noFill/>
        </p:spPr>
        <p:txBody>
          <a:bodyPr vert="horz" lIns="0" tIns="0" rIns="0" bIns="0" rtlCol="1" anchor="ctr">
            <a:noAutofit/>
          </a:bodyPr>
          <a:lstStyle>
            <a:lvl1pPr marL="0" marR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he-IL" sz="44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arela Round" pitchFamily="2" charset="-79"/>
                <a:ea typeface="+mj-ea"/>
                <a:cs typeface="Varela Round" panose="00000500000000000000" pitchFamily="2" charset="-79"/>
              </a:defRPr>
            </a:lvl1pPr>
          </a:lstStyle>
          <a:p>
            <a:r>
              <a:rPr lang="he-IL" dirty="0"/>
              <a:t>משימה - חישוב עצרת - !</a:t>
            </a:r>
            <a:r>
              <a:rPr lang="en-US" sz="4000" dirty="0"/>
              <a:t>N</a:t>
            </a:r>
            <a:r>
              <a:rPr lang="he-IL" sz="4000" dirty="0"/>
              <a:t> </a:t>
            </a:r>
            <a:endParaRPr lang="he-IL" dirty="0"/>
          </a:p>
        </p:txBody>
      </p:sp>
      <p:sp>
        <p:nvSpPr>
          <p:cNvPr id="93" name="מציין מיקום תוכן 8">
            <a:extLst>
              <a:ext uri="{FF2B5EF4-FFF2-40B4-BE49-F238E27FC236}">
                <a16:creationId xmlns:a16="http://schemas.microsoft.com/office/drawing/2014/main" id="{10B63188-0185-4435-A7C7-9A21E43A174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987107" y="2843736"/>
            <a:ext cx="4884680" cy="1761259"/>
          </a:xfrm>
        </p:spPr>
        <p:txBody>
          <a:bodyPr>
            <a:normAutofit lnSpcReduction="10000"/>
          </a:bodyPr>
          <a:lstStyle/>
          <a:p>
            <a:pPr marL="0" indent="0" defTabSz="432000">
              <a:buNone/>
            </a:pPr>
            <a:r>
              <a:rPr lang="he-IL" b="1" i="1" dirty="0">
                <a:solidFill>
                  <a:srgbClr val="FFC000"/>
                </a:solidFill>
              </a:rPr>
              <a:t>עצרת</a:t>
            </a:r>
            <a:r>
              <a:rPr lang="he-IL" b="1" i="1" dirty="0"/>
              <a:t> </a:t>
            </a:r>
            <a:r>
              <a:rPr lang="he-IL" i="1" dirty="0"/>
              <a:t>(</a:t>
            </a:r>
            <a:r>
              <a:rPr lang="en-US" i="1" dirty="0"/>
              <a:t>n</a:t>
            </a:r>
            <a:r>
              <a:rPr lang="he-IL" i="1" dirty="0"/>
              <a:t>)</a:t>
            </a:r>
            <a:endParaRPr lang="en-US" dirty="0"/>
          </a:p>
          <a:p>
            <a:pPr marL="457200" indent="-457200" defTabSz="432000" hangingPunct="0">
              <a:buAutoNum type="arabicPeriod"/>
            </a:pPr>
            <a:r>
              <a:rPr lang="he-IL" i="1" dirty="0"/>
              <a:t>אם  </a:t>
            </a:r>
            <a:r>
              <a:rPr lang="en-US" i="1" dirty="0"/>
              <a:t>n &lt; 2</a:t>
            </a:r>
            <a:r>
              <a:rPr lang="he-IL" i="1" dirty="0"/>
              <a:t>, </a:t>
            </a:r>
          </a:p>
          <a:p>
            <a:pPr marL="0" indent="0" defTabSz="432000" hangingPunct="0">
              <a:buNone/>
            </a:pPr>
            <a:r>
              <a:rPr lang="he-IL" i="1" dirty="0"/>
              <a:t>		1.1	החזר </a:t>
            </a:r>
            <a:r>
              <a:rPr lang="en-US" i="1" dirty="0"/>
              <a:t>1</a:t>
            </a:r>
            <a:endParaRPr lang="en-US" dirty="0"/>
          </a:p>
          <a:p>
            <a:pPr marL="0" indent="0" defTabSz="432000" hangingPunct="0">
              <a:buNone/>
            </a:pPr>
            <a:r>
              <a:rPr lang="he-IL" i="1" dirty="0"/>
              <a:t>2.	החזר </a:t>
            </a:r>
            <a:r>
              <a:rPr lang="he-IL" b="1" i="1" dirty="0">
                <a:solidFill>
                  <a:srgbClr val="FFC000"/>
                </a:solidFill>
              </a:rPr>
              <a:t>עצרת</a:t>
            </a:r>
            <a:r>
              <a:rPr lang="he-IL" i="1" dirty="0"/>
              <a:t> (</a:t>
            </a:r>
            <a:r>
              <a:rPr lang="en-US" i="1" dirty="0"/>
              <a:t>n - 10</a:t>
            </a:r>
            <a:r>
              <a:rPr lang="he-IL" i="1" dirty="0"/>
              <a:t>)</a:t>
            </a:r>
            <a:r>
              <a:rPr lang="he-IL" sz="4000" i="1" baseline="-25000" dirty="0"/>
              <a:t> </a:t>
            </a:r>
            <a:r>
              <a:rPr lang="he-IL" sz="4000" i="1" baseline="-20000" dirty="0"/>
              <a:t>*</a:t>
            </a:r>
            <a:r>
              <a:rPr lang="en-US" i="1" dirty="0"/>
              <a:t>n</a:t>
            </a:r>
            <a:endParaRPr lang="en-US" dirty="0"/>
          </a:p>
          <a:p>
            <a:pPr marL="0" indent="0" defTabSz="432000">
              <a:buNone/>
            </a:pPr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22864795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00"/>
                                        <p:tgtEl>
                                          <p:spTgt spid="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4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0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5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0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5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0" dur="500"/>
                                        <p:tgtEl>
                                          <p:spTgt spid="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" grpId="0" build="p"/>
      <p:bldP spid="49" grpId="0" build="p"/>
      <p:bldP spid="50" grpId="0" build="p"/>
      <p:bldP spid="51" grpId="0" build="p"/>
      <p:bldP spid="52" grpId="0" build="p"/>
      <p:bldP spid="53" grpId="0" build="p"/>
      <p:bldP spid="54" grpId="0" build="p"/>
      <p:bldP spid="55" grpId="0"/>
      <p:bldP spid="56" grpId="0" animBg="1"/>
      <p:bldP spid="57" grpId="0"/>
      <p:bldP spid="58" grpId="0"/>
      <p:bldP spid="59" grpId="0" animBg="1"/>
      <p:bldP spid="8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כותרת 1">
            <a:extLst>
              <a:ext uri="{FF2B5EF4-FFF2-40B4-BE49-F238E27FC236}">
                <a16:creationId xmlns:a16="http://schemas.microsoft.com/office/drawing/2014/main" id="{90B76075-36B3-434E-A72C-9AD9F53F0780}"/>
              </a:ext>
            </a:extLst>
          </p:cNvPr>
          <p:cNvSpPr txBox="1">
            <a:spLocks/>
          </p:cNvSpPr>
          <p:nvPr/>
        </p:nvSpPr>
        <p:spPr>
          <a:xfrm>
            <a:off x="1194816" y="155448"/>
            <a:ext cx="9802368" cy="773222"/>
          </a:xfrm>
          <a:prstGeom prst="rect">
            <a:avLst/>
          </a:prstGeom>
          <a:noFill/>
        </p:spPr>
        <p:txBody>
          <a:bodyPr vert="horz" lIns="0" tIns="0" rIns="0" bIns="0" rtlCol="1" anchor="ctr">
            <a:noAutofit/>
          </a:bodyPr>
          <a:lstStyle>
            <a:lvl1pPr marL="0" marR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he-IL" sz="44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arela Round" pitchFamily="2" charset="-79"/>
                <a:ea typeface="+mj-ea"/>
                <a:cs typeface="Varela Round" panose="00000500000000000000" pitchFamily="2" charset="-79"/>
              </a:defRPr>
            </a:lvl1pPr>
          </a:lstStyle>
          <a:p>
            <a:r>
              <a:rPr lang="he-IL" dirty="0"/>
              <a:t>חישוב עצרת !</a:t>
            </a:r>
            <a:r>
              <a:rPr lang="en-US" sz="4000" dirty="0">
                <a:latin typeface="+mj-lt"/>
              </a:rPr>
              <a:t>N</a:t>
            </a:r>
            <a:r>
              <a:rPr lang="he-IL" sz="4000" dirty="0"/>
              <a:t> - תכנית בשפת </a:t>
            </a:r>
            <a:r>
              <a:rPr lang="en-US" sz="4000" dirty="0">
                <a:latin typeface="+mj-lt"/>
              </a:rPr>
              <a:t>JAVA</a:t>
            </a:r>
            <a:endParaRPr lang="he-IL" sz="4000" dirty="0">
              <a:latin typeface="+mj-lt"/>
            </a:endParaRPr>
          </a:p>
        </p:txBody>
      </p:sp>
      <p:sp>
        <p:nvSpPr>
          <p:cNvPr id="42" name="כותרת 1">
            <a:extLst>
              <a:ext uri="{FF2B5EF4-FFF2-40B4-BE49-F238E27FC236}">
                <a16:creationId xmlns:a16="http://schemas.microsoft.com/office/drawing/2014/main" id="{F0A9B4BD-370D-40C9-BE11-8810FAD33E9D}"/>
              </a:ext>
            </a:extLst>
          </p:cNvPr>
          <p:cNvSpPr txBox="1">
            <a:spLocks/>
          </p:cNvSpPr>
          <p:nvPr/>
        </p:nvSpPr>
        <p:spPr>
          <a:xfrm>
            <a:off x="357158" y="1135441"/>
            <a:ext cx="9447242" cy="3786214"/>
          </a:xfrm>
          <a:prstGeom prst="rect">
            <a:avLst/>
          </a:prstGeom>
        </p:spPr>
        <p:txBody>
          <a:bodyPr rtlCol="1" anchor="ctr"/>
          <a:lstStyle/>
          <a:p>
            <a:pPr algn="l" rtl="0">
              <a:spcAft>
                <a:spcPts val="600"/>
              </a:spcAft>
            </a:pPr>
            <a:r>
              <a:rPr lang="en-US" sz="2400" dirty="0">
                <a:cs typeface="Varela Round" panose="00000500000000000000" pitchFamily="2" charset="-79"/>
              </a:rPr>
              <a:t>public  static  </a:t>
            </a:r>
            <a:r>
              <a:rPr lang="en-US" sz="2400" dirty="0" err="1">
                <a:cs typeface="Varela Round" panose="00000500000000000000" pitchFamily="2" charset="-79"/>
              </a:rPr>
              <a:t>int</a:t>
            </a:r>
            <a:r>
              <a:rPr lang="en-US" sz="2400" dirty="0">
                <a:cs typeface="Varela Round" panose="00000500000000000000" pitchFamily="2" charset="-79"/>
              </a:rPr>
              <a:t>  </a:t>
            </a:r>
            <a:r>
              <a:rPr lang="en-US" sz="2400" b="1" dirty="0">
                <a:solidFill>
                  <a:srgbClr val="FF0000"/>
                </a:solidFill>
                <a:cs typeface="Varela Round" panose="00000500000000000000" pitchFamily="2" charset="-79"/>
              </a:rPr>
              <a:t>factorial</a:t>
            </a:r>
            <a:r>
              <a:rPr lang="en-US" sz="2400" dirty="0">
                <a:cs typeface="Varela Round" panose="00000500000000000000" pitchFamily="2" charset="-79"/>
              </a:rPr>
              <a:t> ( </a:t>
            </a:r>
            <a:r>
              <a:rPr lang="en-US" sz="2400" dirty="0" err="1">
                <a:cs typeface="Varela Round" panose="00000500000000000000" pitchFamily="2" charset="-79"/>
              </a:rPr>
              <a:t>int</a:t>
            </a:r>
            <a:r>
              <a:rPr lang="en-US" sz="2400" dirty="0">
                <a:cs typeface="Varela Round" panose="00000500000000000000" pitchFamily="2" charset="-79"/>
              </a:rPr>
              <a:t>  n )</a:t>
            </a:r>
          </a:p>
          <a:p>
            <a:pPr algn="l" rtl="0"/>
            <a:r>
              <a:rPr lang="en-US" sz="2400" dirty="0">
                <a:cs typeface="Varela Round" panose="00000500000000000000" pitchFamily="2" charset="-79"/>
              </a:rPr>
              <a:t>{</a:t>
            </a:r>
            <a:r>
              <a:rPr lang="en-US" sz="2400" dirty="0">
                <a:solidFill>
                  <a:srgbClr val="00B050"/>
                </a:solidFill>
                <a:cs typeface="+mn-cs"/>
              </a:rPr>
              <a:t>  // 					  </a:t>
            </a:r>
            <a:r>
              <a:rPr lang="en-US" sz="800" dirty="0">
                <a:solidFill>
                  <a:srgbClr val="00B050"/>
                </a:solidFill>
                <a:cs typeface="+mn-cs"/>
              </a:rPr>
              <a:t> </a:t>
            </a:r>
            <a:r>
              <a:rPr lang="en-US" sz="2400" dirty="0">
                <a:solidFill>
                  <a:srgbClr val="00B050"/>
                </a:solidFill>
                <a:cs typeface="+mn-cs"/>
              </a:rPr>
              <a:t> .</a:t>
            </a:r>
            <a:r>
              <a:rPr lang="en-US" sz="2400" dirty="0">
                <a:solidFill>
                  <a:srgbClr val="00B050"/>
                </a:solidFill>
              </a:rPr>
              <a:t>n </a:t>
            </a:r>
            <a:r>
              <a:rPr lang="he-IL" sz="2400" dirty="0">
                <a:solidFill>
                  <a:srgbClr val="00B050"/>
                </a:solidFill>
              </a:rPr>
              <a:t> </a:t>
            </a:r>
            <a:r>
              <a:rPr lang="he-IL" sz="2400" dirty="0">
                <a:solidFill>
                  <a:srgbClr val="00B050"/>
                </a:solidFill>
                <a:cs typeface="+mn-cs"/>
              </a:rPr>
              <a:t>הפעולה מקבלת מספר </a:t>
            </a:r>
            <a:r>
              <a:rPr lang="he-IL" sz="2400" u="sng" dirty="0">
                <a:solidFill>
                  <a:srgbClr val="00B050"/>
                </a:solidFill>
                <a:cs typeface="+mn-cs"/>
              </a:rPr>
              <a:t>טבעי</a:t>
            </a:r>
            <a:endParaRPr lang="en-US" sz="2400" u="sng" dirty="0">
              <a:solidFill>
                <a:srgbClr val="00B050"/>
              </a:solidFill>
              <a:cs typeface="+mn-cs"/>
            </a:endParaRPr>
          </a:p>
          <a:p>
            <a:r>
              <a:rPr lang="he-IL" sz="2400" dirty="0">
                <a:solidFill>
                  <a:srgbClr val="00B050"/>
                </a:solidFill>
                <a:cs typeface="+mn-cs"/>
              </a:rPr>
              <a:t>     הפעולה מחשבת ומחזירה את תוצאת העצרת של </a:t>
            </a:r>
            <a:r>
              <a:rPr lang="en-US" sz="2400" dirty="0">
                <a:solidFill>
                  <a:srgbClr val="00B050"/>
                </a:solidFill>
                <a:cs typeface="+mn-cs"/>
              </a:rPr>
              <a:t>n</a:t>
            </a:r>
            <a:r>
              <a:rPr lang="he-IL" sz="2400" dirty="0">
                <a:solidFill>
                  <a:srgbClr val="00B050"/>
                </a:solidFill>
                <a:cs typeface="+mn-cs"/>
              </a:rPr>
              <a:t>.</a:t>
            </a:r>
            <a:r>
              <a:rPr lang="he-IL" sz="2400" dirty="0">
                <a:solidFill>
                  <a:srgbClr val="00B050"/>
                </a:solidFill>
              </a:rPr>
              <a:t> 		  </a:t>
            </a:r>
            <a:r>
              <a:rPr lang="en-US" sz="2400" dirty="0">
                <a:solidFill>
                  <a:srgbClr val="00B050"/>
                </a:solidFill>
              </a:rPr>
              <a:t>//    </a:t>
            </a:r>
            <a:r>
              <a:rPr lang="en-US" sz="2400" dirty="0"/>
              <a:t>	 </a:t>
            </a:r>
          </a:p>
          <a:p>
            <a:pPr algn="l" rtl="0"/>
            <a:r>
              <a:rPr lang="en-US" sz="2400" dirty="0">
                <a:cs typeface="Varela Round" panose="00000500000000000000" pitchFamily="2" charset="-79"/>
              </a:rPr>
              <a:t> </a:t>
            </a:r>
          </a:p>
          <a:p>
            <a:pPr algn="l" rtl="0"/>
            <a:r>
              <a:rPr lang="en-US" sz="2400" dirty="0">
                <a:cs typeface="Varela Round" panose="00000500000000000000" pitchFamily="2" charset="-79"/>
              </a:rPr>
              <a:t>      if  ( n &lt; 2 )</a:t>
            </a:r>
          </a:p>
          <a:p>
            <a:pPr algn="l" rtl="0"/>
            <a:r>
              <a:rPr lang="en-US" sz="2400" dirty="0">
                <a:cs typeface="Varela Round" panose="00000500000000000000" pitchFamily="2" charset="-79"/>
              </a:rPr>
              <a:t>		 return </a:t>
            </a:r>
            <a:r>
              <a:rPr lang="en-US" sz="2000" dirty="0">
                <a:cs typeface="Varela Round" panose="00000500000000000000" pitchFamily="2" charset="-79"/>
              </a:rPr>
              <a:t>1</a:t>
            </a:r>
            <a:r>
              <a:rPr lang="en-US" sz="2400" dirty="0">
                <a:cs typeface="Varela Round" panose="00000500000000000000" pitchFamily="2" charset="-79"/>
              </a:rPr>
              <a:t> </a:t>
            </a:r>
            <a:r>
              <a:rPr lang="en-US" sz="2400" b="1" dirty="0">
                <a:cs typeface="Varela Round" panose="00000500000000000000" pitchFamily="2" charset="-79"/>
              </a:rPr>
              <a:t>;</a:t>
            </a:r>
            <a:endParaRPr lang="en-US" sz="2400" dirty="0">
              <a:cs typeface="Varela Round" panose="00000500000000000000" pitchFamily="2" charset="-79"/>
            </a:endParaRPr>
          </a:p>
          <a:p>
            <a:pPr algn="l" rtl="0"/>
            <a:r>
              <a:rPr lang="en-US" sz="2400" dirty="0">
                <a:cs typeface="Varela Round" panose="00000500000000000000" pitchFamily="2" charset="-79"/>
              </a:rPr>
              <a:t>	else</a:t>
            </a:r>
          </a:p>
          <a:p>
            <a:pPr algn="l" rtl="0"/>
            <a:r>
              <a:rPr lang="en-US" sz="2400" dirty="0">
                <a:cs typeface="Varela Round" panose="00000500000000000000" pitchFamily="2" charset="-79"/>
              </a:rPr>
              <a:t>		</a:t>
            </a:r>
            <a:r>
              <a:rPr lang="en-US" sz="2400" b="1" dirty="0">
                <a:solidFill>
                  <a:srgbClr val="FF0000"/>
                </a:solidFill>
                <a:cs typeface="Varela Round" panose="00000500000000000000" pitchFamily="2" charset="-79"/>
              </a:rPr>
              <a:t> </a:t>
            </a:r>
            <a:r>
              <a:rPr lang="en-US" sz="2400" dirty="0">
                <a:cs typeface="Varela Round" panose="00000500000000000000" pitchFamily="2" charset="-79"/>
              </a:rPr>
              <a:t> return ( </a:t>
            </a:r>
            <a:r>
              <a:rPr lang="en-US" sz="2400" b="1" dirty="0">
                <a:solidFill>
                  <a:srgbClr val="FF0000"/>
                </a:solidFill>
                <a:cs typeface="Varela Round" panose="00000500000000000000" pitchFamily="2" charset="-79"/>
              </a:rPr>
              <a:t>factorial</a:t>
            </a:r>
            <a:r>
              <a:rPr lang="en-US" sz="2400" dirty="0">
                <a:cs typeface="Varela Round" panose="00000500000000000000" pitchFamily="2" charset="-79"/>
              </a:rPr>
              <a:t> ( n </a:t>
            </a:r>
            <a:r>
              <a:rPr lang="en-US" sz="2800" dirty="0">
                <a:cs typeface="Varela Round" panose="00000500000000000000" pitchFamily="2" charset="-79"/>
              </a:rPr>
              <a:t>- </a:t>
            </a:r>
            <a:r>
              <a:rPr lang="en-US" sz="2000" dirty="0">
                <a:cs typeface="Varela Round" panose="00000500000000000000" pitchFamily="2" charset="-79"/>
              </a:rPr>
              <a:t>1</a:t>
            </a:r>
            <a:r>
              <a:rPr lang="en-US" sz="2400" dirty="0">
                <a:cs typeface="Varela Round" panose="00000500000000000000" pitchFamily="2" charset="-79"/>
              </a:rPr>
              <a:t> ) </a:t>
            </a:r>
            <a:r>
              <a:rPr lang="en-US" sz="4400" baseline="-18000" dirty="0">
                <a:cs typeface="Varela Round" panose="00000500000000000000" pitchFamily="2" charset="-79"/>
              </a:rPr>
              <a:t>*</a:t>
            </a:r>
            <a:r>
              <a:rPr lang="en-US" sz="2400" dirty="0">
                <a:cs typeface="Varela Round" panose="00000500000000000000" pitchFamily="2" charset="-79"/>
              </a:rPr>
              <a:t> n ) </a:t>
            </a:r>
            <a:r>
              <a:rPr lang="en-US" sz="2400" b="1" dirty="0">
                <a:cs typeface="Varela Round" panose="00000500000000000000" pitchFamily="2" charset="-79"/>
              </a:rPr>
              <a:t>;</a:t>
            </a:r>
            <a:endParaRPr lang="en-US" sz="2400" dirty="0">
              <a:cs typeface="Varela Round" panose="00000500000000000000" pitchFamily="2" charset="-79"/>
            </a:endParaRPr>
          </a:p>
          <a:p>
            <a:pPr algn="l" rtl="0"/>
            <a:r>
              <a:rPr lang="en-US" sz="2400" dirty="0">
                <a:cs typeface="Varela Round" panose="00000500000000000000" pitchFamily="2" charset="-79"/>
              </a:rPr>
              <a:t>}</a:t>
            </a:r>
          </a:p>
        </p:txBody>
      </p:sp>
      <p:sp>
        <p:nvSpPr>
          <p:cNvPr id="43" name="מלבן מעוגל 8">
            <a:extLst>
              <a:ext uri="{FF2B5EF4-FFF2-40B4-BE49-F238E27FC236}">
                <a16:creationId xmlns:a16="http://schemas.microsoft.com/office/drawing/2014/main" id="{3B8B6130-D4F7-40F1-9466-9B85391C34EA}"/>
              </a:ext>
            </a:extLst>
          </p:cNvPr>
          <p:cNvSpPr/>
          <p:nvPr/>
        </p:nvSpPr>
        <p:spPr>
          <a:xfrm>
            <a:off x="1593765" y="4971064"/>
            <a:ext cx="6680983" cy="642942"/>
          </a:xfrm>
          <a:prstGeom prst="roundRect">
            <a:avLst/>
          </a:prstGeom>
          <a:solidFill>
            <a:srgbClr val="92D050"/>
          </a:solidFill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0"/>
            <a:r>
              <a:rPr lang="en-US" sz="2400" b="1" dirty="0">
                <a:solidFill>
                  <a:srgbClr val="FF0000"/>
                </a:solidFill>
                <a:cs typeface="Varela Round" panose="00000500000000000000" pitchFamily="2" charset="-79"/>
              </a:rPr>
              <a:t> </a:t>
            </a:r>
            <a:r>
              <a:rPr lang="en-US" sz="2400" dirty="0" err="1">
                <a:cs typeface="Varela Round" panose="00000500000000000000" pitchFamily="2" charset="-79"/>
              </a:rPr>
              <a:t>System</a:t>
            </a:r>
            <a:r>
              <a:rPr lang="en-US" sz="2400" b="1" dirty="0" err="1">
                <a:cs typeface="Varela Round" panose="00000500000000000000" pitchFamily="2" charset="-79"/>
              </a:rPr>
              <a:t>.</a:t>
            </a:r>
            <a:r>
              <a:rPr lang="en-US" sz="2400" dirty="0" err="1">
                <a:cs typeface="Varela Round" panose="00000500000000000000" pitchFamily="2" charset="-79"/>
              </a:rPr>
              <a:t>out</a:t>
            </a:r>
            <a:r>
              <a:rPr lang="en-US" sz="2400" b="1" dirty="0" err="1">
                <a:cs typeface="Varela Round" panose="00000500000000000000" pitchFamily="2" charset="-79"/>
              </a:rPr>
              <a:t>.</a:t>
            </a:r>
            <a:r>
              <a:rPr lang="en-US" sz="2400" dirty="0" err="1">
                <a:cs typeface="Varela Round" panose="00000500000000000000" pitchFamily="2" charset="-79"/>
              </a:rPr>
              <a:t>print</a:t>
            </a:r>
            <a:r>
              <a:rPr lang="en-US" sz="2400" dirty="0">
                <a:cs typeface="Varela Round" panose="00000500000000000000" pitchFamily="2" charset="-79"/>
              </a:rPr>
              <a:t> ( </a:t>
            </a:r>
            <a:r>
              <a:rPr lang="en-US" sz="2400" b="1" dirty="0">
                <a:solidFill>
                  <a:srgbClr val="FF0000"/>
                </a:solidFill>
                <a:cs typeface="Varela Round" panose="00000500000000000000" pitchFamily="2" charset="-79"/>
              </a:rPr>
              <a:t>factorial </a:t>
            </a:r>
            <a:r>
              <a:rPr lang="en-US" sz="2400" dirty="0">
                <a:cs typeface="Varela Round" panose="00000500000000000000" pitchFamily="2" charset="-79"/>
              </a:rPr>
              <a:t>( 4 ) ) </a:t>
            </a:r>
            <a:r>
              <a:rPr lang="en-US" sz="2400" b="1" dirty="0">
                <a:cs typeface="Varela Round" panose="00000500000000000000" pitchFamily="2" charset="-79"/>
              </a:rPr>
              <a:t>;   </a:t>
            </a:r>
            <a:r>
              <a:rPr lang="he-IL" sz="2400" b="1" dirty="0">
                <a:cs typeface="+mn-cs"/>
              </a:rPr>
              <a:t>והזימון:</a:t>
            </a:r>
            <a:endParaRPr lang="he-IL" sz="2400" b="1" dirty="0"/>
          </a:p>
        </p:txBody>
      </p:sp>
      <p:grpSp>
        <p:nvGrpSpPr>
          <p:cNvPr id="44" name="קבוצה 43">
            <a:extLst>
              <a:ext uri="{FF2B5EF4-FFF2-40B4-BE49-F238E27FC236}">
                <a16:creationId xmlns:a16="http://schemas.microsoft.com/office/drawing/2014/main" id="{6BDAD824-11B3-4CEA-A28D-979FF752CE28}"/>
              </a:ext>
            </a:extLst>
          </p:cNvPr>
          <p:cNvGrpSpPr/>
          <p:nvPr/>
        </p:nvGrpSpPr>
        <p:grpSpPr>
          <a:xfrm>
            <a:off x="0" y="4143381"/>
            <a:ext cx="3071834" cy="2500322"/>
            <a:chOff x="71438" y="4357694"/>
            <a:chExt cx="3071834" cy="2000277"/>
          </a:xfrm>
        </p:grpSpPr>
        <p:sp>
          <p:nvSpPr>
            <p:cNvPr id="45" name="מלבן מעוגל 9">
              <a:extLst>
                <a:ext uri="{FF2B5EF4-FFF2-40B4-BE49-F238E27FC236}">
                  <a16:creationId xmlns:a16="http://schemas.microsoft.com/office/drawing/2014/main" id="{C9EE44D5-DA15-4457-827F-D537C2E0ECC0}"/>
                </a:ext>
              </a:extLst>
            </p:cNvPr>
            <p:cNvSpPr/>
            <p:nvPr/>
          </p:nvSpPr>
          <p:spPr>
            <a:xfrm>
              <a:off x="71438" y="5786467"/>
              <a:ext cx="3071834" cy="571504"/>
            </a:xfrm>
            <a:prstGeom prst="round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he-IL" sz="2000" dirty="0">
                  <a:solidFill>
                    <a:schemeClr val="tx1"/>
                  </a:solidFill>
                </a:rPr>
                <a:t>הערה:  ניתן לוותר על ה- </a:t>
              </a:r>
              <a:r>
                <a:rPr lang="en-US" sz="2000" dirty="0">
                  <a:solidFill>
                    <a:schemeClr val="tx1"/>
                  </a:solidFill>
                </a:rPr>
                <a:t>else</a:t>
              </a:r>
              <a:r>
                <a:rPr lang="he-IL" sz="2000" dirty="0">
                  <a:solidFill>
                    <a:schemeClr val="tx1"/>
                  </a:solidFill>
                </a:rPr>
                <a:t> במקרה זה.</a:t>
              </a:r>
            </a:p>
          </p:txBody>
        </p:sp>
        <p:cxnSp>
          <p:nvCxnSpPr>
            <p:cNvPr id="46" name="מחבר חץ ישר 45">
              <a:extLst>
                <a:ext uri="{FF2B5EF4-FFF2-40B4-BE49-F238E27FC236}">
                  <a16:creationId xmlns:a16="http://schemas.microsoft.com/office/drawing/2014/main" id="{4EA3195F-B4B7-4F23-85B7-E2FEE13D6ED5}"/>
                </a:ext>
              </a:extLst>
            </p:cNvPr>
            <p:cNvCxnSpPr/>
            <p:nvPr/>
          </p:nvCxnSpPr>
          <p:spPr>
            <a:xfrm rot="5400000" flipH="1" flipV="1">
              <a:off x="821505" y="4964917"/>
              <a:ext cx="1357322" cy="142876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7793889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כותרת 1">
            <a:extLst>
              <a:ext uri="{FF2B5EF4-FFF2-40B4-BE49-F238E27FC236}">
                <a16:creationId xmlns:a16="http://schemas.microsoft.com/office/drawing/2014/main" id="{90B76075-36B3-434E-A72C-9AD9F53F0780}"/>
              </a:ext>
            </a:extLst>
          </p:cNvPr>
          <p:cNvSpPr txBox="1">
            <a:spLocks/>
          </p:cNvSpPr>
          <p:nvPr/>
        </p:nvSpPr>
        <p:spPr>
          <a:xfrm>
            <a:off x="1194816" y="155448"/>
            <a:ext cx="9802368" cy="773222"/>
          </a:xfrm>
          <a:prstGeom prst="rect">
            <a:avLst/>
          </a:prstGeom>
          <a:noFill/>
        </p:spPr>
        <p:txBody>
          <a:bodyPr vert="horz" lIns="0" tIns="0" rIns="0" bIns="0" rtlCol="1" anchor="ctr">
            <a:noAutofit/>
          </a:bodyPr>
          <a:lstStyle>
            <a:lvl1pPr marL="0" marR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he-IL" sz="44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arela Round" pitchFamily="2" charset="-79"/>
                <a:ea typeface="+mj-ea"/>
                <a:cs typeface="Varela Round" panose="00000500000000000000" pitchFamily="2" charset="-79"/>
              </a:defRPr>
            </a:lvl1pPr>
          </a:lstStyle>
          <a:p>
            <a:r>
              <a:rPr lang="he-IL" dirty="0"/>
              <a:t>חישוב עצרת !</a:t>
            </a:r>
            <a:r>
              <a:rPr lang="en-US" sz="4000" dirty="0">
                <a:latin typeface="+mj-lt"/>
              </a:rPr>
              <a:t>N</a:t>
            </a:r>
            <a:r>
              <a:rPr lang="he-IL" sz="4000" dirty="0"/>
              <a:t> – </a:t>
            </a:r>
            <a:r>
              <a:rPr lang="he-IL" dirty="0"/>
              <a:t>עץ מעקב</a:t>
            </a:r>
          </a:p>
        </p:txBody>
      </p:sp>
      <p:sp>
        <p:nvSpPr>
          <p:cNvPr id="9" name="כותרת 1">
            <a:extLst>
              <a:ext uri="{FF2B5EF4-FFF2-40B4-BE49-F238E27FC236}">
                <a16:creationId xmlns:a16="http://schemas.microsoft.com/office/drawing/2014/main" id="{4731272C-883B-4A53-AB10-AB93AE4B0D07}"/>
              </a:ext>
            </a:extLst>
          </p:cNvPr>
          <p:cNvSpPr txBox="1">
            <a:spLocks/>
          </p:cNvSpPr>
          <p:nvPr/>
        </p:nvSpPr>
        <p:spPr>
          <a:xfrm>
            <a:off x="3571869" y="1428736"/>
            <a:ext cx="2000264" cy="642942"/>
          </a:xfrm>
          <a:prstGeom prst="rect">
            <a:avLst/>
          </a:prstGeom>
        </p:spPr>
        <p:txBody>
          <a:bodyPr rtlCol="1" anchor="ctr"/>
          <a:lstStyle/>
          <a:p>
            <a:pPr algn="l" rtl="0"/>
            <a:r>
              <a:rPr lang="en-US" sz="2400" b="1" dirty="0">
                <a:solidFill>
                  <a:srgbClr val="FF000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factorial </a:t>
            </a:r>
            <a:r>
              <a:rPr lang="en-US" sz="2400" kern="700" dirty="0">
                <a:latin typeface="Varela Round" panose="00000500000000000000" pitchFamily="2" charset="-79"/>
                <a:cs typeface="Varela Round" panose="00000500000000000000" pitchFamily="2" charset="-79"/>
              </a:rPr>
              <a:t>( </a:t>
            </a:r>
            <a:r>
              <a:rPr lang="he-IL" sz="2400" kern="700" dirty="0">
                <a:latin typeface="Varela Round" panose="00000500000000000000" pitchFamily="2" charset="-79"/>
                <a:cs typeface="Varela Round" panose="00000500000000000000" pitchFamily="2" charset="-79"/>
              </a:rPr>
              <a:t>4</a:t>
            </a:r>
            <a:r>
              <a:rPr lang="en-US" sz="2400" kern="700" dirty="0">
                <a:latin typeface="Varela Round" panose="00000500000000000000" pitchFamily="2" charset="-79"/>
                <a:cs typeface="Varela Round" panose="00000500000000000000" pitchFamily="2" charset="-79"/>
              </a:rPr>
              <a:t> )</a:t>
            </a:r>
          </a:p>
          <a:p>
            <a:pPr algn="l" rtl="0"/>
            <a:endParaRPr lang="en-US" sz="2400" dirty="0"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grpSp>
        <p:nvGrpSpPr>
          <p:cNvPr id="10" name="קבוצה 9">
            <a:extLst>
              <a:ext uri="{FF2B5EF4-FFF2-40B4-BE49-F238E27FC236}">
                <a16:creationId xmlns:a16="http://schemas.microsoft.com/office/drawing/2014/main" id="{5454E80A-26F2-42F0-9F02-9C2E31A44A97}"/>
              </a:ext>
            </a:extLst>
          </p:cNvPr>
          <p:cNvGrpSpPr/>
          <p:nvPr/>
        </p:nvGrpSpPr>
        <p:grpSpPr>
          <a:xfrm>
            <a:off x="2357422" y="2071678"/>
            <a:ext cx="5000660" cy="928694"/>
            <a:chOff x="6429388" y="2071678"/>
            <a:chExt cx="5000660" cy="928694"/>
          </a:xfrm>
        </p:grpSpPr>
        <p:sp>
          <p:nvSpPr>
            <p:cNvPr id="11" name="כותרת 1">
              <a:extLst>
                <a:ext uri="{FF2B5EF4-FFF2-40B4-BE49-F238E27FC236}">
                  <a16:creationId xmlns:a16="http://schemas.microsoft.com/office/drawing/2014/main" id="{6DCC364C-6BB9-43AC-8133-636E6ABAA905}"/>
                </a:ext>
              </a:extLst>
            </p:cNvPr>
            <p:cNvSpPr txBox="1">
              <a:spLocks/>
            </p:cNvSpPr>
            <p:nvPr/>
          </p:nvSpPr>
          <p:spPr>
            <a:xfrm>
              <a:off x="6786578" y="2357430"/>
              <a:ext cx="4643470" cy="642942"/>
            </a:xfrm>
            <a:prstGeom prst="rect">
              <a:avLst/>
            </a:prstGeom>
          </p:spPr>
          <p:txBody>
            <a:bodyPr rtlCol="1" anchor="ctr"/>
            <a:lstStyle/>
            <a:p>
              <a:pPr algn="l" rtl="0"/>
              <a:r>
                <a:rPr lang="en-US" sz="2400" kern="700" dirty="0">
                  <a:solidFill>
                    <a:srgbClr val="FF0000"/>
                  </a:solidFill>
                  <a:latin typeface="Varela Round" panose="00000500000000000000" pitchFamily="2" charset="-79"/>
                  <a:cs typeface="Varela Round" panose="00000500000000000000" pitchFamily="2" charset="-79"/>
                </a:rPr>
                <a:t> </a:t>
              </a:r>
              <a:r>
                <a:rPr lang="en-US" sz="2400" kern="700" dirty="0">
                  <a:latin typeface="Varela Round" panose="00000500000000000000" pitchFamily="2" charset="-79"/>
                  <a:cs typeface="Varela Round" panose="00000500000000000000" pitchFamily="2" charset="-79"/>
                </a:rPr>
                <a:t>return ( </a:t>
              </a:r>
              <a:r>
                <a:rPr lang="en-US" sz="2400" b="1" dirty="0">
                  <a:solidFill>
                    <a:srgbClr val="FF0000"/>
                  </a:solidFill>
                  <a:latin typeface="Varela Round" panose="00000500000000000000" pitchFamily="2" charset="-79"/>
                  <a:cs typeface="Varela Round" panose="00000500000000000000" pitchFamily="2" charset="-79"/>
                </a:rPr>
                <a:t>factorial </a:t>
              </a:r>
              <a:r>
                <a:rPr lang="en-US" sz="2400" kern="700" dirty="0">
                  <a:latin typeface="Varela Round" panose="00000500000000000000" pitchFamily="2" charset="-79"/>
                  <a:cs typeface="Varela Round" panose="00000500000000000000" pitchFamily="2" charset="-79"/>
                </a:rPr>
                <a:t>( 3 ) </a:t>
              </a:r>
              <a:r>
                <a:rPr lang="en-US" sz="2400" baseline="-12000" dirty="0">
                  <a:latin typeface="Varela Round" panose="00000500000000000000" pitchFamily="2" charset="-79"/>
                  <a:cs typeface="Varela Round" panose="00000500000000000000" pitchFamily="2" charset="-79"/>
                </a:rPr>
                <a:t>*</a:t>
              </a:r>
              <a:r>
                <a:rPr lang="en-US" sz="2400" dirty="0">
                  <a:latin typeface="Varela Round" panose="00000500000000000000" pitchFamily="2" charset="-79"/>
                  <a:cs typeface="Varela Round" panose="00000500000000000000" pitchFamily="2" charset="-79"/>
                </a:rPr>
                <a:t> 4 )</a:t>
              </a:r>
              <a:endParaRPr lang="en-US" sz="2400" kern="700" dirty="0">
                <a:latin typeface="Varela Round" panose="00000500000000000000" pitchFamily="2" charset="-79"/>
                <a:cs typeface="Varela Round" panose="00000500000000000000" pitchFamily="2" charset="-79"/>
              </a:endParaRPr>
            </a:p>
          </p:txBody>
        </p:sp>
        <p:cxnSp>
          <p:nvCxnSpPr>
            <p:cNvPr id="12" name="מחבר חץ ישר 11">
              <a:extLst>
                <a:ext uri="{FF2B5EF4-FFF2-40B4-BE49-F238E27FC236}">
                  <a16:creationId xmlns:a16="http://schemas.microsoft.com/office/drawing/2014/main" id="{2204AC75-F2E3-47D0-9788-D34B6F0A73CC}"/>
                </a:ext>
              </a:extLst>
            </p:cNvPr>
            <p:cNvCxnSpPr/>
            <p:nvPr/>
          </p:nvCxnSpPr>
          <p:spPr>
            <a:xfrm rot="5400000">
              <a:off x="6787372" y="2285198"/>
              <a:ext cx="428628" cy="1588"/>
            </a:xfrm>
            <a:prstGeom prst="straightConnector1">
              <a:avLst/>
            </a:prstGeom>
            <a:ln>
              <a:tailEnd type="none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3" name="מחבר חץ ישר 12">
              <a:extLst>
                <a:ext uri="{FF2B5EF4-FFF2-40B4-BE49-F238E27FC236}">
                  <a16:creationId xmlns:a16="http://schemas.microsoft.com/office/drawing/2014/main" id="{F1FEA446-C594-413B-857D-217F6471566C}"/>
                </a:ext>
              </a:extLst>
            </p:cNvPr>
            <p:cNvCxnSpPr/>
            <p:nvPr/>
          </p:nvCxnSpPr>
          <p:spPr>
            <a:xfrm>
              <a:off x="6429388" y="2714620"/>
              <a:ext cx="357190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4" name="קבוצה 13">
            <a:extLst>
              <a:ext uri="{FF2B5EF4-FFF2-40B4-BE49-F238E27FC236}">
                <a16:creationId xmlns:a16="http://schemas.microsoft.com/office/drawing/2014/main" id="{522F0153-9B0C-4D6C-88C8-7B7497F0F5F4}"/>
              </a:ext>
            </a:extLst>
          </p:cNvPr>
          <p:cNvGrpSpPr/>
          <p:nvPr/>
        </p:nvGrpSpPr>
        <p:grpSpPr>
          <a:xfrm>
            <a:off x="2357422" y="3286124"/>
            <a:ext cx="4286280" cy="928694"/>
            <a:chOff x="2357422" y="3286124"/>
            <a:chExt cx="4286280" cy="928694"/>
          </a:xfrm>
        </p:grpSpPr>
        <p:sp>
          <p:nvSpPr>
            <p:cNvPr id="15" name="כותרת 1">
              <a:extLst>
                <a:ext uri="{FF2B5EF4-FFF2-40B4-BE49-F238E27FC236}">
                  <a16:creationId xmlns:a16="http://schemas.microsoft.com/office/drawing/2014/main" id="{26C85287-0413-43A2-9F37-59ECC8F3F9D1}"/>
                </a:ext>
              </a:extLst>
            </p:cNvPr>
            <p:cNvSpPr txBox="1">
              <a:spLocks/>
            </p:cNvSpPr>
            <p:nvPr/>
          </p:nvSpPr>
          <p:spPr>
            <a:xfrm>
              <a:off x="2786050" y="3571876"/>
              <a:ext cx="3857652" cy="642942"/>
            </a:xfrm>
            <a:prstGeom prst="rect">
              <a:avLst/>
            </a:prstGeom>
          </p:spPr>
          <p:txBody>
            <a:bodyPr rtlCol="1" anchor="ctr"/>
            <a:lstStyle/>
            <a:p>
              <a:pPr algn="l" rtl="0"/>
              <a:r>
                <a:rPr lang="en-US" sz="2400" kern="700" dirty="0">
                  <a:latin typeface="Varela Round" panose="00000500000000000000" pitchFamily="2" charset="-79"/>
                  <a:cs typeface="Varela Round" panose="00000500000000000000" pitchFamily="2" charset="-79"/>
                </a:rPr>
                <a:t>return ( </a:t>
              </a:r>
              <a:r>
                <a:rPr lang="en-US" sz="2400" b="1" dirty="0">
                  <a:solidFill>
                    <a:srgbClr val="FF0000"/>
                  </a:solidFill>
                  <a:latin typeface="Varela Round" panose="00000500000000000000" pitchFamily="2" charset="-79"/>
                  <a:cs typeface="Varela Round" panose="00000500000000000000" pitchFamily="2" charset="-79"/>
                </a:rPr>
                <a:t>factorial </a:t>
              </a:r>
              <a:r>
                <a:rPr lang="en-US" sz="2400" kern="700" dirty="0">
                  <a:latin typeface="Varela Round" panose="00000500000000000000" pitchFamily="2" charset="-79"/>
                  <a:cs typeface="Varela Round" panose="00000500000000000000" pitchFamily="2" charset="-79"/>
                </a:rPr>
                <a:t>( 2 ) </a:t>
              </a:r>
              <a:r>
                <a:rPr lang="en-US" sz="2400" baseline="-12000" dirty="0">
                  <a:latin typeface="Varela Round" panose="00000500000000000000" pitchFamily="2" charset="-79"/>
                  <a:cs typeface="Varela Round" panose="00000500000000000000" pitchFamily="2" charset="-79"/>
                </a:rPr>
                <a:t>*</a:t>
              </a:r>
              <a:r>
                <a:rPr lang="en-US" sz="2400" dirty="0">
                  <a:latin typeface="Varela Round" panose="00000500000000000000" pitchFamily="2" charset="-79"/>
                  <a:cs typeface="Varela Round" panose="00000500000000000000" pitchFamily="2" charset="-79"/>
                </a:rPr>
                <a:t> 3 )</a:t>
              </a:r>
              <a:endParaRPr lang="en-US" sz="2400" kern="700" dirty="0">
                <a:latin typeface="Varela Round" panose="00000500000000000000" pitchFamily="2" charset="-79"/>
                <a:cs typeface="Varela Round" panose="00000500000000000000" pitchFamily="2" charset="-79"/>
              </a:endParaRPr>
            </a:p>
          </p:txBody>
        </p:sp>
        <p:cxnSp>
          <p:nvCxnSpPr>
            <p:cNvPr id="16" name="מחבר חץ ישר 15">
              <a:extLst>
                <a:ext uri="{FF2B5EF4-FFF2-40B4-BE49-F238E27FC236}">
                  <a16:creationId xmlns:a16="http://schemas.microsoft.com/office/drawing/2014/main" id="{873A7816-A16C-4B3A-B96B-52CC161B29E8}"/>
                </a:ext>
              </a:extLst>
            </p:cNvPr>
            <p:cNvCxnSpPr/>
            <p:nvPr/>
          </p:nvCxnSpPr>
          <p:spPr>
            <a:xfrm rot="5400000">
              <a:off x="2750728" y="3464322"/>
              <a:ext cx="357190" cy="794"/>
            </a:xfrm>
            <a:prstGeom prst="straightConnector1">
              <a:avLst/>
            </a:prstGeom>
            <a:ln>
              <a:tailEnd type="none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7" name="מחבר חץ ישר 16">
              <a:extLst>
                <a:ext uri="{FF2B5EF4-FFF2-40B4-BE49-F238E27FC236}">
                  <a16:creationId xmlns:a16="http://schemas.microsoft.com/office/drawing/2014/main" id="{B8F4232B-17BE-4E71-BC5B-195064BA9ECB}"/>
                </a:ext>
              </a:extLst>
            </p:cNvPr>
            <p:cNvCxnSpPr/>
            <p:nvPr/>
          </p:nvCxnSpPr>
          <p:spPr>
            <a:xfrm>
              <a:off x="2357422" y="3929066"/>
              <a:ext cx="357190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קבוצה 17">
            <a:extLst>
              <a:ext uri="{FF2B5EF4-FFF2-40B4-BE49-F238E27FC236}">
                <a16:creationId xmlns:a16="http://schemas.microsoft.com/office/drawing/2014/main" id="{21120106-2570-4304-91FF-93387E699AA8}"/>
              </a:ext>
            </a:extLst>
          </p:cNvPr>
          <p:cNvGrpSpPr/>
          <p:nvPr/>
        </p:nvGrpSpPr>
        <p:grpSpPr>
          <a:xfrm>
            <a:off x="2357422" y="4429132"/>
            <a:ext cx="4286280" cy="928694"/>
            <a:chOff x="2357422" y="3286124"/>
            <a:chExt cx="4286280" cy="928694"/>
          </a:xfrm>
        </p:grpSpPr>
        <p:sp>
          <p:nvSpPr>
            <p:cNvPr id="19" name="כותרת 1">
              <a:extLst>
                <a:ext uri="{FF2B5EF4-FFF2-40B4-BE49-F238E27FC236}">
                  <a16:creationId xmlns:a16="http://schemas.microsoft.com/office/drawing/2014/main" id="{0B626424-BD52-4397-A65D-BAE4B325075C}"/>
                </a:ext>
              </a:extLst>
            </p:cNvPr>
            <p:cNvSpPr txBox="1">
              <a:spLocks/>
            </p:cNvSpPr>
            <p:nvPr/>
          </p:nvSpPr>
          <p:spPr>
            <a:xfrm>
              <a:off x="2786050" y="3571876"/>
              <a:ext cx="3857652" cy="642942"/>
            </a:xfrm>
            <a:prstGeom prst="rect">
              <a:avLst/>
            </a:prstGeom>
          </p:spPr>
          <p:txBody>
            <a:bodyPr rtlCol="1" anchor="ctr"/>
            <a:lstStyle/>
            <a:p>
              <a:pPr algn="l" rtl="0"/>
              <a:r>
                <a:rPr lang="en-US" sz="2400" kern="700" dirty="0">
                  <a:latin typeface="Varela Round" panose="00000500000000000000" pitchFamily="2" charset="-79"/>
                  <a:cs typeface="Varela Round" panose="00000500000000000000" pitchFamily="2" charset="-79"/>
                </a:rPr>
                <a:t>return ( </a:t>
              </a:r>
              <a:r>
                <a:rPr lang="en-US" sz="2400" b="1" dirty="0">
                  <a:solidFill>
                    <a:srgbClr val="FF0000"/>
                  </a:solidFill>
                  <a:latin typeface="Varela Round" panose="00000500000000000000" pitchFamily="2" charset="-79"/>
                  <a:cs typeface="Varela Round" panose="00000500000000000000" pitchFamily="2" charset="-79"/>
                </a:rPr>
                <a:t>factorial </a:t>
              </a:r>
              <a:r>
                <a:rPr lang="en-US" sz="2400" kern="700" dirty="0">
                  <a:latin typeface="Varela Round" panose="00000500000000000000" pitchFamily="2" charset="-79"/>
                  <a:cs typeface="Varela Round" panose="00000500000000000000" pitchFamily="2" charset="-79"/>
                </a:rPr>
                <a:t>( 1 ) </a:t>
              </a:r>
              <a:r>
                <a:rPr lang="en-US" sz="2400" baseline="-12000" dirty="0">
                  <a:latin typeface="Varela Round" panose="00000500000000000000" pitchFamily="2" charset="-79"/>
                  <a:cs typeface="Varela Round" panose="00000500000000000000" pitchFamily="2" charset="-79"/>
                </a:rPr>
                <a:t>*</a:t>
              </a:r>
              <a:r>
                <a:rPr lang="en-US" sz="2400" dirty="0">
                  <a:latin typeface="Varela Round" panose="00000500000000000000" pitchFamily="2" charset="-79"/>
                  <a:cs typeface="Varela Round" panose="00000500000000000000" pitchFamily="2" charset="-79"/>
                </a:rPr>
                <a:t> 2 )</a:t>
              </a:r>
              <a:endParaRPr lang="en-US" sz="2400" kern="700" dirty="0">
                <a:latin typeface="Varela Round" panose="00000500000000000000" pitchFamily="2" charset="-79"/>
                <a:cs typeface="Varela Round" panose="00000500000000000000" pitchFamily="2" charset="-79"/>
              </a:endParaRPr>
            </a:p>
          </p:txBody>
        </p:sp>
        <p:cxnSp>
          <p:nvCxnSpPr>
            <p:cNvPr id="20" name="מחבר חץ ישר 19">
              <a:extLst>
                <a:ext uri="{FF2B5EF4-FFF2-40B4-BE49-F238E27FC236}">
                  <a16:creationId xmlns:a16="http://schemas.microsoft.com/office/drawing/2014/main" id="{8C288373-E293-41B5-B518-22DFCDC6D1DC}"/>
                </a:ext>
              </a:extLst>
            </p:cNvPr>
            <p:cNvCxnSpPr/>
            <p:nvPr/>
          </p:nvCxnSpPr>
          <p:spPr>
            <a:xfrm rot="5400000">
              <a:off x="2750728" y="3464322"/>
              <a:ext cx="357190" cy="794"/>
            </a:xfrm>
            <a:prstGeom prst="straightConnector1">
              <a:avLst/>
            </a:prstGeom>
            <a:ln>
              <a:tailEnd type="none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21" name="מחבר חץ ישר 20">
              <a:extLst>
                <a:ext uri="{FF2B5EF4-FFF2-40B4-BE49-F238E27FC236}">
                  <a16:creationId xmlns:a16="http://schemas.microsoft.com/office/drawing/2014/main" id="{C51D5584-C7B7-4FBD-8FD5-1FA74DB10BB5}"/>
                </a:ext>
              </a:extLst>
            </p:cNvPr>
            <p:cNvCxnSpPr/>
            <p:nvPr/>
          </p:nvCxnSpPr>
          <p:spPr>
            <a:xfrm>
              <a:off x="2357422" y="3929066"/>
              <a:ext cx="357190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2" name="קבוצה 21">
            <a:extLst>
              <a:ext uri="{FF2B5EF4-FFF2-40B4-BE49-F238E27FC236}">
                <a16:creationId xmlns:a16="http://schemas.microsoft.com/office/drawing/2014/main" id="{4404EAEE-5AFD-41A5-94A6-ABDD452A7737}"/>
              </a:ext>
            </a:extLst>
          </p:cNvPr>
          <p:cNvGrpSpPr/>
          <p:nvPr/>
        </p:nvGrpSpPr>
        <p:grpSpPr>
          <a:xfrm>
            <a:off x="2357422" y="5572140"/>
            <a:ext cx="4286280" cy="928694"/>
            <a:chOff x="2357422" y="3286124"/>
            <a:chExt cx="4286280" cy="928694"/>
          </a:xfrm>
        </p:grpSpPr>
        <p:sp>
          <p:nvSpPr>
            <p:cNvPr id="23" name="כותרת 1">
              <a:extLst>
                <a:ext uri="{FF2B5EF4-FFF2-40B4-BE49-F238E27FC236}">
                  <a16:creationId xmlns:a16="http://schemas.microsoft.com/office/drawing/2014/main" id="{BBCB8E1C-75F5-4743-B0A0-F248120275DD}"/>
                </a:ext>
              </a:extLst>
            </p:cNvPr>
            <p:cNvSpPr txBox="1">
              <a:spLocks/>
            </p:cNvSpPr>
            <p:nvPr/>
          </p:nvSpPr>
          <p:spPr>
            <a:xfrm>
              <a:off x="2786050" y="3571876"/>
              <a:ext cx="3857652" cy="642942"/>
            </a:xfrm>
            <a:prstGeom prst="rect">
              <a:avLst/>
            </a:prstGeom>
          </p:spPr>
          <p:txBody>
            <a:bodyPr rtlCol="1" anchor="ctr"/>
            <a:lstStyle/>
            <a:p>
              <a:pPr algn="l" rtl="0"/>
              <a:r>
                <a:rPr lang="en-US" sz="2400" dirty="0">
                  <a:latin typeface="Varela Round" panose="00000500000000000000" pitchFamily="2" charset="-79"/>
                  <a:cs typeface="Varela Round" panose="00000500000000000000" pitchFamily="2" charset="-79"/>
                </a:rPr>
                <a:t>return ( 1 ) </a:t>
              </a:r>
              <a:r>
                <a:rPr lang="en-US" sz="2400" b="1" dirty="0">
                  <a:latin typeface="Varela Round" panose="00000500000000000000" pitchFamily="2" charset="-79"/>
                  <a:cs typeface="Varela Round" panose="00000500000000000000" pitchFamily="2" charset="-79"/>
                </a:rPr>
                <a:t>;</a:t>
              </a:r>
              <a:endParaRPr lang="en-US" sz="2400" dirty="0">
                <a:latin typeface="Varela Round" panose="00000500000000000000" pitchFamily="2" charset="-79"/>
                <a:cs typeface="Varela Round" panose="00000500000000000000" pitchFamily="2" charset="-79"/>
              </a:endParaRPr>
            </a:p>
          </p:txBody>
        </p:sp>
        <p:cxnSp>
          <p:nvCxnSpPr>
            <p:cNvPr id="24" name="מחבר חץ ישר 23">
              <a:extLst>
                <a:ext uri="{FF2B5EF4-FFF2-40B4-BE49-F238E27FC236}">
                  <a16:creationId xmlns:a16="http://schemas.microsoft.com/office/drawing/2014/main" id="{2429C14A-8804-4F4E-8FF9-3B8791FB4997}"/>
                </a:ext>
              </a:extLst>
            </p:cNvPr>
            <p:cNvCxnSpPr/>
            <p:nvPr/>
          </p:nvCxnSpPr>
          <p:spPr>
            <a:xfrm rot="5400000">
              <a:off x="2750728" y="3464322"/>
              <a:ext cx="357190" cy="794"/>
            </a:xfrm>
            <a:prstGeom prst="straightConnector1">
              <a:avLst/>
            </a:prstGeom>
            <a:ln>
              <a:tailEnd type="none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25" name="מחבר חץ ישר 24">
              <a:extLst>
                <a:ext uri="{FF2B5EF4-FFF2-40B4-BE49-F238E27FC236}">
                  <a16:creationId xmlns:a16="http://schemas.microsoft.com/office/drawing/2014/main" id="{D0F532B3-2F5F-4BBD-B153-CFDBE250F5A5}"/>
                </a:ext>
              </a:extLst>
            </p:cNvPr>
            <p:cNvCxnSpPr/>
            <p:nvPr/>
          </p:nvCxnSpPr>
          <p:spPr>
            <a:xfrm>
              <a:off x="2357422" y="3929066"/>
              <a:ext cx="357190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6" name="קבוצה 25">
            <a:extLst>
              <a:ext uri="{FF2B5EF4-FFF2-40B4-BE49-F238E27FC236}">
                <a16:creationId xmlns:a16="http://schemas.microsoft.com/office/drawing/2014/main" id="{2D54A05F-3C08-4D2A-BDF1-1BBE7EFA7C73}"/>
              </a:ext>
            </a:extLst>
          </p:cNvPr>
          <p:cNvGrpSpPr/>
          <p:nvPr/>
        </p:nvGrpSpPr>
        <p:grpSpPr>
          <a:xfrm>
            <a:off x="642910" y="1785926"/>
            <a:ext cx="4643470" cy="1214446"/>
            <a:chOff x="642910" y="1785926"/>
            <a:chExt cx="4643470" cy="1214446"/>
          </a:xfrm>
        </p:grpSpPr>
        <p:grpSp>
          <p:nvGrpSpPr>
            <p:cNvPr id="27" name="קבוצה 26">
              <a:extLst>
                <a:ext uri="{FF2B5EF4-FFF2-40B4-BE49-F238E27FC236}">
                  <a16:creationId xmlns:a16="http://schemas.microsoft.com/office/drawing/2014/main" id="{70AF331A-BBAD-42D5-B583-C31507D05F27}"/>
                </a:ext>
              </a:extLst>
            </p:cNvPr>
            <p:cNvGrpSpPr/>
            <p:nvPr/>
          </p:nvGrpSpPr>
          <p:grpSpPr>
            <a:xfrm>
              <a:off x="642910" y="1785926"/>
              <a:ext cx="3786214" cy="1214446"/>
              <a:chOff x="642910" y="1785926"/>
              <a:chExt cx="3786214" cy="1214446"/>
            </a:xfrm>
          </p:grpSpPr>
          <p:sp>
            <p:nvSpPr>
              <p:cNvPr id="29" name="כותרת 1">
                <a:extLst>
                  <a:ext uri="{FF2B5EF4-FFF2-40B4-BE49-F238E27FC236}">
                    <a16:creationId xmlns:a16="http://schemas.microsoft.com/office/drawing/2014/main" id="{3257ABC9-62A9-43DE-A631-A6E6F4D768A5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642910" y="2357430"/>
                <a:ext cx="1928826" cy="642942"/>
              </a:xfrm>
              <a:prstGeom prst="rect">
                <a:avLst/>
              </a:prstGeom>
            </p:spPr>
            <p:txBody>
              <a:bodyPr rtlCol="1" anchor="ctr"/>
              <a:lstStyle/>
              <a:p>
                <a:pPr algn="l" rtl="0"/>
                <a:r>
                  <a:rPr lang="en-US" sz="2400" dirty="0">
                    <a:latin typeface="Varela Round" panose="00000500000000000000" pitchFamily="2" charset="-79"/>
                    <a:cs typeface="Varela Round" panose="00000500000000000000" pitchFamily="2" charset="-79"/>
                  </a:rPr>
                  <a:t>if  ( 4 &lt; 2 )</a:t>
                </a:r>
              </a:p>
            </p:txBody>
          </p:sp>
          <p:sp>
            <p:nvSpPr>
              <p:cNvPr id="30" name="כותרת 1">
                <a:extLst>
                  <a:ext uri="{FF2B5EF4-FFF2-40B4-BE49-F238E27FC236}">
                    <a16:creationId xmlns:a16="http://schemas.microsoft.com/office/drawing/2014/main" id="{9C1DC983-F733-44E3-B2B2-767250A1C72F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857224" y="1947852"/>
                <a:ext cx="1212858" cy="642942"/>
              </a:xfrm>
              <a:prstGeom prst="rect">
                <a:avLst/>
              </a:prstGeom>
            </p:spPr>
            <p:txBody>
              <a:bodyPr rtlCol="1" anchor="ctr"/>
              <a:lstStyle/>
              <a:p>
                <a:pPr algn="l" rtl="0"/>
                <a:r>
                  <a:rPr lang="en-US" sz="2400" dirty="0">
                    <a:latin typeface="Varela Round" panose="00000500000000000000" pitchFamily="2" charset="-79"/>
                    <a:cs typeface="Varela Round" panose="00000500000000000000" pitchFamily="2" charset="-79"/>
                  </a:rPr>
                  <a:t>n </a:t>
                </a:r>
                <a:r>
                  <a:rPr lang="en-US" sz="2400" baseline="-2000" dirty="0">
                    <a:latin typeface="Varela Round" panose="00000500000000000000" pitchFamily="2" charset="-79"/>
                    <a:cs typeface="Varela Round" panose="00000500000000000000" pitchFamily="2" charset="-79"/>
                  </a:rPr>
                  <a:t>=</a:t>
                </a:r>
                <a:r>
                  <a:rPr lang="he-IL" sz="2400" kern="700" dirty="0">
                    <a:latin typeface="Varela Round" panose="00000500000000000000" pitchFamily="2" charset="-79"/>
                    <a:cs typeface="Varela Round" panose="00000500000000000000" pitchFamily="2" charset="-79"/>
                  </a:rPr>
                  <a:t>4 </a:t>
                </a:r>
                <a:endParaRPr lang="en-US" sz="2400" kern="700" dirty="0">
                  <a:latin typeface="Varela Round" panose="00000500000000000000" pitchFamily="2" charset="-79"/>
                  <a:cs typeface="Varela Round" panose="00000500000000000000" pitchFamily="2" charset="-79"/>
                </a:endParaRPr>
              </a:p>
            </p:txBody>
          </p:sp>
          <p:cxnSp>
            <p:nvCxnSpPr>
              <p:cNvPr id="31" name="מחבר ישר 30">
                <a:extLst>
                  <a:ext uri="{FF2B5EF4-FFF2-40B4-BE49-F238E27FC236}">
                    <a16:creationId xmlns:a16="http://schemas.microsoft.com/office/drawing/2014/main" id="{135DEA14-CFF7-4083-AC98-1CF802156FDB}"/>
                  </a:ext>
                </a:extLst>
              </p:cNvPr>
              <p:cNvCxnSpPr/>
              <p:nvPr/>
            </p:nvCxnSpPr>
            <p:spPr>
              <a:xfrm rot="10800000">
                <a:off x="785786" y="2071678"/>
                <a:ext cx="3643338" cy="0"/>
              </a:xfrm>
              <a:prstGeom prst="line">
                <a:avLst/>
              </a:prstGeom>
              <a:ln w="15875"/>
            </p:spPr>
            <p:style>
              <a:lnRef idx="1">
                <a:schemeClr val="accent2"/>
              </a:lnRef>
              <a:fillRef idx="0">
                <a:schemeClr val="accent2"/>
              </a:fillRef>
              <a:effectRef idx="0">
                <a:schemeClr val="accent2"/>
              </a:effectRef>
              <a:fontRef idx="minor">
                <a:schemeClr val="tx1"/>
              </a:fontRef>
            </p:style>
          </p:cxnSp>
          <p:cxnSp>
            <p:nvCxnSpPr>
              <p:cNvPr id="32" name="מחבר חץ ישר 31">
                <a:extLst>
                  <a:ext uri="{FF2B5EF4-FFF2-40B4-BE49-F238E27FC236}">
                    <a16:creationId xmlns:a16="http://schemas.microsoft.com/office/drawing/2014/main" id="{2939AE8B-B721-4658-A44C-8E8105D03F17}"/>
                  </a:ext>
                </a:extLst>
              </p:cNvPr>
              <p:cNvCxnSpPr/>
              <p:nvPr/>
            </p:nvCxnSpPr>
            <p:spPr>
              <a:xfrm rot="5400000">
                <a:off x="572266" y="2285198"/>
                <a:ext cx="428628" cy="1588"/>
              </a:xfrm>
              <a:prstGeom prst="straightConnector1">
                <a:avLst/>
              </a:prstGeom>
              <a:ln w="15875">
                <a:tailEnd type="arrow"/>
              </a:ln>
            </p:spPr>
            <p:style>
              <a:lnRef idx="1">
                <a:schemeClr val="accent2"/>
              </a:lnRef>
              <a:fillRef idx="0">
                <a:schemeClr val="accent2"/>
              </a:fillRef>
              <a:effectRef idx="0">
                <a:schemeClr val="accent2"/>
              </a:effectRef>
              <a:fontRef idx="minor">
                <a:schemeClr val="tx1"/>
              </a:fontRef>
            </p:style>
          </p:cxnSp>
          <p:cxnSp>
            <p:nvCxnSpPr>
              <p:cNvPr id="33" name="מחבר ישר 32">
                <a:extLst>
                  <a:ext uri="{FF2B5EF4-FFF2-40B4-BE49-F238E27FC236}">
                    <a16:creationId xmlns:a16="http://schemas.microsoft.com/office/drawing/2014/main" id="{37085304-E2FA-405E-A481-79FEC879A3E5}"/>
                  </a:ext>
                </a:extLst>
              </p:cNvPr>
              <p:cNvCxnSpPr/>
              <p:nvPr/>
            </p:nvCxnSpPr>
            <p:spPr>
              <a:xfrm rot="5400000">
                <a:off x="4286248" y="1928802"/>
                <a:ext cx="285752" cy="0"/>
              </a:xfrm>
              <a:prstGeom prst="line">
                <a:avLst/>
              </a:prstGeom>
              <a:ln w="15875">
                <a:solidFill>
                  <a:schemeClr val="accent2">
                    <a:lumMod val="60000"/>
                    <a:lumOff val="40000"/>
                  </a:schemeClr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28" name="מחבר ישר 27">
              <a:extLst>
                <a:ext uri="{FF2B5EF4-FFF2-40B4-BE49-F238E27FC236}">
                  <a16:creationId xmlns:a16="http://schemas.microsoft.com/office/drawing/2014/main" id="{0B414037-E152-4578-B54D-09B50913A2EE}"/>
                </a:ext>
              </a:extLst>
            </p:cNvPr>
            <p:cNvCxnSpPr/>
            <p:nvPr/>
          </p:nvCxnSpPr>
          <p:spPr>
            <a:xfrm rot="10800000">
              <a:off x="3643306" y="1785926"/>
              <a:ext cx="1643074" cy="0"/>
            </a:xfrm>
            <a:prstGeom prst="line">
              <a:avLst/>
            </a:prstGeom>
            <a:ln w="15875"/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</p:grpSp>
      <p:grpSp>
        <p:nvGrpSpPr>
          <p:cNvPr id="34" name="קבוצה 33">
            <a:extLst>
              <a:ext uri="{FF2B5EF4-FFF2-40B4-BE49-F238E27FC236}">
                <a16:creationId xmlns:a16="http://schemas.microsoft.com/office/drawing/2014/main" id="{D42D2A06-E4B4-4FF1-801F-066302406BBD}"/>
              </a:ext>
            </a:extLst>
          </p:cNvPr>
          <p:cNvGrpSpPr/>
          <p:nvPr/>
        </p:nvGrpSpPr>
        <p:grpSpPr>
          <a:xfrm>
            <a:off x="3286116" y="1785929"/>
            <a:ext cx="1928826" cy="973870"/>
            <a:chOff x="3286116" y="1785929"/>
            <a:chExt cx="1928826" cy="973870"/>
          </a:xfrm>
        </p:grpSpPr>
        <p:grpSp>
          <p:nvGrpSpPr>
            <p:cNvPr id="35" name="קבוצה 34">
              <a:extLst>
                <a:ext uri="{FF2B5EF4-FFF2-40B4-BE49-F238E27FC236}">
                  <a16:creationId xmlns:a16="http://schemas.microsoft.com/office/drawing/2014/main" id="{7E568164-FF39-4052-9AD0-458C7A4EDA70}"/>
                </a:ext>
              </a:extLst>
            </p:cNvPr>
            <p:cNvGrpSpPr/>
            <p:nvPr/>
          </p:nvGrpSpPr>
          <p:grpSpPr>
            <a:xfrm>
              <a:off x="3286116" y="1785929"/>
              <a:ext cx="1430348" cy="857253"/>
              <a:chOff x="3286116" y="1785929"/>
              <a:chExt cx="1430348" cy="857253"/>
            </a:xfrm>
          </p:grpSpPr>
          <p:cxnSp>
            <p:nvCxnSpPr>
              <p:cNvPr id="37" name="מחבר ישר 36">
                <a:extLst>
                  <a:ext uri="{FF2B5EF4-FFF2-40B4-BE49-F238E27FC236}">
                    <a16:creationId xmlns:a16="http://schemas.microsoft.com/office/drawing/2014/main" id="{74A9166F-93FB-4719-B8D5-855250D5BF37}"/>
                  </a:ext>
                </a:extLst>
              </p:cNvPr>
              <p:cNvCxnSpPr>
                <a:stCxn id="41" idx="2"/>
                <a:endCxn id="40" idx="2"/>
              </p:cNvCxnSpPr>
              <p:nvPr/>
            </p:nvCxnSpPr>
            <p:spPr>
              <a:xfrm flipV="1">
                <a:off x="3452868" y="2285947"/>
                <a:ext cx="1078243" cy="1189"/>
              </a:xfrm>
              <a:prstGeom prst="line">
                <a:avLst/>
              </a:prstGeom>
              <a:ln w="15875"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" name="מחבר חץ ישר 37">
                <a:extLst>
                  <a:ext uri="{FF2B5EF4-FFF2-40B4-BE49-F238E27FC236}">
                    <a16:creationId xmlns:a16="http://schemas.microsoft.com/office/drawing/2014/main" id="{9BDD1113-3C59-4FB9-81F7-21FC7B01264B}"/>
                  </a:ext>
                </a:extLst>
              </p:cNvPr>
              <p:cNvCxnSpPr>
                <a:stCxn id="40" idx="0"/>
              </p:cNvCxnSpPr>
              <p:nvPr/>
            </p:nvCxnSpPr>
            <p:spPr>
              <a:xfrm rot="5400000" flipH="1" flipV="1">
                <a:off x="4553466" y="1947314"/>
                <a:ext cx="324383" cy="1613"/>
              </a:xfrm>
              <a:prstGeom prst="straightConnector1">
                <a:avLst/>
              </a:prstGeom>
              <a:ln w="15875">
                <a:solidFill>
                  <a:srgbClr val="00B05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" name="מחבר ישר 38">
                <a:extLst>
                  <a:ext uri="{FF2B5EF4-FFF2-40B4-BE49-F238E27FC236}">
                    <a16:creationId xmlns:a16="http://schemas.microsoft.com/office/drawing/2014/main" id="{B62A250F-5A54-404D-AF2F-E31047D25287}"/>
                  </a:ext>
                </a:extLst>
              </p:cNvPr>
              <p:cNvCxnSpPr>
                <a:endCxn id="41" idx="0"/>
              </p:cNvCxnSpPr>
              <p:nvPr/>
            </p:nvCxnSpPr>
            <p:spPr>
              <a:xfrm rot="5400000" flipH="1" flipV="1">
                <a:off x="3248426" y="2456276"/>
                <a:ext cx="81723" cy="6344"/>
              </a:xfrm>
              <a:prstGeom prst="line">
                <a:avLst/>
              </a:prstGeom>
              <a:ln w="15875"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0" name="קשת 39">
                <a:extLst>
                  <a:ext uri="{FF2B5EF4-FFF2-40B4-BE49-F238E27FC236}">
                    <a16:creationId xmlns:a16="http://schemas.microsoft.com/office/drawing/2014/main" id="{3D84203A-DBA5-41D9-95E2-6BADD9A3AE79}"/>
                  </a:ext>
                </a:extLst>
              </p:cNvPr>
              <p:cNvSpPr/>
              <p:nvPr/>
            </p:nvSpPr>
            <p:spPr>
              <a:xfrm rot="5400000">
                <a:off x="4348282" y="1919398"/>
                <a:ext cx="357190" cy="375998"/>
              </a:xfrm>
              <a:prstGeom prst="arc">
                <a:avLst>
                  <a:gd name="adj1" fmla="val 16253294"/>
                  <a:gd name="adj2" fmla="val 21518501"/>
                </a:avLst>
              </a:prstGeom>
              <a:ln w="19050"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1" anchor="ctr"/>
              <a:lstStyle/>
              <a:p>
                <a:pPr algn="ctr"/>
                <a:endParaRPr lang="he-IL" sz="2400" dirty="0">
                  <a:solidFill>
                    <a:srgbClr val="00B050"/>
                  </a:solidFill>
                </a:endParaRPr>
              </a:p>
            </p:txBody>
          </p:sp>
          <p:sp>
            <p:nvSpPr>
              <p:cNvPr id="41" name="קשת 40">
                <a:extLst>
                  <a:ext uri="{FF2B5EF4-FFF2-40B4-BE49-F238E27FC236}">
                    <a16:creationId xmlns:a16="http://schemas.microsoft.com/office/drawing/2014/main" id="{241AB760-C4E8-401B-875B-591E6035A077}"/>
                  </a:ext>
                </a:extLst>
              </p:cNvPr>
              <p:cNvSpPr/>
              <p:nvPr/>
            </p:nvSpPr>
            <p:spPr>
              <a:xfrm rot="16200000">
                <a:off x="3295520" y="2276588"/>
                <a:ext cx="357190" cy="375998"/>
              </a:xfrm>
              <a:prstGeom prst="arc">
                <a:avLst>
                  <a:gd name="adj1" fmla="val 17052619"/>
                  <a:gd name="adj2" fmla="val 21190327"/>
                </a:avLst>
              </a:prstGeom>
              <a:ln w="19050"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1" anchor="ctr"/>
              <a:lstStyle/>
              <a:p>
                <a:pPr algn="ctr"/>
                <a:endParaRPr lang="he-IL" sz="2400" dirty="0">
                  <a:solidFill>
                    <a:srgbClr val="00B050"/>
                  </a:solidFill>
                </a:endParaRPr>
              </a:p>
            </p:txBody>
          </p:sp>
        </p:grpSp>
        <p:sp>
          <p:nvSpPr>
            <p:cNvPr id="36" name="TextBox 253">
              <a:extLst>
                <a:ext uri="{FF2B5EF4-FFF2-40B4-BE49-F238E27FC236}">
                  <a16:creationId xmlns:a16="http://schemas.microsoft.com/office/drawing/2014/main" id="{C559DDF9-9DD3-4468-9F51-AB557807E338}"/>
                </a:ext>
              </a:extLst>
            </p:cNvPr>
            <p:cNvSpPr txBox="1"/>
            <p:nvPr/>
          </p:nvSpPr>
          <p:spPr>
            <a:xfrm>
              <a:off x="4714876" y="1928802"/>
              <a:ext cx="500066" cy="830997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en-US" sz="2400" b="1" dirty="0">
                  <a:solidFill>
                    <a:srgbClr val="00B050"/>
                  </a:solidFill>
                  <a:latin typeface="Varela Round" panose="00000500000000000000" pitchFamily="2" charset="-79"/>
                  <a:cs typeface="Varela Round" panose="00000500000000000000" pitchFamily="2" charset="-79"/>
                </a:rPr>
                <a:t>24</a:t>
              </a:r>
              <a:endParaRPr lang="he-IL" sz="2400" b="1" dirty="0">
                <a:solidFill>
                  <a:srgbClr val="00B050"/>
                </a:solidFill>
                <a:latin typeface="Varela Round" panose="00000500000000000000" pitchFamily="2" charset="-79"/>
                <a:cs typeface="Varela Round" panose="00000500000000000000" pitchFamily="2" charset="-79"/>
              </a:endParaRPr>
            </a:p>
          </p:txBody>
        </p:sp>
      </p:grpSp>
      <p:grpSp>
        <p:nvGrpSpPr>
          <p:cNvPr id="47" name="קבוצה 46">
            <a:extLst>
              <a:ext uri="{FF2B5EF4-FFF2-40B4-BE49-F238E27FC236}">
                <a16:creationId xmlns:a16="http://schemas.microsoft.com/office/drawing/2014/main" id="{19E840BF-A942-4834-96DA-B6DC6CD4BC6E}"/>
              </a:ext>
            </a:extLst>
          </p:cNvPr>
          <p:cNvGrpSpPr/>
          <p:nvPr/>
        </p:nvGrpSpPr>
        <p:grpSpPr>
          <a:xfrm>
            <a:off x="642910" y="2928934"/>
            <a:ext cx="4786346" cy="1286678"/>
            <a:chOff x="642910" y="2928934"/>
            <a:chExt cx="4786346" cy="1286678"/>
          </a:xfrm>
        </p:grpSpPr>
        <p:cxnSp>
          <p:nvCxnSpPr>
            <p:cNvPr id="48" name="מחבר חץ ישר 47">
              <a:extLst>
                <a:ext uri="{FF2B5EF4-FFF2-40B4-BE49-F238E27FC236}">
                  <a16:creationId xmlns:a16="http://schemas.microsoft.com/office/drawing/2014/main" id="{E239F3F2-48CE-4D02-98AF-611086F8671C}"/>
                </a:ext>
              </a:extLst>
            </p:cNvPr>
            <p:cNvCxnSpPr/>
            <p:nvPr/>
          </p:nvCxnSpPr>
          <p:spPr>
            <a:xfrm rot="5400000">
              <a:off x="572266" y="3499644"/>
              <a:ext cx="428628" cy="1588"/>
            </a:xfrm>
            <a:prstGeom prst="straightConnector1">
              <a:avLst/>
            </a:prstGeom>
            <a:ln w="15875">
              <a:tailEnd type="arrow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sp>
          <p:nvSpPr>
            <p:cNvPr id="49" name="כותרת 1">
              <a:extLst>
                <a:ext uri="{FF2B5EF4-FFF2-40B4-BE49-F238E27FC236}">
                  <a16:creationId xmlns:a16="http://schemas.microsoft.com/office/drawing/2014/main" id="{DE945347-89E2-46C4-9590-514164BBF0DD}"/>
                </a:ext>
              </a:extLst>
            </p:cNvPr>
            <p:cNvSpPr txBox="1">
              <a:spLocks/>
            </p:cNvSpPr>
            <p:nvPr/>
          </p:nvSpPr>
          <p:spPr>
            <a:xfrm>
              <a:off x="642910" y="3572670"/>
              <a:ext cx="1928826" cy="642942"/>
            </a:xfrm>
            <a:prstGeom prst="rect">
              <a:avLst/>
            </a:prstGeom>
          </p:spPr>
          <p:txBody>
            <a:bodyPr rtlCol="1" anchor="ctr"/>
            <a:lstStyle/>
            <a:p>
              <a:pPr algn="l" rtl="0"/>
              <a:r>
                <a:rPr lang="en-US" sz="2400" dirty="0">
                  <a:latin typeface="Varela Round" panose="00000500000000000000" pitchFamily="2" charset="-79"/>
                  <a:cs typeface="Varela Round" panose="00000500000000000000" pitchFamily="2" charset="-79"/>
                </a:rPr>
                <a:t>if  ( </a:t>
              </a:r>
              <a:r>
                <a:rPr lang="he-IL" sz="2400" kern="700" dirty="0">
                  <a:latin typeface="Varela Round" panose="00000500000000000000" pitchFamily="2" charset="-79"/>
                  <a:cs typeface="Varela Round" panose="00000500000000000000" pitchFamily="2" charset="-79"/>
                </a:rPr>
                <a:t>3</a:t>
              </a:r>
              <a:r>
                <a:rPr lang="en-US" sz="2400" dirty="0">
                  <a:latin typeface="Varela Round" panose="00000500000000000000" pitchFamily="2" charset="-79"/>
                  <a:cs typeface="Varela Round" panose="00000500000000000000" pitchFamily="2" charset="-79"/>
                </a:rPr>
                <a:t> &lt; 2 )</a:t>
              </a:r>
            </a:p>
          </p:txBody>
        </p:sp>
        <p:sp>
          <p:nvSpPr>
            <p:cNvPr id="50" name="כותרת 1">
              <a:extLst>
                <a:ext uri="{FF2B5EF4-FFF2-40B4-BE49-F238E27FC236}">
                  <a16:creationId xmlns:a16="http://schemas.microsoft.com/office/drawing/2014/main" id="{E015CC00-4C41-4C1F-8F4D-88CACDC3EACA}"/>
                </a:ext>
              </a:extLst>
            </p:cNvPr>
            <p:cNvSpPr txBox="1">
              <a:spLocks/>
            </p:cNvSpPr>
            <p:nvPr/>
          </p:nvSpPr>
          <p:spPr>
            <a:xfrm>
              <a:off x="857224" y="3152773"/>
              <a:ext cx="785818" cy="642942"/>
            </a:xfrm>
            <a:prstGeom prst="rect">
              <a:avLst/>
            </a:prstGeom>
          </p:spPr>
          <p:txBody>
            <a:bodyPr rtlCol="1" anchor="ctr"/>
            <a:lstStyle/>
            <a:p>
              <a:pPr algn="l" rtl="0"/>
              <a:r>
                <a:rPr lang="en-US" sz="2400" dirty="0">
                  <a:latin typeface="Varela Round" panose="00000500000000000000" pitchFamily="2" charset="-79"/>
                  <a:cs typeface="Varela Round" panose="00000500000000000000" pitchFamily="2" charset="-79"/>
                </a:rPr>
                <a:t>n </a:t>
              </a:r>
              <a:r>
                <a:rPr lang="en-US" sz="2400" baseline="-2000" dirty="0">
                  <a:latin typeface="Varela Round" panose="00000500000000000000" pitchFamily="2" charset="-79"/>
                  <a:cs typeface="Varela Round" panose="00000500000000000000" pitchFamily="2" charset="-79"/>
                </a:rPr>
                <a:t>= </a:t>
              </a:r>
              <a:r>
                <a:rPr lang="he-IL" sz="2400" baseline="-2000" dirty="0">
                  <a:latin typeface="Varela Round" panose="00000500000000000000" pitchFamily="2" charset="-79"/>
                  <a:cs typeface="Varela Round" panose="00000500000000000000" pitchFamily="2" charset="-79"/>
                </a:rPr>
                <a:t> </a:t>
              </a:r>
              <a:r>
                <a:rPr lang="he-IL" sz="2400" kern="700" dirty="0">
                  <a:latin typeface="Varela Round" panose="00000500000000000000" pitchFamily="2" charset="-79"/>
                  <a:cs typeface="Varela Round" panose="00000500000000000000" pitchFamily="2" charset="-79"/>
                </a:rPr>
                <a:t>3</a:t>
              </a:r>
              <a:endParaRPr lang="en-US" sz="2400" kern="700" dirty="0">
                <a:latin typeface="Varela Round" panose="00000500000000000000" pitchFamily="2" charset="-79"/>
                <a:cs typeface="Varela Round" panose="00000500000000000000" pitchFamily="2" charset="-79"/>
              </a:endParaRPr>
            </a:p>
          </p:txBody>
        </p:sp>
        <p:cxnSp>
          <p:nvCxnSpPr>
            <p:cNvPr id="51" name="מחבר ישר 50">
              <a:extLst>
                <a:ext uri="{FF2B5EF4-FFF2-40B4-BE49-F238E27FC236}">
                  <a16:creationId xmlns:a16="http://schemas.microsoft.com/office/drawing/2014/main" id="{F54413B2-762A-4346-A42F-9F6F70AD6B81}"/>
                </a:ext>
              </a:extLst>
            </p:cNvPr>
            <p:cNvCxnSpPr/>
            <p:nvPr/>
          </p:nvCxnSpPr>
          <p:spPr>
            <a:xfrm rot="10800000">
              <a:off x="785786" y="3286124"/>
              <a:ext cx="3643338" cy="0"/>
            </a:xfrm>
            <a:prstGeom prst="line">
              <a:avLst/>
            </a:prstGeom>
            <a:ln w="15875"/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52" name="מחבר ישר 51">
              <a:extLst>
                <a:ext uri="{FF2B5EF4-FFF2-40B4-BE49-F238E27FC236}">
                  <a16:creationId xmlns:a16="http://schemas.microsoft.com/office/drawing/2014/main" id="{4E171D1B-9E5D-4B3F-9773-744D1AFF1D6F}"/>
                </a:ext>
              </a:extLst>
            </p:cNvPr>
            <p:cNvCxnSpPr/>
            <p:nvPr/>
          </p:nvCxnSpPr>
          <p:spPr>
            <a:xfrm rot="5400000">
              <a:off x="4250529" y="3107529"/>
              <a:ext cx="357190" cy="0"/>
            </a:xfrm>
            <a:prstGeom prst="line">
              <a:avLst/>
            </a:prstGeom>
            <a:ln w="15875">
              <a:solidFill>
                <a:schemeClr val="accent2">
                  <a:lumMod val="60000"/>
                  <a:lumOff val="40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מחבר ישר 52">
              <a:extLst>
                <a:ext uri="{FF2B5EF4-FFF2-40B4-BE49-F238E27FC236}">
                  <a16:creationId xmlns:a16="http://schemas.microsoft.com/office/drawing/2014/main" id="{BC49AB36-EF65-476B-A48C-C99C2E3AD0C0}"/>
                </a:ext>
              </a:extLst>
            </p:cNvPr>
            <p:cNvCxnSpPr/>
            <p:nvPr/>
          </p:nvCxnSpPr>
          <p:spPr>
            <a:xfrm rot="10800000">
              <a:off x="3857620" y="2928934"/>
              <a:ext cx="1571636" cy="0"/>
            </a:xfrm>
            <a:prstGeom prst="line">
              <a:avLst/>
            </a:prstGeom>
            <a:ln w="15875"/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</p:grpSp>
      <p:grpSp>
        <p:nvGrpSpPr>
          <p:cNvPr id="54" name="קבוצה 53">
            <a:extLst>
              <a:ext uri="{FF2B5EF4-FFF2-40B4-BE49-F238E27FC236}">
                <a16:creationId xmlns:a16="http://schemas.microsoft.com/office/drawing/2014/main" id="{F5EC71F9-5F82-49F4-A337-7DEB7AD4D73A}"/>
              </a:ext>
            </a:extLst>
          </p:cNvPr>
          <p:cNvGrpSpPr/>
          <p:nvPr/>
        </p:nvGrpSpPr>
        <p:grpSpPr>
          <a:xfrm>
            <a:off x="3286116" y="3000372"/>
            <a:ext cx="1785950" cy="857253"/>
            <a:chOff x="3286116" y="1785929"/>
            <a:chExt cx="1785950" cy="857253"/>
          </a:xfrm>
        </p:grpSpPr>
        <p:grpSp>
          <p:nvGrpSpPr>
            <p:cNvPr id="55" name="קבוצה 54">
              <a:extLst>
                <a:ext uri="{FF2B5EF4-FFF2-40B4-BE49-F238E27FC236}">
                  <a16:creationId xmlns:a16="http://schemas.microsoft.com/office/drawing/2014/main" id="{86D3B1EF-330A-4B2F-A617-BD870322AE93}"/>
                </a:ext>
              </a:extLst>
            </p:cNvPr>
            <p:cNvGrpSpPr/>
            <p:nvPr/>
          </p:nvGrpSpPr>
          <p:grpSpPr>
            <a:xfrm>
              <a:off x="3286116" y="1785929"/>
              <a:ext cx="1430348" cy="857253"/>
              <a:chOff x="3286116" y="1785929"/>
              <a:chExt cx="1430348" cy="857253"/>
            </a:xfrm>
          </p:grpSpPr>
          <p:cxnSp>
            <p:nvCxnSpPr>
              <p:cNvPr id="57" name="מחבר ישר 56">
                <a:extLst>
                  <a:ext uri="{FF2B5EF4-FFF2-40B4-BE49-F238E27FC236}">
                    <a16:creationId xmlns:a16="http://schemas.microsoft.com/office/drawing/2014/main" id="{04AB0DCF-E823-44D0-944F-8DFCE9F71702}"/>
                  </a:ext>
                </a:extLst>
              </p:cNvPr>
              <p:cNvCxnSpPr>
                <a:stCxn id="61" idx="2"/>
                <a:endCxn id="60" idx="2"/>
              </p:cNvCxnSpPr>
              <p:nvPr/>
            </p:nvCxnSpPr>
            <p:spPr>
              <a:xfrm flipV="1">
                <a:off x="3452868" y="2285947"/>
                <a:ext cx="1078243" cy="1189"/>
              </a:xfrm>
              <a:prstGeom prst="line">
                <a:avLst/>
              </a:prstGeom>
              <a:ln w="15875"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8" name="מחבר חץ ישר 57">
                <a:extLst>
                  <a:ext uri="{FF2B5EF4-FFF2-40B4-BE49-F238E27FC236}">
                    <a16:creationId xmlns:a16="http://schemas.microsoft.com/office/drawing/2014/main" id="{08B195E7-DD99-488F-844B-7CD97E134F95}"/>
                  </a:ext>
                </a:extLst>
              </p:cNvPr>
              <p:cNvCxnSpPr>
                <a:stCxn id="60" idx="0"/>
              </p:cNvCxnSpPr>
              <p:nvPr/>
            </p:nvCxnSpPr>
            <p:spPr>
              <a:xfrm rot="5400000" flipH="1" flipV="1">
                <a:off x="4553466" y="1947314"/>
                <a:ext cx="324383" cy="1613"/>
              </a:xfrm>
              <a:prstGeom prst="straightConnector1">
                <a:avLst/>
              </a:prstGeom>
              <a:ln w="15875">
                <a:solidFill>
                  <a:srgbClr val="00B05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9" name="מחבר ישר 58">
                <a:extLst>
                  <a:ext uri="{FF2B5EF4-FFF2-40B4-BE49-F238E27FC236}">
                    <a16:creationId xmlns:a16="http://schemas.microsoft.com/office/drawing/2014/main" id="{47F2E7F3-6834-4D69-8CB8-86BC9EE74740}"/>
                  </a:ext>
                </a:extLst>
              </p:cNvPr>
              <p:cNvCxnSpPr>
                <a:endCxn id="61" idx="0"/>
              </p:cNvCxnSpPr>
              <p:nvPr/>
            </p:nvCxnSpPr>
            <p:spPr>
              <a:xfrm rot="5400000" flipH="1" flipV="1">
                <a:off x="3248426" y="2456276"/>
                <a:ext cx="81723" cy="6344"/>
              </a:xfrm>
              <a:prstGeom prst="line">
                <a:avLst/>
              </a:prstGeom>
              <a:ln w="15875"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60" name="קשת 59">
                <a:extLst>
                  <a:ext uri="{FF2B5EF4-FFF2-40B4-BE49-F238E27FC236}">
                    <a16:creationId xmlns:a16="http://schemas.microsoft.com/office/drawing/2014/main" id="{84245F9F-9F2A-4361-92CD-72458CF18299}"/>
                  </a:ext>
                </a:extLst>
              </p:cNvPr>
              <p:cNvSpPr/>
              <p:nvPr/>
            </p:nvSpPr>
            <p:spPr>
              <a:xfrm rot="5400000">
                <a:off x="4348282" y="1919398"/>
                <a:ext cx="357190" cy="375998"/>
              </a:xfrm>
              <a:prstGeom prst="arc">
                <a:avLst>
                  <a:gd name="adj1" fmla="val 16253294"/>
                  <a:gd name="adj2" fmla="val 21518501"/>
                </a:avLst>
              </a:prstGeom>
              <a:ln w="19050"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1" anchor="ctr"/>
              <a:lstStyle/>
              <a:p>
                <a:pPr algn="ctr"/>
                <a:endParaRPr lang="he-IL" sz="2400" dirty="0">
                  <a:solidFill>
                    <a:srgbClr val="00B050"/>
                  </a:solidFill>
                </a:endParaRPr>
              </a:p>
            </p:txBody>
          </p:sp>
          <p:sp>
            <p:nvSpPr>
              <p:cNvPr id="61" name="קשת 60">
                <a:extLst>
                  <a:ext uri="{FF2B5EF4-FFF2-40B4-BE49-F238E27FC236}">
                    <a16:creationId xmlns:a16="http://schemas.microsoft.com/office/drawing/2014/main" id="{8A44B098-70F1-473D-8DF0-C8ECA855F0A9}"/>
                  </a:ext>
                </a:extLst>
              </p:cNvPr>
              <p:cNvSpPr/>
              <p:nvPr/>
            </p:nvSpPr>
            <p:spPr>
              <a:xfrm rot="16200000">
                <a:off x="3295520" y="2276588"/>
                <a:ext cx="357190" cy="375998"/>
              </a:xfrm>
              <a:prstGeom prst="arc">
                <a:avLst>
                  <a:gd name="adj1" fmla="val 17052619"/>
                  <a:gd name="adj2" fmla="val 21190327"/>
                </a:avLst>
              </a:prstGeom>
              <a:ln w="19050"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1" anchor="ctr"/>
              <a:lstStyle/>
              <a:p>
                <a:pPr algn="ctr"/>
                <a:endParaRPr lang="he-IL" sz="2400" dirty="0">
                  <a:solidFill>
                    <a:srgbClr val="00B050"/>
                  </a:solidFill>
                </a:endParaRPr>
              </a:p>
            </p:txBody>
          </p:sp>
        </p:grpSp>
        <p:sp>
          <p:nvSpPr>
            <p:cNvPr id="56" name="TextBox 277">
              <a:extLst>
                <a:ext uri="{FF2B5EF4-FFF2-40B4-BE49-F238E27FC236}">
                  <a16:creationId xmlns:a16="http://schemas.microsoft.com/office/drawing/2014/main" id="{7B906F3C-2385-4772-99B3-13BAAAC53A48}"/>
                </a:ext>
              </a:extLst>
            </p:cNvPr>
            <p:cNvSpPr txBox="1"/>
            <p:nvPr/>
          </p:nvSpPr>
          <p:spPr>
            <a:xfrm>
              <a:off x="4714876" y="1928802"/>
              <a:ext cx="357190" cy="46166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en-US" sz="2400" b="1" dirty="0">
                  <a:solidFill>
                    <a:srgbClr val="00B050"/>
                  </a:solidFill>
                  <a:latin typeface="Varela Round" panose="00000500000000000000" pitchFamily="2" charset="-79"/>
                  <a:cs typeface="Varela Round" panose="00000500000000000000" pitchFamily="2" charset="-79"/>
                </a:rPr>
                <a:t>6</a:t>
              </a:r>
              <a:endParaRPr lang="he-IL" sz="2400" b="1" dirty="0">
                <a:solidFill>
                  <a:srgbClr val="00B050"/>
                </a:solidFill>
                <a:latin typeface="Varela Round" panose="00000500000000000000" pitchFamily="2" charset="-79"/>
                <a:cs typeface="Varela Round" panose="00000500000000000000" pitchFamily="2" charset="-79"/>
              </a:endParaRPr>
            </a:p>
          </p:txBody>
        </p:sp>
      </p:grpSp>
      <p:grpSp>
        <p:nvGrpSpPr>
          <p:cNvPr id="62" name="קבוצה 61">
            <a:extLst>
              <a:ext uri="{FF2B5EF4-FFF2-40B4-BE49-F238E27FC236}">
                <a16:creationId xmlns:a16="http://schemas.microsoft.com/office/drawing/2014/main" id="{0204C838-55B8-4D4F-9FFB-445479D7F571}"/>
              </a:ext>
            </a:extLst>
          </p:cNvPr>
          <p:cNvGrpSpPr/>
          <p:nvPr/>
        </p:nvGrpSpPr>
        <p:grpSpPr>
          <a:xfrm>
            <a:off x="642910" y="4143380"/>
            <a:ext cx="4786346" cy="1215240"/>
            <a:chOff x="642910" y="4143380"/>
            <a:chExt cx="4786346" cy="1215240"/>
          </a:xfrm>
        </p:grpSpPr>
        <p:cxnSp>
          <p:nvCxnSpPr>
            <p:cNvPr id="63" name="מחבר חץ ישר 62">
              <a:extLst>
                <a:ext uri="{FF2B5EF4-FFF2-40B4-BE49-F238E27FC236}">
                  <a16:creationId xmlns:a16="http://schemas.microsoft.com/office/drawing/2014/main" id="{B4BB4AE4-14FC-45E1-A7EF-1DAB30F59463}"/>
                </a:ext>
              </a:extLst>
            </p:cNvPr>
            <p:cNvCxnSpPr/>
            <p:nvPr/>
          </p:nvCxnSpPr>
          <p:spPr>
            <a:xfrm rot="5400000">
              <a:off x="572266" y="4642652"/>
              <a:ext cx="428628" cy="1588"/>
            </a:xfrm>
            <a:prstGeom prst="straightConnector1">
              <a:avLst/>
            </a:prstGeom>
            <a:ln w="15875">
              <a:tailEnd type="arrow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sp>
          <p:nvSpPr>
            <p:cNvPr id="64" name="כותרת 1">
              <a:extLst>
                <a:ext uri="{FF2B5EF4-FFF2-40B4-BE49-F238E27FC236}">
                  <a16:creationId xmlns:a16="http://schemas.microsoft.com/office/drawing/2014/main" id="{CC026839-9007-4241-9E93-06427D6BF902}"/>
                </a:ext>
              </a:extLst>
            </p:cNvPr>
            <p:cNvSpPr txBox="1">
              <a:spLocks/>
            </p:cNvSpPr>
            <p:nvPr/>
          </p:nvSpPr>
          <p:spPr>
            <a:xfrm>
              <a:off x="642910" y="4715678"/>
              <a:ext cx="1928826" cy="642942"/>
            </a:xfrm>
            <a:prstGeom prst="rect">
              <a:avLst/>
            </a:prstGeom>
          </p:spPr>
          <p:txBody>
            <a:bodyPr rtlCol="1" anchor="ctr"/>
            <a:lstStyle/>
            <a:p>
              <a:pPr algn="l" rtl="0"/>
              <a:r>
                <a:rPr lang="en-US" sz="2400" dirty="0">
                  <a:latin typeface="Varela Round" panose="00000500000000000000" pitchFamily="2" charset="-79"/>
                  <a:cs typeface="Varela Round" panose="00000500000000000000" pitchFamily="2" charset="-79"/>
                </a:rPr>
                <a:t>if  ( 2 &lt; 2 )</a:t>
              </a:r>
            </a:p>
          </p:txBody>
        </p:sp>
        <p:sp>
          <p:nvSpPr>
            <p:cNvPr id="65" name="כותרת 1">
              <a:extLst>
                <a:ext uri="{FF2B5EF4-FFF2-40B4-BE49-F238E27FC236}">
                  <a16:creationId xmlns:a16="http://schemas.microsoft.com/office/drawing/2014/main" id="{4FEA3180-BA8F-47E7-BDED-1645C4E4DCA9}"/>
                </a:ext>
              </a:extLst>
            </p:cNvPr>
            <p:cNvSpPr txBox="1">
              <a:spLocks/>
            </p:cNvSpPr>
            <p:nvPr/>
          </p:nvSpPr>
          <p:spPr>
            <a:xfrm>
              <a:off x="857224" y="4286256"/>
              <a:ext cx="857256" cy="642942"/>
            </a:xfrm>
            <a:prstGeom prst="rect">
              <a:avLst/>
            </a:prstGeom>
          </p:spPr>
          <p:txBody>
            <a:bodyPr rtlCol="1" anchor="ctr"/>
            <a:lstStyle/>
            <a:p>
              <a:pPr algn="l" rtl="0"/>
              <a:r>
                <a:rPr lang="en-US" sz="2400" dirty="0">
                  <a:latin typeface="Varela Round" panose="00000500000000000000" pitchFamily="2" charset="-79"/>
                  <a:cs typeface="Varela Round" panose="00000500000000000000" pitchFamily="2" charset="-79"/>
                </a:rPr>
                <a:t>n </a:t>
              </a:r>
              <a:r>
                <a:rPr lang="en-US" sz="2400" baseline="-2000" dirty="0">
                  <a:latin typeface="Varela Round" panose="00000500000000000000" pitchFamily="2" charset="-79"/>
                  <a:cs typeface="Varela Round" panose="00000500000000000000" pitchFamily="2" charset="-79"/>
                </a:rPr>
                <a:t>= </a:t>
              </a:r>
              <a:r>
                <a:rPr lang="he-IL" sz="2400" baseline="-2000" dirty="0">
                  <a:latin typeface="Varela Round" panose="00000500000000000000" pitchFamily="2" charset="-79"/>
                  <a:cs typeface="Varela Round" panose="00000500000000000000" pitchFamily="2" charset="-79"/>
                </a:rPr>
                <a:t> </a:t>
              </a:r>
              <a:r>
                <a:rPr lang="he-IL" sz="2400" kern="700" dirty="0">
                  <a:latin typeface="Varela Round" panose="00000500000000000000" pitchFamily="2" charset="-79"/>
                  <a:cs typeface="Varela Round" panose="00000500000000000000" pitchFamily="2" charset="-79"/>
                </a:rPr>
                <a:t>2</a:t>
              </a:r>
              <a:endParaRPr lang="en-US" sz="2400" kern="700" dirty="0">
                <a:latin typeface="Varela Round" panose="00000500000000000000" pitchFamily="2" charset="-79"/>
                <a:cs typeface="Varela Round" panose="00000500000000000000" pitchFamily="2" charset="-79"/>
              </a:endParaRPr>
            </a:p>
          </p:txBody>
        </p:sp>
        <p:cxnSp>
          <p:nvCxnSpPr>
            <p:cNvPr id="66" name="מחבר ישר 65">
              <a:extLst>
                <a:ext uri="{FF2B5EF4-FFF2-40B4-BE49-F238E27FC236}">
                  <a16:creationId xmlns:a16="http://schemas.microsoft.com/office/drawing/2014/main" id="{F14E4E09-23C8-4E77-8B9F-59E4E9DD3C84}"/>
                </a:ext>
              </a:extLst>
            </p:cNvPr>
            <p:cNvCxnSpPr/>
            <p:nvPr/>
          </p:nvCxnSpPr>
          <p:spPr>
            <a:xfrm>
              <a:off x="785786" y="4429132"/>
              <a:ext cx="3643338" cy="0"/>
            </a:xfrm>
            <a:prstGeom prst="line">
              <a:avLst/>
            </a:prstGeom>
            <a:ln w="19050">
              <a:solidFill>
                <a:schemeClr val="accent2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מחבר ישר 66">
              <a:extLst>
                <a:ext uri="{FF2B5EF4-FFF2-40B4-BE49-F238E27FC236}">
                  <a16:creationId xmlns:a16="http://schemas.microsoft.com/office/drawing/2014/main" id="{D207BC0B-0274-4194-90C7-BD1DDE8D3464}"/>
                </a:ext>
              </a:extLst>
            </p:cNvPr>
            <p:cNvCxnSpPr/>
            <p:nvPr/>
          </p:nvCxnSpPr>
          <p:spPr>
            <a:xfrm>
              <a:off x="3857620" y="4143380"/>
              <a:ext cx="1571636" cy="0"/>
            </a:xfrm>
            <a:prstGeom prst="line">
              <a:avLst/>
            </a:prstGeom>
            <a:ln w="19050">
              <a:solidFill>
                <a:schemeClr val="accent2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מחבר חץ ישר 67">
              <a:extLst>
                <a:ext uri="{FF2B5EF4-FFF2-40B4-BE49-F238E27FC236}">
                  <a16:creationId xmlns:a16="http://schemas.microsoft.com/office/drawing/2014/main" id="{1BC96C44-1BD6-40EE-A442-9FD0A4463BD1}"/>
                </a:ext>
              </a:extLst>
            </p:cNvPr>
            <p:cNvCxnSpPr/>
            <p:nvPr/>
          </p:nvCxnSpPr>
          <p:spPr>
            <a:xfrm rot="5400000">
              <a:off x="4286248" y="4286256"/>
              <a:ext cx="285752" cy="1588"/>
            </a:xfrm>
            <a:prstGeom prst="straightConnector1">
              <a:avLst/>
            </a:prstGeom>
            <a:ln w="19050">
              <a:solidFill>
                <a:schemeClr val="accent2">
                  <a:lumMod val="60000"/>
                  <a:lumOff val="40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9" name="קבוצה 68">
            <a:extLst>
              <a:ext uri="{FF2B5EF4-FFF2-40B4-BE49-F238E27FC236}">
                <a16:creationId xmlns:a16="http://schemas.microsoft.com/office/drawing/2014/main" id="{6AC3E702-5BDD-4EA2-8BEB-6FA91EF7E3FA}"/>
              </a:ext>
            </a:extLst>
          </p:cNvPr>
          <p:cNvGrpSpPr/>
          <p:nvPr/>
        </p:nvGrpSpPr>
        <p:grpSpPr>
          <a:xfrm>
            <a:off x="3286116" y="4143380"/>
            <a:ext cx="1785950" cy="857253"/>
            <a:chOff x="3286116" y="1785929"/>
            <a:chExt cx="1785950" cy="857253"/>
          </a:xfrm>
        </p:grpSpPr>
        <p:grpSp>
          <p:nvGrpSpPr>
            <p:cNvPr id="70" name="קבוצה 69">
              <a:extLst>
                <a:ext uri="{FF2B5EF4-FFF2-40B4-BE49-F238E27FC236}">
                  <a16:creationId xmlns:a16="http://schemas.microsoft.com/office/drawing/2014/main" id="{793083E4-ADB7-4778-96FE-B13BF874B7DA}"/>
                </a:ext>
              </a:extLst>
            </p:cNvPr>
            <p:cNvGrpSpPr/>
            <p:nvPr/>
          </p:nvGrpSpPr>
          <p:grpSpPr>
            <a:xfrm>
              <a:off x="3286116" y="1785929"/>
              <a:ext cx="1430348" cy="857253"/>
              <a:chOff x="3286116" y="1785929"/>
              <a:chExt cx="1430348" cy="857253"/>
            </a:xfrm>
          </p:grpSpPr>
          <p:cxnSp>
            <p:nvCxnSpPr>
              <p:cNvPr id="72" name="מחבר ישר 71">
                <a:extLst>
                  <a:ext uri="{FF2B5EF4-FFF2-40B4-BE49-F238E27FC236}">
                    <a16:creationId xmlns:a16="http://schemas.microsoft.com/office/drawing/2014/main" id="{CF375FAC-396C-4F3E-9D43-604AEA0A0F9C}"/>
                  </a:ext>
                </a:extLst>
              </p:cNvPr>
              <p:cNvCxnSpPr>
                <a:stCxn id="76" idx="2"/>
                <a:endCxn id="75" idx="2"/>
              </p:cNvCxnSpPr>
              <p:nvPr/>
            </p:nvCxnSpPr>
            <p:spPr>
              <a:xfrm flipV="1">
                <a:off x="3452868" y="2285947"/>
                <a:ext cx="1078243" cy="1189"/>
              </a:xfrm>
              <a:prstGeom prst="line">
                <a:avLst/>
              </a:prstGeom>
              <a:ln w="15875"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3" name="מחבר חץ ישר 72">
                <a:extLst>
                  <a:ext uri="{FF2B5EF4-FFF2-40B4-BE49-F238E27FC236}">
                    <a16:creationId xmlns:a16="http://schemas.microsoft.com/office/drawing/2014/main" id="{7918CA53-8A00-4E52-8244-D936387704FE}"/>
                  </a:ext>
                </a:extLst>
              </p:cNvPr>
              <p:cNvCxnSpPr>
                <a:stCxn id="75" idx="0"/>
              </p:cNvCxnSpPr>
              <p:nvPr/>
            </p:nvCxnSpPr>
            <p:spPr>
              <a:xfrm rot="5400000" flipH="1" flipV="1">
                <a:off x="4553466" y="1947314"/>
                <a:ext cx="324383" cy="1613"/>
              </a:xfrm>
              <a:prstGeom prst="straightConnector1">
                <a:avLst/>
              </a:prstGeom>
              <a:ln w="15875">
                <a:solidFill>
                  <a:srgbClr val="00B05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4" name="מחבר ישר 73">
                <a:extLst>
                  <a:ext uri="{FF2B5EF4-FFF2-40B4-BE49-F238E27FC236}">
                    <a16:creationId xmlns:a16="http://schemas.microsoft.com/office/drawing/2014/main" id="{0285DE61-7EEC-43BB-BF7B-4E3373404EFF}"/>
                  </a:ext>
                </a:extLst>
              </p:cNvPr>
              <p:cNvCxnSpPr>
                <a:endCxn id="76" idx="0"/>
              </p:cNvCxnSpPr>
              <p:nvPr/>
            </p:nvCxnSpPr>
            <p:spPr>
              <a:xfrm rot="5400000" flipH="1" flipV="1">
                <a:off x="3248426" y="2456276"/>
                <a:ext cx="81723" cy="6344"/>
              </a:xfrm>
              <a:prstGeom prst="line">
                <a:avLst/>
              </a:prstGeom>
              <a:ln w="15875"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75" name="קשת 74">
                <a:extLst>
                  <a:ext uri="{FF2B5EF4-FFF2-40B4-BE49-F238E27FC236}">
                    <a16:creationId xmlns:a16="http://schemas.microsoft.com/office/drawing/2014/main" id="{8FDC378A-325A-4834-B714-608DC2CC0240}"/>
                  </a:ext>
                </a:extLst>
              </p:cNvPr>
              <p:cNvSpPr/>
              <p:nvPr/>
            </p:nvSpPr>
            <p:spPr>
              <a:xfrm rot="5400000">
                <a:off x="4348282" y="1919398"/>
                <a:ext cx="357190" cy="375998"/>
              </a:xfrm>
              <a:prstGeom prst="arc">
                <a:avLst>
                  <a:gd name="adj1" fmla="val 16253294"/>
                  <a:gd name="adj2" fmla="val 21518501"/>
                </a:avLst>
              </a:prstGeom>
              <a:ln w="19050"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1" anchor="ctr"/>
              <a:lstStyle/>
              <a:p>
                <a:pPr algn="ctr"/>
                <a:endParaRPr lang="he-IL" sz="2400" dirty="0">
                  <a:solidFill>
                    <a:srgbClr val="00B050"/>
                  </a:solidFill>
                </a:endParaRPr>
              </a:p>
            </p:txBody>
          </p:sp>
          <p:sp>
            <p:nvSpPr>
              <p:cNvPr id="76" name="קשת 75">
                <a:extLst>
                  <a:ext uri="{FF2B5EF4-FFF2-40B4-BE49-F238E27FC236}">
                    <a16:creationId xmlns:a16="http://schemas.microsoft.com/office/drawing/2014/main" id="{E6FDB5C7-0FA5-4621-BEC3-231149862C78}"/>
                  </a:ext>
                </a:extLst>
              </p:cNvPr>
              <p:cNvSpPr/>
              <p:nvPr/>
            </p:nvSpPr>
            <p:spPr>
              <a:xfrm rot="16200000">
                <a:off x="3295520" y="2276588"/>
                <a:ext cx="357190" cy="375998"/>
              </a:xfrm>
              <a:prstGeom prst="arc">
                <a:avLst>
                  <a:gd name="adj1" fmla="val 17052619"/>
                  <a:gd name="adj2" fmla="val 21190327"/>
                </a:avLst>
              </a:prstGeom>
              <a:ln w="19050"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1" anchor="ctr"/>
              <a:lstStyle/>
              <a:p>
                <a:pPr algn="ctr"/>
                <a:endParaRPr lang="he-IL" sz="2400" dirty="0">
                  <a:solidFill>
                    <a:srgbClr val="00B050"/>
                  </a:solidFill>
                </a:endParaRPr>
              </a:p>
            </p:txBody>
          </p:sp>
        </p:grpSp>
        <p:sp>
          <p:nvSpPr>
            <p:cNvPr id="71" name="TextBox 296">
              <a:extLst>
                <a:ext uri="{FF2B5EF4-FFF2-40B4-BE49-F238E27FC236}">
                  <a16:creationId xmlns:a16="http://schemas.microsoft.com/office/drawing/2014/main" id="{C41CC9F0-4E9B-4D4D-9553-31508E2B4AF4}"/>
                </a:ext>
              </a:extLst>
            </p:cNvPr>
            <p:cNvSpPr txBox="1"/>
            <p:nvPr/>
          </p:nvSpPr>
          <p:spPr>
            <a:xfrm>
              <a:off x="4714876" y="1928802"/>
              <a:ext cx="357190" cy="46166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en-US" sz="2400" b="1" dirty="0">
                  <a:solidFill>
                    <a:srgbClr val="00B050"/>
                  </a:solidFill>
                  <a:latin typeface="Varela Round" panose="00000500000000000000" pitchFamily="2" charset="-79"/>
                  <a:cs typeface="Varela Round" panose="00000500000000000000" pitchFamily="2" charset="-79"/>
                </a:rPr>
                <a:t>2</a:t>
              </a:r>
              <a:endParaRPr lang="he-IL" sz="2400" b="1" dirty="0">
                <a:solidFill>
                  <a:srgbClr val="00B050"/>
                </a:solidFill>
                <a:latin typeface="Varela Round" panose="00000500000000000000" pitchFamily="2" charset="-79"/>
                <a:cs typeface="Varela Round" panose="00000500000000000000" pitchFamily="2" charset="-79"/>
              </a:endParaRPr>
            </a:p>
          </p:txBody>
        </p:sp>
      </p:grpSp>
      <p:grpSp>
        <p:nvGrpSpPr>
          <p:cNvPr id="77" name="קבוצה 76">
            <a:extLst>
              <a:ext uri="{FF2B5EF4-FFF2-40B4-BE49-F238E27FC236}">
                <a16:creationId xmlns:a16="http://schemas.microsoft.com/office/drawing/2014/main" id="{03ABE70A-7370-4A88-8304-2773B4E88C6D}"/>
              </a:ext>
            </a:extLst>
          </p:cNvPr>
          <p:cNvGrpSpPr/>
          <p:nvPr/>
        </p:nvGrpSpPr>
        <p:grpSpPr>
          <a:xfrm>
            <a:off x="642910" y="5286388"/>
            <a:ext cx="4786346" cy="1215240"/>
            <a:chOff x="642910" y="4143380"/>
            <a:chExt cx="4786346" cy="1215240"/>
          </a:xfrm>
        </p:grpSpPr>
        <p:cxnSp>
          <p:nvCxnSpPr>
            <p:cNvPr id="78" name="מחבר חץ ישר 77">
              <a:extLst>
                <a:ext uri="{FF2B5EF4-FFF2-40B4-BE49-F238E27FC236}">
                  <a16:creationId xmlns:a16="http://schemas.microsoft.com/office/drawing/2014/main" id="{B3453292-564B-49A8-9DB6-940C6732842F}"/>
                </a:ext>
              </a:extLst>
            </p:cNvPr>
            <p:cNvCxnSpPr/>
            <p:nvPr/>
          </p:nvCxnSpPr>
          <p:spPr>
            <a:xfrm rot="5400000">
              <a:off x="572266" y="4642652"/>
              <a:ext cx="428628" cy="1588"/>
            </a:xfrm>
            <a:prstGeom prst="straightConnector1">
              <a:avLst/>
            </a:prstGeom>
            <a:ln w="15875">
              <a:tailEnd type="arrow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sp>
          <p:nvSpPr>
            <p:cNvPr id="79" name="כותרת 1">
              <a:extLst>
                <a:ext uri="{FF2B5EF4-FFF2-40B4-BE49-F238E27FC236}">
                  <a16:creationId xmlns:a16="http://schemas.microsoft.com/office/drawing/2014/main" id="{AAAC378F-A7D9-45D1-8937-46383F783614}"/>
                </a:ext>
              </a:extLst>
            </p:cNvPr>
            <p:cNvSpPr txBox="1">
              <a:spLocks/>
            </p:cNvSpPr>
            <p:nvPr/>
          </p:nvSpPr>
          <p:spPr>
            <a:xfrm>
              <a:off x="642910" y="4715678"/>
              <a:ext cx="1928826" cy="642942"/>
            </a:xfrm>
            <a:prstGeom prst="rect">
              <a:avLst/>
            </a:prstGeom>
          </p:spPr>
          <p:txBody>
            <a:bodyPr rtlCol="1" anchor="ctr"/>
            <a:lstStyle/>
            <a:p>
              <a:pPr algn="l" rtl="0"/>
              <a:r>
                <a:rPr lang="en-US" sz="2400" dirty="0">
                  <a:latin typeface="Varela Round" panose="00000500000000000000" pitchFamily="2" charset="-79"/>
                  <a:cs typeface="Varela Round" panose="00000500000000000000" pitchFamily="2" charset="-79"/>
                </a:rPr>
                <a:t>if  ( 1 &lt; 2 )</a:t>
              </a:r>
            </a:p>
          </p:txBody>
        </p:sp>
        <p:sp>
          <p:nvSpPr>
            <p:cNvPr id="80" name="כותרת 1">
              <a:extLst>
                <a:ext uri="{FF2B5EF4-FFF2-40B4-BE49-F238E27FC236}">
                  <a16:creationId xmlns:a16="http://schemas.microsoft.com/office/drawing/2014/main" id="{036D3B3A-7B1B-413C-8255-23D963EFC0CD}"/>
                </a:ext>
              </a:extLst>
            </p:cNvPr>
            <p:cNvSpPr txBox="1">
              <a:spLocks/>
            </p:cNvSpPr>
            <p:nvPr/>
          </p:nvSpPr>
          <p:spPr>
            <a:xfrm>
              <a:off x="857224" y="4286256"/>
              <a:ext cx="857256" cy="642942"/>
            </a:xfrm>
            <a:prstGeom prst="rect">
              <a:avLst/>
            </a:prstGeom>
          </p:spPr>
          <p:txBody>
            <a:bodyPr rtlCol="1" anchor="ctr"/>
            <a:lstStyle/>
            <a:p>
              <a:pPr algn="l" rtl="0"/>
              <a:r>
                <a:rPr lang="en-US" sz="2400" dirty="0">
                  <a:latin typeface="Varela Round" panose="00000500000000000000" pitchFamily="2" charset="-79"/>
                  <a:cs typeface="Varela Round" panose="00000500000000000000" pitchFamily="2" charset="-79"/>
                </a:rPr>
                <a:t>n </a:t>
              </a:r>
              <a:r>
                <a:rPr lang="en-US" sz="2400" baseline="-2000" dirty="0">
                  <a:latin typeface="Varela Round" panose="00000500000000000000" pitchFamily="2" charset="-79"/>
                  <a:cs typeface="Varela Round" panose="00000500000000000000" pitchFamily="2" charset="-79"/>
                </a:rPr>
                <a:t>= </a:t>
              </a:r>
              <a:r>
                <a:rPr lang="he-IL" sz="2400" baseline="-2000" dirty="0">
                  <a:latin typeface="Varela Round" panose="00000500000000000000" pitchFamily="2" charset="-79"/>
                  <a:cs typeface="Varela Round" panose="00000500000000000000" pitchFamily="2" charset="-79"/>
                </a:rPr>
                <a:t> </a:t>
              </a:r>
              <a:r>
                <a:rPr lang="he-IL" sz="2400" kern="700" dirty="0">
                  <a:latin typeface="Varela Round" panose="00000500000000000000" pitchFamily="2" charset="-79"/>
                  <a:cs typeface="Varela Round" panose="00000500000000000000" pitchFamily="2" charset="-79"/>
                </a:rPr>
                <a:t>1</a:t>
              </a:r>
              <a:endParaRPr lang="en-US" sz="2400" kern="700" dirty="0">
                <a:latin typeface="Varela Round" panose="00000500000000000000" pitchFamily="2" charset="-79"/>
                <a:cs typeface="Varela Round" panose="00000500000000000000" pitchFamily="2" charset="-79"/>
              </a:endParaRPr>
            </a:p>
          </p:txBody>
        </p:sp>
        <p:cxnSp>
          <p:nvCxnSpPr>
            <p:cNvPr id="81" name="מחבר ישר 80">
              <a:extLst>
                <a:ext uri="{FF2B5EF4-FFF2-40B4-BE49-F238E27FC236}">
                  <a16:creationId xmlns:a16="http://schemas.microsoft.com/office/drawing/2014/main" id="{4CF1DAF2-C885-4600-9E31-1A51EC18F041}"/>
                </a:ext>
              </a:extLst>
            </p:cNvPr>
            <p:cNvCxnSpPr/>
            <p:nvPr/>
          </p:nvCxnSpPr>
          <p:spPr>
            <a:xfrm>
              <a:off x="785786" y="4429132"/>
              <a:ext cx="3643338" cy="0"/>
            </a:xfrm>
            <a:prstGeom prst="line">
              <a:avLst/>
            </a:prstGeom>
            <a:ln w="19050">
              <a:solidFill>
                <a:schemeClr val="accent2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מחבר ישר 81">
              <a:extLst>
                <a:ext uri="{FF2B5EF4-FFF2-40B4-BE49-F238E27FC236}">
                  <a16:creationId xmlns:a16="http://schemas.microsoft.com/office/drawing/2014/main" id="{DF318D1E-84B3-4F11-9483-3E751098A992}"/>
                </a:ext>
              </a:extLst>
            </p:cNvPr>
            <p:cNvCxnSpPr/>
            <p:nvPr/>
          </p:nvCxnSpPr>
          <p:spPr>
            <a:xfrm>
              <a:off x="3857620" y="4143380"/>
              <a:ext cx="1571636" cy="0"/>
            </a:xfrm>
            <a:prstGeom prst="line">
              <a:avLst/>
            </a:prstGeom>
            <a:ln w="19050">
              <a:solidFill>
                <a:schemeClr val="accent2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מחבר חץ ישר 82">
              <a:extLst>
                <a:ext uri="{FF2B5EF4-FFF2-40B4-BE49-F238E27FC236}">
                  <a16:creationId xmlns:a16="http://schemas.microsoft.com/office/drawing/2014/main" id="{2C7A211E-28CD-41C4-81E4-11D1EC529436}"/>
                </a:ext>
              </a:extLst>
            </p:cNvPr>
            <p:cNvCxnSpPr/>
            <p:nvPr/>
          </p:nvCxnSpPr>
          <p:spPr>
            <a:xfrm rot="5400000">
              <a:off x="4286248" y="4286256"/>
              <a:ext cx="285752" cy="1588"/>
            </a:xfrm>
            <a:prstGeom prst="straightConnector1">
              <a:avLst/>
            </a:prstGeom>
            <a:ln w="19050">
              <a:solidFill>
                <a:schemeClr val="accent2">
                  <a:lumMod val="60000"/>
                  <a:lumOff val="40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4" name="קבוצה 83">
            <a:extLst>
              <a:ext uri="{FF2B5EF4-FFF2-40B4-BE49-F238E27FC236}">
                <a16:creationId xmlns:a16="http://schemas.microsoft.com/office/drawing/2014/main" id="{250BE190-518C-4DBB-940B-9C57ED959012}"/>
              </a:ext>
            </a:extLst>
          </p:cNvPr>
          <p:cNvGrpSpPr/>
          <p:nvPr/>
        </p:nvGrpSpPr>
        <p:grpSpPr>
          <a:xfrm>
            <a:off x="3286116" y="5286388"/>
            <a:ext cx="1785950" cy="857253"/>
            <a:chOff x="3286116" y="1785929"/>
            <a:chExt cx="1785950" cy="857253"/>
          </a:xfrm>
        </p:grpSpPr>
        <p:grpSp>
          <p:nvGrpSpPr>
            <p:cNvPr id="87" name="קבוצה 86">
              <a:extLst>
                <a:ext uri="{FF2B5EF4-FFF2-40B4-BE49-F238E27FC236}">
                  <a16:creationId xmlns:a16="http://schemas.microsoft.com/office/drawing/2014/main" id="{4AA9844E-0777-43EC-BAE9-1123CCA38CC2}"/>
                </a:ext>
              </a:extLst>
            </p:cNvPr>
            <p:cNvGrpSpPr/>
            <p:nvPr/>
          </p:nvGrpSpPr>
          <p:grpSpPr>
            <a:xfrm>
              <a:off x="3286116" y="1785929"/>
              <a:ext cx="1430348" cy="857253"/>
              <a:chOff x="3286116" y="1785929"/>
              <a:chExt cx="1430348" cy="857253"/>
            </a:xfrm>
          </p:grpSpPr>
          <p:cxnSp>
            <p:nvCxnSpPr>
              <p:cNvPr id="89" name="מחבר ישר 88">
                <a:extLst>
                  <a:ext uri="{FF2B5EF4-FFF2-40B4-BE49-F238E27FC236}">
                    <a16:creationId xmlns:a16="http://schemas.microsoft.com/office/drawing/2014/main" id="{9E38B622-A89B-4D9F-8C47-793D052DFEEE}"/>
                  </a:ext>
                </a:extLst>
              </p:cNvPr>
              <p:cNvCxnSpPr>
                <a:stCxn id="93" idx="2"/>
                <a:endCxn id="92" idx="2"/>
              </p:cNvCxnSpPr>
              <p:nvPr/>
            </p:nvCxnSpPr>
            <p:spPr>
              <a:xfrm flipV="1">
                <a:off x="3452868" y="2285947"/>
                <a:ext cx="1078243" cy="1189"/>
              </a:xfrm>
              <a:prstGeom prst="line">
                <a:avLst/>
              </a:prstGeom>
              <a:ln w="15875"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0" name="מחבר חץ ישר 89">
                <a:extLst>
                  <a:ext uri="{FF2B5EF4-FFF2-40B4-BE49-F238E27FC236}">
                    <a16:creationId xmlns:a16="http://schemas.microsoft.com/office/drawing/2014/main" id="{A5BA7B2B-EF64-4EE6-837F-A2E4519249D5}"/>
                  </a:ext>
                </a:extLst>
              </p:cNvPr>
              <p:cNvCxnSpPr>
                <a:stCxn id="92" idx="0"/>
              </p:cNvCxnSpPr>
              <p:nvPr/>
            </p:nvCxnSpPr>
            <p:spPr>
              <a:xfrm rot="5400000" flipH="1" flipV="1">
                <a:off x="4553466" y="1947314"/>
                <a:ext cx="324383" cy="1613"/>
              </a:xfrm>
              <a:prstGeom prst="straightConnector1">
                <a:avLst/>
              </a:prstGeom>
              <a:ln w="15875">
                <a:solidFill>
                  <a:srgbClr val="00B05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1" name="מחבר ישר 90">
                <a:extLst>
                  <a:ext uri="{FF2B5EF4-FFF2-40B4-BE49-F238E27FC236}">
                    <a16:creationId xmlns:a16="http://schemas.microsoft.com/office/drawing/2014/main" id="{BD2A8AB4-AAA5-42A0-BB93-0DD2F3851019}"/>
                  </a:ext>
                </a:extLst>
              </p:cNvPr>
              <p:cNvCxnSpPr>
                <a:endCxn id="93" idx="0"/>
              </p:cNvCxnSpPr>
              <p:nvPr/>
            </p:nvCxnSpPr>
            <p:spPr>
              <a:xfrm rot="5400000" flipH="1" flipV="1">
                <a:off x="3248426" y="2456276"/>
                <a:ext cx="81723" cy="6344"/>
              </a:xfrm>
              <a:prstGeom prst="line">
                <a:avLst/>
              </a:prstGeom>
              <a:ln w="15875"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92" name="קשת 91">
                <a:extLst>
                  <a:ext uri="{FF2B5EF4-FFF2-40B4-BE49-F238E27FC236}">
                    <a16:creationId xmlns:a16="http://schemas.microsoft.com/office/drawing/2014/main" id="{F8962A6C-5443-46B2-955F-9DE5C0A02890}"/>
                  </a:ext>
                </a:extLst>
              </p:cNvPr>
              <p:cNvSpPr/>
              <p:nvPr/>
            </p:nvSpPr>
            <p:spPr>
              <a:xfrm rot="5400000">
                <a:off x="4348282" y="1919398"/>
                <a:ext cx="357190" cy="375998"/>
              </a:xfrm>
              <a:prstGeom prst="arc">
                <a:avLst>
                  <a:gd name="adj1" fmla="val 16253294"/>
                  <a:gd name="adj2" fmla="val 21518501"/>
                </a:avLst>
              </a:prstGeom>
              <a:ln w="19050"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1" anchor="ctr"/>
              <a:lstStyle/>
              <a:p>
                <a:pPr algn="ctr"/>
                <a:endParaRPr lang="he-IL" sz="2400" dirty="0">
                  <a:solidFill>
                    <a:srgbClr val="00B050"/>
                  </a:solidFill>
                </a:endParaRPr>
              </a:p>
            </p:txBody>
          </p:sp>
          <p:sp>
            <p:nvSpPr>
              <p:cNvPr id="93" name="קשת 92">
                <a:extLst>
                  <a:ext uri="{FF2B5EF4-FFF2-40B4-BE49-F238E27FC236}">
                    <a16:creationId xmlns:a16="http://schemas.microsoft.com/office/drawing/2014/main" id="{8A73605C-7518-4B16-A6DA-B298DBD7FE6E}"/>
                  </a:ext>
                </a:extLst>
              </p:cNvPr>
              <p:cNvSpPr/>
              <p:nvPr/>
            </p:nvSpPr>
            <p:spPr>
              <a:xfrm rot="16200000">
                <a:off x="3295520" y="2276588"/>
                <a:ext cx="357190" cy="375998"/>
              </a:xfrm>
              <a:prstGeom prst="arc">
                <a:avLst>
                  <a:gd name="adj1" fmla="val 17052619"/>
                  <a:gd name="adj2" fmla="val 21190327"/>
                </a:avLst>
              </a:prstGeom>
              <a:ln w="19050"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1" anchor="ctr"/>
              <a:lstStyle/>
              <a:p>
                <a:pPr algn="ctr"/>
                <a:endParaRPr lang="he-IL" sz="2400" dirty="0">
                  <a:solidFill>
                    <a:srgbClr val="00B050"/>
                  </a:solidFill>
                </a:endParaRPr>
              </a:p>
            </p:txBody>
          </p:sp>
        </p:grpSp>
        <p:sp>
          <p:nvSpPr>
            <p:cNvPr id="88" name="TextBox 319">
              <a:extLst>
                <a:ext uri="{FF2B5EF4-FFF2-40B4-BE49-F238E27FC236}">
                  <a16:creationId xmlns:a16="http://schemas.microsoft.com/office/drawing/2014/main" id="{80ABBF55-F907-4B75-AB2F-1165893B19A3}"/>
                </a:ext>
              </a:extLst>
            </p:cNvPr>
            <p:cNvSpPr txBox="1"/>
            <p:nvPr/>
          </p:nvSpPr>
          <p:spPr>
            <a:xfrm>
              <a:off x="4714876" y="1928802"/>
              <a:ext cx="357190" cy="46166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en-US" sz="2400" b="1" dirty="0">
                  <a:solidFill>
                    <a:srgbClr val="00B050"/>
                  </a:solidFill>
                  <a:latin typeface="Varela Round" panose="00000500000000000000" pitchFamily="2" charset="-79"/>
                  <a:cs typeface="Varela Round" panose="00000500000000000000" pitchFamily="2" charset="-79"/>
                </a:rPr>
                <a:t>1</a:t>
              </a:r>
              <a:endParaRPr lang="he-IL" sz="2400" b="1" dirty="0">
                <a:solidFill>
                  <a:srgbClr val="00B050"/>
                </a:solidFill>
                <a:latin typeface="Varela Round" panose="00000500000000000000" pitchFamily="2" charset="-79"/>
                <a:cs typeface="Varela Round" panose="00000500000000000000" pitchFamily="2" charset="-79"/>
              </a:endParaRPr>
            </a:p>
          </p:txBody>
        </p:sp>
      </p:grpSp>
      <p:grpSp>
        <p:nvGrpSpPr>
          <p:cNvPr id="94" name="קבוצה 93">
            <a:extLst>
              <a:ext uri="{FF2B5EF4-FFF2-40B4-BE49-F238E27FC236}">
                <a16:creationId xmlns:a16="http://schemas.microsoft.com/office/drawing/2014/main" id="{5BB1FC32-CA3F-46C3-9949-6B02A5BC7031}"/>
              </a:ext>
            </a:extLst>
          </p:cNvPr>
          <p:cNvGrpSpPr/>
          <p:nvPr/>
        </p:nvGrpSpPr>
        <p:grpSpPr>
          <a:xfrm>
            <a:off x="1258580" y="1357299"/>
            <a:ext cx="9661192" cy="1528716"/>
            <a:chOff x="1286614" y="1357298"/>
            <a:chExt cx="8540115" cy="1566497"/>
          </a:xfrm>
        </p:grpSpPr>
        <p:sp>
          <p:nvSpPr>
            <p:cNvPr id="95" name="מלבן מעוגל 325">
              <a:extLst>
                <a:ext uri="{FF2B5EF4-FFF2-40B4-BE49-F238E27FC236}">
                  <a16:creationId xmlns:a16="http://schemas.microsoft.com/office/drawing/2014/main" id="{AEE54BDE-411B-44DD-90DA-87886385F271}"/>
                </a:ext>
              </a:extLst>
            </p:cNvPr>
            <p:cNvSpPr/>
            <p:nvPr/>
          </p:nvSpPr>
          <p:spPr>
            <a:xfrm>
              <a:off x="7052842" y="1995101"/>
              <a:ext cx="2773887" cy="928694"/>
            </a:xfrm>
            <a:prstGeom prst="roundRect">
              <a:avLst/>
            </a:prstGeom>
            <a:gradFill flip="none" rotWithShape="1">
              <a:gsLst>
                <a:gs pos="0">
                  <a:schemeClr val="accent6">
                    <a:lumMod val="67000"/>
                  </a:schemeClr>
                </a:gs>
                <a:gs pos="48000">
                  <a:schemeClr val="accent6">
                    <a:lumMod val="97000"/>
                    <a:lumOff val="3000"/>
                  </a:schemeClr>
                </a:gs>
                <a:gs pos="100000">
                  <a:schemeClr val="accent6">
                    <a:lumMod val="60000"/>
                    <a:lumOff val="40000"/>
                  </a:schemeClr>
                </a:gs>
              </a:gsLst>
              <a:lin ang="16200000" scaled="1"/>
              <a:tileRect/>
            </a:gradFill>
          </p:spPr>
          <p:style>
            <a:lnRef idx="3">
              <a:schemeClr val="lt1"/>
            </a:lnRef>
            <a:fillRef idx="1003">
              <a:schemeClr val="dk2"/>
            </a:fillRef>
            <a:effectRef idx="1">
              <a:schemeClr val="accent5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r>
                <a:rPr lang="en-US" sz="2400" b="1" dirty="0">
                  <a:latin typeface="Varela Round" panose="00000500000000000000" pitchFamily="2" charset="-79"/>
                  <a:cs typeface="+mn-cs"/>
                </a:rPr>
                <a:t> </a:t>
              </a:r>
              <a:r>
                <a:rPr lang="he-IL" sz="2400" b="1" dirty="0">
                  <a:latin typeface="Varela Round" panose="00000500000000000000" pitchFamily="2" charset="-79"/>
                  <a:cs typeface="+mn-cs"/>
                </a:rPr>
                <a:t>הפלט: </a:t>
              </a:r>
            </a:p>
            <a:p>
              <a:r>
                <a:rPr lang="he-IL" sz="2400" b="1" dirty="0">
                  <a:latin typeface="Varela Round" panose="00000500000000000000" pitchFamily="2" charset="-79"/>
                  <a:cs typeface="+mn-cs"/>
                </a:rPr>
                <a:t> עצרת של 4 היא: 24</a:t>
              </a:r>
              <a:endParaRPr lang="he-IL" sz="2400" dirty="0"/>
            </a:p>
          </p:txBody>
        </p:sp>
        <p:grpSp>
          <p:nvGrpSpPr>
            <p:cNvPr id="96" name="קבוצה 95">
              <a:extLst>
                <a:ext uri="{FF2B5EF4-FFF2-40B4-BE49-F238E27FC236}">
                  <a16:creationId xmlns:a16="http://schemas.microsoft.com/office/drawing/2014/main" id="{17D37FBF-2DDA-4B2C-BFF4-E54C951A04C4}"/>
                </a:ext>
              </a:extLst>
            </p:cNvPr>
            <p:cNvGrpSpPr/>
            <p:nvPr/>
          </p:nvGrpSpPr>
          <p:grpSpPr>
            <a:xfrm>
              <a:off x="1286614" y="1357298"/>
              <a:ext cx="6642972" cy="1229994"/>
              <a:chOff x="1286614" y="1357298"/>
              <a:chExt cx="6642972" cy="1229994"/>
            </a:xfrm>
          </p:grpSpPr>
          <p:sp>
            <p:nvSpPr>
              <p:cNvPr id="97" name="TextBox 327">
                <a:extLst>
                  <a:ext uri="{FF2B5EF4-FFF2-40B4-BE49-F238E27FC236}">
                    <a16:creationId xmlns:a16="http://schemas.microsoft.com/office/drawing/2014/main" id="{C0021C50-4ABE-46D6-9EB2-AA4040FE25BF}"/>
                  </a:ext>
                </a:extLst>
              </p:cNvPr>
              <p:cNvSpPr txBox="1"/>
              <p:nvPr/>
            </p:nvSpPr>
            <p:spPr>
              <a:xfrm>
                <a:off x="1286614" y="1357298"/>
                <a:ext cx="2214578" cy="1229994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r>
                  <a:rPr lang="en-US" sz="2400" dirty="0" err="1">
                    <a:latin typeface="Varela Round" panose="00000500000000000000" pitchFamily="2" charset="-79"/>
                    <a:cs typeface="Varela Round" panose="00000500000000000000" pitchFamily="2" charset="-79"/>
                  </a:rPr>
                  <a:t>System</a:t>
                </a:r>
                <a:r>
                  <a:rPr lang="en-US" sz="2400" b="1" dirty="0" err="1">
                    <a:latin typeface="Varela Round" panose="00000500000000000000" pitchFamily="2" charset="-79"/>
                    <a:cs typeface="Varela Round" panose="00000500000000000000" pitchFamily="2" charset="-79"/>
                  </a:rPr>
                  <a:t>.</a:t>
                </a:r>
                <a:r>
                  <a:rPr lang="en-US" sz="2400" dirty="0" err="1">
                    <a:latin typeface="Varela Round" panose="00000500000000000000" pitchFamily="2" charset="-79"/>
                    <a:cs typeface="Varela Round" panose="00000500000000000000" pitchFamily="2" charset="-79"/>
                  </a:rPr>
                  <a:t>out</a:t>
                </a:r>
                <a:r>
                  <a:rPr lang="en-US" sz="2400" b="1" dirty="0" err="1">
                    <a:latin typeface="Varela Round" panose="00000500000000000000" pitchFamily="2" charset="-79"/>
                    <a:cs typeface="Varela Round" panose="00000500000000000000" pitchFamily="2" charset="-79"/>
                  </a:rPr>
                  <a:t>.</a:t>
                </a:r>
                <a:r>
                  <a:rPr lang="en-US" sz="2400" dirty="0" err="1">
                    <a:latin typeface="Varela Round" panose="00000500000000000000" pitchFamily="2" charset="-79"/>
                    <a:cs typeface="Varela Round" panose="00000500000000000000" pitchFamily="2" charset="-79"/>
                  </a:rPr>
                  <a:t>print</a:t>
                </a:r>
                <a:r>
                  <a:rPr lang="en-US" sz="2400" dirty="0">
                    <a:latin typeface="Varela Round" panose="00000500000000000000" pitchFamily="2" charset="-79"/>
                    <a:cs typeface="Varela Round" panose="00000500000000000000" pitchFamily="2" charset="-79"/>
                  </a:rPr>
                  <a:t> ( </a:t>
                </a:r>
              </a:p>
              <a:p>
                <a:endParaRPr lang="he-IL" sz="2400" dirty="0"/>
              </a:p>
            </p:txBody>
          </p:sp>
          <p:sp>
            <p:nvSpPr>
              <p:cNvPr id="98" name="TextBox 328">
                <a:extLst>
                  <a:ext uri="{FF2B5EF4-FFF2-40B4-BE49-F238E27FC236}">
                    <a16:creationId xmlns:a16="http://schemas.microsoft.com/office/drawing/2014/main" id="{D61F40D0-15B1-4313-86C4-B78630B23B47}"/>
                  </a:ext>
                </a:extLst>
              </p:cNvPr>
              <p:cNvSpPr txBox="1"/>
              <p:nvPr/>
            </p:nvSpPr>
            <p:spPr>
              <a:xfrm>
                <a:off x="4926805" y="1394570"/>
                <a:ext cx="3002781" cy="851534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l" rtl="0"/>
                <a:r>
                  <a:rPr lang="en-US" sz="2400" dirty="0">
                    <a:latin typeface="Varela Round" panose="00000500000000000000" pitchFamily="2" charset="-79"/>
                    <a:cs typeface="Varela Round" panose="00000500000000000000" pitchFamily="2" charset="-79"/>
                  </a:rPr>
                  <a:t>+ " </a:t>
                </a:r>
                <a:r>
                  <a:rPr lang="he-IL" sz="2400" dirty="0">
                    <a:latin typeface="Varela Round" panose="00000500000000000000" pitchFamily="2" charset="-79"/>
                    <a:cs typeface="+mn-cs"/>
                  </a:rPr>
                  <a:t>עצרת של 4 היא: </a:t>
                </a:r>
                <a:r>
                  <a:rPr lang="en-US" sz="2400" dirty="0">
                    <a:latin typeface="Varela Round" panose="00000500000000000000" pitchFamily="2" charset="-79"/>
                    <a:cs typeface="+mn-cs"/>
                  </a:rPr>
                  <a:t> </a:t>
                </a:r>
                <a:r>
                  <a:rPr lang="en-US" sz="2400" dirty="0">
                    <a:latin typeface="Varela Round" panose="00000500000000000000" pitchFamily="2" charset="-79"/>
                    <a:cs typeface="Varela Round" panose="00000500000000000000" pitchFamily="2" charset="-79"/>
                  </a:rPr>
                  <a:t>" ) </a:t>
                </a:r>
                <a:r>
                  <a:rPr lang="en-US" sz="2400" b="1" dirty="0">
                    <a:latin typeface="Varela Round" panose="00000500000000000000" pitchFamily="2" charset="-79"/>
                    <a:cs typeface="Varela Round" panose="00000500000000000000" pitchFamily="2" charset="-79"/>
                  </a:rPr>
                  <a:t>;</a:t>
                </a:r>
                <a:endParaRPr lang="en-US" sz="2400" dirty="0">
                  <a:latin typeface="Varela Round" panose="00000500000000000000" pitchFamily="2" charset="-79"/>
                  <a:cs typeface="Varela Round" panose="00000500000000000000" pitchFamily="2" charset="-79"/>
                </a:endParaRPr>
              </a:p>
              <a:p>
                <a:pPr algn="l" rtl="0"/>
                <a:endParaRPr lang="he-IL" sz="2400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4960481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99228C1D-A17F-43C3-894B-39D305E930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5141" y="135594"/>
            <a:ext cx="6575717" cy="720000"/>
          </a:xfrm>
        </p:spPr>
        <p:txBody>
          <a:bodyPr/>
          <a:lstStyle/>
          <a:p>
            <a:r>
              <a:rPr lang="he-IL" dirty="0" err="1"/>
              <a:t>רקורסיית</a:t>
            </a:r>
            <a:r>
              <a:rPr lang="he-IL" dirty="0"/>
              <a:t> הלוך-חזור</a:t>
            </a:r>
          </a:p>
        </p:txBody>
      </p:sp>
      <p:sp>
        <p:nvSpPr>
          <p:cNvPr id="11" name="מלבן 10">
            <a:extLst>
              <a:ext uri="{FF2B5EF4-FFF2-40B4-BE49-F238E27FC236}">
                <a16:creationId xmlns:a16="http://schemas.microsoft.com/office/drawing/2014/main" id="{8B09E914-90D1-4747-8DCA-F65DFDC6FA36}"/>
              </a:ext>
            </a:extLst>
          </p:cNvPr>
          <p:cNvSpPr/>
          <p:nvPr/>
        </p:nvSpPr>
        <p:spPr>
          <a:xfrm>
            <a:off x="391886" y="1105664"/>
            <a:ext cx="11510235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600"/>
              </a:spcAft>
            </a:pPr>
            <a:r>
              <a:rPr lang="he-IL" sz="2400" dirty="0">
                <a:solidFill>
                  <a:srgbClr val="000000"/>
                </a:solidFill>
                <a:latin typeface="Varela Round" pitchFamily="2" charset="-79"/>
                <a:cs typeface="Varela Round" panose="00000500000000000000" pitchFamily="2" charset="-79"/>
              </a:rPr>
              <a:t>חישוב העצרת מתבצע גם על ידי אלגוריתם שבו קריאה רקורסיבית יחידה, אולם התהליך הרקורסיבי הזה הוא תהליך "</a:t>
            </a:r>
            <a:r>
              <a:rPr lang="he-IL" sz="2400" dirty="0">
                <a:solidFill>
                  <a:srgbClr val="000000"/>
                </a:solidFill>
                <a:highlight>
                  <a:srgbClr val="FFFF00"/>
                </a:highlight>
                <a:latin typeface="Varela Round" pitchFamily="2" charset="-79"/>
                <a:cs typeface="Varela Round" panose="00000500000000000000" pitchFamily="2" charset="-79"/>
              </a:rPr>
              <a:t>הלוך-חזור</a:t>
            </a:r>
            <a:r>
              <a:rPr lang="he-IL" sz="2400" dirty="0">
                <a:solidFill>
                  <a:srgbClr val="000000"/>
                </a:solidFill>
                <a:latin typeface="Varela Round" pitchFamily="2" charset="-79"/>
                <a:cs typeface="Varela Round" panose="00000500000000000000" pitchFamily="2" charset="-79"/>
              </a:rPr>
              <a:t>". אחרי שמתבצעת הקריאה הרקורסיבית האחרונה, הערך שחוּשב מוחזר לשלב הקודם של הרקורסיה, והוא בתורו מוחזר להמשך החישוב, וכך הלאה.</a:t>
            </a:r>
            <a:endParaRPr lang="en-US" sz="2400" dirty="0">
              <a:solidFill>
                <a:srgbClr val="000000"/>
              </a:solidFill>
              <a:latin typeface="Varela Round" pitchFamily="2" charset="-79"/>
              <a:cs typeface="Varela Round" panose="00000500000000000000" pitchFamily="2" charset="-79"/>
            </a:endParaRPr>
          </a:p>
        </p:txBody>
      </p:sp>
      <p:sp>
        <p:nvSpPr>
          <p:cNvPr id="16" name="מלבן 15">
            <a:extLst>
              <a:ext uri="{FF2B5EF4-FFF2-40B4-BE49-F238E27FC236}">
                <a16:creationId xmlns:a16="http://schemas.microsoft.com/office/drawing/2014/main" id="{F96D777C-1C05-48C9-81BC-33042A871F68}"/>
              </a:ext>
            </a:extLst>
          </p:cNvPr>
          <p:cNvSpPr/>
          <p:nvPr/>
        </p:nvSpPr>
        <p:spPr>
          <a:xfrm>
            <a:off x="258536" y="4248150"/>
            <a:ext cx="7780563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600"/>
              </a:spcAft>
            </a:pPr>
            <a:r>
              <a:rPr lang="he-IL" sz="2400" dirty="0">
                <a:solidFill>
                  <a:srgbClr val="000000"/>
                </a:solidFill>
                <a:latin typeface="Varela Round" pitchFamily="2" charset="-79"/>
                <a:cs typeface="Varela Round" panose="00000500000000000000" pitchFamily="2" charset="-79"/>
              </a:rPr>
              <a:t>ניתן לזהות </a:t>
            </a:r>
            <a:r>
              <a:rPr lang="he-IL" sz="2400" dirty="0" err="1">
                <a:solidFill>
                  <a:srgbClr val="000000"/>
                </a:solidFill>
                <a:latin typeface="Varela Round" pitchFamily="2" charset="-79"/>
                <a:cs typeface="Varela Round" panose="00000500000000000000" pitchFamily="2" charset="-79"/>
              </a:rPr>
              <a:t>רקורסיית</a:t>
            </a:r>
            <a:r>
              <a:rPr lang="he-IL" sz="2400" dirty="0">
                <a:solidFill>
                  <a:srgbClr val="000000"/>
                </a:solidFill>
                <a:latin typeface="Varela Round" pitchFamily="2" charset="-79"/>
                <a:cs typeface="Varela Round" panose="00000500000000000000" pitchFamily="2" charset="-79"/>
              </a:rPr>
              <a:t> "הלוך-חזור" אם נענה בחיוב על השאלה: "האם אחרי הקריאה הרקורסיבית יש לבצע משהו נוסף?". בדוגמה שראינו, בחישוב העצרת, יש להכפיל את התוצאה ב-</a:t>
            </a:r>
            <a:r>
              <a:rPr lang="en-US" sz="2400" dirty="0">
                <a:solidFill>
                  <a:srgbClr val="000000"/>
                </a:solidFill>
                <a:latin typeface="Varela Round" pitchFamily="2" charset="-79"/>
                <a:cs typeface="Varela Round" panose="00000500000000000000" pitchFamily="2" charset="-79"/>
              </a:rPr>
              <a:t>n</a:t>
            </a:r>
            <a:r>
              <a:rPr lang="he-IL" sz="2400" dirty="0">
                <a:solidFill>
                  <a:srgbClr val="000000"/>
                </a:solidFill>
                <a:latin typeface="Varela Round" pitchFamily="2" charset="-79"/>
                <a:cs typeface="Varela Round" panose="00000500000000000000" pitchFamily="2" charset="-79"/>
              </a:rPr>
              <a:t>, זוהי </a:t>
            </a:r>
            <a:r>
              <a:rPr lang="he-IL" sz="2400" dirty="0" err="1">
                <a:solidFill>
                  <a:srgbClr val="000000"/>
                </a:solidFill>
                <a:latin typeface="Varela Round" pitchFamily="2" charset="-79"/>
                <a:cs typeface="Varela Round" panose="00000500000000000000" pitchFamily="2" charset="-79"/>
              </a:rPr>
              <a:t>רקורסיית</a:t>
            </a:r>
            <a:r>
              <a:rPr lang="he-IL" sz="2400" dirty="0">
                <a:solidFill>
                  <a:srgbClr val="000000"/>
                </a:solidFill>
                <a:latin typeface="Varela Round" pitchFamily="2" charset="-79"/>
                <a:cs typeface="Varela Round" panose="00000500000000000000" pitchFamily="2" charset="-79"/>
              </a:rPr>
              <a:t> "</a:t>
            </a:r>
            <a:r>
              <a:rPr lang="he-IL" sz="2400" dirty="0">
                <a:solidFill>
                  <a:srgbClr val="000000"/>
                </a:solidFill>
                <a:highlight>
                  <a:srgbClr val="FFFF00"/>
                </a:highlight>
                <a:latin typeface="Varela Round" pitchFamily="2" charset="-79"/>
                <a:cs typeface="Varela Round" panose="00000500000000000000" pitchFamily="2" charset="-79"/>
              </a:rPr>
              <a:t>הלוך-חזור</a:t>
            </a:r>
            <a:r>
              <a:rPr lang="he-IL" sz="2400" dirty="0">
                <a:solidFill>
                  <a:srgbClr val="000000"/>
                </a:solidFill>
                <a:latin typeface="Varela Round" pitchFamily="2" charset="-79"/>
                <a:cs typeface="Varela Round" panose="00000500000000000000" pitchFamily="2" charset="-79"/>
              </a:rPr>
              <a:t>", לעומת זאת בהיפוך הספרות של המספר אין צורך לבצע משהו נוסף ולכן זו </a:t>
            </a:r>
            <a:r>
              <a:rPr lang="he-IL" sz="2400" u="sng" dirty="0">
                <a:solidFill>
                  <a:srgbClr val="000000"/>
                </a:solidFill>
                <a:latin typeface="Varela Round" pitchFamily="2" charset="-79"/>
                <a:cs typeface="Varela Round" panose="00000500000000000000" pitchFamily="2" charset="-79"/>
              </a:rPr>
              <a:t>אינה</a:t>
            </a:r>
            <a:r>
              <a:rPr lang="he-IL" sz="2400" dirty="0">
                <a:solidFill>
                  <a:srgbClr val="000000"/>
                </a:solidFill>
                <a:latin typeface="Varela Round" pitchFamily="2" charset="-79"/>
                <a:cs typeface="Varela Round" panose="00000500000000000000" pitchFamily="2" charset="-79"/>
              </a:rPr>
              <a:t> </a:t>
            </a:r>
            <a:r>
              <a:rPr lang="he-IL" sz="2400" dirty="0" err="1">
                <a:solidFill>
                  <a:srgbClr val="000000"/>
                </a:solidFill>
                <a:latin typeface="Varela Round" pitchFamily="2" charset="-79"/>
                <a:cs typeface="Varela Round" panose="00000500000000000000" pitchFamily="2" charset="-79"/>
              </a:rPr>
              <a:t>רקורסיית</a:t>
            </a:r>
            <a:r>
              <a:rPr lang="he-IL" sz="2400" dirty="0">
                <a:solidFill>
                  <a:srgbClr val="000000"/>
                </a:solidFill>
                <a:latin typeface="Varela Round" pitchFamily="2" charset="-79"/>
                <a:cs typeface="Varela Round" panose="00000500000000000000" pitchFamily="2" charset="-79"/>
              </a:rPr>
              <a:t> "הלוך-חזור", אלא, "</a:t>
            </a:r>
            <a:r>
              <a:rPr lang="he-IL" sz="2400" dirty="0" err="1">
                <a:solidFill>
                  <a:srgbClr val="000000"/>
                </a:solidFill>
                <a:highlight>
                  <a:srgbClr val="FFFF00"/>
                </a:highlight>
                <a:latin typeface="Varela Round" pitchFamily="2" charset="-79"/>
                <a:cs typeface="Varela Round" panose="00000500000000000000" pitchFamily="2" charset="-79"/>
              </a:rPr>
              <a:t>רקורסיית</a:t>
            </a:r>
            <a:r>
              <a:rPr lang="he-IL" sz="2400" dirty="0">
                <a:solidFill>
                  <a:srgbClr val="000000"/>
                </a:solidFill>
                <a:highlight>
                  <a:srgbClr val="FFFF00"/>
                </a:highlight>
                <a:latin typeface="Varela Round" pitchFamily="2" charset="-79"/>
                <a:cs typeface="Varela Round" panose="00000500000000000000" pitchFamily="2" charset="-79"/>
              </a:rPr>
              <a:t> זנב</a:t>
            </a:r>
            <a:r>
              <a:rPr lang="he-IL" sz="2400" dirty="0">
                <a:solidFill>
                  <a:srgbClr val="000000"/>
                </a:solidFill>
                <a:latin typeface="Varela Round" pitchFamily="2" charset="-79"/>
                <a:cs typeface="Varela Round" panose="00000500000000000000" pitchFamily="2" charset="-79"/>
              </a:rPr>
              <a:t>". </a:t>
            </a:r>
            <a:endParaRPr lang="en-US" sz="2400" dirty="0">
              <a:solidFill>
                <a:srgbClr val="000000"/>
              </a:solidFill>
              <a:latin typeface="Varela Round" pitchFamily="2" charset="-79"/>
              <a:cs typeface="Varela Round" panose="00000500000000000000" pitchFamily="2" charset="-79"/>
            </a:endParaRPr>
          </a:p>
        </p:txBody>
      </p:sp>
      <p:sp>
        <p:nvSpPr>
          <p:cNvPr id="17" name="מלבן 16">
            <a:extLst>
              <a:ext uri="{FF2B5EF4-FFF2-40B4-BE49-F238E27FC236}">
                <a16:creationId xmlns:a16="http://schemas.microsoft.com/office/drawing/2014/main" id="{5BCF016E-C2EA-42B1-9CB2-A519B59D904F}"/>
              </a:ext>
            </a:extLst>
          </p:cNvPr>
          <p:cNvSpPr/>
          <p:nvPr/>
        </p:nvSpPr>
        <p:spPr>
          <a:xfrm>
            <a:off x="391886" y="2750424"/>
            <a:ext cx="7613175" cy="90794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tIns="0" anchor="ctr" anchorCtr="0">
            <a:spAutoFit/>
          </a:bodyPr>
          <a:lstStyle/>
          <a:p>
            <a:pPr algn="ctr">
              <a:spcAft>
                <a:spcPts val="200"/>
              </a:spcAft>
            </a:pPr>
            <a:r>
              <a:rPr lang="he-IL" sz="3200" dirty="0">
                <a:solidFill>
                  <a:srgbClr val="000000"/>
                </a:solidFill>
                <a:highlight>
                  <a:srgbClr val="FFFF00"/>
                </a:highlight>
                <a:latin typeface="Varela Round" pitchFamily="2" charset="-79"/>
                <a:cs typeface="Varela Round" panose="00000500000000000000" pitchFamily="2" charset="-79"/>
                <a:sym typeface="Wingdings" panose="05000000000000000000" pitchFamily="2" charset="2"/>
              </a:rPr>
              <a:t></a:t>
            </a:r>
            <a:r>
              <a:rPr lang="he-IL" sz="3200" dirty="0">
                <a:solidFill>
                  <a:srgbClr val="000000"/>
                </a:solidFill>
                <a:latin typeface="Varela Round" pitchFamily="2" charset="-79"/>
                <a:cs typeface="Varela Round" panose="00000500000000000000" pitchFamily="2" charset="-79"/>
                <a:sym typeface="Wingdings" panose="05000000000000000000" pitchFamily="2" charset="2"/>
              </a:rPr>
              <a:t> </a:t>
            </a:r>
            <a:r>
              <a:rPr lang="he-IL" sz="2400" b="1" dirty="0">
                <a:solidFill>
                  <a:srgbClr val="000000"/>
                </a:solidFill>
                <a:latin typeface="Varela Round" pitchFamily="2" charset="-79"/>
                <a:cs typeface="Varela Round" panose="00000500000000000000" pitchFamily="2" charset="-79"/>
              </a:rPr>
              <a:t>שאלת חשיבה: </a:t>
            </a:r>
            <a:r>
              <a:rPr lang="he-IL" sz="2400" dirty="0">
                <a:solidFill>
                  <a:srgbClr val="000000"/>
                </a:solidFill>
                <a:latin typeface="Varela Round" pitchFamily="2" charset="-79"/>
                <a:cs typeface="Varela Round" panose="00000500000000000000" pitchFamily="2" charset="-79"/>
              </a:rPr>
              <a:t>איך ניתן להבדיל בין שני סוגי הרקורסיה: "</a:t>
            </a:r>
            <a:r>
              <a:rPr lang="he-IL" sz="2400" dirty="0" err="1">
                <a:solidFill>
                  <a:srgbClr val="000000"/>
                </a:solidFill>
                <a:latin typeface="Varela Round" pitchFamily="2" charset="-79"/>
                <a:cs typeface="Varela Round" panose="00000500000000000000" pitchFamily="2" charset="-79"/>
              </a:rPr>
              <a:t>רקורסיית</a:t>
            </a:r>
            <a:r>
              <a:rPr lang="he-IL" sz="2400" dirty="0">
                <a:solidFill>
                  <a:srgbClr val="000000"/>
                </a:solidFill>
                <a:latin typeface="Varela Round" pitchFamily="2" charset="-79"/>
                <a:cs typeface="Varela Round" panose="00000500000000000000" pitchFamily="2" charset="-79"/>
              </a:rPr>
              <a:t> זנב" ו</a:t>
            </a:r>
            <a:r>
              <a:rPr lang="he-IL" sz="2400" baseline="30000" dirty="0">
                <a:solidFill>
                  <a:srgbClr val="000000"/>
                </a:solidFill>
                <a:latin typeface="Varela Round" pitchFamily="2" charset="-79"/>
                <a:cs typeface="Varela Round" panose="00000500000000000000" pitchFamily="2" charset="-79"/>
              </a:rPr>
              <a:t>-</a:t>
            </a:r>
            <a:r>
              <a:rPr lang="he-IL" sz="2400" dirty="0">
                <a:solidFill>
                  <a:srgbClr val="000000"/>
                </a:solidFill>
                <a:latin typeface="Varela Round" pitchFamily="2" charset="-79"/>
                <a:cs typeface="Varela Round" panose="00000500000000000000" pitchFamily="2" charset="-79"/>
              </a:rPr>
              <a:t> "</a:t>
            </a:r>
            <a:r>
              <a:rPr lang="he-IL" sz="2400" dirty="0" err="1">
                <a:solidFill>
                  <a:srgbClr val="000000"/>
                </a:solidFill>
                <a:latin typeface="Varela Round" pitchFamily="2" charset="-79"/>
                <a:cs typeface="Varela Round" panose="00000500000000000000" pitchFamily="2" charset="-79"/>
              </a:rPr>
              <a:t>רקורסיית</a:t>
            </a:r>
            <a:r>
              <a:rPr lang="he-IL" sz="2400" dirty="0">
                <a:solidFill>
                  <a:srgbClr val="000000"/>
                </a:solidFill>
                <a:latin typeface="Varela Round" pitchFamily="2" charset="-79"/>
                <a:cs typeface="Varela Round" panose="00000500000000000000" pitchFamily="2" charset="-79"/>
              </a:rPr>
              <a:t> הלוך-חזור"</a:t>
            </a:r>
            <a:r>
              <a:rPr lang="en-US" sz="2400" dirty="0">
                <a:solidFill>
                  <a:srgbClr val="000000"/>
                </a:solidFill>
                <a:latin typeface="Varela Round" pitchFamily="2" charset="-79"/>
                <a:cs typeface="Varela Round" panose="00000500000000000000" pitchFamily="2" charset="-79"/>
              </a:rPr>
              <a:t>?  </a:t>
            </a:r>
          </a:p>
        </p:txBody>
      </p:sp>
      <p:pic>
        <p:nvPicPr>
          <p:cNvPr id="19" name="תמונה 18" descr="תמונה שמכילה מזון, ציור&#10;&#10;התיאור נוצר באופן אוטומטי">
            <a:extLst>
              <a:ext uri="{FF2B5EF4-FFF2-40B4-BE49-F238E27FC236}">
                <a16:creationId xmlns:a16="http://schemas.microsoft.com/office/drawing/2014/main" id="{F67671E2-6542-4429-9644-CC3D1795CC7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71693" y="2750424"/>
            <a:ext cx="2308178" cy="1145041"/>
          </a:xfrm>
          <a:prstGeom prst="rect">
            <a:avLst/>
          </a:prstGeom>
        </p:spPr>
      </p:pic>
      <p:sp>
        <p:nvSpPr>
          <p:cNvPr id="20" name="מלבן 19">
            <a:extLst>
              <a:ext uri="{FF2B5EF4-FFF2-40B4-BE49-F238E27FC236}">
                <a16:creationId xmlns:a16="http://schemas.microsoft.com/office/drawing/2014/main" id="{8503F180-D176-4831-8A97-EC7A73460EDC}"/>
              </a:ext>
            </a:extLst>
          </p:cNvPr>
          <p:cNvSpPr/>
          <p:nvPr/>
        </p:nvSpPr>
        <p:spPr>
          <a:xfrm>
            <a:off x="8642351" y="3895465"/>
            <a:ext cx="3670299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e-IL" sz="1400" i="1" dirty="0">
                <a:solidFill>
                  <a:srgbClr val="5F5F5F"/>
                </a:solidFill>
                <a:latin typeface="Varela Round" panose="00000500000000000000" pitchFamily="2" charset="-79"/>
              </a:rPr>
              <a:t>        אוחזר מהאתר</a:t>
            </a:r>
            <a:r>
              <a:rPr lang="en-US" sz="1600" i="1" dirty="0">
                <a:solidFill>
                  <a:srgbClr val="5F5F5F"/>
                </a:solidFill>
                <a:latin typeface="Varela Round" panose="00000500000000000000" pitchFamily="2" charset="-79"/>
              </a:rPr>
              <a:t>(</a:t>
            </a:r>
            <a:r>
              <a:rPr lang="en-US" sz="1600" i="1" dirty="0" err="1">
                <a:solidFill>
                  <a:srgbClr val="5F5F5F"/>
                </a:solidFill>
                <a:latin typeface="Varela Round" panose="00000500000000000000" pitchFamily="2" charset="-79"/>
              </a:rPr>
              <a:t>Jacquline</a:t>
            </a:r>
            <a:r>
              <a:rPr lang="en-US" sz="1600" i="1" dirty="0">
                <a:solidFill>
                  <a:srgbClr val="5F5F5F"/>
                </a:solidFill>
                <a:latin typeface="Varela Round" panose="00000500000000000000" pitchFamily="2" charset="-79"/>
              </a:rPr>
              <a:t>, </a:t>
            </a:r>
            <a:r>
              <a:rPr lang="en-US" sz="1600" i="1" dirty="0" err="1">
                <a:solidFill>
                  <a:srgbClr val="5F5F5F"/>
                </a:solidFill>
                <a:latin typeface="Varela Round" panose="00000500000000000000" pitchFamily="2" charset="-79"/>
              </a:rPr>
              <a:t>july</a:t>
            </a:r>
            <a:r>
              <a:rPr lang="en-US" sz="1600" i="1" dirty="0">
                <a:solidFill>
                  <a:srgbClr val="5F5F5F"/>
                </a:solidFill>
                <a:latin typeface="Varela Round" panose="00000500000000000000" pitchFamily="2" charset="-79"/>
              </a:rPr>
              <a:t> </a:t>
            </a:r>
            <a:r>
              <a:rPr lang="en-US" sz="1400" i="1" dirty="0">
                <a:solidFill>
                  <a:srgbClr val="5F5F5F"/>
                </a:solidFill>
                <a:latin typeface="Varela Round" panose="00000500000000000000" pitchFamily="2" charset="-79"/>
              </a:rPr>
              <a:t>28</a:t>
            </a:r>
            <a:r>
              <a:rPr lang="en-US" sz="1600" i="1" dirty="0">
                <a:solidFill>
                  <a:srgbClr val="5F5F5F"/>
                </a:solidFill>
                <a:latin typeface="Varela Round" panose="00000500000000000000" pitchFamily="2" charset="-79"/>
              </a:rPr>
              <a:t>, </a:t>
            </a:r>
            <a:r>
              <a:rPr lang="he-IL" sz="1600" i="1" dirty="0">
                <a:solidFill>
                  <a:srgbClr val="5F5F5F"/>
                </a:solidFill>
                <a:latin typeface="Varela Round" panose="00000500000000000000" pitchFamily="2" charset="-79"/>
              </a:rPr>
              <a:t>  </a:t>
            </a:r>
            <a:endParaRPr lang="en-US" sz="1600" i="1" dirty="0">
              <a:solidFill>
                <a:srgbClr val="5F5F5F"/>
              </a:solidFill>
              <a:latin typeface="Varela Round" panose="00000500000000000000" pitchFamily="2" charset="-79"/>
            </a:endParaRPr>
          </a:p>
          <a:p>
            <a:pPr algn="ctr"/>
            <a:r>
              <a:rPr lang="en-US" sz="1600" i="1" dirty="0">
                <a:solidFill>
                  <a:srgbClr val="5F5F5F"/>
                </a:solidFill>
                <a:latin typeface="Varela Round" panose="00000500000000000000" pitchFamily="2" charset="-79"/>
              </a:rPr>
              <a:t> http://www.rebelbent.com/wp-content/</a:t>
            </a:r>
          </a:p>
          <a:p>
            <a:pPr algn="ctr"/>
            <a:r>
              <a:rPr lang="en-US" sz="1600" i="1" dirty="0">
                <a:solidFill>
                  <a:srgbClr val="5F5F5F"/>
                </a:solidFill>
                <a:latin typeface="Varela Round" panose="00000500000000000000" pitchFamily="2" charset="-79"/>
              </a:rPr>
              <a:t>uploads/</a:t>
            </a:r>
            <a:r>
              <a:rPr lang="en-US" sz="1400" i="1" dirty="0">
                <a:solidFill>
                  <a:srgbClr val="5F5F5F"/>
                </a:solidFill>
                <a:latin typeface="Varela Round" panose="00000500000000000000" pitchFamily="2" charset="-79"/>
              </a:rPr>
              <a:t>2015</a:t>
            </a:r>
            <a:r>
              <a:rPr lang="en-US" sz="1600" i="1" dirty="0">
                <a:solidFill>
                  <a:srgbClr val="5F5F5F"/>
                </a:solidFill>
                <a:latin typeface="Varela Round" panose="00000500000000000000" pitchFamily="2" charset="-79"/>
              </a:rPr>
              <a:t>/</a:t>
            </a:r>
            <a:r>
              <a:rPr lang="en-US" sz="1400" i="1" dirty="0">
                <a:solidFill>
                  <a:srgbClr val="5F5F5F"/>
                </a:solidFill>
                <a:latin typeface="Varela Round" panose="00000500000000000000" pitchFamily="2" charset="-79"/>
              </a:rPr>
              <a:t>07</a:t>
            </a:r>
            <a:r>
              <a:rPr lang="en-US" sz="1600" i="1" dirty="0">
                <a:solidFill>
                  <a:srgbClr val="5F5F5F"/>
                </a:solidFill>
                <a:latin typeface="Varela Round" panose="00000500000000000000" pitchFamily="2" charset="-79"/>
              </a:rPr>
              <a:t>/nesting-dolls.gif )</a:t>
            </a:r>
            <a:endParaRPr lang="he-IL" sz="1600" dirty="0"/>
          </a:p>
        </p:txBody>
      </p:sp>
    </p:spTree>
    <p:extLst>
      <p:ext uri="{BB962C8B-B14F-4D97-AF65-F5344CB8AC3E}">
        <p14:creationId xmlns:p14="http://schemas.microsoft.com/office/powerpoint/2010/main" val="28770805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7" grpId="0" animBg="1"/>
      <p:bldP spid="20" grpId="0"/>
    </p:bldLst>
  </p:timing>
</p:sld>
</file>

<file path=ppt/theme/theme1.xml><?xml version="1.0" encoding="utf-8"?>
<a:theme xmlns:a="http://schemas.openxmlformats.org/drawingml/2006/main" name="ערכת נושא Office">
  <a:themeElements>
    <a:clrScheme name="מערכת שידורים">
      <a:dk1>
        <a:srgbClr val="002060"/>
      </a:dk1>
      <a:lt1>
        <a:sysClr val="window" lastClr="FFFFFF"/>
      </a:lt1>
      <a:dk2>
        <a:srgbClr val="44546A"/>
      </a:dk2>
      <a:lt2>
        <a:srgbClr val="E7E6E6"/>
      </a:lt2>
      <a:accent1>
        <a:srgbClr val="92D050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7030A0"/>
      </a:folHlink>
    </a:clrScheme>
    <a:fontScheme name="התאמה אישית 3">
      <a:majorFont>
        <a:latin typeface="Varela Round"/>
        <a:ea typeface=""/>
        <a:cs typeface="Varela Round"/>
      </a:majorFont>
      <a:minorFont>
        <a:latin typeface="Varela Round"/>
        <a:ea typeface=""/>
        <a:cs typeface="Varela Round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14555</TotalTime>
  <Words>1682</Words>
  <Application>Microsoft Office PowerPoint</Application>
  <PresentationFormat>מסך רחב</PresentationFormat>
  <Paragraphs>215</Paragraphs>
  <Slides>18</Slides>
  <Notes>15</Notes>
  <HiddenSlides>0</HiddenSlides>
  <MMClips>0</MMClips>
  <ScaleCrop>false</ScaleCrop>
  <HeadingPairs>
    <vt:vector size="6" baseType="variant">
      <vt:variant>
        <vt:lpstr>גופנים בשימוש</vt:lpstr>
      </vt:variant>
      <vt:variant>
        <vt:i4>2</vt:i4>
      </vt:variant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18</vt:i4>
      </vt:variant>
    </vt:vector>
  </HeadingPairs>
  <TitlesOfParts>
    <vt:vector size="21" baseType="lpstr">
      <vt:lpstr>Arial</vt:lpstr>
      <vt:lpstr>Varela Round</vt:lpstr>
      <vt:lpstr>ערכת נושא Office</vt:lpstr>
      <vt:lpstr>מערכת שידורים לאומית</vt:lpstr>
      <vt:lpstr>רֶקוּרְסְיָה - Recursion</vt:lpstr>
      <vt:lpstr>דרישות קדם</vt:lpstr>
      <vt:lpstr>מה נלמד היום </vt:lpstr>
      <vt:lpstr>רֶקוּרְסְיָה – פרק 3 "רקורסיית הלוך-חזור"</vt:lpstr>
      <vt:lpstr>מצגת של PowerPoint‏</vt:lpstr>
      <vt:lpstr>מצגת של PowerPoint‏</vt:lpstr>
      <vt:lpstr>מצגת של PowerPoint‏</vt:lpstr>
      <vt:lpstr>רקורסיית הלוך-חזור</vt:lpstr>
      <vt:lpstr>רֶקוּרְסְיָה – פרק 4</vt:lpstr>
      <vt:lpstr>חיבור שני מספרים שלמים ברקורסיה (פתרון א')</vt:lpstr>
      <vt:lpstr>עץ מעקב  - חיבור שני מספרים ברקורסיה  (פתרון א')</vt:lpstr>
      <vt:lpstr>חיבור שני מספרים שלמים ברקורסיה (פתרון ב')</vt:lpstr>
      <vt:lpstr>עץ מעקב  - חיבור שני מספרים ברקורסיה  (פתרון ב')</vt:lpstr>
      <vt:lpstr>ההבדל בין שני הפתרונות</vt:lpstr>
      <vt:lpstr>שעורי בית</vt:lpstr>
      <vt:lpstr>רֶקוּרְסְיָה - Recursion</vt:lpstr>
      <vt:lpstr>מצגת של PowerPoint‏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רקורסיה 2</dc:title>
  <dc:subject>רקורסיית הלוך-חזור</dc:subject>
  <dc:creator>דפנה מינסטר - Dafna Minster</dc:creator>
  <cp:keywords>רקורסיה; מדעי המחשב</cp:keywords>
  <cp:lastModifiedBy>ענת</cp:lastModifiedBy>
  <cp:revision>244</cp:revision>
  <dcterms:created xsi:type="dcterms:W3CDTF">2020-03-15T19:13:03Z</dcterms:created>
  <dcterms:modified xsi:type="dcterms:W3CDTF">2020-07-26T06:34:22Z</dcterms:modified>
</cp:coreProperties>
</file>