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72" r:id="rId2"/>
  </p:sldMasterIdLst>
  <p:notesMasterIdLst>
    <p:notesMasterId r:id="rId27"/>
  </p:notesMasterIdLst>
  <p:sldIdLst>
    <p:sldId id="257" r:id="rId3"/>
    <p:sldId id="262" r:id="rId4"/>
    <p:sldId id="263" r:id="rId5"/>
    <p:sldId id="288" r:id="rId6"/>
    <p:sldId id="289" r:id="rId7"/>
    <p:sldId id="314" r:id="rId8"/>
    <p:sldId id="315" r:id="rId9"/>
    <p:sldId id="317" r:id="rId10"/>
    <p:sldId id="310" r:id="rId11"/>
    <p:sldId id="326" r:id="rId12"/>
    <p:sldId id="327" r:id="rId13"/>
    <p:sldId id="308" r:id="rId14"/>
    <p:sldId id="328" r:id="rId15"/>
    <p:sldId id="329" r:id="rId16"/>
    <p:sldId id="330" r:id="rId17"/>
    <p:sldId id="331" r:id="rId18"/>
    <p:sldId id="332" r:id="rId19"/>
    <p:sldId id="333" r:id="rId20"/>
    <p:sldId id="334" r:id="rId21"/>
    <p:sldId id="313" r:id="rId22"/>
    <p:sldId id="335" r:id="rId23"/>
    <p:sldId id="336" r:id="rId24"/>
    <p:sldId id="303" r:id="rId25"/>
    <p:sldId id="291" r:id="rId26"/>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192A72"/>
    <a:srgbClr val="12B4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snapToObjects="1">
      <p:cViewPr varScale="1">
        <p:scale>
          <a:sx n="68" d="100"/>
          <a:sy n="68" d="100"/>
        </p:scale>
        <p:origin x="780" y="60"/>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cs typeface="Varela Round" panose="00000500000000000000" pitchFamily="2" charset="-79"/>
              </a:defRPr>
            </a:lvl1pPr>
          </a:lstStyle>
          <a:p>
            <a:endParaRPr lang="he-IL" dirty="0"/>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cs typeface="Varela Round" panose="00000500000000000000" pitchFamily="2" charset="-79"/>
              </a:defRPr>
            </a:lvl1pPr>
          </a:lstStyle>
          <a:p>
            <a:fld id="{5EC061A6-0796-4DA4-BCCF-C39215C865B3}" type="datetimeFigureOut">
              <a:rPr lang="he-IL" smtClean="0"/>
              <a:pPr/>
              <a:t>י"ג/תמוז/תש"ף</a:t>
            </a:fld>
            <a:endParaRPr lang="he-IL" dirty="0"/>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dirty="0"/>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cs typeface="Varela Round" panose="00000500000000000000" pitchFamily="2" charset="-79"/>
              </a:defRPr>
            </a:lvl1pPr>
          </a:lstStyle>
          <a:p>
            <a:endParaRPr lang="he-IL" dirty="0"/>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cs typeface="Varela Round" panose="00000500000000000000" pitchFamily="2" charset="-79"/>
              </a:defRPr>
            </a:lvl1pPr>
          </a:lstStyle>
          <a:p>
            <a:fld id="{E6DF83E7-A828-4E18-9E21-DA925548D1ED}" type="slidenum">
              <a:rPr lang="he-IL" smtClean="0"/>
              <a:pPr/>
              <a:t>‹#›</a:t>
            </a:fld>
            <a:endParaRPr lang="he-IL" dirty="0"/>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Varela Round" panose="00000500000000000000" pitchFamily="2" charset="-79"/>
      </a:defRPr>
    </a:lvl1pPr>
    <a:lvl2pPr marL="457200" algn="r" defTabSz="914400" rtl="1" eaLnBrk="1" latinLnBrk="0" hangingPunct="1">
      <a:defRPr sz="1200" kern="1200">
        <a:solidFill>
          <a:schemeClr val="tx1"/>
        </a:solidFill>
        <a:latin typeface="+mn-lt"/>
        <a:ea typeface="+mn-ea"/>
        <a:cs typeface="Varela Round" panose="00000500000000000000" pitchFamily="2" charset="-79"/>
      </a:defRPr>
    </a:lvl2pPr>
    <a:lvl3pPr marL="914400" algn="r" defTabSz="914400" rtl="1" eaLnBrk="1" latinLnBrk="0" hangingPunct="1">
      <a:defRPr sz="1200" kern="1200">
        <a:solidFill>
          <a:schemeClr val="tx1"/>
        </a:solidFill>
        <a:latin typeface="+mn-lt"/>
        <a:ea typeface="+mn-ea"/>
        <a:cs typeface="Varela Round" panose="00000500000000000000" pitchFamily="2" charset="-79"/>
      </a:defRPr>
    </a:lvl3pPr>
    <a:lvl4pPr marL="1371600" algn="r" defTabSz="914400" rtl="1" eaLnBrk="1" latinLnBrk="0" hangingPunct="1">
      <a:defRPr sz="1200" kern="1200">
        <a:solidFill>
          <a:schemeClr val="tx1"/>
        </a:solidFill>
        <a:latin typeface="+mn-lt"/>
        <a:ea typeface="+mn-ea"/>
        <a:cs typeface="Varela Round" panose="00000500000000000000" pitchFamily="2" charset="-79"/>
      </a:defRPr>
    </a:lvl4pPr>
    <a:lvl5pPr marL="1828800" algn="r" defTabSz="914400" rtl="1" eaLnBrk="1" latinLnBrk="0" hangingPunct="1">
      <a:defRPr sz="1200" kern="1200">
        <a:solidFill>
          <a:schemeClr val="tx1"/>
        </a:solidFill>
        <a:latin typeface="+mn-lt"/>
        <a:ea typeface="+mn-ea"/>
        <a:cs typeface="Varela Round" panose="00000500000000000000" pitchFamily="2" charset="-79"/>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8530193B-564F-4854-8A52-728F3FB19C85}"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rPr>
              <a:pPr marL="0" marR="0" lvl="0" indent="0" algn="l" defTabSz="914400" rtl="1" eaLnBrk="1" fontAlgn="auto" latinLnBrk="0" hangingPunct="1">
                <a:lnSpc>
                  <a:spcPct val="100000"/>
                </a:lnSpc>
                <a:spcBef>
                  <a:spcPts val="0"/>
                </a:spcBef>
                <a:spcAft>
                  <a:spcPts val="0"/>
                </a:spcAft>
                <a:buClrTx/>
                <a:buSzTx/>
                <a:buFontTx/>
                <a:buNone/>
                <a:tabLst/>
                <a:defRPr/>
              </a:pPr>
              <a:t>11</a:t>
            </a:fld>
            <a:endParaRPr kumimoji="0" lang="he-IL" sz="1200" b="0" i="0" u="none" strike="noStrike" kern="1200" cap="none" spc="0" normalizeH="0" baseline="0" noProof="0" dirty="0">
              <a:ln>
                <a:noFill/>
              </a:ln>
              <a:solidFill>
                <a:prstClr val="black"/>
              </a:solidFill>
              <a:effectLst/>
              <a:uLnTx/>
              <a:uFillTx/>
              <a:latin typeface="Calibri" panose="020F0502020204030204"/>
              <a:ea typeface="+mn-ea"/>
            </a:endParaRPr>
          </a:p>
        </p:txBody>
      </p:sp>
    </p:spTree>
    <p:extLst>
      <p:ext uri="{BB962C8B-B14F-4D97-AF65-F5344CB8AC3E}">
        <p14:creationId xmlns:p14="http://schemas.microsoft.com/office/powerpoint/2010/main" val="157256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42327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76212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1075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5166683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615590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258132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9892700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520405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00235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6812743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62384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64808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582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66738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01371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8530193B-564F-4854-8A52-728F3FB19C85}"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rPr>
              <a:pPr marL="0" marR="0" lvl="0" indent="0" algn="l" defTabSz="914400" rtl="1" eaLnBrk="1" fontAlgn="auto" latinLnBrk="0" hangingPunct="1">
                <a:lnSpc>
                  <a:spcPct val="100000"/>
                </a:lnSpc>
                <a:spcBef>
                  <a:spcPts val="0"/>
                </a:spcBef>
                <a:spcAft>
                  <a:spcPts val="0"/>
                </a:spcAft>
                <a:buClrTx/>
                <a:buSzTx/>
                <a:buFontTx/>
                <a:buNone/>
                <a:tabLst/>
                <a:defRPr/>
              </a:pPr>
              <a:t>10</a:t>
            </a:fld>
            <a:endParaRPr kumimoji="0" lang="he-IL" sz="1200" b="0" i="0" u="none" strike="noStrike" kern="1200" cap="none" spc="0" normalizeH="0" baseline="0" noProof="0" dirty="0">
              <a:ln>
                <a:noFill/>
              </a:ln>
              <a:solidFill>
                <a:prstClr val="black"/>
              </a:solidFill>
              <a:effectLst/>
              <a:uLnTx/>
              <a:uFillTx/>
              <a:latin typeface="Calibri" panose="020F0502020204030204"/>
              <a:ea typeface="+mn-ea"/>
            </a:endParaRPr>
          </a:p>
        </p:txBody>
      </p:sp>
    </p:spTree>
    <p:extLst>
      <p:ext uri="{BB962C8B-B14F-4D97-AF65-F5344CB8AC3E}">
        <p14:creationId xmlns:p14="http://schemas.microsoft.com/office/powerpoint/2010/main" val="18776227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1" y="2693989"/>
            <a:ext cx="12192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כותרת ושתי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6444696"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10" y="186258"/>
            <a:ext cx="10221024"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cs typeface="Varela Round" panose="00000500000000000000" pitchFamily="2" charset="-79"/>
              </a:rPr>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3" name="מציין מיקום של תמונה 2">
            <a:extLst>
              <a:ext uri="{FF2B5EF4-FFF2-40B4-BE49-F238E27FC236}">
                <a16:creationId xmlns:a16="http://schemas.microsoft.com/office/drawing/2014/main" id="{11DA6207-6C06-4DE8-8270-79FA6D2C27CC}"/>
              </a:ext>
            </a:extLst>
          </p:cNvPr>
          <p:cNvSpPr>
            <a:spLocks noGrp="1"/>
          </p:cNvSpPr>
          <p:nvPr>
            <p:ph type="pic" idx="10" hasCustomPrompt="1"/>
          </p:nvPr>
        </p:nvSpPr>
        <p:spPr>
          <a:xfrm>
            <a:off x="843274"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062799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5513040" y="1030562"/>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cs typeface="Varela Round" panose="00000500000000000000" pitchFamily="2" charset="-79"/>
              </a:rPr>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241442" y="10305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241442" y="39329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880596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0" name="מלבן מעוגל 9"/>
          <p:cNvSpPr/>
          <p:nvPr userDrawn="1"/>
        </p:nvSpPr>
        <p:spPr>
          <a:xfrm>
            <a:off x="10171544" y="938558"/>
            <a:ext cx="2190882"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cs typeface="Varela Round" panose="00000500000000000000" pitchFamily="2" charset="-79"/>
              </a:rPr>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54519"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54519"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3" name="מציין מיקום של תמונה 2">
            <a:extLst>
              <a:ext uri="{FF2B5EF4-FFF2-40B4-BE49-F238E27FC236}">
                <a16:creationId xmlns:a16="http://schemas.microsoft.com/office/drawing/2014/main" id="{8992FF61-2840-4655-842F-B373E28D9E01}"/>
              </a:ext>
            </a:extLst>
          </p:cNvPr>
          <p:cNvSpPr>
            <a:spLocks noGrp="1"/>
          </p:cNvSpPr>
          <p:nvPr>
            <p:ph type="pic" idx="12" hasCustomPrompt="1"/>
          </p:nvPr>
        </p:nvSpPr>
        <p:spPr>
          <a:xfrm>
            <a:off x="4414862"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4" name="מציין מיקום של תמונה 2">
            <a:extLst>
              <a:ext uri="{FF2B5EF4-FFF2-40B4-BE49-F238E27FC236}">
                <a16:creationId xmlns:a16="http://schemas.microsoft.com/office/drawing/2014/main" id="{8C91A369-DCD6-4CBC-93C6-3C5BB19BCC3E}"/>
              </a:ext>
            </a:extLst>
          </p:cNvPr>
          <p:cNvSpPr>
            <a:spLocks noGrp="1"/>
          </p:cNvSpPr>
          <p:nvPr>
            <p:ph type="pic" idx="13" hasCustomPrompt="1"/>
          </p:nvPr>
        </p:nvSpPr>
        <p:spPr>
          <a:xfrm>
            <a:off x="4414862"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491129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FD3E311-EEEE-49FB-B5D5-1930A8C6163B}"/>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991E6877-FB54-4453-8967-8922A6D52D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8539830C-9678-44DB-9F62-C89115278215}"/>
              </a:ext>
            </a:extLst>
          </p:cNvPr>
          <p:cNvSpPr>
            <a:spLocks noGrp="1"/>
          </p:cNvSpPr>
          <p:nvPr>
            <p:ph type="dt" sz="half" idx="10"/>
          </p:nvPr>
        </p:nvSpPr>
        <p:spPr/>
        <p:txBody>
          <a:bodyPr/>
          <a:lstStyle/>
          <a:p>
            <a:fld id="{04BED60D-CF79-4405-8501-6B1AC5D1A832}" type="datetimeFigureOut">
              <a:rPr lang="he-IL" smtClean="0"/>
              <a:t>י"ג/תמוז/תש"ף</a:t>
            </a:fld>
            <a:endParaRPr lang="he-IL"/>
          </a:p>
        </p:txBody>
      </p:sp>
      <p:sp>
        <p:nvSpPr>
          <p:cNvPr id="5" name="מציין מיקום של כותרת תחתונה 4">
            <a:extLst>
              <a:ext uri="{FF2B5EF4-FFF2-40B4-BE49-F238E27FC236}">
                <a16:creationId xmlns:a16="http://schemas.microsoft.com/office/drawing/2014/main" id="{2326B9AB-495F-45C6-8626-A7F959497D45}"/>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25396870-AF47-45C2-8570-E47424CE9169}"/>
              </a:ext>
            </a:extLst>
          </p:cNvPr>
          <p:cNvSpPr>
            <a:spLocks noGrp="1"/>
          </p:cNvSpPr>
          <p:nvPr>
            <p:ph type="sldNum" sz="quarter" idx="12"/>
          </p:nvPr>
        </p:nvSpPr>
        <p:spPr/>
        <p:txBody>
          <a:bodyPr/>
          <a:lstStyle/>
          <a:p>
            <a:fld id="{1626F8E1-3EC5-4143-9D0D-2DB49B6DAF31}" type="slidenum">
              <a:rPr lang="he-IL" smtClean="0"/>
              <a:t>‹#›</a:t>
            </a:fld>
            <a:endParaRPr lang="he-IL"/>
          </a:p>
        </p:txBody>
      </p:sp>
    </p:spTree>
    <p:extLst>
      <p:ext uri="{BB962C8B-B14F-4D97-AF65-F5344CB8AC3E}">
        <p14:creationId xmlns:p14="http://schemas.microsoft.com/office/powerpoint/2010/main" val="3682655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8C04B56-30D4-4F93-8053-485567CA7C68}"/>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F9B4429-730F-4D6C-9B09-B3064BD9D1C5}"/>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C744258B-FD7F-4521-A076-8169D8739532}"/>
              </a:ext>
            </a:extLst>
          </p:cNvPr>
          <p:cNvSpPr>
            <a:spLocks noGrp="1"/>
          </p:cNvSpPr>
          <p:nvPr>
            <p:ph type="dt" sz="half" idx="10"/>
          </p:nvPr>
        </p:nvSpPr>
        <p:spPr/>
        <p:txBody>
          <a:bodyPr/>
          <a:lstStyle/>
          <a:p>
            <a:fld id="{04BED60D-CF79-4405-8501-6B1AC5D1A832}" type="datetimeFigureOut">
              <a:rPr lang="he-IL" smtClean="0"/>
              <a:t>י"ג/תמוז/תש"ף</a:t>
            </a:fld>
            <a:endParaRPr lang="he-IL"/>
          </a:p>
        </p:txBody>
      </p:sp>
      <p:sp>
        <p:nvSpPr>
          <p:cNvPr id="5" name="מציין מיקום של כותרת תחתונה 4">
            <a:extLst>
              <a:ext uri="{FF2B5EF4-FFF2-40B4-BE49-F238E27FC236}">
                <a16:creationId xmlns:a16="http://schemas.microsoft.com/office/drawing/2014/main" id="{95C0CC8F-5661-4A39-85DF-806072B5432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5028290-3775-47D8-BAED-CA2E05741285}"/>
              </a:ext>
            </a:extLst>
          </p:cNvPr>
          <p:cNvSpPr>
            <a:spLocks noGrp="1"/>
          </p:cNvSpPr>
          <p:nvPr>
            <p:ph type="sldNum" sz="quarter" idx="12"/>
          </p:nvPr>
        </p:nvSpPr>
        <p:spPr/>
        <p:txBody>
          <a:bodyPr/>
          <a:lstStyle/>
          <a:p>
            <a:fld id="{1626F8E1-3EC5-4143-9D0D-2DB49B6DAF31}" type="slidenum">
              <a:rPr lang="he-IL" smtClean="0"/>
              <a:t>‹#›</a:t>
            </a:fld>
            <a:endParaRPr lang="he-IL"/>
          </a:p>
        </p:txBody>
      </p:sp>
    </p:spTree>
    <p:extLst>
      <p:ext uri="{BB962C8B-B14F-4D97-AF65-F5344CB8AC3E}">
        <p14:creationId xmlns:p14="http://schemas.microsoft.com/office/powerpoint/2010/main" val="3972224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B9E7AAE-D1F9-408C-AB1C-B910CC10AD8A}"/>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622CA208-8D8E-4865-B86A-9FEB6E2489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B0986BBB-115A-4820-8208-32AB59857A7A}"/>
              </a:ext>
            </a:extLst>
          </p:cNvPr>
          <p:cNvSpPr>
            <a:spLocks noGrp="1"/>
          </p:cNvSpPr>
          <p:nvPr>
            <p:ph type="dt" sz="half" idx="10"/>
          </p:nvPr>
        </p:nvSpPr>
        <p:spPr/>
        <p:txBody>
          <a:bodyPr/>
          <a:lstStyle/>
          <a:p>
            <a:fld id="{04BED60D-CF79-4405-8501-6B1AC5D1A832}" type="datetimeFigureOut">
              <a:rPr lang="he-IL" smtClean="0"/>
              <a:t>י"ג/תמוז/תש"ף</a:t>
            </a:fld>
            <a:endParaRPr lang="he-IL"/>
          </a:p>
        </p:txBody>
      </p:sp>
      <p:sp>
        <p:nvSpPr>
          <p:cNvPr id="5" name="מציין מיקום של כותרת תחתונה 4">
            <a:extLst>
              <a:ext uri="{FF2B5EF4-FFF2-40B4-BE49-F238E27FC236}">
                <a16:creationId xmlns:a16="http://schemas.microsoft.com/office/drawing/2014/main" id="{3532FAD7-95CD-4D89-8AFE-88567C11A6E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158205B-3CB2-46DF-85BF-9ED3AAB862DF}"/>
              </a:ext>
            </a:extLst>
          </p:cNvPr>
          <p:cNvSpPr>
            <a:spLocks noGrp="1"/>
          </p:cNvSpPr>
          <p:nvPr>
            <p:ph type="sldNum" sz="quarter" idx="12"/>
          </p:nvPr>
        </p:nvSpPr>
        <p:spPr/>
        <p:txBody>
          <a:bodyPr/>
          <a:lstStyle/>
          <a:p>
            <a:fld id="{1626F8E1-3EC5-4143-9D0D-2DB49B6DAF31}" type="slidenum">
              <a:rPr lang="he-IL" smtClean="0"/>
              <a:t>‹#›</a:t>
            </a:fld>
            <a:endParaRPr lang="he-IL"/>
          </a:p>
        </p:txBody>
      </p:sp>
    </p:spTree>
    <p:extLst>
      <p:ext uri="{BB962C8B-B14F-4D97-AF65-F5344CB8AC3E}">
        <p14:creationId xmlns:p14="http://schemas.microsoft.com/office/powerpoint/2010/main" val="3446997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17EE3BE-5C05-4BA6-A658-67B526147929}"/>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6DCD70B8-EF5D-4E81-95A4-9B63E23BB291}"/>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FD40FC7C-3084-4E2A-A0A8-E80BB063CD67}"/>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45ED73D6-B127-4A5C-B4CC-9C538405EC12}"/>
              </a:ext>
            </a:extLst>
          </p:cNvPr>
          <p:cNvSpPr>
            <a:spLocks noGrp="1"/>
          </p:cNvSpPr>
          <p:nvPr>
            <p:ph type="dt" sz="half" idx="10"/>
          </p:nvPr>
        </p:nvSpPr>
        <p:spPr/>
        <p:txBody>
          <a:bodyPr/>
          <a:lstStyle/>
          <a:p>
            <a:fld id="{04BED60D-CF79-4405-8501-6B1AC5D1A832}" type="datetimeFigureOut">
              <a:rPr lang="he-IL" smtClean="0"/>
              <a:t>י"ג/תמוז/תש"ף</a:t>
            </a:fld>
            <a:endParaRPr lang="he-IL"/>
          </a:p>
        </p:txBody>
      </p:sp>
      <p:sp>
        <p:nvSpPr>
          <p:cNvPr id="6" name="מציין מיקום של כותרת תחתונה 5">
            <a:extLst>
              <a:ext uri="{FF2B5EF4-FFF2-40B4-BE49-F238E27FC236}">
                <a16:creationId xmlns:a16="http://schemas.microsoft.com/office/drawing/2014/main" id="{A9970909-8868-48CE-9DC4-265A6F081B4D}"/>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D939FC12-FAE5-411F-B7AB-C24ACB333F15}"/>
              </a:ext>
            </a:extLst>
          </p:cNvPr>
          <p:cNvSpPr>
            <a:spLocks noGrp="1"/>
          </p:cNvSpPr>
          <p:nvPr>
            <p:ph type="sldNum" sz="quarter" idx="12"/>
          </p:nvPr>
        </p:nvSpPr>
        <p:spPr/>
        <p:txBody>
          <a:bodyPr/>
          <a:lstStyle/>
          <a:p>
            <a:fld id="{1626F8E1-3EC5-4143-9D0D-2DB49B6DAF31}" type="slidenum">
              <a:rPr lang="he-IL" smtClean="0"/>
              <a:t>‹#›</a:t>
            </a:fld>
            <a:endParaRPr lang="he-IL"/>
          </a:p>
        </p:txBody>
      </p:sp>
    </p:spTree>
    <p:extLst>
      <p:ext uri="{BB962C8B-B14F-4D97-AF65-F5344CB8AC3E}">
        <p14:creationId xmlns:p14="http://schemas.microsoft.com/office/powerpoint/2010/main" val="15413208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0D48B85-ED0C-4EAD-AA12-52046F70DE13}"/>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2B5C2D7A-70A3-446F-8353-A8CC969D2A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098B1023-4A74-457D-9ABD-8DB53633057E}"/>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11907BAD-0A95-4572-9B48-2C90C35D4E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760DA086-4A3B-4E76-BBB5-CEA373ED7667}"/>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6ACEAFA7-6A20-47F1-93A5-A6F7472DCC19}"/>
              </a:ext>
            </a:extLst>
          </p:cNvPr>
          <p:cNvSpPr>
            <a:spLocks noGrp="1"/>
          </p:cNvSpPr>
          <p:nvPr>
            <p:ph type="dt" sz="half" idx="10"/>
          </p:nvPr>
        </p:nvSpPr>
        <p:spPr/>
        <p:txBody>
          <a:bodyPr/>
          <a:lstStyle/>
          <a:p>
            <a:fld id="{04BED60D-CF79-4405-8501-6B1AC5D1A832}" type="datetimeFigureOut">
              <a:rPr lang="he-IL" smtClean="0"/>
              <a:t>י"ג/תמוז/תש"ף</a:t>
            </a:fld>
            <a:endParaRPr lang="he-IL"/>
          </a:p>
        </p:txBody>
      </p:sp>
      <p:sp>
        <p:nvSpPr>
          <p:cNvPr id="8" name="מציין מיקום של כותרת תחתונה 7">
            <a:extLst>
              <a:ext uri="{FF2B5EF4-FFF2-40B4-BE49-F238E27FC236}">
                <a16:creationId xmlns:a16="http://schemas.microsoft.com/office/drawing/2014/main" id="{288A5D62-7272-4791-8ED9-BDB2CB28A4D8}"/>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EB34A7CB-68D0-40E4-B0A5-411E24BD21DB}"/>
              </a:ext>
            </a:extLst>
          </p:cNvPr>
          <p:cNvSpPr>
            <a:spLocks noGrp="1"/>
          </p:cNvSpPr>
          <p:nvPr>
            <p:ph type="sldNum" sz="quarter" idx="12"/>
          </p:nvPr>
        </p:nvSpPr>
        <p:spPr/>
        <p:txBody>
          <a:bodyPr/>
          <a:lstStyle/>
          <a:p>
            <a:fld id="{1626F8E1-3EC5-4143-9D0D-2DB49B6DAF31}" type="slidenum">
              <a:rPr lang="he-IL" smtClean="0"/>
              <a:t>‹#›</a:t>
            </a:fld>
            <a:endParaRPr lang="he-IL"/>
          </a:p>
        </p:txBody>
      </p:sp>
    </p:spTree>
    <p:extLst>
      <p:ext uri="{BB962C8B-B14F-4D97-AF65-F5344CB8AC3E}">
        <p14:creationId xmlns:p14="http://schemas.microsoft.com/office/powerpoint/2010/main" val="3220469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7190A17-FA64-4EDC-89B4-5C9318416A25}"/>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3976102E-73A7-4080-A2F8-7EA17E9C223C}"/>
              </a:ext>
            </a:extLst>
          </p:cNvPr>
          <p:cNvSpPr>
            <a:spLocks noGrp="1"/>
          </p:cNvSpPr>
          <p:nvPr>
            <p:ph type="dt" sz="half" idx="10"/>
          </p:nvPr>
        </p:nvSpPr>
        <p:spPr/>
        <p:txBody>
          <a:bodyPr/>
          <a:lstStyle/>
          <a:p>
            <a:fld id="{04BED60D-CF79-4405-8501-6B1AC5D1A832}" type="datetimeFigureOut">
              <a:rPr lang="he-IL" smtClean="0"/>
              <a:t>י"ג/תמוז/תש"ף</a:t>
            </a:fld>
            <a:endParaRPr lang="he-IL"/>
          </a:p>
        </p:txBody>
      </p:sp>
      <p:sp>
        <p:nvSpPr>
          <p:cNvPr id="4" name="מציין מיקום של כותרת תחתונה 3">
            <a:extLst>
              <a:ext uri="{FF2B5EF4-FFF2-40B4-BE49-F238E27FC236}">
                <a16:creationId xmlns:a16="http://schemas.microsoft.com/office/drawing/2014/main" id="{0463C01B-EAB5-4256-AC98-7B2AF91458B8}"/>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B6D6E17F-A391-4A52-B6F5-5F993BC3166C}"/>
              </a:ext>
            </a:extLst>
          </p:cNvPr>
          <p:cNvSpPr>
            <a:spLocks noGrp="1"/>
          </p:cNvSpPr>
          <p:nvPr>
            <p:ph type="sldNum" sz="quarter" idx="12"/>
          </p:nvPr>
        </p:nvSpPr>
        <p:spPr/>
        <p:txBody>
          <a:bodyPr/>
          <a:lstStyle/>
          <a:p>
            <a:fld id="{1626F8E1-3EC5-4143-9D0D-2DB49B6DAF31}" type="slidenum">
              <a:rPr lang="he-IL" smtClean="0"/>
              <a:t>‹#›</a:t>
            </a:fld>
            <a:endParaRPr lang="he-IL"/>
          </a:p>
        </p:txBody>
      </p:sp>
    </p:spTree>
    <p:extLst>
      <p:ext uri="{BB962C8B-B14F-4D97-AF65-F5344CB8AC3E}">
        <p14:creationId xmlns:p14="http://schemas.microsoft.com/office/powerpoint/2010/main" val="8247021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FE9AAE07-5DB2-4DAA-807D-EF4A93A50995}"/>
              </a:ext>
            </a:extLst>
          </p:cNvPr>
          <p:cNvSpPr>
            <a:spLocks noGrp="1"/>
          </p:cNvSpPr>
          <p:nvPr>
            <p:ph type="dt" sz="half" idx="10"/>
          </p:nvPr>
        </p:nvSpPr>
        <p:spPr/>
        <p:txBody>
          <a:bodyPr/>
          <a:lstStyle/>
          <a:p>
            <a:fld id="{04BED60D-CF79-4405-8501-6B1AC5D1A832}" type="datetimeFigureOut">
              <a:rPr lang="he-IL" smtClean="0"/>
              <a:t>י"ג/תמוז/תש"ף</a:t>
            </a:fld>
            <a:endParaRPr lang="he-IL"/>
          </a:p>
        </p:txBody>
      </p:sp>
      <p:sp>
        <p:nvSpPr>
          <p:cNvPr id="3" name="מציין מיקום של כותרת תחתונה 2">
            <a:extLst>
              <a:ext uri="{FF2B5EF4-FFF2-40B4-BE49-F238E27FC236}">
                <a16:creationId xmlns:a16="http://schemas.microsoft.com/office/drawing/2014/main" id="{ED416961-CDD8-4C08-AE19-0DEA0181FAEC}"/>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F2FCBD79-5EF4-4C55-AB5B-07A6A8399FA2}"/>
              </a:ext>
            </a:extLst>
          </p:cNvPr>
          <p:cNvSpPr>
            <a:spLocks noGrp="1"/>
          </p:cNvSpPr>
          <p:nvPr>
            <p:ph type="sldNum" sz="quarter" idx="12"/>
          </p:nvPr>
        </p:nvSpPr>
        <p:spPr/>
        <p:txBody>
          <a:bodyPr/>
          <a:lstStyle/>
          <a:p>
            <a:fld id="{1626F8E1-3EC5-4143-9D0D-2DB49B6DAF31}" type="slidenum">
              <a:rPr lang="he-IL" smtClean="0"/>
              <a:t>‹#›</a:t>
            </a:fld>
            <a:endParaRPr lang="he-IL"/>
          </a:p>
        </p:txBody>
      </p:sp>
    </p:spTree>
    <p:extLst>
      <p:ext uri="{BB962C8B-B14F-4D97-AF65-F5344CB8AC3E}">
        <p14:creationId xmlns:p14="http://schemas.microsoft.com/office/powerpoint/2010/main" val="3331373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השיעור שכבה ושם ה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cs typeface="Varela Round" panose="00000500000000000000" pitchFamily="2" charset="-79"/>
              </a:rPr>
              <a:t>  </a:t>
            </a:r>
          </a:p>
        </p:txBody>
      </p:sp>
      <p:sp>
        <p:nvSpPr>
          <p:cNvPr id="2" name="כותרת 1"/>
          <p:cNvSpPr>
            <a:spLocks noGrp="1"/>
          </p:cNvSpPr>
          <p:nvPr>
            <p:ph type="ctrTitle"/>
          </p:nvPr>
        </p:nvSpPr>
        <p:spPr>
          <a:xfrm>
            <a:off x="1" y="164091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9949" y="6155858"/>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8" name="מלבן מעוגל 7"/>
          <p:cNvSpPr/>
          <p:nvPr userDrawn="1"/>
        </p:nvSpPr>
        <p:spPr>
          <a:xfrm>
            <a:off x="9501144" y="5870968"/>
            <a:ext cx="3049656"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1" name="מלבן מעוגל 10"/>
          <p:cNvSpPr/>
          <p:nvPr userDrawn="1"/>
        </p:nvSpPr>
        <p:spPr>
          <a:xfrm>
            <a:off x="-501113" y="1636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2" name="Google Shape;11;p2"/>
          <p:cNvSpPr txBox="1">
            <a:spLocks noGrp="1"/>
          </p:cNvSpPr>
          <p:nvPr>
            <p:ph type="subTitle" idx="1"/>
          </p:nvPr>
        </p:nvSpPr>
        <p:spPr>
          <a:xfrm>
            <a:off x="1" y="2918492"/>
            <a:ext cx="12192000" cy="72000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0" y="3734824"/>
            <a:ext cx="12191999" cy="720000"/>
          </a:xfrm>
        </p:spPr>
        <p:txBody>
          <a:bodyPr anchor="ctr">
            <a:noAutofit/>
          </a:bodyPr>
          <a:lstStyle>
            <a:lvl1pPr marL="0" indent="0" algn="ctr" defTabSz="914491"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34" indent="-342934" algn="ctr" defTabSz="914491"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Tree>
    <p:extLst>
      <p:ext uri="{BB962C8B-B14F-4D97-AF65-F5344CB8AC3E}">
        <p14:creationId xmlns:p14="http://schemas.microsoft.com/office/powerpoint/2010/main" val="21965950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86C48A9-9ABD-4E4E-9DA6-C7B7F6864962}"/>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7A6BCE3-D631-47EE-92DD-842989D591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D6B0EFFC-54E4-4E9C-8955-B13AD1B844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035B7F22-3927-4829-8EF5-480E2E9ACB36}"/>
              </a:ext>
            </a:extLst>
          </p:cNvPr>
          <p:cNvSpPr>
            <a:spLocks noGrp="1"/>
          </p:cNvSpPr>
          <p:nvPr>
            <p:ph type="dt" sz="half" idx="10"/>
          </p:nvPr>
        </p:nvSpPr>
        <p:spPr/>
        <p:txBody>
          <a:bodyPr/>
          <a:lstStyle/>
          <a:p>
            <a:fld id="{04BED60D-CF79-4405-8501-6B1AC5D1A832}" type="datetimeFigureOut">
              <a:rPr lang="he-IL" smtClean="0"/>
              <a:t>י"ג/תמוז/תש"ף</a:t>
            </a:fld>
            <a:endParaRPr lang="he-IL"/>
          </a:p>
        </p:txBody>
      </p:sp>
      <p:sp>
        <p:nvSpPr>
          <p:cNvPr id="6" name="מציין מיקום של כותרת תחתונה 5">
            <a:extLst>
              <a:ext uri="{FF2B5EF4-FFF2-40B4-BE49-F238E27FC236}">
                <a16:creationId xmlns:a16="http://schemas.microsoft.com/office/drawing/2014/main" id="{DADF719C-8475-4105-AB61-D0598165D6AF}"/>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E46122A2-E3C2-43B8-BF21-7D13923D3BD6}"/>
              </a:ext>
            </a:extLst>
          </p:cNvPr>
          <p:cNvSpPr>
            <a:spLocks noGrp="1"/>
          </p:cNvSpPr>
          <p:nvPr>
            <p:ph type="sldNum" sz="quarter" idx="12"/>
          </p:nvPr>
        </p:nvSpPr>
        <p:spPr/>
        <p:txBody>
          <a:bodyPr/>
          <a:lstStyle/>
          <a:p>
            <a:fld id="{1626F8E1-3EC5-4143-9D0D-2DB49B6DAF31}" type="slidenum">
              <a:rPr lang="he-IL" smtClean="0"/>
              <a:t>‹#›</a:t>
            </a:fld>
            <a:endParaRPr lang="he-IL"/>
          </a:p>
        </p:txBody>
      </p:sp>
    </p:spTree>
    <p:extLst>
      <p:ext uri="{BB962C8B-B14F-4D97-AF65-F5344CB8AC3E}">
        <p14:creationId xmlns:p14="http://schemas.microsoft.com/office/powerpoint/2010/main" val="39758679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14BCF36-4A87-4463-8401-706398B0DF01}"/>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198C3DBB-2998-47B1-83E4-03D4164A8A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0BAF6EF4-5526-4AC5-86E9-48B06990DF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EE082A77-2C79-44A7-9635-1E53A0F112D2}"/>
              </a:ext>
            </a:extLst>
          </p:cNvPr>
          <p:cNvSpPr>
            <a:spLocks noGrp="1"/>
          </p:cNvSpPr>
          <p:nvPr>
            <p:ph type="dt" sz="half" idx="10"/>
          </p:nvPr>
        </p:nvSpPr>
        <p:spPr/>
        <p:txBody>
          <a:bodyPr/>
          <a:lstStyle/>
          <a:p>
            <a:fld id="{04BED60D-CF79-4405-8501-6B1AC5D1A832}" type="datetimeFigureOut">
              <a:rPr lang="he-IL" smtClean="0"/>
              <a:t>י"ג/תמוז/תש"ף</a:t>
            </a:fld>
            <a:endParaRPr lang="he-IL"/>
          </a:p>
        </p:txBody>
      </p:sp>
      <p:sp>
        <p:nvSpPr>
          <p:cNvPr id="6" name="מציין מיקום של כותרת תחתונה 5">
            <a:extLst>
              <a:ext uri="{FF2B5EF4-FFF2-40B4-BE49-F238E27FC236}">
                <a16:creationId xmlns:a16="http://schemas.microsoft.com/office/drawing/2014/main" id="{5950CE08-4662-4406-A40B-1ACA8AEDBF3D}"/>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E52C68FB-2006-4F80-8B4F-35FC26A00676}"/>
              </a:ext>
            </a:extLst>
          </p:cNvPr>
          <p:cNvSpPr>
            <a:spLocks noGrp="1"/>
          </p:cNvSpPr>
          <p:nvPr>
            <p:ph type="sldNum" sz="quarter" idx="12"/>
          </p:nvPr>
        </p:nvSpPr>
        <p:spPr/>
        <p:txBody>
          <a:bodyPr/>
          <a:lstStyle/>
          <a:p>
            <a:fld id="{1626F8E1-3EC5-4143-9D0D-2DB49B6DAF31}" type="slidenum">
              <a:rPr lang="he-IL" smtClean="0"/>
              <a:t>‹#›</a:t>
            </a:fld>
            <a:endParaRPr lang="he-IL"/>
          </a:p>
        </p:txBody>
      </p:sp>
    </p:spTree>
    <p:extLst>
      <p:ext uri="{BB962C8B-B14F-4D97-AF65-F5344CB8AC3E}">
        <p14:creationId xmlns:p14="http://schemas.microsoft.com/office/powerpoint/2010/main" val="30025420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FE553CD-DC80-4EE3-80EF-EA8E7EEB459F}"/>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8FD441AA-F80B-4044-8BA3-19C15DABD885}"/>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27FC8B61-A598-41F2-9C02-B43D58D50339}"/>
              </a:ext>
            </a:extLst>
          </p:cNvPr>
          <p:cNvSpPr>
            <a:spLocks noGrp="1"/>
          </p:cNvSpPr>
          <p:nvPr>
            <p:ph type="dt" sz="half" idx="10"/>
          </p:nvPr>
        </p:nvSpPr>
        <p:spPr/>
        <p:txBody>
          <a:bodyPr/>
          <a:lstStyle/>
          <a:p>
            <a:fld id="{04BED60D-CF79-4405-8501-6B1AC5D1A832}" type="datetimeFigureOut">
              <a:rPr lang="he-IL" smtClean="0"/>
              <a:t>י"ג/תמוז/תש"ף</a:t>
            </a:fld>
            <a:endParaRPr lang="he-IL"/>
          </a:p>
        </p:txBody>
      </p:sp>
      <p:sp>
        <p:nvSpPr>
          <p:cNvPr id="5" name="מציין מיקום של כותרת תחתונה 4">
            <a:extLst>
              <a:ext uri="{FF2B5EF4-FFF2-40B4-BE49-F238E27FC236}">
                <a16:creationId xmlns:a16="http://schemas.microsoft.com/office/drawing/2014/main" id="{24F5E516-4A97-498F-AD6A-B4B7B3450A73}"/>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7F8F926C-F53E-43DF-8C30-8BEB0E901605}"/>
              </a:ext>
            </a:extLst>
          </p:cNvPr>
          <p:cNvSpPr>
            <a:spLocks noGrp="1"/>
          </p:cNvSpPr>
          <p:nvPr>
            <p:ph type="sldNum" sz="quarter" idx="12"/>
          </p:nvPr>
        </p:nvSpPr>
        <p:spPr/>
        <p:txBody>
          <a:bodyPr/>
          <a:lstStyle/>
          <a:p>
            <a:fld id="{1626F8E1-3EC5-4143-9D0D-2DB49B6DAF31}" type="slidenum">
              <a:rPr lang="he-IL" smtClean="0"/>
              <a:t>‹#›</a:t>
            </a:fld>
            <a:endParaRPr lang="he-IL"/>
          </a:p>
        </p:txBody>
      </p:sp>
    </p:spTree>
    <p:extLst>
      <p:ext uri="{BB962C8B-B14F-4D97-AF65-F5344CB8AC3E}">
        <p14:creationId xmlns:p14="http://schemas.microsoft.com/office/powerpoint/2010/main" val="39547749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0F29C693-9F5A-45F4-8E8C-984C249465D0}"/>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537C37F3-78C0-4FF4-B4AF-5F671D761B08}"/>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22F33927-E93F-44AC-93C9-4E82F4DA1CAD}"/>
              </a:ext>
            </a:extLst>
          </p:cNvPr>
          <p:cNvSpPr>
            <a:spLocks noGrp="1"/>
          </p:cNvSpPr>
          <p:nvPr>
            <p:ph type="dt" sz="half" idx="10"/>
          </p:nvPr>
        </p:nvSpPr>
        <p:spPr/>
        <p:txBody>
          <a:bodyPr/>
          <a:lstStyle/>
          <a:p>
            <a:fld id="{04BED60D-CF79-4405-8501-6B1AC5D1A832}" type="datetimeFigureOut">
              <a:rPr lang="he-IL" smtClean="0"/>
              <a:t>י"ג/תמוז/תש"ף</a:t>
            </a:fld>
            <a:endParaRPr lang="he-IL"/>
          </a:p>
        </p:txBody>
      </p:sp>
      <p:sp>
        <p:nvSpPr>
          <p:cNvPr id="5" name="מציין מיקום של כותרת תחתונה 4">
            <a:extLst>
              <a:ext uri="{FF2B5EF4-FFF2-40B4-BE49-F238E27FC236}">
                <a16:creationId xmlns:a16="http://schemas.microsoft.com/office/drawing/2014/main" id="{D1C74595-956B-4539-A5DE-9B6D7C5AD435}"/>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0705CE8-B9A8-4BBF-A7AE-8E9CDF4EB64B}"/>
              </a:ext>
            </a:extLst>
          </p:cNvPr>
          <p:cNvSpPr>
            <a:spLocks noGrp="1"/>
          </p:cNvSpPr>
          <p:nvPr>
            <p:ph type="sldNum" sz="quarter" idx="12"/>
          </p:nvPr>
        </p:nvSpPr>
        <p:spPr/>
        <p:txBody>
          <a:bodyPr/>
          <a:lstStyle/>
          <a:p>
            <a:fld id="{1626F8E1-3EC5-4143-9D0D-2DB49B6DAF31}" type="slidenum">
              <a:rPr lang="he-IL" smtClean="0"/>
              <a:t>‹#›</a:t>
            </a:fld>
            <a:endParaRPr lang="he-IL"/>
          </a:p>
        </p:txBody>
      </p:sp>
    </p:spTree>
    <p:extLst>
      <p:ext uri="{BB962C8B-B14F-4D97-AF65-F5344CB8AC3E}">
        <p14:creationId xmlns:p14="http://schemas.microsoft.com/office/powerpoint/2010/main" val="39364678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1_שקופית כותרת">
    <p:bg>
      <p:bgPr>
        <a:solidFill>
          <a:schemeClr val="bg1">
            <a:lumMod val="95000"/>
          </a:schemeClr>
        </a:solidFill>
        <a:effectLst/>
      </p:bgPr>
    </p:bg>
    <p:spTree>
      <p:nvGrpSpPr>
        <p:cNvPr id="1" name=""/>
        <p:cNvGrpSpPr/>
        <p:nvPr/>
      </p:nvGrpSpPr>
      <p:grpSpPr>
        <a:xfrm>
          <a:off x="0" y="0"/>
          <a:ext cx="0" cy="0"/>
          <a:chOff x="0" y="0"/>
          <a:chExt cx="0" cy="0"/>
        </a:xfrm>
      </p:grpSpPr>
      <p:sp>
        <p:nvSpPr>
          <p:cNvPr id="41" name="מציין מיקום של תמונה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804025"/>
          </a:xfrm>
          <a:solidFill>
            <a:schemeClr val="bg1">
              <a:lumMod val="85000"/>
            </a:schemeClr>
          </a:solidFill>
        </p:spPr>
        <p:txBody>
          <a:bodyPr tIns="1728000" rtlCol="1" anchor="t"/>
          <a:lstStyle>
            <a:lvl1pPr marL="0" indent="0" algn="ctr" rtl="1">
              <a:buNone/>
              <a:defRPr sz="1200" i="1">
                <a:latin typeface="Varela Round" panose="00000500000000000000" pitchFamily="2" charset="-79"/>
                <a:ea typeface="Tahoma" panose="020B0604030504040204" pitchFamily="34" charset="0"/>
                <a:cs typeface="Varela Round" panose="00000500000000000000" pitchFamily="2" charset="-79"/>
              </a:defRPr>
            </a:lvl1pPr>
          </a:lstStyle>
          <a:p>
            <a:pPr rtl="1"/>
            <a:r>
              <a:rPr lang="he-IL" noProof="0" dirty="0"/>
              <a:t>הוסף או גרור ושחרר את התמונה שלך כאן</a:t>
            </a:r>
          </a:p>
        </p:txBody>
      </p:sp>
      <p:sp>
        <p:nvSpPr>
          <p:cNvPr id="2" name="כותרת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11053"/>
            <a:ext cx="8991600" cy="1261295"/>
          </a:xfrm>
          <a:solidFill>
            <a:schemeClr val="bg1"/>
          </a:solidFill>
        </p:spPr>
        <p:txBody>
          <a:bodyPr vert="horz" lIns="180000" tIns="180000" rIns="252000" bIns="180000" rtlCol="1" anchor="t">
            <a:noAutofit/>
          </a:bodyPr>
          <a:lstStyle>
            <a:lvl1pPr algn="r" rtl="1">
              <a:defRPr lang="en-ZA" sz="4500" b="1" spc="-300" dirty="0">
                <a:latin typeface="Varela Round" panose="00000500000000000000" pitchFamily="2" charset="-79"/>
                <a:ea typeface="Tahoma" panose="020B0604030504040204" pitchFamily="34" charset="0"/>
                <a:cs typeface="Varela Round" panose="00000500000000000000" pitchFamily="2" charset="-79"/>
              </a:defRPr>
            </a:lvl1pPr>
          </a:lstStyle>
          <a:p>
            <a:pPr lvl="0" algn="r" rtl="1"/>
            <a:r>
              <a:rPr lang="he-IL" noProof="0" dirty="0"/>
              <a:t>לחץ כדי לערוך את כותרת המצגת</a:t>
            </a:r>
          </a:p>
        </p:txBody>
      </p:sp>
      <p:sp>
        <p:nvSpPr>
          <p:cNvPr id="3" name="כותרת משנה 2">
            <a:extLst>
              <a:ext uri="{FF2B5EF4-FFF2-40B4-BE49-F238E27FC236}">
                <a16:creationId xmlns:a16="http://schemas.microsoft.com/office/drawing/2014/main" id="{C9980B88-3F4A-4688-9ED0-17EF37E62D93}"/>
              </a:ext>
            </a:extLst>
          </p:cNvPr>
          <p:cNvSpPr>
            <a:spLocks noGrp="1"/>
          </p:cNvSpPr>
          <p:nvPr>
            <p:ph type="subTitle" idx="1"/>
          </p:nvPr>
        </p:nvSpPr>
        <p:spPr>
          <a:xfrm>
            <a:off x="3200400" y="4061039"/>
            <a:ext cx="6580188" cy="580921"/>
          </a:xfrm>
          <a:solidFill>
            <a:schemeClr val="tx1">
              <a:alpha val="80000"/>
            </a:schemeClr>
          </a:solidFill>
        </p:spPr>
        <p:txBody>
          <a:bodyPr vert="horz" lIns="180000" tIns="180000" rIns="180000" bIns="180000" rtlCol="1">
            <a:noAutofit/>
          </a:bodyPr>
          <a:lstStyle>
            <a:lvl1pPr marL="0" indent="0" algn="r" rtl="1">
              <a:buNone/>
              <a:defRPr lang="en-ZA" dirty="0">
                <a:solidFill>
                  <a:schemeClr val="bg1"/>
                </a:solidFill>
                <a:latin typeface="Varela Round" panose="00000500000000000000" pitchFamily="2" charset="-79"/>
                <a:ea typeface="Tahoma" panose="020B0604030504040204" pitchFamily="34" charset="0"/>
                <a:cs typeface="Varela Round" panose="00000500000000000000" pitchFamily="2" charset="-79"/>
              </a:defRPr>
            </a:lvl1pPr>
          </a:lstStyle>
          <a:p>
            <a:pPr marL="266700" lvl="0" indent="-266700" algn="ctr" rtl="1"/>
            <a:r>
              <a:rPr lang="he-IL" noProof="0" dirty="0"/>
              <a:t>לחץ כדי לערוך סגנון כותרת משנה של תבנית בסיס</a:t>
            </a:r>
          </a:p>
        </p:txBody>
      </p:sp>
      <p:sp>
        <p:nvSpPr>
          <p:cNvPr id="13" name="מלבן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noProof="0" dirty="0">
              <a:latin typeface="Varela Round" panose="00000500000000000000" pitchFamily="2" charset="-79"/>
              <a:ea typeface="Tahoma" panose="020B0604030504040204" pitchFamily="34" charset="0"/>
              <a:cs typeface="Varela Round" panose="00000500000000000000" pitchFamily="2" charset="-79"/>
            </a:endParaRPr>
          </a:p>
        </p:txBody>
      </p:sp>
      <p:sp>
        <p:nvSpPr>
          <p:cNvPr id="14" name="מלבן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noProof="0" dirty="0">
              <a:latin typeface="Varela Round" panose="00000500000000000000" pitchFamily="2" charset="-79"/>
              <a:ea typeface="Tahoma" panose="020B0604030504040204" pitchFamily="34" charset="0"/>
              <a:cs typeface="Varela Round" panose="00000500000000000000" pitchFamily="2" charset="-79"/>
            </a:endParaRPr>
          </a:p>
        </p:txBody>
      </p:sp>
      <p:sp>
        <p:nvSpPr>
          <p:cNvPr id="15" name="מלבן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noProof="0" dirty="0">
              <a:latin typeface="Varela Round" panose="00000500000000000000" pitchFamily="2" charset="-79"/>
              <a:ea typeface="Tahoma" panose="020B0604030504040204" pitchFamily="34" charset="0"/>
              <a:cs typeface="Varela Round" panose="00000500000000000000" pitchFamily="2" charset="-79"/>
            </a:endParaRPr>
          </a:p>
        </p:txBody>
      </p:sp>
      <p:sp>
        <p:nvSpPr>
          <p:cNvPr id="8" name="מלבן 7">
            <a:extLst>
              <a:ext uri="{FF2B5EF4-FFF2-40B4-BE49-F238E27FC236}">
                <a16:creationId xmlns:a16="http://schemas.microsoft.com/office/drawing/2014/main" id="{51DD44D8-4A8F-4693-B90A-166855B29D25}"/>
              </a:ext>
            </a:extLst>
          </p:cNvPr>
          <p:cNvSpPr/>
          <p:nvPr userDrawn="1"/>
        </p:nvSpPr>
        <p:spPr>
          <a:xfrm>
            <a:off x="9780588" y="269861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noProof="0" dirty="0">
              <a:latin typeface="Varela Round" panose="00000500000000000000" pitchFamily="2" charset="-79"/>
              <a:ea typeface="Tahoma" panose="020B0604030504040204" pitchFamily="34" charset="0"/>
              <a:cs typeface="Varela Round" panose="00000500000000000000" pitchFamily="2" charset="-79"/>
            </a:endParaRPr>
          </a:p>
        </p:txBody>
      </p:sp>
    </p:spTree>
    <p:extLst>
      <p:ext uri="{BB962C8B-B14F-4D97-AF65-F5344CB8AC3E}">
        <p14:creationId xmlns:p14="http://schemas.microsoft.com/office/powerpoint/2010/main" val="23487503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פריסת תמונה טקסט 1">
    <p:spTree>
      <p:nvGrpSpPr>
        <p:cNvPr id="1" name=""/>
        <p:cNvGrpSpPr/>
        <p:nvPr/>
      </p:nvGrpSpPr>
      <p:grpSpPr>
        <a:xfrm>
          <a:off x="0" y="0"/>
          <a:ext cx="0" cy="0"/>
          <a:chOff x="0" y="0"/>
          <a:chExt cx="0" cy="0"/>
        </a:xfrm>
      </p:grpSpPr>
      <p:sp>
        <p:nvSpPr>
          <p:cNvPr id="7" name="מציין מיקום של תמונה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6096000" y="-1"/>
            <a:ext cx="6096000" cy="6371351"/>
          </a:xfrm>
          <a:solidFill>
            <a:schemeClr val="bg1">
              <a:lumMod val="95000"/>
            </a:schemeClr>
          </a:solidFill>
        </p:spPr>
        <p:txBody>
          <a:bodyPr tIns="1584000" rtlCol="1" anchor="t"/>
          <a:lstStyle>
            <a:lvl1pPr marL="0" indent="0" algn="ctr" rtl="1">
              <a:buNone/>
              <a:defRPr sz="1200" i="1">
                <a:latin typeface="Varela Round" panose="00000500000000000000" pitchFamily="2" charset="-79"/>
                <a:ea typeface="Tahoma" panose="020B0604030504040204" pitchFamily="34" charset="0"/>
                <a:cs typeface="Varela Round" panose="00000500000000000000" pitchFamily="2" charset="-79"/>
              </a:defRPr>
            </a:lvl1pPr>
          </a:lstStyle>
          <a:p>
            <a:pPr rtl="1"/>
            <a:r>
              <a:rPr lang="he-IL" noProof="0" dirty="0"/>
              <a:t>הוסף או גרור ושחרר את התמונה שלך</a:t>
            </a:r>
          </a:p>
        </p:txBody>
      </p:sp>
      <p:sp>
        <p:nvSpPr>
          <p:cNvPr id="2" name="כותרת 1">
            <a:extLst>
              <a:ext uri="{FF2B5EF4-FFF2-40B4-BE49-F238E27FC236}">
                <a16:creationId xmlns:a16="http://schemas.microsoft.com/office/drawing/2014/main" id="{40EE479C-D1F6-4BAC-80D2-90EF74E3261A}"/>
              </a:ext>
            </a:extLst>
          </p:cNvPr>
          <p:cNvSpPr>
            <a:spLocks noGrp="1"/>
          </p:cNvSpPr>
          <p:nvPr>
            <p:ph type="title" hasCustomPrompt="1"/>
          </p:nvPr>
        </p:nvSpPr>
        <p:spPr>
          <a:xfrm>
            <a:off x="7111800" y="3802899"/>
            <a:ext cx="4648200" cy="985000"/>
          </a:xfrm>
          <a:solidFill>
            <a:schemeClr val="bg1"/>
          </a:solidFill>
        </p:spPr>
        <p:txBody>
          <a:bodyPr lIns="180000" tIns="180000" rIns="180000" bIns="180000" rtlCol="1"/>
          <a:lstStyle>
            <a:lvl1pPr algn="l" rtl="1">
              <a:defRPr sz="4200" b="1" spc="-300">
                <a:solidFill>
                  <a:schemeClr val="tx1">
                    <a:lumMod val="75000"/>
                    <a:lumOff val="25000"/>
                  </a:schemeClr>
                </a:solidFill>
                <a:latin typeface="Varela Round" panose="00000500000000000000" pitchFamily="2" charset="-79"/>
                <a:ea typeface="Tahoma" panose="020B0604030504040204" pitchFamily="34" charset="0"/>
                <a:cs typeface="Varela Round" panose="00000500000000000000" pitchFamily="2" charset="-79"/>
              </a:defRPr>
            </a:lvl1pPr>
          </a:lstStyle>
          <a:p>
            <a:pPr rtl="1"/>
            <a:r>
              <a:rPr lang="he-IL" noProof="0" dirty="0"/>
              <a:t>ערוך כותרת עמוד</a:t>
            </a:r>
          </a:p>
        </p:txBody>
      </p:sp>
      <p:sp>
        <p:nvSpPr>
          <p:cNvPr id="10" name="כותרת משנה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7111800" y="4787900"/>
            <a:ext cx="4648200" cy="1162800"/>
          </a:xfrm>
          <a:solidFill>
            <a:schemeClr val="tx1">
              <a:alpha val="80000"/>
            </a:schemeClr>
          </a:solidFill>
        </p:spPr>
        <p:txBody>
          <a:bodyPr lIns="180000" tIns="180000" rIns="180000" bIns="180000" rtlCol="1"/>
          <a:lstStyle>
            <a:lvl1pPr marL="0" indent="0" algn="l" rtl="1">
              <a:buNone/>
              <a:defRPr>
                <a:solidFill>
                  <a:schemeClr val="bg1"/>
                </a:solidFill>
                <a:latin typeface="Varela Round" panose="00000500000000000000" pitchFamily="2" charset="-79"/>
                <a:ea typeface="Tahoma" panose="020B0604030504040204" pitchFamily="34" charset="0"/>
                <a:cs typeface="Varela Round" panose="00000500000000000000" pitchFamily="2" charset="-79"/>
              </a:defRPr>
            </a:lvl1pPr>
            <a:lvl2pPr marL="266700" indent="0" algn="r" rtl="1">
              <a:buNone/>
              <a:defRPr/>
            </a:lvl2pPr>
            <a:lvl3pPr marL="542925" indent="0" algn="r" rtl="1">
              <a:buNone/>
              <a:defRPr/>
            </a:lvl3pPr>
            <a:lvl4pPr marL="809625" indent="0" algn="r" rtl="1">
              <a:buNone/>
              <a:defRPr/>
            </a:lvl4pPr>
            <a:lvl5pPr marL="1076325" indent="0" algn="r" rtl="1">
              <a:buNone/>
              <a:defRPr/>
            </a:lvl5pPr>
          </a:lstStyle>
          <a:p>
            <a:pPr lvl="0" rtl="1"/>
            <a:r>
              <a:rPr lang="he-IL" noProof="0" dirty="0"/>
              <a:t>כותרת משנה</a:t>
            </a:r>
          </a:p>
        </p:txBody>
      </p:sp>
      <p:sp>
        <p:nvSpPr>
          <p:cNvPr id="3" name="מציין מיקום תוכן 2">
            <a:extLst>
              <a:ext uri="{FF2B5EF4-FFF2-40B4-BE49-F238E27FC236}">
                <a16:creationId xmlns:a16="http://schemas.microsoft.com/office/drawing/2014/main" id="{A22238F2-C6EC-476F-8371-119AECBA5622}"/>
              </a:ext>
            </a:extLst>
          </p:cNvPr>
          <p:cNvSpPr>
            <a:spLocks noGrp="1"/>
          </p:cNvSpPr>
          <p:nvPr>
            <p:ph sz="half" idx="1"/>
          </p:nvPr>
        </p:nvSpPr>
        <p:spPr>
          <a:xfrm>
            <a:off x="432000" y="2668686"/>
            <a:ext cx="5472000" cy="2999426"/>
          </a:xfrm>
        </p:spPr>
        <p:txBody>
          <a:bodyPr rtlCol="1" anchor="b"/>
          <a:lstStyle>
            <a:lvl1pPr algn="r" rtl="1">
              <a:defRPr>
                <a:solidFill>
                  <a:schemeClr val="tx1">
                    <a:lumMod val="75000"/>
                    <a:lumOff val="25000"/>
                  </a:schemeClr>
                </a:solidFill>
                <a:latin typeface="Varela Round" panose="00000500000000000000" pitchFamily="2" charset="-79"/>
                <a:ea typeface="Tahoma" panose="020B0604030504040204" pitchFamily="34" charset="0"/>
                <a:cs typeface="Varela Round" panose="00000500000000000000" pitchFamily="2" charset="-79"/>
              </a:defRPr>
            </a:lvl1pPr>
            <a:lvl2pPr algn="r" rtl="1">
              <a:defRPr>
                <a:solidFill>
                  <a:schemeClr val="tx1">
                    <a:lumMod val="75000"/>
                    <a:lumOff val="25000"/>
                  </a:schemeClr>
                </a:solidFill>
                <a:latin typeface="Varela Round" panose="00000500000000000000" pitchFamily="2" charset="-79"/>
                <a:ea typeface="Tahoma" panose="020B0604030504040204" pitchFamily="34" charset="0"/>
                <a:cs typeface="Varela Round" panose="00000500000000000000" pitchFamily="2" charset="-79"/>
              </a:defRPr>
            </a:lvl2pPr>
            <a:lvl3pPr algn="r" rtl="1">
              <a:defRPr>
                <a:solidFill>
                  <a:schemeClr val="tx1">
                    <a:lumMod val="75000"/>
                    <a:lumOff val="25000"/>
                  </a:schemeClr>
                </a:solidFill>
                <a:latin typeface="Varela Round" panose="00000500000000000000" pitchFamily="2" charset="-79"/>
                <a:ea typeface="Tahoma" panose="020B0604030504040204" pitchFamily="34" charset="0"/>
                <a:cs typeface="Varela Round" panose="00000500000000000000" pitchFamily="2" charset="-79"/>
              </a:defRPr>
            </a:lvl3pPr>
            <a:lvl4pPr algn="r" rtl="1">
              <a:defRPr>
                <a:solidFill>
                  <a:schemeClr val="tx1">
                    <a:lumMod val="75000"/>
                    <a:lumOff val="25000"/>
                  </a:schemeClr>
                </a:solidFill>
                <a:latin typeface="Varela Round" panose="00000500000000000000" pitchFamily="2" charset="-79"/>
                <a:ea typeface="Tahoma" panose="020B0604030504040204" pitchFamily="34" charset="0"/>
                <a:cs typeface="Varela Round" panose="00000500000000000000" pitchFamily="2" charset="-79"/>
              </a:defRPr>
            </a:lvl4pPr>
            <a:lvl5pPr algn="r" rtl="1">
              <a:defRPr>
                <a:solidFill>
                  <a:schemeClr val="tx1">
                    <a:lumMod val="75000"/>
                    <a:lumOff val="25000"/>
                  </a:schemeClr>
                </a:solidFill>
                <a:latin typeface="Varela Round" panose="00000500000000000000" pitchFamily="2" charset="-79"/>
                <a:ea typeface="Tahoma" panose="020B0604030504040204" pitchFamily="34" charset="0"/>
                <a:cs typeface="Varela Round" panose="00000500000000000000" pitchFamily="2" charset="-79"/>
              </a:defRPr>
            </a:lvl5pPr>
          </a:lstStyle>
          <a:p>
            <a:pPr lvl="0" rtl="1"/>
            <a:r>
              <a:rPr lang="he-IL" noProof="0" dirty="0"/>
              <a:t>לחץ כדי לערוך סגנונות טקסט של תבנית בסיס</a:t>
            </a:r>
          </a:p>
          <a:p>
            <a:pPr lvl="1" rtl="1"/>
            <a:r>
              <a:rPr lang="he-IL" noProof="0" dirty="0"/>
              <a:t>רמה שנייה</a:t>
            </a:r>
          </a:p>
          <a:p>
            <a:pPr lvl="2" rtl="1"/>
            <a:r>
              <a:rPr lang="he-IL" noProof="0" dirty="0"/>
              <a:t>רמה שלישית</a:t>
            </a:r>
          </a:p>
          <a:p>
            <a:pPr lvl="3" rtl="1"/>
            <a:r>
              <a:rPr lang="he-IL" noProof="0" dirty="0"/>
              <a:t>רמה רביעית</a:t>
            </a:r>
          </a:p>
          <a:p>
            <a:pPr lvl="4" rtl="1"/>
            <a:r>
              <a:rPr lang="he-IL" noProof="0" dirty="0"/>
              <a:t>רמה חמישית</a:t>
            </a:r>
          </a:p>
        </p:txBody>
      </p:sp>
      <p:sp>
        <p:nvSpPr>
          <p:cNvPr id="4" name="מציין מיקום של כותרת תחתונה 3">
            <a:extLst>
              <a:ext uri="{FF2B5EF4-FFF2-40B4-BE49-F238E27FC236}">
                <a16:creationId xmlns:a16="http://schemas.microsoft.com/office/drawing/2014/main" id="{57847F90-9DB6-4832-9EB7-393AADAE8B70}"/>
              </a:ext>
            </a:extLst>
          </p:cNvPr>
          <p:cNvSpPr>
            <a:spLocks noGrp="1"/>
          </p:cNvSpPr>
          <p:nvPr>
            <p:ph type="ftr" sz="quarter" idx="13"/>
          </p:nvPr>
        </p:nvSpPr>
        <p:spPr/>
        <p:txBody>
          <a:bodyPr rtlCol="1"/>
          <a:lstStyle>
            <a:lvl1pPr>
              <a:defRPr>
                <a:latin typeface="Varela Round" panose="00000500000000000000" pitchFamily="2" charset="-79"/>
                <a:ea typeface="Tahoma" panose="020B0604030504040204" pitchFamily="34" charset="0"/>
                <a:cs typeface="Varela Round" panose="00000500000000000000" pitchFamily="2" charset="-79"/>
              </a:defRPr>
            </a:lvl1pPr>
          </a:lstStyle>
          <a:p>
            <a:pPr algn="l"/>
            <a:r>
              <a:rPr lang="he-IL" dirty="0"/>
              <a:t>הוסף כותרת תחתונה</a:t>
            </a:r>
          </a:p>
        </p:txBody>
      </p:sp>
      <p:sp>
        <p:nvSpPr>
          <p:cNvPr id="5" name="מציין מיקום של מספר שקופית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rtlCol="1"/>
          <a:lstStyle>
            <a:lvl1pPr>
              <a:defRPr>
                <a:latin typeface="Varela Round" panose="00000500000000000000" pitchFamily="2" charset="-79"/>
                <a:ea typeface="Tahoma" panose="020B0604030504040204" pitchFamily="34" charset="0"/>
                <a:cs typeface="Varela Round" panose="00000500000000000000" pitchFamily="2" charset="-79"/>
              </a:defRPr>
            </a:lvl1pPr>
          </a:lstStyle>
          <a:p>
            <a:fld id="{19B51A1E-902D-48AF-9020-955120F399B6}" type="slidenum">
              <a:rPr lang="he-IL" smtClean="0"/>
              <a:pPr/>
              <a:t>‹#›</a:t>
            </a:fld>
            <a:endParaRPr lang="he-IL" dirty="0"/>
          </a:p>
        </p:txBody>
      </p:sp>
      <p:sp>
        <p:nvSpPr>
          <p:cNvPr id="8" name="מלבן 7">
            <a:extLst>
              <a:ext uri="{FF2B5EF4-FFF2-40B4-BE49-F238E27FC236}">
                <a16:creationId xmlns:a16="http://schemas.microsoft.com/office/drawing/2014/main" id="{1508F53F-6AA2-4060-904A-BC90211DC043}"/>
              </a:ext>
            </a:extLst>
          </p:cNvPr>
          <p:cNvSpPr/>
          <p:nvPr userDrawn="1"/>
        </p:nvSpPr>
        <p:spPr>
          <a:xfrm>
            <a:off x="9348588" y="3700775"/>
            <a:ext cx="2411412" cy="1148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rtl="1"/>
            <a:endParaRPr lang="he-IL" noProof="0" dirty="0">
              <a:latin typeface="Varela Round" panose="00000500000000000000" pitchFamily="2" charset="-79"/>
              <a:ea typeface="Tahoma" panose="020B0604030504040204" pitchFamily="34" charset="0"/>
              <a:cs typeface="Varela Round" panose="00000500000000000000" pitchFamily="2" charset="-79"/>
            </a:endParaRPr>
          </a:p>
        </p:txBody>
      </p:sp>
    </p:spTree>
    <p:extLst>
      <p:ext uri="{BB962C8B-B14F-4D97-AF65-F5344CB8AC3E}">
        <p14:creationId xmlns:p14="http://schemas.microsoft.com/office/powerpoint/2010/main" val="2713829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FC626A5-4FF6-42BD-858A-AE4B2C23A6BC}"/>
              </a:ext>
            </a:extLst>
          </p:cNvPr>
          <p:cNvSpPr>
            <a:spLocks noGrp="1"/>
          </p:cNvSpPr>
          <p:nvPr>
            <p:ph type="title" hasCustomPrompt="1"/>
          </p:nvPr>
        </p:nvSpPr>
        <p:spPr/>
        <p:txBody>
          <a:bodyPr rtlCol="1"/>
          <a:lstStyle>
            <a:lvl1pPr algn="r" rtl="1">
              <a:defRPr>
                <a:solidFill>
                  <a:schemeClr val="tx1">
                    <a:lumMod val="75000"/>
                    <a:lumOff val="25000"/>
                  </a:schemeClr>
                </a:solidFill>
                <a:latin typeface="Varela Round" panose="00000500000000000000" pitchFamily="2" charset="-79"/>
                <a:ea typeface="Tahoma" panose="020B0604030504040204" pitchFamily="34" charset="0"/>
                <a:cs typeface="Varela Round" panose="00000500000000000000" pitchFamily="2" charset="-79"/>
              </a:defRPr>
            </a:lvl1pPr>
          </a:lstStyle>
          <a:p>
            <a:pPr rtl="1"/>
            <a:r>
              <a:rPr lang="he-IL" noProof="0" dirty="0"/>
              <a:t>לחץ כדי לערוך את כותרת העמוד</a:t>
            </a:r>
          </a:p>
        </p:txBody>
      </p:sp>
      <p:sp>
        <p:nvSpPr>
          <p:cNvPr id="5" name="כותרת משנה 2">
            <a:extLst>
              <a:ext uri="{FF2B5EF4-FFF2-40B4-BE49-F238E27FC236}">
                <a16:creationId xmlns:a16="http://schemas.microsoft.com/office/drawing/2014/main" id="{10727B06-56A8-44A2-B6C2-9ED183D107F3}"/>
              </a:ext>
            </a:extLst>
          </p:cNvPr>
          <p:cNvSpPr>
            <a:spLocks noGrp="1"/>
          </p:cNvSpPr>
          <p:nvPr>
            <p:ph type="body" sz="quarter" idx="32" hasCustomPrompt="1"/>
          </p:nvPr>
        </p:nvSpPr>
        <p:spPr>
          <a:xfrm>
            <a:off x="431800" y="1008000"/>
            <a:ext cx="11339513" cy="360000"/>
          </a:xfrm>
        </p:spPr>
        <p:txBody>
          <a:bodyPr rtlCol="1"/>
          <a:lstStyle>
            <a:lvl1pPr marL="0" indent="0" algn="r" rtl="1">
              <a:buNone/>
              <a:defRPr>
                <a:latin typeface="Varela Round" panose="00000500000000000000" pitchFamily="2" charset="-79"/>
                <a:ea typeface="Tahoma" panose="020B0604030504040204" pitchFamily="34" charset="0"/>
                <a:cs typeface="Varela Round" panose="00000500000000000000" pitchFamily="2" charset="-79"/>
              </a:defRPr>
            </a:lvl1pPr>
            <a:lvl2pPr marL="266700" indent="0" algn="r" rtl="1">
              <a:buNone/>
              <a:defRPr/>
            </a:lvl2pPr>
            <a:lvl3pPr marL="542925" indent="0" algn="r" rtl="1">
              <a:buNone/>
              <a:defRPr/>
            </a:lvl3pPr>
            <a:lvl4pPr marL="809625" indent="0" algn="r" rtl="1">
              <a:buNone/>
              <a:defRPr/>
            </a:lvl4pPr>
            <a:lvl5pPr marL="1076325" indent="0" algn="r" rtl="1">
              <a:buNone/>
              <a:defRPr/>
            </a:lvl5pPr>
          </a:lstStyle>
          <a:p>
            <a:pPr lvl="0" rtl="1"/>
            <a:r>
              <a:rPr lang="he-IL" noProof="0" dirty="0"/>
              <a:t>כותרת משנה</a:t>
            </a:r>
          </a:p>
        </p:txBody>
      </p:sp>
      <p:sp>
        <p:nvSpPr>
          <p:cNvPr id="3" name="מציין מיקום של כותרת תחתונה 2">
            <a:extLst>
              <a:ext uri="{FF2B5EF4-FFF2-40B4-BE49-F238E27FC236}">
                <a16:creationId xmlns:a16="http://schemas.microsoft.com/office/drawing/2014/main" id="{08CCB8C2-B6A2-4C69-8D3A-57420A034BA4}"/>
              </a:ext>
            </a:extLst>
          </p:cNvPr>
          <p:cNvSpPr>
            <a:spLocks noGrp="1"/>
          </p:cNvSpPr>
          <p:nvPr>
            <p:ph type="ftr" sz="quarter" idx="12"/>
          </p:nvPr>
        </p:nvSpPr>
        <p:spPr/>
        <p:txBody>
          <a:bodyPr rtlCol="1"/>
          <a:lstStyle>
            <a:lvl1pPr>
              <a:defRPr>
                <a:latin typeface="Varela Round" panose="00000500000000000000" pitchFamily="2" charset="-79"/>
                <a:ea typeface="Tahoma" panose="020B0604030504040204" pitchFamily="34" charset="0"/>
                <a:cs typeface="Varela Round" panose="00000500000000000000" pitchFamily="2" charset="-79"/>
              </a:defRPr>
            </a:lvl1pPr>
          </a:lstStyle>
          <a:p>
            <a:pPr algn="l"/>
            <a:r>
              <a:rPr lang="he-IL" dirty="0"/>
              <a:t>הוסף כותרת תחתונה</a:t>
            </a:r>
          </a:p>
        </p:txBody>
      </p:sp>
      <p:sp>
        <p:nvSpPr>
          <p:cNvPr id="4" name="מציין מיקום של מספר שקופית 3">
            <a:extLst>
              <a:ext uri="{FF2B5EF4-FFF2-40B4-BE49-F238E27FC236}">
                <a16:creationId xmlns:a16="http://schemas.microsoft.com/office/drawing/2014/main" id="{853CF994-8B2C-443F-B695-7378DD360DAA}"/>
              </a:ext>
            </a:extLst>
          </p:cNvPr>
          <p:cNvSpPr>
            <a:spLocks noGrp="1"/>
          </p:cNvSpPr>
          <p:nvPr>
            <p:ph type="sldNum" sz="quarter" idx="33"/>
          </p:nvPr>
        </p:nvSpPr>
        <p:spPr/>
        <p:txBody>
          <a:bodyPr rtlCol="1"/>
          <a:lstStyle>
            <a:lvl1pPr>
              <a:defRPr>
                <a:latin typeface="Varela Round" panose="00000500000000000000" pitchFamily="2" charset="-79"/>
                <a:ea typeface="Tahoma" panose="020B0604030504040204" pitchFamily="34" charset="0"/>
                <a:cs typeface="Varela Round" panose="00000500000000000000" pitchFamily="2" charset="-79"/>
              </a:defRPr>
            </a:lvl1pPr>
          </a:lstStyle>
          <a:p>
            <a:fld id="{19B51A1E-902D-48AF-9020-955120F399B6}" type="slidenum">
              <a:rPr lang="he-IL" smtClean="0"/>
              <a:pPr/>
              <a:t>‹#›</a:t>
            </a:fld>
            <a:endParaRPr lang="he-IL" dirty="0"/>
          </a:p>
        </p:txBody>
      </p:sp>
    </p:spTree>
    <p:extLst>
      <p:ext uri="{BB962C8B-B14F-4D97-AF65-F5344CB8AC3E}">
        <p14:creationId xmlns:p14="http://schemas.microsoft.com/office/powerpoint/2010/main" val="36075323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פריסת תמונה טקסט 2">
    <p:spTree>
      <p:nvGrpSpPr>
        <p:cNvPr id="1" name=""/>
        <p:cNvGrpSpPr/>
        <p:nvPr/>
      </p:nvGrpSpPr>
      <p:grpSpPr>
        <a:xfrm>
          <a:off x="0" y="0"/>
          <a:ext cx="0" cy="0"/>
          <a:chOff x="0" y="0"/>
          <a:chExt cx="0" cy="0"/>
        </a:xfrm>
      </p:grpSpPr>
      <p:sp>
        <p:nvSpPr>
          <p:cNvPr id="7" name="מציין מיקום של תמונה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6096000" cy="6371351"/>
          </a:xfrm>
          <a:solidFill>
            <a:schemeClr val="bg1">
              <a:lumMod val="95000"/>
            </a:schemeClr>
          </a:solidFill>
        </p:spPr>
        <p:txBody>
          <a:bodyPr tIns="1584000" rtlCol="1" anchor="t"/>
          <a:lstStyle>
            <a:lvl1pPr marL="0" indent="0" algn="ctr" rtl="1">
              <a:buNone/>
              <a:defRPr sz="1200" i="1">
                <a:latin typeface="Varela Round" panose="00000500000000000000" pitchFamily="2" charset="-79"/>
                <a:ea typeface="Tahoma" panose="020B0604030504040204" pitchFamily="34" charset="0"/>
                <a:cs typeface="Varela Round" panose="00000500000000000000" pitchFamily="2" charset="-79"/>
              </a:defRPr>
            </a:lvl1pPr>
          </a:lstStyle>
          <a:p>
            <a:pPr rtl="1"/>
            <a:r>
              <a:rPr lang="he-IL" noProof="0" dirty="0"/>
              <a:t>הוסף או גרור ושחרר את התמונה שלך</a:t>
            </a:r>
          </a:p>
        </p:txBody>
      </p:sp>
      <p:sp>
        <p:nvSpPr>
          <p:cNvPr id="2" name="כותרת 1">
            <a:extLst>
              <a:ext uri="{FF2B5EF4-FFF2-40B4-BE49-F238E27FC236}">
                <a16:creationId xmlns:a16="http://schemas.microsoft.com/office/drawing/2014/main" id="{40EE479C-D1F6-4BAC-80D2-90EF74E3261A}"/>
              </a:ext>
            </a:extLst>
          </p:cNvPr>
          <p:cNvSpPr>
            <a:spLocks noGrp="1"/>
          </p:cNvSpPr>
          <p:nvPr>
            <p:ph type="title" hasCustomPrompt="1"/>
          </p:nvPr>
        </p:nvSpPr>
        <p:spPr>
          <a:xfrm>
            <a:off x="5118100" y="1869795"/>
            <a:ext cx="6641900" cy="1124345"/>
          </a:xfrm>
          <a:solidFill>
            <a:schemeClr val="bg1">
              <a:lumMod val="95000"/>
            </a:schemeClr>
          </a:solidFill>
        </p:spPr>
        <p:txBody>
          <a:bodyPr lIns="180000" tIns="180000" rIns="180000" bIns="180000" rtlCol="1"/>
          <a:lstStyle>
            <a:lvl1pPr algn="r" rtl="1">
              <a:defRPr sz="4000" b="1" spc="-300">
                <a:solidFill>
                  <a:schemeClr val="tx1">
                    <a:lumMod val="75000"/>
                    <a:lumOff val="25000"/>
                  </a:schemeClr>
                </a:solidFill>
                <a:latin typeface="Varela Round" panose="00000500000000000000" pitchFamily="2" charset="-79"/>
                <a:ea typeface="Tahoma" panose="020B0604030504040204" pitchFamily="34" charset="0"/>
                <a:cs typeface="Varela Round" panose="00000500000000000000" pitchFamily="2" charset="-79"/>
              </a:defRPr>
            </a:lvl1pPr>
          </a:lstStyle>
          <a:p>
            <a:pPr rtl="1"/>
            <a:r>
              <a:rPr lang="he-IL" noProof="0" dirty="0"/>
              <a:t>לחץ כדי לערוך את כותרת העמוד</a:t>
            </a:r>
          </a:p>
        </p:txBody>
      </p:sp>
      <p:sp>
        <p:nvSpPr>
          <p:cNvPr id="10" name="כותרת משנה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5118334" y="2994141"/>
            <a:ext cx="6641626" cy="590155"/>
          </a:xfrm>
          <a:solidFill>
            <a:schemeClr val="tx1">
              <a:alpha val="80000"/>
            </a:schemeClr>
          </a:solidFill>
        </p:spPr>
        <p:txBody>
          <a:bodyPr lIns="180000" tIns="180000" rIns="180000" bIns="180000" rtlCol="1"/>
          <a:lstStyle>
            <a:lvl1pPr marL="0" indent="0" algn="r" rtl="1">
              <a:buNone/>
              <a:defRPr>
                <a:solidFill>
                  <a:schemeClr val="bg1"/>
                </a:solidFill>
                <a:latin typeface="Varela Round" panose="00000500000000000000" pitchFamily="2" charset="-79"/>
                <a:ea typeface="Tahoma" panose="020B0604030504040204" pitchFamily="34" charset="0"/>
                <a:cs typeface="Varela Round" panose="00000500000000000000" pitchFamily="2" charset="-79"/>
              </a:defRPr>
            </a:lvl1pPr>
            <a:lvl2pPr marL="266700" indent="0" algn="r" rtl="1">
              <a:buNone/>
              <a:defRPr/>
            </a:lvl2pPr>
            <a:lvl3pPr marL="542925" indent="0" algn="r" rtl="1">
              <a:buNone/>
              <a:defRPr/>
            </a:lvl3pPr>
            <a:lvl4pPr marL="809625" indent="0" algn="r" rtl="1">
              <a:buNone/>
              <a:defRPr/>
            </a:lvl4pPr>
            <a:lvl5pPr marL="1076325" indent="0" algn="r" rtl="1">
              <a:buNone/>
              <a:defRPr/>
            </a:lvl5pPr>
          </a:lstStyle>
          <a:p>
            <a:pPr lvl="0" rtl="1"/>
            <a:r>
              <a:rPr lang="he-IL" noProof="0" dirty="0"/>
              <a:t>כותרת משנה</a:t>
            </a:r>
          </a:p>
        </p:txBody>
      </p:sp>
      <p:sp>
        <p:nvSpPr>
          <p:cNvPr id="3" name="מציין מיקום תוכן 2">
            <a:extLst>
              <a:ext uri="{FF2B5EF4-FFF2-40B4-BE49-F238E27FC236}">
                <a16:creationId xmlns:a16="http://schemas.microsoft.com/office/drawing/2014/main" id="{A22238F2-C6EC-476F-8371-119AECBA5622}"/>
              </a:ext>
            </a:extLst>
          </p:cNvPr>
          <p:cNvSpPr>
            <a:spLocks noGrp="1"/>
          </p:cNvSpPr>
          <p:nvPr>
            <p:ph sz="half" idx="1"/>
          </p:nvPr>
        </p:nvSpPr>
        <p:spPr>
          <a:xfrm>
            <a:off x="6288000" y="3763648"/>
            <a:ext cx="5472000" cy="2428351"/>
          </a:xfrm>
        </p:spPr>
        <p:txBody>
          <a:bodyPr rtlCol="1"/>
          <a:lstStyle>
            <a:lvl1pPr algn="r" rtl="1">
              <a:defRPr>
                <a:solidFill>
                  <a:schemeClr val="tx1">
                    <a:lumMod val="75000"/>
                    <a:lumOff val="25000"/>
                  </a:schemeClr>
                </a:solidFill>
                <a:latin typeface="Varela Round" panose="00000500000000000000" pitchFamily="2" charset="-79"/>
                <a:ea typeface="Tahoma" panose="020B0604030504040204" pitchFamily="34" charset="0"/>
                <a:cs typeface="Varela Round" panose="00000500000000000000" pitchFamily="2" charset="-79"/>
              </a:defRPr>
            </a:lvl1pPr>
            <a:lvl2pPr algn="r" rtl="1">
              <a:defRPr>
                <a:solidFill>
                  <a:schemeClr val="tx1">
                    <a:lumMod val="75000"/>
                    <a:lumOff val="25000"/>
                  </a:schemeClr>
                </a:solidFill>
                <a:latin typeface="Varela Round" panose="00000500000000000000" pitchFamily="2" charset="-79"/>
                <a:ea typeface="Tahoma" panose="020B0604030504040204" pitchFamily="34" charset="0"/>
                <a:cs typeface="Varela Round" panose="00000500000000000000" pitchFamily="2" charset="-79"/>
              </a:defRPr>
            </a:lvl2pPr>
            <a:lvl3pPr algn="r" rtl="1">
              <a:defRPr>
                <a:solidFill>
                  <a:schemeClr val="tx1">
                    <a:lumMod val="75000"/>
                    <a:lumOff val="25000"/>
                  </a:schemeClr>
                </a:solidFill>
                <a:latin typeface="Varela Round" panose="00000500000000000000" pitchFamily="2" charset="-79"/>
                <a:ea typeface="Tahoma" panose="020B0604030504040204" pitchFamily="34" charset="0"/>
                <a:cs typeface="Varela Round" panose="00000500000000000000" pitchFamily="2" charset="-79"/>
              </a:defRPr>
            </a:lvl3pPr>
            <a:lvl4pPr algn="r" rtl="1">
              <a:defRPr>
                <a:solidFill>
                  <a:schemeClr val="tx1">
                    <a:lumMod val="75000"/>
                    <a:lumOff val="25000"/>
                  </a:schemeClr>
                </a:solidFill>
                <a:latin typeface="Varela Round" panose="00000500000000000000" pitchFamily="2" charset="-79"/>
                <a:ea typeface="Tahoma" panose="020B0604030504040204" pitchFamily="34" charset="0"/>
                <a:cs typeface="Varela Round" panose="00000500000000000000" pitchFamily="2" charset="-79"/>
              </a:defRPr>
            </a:lvl4pPr>
            <a:lvl5pPr algn="r" rtl="1">
              <a:defRPr>
                <a:solidFill>
                  <a:schemeClr val="tx1">
                    <a:lumMod val="75000"/>
                    <a:lumOff val="25000"/>
                  </a:schemeClr>
                </a:solidFill>
                <a:latin typeface="Varela Round" panose="00000500000000000000" pitchFamily="2" charset="-79"/>
                <a:ea typeface="Tahoma" panose="020B0604030504040204" pitchFamily="34" charset="0"/>
                <a:cs typeface="Varela Round" panose="00000500000000000000" pitchFamily="2" charset="-79"/>
              </a:defRPr>
            </a:lvl5pPr>
          </a:lstStyle>
          <a:p>
            <a:pPr lvl="0" rtl="1"/>
            <a:r>
              <a:rPr lang="he-IL" noProof="0" dirty="0"/>
              <a:t>לחץ כדי לערוך סגנונות טקסט של תבנית בסיס</a:t>
            </a:r>
          </a:p>
          <a:p>
            <a:pPr lvl="1" rtl="1"/>
            <a:r>
              <a:rPr lang="he-IL" noProof="0" dirty="0"/>
              <a:t>רמה שנייה</a:t>
            </a:r>
          </a:p>
          <a:p>
            <a:pPr lvl="2" rtl="1"/>
            <a:r>
              <a:rPr lang="he-IL" noProof="0" dirty="0"/>
              <a:t>רמה שלישית</a:t>
            </a:r>
          </a:p>
          <a:p>
            <a:pPr lvl="3" rtl="1"/>
            <a:r>
              <a:rPr lang="he-IL" noProof="0" dirty="0"/>
              <a:t>רמה רביעית</a:t>
            </a:r>
          </a:p>
          <a:p>
            <a:pPr lvl="4" rtl="1"/>
            <a:r>
              <a:rPr lang="he-IL" noProof="0" dirty="0"/>
              <a:t>רמה חמישית</a:t>
            </a:r>
          </a:p>
        </p:txBody>
      </p:sp>
      <p:sp>
        <p:nvSpPr>
          <p:cNvPr id="4" name="מציין מיקום של כותרת תחתונה 3">
            <a:extLst>
              <a:ext uri="{FF2B5EF4-FFF2-40B4-BE49-F238E27FC236}">
                <a16:creationId xmlns:a16="http://schemas.microsoft.com/office/drawing/2014/main" id="{57847F90-9DB6-4832-9EB7-393AADAE8B70}"/>
              </a:ext>
            </a:extLst>
          </p:cNvPr>
          <p:cNvSpPr>
            <a:spLocks noGrp="1"/>
          </p:cNvSpPr>
          <p:nvPr>
            <p:ph type="ftr" sz="quarter" idx="13"/>
          </p:nvPr>
        </p:nvSpPr>
        <p:spPr/>
        <p:txBody>
          <a:bodyPr rtlCol="1"/>
          <a:lstStyle>
            <a:lvl1pPr>
              <a:defRPr>
                <a:latin typeface="Varela Round" panose="00000500000000000000" pitchFamily="2" charset="-79"/>
                <a:ea typeface="Tahoma" panose="020B0604030504040204" pitchFamily="34" charset="0"/>
                <a:cs typeface="Varela Round" panose="00000500000000000000" pitchFamily="2" charset="-79"/>
              </a:defRPr>
            </a:lvl1pPr>
          </a:lstStyle>
          <a:p>
            <a:pPr algn="l"/>
            <a:r>
              <a:rPr lang="he-IL" dirty="0"/>
              <a:t>הוסף כותרת תחתונה</a:t>
            </a:r>
          </a:p>
        </p:txBody>
      </p:sp>
      <p:sp>
        <p:nvSpPr>
          <p:cNvPr id="5" name="מציין מיקום של מספר שקופית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rtlCol="1"/>
          <a:lstStyle>
            <a:lvl1pPr>
              <a:defRPr>
                <a:latin typeface="Varela Round" panose="00000500000000000000" pitchFamily="2" charset="-79"/>
                <a:ea typeface="Tahoma" panose="020B0604030504040204" pitchFamily="34" charset="0"/>
                <a:cs typeface="Varela Round" panose="00000500000000000000" pitchFamily="2" charset="-79"/>
              </a:defRPr>
            </a:lvl1pPr>
          </a:lstStyle>
          <a:p>
            <a:fld id="{19B51A1E-902D-48AF-9020-955120F399B6}" type="slidenum">
              <a:rPr lang="he-IL" smtClean="0"/>
              <a:pPr/>
              <a:t>‹#›</a:t>
            </a:fld>
            <a:endParaRPr lang="he-IL" dirty="0"/>
          </a:p>
        </p:txBody>
      </p:sp>
      <p:sp>
        <p:nvSpPr>
          <p:cNvPr id="8" name="מלבן 7">
            <a:extLst>
              <a:ext uri="{FF2B5EF4-FFF2-40B4-BE49-F238E27FC236}">
                <a16:creationId xmlns:a16="http://schemas.microsoft.com/office/drawing/2014/main" id="{FA5285E0-8F27-49C4-AADF-92A3B72D41FD}"/>
              </a:ext>
            </a:extLst>
          </p:cNvPr>
          <p:cNvSpPr/>
          <p:nvPr userDrawn="1"/>
        </p:nvSpPr>
        <p:spPr>
          <a:xfrm>
            <a:off x="9775824" y="1762069"/>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rtl="1"/>
            <a:endParaRPr lang="he-IL" noProof="0" dirty="0">
              <a:latin typeface="Varela Round" panose="00000500000000000000" pitchFamily="2" charset="-79"/>
              <a:ea typeface="Tahoma" panose="020B0604030504040204" pitchFamily="34" charset="0"/>
              <a:cs typeface="Varela Round" panose="00000500000000000000" pitchFamily="2" charset="-79"/>
            </a:endParaRPr>
          </a:p>
        </p:txBody>
      </p:sp>
    </p:spTree>
    <p:extLst>
      <p:ext uri="{BB962C8B-B14F-4D97-AF65-F5344CB8AC3E}">
        <p14:creationId xmlns:p14="http://schemas.microsoft.com/office/powerpoint/2010/main" val="15370044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תודה">
    <p:bg>
      <p:bgPr>
        <a:solidFill>
          <a:schemeClr val="bg1">
            <a:lumMod val="95000"/>
          </a:schemeClr>
        </a:solidFill>
        <a:effectLst/>
      </p:bgPr>
    </p:bg>
    <p:spTree>
      <p:nvGrpSpPr>
        <p:cNvPr id="1" name=""/>
        <p:cNvGrpSpPr/>
        <p:nvPr/>
      </p:nvGrpSpPr>
      <p:grpSpPr>
        <a:xfrm>
          <a:off x="0" y="0"/>
          <a:ext cx="0" cy="0"/>
          <a:chOff x="0" y="0"/>
          <a:chExt cx="0" cy="0"/>
        </a:xfrm>
      </p:grpSpPr>
      <p:sp>
        <p:nvSpPr>
          <p:cNvPr id="41" name="מציין מיקום של תמונה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102" cy="6804025"/>
          </a:xfrm>
          <a:solidFill>
            <a:schemeClr val="bg1">
              <a:lumMod val="85000"/>
            </a:schemeClr>
          </a:solidFill>
        </p:spPr>
        <p:txBody>
          <a:bodyPr tIns="0" rtlCol="1" anchor="ctr"/>
          <a:lstStyle>
            <a:lvl1pPr marL="0" indent="0" algn="ctr" rtl="1">
              <a:buNone/>
              <a:defRPr sz="1200" i="1">
                <a:latin typeface="Varela Round" panose="00000500000000000000" pitchFamily="2" charset="-79"/>
                <a:ea typeface="Tahoma" panose="020B0604030504040204" pitchFamily="34" charset="0"/>
                <a:cs typeface="Varela Round" panose="00000500000000000000" pitchFamily="2" charset="-79"/>
              </a:defRPr>
            </a:lvl1pPr>
          </a:lstStyle>
          <a:p>
            <a:pPr rtl="1"/>
            <a:r>
              <a:rPr lang="he-IL" noProof="0" dirty="0"/>
              <a:t>הוסף או גרור ושחרר את התמונה שלך כאן</a:t>
            </a:r>
          </a:p>
        </p:txBody>
      </p:sp>
      <p:sp>
        <p:nvSpPr>
          <p:cNvPr id="2" name="כותרת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8458200" y="2798354"/>
            <a:ext cx="3733800" cy="1013684"/>
          </a:xfrm>
          <a:solidFill>
            <a:schemeClr val="bg1"/>
          </a:solidFill>
        </p:spPr>
        <p:txBody>
          <a:bodyPr vert="horz" lIns="252000" tIns="180000" rIns="180000" bIns="180000" rtlCol="1" anchor="t">
            <a:noAutofit/>
          </a:bodyPr>
          <a:lstStyle>
            <a:lvl1pPr algn="l" rtl="1">
              <a:defRPr lang="en-ZA" sz="6000" b="1" spc="-300" dirty="0">
                <a:latin typeface="Varela Round" panose="00000500000000000000" pitchFamily="2" charset="-79"/>
                <a:ea typeface="Tahoma" panose="020B0604030504040204" pitchFamily="34" charset="0"/>
                <a:cs typeface="Varela Round" panose="00000500000000000000" pitchFamily="2" charset="-79"/>
              </a:defRPr>
            </a:lvl1pPr>
          </a:lstStyle>
          <a:p>
            <a:pPr lvl="0" algn="r" rtl="1"/>
            <a:r>
              <a:rPr lang="he-IL" noProof="0" dirty="0"/>
              <a:t>תודה</a:t>
            </a:r>
          </a:p>
        </p:txBody>
      </p:sp>
      <p:sp>
        <p:nvSpPr>
          <p:cNvPr id="9" name="מציין מיקום טקסט 5">
            <a:extLst>
              <a:ext uri="{FF2B5EF4-FFF2-40B4-BE49-F238E27FC236}">
                <a16:creationId xmlns:a16="http://schemas.microsoft.com/office/drawing/2014/main" id="{52FA7FC9-E40E-4144-84E4-34E3722E9A6D}"/>
              </a:ext>
            </a:extLst>
          </p:cNvPr>
          <p:cNvSpPr>
            <a:spLocks noGrp="1"/>
          </p:cNvSpPr>
          <p:nvPr>
            <p:ph type="body" sz="quarter" idx="15" hasCustomPrompt="1"/>
          </p:nvPr>
        </p:nvSpPr>
        <p:spPr>
          <a:xfrm>
            <a:off x="8458200" y="3957705"/>
            <a:ext cx="2910342" cy="316800"/>
          </a:xfrm>
          <a:solidFill>
            <a:schemeClr val="tx1">
              <a:lumMod val="75000"/>
              <a:lumOff val="25000"/>
            </a:schemeClr>
          </a:solidFill>
        </p:spPr>
        <p:txBody>
          <a:bodyPr lIns="72000" rIns="72000" rtlCol="1" anchor="ctr"/>
          <a:lstStyle>
            <a:lvl1pPr marL="0" indent="0" algn="r" rtl="1">
              <a:buNone/>
              <a:defRPr sz="1100">
                <a:solidFill>
                  <a:schemeClr val="bg1"/>
                </a:solidFill>
                <a:latin typeface="Varela Round" panose="00000500000000000000" pitchFamily="2" charset="-79"/>
                <a:ea typeface="Tahoma" panose="020B0604030504040204" pitchFamily="34" charset="0"/>
                <a:cs typeface="Varela Round" panose="00000500000000000000" pitchFamily="2" charset="-79"/>
              </a:defRPr>
            </a:lvl1pPr>
            <a:lvl2pPr marL="266700" indent="0" algn="r" rtl="1">
              <a:buNone/>
              <a:defRPr/>
            </a:lvl2pPr>
            <a:lvl3pPr marL="542925" indent="0" algn="r" rtl="1">
              <a:buNone/>
              <a:defRPr/>
            </a:lvl3pPr>
            <a:lvl4pPr marL="809625" indent="0" algn="r" rtl="1">
              <a:buNone/>
              <a:defRPr/>
            </a:lvl4pPr>
            <a:lvl5pPr marL="1076325" indent="0" algn="r" rtl="1">
              <a:buNone/>
              <a:defRPr/>
            </a:lvl5pPr>
          </a:lstStyle>
          <a:p>
            <a:pPr lvl="0" rtl="1"/>
            <a:r>
              <a:rPr lang="he-IL" noProof="0" dirty="0"/>
              <a:t>שם מלא</a:t>
            </a:r>
          </a:p>
        </p:txBody>
      </p:sp>
      <p:sp>
        <p:nvSpPr>
          <p:cNvPr id="10" name="מציין מיקום טקסט 6">
            <a:extLst>
              <a:ext uri="{FF2B5EF4-FFF2-40B4-BE49-F238E27FC236}">
                <a16:creationId xmlns:a16="http://schemas.microsoft.com/office/drawing/2014/main" id="{97289182-4FE6-4A18-9775-4588D5801CF6}"/>
              </a:ext>
            </a:extLst>
          </p:cNvPr>
          <p:cNvSpPr>
            <a:spLocks noGrp="1"/>
          </p:cNvSpPr>
          <p:nvPr>
            <p:ph type="body" sz="quarter" idx="16" hasCustomPrompt="1"/>
          </p:nvPr>
        </p:nvSpPr>
        <p:spPr>
          <a:xfrm>
            <a:off x="8458200" y="4306722"/>
            <a:ext cx="2910342" cy="316800"/>
          </a:xfrm>
          <a:solidFill>
            <a:schemeClr val="tx1">
              <a:lumMod val="75000"/>
              <a:lumOff val="25000"/>
            </a:schemeClr>
          </a:solidFill>
        </p:spPr>
        <p:txBody>
          <a:bodyPr lIns="72000" rIns="72000" rtlCol="1" anchor="ctr"/>
          <a:lstStyle>
            <a:lvl1pPr marL="0" indent="0" algn="r" rtl="1">
              <a:buNone/>
              <a:defRPr sz="1100">
                <a:solidFill>
                  <a:schemeClr val="bg1"/>
                </a:solidFill>
                <a:latin typeface="Varela Round" panose="00000500000000000000" pitchFamily="2" charset="-79"/>
                <a:ea typeface="Tahoma" panose="020B0604030504040204" pitchFamily="34" charset="0"/>
                <a:cs typeface="Varela Round" panose="00000500000000000000" pitchFamily="2" charset="-79"/>
              </a:defRPr>
            </a:lvl1pPr>
            <a:lvl2pPr marL="266700" indent="0" algn="r" rtl="1">
              <a:buNone/>
              <a:defRPr/>
            </a:lvl2pPr>
            <a:lvl3pPr marL="542925" indent="0" algn="r" rtl="1">
              <a:buNone/>
              <a:defRPr/>
            </a:lvl3pPr>
            <a:lvl4pPr marL="809625" indent="0" algn="r" rtl="1">
              <a:buNone/>
              <a:defRPr/>
            </a:lvl4pPr>
            <a:lvl5pPr marL="1076325" indent="0" algn="r" rtl="1">
              <a:buNone/>
              <a:defRPr/>
            </a:lvl5pPr>
          </a:lstStyle>
          <a:p>
            <a:pPr lvl="0" rtl="1"/>
            <a:r>
              <a:rPr lang="he-IL" noProof="0" dirty="0"/>
              <a:t>מספר טלפון</a:t>
            </a:r>
          </a:p>
        </p:txBody>
      </p:sp>
      <p:sp>
        <p:nvSpPr>
          <p:cNvPr id="11" name="מציין מיקום טקסט 7">
            <a:extLst>
              <a:ext uri="{FF2B5EF4-FFF2-40B4-BE49-F238E27FC236}">
                <a16:creationId xmlns:a16="http://schemas.microsoft.com/office/drawing/2014/main" id="{BD4E94C7-6CAF-4FEE-9E02-D3D3A2AC5EAF}"/>
              </a:ext>
            </a:extLst>
          </p:cNvPr>
          <p:cNvSpPr>
            <a:spLocks noGrp="1"/>
          </p:cNvSpPr>
          <p:nvPr>
            <p:ph type="body" sz="quarter" idx="17" hasCustomPrompt="1"/>
          </p:nvPr>
        </p:nvSpPr>
        <p:spPr>
          <a:xfrm>
            <a:off x="8458200" y="4655739"/>
            <a:ext cx="2910342" cy="316800"/>
          </a:xfrm>
          <a:solidFill>
            <a:schemeClr val="tx1">
              <a:lumMod val="75000"/>
              <a:lumOff val="25000"/>
            </a:schemeClr>
          </a:solidFill>
        </p:spPr>
        <p:txBody>
          <a:bodyPr lIns="72000" rIns="72000" rtlCol="1" anchor="ctr"/>
          <a:lstStyle>
            <a:lvl1pPr marL="0" indent="0" algn="r" rtl="1">
              <a:buNone/>
              <a:defRPr sz="1100">
                <a:solidFill>
                  <a:schemeClr val="bg1"/>
                </a:solidFill>
                <a:latin typeface="Varela Round" panose="00000500000000000000" pitchFamily="2" charset="-79"/>
                <a:ea typeface="Tahoma" panose="020B0604030504040204" pitchFamily="34" charset="0"/>
                <a:cs typeface="Varela Round" panose="00000500000000000000" pitchFamily="2" charset="-79"/>
              </a:defRPr>
            </a:lvl1pPr>
            <a:lvl2pPr marL="266700" indent="0" algn="r" rtl="1">
              <a:buNone/>
              <a:defRPr/>
            </a:lvl2pPr>
            <a:lvl3pPr marL="542925" indent="0" algn="r" rtl="1">
              <a:buNone/>
              <a:defRPr/>
            </a:lvl3pPr>
            <a:lvl4pPr marL="809625" indent="0" algn="r" rtl="1">
              <a:buNone/>
              <a:defRPr/>
            </a:lvl4pPr>
            <a:lvl5pPr marL="1076325" indent="0" algn="r" rtl="1">
              <a:buNone/>
              <a:defRPr/>
            </a:lvl5pPr>
          </a:lstStyle>
          <a:p>
            <a:pPr lvl="0" rtl="1"/>
            <a:r>
              <a:rPr lang="he-IL" noProof="0" dirty="0"/>
              <a:t>דואר אלקטרוני או נקודת אחיזה במדיה חברתית</a:t>
            </a:r>
          </a:p>
        </p:txBody>
      </p:sp>
      <p:sp>
        <p:nvSpPr>
          <p:cNvPr id="12" name="מציין מיקום טקסט 8">
            <a:extLst>
              <a:ext uri="{FF2B5EF4-FFF2-40B4-BE49-F238E27FC236}">
                <a16:creationId xmlns:a16="http://schemas.microsoft.com/office/drawing/2014/main" id="{0DE421A3-3C59-48FC-BC3B-007ADFBEB4FE}"/>
              </a:ext>
            </a:extLst>
          </p:cNvPr>
          <p:cNvSpPr>
            <a:spLocks noGrp="1"/>
          </p:cNvSpPr>
          <p:nvPr>
            <p:ph type="body" sz="quarter" idx="18" hasCustomPrompt="1"/>
          </p:nvPr>
        </p:nvSpPr>
        <p:spPr>
          <a:xfrm>
            <a:off x="8458200" y="5004756"/>
            <a:ext cx="2910342" cy="316800"/>
          </a:xfrm>
          <a:solidFill>
            <a:schemeClr val="tx1">
              <a:lumMod val="75000"/>
              <a:lumOff val="25000"/>
            </a:schemeClr>
          </a:solidFill>
        </p:spPr>
        <p:txBody>
          <a:bodyPr lIns="72000" rIns="72000" rtlCol="1" anchor="ctr"/>
          <a:lstStyle>
            <a:lvl1pPr marL="0" indent="0" algn="r" rtl="1">
              <a:buNone/>
              <a:defRPr sz="1100">
                <a:solidFill>
                  <a:schemeClr val="bg1"/>
                </a:solidFill>
                <a:latin typeface="Varela Round" panose="00000500000000000000" pitchFamily="2" charset="-79"/>
                <a:ea typeface="Tahoma" panose="020B0604030504040204" pitchFamily="34" charset="0"/>
                <a:cs typeface="Varela Round" panose="00000500000000000000" pitchFamily="2" charset="-79"/>
              </a:defRPr>
            </a:lvl1pPr>
            <a:lvl2pPr marL="266700" indent="0" algn="r" rtl="1">
              <a:buNone/>
              <a:defRPr/>
            </a:lvl2pPr>
            <a:lvl3pPr marL="542925" indent="0" algn="r" rtl="1">
              <a:buNone/>
              <a:defRPr/>
            </a:lvl3pPr>
            <a:lvl4pPr marL="809625" indent="0" algn="r" rtl="1">
              <a:buNone/>
              <a:defRPr/>
            </a:lvl4pPr>
            <a:lvl5pPr marL="1076325" indent="0" algn="r" rtl="1">
              <a:buNone/>
              <a:defRPr/>
            </a:lvl5pPr>
          </a:lstStyle>
          <a:p>
            <a:pPr lvl="0" rtl="1"/>
            <a:r>
              <a:rPr lang="he-IL" noProof="0" dirty="0"/>
              <a:t>אתר האינטרנט של החברה</a:t>
            </a:r>
          </a:p>
        </p:txBody>
      </p:sp>
      <p:sp>
        <p:nvSpPr>
          <p:cNvPr id="15" name="מלבן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noProof="0" dirty="0">
              <a:latin typeface="Varela Round" panose="00000500000000000000" pitchFamily="2" charset="-79"/>
              <a:ea typeface="Tahoma" panose="020B0604030504040204" pitchFamily="34" charset="0"/>
              <a:cs typeface="Varela Round" panose="00000500000000000000" pitchFamily="2" charset="-79"/>
            </a:endParaRPr>
          </a:p>
        </p:txBody>
      </p:sp>
      <p:sp>
        <p:nvSpPr>
          <p:cNvPr id="14" name="מלבן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noProof="0" dirty="0">
              <a:latin typeface="Varela Round" panose="00000500000000000000" pitchFamily="2" charset="-79"/>
              <a:ea typeface="Tahoma" panose="020B0604030504040204" pitchFamily="34" charset="0"/>
              <a:cs typeface="Varela Round" panose="00000500000000000000" pitchFamily="2" charset="-79"/>
            </a:endParaRPr>
          </a:p>
        </p:txBody>
      </p:sp>
      <p:sp>
        <p:nvSpPr>
          <p:cNvPr id="13" name="מלבן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noProof="0" dirty="0">
              <a:latin typeface="Varela Round" panose="00000500000000000000" pitchFamily="2" charset="-79"/>
              <a:ea typeface="Tahoma" panose="020B0604030504040204" pitchFamily="34" charset="0"/>
              <a:cs typeface="Varela Round" panose="00000500000000000000" pitchFamily="2" charset="-79"/>
            </a:endParaRPr>
          </a:p>
        </p:txBody>
      </p:sp>
      <p:sp>
        <p:nvSpPr>
          <p:cNvPr id="8" name="מלבן 7">
            <a:extLst>
              <a:ext uri="{FF2B5EF4-FFF2-40B4-BE49-F238E27FC236}">
                <a16:creationId xmlns:a16="http://schemas.microsoft.com/office/drawing/2014/main" id="{51DD44D8-4A8F-4693-B90A-166855B29D25}"/>
              </a:ext>
            </a:extLst>
          </p:cNvPr>
          <p:cNvSpPr/>
          <p:nvPr userDrawn="1"/>
        </p:nvSpPr>
        <p:spPr>
          <a:xfrm>
            <a:off x="8458200" y="2685912"/>
            <a:ext cx="3733800"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he-IL" noProof="0" dirty="0">
              <a:latin typeface="Varela Round" panose="00000500000000000000" pitchFamily="2" charset="-79"/>
              <a:ea typeface="Tahoma" panose="020B0604030504040204" pitchFamily="34" charset="0"/>
              <a:cs typeface="Varela Round" panose="00000500000000000000" pitchFamily="2" charset="-79"/>
            </a:endParaRPr>
          </a:p>
        </p:txBody>
      </p:sp>
      <p:sp>
        <p:nvSpPr>
          <p:cNvPr id="5" name="מציין מיקום של מספר שקופית 4">
            <a:extLst>
              <a:ext uri="{FF2B5EF4-FFF2-40B4-BE49-F238E27FC236}">
                <a16:creationId xmlns:a16="http://schemas.microsoft.com/office/drawing/2014/main" id="{222FB6A7-1E80-487C-93E6-DCAA8751EF21}"/>
              </a:ext>
            </a:extLst>
          </p:cNvPr>
          <p:cNvSpPr>
            <a:spLocks noGrp="1"/>
          </p:cNvSpPr>
          <p:nvPr>
            <p:ph type="sldNum" sz="quarter" idx="20"/>
          </p:nvPr>
        </p:nvSpPr>
        <p:spPr/>
        <p:txBody>
          <a:bodyPr rtlCol="1"/>
          <a:lstStyle>
            <a:lvl1pPr>
              <a:defRPr>
                <a:latin typeface="Varela Round" panose="00000500000000000000" pitchFamily="2" charset="-79"/>
                <a:ea typeface="Tahoma" panose="020B0604030504040204" pitchFamily="34" charset="0"/>
                <a:cs typeface="Varela Round" panose="00000500000000000000" pitchFamily="2" charset="-79"/>
              </a:defRPr>
            </a:lvl1pPr>
          </a:lstStyle>
          <a:p>
            <a:fld id="{19B51A1E-902D-48AF-9020-955120F399B6}" type="slidenum">
              <a:rPr lang="he-IL" smtClean="0"/>
              <a:pPr/>
              <a:t>‹#›</a:t>
            </a:fld>
            <a:endParaRPr lang="he-IL" dirty="0"/>
          </a:p>
        </p:txBody>
      </p:sp>
    </p:spTree>
    <p:extLst>
      <p:ext uri="{BB962C8B-B14F-4D97-AF65-F5344CB8AC3E}">
        <p14:creationId xmlns:p14="http://schemas.microsoft.com/office/powerpoint/2010/main" val="1900304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srgbClr val="192A72"/>
                </a:solidFill>
                <a:cs typeface="Varela Round" panose="00000500000000000000" pitchFamily="2" charset="-79"/>
              </a:rPr>
              <a:t>  </a:t>
            </a:r>
          </a:p>
        </p:txBody>
      </p:sp>
      <p:sp>
        <p:nvSpPr>
          <p:cNvPr id="2" name="כותרת 1"/>
          <p:cNvSpPr>
            <a:spLocks noGrp="1"/>
          </p:cNvSpPr>
          <p:nvPr>
            <p:ph type="ctrTitle"/>
          </p:nvPr>
        </p:nvSpPr>
        <p:spPr>
          <a:xfrm>
            <a:off x="1" y="166694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12" name="Google Shape;11;p2"/>
          <p:cNvSpPr txBox="1">
            <a:spLocks noGrp="1"/>
          </p:cNvSpPr>
          <p:nvPr>
            <p:ph type="subTitle" idx="1"/>
          </p:nvPr>
        </p:nvSpPr>
        <p:spPr>
          <a:xfrm>
            <a:off x="1" y="2918493"/>
            <a:ext cx="12192000" cy="64209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3200" b="1">
                <a:solidFill>
                  <a:srgbClr val="192A72"/>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5" name="מלבן מעוגל 6">
            <a:extLst>
              <a:ext uri="{FF2B5EF4-FFF2-40B4-BE49-F238E27FC236}">
                <a16:creationId xmlns:a16="http://schemas.microsoft.com/office/drawing/2014/main" id="{B4A26894-BFC6-4CB2-9F98-6C0AB203AB11}"/>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6" name="מלבן מעוגל 7">
            <a:extLst>
              <a:ext uri="{FF2B5EF4-FFF2-40B4-BE49-F238E27FC236}">
                <a16:creationId xmlns:a16="http://schemas.microsoft.com/office/drawing/2014/main" id="{93139C06-AB68-49E4-9F8F-F0E56072AD87}"/>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7" name="מלבן מעוגל 8">
            <a:extLst>
              <a:ext uri="{FF2B5EF4-FFF2-40B4-BE49-F238E27FC236}">
                <a16:creationId xmlns:a16="http://schemas.microsoft.com/office/drawing/2014/main" id="{92F44B1F-CB02-4BE0-9593-98D37356833A}"/>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8" name="מלבן מעוגל 10">
            <a:extLst>
              <a:ext uri="{FF2B5EF4-FFF2-40B4-BE49-F238E27FC236}">
                <a16:creationId xmlns:a16="http://schemas.microsoft.com/office/drawing/2014/main" id="{F91DCBDE-92CA-433E-83D5-3B5D0DD4B449}"/>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p:spPr>
        <p:txBody>
          <a:bodyPr lIns="36000" tIns="0" rIns="36000" bIns="0">
            <a:noAutofit/>
          </a:bodyPr>
          <a:lstStyle>
            <a:lvl1pPr marL="536629" indent="0">
              <a:tabLst>
                <a:tab pos="11659766" algn="l"/>
              </a:tabLst>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74" y="1195757"/>
            <a:ext cx="8031962"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769" y="213094"/>
            <a:ext cx="9642231"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5" y="1185681"/>
            <a:ext cx="8306992" cy="540000"/>
          </a:xfrm>
        </p:spPr>
        <p:txBody>
          <a:bodyPr anchor="ctr">
            <a:noAutofit/>
          </a:bodyPr>
          <a:lstStyle>
            <a:lvl1pPr marL="185757" indent="0">
              <a:buNone/>
              <a:defRPr sz="2800" b="1">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8031963" cy="4152517"/>
          </a:xfrm>
        </p:spPr>
        <p:txBody>
          <a:bodyP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416" y="1312990"/>
            <a:ext cx="7910518" cy="5224442"/>
          </a:xfrm>
          <a:prstGeom prst="rect">
            <a:avLst/>
          </a:prstGeom>
        </p:spPr>
        <p:txBody>
          <a:bodyPr anchor="ctr">
            <a:noAutofit/>
          </a:bodyPr>
          <a:lstStyle>
            <a:lvl1pPr algn="r">
              <a:defRPr sz="3200">
                <a:solidFill>
                  <a:srgbClr val="192A72"/>
                </a:solidFill>
                <a:latin typeface="Varela Round" panose="00000500000000000000" pitchFamily="2" charset="-79"/>
                <a:cs typeface="Varela Round" panose="00000500000000000000" pitchFamily="2" charset="-79"/>
              </a:defRPr>
            </a:lvl1pPr>
          </a:lstStyle>
          <a:p>
            <a:r>
              <a:rPr lang="he-IL" dirty="0"/>
              <a:t>לחץ כדי לערוך פסקת טקסט קצרה של תבנית בסיס</a:t>
            </a:r>
          </a:p>
        </p:txBody>
      </p:sp>
      <p:sp>
        <p:nvSpPr>
          <p:cNvPr id="7" name="מלבן מעוגל 6"/>
          <p:cNvSpPr/>
          <p:nvPr userDrawn="1"/>
        </p:nvSpPr>
        <p:spPr>
          <a:xfrm>
            <a:off x="-910416" y="6189198"/>
            <a:ext cx="3068595"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8" name="מלבן מעוגל 7"/>
          <p:cNvSpPr/>
          <p:nvPr userDrawn="1"/>
        </p:nvSpPr>
        <p:spPr>
          <a:xfrm>
            <a:off x="10082352" y="8172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1" name="מלבן מעוגל 10"/>
          <p:cNvSpPr/>
          <p:nvPr userDrawn="1"/>
        </p:nvSpPr>
        <p:spPr>
          <a:xfrm>
            <a:off x="-2155687" y="6347804"/>
            <a:ext cx="5559136"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9" name="מציין מיקום טקסט 3"/>
          <p:cNvSpPr>
            <a:spLocks noGrp="1"/>
          </p:cNvSpPr>
          <p:nvPr>
            <p:ph type="body" sz="quarter" idx="10" hasCustomPrompt="1"/>
          </p:nvPr>
        </p:nvSpPr>
        <p:spPr>
          <a:xfrm>
            <a:off x="0" y="192531"/>
            <a:ext cx="12192000" cy="1009650"/>
          </a:xfrm>
          <a:prstGeom prst="rect">
            <a:avLst/>
          </a:prstGeom>
        </p:spPr>
        <p:txBody>
          <a:bodyPr anchor="ctr">
            <a:normAutofit/>
          </a:bodyPr>
          <a:lstStyle>
            <a:lvl1pPr marL="0" indent="0" algn="ctr">
              <a:buNone/>
              <a:defRPr sz="4800">
                <a:solidFill>
                  <a:srgbClr val="192A72"/>
                </a:solidFill>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3975921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66849"/>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3687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161147" y="964351"/>
            <a:ext cx="8483175"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0" name="מלבן מעוגל 9"/>
          <p:cNvSpPr/>
          <p:nvPr userDrawn="1"/>
        </p:nvSpPr>
        <p:spPr>
          <a:xfrm>
            <a:off x="11032901" y="950191"/>
            <a:ext cx="1159099"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cs typeface="Varela Round" panose="00000500000000000000" pitchFamily="2" charset="-79"/>
              </a:rPr>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cs typeface="Varela Round" panose="00000500000000000000" pitchFamily="2" charset="-79"/>
            </a:endParaRPr>
          </a:p>
        </p:txBody>
      </p:sp>
    </p:spTree>
    <p:extLst>
      <p:ext uri="{BB962C8B-B14F-4D97-AF65-F5344CB8AC3E}">
        <p14:creationId xmlns:p14="http://schemas.microsoft.com/office/powerpoint/2010/main" val="3233132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cs typeface="Varela Round" panose="00000500000000000000" pitchFamily="2" charset="-79"/>
              </a:defRPr>
            </a:lvl1pPr>
          </a:lstStyle>
          <a:p>
            <a:fld id="{BB6F552B-607E-4869-A917-C44959BDCB12}" type="datetimeFigureOut">
              <a:rPr lang="he-IL" smtClean="0"/>
              <a:pPr/>
              <a:t>י"ג/תמוז/תש"ף</a:t>
            </a:fld>
            <a:endParaRPr lang="he-IL" dirty="0"/>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cs typeface="Varela Round" panose="00000500000000000000" pitchFamily="2" charset="-79"/>
              </a:defRPr>
            </a:lvl1pPr>
          </a:lstStyle>
          <a:p>
            <a:endParaRPr lang="he-IL" dirty="0"/>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cs typeface="Varela Round" panose="00000500000000000000" pitchFamily="2" charset="-79"/>
              </a:defRPr>
            </a:lvl1pPr>
          </a:lstStyle>
          <a:p>
            <a:fld id="{16478A40-4CDB-4A89-A7AB-ED0E5AEAC786}" type="slidenum">
              <a:rPr lang="he-IL" smtClean="0"/>
              <a:pPr/>
              <a:t>‹#›</a:t>
            </a:fld>
            <a:endParaRPr lang="he-IL" dirty="0"/>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53" r:id="rId5"/>
    <p:sldLayoutId id="2147483665" r:id="rId6"/>
    <p:sldLayoutId id="2147483666" r:id="rId7"/>
    <p:sldLayoutId id="2147483663" r:id="rId8"/>
    <p:sldLayoutId id="2147483669" r:id="rId9"/>
    <p:sldLayoutId id="2147483671" r:id="rId10"/>
    <p:sldLayoutId id="2147483668" r:id="rId11"/>
    <p:sldLayoutId id="2147483670" r:id="rId12"/>
  </p:sldLayoutIdLst>
  <p:txStyles>
    <p:titleStyle>
      <a:lvl1pPr algn="ctr" defTabSz="914491" rtl="1" eaLnBrk="1" latinLnBrk="0" hangingPunct="1">
        <a:spcBef>
          <a:spcPct val="0"/>
        </a:spcBef>
        <a:buNone/>
        <a:defRPr sz="4400" kern="1200">
          <a:solidFill>
            <a:schemeClr val="tx1"/>
          </a:solidFill>
          <a:latin typeface="+mj-lt"/>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Varela Round" panose="00000500000000000000" pitchFamily="2" charset="-79"/>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Varela Round" panose="00000500000000000000" pitchFamily="2" charset="-79"/>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Varela Round" panose="00000500000000000000" pitchFamily="2" charset="-79"/>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Varela Round" panose="00000500000000000000" pitchFamily="2" charset="-79"/>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8254A003-A84B-42D3-BAAD-CF54F327E599}"/>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71CA3167-7AC8-4170-9C56-2C2BEFE8BA95}"/>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sp>
        <p:nvSpPr>
          <p:cNvPr id="4" name="מציין מיקום של תאריך 3">
            <a:extLst>
              <a:ext uri="{FF2B5EF4-FFF2-40B4-BE49-F238E27FC236}">
                <a16:creationId xmlns:a16="http://schemas.microsoft.com/office/drawing/2014/main" id="{988A8360-7C6B-457D-AD0D-FE7437486052}"/>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cs typeface="Varela Round" panose="00000500000000000000" pitchFamily="2" charset="-79"/>
              </a:defRPr>
            </a:lvl1pPr>
          </a:lstStyle>
          <a:p>
            <a:fld id="{04BED60D-CF79-4405-8501-6B1AC5D1A832}" type="datetimeFigureOut">
              <a:rPr lang="he-IL" smtClean="0"/>
              <a:pPr/>
              <a:t>י"ג/תמוז/תש"ף</a:t>
            </a:fld>
            <a:endParaRPr lang="he-IL" dirty="0"/>
          </a:p>
        </p:txBody>
      </p:sp>
      <p:sp>
        <p:nvSpPr>
          <p:cNvPr id="5" name="מציין מיקום של כותרת תחתונה 4">
            <a:extLst>
              <a:ext uri="{FF2B5EF4-FFF2-40B4-BE49-F238E27FC236}">
                <a16:creationId xmlns:a16="http://schemas.microsoft.com/office/drawing/2014/main" id="{F4A6AFB5-B60D-4450-8E79-7CE5764DDB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cs typeface="Varela Round" panose="00000500000000000000" pitchFamily="2" charset="-79"/>
              </a:defRPr>
            </a:lvl1pPr>
          </a:lstStyle>
          <a:p>
            <a:endParaRPr lang="he-IL" dirty="0"/>
          </a:p>
        </p:txBody>
      </p:sp>
      <p:sp>
        <p:nvSpPr>
          <p:cNvPr id="6" name="מציין מיקום של מספר שקופית 5">
            <a:extLst>
              <a:ext uri="{FF2B5EF4-FFF2-40B4-BE49-F238E27FC236}">
                <a16:creationId xmlns:a16="http://schemas.microsoft.com/office/drawing/2014/main" id="{4EE4D2EE-21A1-428A-9CE7-8A1DF6D8F4DF}"/>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cs typeface="Varela Round" panose="00000500000000000000" pitchFamily="2" charset="-79"/>
              </a:defRPr>
            </a:lvl1pPr>
          </a:lstStyle>
          <a:p>
            <a:fld id="{1626F8E1-3EC5-4143-9D0D-2DB49B6DAF31}" type="slidenum">
              <a:rPr lang="he-IL" smtClean="0"/>
              <a:pPr/>
              <a:t>‹#›</a:t>
            </a:fld>
            <a:endParaRPr lang="he-IL" dirty="0"/>
          </a:p>
        </p:txBody>
      </p:sp>
    </p:spTree>
    <p:extLst>
      <p:ext uri="{BB962C8B-B14F-4D97-AF65-F5344CB8AC3E}">
        <p14:creationId xmlns:p14="http://schemas.microsoft.com/office/powerpoint/2010/main" val="41286944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Varela Round" panose="00000500000000000000" pitchFamily="2" charset="-79"/>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Varela Round" panose="00000500000000000000" pitchFamily="2" charset="-79"/>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Varela Round" panose="00000500000000000000" pitchFamily="2" charset="-79"/>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Varela Round" panose="00000500000000000000" pitchFamily="2" charset="-79"/>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Varela Round" panose="00000500000000000000" pitchFamily="2" charset="-79"/>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6.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7.xml"/><Relationship Id="rId1" Type="http://schemas.openxmlformats.org/officeDocument/2006/relationships/video" Target="https://www.youtube.com/embed/TOsuvrksR9o?feature=oembed"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a:xfrm>
            <a:off x="1" y="2693893"/>
            <a:ext cx="12192001" cy="1470216"/>
          </a:xfrm>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23FB4D5-DA14-4F29-9320-2DE0A6B571B9}"/>
              </a:ext>
            </a:extLst>
          </p:cNvPr>
          <p:cNvSpPr>
            <a:spLocks noGrp="1"/>
          </p:cNvSpPr>
          <p:nvPr>
            <p:ph type="title"/>
          </p:nvPr>
        </p:nvSpPr>
        <p:spPr>
          <a:xfrm>
            <a:off x="1244400" y="0"/>
            <a:ext cx="10515600" cy="871096"/>
          </a:xfrm>
        </p:spPr>
        <p:txBody>
          <a:bodyPr rtlCol="1">
            <a:normAutofit/>
          </a:bodyPr>
          <a:lstStyle/>
          <a:p>
            <a:pPr rtl="1"/>
            <a:r>
              <a:rPr lang="he-IL" b="1" dirty="0">
                <a:solidFill>
                  <a:srgbClr val="002060"/>
                </a:solidFill>
              </a:rPr>
              <a:t>הטיות בהערכת עובדים</a:t>
            </a:r>
          </a:p>
        </p:txBody>
      </p:sp>
      <p:sp>
        <p:nvSpPr>
          <p:cNvPr id="9" name="מציין מיקום של מספר שקופית 8">
            <a:extLst>
              <a:ext uri="{FF2B5EF4-FFF2-40B4-BE49-F238E27FC236}">
                <a16:creationId xmlns:a16="http://schemas.microsoft.com/office/drawing/2014/main" id="{00A34EBD-7DEA-4599-A81B-0A363A0E17FC}"/>
              </a:ext>
            </a:extLst>
          </p:cNvPr>
          <p:cNvSpPr>
            <a:spLocks noGrp="1"/>
          </p:cNvSpPr>
          <p:nvPr>
            <p:ph type="sldNum" sz="quarter" idx="33"/>
          </p:nvPr>
        </p:nvSpPr>
        <p:spPr>
          <a:xfrm>
            <a:off x="11760000" y="6371351"/>
            <a:ext cx="432000" cy="432000"/>
          </a:xfrm>
        </p:spPr>
        <p:txBody>
          <a:bodyPr rtlCol="1"/>
          <a:lstStyle/>
          <a:p>
            <a:pPr marL="0" marR="0" lvl="0" indent="0" algn="l" defTabSz="914400" rtl="1" eaLnBrk="1" fontAlgn="auto" latinLnBrk="0" hangingPunct="1">
              <a:lnSpc>
                <a:spcPct val="100000"/>
              </a:lnSpc>
              <a:spcBef>
                <a:spcPts val="0"/>
              </a:spcBef>
              <a:spcAft>
                <a:spcPts val="0"/>
              </a:spcAft>
              <a:buClrTx/>
              <a:buSzTx/>
              <a:buFontTx/>
              <a:buNone/>
              <a:tabLst/>
              <a:defRPr/>
            </a:pPr>
            <a:fld id="{19B51A1E-902D-48AF-9020-955120F399B6}" type="slidenum">
              <a:rPr kumimoji="0" lang="he-IL" sz="1200" b="0" i="0" u="none" strike="noStrike" kern="1200" cap="none" spc="0" normalizeH="0" baseline="0" noProof="0" smtClean="0">
                <a:ln>
                  <a:noFill/>
                </a:ln>
                <a:solidFill>
                  <a:prstClr val="black">
                    <a:tint val="75000"/>
                  </a:prstClr>
                </a:solidFill>
                <a:effectLst/>
                <a:uLnTx/>
                <a:uFillTx/>
              </a:rPr>
              <a:pPr marL="0" marR="0" lvl="0" indent="0" algn="l" defTabSz="914400" rtl="1" eaLnBrk="1" fontAlgn="auto" latinLnBrk="0" hangingPunct="1">
                <a:lnSpc>
                  <a:spcPct val="100000"/>
                </a:lnSpc>
                <a:spcBef>
                  <a:spcPts val="0"/>
                </a:spcBef>
                <a:spcAft>
                  <a:spcPts val="0"/>
                </a:spcAft>
                <a:buClrTx/>
                <a:buSzTx/>
                <a:buFontTx/>
                <a:buNone/>
                <a:tabLst/>
                <a:defRPr/>
              </a:pPr>
              <a:t>10</a:t>
            </a:fld>
            <a:endParaRPr kumimoji="0" lang="he-IL" sz="1200" b="0" i="0" u="none" strike="noStrike" kern="1200" cap="none" spc="0" normalizeH="0" baseline="0" noProof="0" dirty="0">
              <a:ln>
                <a:noFill/>
              </a:ln>
              <a:solidFill>
                <a:prstClr val="black">
                  <a:tint val="75000"/>
                </a:prstClr>
              </a:solidFill>
              <a:effectLst/>
              <a:uLnTx/>
              <a:uFillTx/>
            </a:endParaRPr>
          </a:p>
        </p:txBody>
      </p:sp>
      <p:pic>
        <p:nvPicPr>
          <p:cNvPr id="12292" name="Picture 4">
            <a:extLst>
              <a:ext uri="{FF2B5EF4-FFF2-40B4-BE49-F238E27FC236}">
                <a16:creationId xmlns:a16="http://schemas.microsoft.com/office/drawing/2014/main" id="{142D5042-1F46-430B-9447-4843DE0D92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8547" y="3849627"/>
            <a:ext cx="4638216" cy="2648364"/>
          </a:xfrm>
          <a:prstGeom prst="rect">
            <a:avLst/>
          </a:prstGeom>
          <a:noFill/>
          <a:extLst>
            <a:ext uri="{909E8E84-426E-40DD-AFC4-6F175D3DCCD1}">
              <a14:hiddenFill xmlns:a14="http://schemas.microsoft.com/office/drawing/2010/main">
                <a:solidFill>
                  <a:srgbClr val="FFFFFF"/>
                </a:solidFill>
              </a14:hiddenFill>
            </a:ext>
          </a:extLst>
        </p:spPr>
      </p:pic>
      <p:sp>
        <p:nvSpPr>
          <p:cNvPr id="3" name="בועת דיבור: מלבן 2">
            <a:extLst>
              <a:ext uri="{FF2B5EF4-FFF2-40B4-BE49-F238E27FC236}">
                <a16:creationId xmlns:a16="http://schemas.microsoft.com/office/drawing/2014/main" id="{D1825FB8-99BD-423F-8112-CCDC99CF8258}"/>
              </a:ext>
            </a:extLst>
          </p:cNvPr>
          <p:cNvSpPr/>
          <p:nvPr/>
        </p:nvSpPr>
        <p:spPr>
          <a:xfrm>
            <a:off x="3265462" y="2867891"/>
            <a:ext cx="1524000" cy="706582"/>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white"/>
                </a:solidFill>
                <a:effectLst/>
                <a:uLnTx/>
                <a:uFillTx/>
                <a:latin typeface="Calibri" panose="020F0502020204030204"/>
                <a:ea typeface="+mn-ea"/>
                <a:cs typeface="Varela Round" panose="00000500000000000000" pitchFamily="2" charset="-79"/>
              </a:rPr>
              <a:t>נטייה למרכז</a:t>
            </a:r>
          </a:p>
        </p:txBody>
      </p:sp>
      <p:sp>
        <p:nvSpPr>
          <p:cNvPr id="4" name="הסבר: קו 3">
            <a:extLst>
              <a:ext uri="{FF2B5EF4-FFF2-40B4-BE49-F238E27FC236}">
                <a16:creationId xmlns:a16="http://schemas.microsoft.com/office/drawing/2014/main" id="{E1DDE1D1-4846-420A-9F7D-202D5FF5F299}"/>
              </a:ext>
            </a:extLst>
          </p:cNvPr>
          <p:cNvSpPr/>
          <p:nvPr/>
        </p:nvSpPr>
        <p:spPr>
          <a:xfrm>
            <a:off x="5223163" y="2914641"/>
            <a:ext cx="1745673" cy="706582"/>
          </a:xfrm>
          <a:prstGeom prst="borderCallout1">
            <a:avLst>
              <a:gd name="adj1" fmla="val 101102"/>
              <a:gd name="adj2" fmla="val 53572"/>
              <a:gd name="adj3" fmla="val 208578"/>
              <a:gd name="adj4" fmla="val 17223"/>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white"/>
                </a:solidFill>
                <a:effectLst/>
                <a:uLnTx/>
                <a:uFillTx/>
                <a:latin typeface="Calibri" panose="020F0502020204030204"/>
                <a:ea typeface="+mn-ea"/>
                <a:cs typeface="Varela Round" panose="00000500000000000000" pitchFamily="2" charset="-79"/>
              </a:rPr>
              <a:t>נטייה לקצוות</a:t>
            </a:r>
          </a:p>
        </p:txBody>
      </p:sp>
      <p:sp>
        <p:nvSpPr>
          <p:cNvPr id="7" name="הסבר: קו 6">
            <a:extLst>
              <a:ext uri="{FF2B5EF4-FFF2-40B4-BE49-F238E27FC236}">
                <a16:creationId xmlns:a16="http://schemas.microsoft.com/office/drawing/2014/main" id="{83580F63-218A-416A-AA36-B5D3BA982B2E}"/>
              </a:ext>
            </a:extLst>
          </p:cNvPr>
          <p:cNvSpPr/>
          <p:nvPr/>
        </p:nvSpPr>
        <p:spPr>
          <a:xfrm>
            <a:off x="1244400" y="2867891"/>
            <a:ext cx="1745673" cy="706582"/>
          </a:xfrm>
          <a:prstGeom prst="borderCallout1">
            <a:avLst>
              <a:gd name="adj1" fmla="val 99142"/>
              <a:gd name="adj2" fmla="val 48017"/>
              <a:gd name="adj3" fmla="val 220343"/>
              <a:gd name="adj4" fmla="val 68016"/>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white"/>
                </a:solidFill>
                <a:effectLst/>
                <a:uLnTx/>
                <a:uFillTx/>
                <a:latin typeface="Calibri" panose="020F0502020204030204"/>
                <a:ea typeface="+mn-ea"/>
                <a:cs typeface="Varela Round" panose="00000500000000000000" pitchFamily="2" charset="-79"/>
              </a:rPr>
              <a:t>נטייה לקצוות</a:t>
            </a:r>
          </a:p>
        </p:txBody>
      </p:sp>
      <p:sp>
        <p:nvSpPr>
          <p:cNvPr id="5" name="תיבת טקסט 4">
            <a:extLst>
              <a:ext uri="{FF2B5EF4-FFF2-40B4-BE49-F238E27FC236}">
                <a16:creationId xmlns:a16="http://schemas.microsoft.com/office/drawing/2014/main" id="{1599B76C-0281-42D0-B5C7-B2328AA0DB4D}"/>
              </a:ext>
            </a:extLst>
          </p:cNvPr>
          <p:cNvSpPr txBox="1"/>
          <p:nvPr/>
        </p:nvSpPr>
        <p:spPr>
          <a:xfrm>
            <a:off x="7378995" y="1573619"/>
            <a:ext cx="4284921" cy="4832092"/>
          </a:xfrm>
          <a:prstGeom prst="rect">
            <a:avLst/>
          </a:prstGeom>
          <a:noFill/>
        </p:spPr>
        <p:txBody>
          <a:bodyPr wrap="square" rtlCol="1">
            <a:spAutoFit/>
          </a:bodyPr>
          <a:lstStyle/>
          <a:p>
            <a:r>
              <a:rPr lang="he-IL" sz="2800" b="1" dirty="0">
                <a:solidFill>
                  <a:srgbClr val="002060"/>
                </a:solidFill>
                <a:cs typeface="Varela Round" panose="00000500000000000000" pitchFamily="2" charset="-79"/>
              </a:rPr>
              <a:t>נטייה למרכז </a:t>
            </a:r>
            <a:r>
              <a:rPr lang="he-IL" sz="2800" dirty="0">
                <a:solidFill>
                  <a:srgbClr val="002060"/>
                </a:solidFill>
                <a:cs typeface="Varela Round" panose="00000500000000000000" pitchFamily="2" charset="-79"/>
              </a:rPr>
              <a:t>– הנטייה להעריך את כל עובדי היחידה בממוצע (כולם שווים באמצע) – אין מצטיינים ואין חלשים.</a:t>
            </a:r>
          </a:p>
          <a:p>
            <a:endParaRPr lang="he-IL" sz="2800" dirty="0">
              <a:solidFill>
                <a:srgbClr val="002060"/>
              </a:solidFill>
              <a:cs typeface="Varela Round" panose="00000500000000000000" pitchFamily="2" charset="-79"/>
            </a:endParaRPr>
          </a:p>
          <a:p>
            <a:r>
              <a:rPr lang="he-IL" sz="2800" b="1" dirty="0">
                <a:solidFill>
                  <a:srgbClr val="002060"/>
                </a:solidFill>
                <a:cs typeface="Varela Round" panose="00000500000000000000" pitchFamily="2" charset="-79"/>
              </a:rPr>
              <a:t>נטייה לקצוות </a:t>
            </a:r>
            <a:r>
              <a:rPr lang="he-IL" sz="2800" dirty="0">
                <a:solidFill>
                  <a:srgbClr val="002060"/>
                </a:solidFill>
                <a:cs typeface="Varela Round" panose="00000500000000000000" pitchFamily="2" charset="-79"/>
              </a:rPr>
              <a:t>– נטייה להעריך את כל עובדי היחידה כמצטיינים (מנהל מיטיב) או כחלשים (מנהל מחמיר).</a:t>
            </a:r>
          </a:p>
        </p:txBody>
      </p:sp>
    </p:spTree>
    <p:extLst>
      <p:ext uri="{BB962C8B-B14F-4D97-AF65-F5344CB8AC3E}">
        <p14:creationId xmlns:p14="http://schemas.microsoft.com/office/powerpoint/2010/main" val="130750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23FB4D5-DA14-4F29-9320-2DE0A6B571B9}"/>
              </a:ext>
            </a:extLst>
          </p:cNvPr>
          <p:cNvSpPr>
            <a:spLocks noGrp="1"/>
          </p:cNvSpPr>
          <p:nvPr>
            <p:ph type="title"/>
          </p:nvPr>
        </p:nvSpPr>
        <p:spPr>
          <a:xfrm>
            <a:off x="1244400" y="0"/>
            <a:ext cx="10515600" cy="871096"/>
          </a:xfrm>
        </p:spPr>
        <p:txBody>
          <a:bodyPr rtlCol="1">
            <a:normAutofit/>
          </a:bodyPr>
          <a:lstStyle/>
          <a:p>
            <a:pPr rtl="1"/>
            <a:r>
              <a:rPr lang="he-IL" b="1" dirty="0">
                <a:solidFill>
                  <a:srgbClr val="002060"/>
                </a:solidFill>
              </a:rPr>
              <a:t>הטיות בהערכת עובדים</a:t>
            </a:r>
          </a:p>
        </p:txBody>
      </p:sp>
      <p:sp>
        <p:nvSpPr>
          <p:cNvPr id="9" name="מציין מיקום של מספר שקופית 8">
            <a:extLst>
              <a:ext uri="{FF2B5EF4-FFF2-40B4-BE49-F238E27FC236}">
                <a16:creationId xmlns:a16="http://schemas.microsoft.com/office/drawing/2014/main" id="{00A34EBD-7DEA-4599-A81B-0A363A0E17FC}"/>
              </a:ext>
            </a:extLst>
          </p:cNvPr>
          <p:cNvSpPr>
            <a:spLocks noGrp="1"/>
          </p:cNvSpPr>
          <p:nvPr>
            <p:ph type="sldNum" sz="quarter" idx="33"/>
          </p:nvPr>
        </p:nvSpPr>
        <p:spPr>
          <a:xfrm>
            <a:off x="11760000" y="6371351"/>
            <a:ext cx="432000" cy="432000"/>
          </a:xfrm>
        </p:spPr>
        <p:txBody>
          <a:bodyPr rtlCol="1"/>
          <a:lstStyle/>
          <a:p>
            <a:pPr marL="0" marR="0" lvl="0" indent="0" algn="l" defTabSz="914400" rtl="1" eaLnBrk="1" fontAlgn="auto" latinLnBrk="0" hangingPunct="1">
              <a:lnSpc>
                <a:spcPct val="100000"/>
              </a:lnSpc>
              <a:spcBef>
                <a:spcPts val="0"/>
              </a:spcBef>
              <a:spcAft>
                <a:spcPts val="0"/>
              </a:spcAft>
              <a:buClrTx/>
              <a:buSzTx/>
              <a:buFontTx/>
              <a:buNone/>
              <a:tabLst/>
              <a:defRPr/>
            </a:pPr>
            <a:fld id="{19B51A1E-902D-48AF-9020-955120F399B6}" type="slidenum">
              <a:rPr kumimoji="0" lang="he-IL" sz="1200" b="0" i="0" u="none" strike="noStrike" kern="1200" cap="none" spc="0" normalizeH="0" baseline="0" noProof="0" smtClean="0">
                <a:ln>
                  <a:noFill/>
                </a:ln>
                <a:solidFill>
                  <a:prstClr val="black">
                    <a:tint val="75000"/>
                  </a:prstClr>
                </a:solidFill>
                <a:effectLst/>
                <a:uLnTx/>
                <a:uFillTx/>
              </a:rPr>
              <a:pPr marL="0" marR="0" lvl="0" indent="0" algn="l" defTabSz="914400" rtl="1" eaLnBrk="1" fontAlgn="auto" latinLnBrk="0" hangingPunct="1">
                <a:lnSpc>
                  <a:spcPct val="100000"/>
                </a:lnSpc>
                <a:spcBef>
                  <a:spcPts val="0"/>
                </a:spcBef>
                <a:spcAft>
                  <a:spcPts val="0"/>
                </a:spcAft>
                <a:buClrTx/>
                <a:buSzTx/>
                <a:buFontTx/>
                <a:buNone/>
                <a:tabLst/>
                <a:defRPr/>
              </a:pPr>
              <a:t>11</a:t>
            </a:fld>
            <a:endParaRPr kumimoji="0" lang="he-IL" sz="1200" b="0" i="0" u="none" strike="noStrike" kern="1200" cap="none" spc="0" normalizeH="0" baseline="0" noProof="0" dirty="0">
              <a:ln>
                <a:noFill/>
              </a:ln>
              <a:solidFill>
                <a:prstClr val="black">
                  <a:tint val="75000"/>
                </a:prstClr>
              </a:solidFill>
              <a:effectLst/>
              <a:uLnTx/>
              <a:uFillTx/>
            </a:endParaRPr>
          </a:p>
        </p:txBody>
      </p:sp>
      <p:pic>
        <p:nvPicPr>
          <p:cNvPr id="5" name="תמונה 4">
            <a:extLst>
              <a:ext uri="{FF2B5EF4-FFF2-40B4-BE49-F238E27FC236}">
                <a16:creationId xmlns:a16="http://schemas.microsoft.com/office/drawing/2014/main" id="{6B9BD964-25AD-4CC2-9BAA-CF150A61261B}"/>
              </a:ext>
            </a:extLst>
          </p:cNvPr>
          <p:cNvPicPr>
            <a:picLocks noChangeAspect="1"/>
          </p:cNvPicPr>
          <p:nvPr/>
        </p:nvPicPr>
        <p:blipFill>
          <a:blip r:embed="rId3"/>
          <a:stretch>
            <a:fillRect/>
          </a:stretch>
        </p:blipFill>
        <p:spPr>
          <a:xfrm>
            <a:off x="3025531" y="2400891"/>
            <a:ext cx="9071634" cy="3987130"/>
          </a:xfrm>
          <a:prstGeom prst="rect">
            <a:avLst/>
          </a:prstGeom>
        </p:spPr>
      </p:pic>
      <p:pic>
        <p:nvPicPr>
          <p:cNvPr id="10" name="Picture 2" descr="מריסה מאייר, מנכ&quot;לית יאהו">
            <a:extLst>
              <a:ext uri="{FF2B5EF4-FFF2-40B4-BE49-F238E27FC236}">
                <a16:creationId xmlns:a16="http://schemas.microsoft.com/office/drawing/2014/main" id="{180F4C1E-9736-4DD8-9224-945D74BF28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835" y="224765"/>
            <a:ext cx="4243474" cy="2779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4771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sz="4000" dirty="0"/>
              <a:t>אפקט ההילה</a:t>
            </a:r>
          </a:p>
        </p:txBody>
      </p:sp>
      <p:sp>
        <p:nvSpPr>
          <p:cNvPr id="4" name="מציין מיקום תוכן 3">
            <a:extLst>
              <a:ext uri="{FF2B5EF4-FFF2-40B4-BE49-F238E27FC236}">
                <a16:creationId xmlns:a16="http://schemas.microsoft.com/office/drawing/2014/main" id="{6AFEB7F3-6990-43C1-B361-0C15EF71A75F}"/>
              </a:ext>
            </a:extLst>
          </p:cNvPr>
          <p:cNvSpPr>
            <a:spLocks noGrp="1"/>
          </p:cNvSpPr>
          <p:nvPr>
            <p:ph sz="quarter" idx="4"/>
          </p:nvPr>
        </p:nvSpPr>
        <p:spPr>
          <a:xfrm>
            <a:off x="515273" y="1158950"/>
            <a:ext cx="8031963" cy="5284380"/>
          </a:xfrm>
        </p:spPr>
        <p:txBody>
          <a:bodyPr>
            <a:normAutofit/>
          </a:bodyPr>
          <a:lstStyle/>
          <a:p>
            <a:pPr marL="0" indent="0">
              <a:buNone/>
            </a:pPr>
            <a:r>
              <a:rPr lang="he-IL" sz="2400" b="1" dirty="0">
                <a:solidFill>
                  <a:srgbClr val="002060"/>
                </a:solidFill>
              </a:rPr>
              <a:t>אפקט ההילה</a:t>
            </a:r>
            <a:r>
              <a:rPr lang="he-IL" sz="2400" dirty="0">
                <a:solidFill>
                  <a:srgbClr val="002060"/>
                </a:solidFill>
              </a:rPr>
              <a:t> מתרחש כאשר מחילים את התכונות החיוביות או השליליות של אדם או של מוצר על דברים נוספים בסביבתו, ובכך "צובעים" אותו ואת סביבתו בגוון אחיד.</a:t>
            </a:r>
          </a:p>
          <a:p>
            <a:pPr marL="0" indent="0">
              <a:buNone/>
            </a:pPr>
            <a:r>
              <a:rPr lang="he-IL" sz="2400" dirty="0">
                <a:solidFill>
                  <a:srgbClr val="002060"/>
                </a:solidFill>
              </a:rPr>
              <a:t>אפקט ההילה הוא דוגמה להטיה </a:t>
            </a:r>
            <a:r>
              <a:rPr lang="he-IL" sz="2400" dirty="0" err="1">
                <a:solidFill>
                  <a:srgbClr val="002060"/>
                </a:solidFill>
              </a:rPr>
              <a:t>קוגנטיבית</a:t>
            </a:r>
            <a:r>
              <a:rPr lang="he-IL" sz="2400" dirty="0">
                <a:solidFill>
                  <a:srgbClr val="002060"/>
                </a:solidFill>
              </a:rPr>
              <a:t> - אפשר לקבל רושם מוטעה על אדם, לטובה או לרעה, היות שמסיקים מתכונה אחת שלו על התנהגותו הכללית. אנשים אינם נוטים לחשוב על אחרים במונחים מעורבים, ומעדיפים לראותם כרעים באופן כללי או כטובים באופן כללי בכל המדדים.</a:t>
            </a:r>
          </a:p>
        </p:txBody>
      </p:sp>
    </p:spTree>
    <p:extLst>
      <p:ext uri="{BB962C8B-B14F-4D97-AF65-F5344CB8AC3E}">
        <p14:creationId xmlns:p14="http://schemas.microsoft.com/office/powerpoint/2010/main" val="1098680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sz="4000" dirty="0"/>
              <a:t>שיטות להערכת עובדים - הערכת ממונים</a:t>
            </a:r>
          </a:p>
        </p:txBody>
      </p:sp>
      <p:pic>
        <p:nvPicPr>
          <p:cNvPr id="1026" name="Picture 2">
            <a:extLst>
              <a:ext uri="{FF2B5EF4-FFF2-40B4-BE49-F238E27FC236}">
                <a16:creationId xmlns:a16="http://schemas.microsoft.com/office/drawing/2014/main" id="{9E821E26-D3D8-4BEF-B8C7-18EC9E720B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368" y="3195058"/>
            <a:ext cx="4171851" cy="2778502"/>
          </a:xfrm>
          <a:prstGeom prst="rect">
            <a:avLst/>
          </a:prstGeom>
          <a:noFill/>
          <a:extLst>
            <a:ext uri="{909E8E84-426E-40DD-AFC4-6F175D3DCCD1}">
              <a14:hiddenFill xmlns:a14="http://schemas.microsoft.com/office/drawing/2010/main">
                <a:solidFill>
                  <a:srgbClr val="FFFFFF"/>
                </a:solidFill>
              </a14:hiddenFill>
            </a:ext>
          </a:extLst>
        </p:spPr>
      </p:pic>
      <p:sp>
        <p:nvSpPr>
          <p:cNvPr id="5" name="תיבת טקסט 4">
            <a:extLst>
              <a:ext uri="{FF2B5EF4-FFF2-40B4-BE49-F238E27FC236}">
                <a16:creationId xmlns:a16="http://schemas.microsoft.com/office/drawing/2014/main" id="{8E8B6745-934F-4369-9A93-555FC7CBD229}"/>
              </a:ext>
            </a:extLst>
          </p:cNvPr>
          <p:cNvSpPr txBox="1"/>
          <p:nvPr/>
        </p:nvSpPr>
        <p:spPr>
          <a:xfrm>
            <a:off x="4250365" y="1425614"/>
            <a:ext cx="7458738" cy="1569660"/>
          </a:xfrm>
          <a:prstGeom prst="rect">
            <a:avLst/>
          </a:prstGeom>
          <a:noFill/>
        </p:spPr>
        <p:txBody>
          <a:bodyPr wrap="square">
            <a:spAutoFit/>
          </a:bodyPr>
          <a:lstStyle/>
          <a:p>
            <a:pPr marL="0" indent="0">
              <a:buNone/>
            </a:pPr>
            <a:r>
              <a:rPr lang="he-IL" sz="2400" dirty="0">
                <a:solidFill>
                  <a:srgbClr val="002060"/>
                </a:solidFill>
                <a:latin typeface="Varela Round" panose="00000500000000000000" pitchFamily="2" charset="-79"/>
                <a:cs typeface="Varela Round" panose="00000500000000000000" pitchFamily="2" charset="-79"/>
              </a:rPr>
              <a:t>מנהל היחידה הארגונית, ממלא חוות דעת לגבי תפקודו של כל אחד מהכפופים הישירים לו על פני סדרת ממדים, שתפקידם לשקף את התחומים הדרושים לביצוע תקין של תפקידי העובדים.</a:t>
            </a:r>
          </a:p>
        </p:txBody>
      </p:sp>
    </p:spTree>
    <p:extLst>
      <p:ext uri="{BB962C8B-B14F-4D97-AF65-F5344CB8AC3E}">
        <p14:creationId xmlns:p14="http://schemas.microsoft.com/office/powerpoint/2010/main" val="3768946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sz="4000" dirty="0"/>
              <a:t>שיטות להערכת עובדים - הערכת עמיתים</a:t>
            </a:r>
          </a:p>
        </p:txBody>
      </p:sp>
      <p:pic>
        <p:nvPicPr>
          <p:cNvPr id="2052" name="Picture 4" descr="Hierarchy, Human, Man, Woman">
            <a:extLst>
              <a:ext uri="{FF2B5EF4-FFF2-40B4-BE49-F238E27FC236}">
                <a16:creationId xmlns:a16="http://schemas.microsoft.com/office/drawing/2014/main" id="{BED0A901-6FBF-4045-A6FE-EDE3B6DEA1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603" y="932769"/>
            <a:ext cx="7401345" cy="4943924"/>
          </a:xfrm>
          <a:prstGeom prst="rect">
            <a:avLst/>
          </a:prstGeom>
          <a:noFill/>
          <a:extLst>
            <a:ext uri="{909E8E84-426E-40DD-AFC4-6F175D3DCCD1}">
              <a14:hiddenFill xmlns:a14="http://schemas.microsoft.com/office/drawing/2010/main">
                <a:solidFill>
                  <a:srgbClr val="FFFFFF"/>
                </a:solidFill>
              </a14:hiddenFill>
            </a:ext>
          </a:extLst>
        </p:spPr>
      </p:pic>
      <p:sp>
        <p:nvSpPr>
          <p:cNvPr id="5" name="תיבת טקסט 4">
            <a:extLst>
              <a:ext uri="{FF2B5EF4-FFF2-40B4-BE49-F238E27FC236}">
                <a16:creationId xmlns:a16="http://schemas.microsoft.com/office/drawing/2014/main" id="{33C03BD4-8BEC-413F-BEBC-2707FABF71B7}"/>
              </a:ext>
            </a:extLst>
          </p:cNvPr>
          <p:cNvSpPr txBox="1"/>
          <p:nvPr/>
        </p:nvSpPr>
        <p:spPr>
          <a:xfrm>
            <a:off x="4188579" y="1329697"/>
            <a:ext cx="7458738" cy="830997"/>
          </a:xfrm>
          <a:prstGeom prst="rect">
            <a:avLst/>
          </a:prstGeom>
          <a:noFill/>
        </p:spPr>
        <p:txBody>
          <a:bodyPr wrap="square">
            <a:spAutoFit/>
          </a:bodyPr>
          <a:lstStyle/>
          <a:p>
            <a:pPr marL="0" indent="0">
              <a:buNone/>
            </a:pPr>
            <a:r>
              <a:rPr lang="he-IL" sz="2400" dirty="0">
                <a:solidFill>
                  <a:srgbClr val="002060"/>
                </a:solidFill>
                <a:cs typeface="Varela Round" panose="00000500000000000000" pitchFamily="2" charset="-79"/>
              </a:rPr>
              <a:t>עובדים מאותו הדרג בארגון, הנמצאים זה עם זה במגע יומיומי הדוק, מעריכים אחד את השני.</a:t>
            </a:r>
          </a:p>
        </p:txBody>
      </p:sp>
    </p:spTree>
    <p:extLst>
      <p:ext uri="{BB962C8B-B14F-4D97-AF65-F5344CB8AC3E}">
        <p14:creationId xmlns:p14="http://schemas.microsoft.com/office/powerpoint/2010/main" val="2346827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sz="4000" dirty="0"/>
              <a:t>שיטות להערכת עובדים - הערכת כפופים</a:t>
            </a:r>
          </a:p>
        </p:txBody>
      </p:sp>
      <p:sp>
        <p:nvSpPr>
          <p:cNvPr id="5" name="תיבת טקסט 4">
            <a:extLst>
              <a:ext uri="{FF2B5EF4-FFF2-40B4-BE49-F238E27FC236}">
                <a16:creationId xmlns:a16="http://schemas.microsoft.com/office/drawing/2014/main" id="{84FDF5DE-0BC0-48F6-A29C-39269DD8422C}"/>
              </a:ext>
            </a:extLst>
          </p:cNvPr>
          <p:cNvSpPr txBox="1"/>
          <p:nvPr/>
        </p:nvSpPr>
        <p:spPr>
          <a:xfrm>
            <a:off x="4250365" y="1327783"/>
            <a:ext cx="7458738" cy="830997"/>
          </a:xfrm>
          <a:prstGeom prst="rect">
            <a:avLst/>
          </a:prstGeom>
          <a:noFill/>
        </p:spPr>
        <p:txBody>
          <a:bodyPr wrap="square">
            <a:spAutoFit/>
          </a:bodyPr>
          <a:lstStyle/>
          <a:p>
            <a:pPr marL="0" indent="0">
              <a:buNone/>
            </a:pPr>
            <a:r>
              <a:rPr lang="he-IL" sz="2400" dirty="0">
                <a:solidFill>
                  <a:srgbClr val="002060"/>
                </a:solidFill>
                <a:cs typeface="Varela Round" panose="00000500000000000000" pitchFamily="2" charset="-79"/>
              </a:rPr>
              <a:t>הערכת תפקוד הנעשית על ידי עובדים בדרג מסוים על עובדים בדרג גבוה יותר.</a:t>
            </a:r>
          </a:p>
        </p:txBody>
      </p:sp>
      <p:pic>
        <p:nvPicPr>
          <p:cNvPr id="6" name="Picture 2" descr="Project, Group, Team, Feedback">
            <a:extLst>
              <a:ext uri="{FF2B5EF4-FFF2-40B4-BE49-F238E27FC236}">
                <a16:creationId xmlns:a16="http://schemas.microsoft.com/office/drawing/2014/main" id="{16C274A2-9539-436D-B883-88E0084EBB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8708" r="28708"/>
          <a:stretch>
            <a:fillRect/>
          </a:stretch>
        </p:blipFill>
        <p:spPr bwMode="auto">
          <a:xfrm>
            <a:off x="886046" y="1924493"/>
            <a:ext cx="4642884" cy="48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4814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sz="4000" dirty="0"/>
              <a:t>שיטות להערכת עובדים - הערכה עצמית</a:t>
            </a:r>
          </a:p>
        </p:txBody>
      </p:sp>
      <p:pic>
        <p:nvPicPr>
          <p:cNvPr id="4098" name="Picture 2" descr="Analytics, Computer, Hiring, Database">
            <a:extLst>
              <a:ext uri="{FF2B5EF4-FFF2-40B4-BE49-F238E27FC236}">
                <a16:creationId xmlns:a16="http://schemas.microsoft.com/office/drawing/2014/main" id="{B8940F87-C46C-4DF9-B3EC-80189450C1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5844" y="2913320"/>
            <a:ext cx="4951173" cy="3307267"/>
          </a:xfrm>
          <a:prstGeom prst="rect">
            <a:avLst/>
          </a:prstGeom>
          <a:noFill/>
          <a:extLst>
            <a:ext uri="{909E8E84-426E-40DD-AFC4-6F175D3DCCD1}">
              <a14:hiddenFill xmlns:a14="http://schemas.microsoft.com/office/drawing/2010/main">
                <a:solidFill>
                  <a:srgbClr val="FFFFFF"/>
                </a:solidFill>
              </a14:hiddenFill>
            </a:ext>
          </a:extLst>
        </p:spPr>
      </p:pic>
      <p:sp>
        <p:nvSpPr>
          <p:cNvPr id="5" name="תיבת טקסט 4">
            <a:extLst>
              <a:ext uri="{FF2B5EF4-FFF2-40B4-BE49-F238E27FC236}">
                <a16:creationId xmlns:a16="http://schemas.microsoft.com/office/drawing/2014/main" id="{2241D124-CDCE-4264-A147-08BAAEAFE31C}"/>
              </a:ext>
            </a:extLst>
          </p:cNvPr>
          <p:cNvSpPr txBox="1"/>
          <p:nvPr/>
        </p:nvSpPr>
        <p:spPr>
          <a:xfrm>
            <a:off x="4463017" y="1234781"/>
            <a:ext cx="7458738" cy="461665"/>
          </a:xfrm>
          <a:prstGeom prst="rect">
            <a:avLst/>
          </a:prstGeom>
          <a:noFill/>
        </p:spPr>
        <p:txBody>
          <a:bodyPr wrap="square">
            <a:spAutoFit/>
          </a:bodyPr>
          <a:lstStyle/>
          <a:p>
            <a:pPr marL="0" indent="0">
              <a:buNone/>
            </a:pPr>
            <a:r>
              <a:rPr lang="he-IL" sz="2400" dirty="0">
                <a:solidFill>
                  <a:srgbClr val="002060"/>
                </a:solidFill>
                <a:cs typeface="Varela Round" panose="00000500000000000000" pitchFamily="2" charset="-79"/>
              </a:rPr>
              <a:t>הערכה המתבצעת על ידי העובד עצמו. </a:t>
            </a:r>
          </a:p>
        </p:txBody>
      </p:sp>
    </p:spTree>
    <p:extLst>
      <p:ext uri="{BB962C8B-B14F-4D97-AF65-F5344CB8AC3E}">
        <p14:creationId xmlns:p14="http://schemas.microsoft.com/office/powerpoint/2010/main" val="3151288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sz="4000" dirty="0"/>
              <a:t>שיטות להערכת עובדים - הערכה חיצונית</a:t>
            </a:r>
          </a:p>
        </p:txBody>
      </p:sp>
      <p:pic>
        <p:nvPicPr>
          <p:cNvPr id="5122" name="Picture 2" descr="Customer, Family, Magnifying Glass">
            <a:extLst>
              <a:ext uri="{FF2B5EF4-FFF2-40B4-BE49-F238E27FC236}">
                <a16:creationId xmlns:a16="http://schemas.microsoft.com/office/drawing/2014/main" id="{C7242682-52D1-40E4-99F9-9B3455E5C5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898" y="1441759"/>
            <a:ext cx="6879025" cy="4454988"/>
          </a:xfrm>
          <a:prstGeom prst="rect">
            <a:avLst/>
          </a:prstGeom>
          <a:noFill/>
          <a:extLst>
            <a:ext uri="{909E8E84-426E-40DD-AFC4-6F175D3DCCD1}">
              <a14:hiddenFill xmlns:a14="http://schemas.microsoft.com/office/drawing/2010/main">
                <a:solidFill>
                  <a:srgbClr val="FFFFFF"/>
                </a:solidFill>
              </a14:hiddenFill>
            </a:ext>
          </a:extLst>
        </p:spPr>
      </p:pic>
      <p:sp>
        <p:nvSpPr>
          <p:cNvPr id="5" name="תיבת טקסט 4">
            <a:extLst>
              <a:ext uri="{FF2B5EF4-FFF2-40B4-BE49-F238E27FC236}">
                <a16:creationId xmlns:a16="http://schemas.microsoft.com/office/drawing/2014/main" id="{95C77EB1-5927-4C72-84FA-4EFFF0FE5CD2}"/>
              </a:ext>
            </a:extLst>
          </p:cNvPr>
          <p:cNvSpPr txBox="1"/>
          <p:nvPr/>
        </p:nvSpPr>
        <p:spPr>
          <a:xfrm>
            <a:off x="4579974" y="1118593"/>
            <a:ext cx="7458738" cy="830997"/>
          </a:xfrm>
          <a:prstGeom prst="rect">
            <a:avLst/>
          </a:prstGeom>
          <a:noFill/>
        </p:spPr>
        <p:txBody>
          <a:bodyPr wrap="square">
            <a:spAutoFit/>
          </a:bodyPr>
          <a:lstStyle/>
          <a:p>
            <a:pPr marL="0" indent="0">
              <a:buNone/>
            </a:pPr>
            <a:r>
              <a:rPr lang="he-IL" sz="2400" dirty="0">
                <a:solidFill>
                  <a:srgbClr val="002060"/>
                </a:solidFill>
                <a:cs typeface="Varela Round" panose="00000500000000000000" pitchFamily="2" charset="-79"/>
              </a:rPr>
              <a:t>הערכה הניתנת על ידי לקוחות הארגון, מקבלי שירות או בעלי תפקידים הבאים במגע שוטף עם העובד.</a:t>
            </a:r>
          </a:p>
        </p:txBody>
      </p:sp>
    </p:spTree>
    <p:extLst>
      <p:ext uri="{BB962C8B-B14F-4D97-AF65-F5344CB8AC3E}">
        <p14:creationId xmlns:p14="http://schemas.microsoft.com/office/powerpoint/2010/main" val="883696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sz="4000" dirty="0"/>
              <a:t>שיטות להערכת עובדים - הערכת 360 מעלות</a:t>
            </a:r>
          </a:p>
        </p:txBody>
      </p:sp>
      <p:sp>
        <p:nvSpPr>
          <p:cNvPr id="5" name="תיבת טקסט 4">
            <a:extLst>
              <a:ext uri="{FF2B5EF4-FFF2-40B4-BE49-F238E27FC236}">
                <a16:creationId xmlns:a16="http://schemas.microsoft.com/office/drawing/2014/main" id="{7C6E6D39-2EA4-49C5-9D0B-D2F328B9220A}"/>
              </a:ext>
            </a:extLst>
          </p:cNvPr>
          <p:cNvSpPr txBox="1"/>
          <p:nvPr/>
        </p:nvSpPr>
        <p:spPr>
          <a:xfrm>
            <a:off x="7017488" y="1085648"/>
            <a:ext cx="4914898" cy="3416320"/>
          </a:xfrm>
          <a:prstGeom prst="rect">
            <a:avLst/>
          </a:prstGeom>
          <a:noFill/>
        </p:spPr>
        <p:txBody>
          <a:bodyPr wrap="square">
            <a:spAutoFit/>
          </a:bodyPr>
          <a:lstStyle/>
          <a:p>
            <a:pPr algn="r" rtl="1">
              <a:spcAft>
                <a:spcPts val="0"/>
              </a:spcAft>
            </a:pPr>
            <a:r>
              <a:rPr lang="he-IL" sz="2400" dirty="0">
                <a:solidFill>
                  <a:srgbClr val="002060"/>
                </a:solidFill>
                <a:cs typeface="Varela Round" panose="00000500000000000000" pitchFamily="2" charset="-79"/>
              </a:rPr>
              <a:t>משוב 360 מעלות הוא משוב המתקבל מכל הסובבים את העובד. "360" מתייחס ל-360 המעלות במעגל כאשר העובד נמצא במרכזו. שיטה זו עושה שימוש בקלט הערכה של ממונים, עמיתים, כפיפים, ולקוחות של הפרט המוערך.  </a:t>
            </a:r>
            <a:endParaRPr lang="en-US" sz="2400" dirty="0">
              <a:solidFill>
                <a:srgbClr val="002060"/>
              </a:solidFill>
            </a:endParaRPr>
          </a:p>
          <a:p>
            <a:pPr algn="r" rtl="1">
              <a:spcAft>
                <a:spcPts val="0"/>
              </a:spcAft>
            </a:pPr>
            <a:r>
              <a:rPr lang="he-IL" sz="2400" dirty="0">
                <a:solidFill>
                  <a:srgbClr val="002060"/>
                </a:solidFill>
                <a:cs typeface="Varela Round" panose="00000500000000000000" pitchFamily="2" charset="-79"/>
              </a:rPr>
              <a:t> </a:t>
            </a:r>
            <a:endParaRPr lang="en-US" sz="2400" dirty="0">
              <a:solidFill>
                <a:srgbClr val="002060"/>
              </a:solidFill>
            </a:endParaRPr>
          </a:p>
          <a:p>
            <a:pPr marL="0" indent="0">
              <a:buNone/>
            </a:pPr>
            <a:endParaRPr lang="he-IL" sz="2400" dirty="0">
              <a:solidFill>
                <a:srgbClr val="002060"/>
              </a:solidFill>
              <a:cs typeface="Varela Round" panose="00000500000000000000" pitchFamily="2" charset="-79"/>
            </a:endParaRPr>
          </a:p>
        </p:txBody>
      </p:sp>
      <p:pic>
        <p:nvPicPr>
          <p:cNvPr id="6" name="Picture 2" descr="Feedback, Opinion, Megaphone, Speakers">
            <a:extLst>
              <a:ext uri="{FF2B5EF4-FFF2-40B4-BE49-F238E27FC236}">
                <a16:creationId xmlns:a16="http://schemas.microsoft.com/office/drawing/2014/main" id="{BB768197-E29B-4E28-A761-E964DBFBE4F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115" b="1137"/>
          <a:stretch/>
        </p:blipFill>
        <p:spPr bwMode="auto">
          <a:xfrm>
            <a:off x="832884" y="1533494"/>
            <a:ext cx="6096000" cy="4835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0394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sz="4000" dirty="0"/>
              <a:t>הדרכת מנהלים</a:t>
            </a:r>
          </a:p>
        </p:txBody>
      </p:sp>
      <p:sp>
        <p:nvSpPr>
          <p:cNvPr id="5" name="תיבת טקסט 4">
            <a:extLst>
              <a:ext uri="{FF2B5EF4-FFF2-40B4-BE49-F238E27FC236}">
                <a16:creationId xmlns:a16="http://schemas.microsoft.com/office/drawing/2014/main" id="{7C6E6D39-2EA4-49C5-9D0B-D2F328B9220A}"/>
              </a:ext>
            </a:extLst>
          </p:cNvPr>
          <p:cNvSpPr txBox="1"/>
          <p:nvPr/>
        </p:nvSpPr>
        <p:spPr>
          <a:xfrm>
            <a:off x="582131" y="2437110"/>
            <a:ext cx="8785152" cy="1446550"/>
          </a:xfrm>
          <a:prstGeom prst="rect">
            <a:avLst/>
          </a:prstGeom>
          <a:noFill/>
        </p:spPr>
        <p:txBody>
          <a:bodyPr wrap="square">
            <a:spAutoFit/>
          </a:bodyPr>
          <a:lstStyle/>
          <a:p>
            <a:pPr marL="0" indent="0">
              <a:buNone/>
            </a:pPr>
            <a:r>
              <a:rPr lang="he-IL" sz="8800" b="1" dirty="0">
                <a:solidFill>
                  <a:srgbClr val="002060"/>
                </a:solidFill>
                <a:latin typeface="Varela Round" panose="00000500000000000000" pitchFamily="2" charset="-79"/>
                <a:cs typeface="Varela Round" panose="00000500000000000000" pitchFamily="2" charset="-79"/>
              </a:rPr>
              <a:t>למה זה חשוב?</a:t>
            </a:r>
          </a:p>
        </p:txBody>
      </p:sp>
    </p:spTree>
    <p:extLst>
      <p:ext uri="{BB962C8B-B14F-4D97-AF65-F5344CB8AC3E}">
        <p14:creationId xmlns:p14="http://schemas.microsoft.com/office/powerpoint/2010/main" val="1072015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534" y="2695671"/>
            <a:ext cx="9208400" cy="1924651"/>
          </a:xfrm>
          <a:prstGeom prst="rect">
            <a:avLst/>
          </a:prstGeom>
          <a:noFill/>
          <a:ln>
            <a:noFill/>
          </a:ln>
        </p:spPr>
        <p:txBody>
          <a:bodyPr spcFirstLastPara="1" wrap="square" lIns="121904" tIns="121904" rIns="121904" bIns="121904" anchor="t" anchorCtr="0">
            <a:noAutofit/>
          </a:bodyPr>
          <a:lstStyle/>
          <a:p>
            <a:pPr marL="609600">
              <a:lnSpc>
                <a:spcPct val="150000"/>
              </a:lnSpc>
            </a:pPr>
            <a:endParaRPr dirty="0"/>
          </a:p>
        </p:txBody>
      </p:sp>
      <p:sp>
        <p:nvSpPr>
          <p:cNvPr id="5" name="כותרת 4"/>
          <p:cNvSpPr>
            <a:spLocks noGrp="1"/>
          </p:cNvSpPr>
          <p:nvPr>
            <p:ph type="ctrTitle"/>
          </p:nvPr>
        </p:nvSpPr>
        <p:spPr>
          <a:xfrm>
            <a:off x="1" y="1640677"/>
            <a:ext cx="12192001" cy="1260164"/>
          </a:xfrm>
        </p:spPr>
        <p:txBody>
          <a:bodyPr/>
          <a:lstStyle/>
          <a:p>
            <a:r>
              <a:rPr lang="he-IL" dirty="0">
                <a:solidFill>
                  <a:srgbClr val="192A72"/>
                </a:solidFill>
              </a:rPr>
              <a:t>שם השיעור</a:t>
            </a:r>
          </a:p>
        </p:txBody>
      </p:sp>
      <p:sp>
        <p:nvSpPr>
          <p:cNvPr id="7" name="כותרת משנה 6"/>
          <p:cNvSpPr>
            <a:spLocks noGrp="1"/>
          </p:cNvSpPr>
          <p:nvPr>
            <p:ph type="subTitle" idx="1"/>
          </p:nvPr>
        </p:nvSpPr>
        <p:spPr>
          <a:xfrm>
            <a:off x="1" y="2826050"/>
            <a:ext cx="12192001" cy="720094"/>
          </a:xfrm>
        </p:spPr>
        <p:txBody>
          <a:bodyPr/>
          <a:lstStyle/>
          <a:p>
            <a:r>
              <a:rPr lang="he-IL" dirty="0">
                <a:sym typeface="Varela Round"/>
              </a:rPr>
              <a:t>ניהול עסקי – משאבי אנוש</a:t>
            </a:r>
          </a:p>
        </p:txBody>
      </p:sp>
      <p:sp>
        <p:nvSpPr>
          <p:cNvPr id="4" name="מציין מיקום תוכן 3"/>
          <p:cNvSpPr>
            <a:spLocks noGrp="1"/>
          </p:cNvSpPr>
          <p:nvPr>
            <p:ph idx="10"/>
          </p:nvPr>
        </p:nvSpPr>
        <p:spPr>
          <a:xfrm>
            <a:off x="1" y="3655861"/>
            <a:ext cx="12192001" cy="720094"/>
          </a:xfrm>
        </p:spPr>
        <p:txBody>
          <a:bodyPr/>
          <a:lstStyle/>
          <a:p>
            <a:r>
              <a:rPr lang="he-IL" dirty="0">
                <a:sym typeface="Varela Round"/>
              </a:rPr>
              <a:t>שם המורה: חמוטל כהן</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59B78F9A-FE2C-4302-8A5B-C853065E465F}"/>
              </a:ext>
            </a:extLst>
          </p:cNvPr>
          <p:cNvSpPr>
            <a:spLocks noGrp="1"/>
          </p:cNvSpPr>
          <p:nvPr>
            <p:ph sz="quarter" idx="14"/>
          </p:nvPr>
        </p:nvSpPr>
        <p:spPr/>
        <p:txBody>
          <a:bodyPr/>
          <a:lstStyle/>
          <a:p>
            <a:r>
              <a:rPr lang="he-IL" sz="2800" b="1" dirty="0">
                <a:solidFill>
                  <a:srgbClr val="002060"/>
                </a:solidFill>
              </a:rPr>
              <a:t>הדרכת מעריכים</a:t>
            </a:r>
            <a:endParaRPr lang="he-IL" sz="2800" b="1" dirty="0"/>
          </a:p>
        </p:txBody>
      </p:sp>
      <p:pic>
        <p:nvPicPr>
          <p:cNvPr id="5" name="Online Media 4" title="ￗﾞￗﾩￗﾕￗﾑ ￗﾕￗﾔￗﾢￗﾨￗﾛￗﾪ ￗﾢￗﾕￗﾑￗﾓￗﾙￗﾝ">
            <a:hlinkClick r:id="" action="ppaction://media"/>
            <a:extLst>
              <a:ext uri="{FF2B5EF4-FFF2-40B4-BE49-F238E27FC236}">
                <a16:creationId xmlns:a16="http://schemas.microsoft.com/office/drawing/2014/main" id="{B9547C9B-59B4-4D17-B490-71EC96799D6D}"/>
              </a:ext>
            </a:extLst>
          </p:cNvPr>
          <p:cNvPicPr>
            <a:picLocks noGrp="1" noRot="1" noChangeAspect="1"/>
          </p:cNvPicPr>
          <p:nvPr>
            <p:ph type="media" sz="quarter" idx="10"/>
            <a:videoFile r:link="rId1"/>
          </p:nvPr>
        </p:nvPicPr>
        <p:blipFill>
          <a:blip r:embed="rId3"/>
          <a:stretch>
            <a:fillRect/>
          </a:stretch>
        </p:blipFill>
        <p:spPr>
          <a:xfrm>
            <a:off x="654050" y="639763"/>
            <a:ext cx="10885488" cy="6122987"/>
          </a:xfrm>
          <a:prstGeom prst="rect">
            <a:avLst/>
          </a:prstGeom>
        </p:spPr>
      </p:pic>
    </p:spTree>
    <p:extLst>
      <p:ext uri="{BB962C8B-B14F-4D97-AF65-F5344CB8AC3E}">
        <p14:creationId xmlns:p14="http://schemas.microsoft.com/office/powerpoint/2010/main" val="215142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89208" y="212675"/>
            <a:ext cx="12191999" cy="720094"/>
          </a:xfrm>
        </p:spPr>
        <p:txBody>
          <a:bodyPr/>
          <a:lstStyle/>
          <a:p>
            <a:pPr algn="r"/>
            <a:r>
              <a:rPr lang="he-IL" b="1" dirty="0">
                <a:solidFill>
                  <a:srgbClr val="002060"/>
                </a:solidFill>
              </a:rPr>
              <a:t>דגשים בהדרכת מעריכים</a:t>
            </a:r>
            <a:endParaRPr lang="he-IL" dirty="0"/>
          </a:p>
        </p:txBody>
      </p:sp>
      <p:sp>
        <p:nvSpPr>
          <p:cNvPr id="3" name="מציין מיקום תוכן 2">
            <a:extLst>
              <a:ext uri="{FF2B5EF4-FFF2-40B4-BE49-F238E27FC236}">
                <a16:creationId xmlns:a16="http://schemas.microsoft.com/office/drawing/2014/main" id="{9F5552C1-D4E5-43E2-92A9-9FD4B29E4B24}"/>
              </a:ext>
            </a:extLst>
          </p:cNvPr>
          <p:cNvSpPr>
            <a:spLocks noGrp="1"/>
          </p:cNvSpPr>
          <p:nvPr>
            <p:ph sz="quarter" idx="4"/>
          </p:nvPr>
        </p:nvSpPr>
        <p:spPr>
          <a:xfrm>
            <a:off x="802352" y="1352741"/>
            <a:ext cx="8031963" cy="5292584"/>
          </a:xfrm>
        </p:spPr>
        <p:txBody>
          <a:bodyPr>
            <a:normAutofit/>
          </a:bodyPr>
          <a:lstStyle/>
          <a:p>
            <a:pPr marL="457200" indent="-457200"/>
            <a:r>
              <a:rPr lang="he-IL" sz="4400" dirty="0"/>
              <a:t>הכנה מקדימה</a:t>
            </a:r>
          </a:p>
          <a:p>
            <a:pPr marL="457200" indent="-457200"/>
            <a:r>
              <a:rPr lang="he-IL" sz="4400" dirty="0"/>
              <a:t>ציפיות העובד מעצמו ומההנהלה</a:t>
            </a:r>
          </a:p>
          <a:p>
            <a:pPr marL="457200" indent="-457200"/>
            <a:r>
              <a:rPr lang="he-IL" sz="4400" dirty="0"/>
              <a:t>ציפיות ההנהלה מהעובד</a:t>
            </a:r>
          </a:p>
          <a:p>
            <a:pPr marL="457200" indent="-457200"/>
            <a:r>
              <a:rPr lang="he-IL" sz="4400" dirty="0"/>
              <a:t>דוגמאות ספציפיות</a:t>
            </a:r>
          </a:p>
          <a:p>
            <a:pPr marL="457200" indent="-457200"/>
            <a:r>
              <a:rPr lang="he-IL" sz="4400" dirty="0"/>
              <a:t>גישה חיובית ושפה חיובית</a:t>
            </a:r>
          </a:p>
          <a:p>
            <a:pPr marL="457200" indent="-457200"/>
            <a:r>
              <a:rPr lang="he-IL" sz="4400" dirty="0"/>
              <a:t>אופן ניהול השיחה</a:t>
            </a:r>
          </a:p>
          <a:p>
            <a:pPr marL="0" indent="0">
              <a:buNone/>
            </a:pPr>
            <a:endParaRPr lang="he-IL" sz="3200" dirty="0"/>
          </a:p>
          <a:p>
            <a:pPr marL="0" indent="0">
              <a:buNone/>
            </a:pPr>
            <a:endParaRPr lang="he-IL" dirty="0"/>
          </a:p>
          <a:p>
            <a:pPr marL="96848" indent="0">
              <a:buNone/>
            </a:pPr>
            <a:endParaRPr lang="he-IL" dirty="0"/>
          </a:p>
        </p:txBody>
      </p:sp>
    </p:spTree>
    <p:extLst>
      <p:ext uri="{BB962C8B-B14F-4D97-AF65-F5344CB8AC3E}">
        <p14:creationId xmlns:p14="http://schemas.microsoft.com/office/powerpoint/2010/main" val="233402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89208" y="212675"/>
            <a:ext cx="12191999" cy="720094"/>
          </a:xfrm>
        </p:spPr>
        <p:txBody>
          <a:bodyPr/>
          <a:lstStyle/>
          <a:p>
            <a:pPr algn="r"/>
            <a:r>
              <a:rPr lang="he-IL" b="1" dirty="0">
                <a:solidFill>
                  <a:srgbClr val="002060"/>
                </a:solidFill>
              </a:rPr>
              <a:t>משוב בהערכה</a:t>
            </a:r>
            <a:endParaRPr lang="he-IL" dirty="0"/>
          </a:p>
        </p:txBody>
      </p:sp>
      <p:sp>
        <p:nvSpPr>
          <p:cNvPr id="3" name="מציין מיקום תוכן 2">
            <a:extLst>
              <a:ext uri="{FF2B5EF4-FFF2-40B4-BE49-F238E27FC236}">
                <a16:creationId xmlns:a16="http://schemas.microsoft.com/office/drawing/2014/main" id="{9F5552C1-D4E5-43E2-92A9-9FD4B29E4B24}"/>
              </a:ext>
            </a:extLst>
          </p:cNvPr>
          <p:cNvSpPr>
            <a:spLocks noGrp="1"/>
          </p:cNvSpPr>
          <p:nvPr>
            <p:ph sz="quarter" idx="4"/>
          </p:nvPr>
        </p:nvSpPr>
        <p:spPr>
          <a:xfrm>
            <a:off x="802352" y="1352741"/>
            <a:ext cx="8031963" cy="5292584"/>
          </a:xfrm>
        </p:spPr>
        <p:txBody>
          <a:bodyPr>
            <a:normAutofit/>
          </a:bodyPr>
          <a:lstStyle/>
          <a:p>
            <a:pPr marL="0" indent="0">
              <a:buNone/>
            </a:pPr>
            <a:r>
              <a:rPr lang="he-IL" sz="3600" dirty="0"/>
              <a:t>שיחה מובנית שבמהלכה המעריך משוחח עם המוערך על התרשמויותיו מתפקודו הן כדי להעניק חיזוקים על הישגים והצגת התנהגויות רצויות, והן על הערכת תפקוד כדי להחליט על יעדי שפור בתחומים שבהם נתגלו לקויי תפקוד.</a:t>
            </a:r>
            <a:endParaRPr lang="he-IL" sz="3200" dirty="0"/>
          </a:p>
          <a:p>
            <a:pPr marL="0" indent="0">
              <a:buNone/>
            </a:pPr>
            <a:endParaRPr lang="he-IL" dirty="0"/>
          </a:p>
          <a:p>
            <a:pPr marL="96848" indent="0">
              <a:buNone/>
            </a:pPr>
            <a:endParaRPr lang="he-IL" dirty="0"/>
          </a:p>
        </p:txBody>
      </p:sp>
    </p:spTree>
    <p:extLst>
      <p:ext uri="{BB962C8B-B14F-4D97-AF65-F5344CB8AC3E}">
        <p14:creationId xmlns:p14="http://schemas.microsoft.com/office/powerpoint/2010/main" val="760738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he-IL" dirty="0">
                <a:solidFill>
                  <a:srgbClr val="192A72"/>
                </a:solidFill>
              </a:rPr>
              <a:t>אז מה למדנו היום?</a:t>
            </a:r>
          </a:p>
        </p:txBody>
      </p:sp>
      <p:sp>
        <p:nvSpPr>
          <p:cNvPr id="4" name="מציין מיקום תוכן 7">
            <a:extLst>
              <a:ext uri="{FF2B5EF4-FFF2-40B4-BE49-F238E27FC236}">
                <a16:creationId xmlns:a16="http://schemas.microsoft.com/office/drawing/2014/main" id="{856A576E-B052-4CC5-B4AC-B10845516306}"/>
              </a:ext>
            </a:extLst>
          </p:cNvPr>
          <p:cNvSpPr>
            <a:spLocks noGrp="1"/>
          </p:cNvSpPr>
          <p:nvPr>
            <p:ph sz="quarter" idx="4"/>
          </p:nvPr>
        </p:nvSpPr>
        <p:spPr>
          <a:xfrm>
            <a:off x="515938" y="1725613"/>
            <a:ext cx="8305800" cy="4152900"/>
          </a:xfrm>
        </p:spPr>
        <p:txBody>
          <a:bodyPr/>
          <a:lstStyle/>
          <a:p>
            <a:pPr>
              <a:lnSpc>
                <a:spcPct val="200000"/>
              </a:lnSpc>
            </a:pPr>
            <a:r>
              <a:rPr lang="he-IL" dirty="0">
                <a:solidFill>
                  <a:schemeClr val="tx1"/>
                </a:solidFill>
              </a:rPr>
              <a:t>מטרות תהליך הערכת עובדים</a:t>
            </a:r>
          </a:p>
          <a:p>
            <a:pPr>
              <a:lnSpc>
                <a:spcPct val="200000"/>
              </a:lnSpc>
            </a:pPr>
            <a:r>
              <a:rPr lang="he-IL" dirty="0">
                <a:solidFill>
                  <a:schemeClr val="tx1"/>
                </a:solidFill>
              </a:rPr>
              <a:t>הטיות בהערכת עובדים</a:t>
            </a:r>
          </a:p>
          <a:p>
            <a:pPr>
              <a:lnSpc>
                <a:spcPct val="200000"/>
              </a:lnSpc>
            </a:pPr>
            <a:r>
              <a:rPr lang="he-IL" dirty="0">
                <a:solidFill>
                  <a:schemeClr val="tx1"/>
                </a:solidFill>
              </a:rPr>
              <a:t>מקורות ההערכה</a:t>
            </a:r>
          </a:p>
          <a:p>
            <a:pPr>
              <a:lnSpc>
                <a:spcPct val="200000"/>
              </a:lnSpc>
            </a:pPr>
            <a:r>
              <a:rPr lang="he-IL" dirty="0">
                <a:solidFill>
                  <a:schemeClr val="tx1"/>
                </a:solidFill>
              </a:rPr>
              <a:t>הדרכת מעריכים</a:t>
            </a:r>
          </a:p>
        </p:txBody>
      </p:sp>
    </p:spTree>
    <p:extLst>
      <p:ext uri="{BB962C8B-B14F-4D97-AF65-F5344CB8AC3E}">
        <p14:creationId xmlns:p14="http://schemas.microsoft.com/office/powerpoint/2010/main" val="28179342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994"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647340" y="3016112"/>
            <a:ext cx="11174412" cy="2618474"/>
          </a:xfrm>
          <a:prstGeom prst="rect">
            <a:avLst/>
          </a:prstGeom>
          <a:noFill/>
        </p:spPr>
        <p:txBody>
          <a:bodyPr wrap="square" rtlCol="1">
            <a:spAutoFit/>
          </a:bodyPr>
          <a:lstStyle/>
          <a:p>
            <a:pPr marL="895350">
              <a:lnSpc>
                <a:spcPct val="150000"/>
              </a:lnSpc>
            </a:pPr>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5"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cs typeface="Varela Round" panose="00000500000000000000" pitchFamily="2" charset="-79"/>
              </a:rPr>
              <a:t>נוהל שימוש ביצירות מוגנות בזכויות יוצרים ואיתור בעלי זכויות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he-IL" dirty="0">
                <a:solidFill>
                  <a:srgbClr val="192A72"/>
                </a:solidFill>
              </a:rPr>
              <a:t>מה נלמד היום </a:t>
            </a:r>
          </a:p>
        </p:txBody>
      </p:sp>
      <p:sp>
        <p:nvSpPr>
          <p:cNvPr id="8" name="מציין מיקום תוכן 7"/>
          <p:cNvSpPr>
            <a:spLocks noGrp="1"/>
          </p:cNvSpPr>
          <p:nvPr>
            <p:ph sz="quarter" idx="4"/>
          </p:nvPr>
        </p:nvSpPr>
        <p:spPr>
          <a:xfrm>
            <a:off x="515274" y="1725460"/>
            <a:ext cx="8306994" cy="4153058"/>
          </a:xfrm>
        </p:spPr>
        <p:txBody>
          <a:bodyPr/>
          <a:lstStyle/>
          <a:p>
            <a:pPr>
              <a:lnSpc>
                <a:spcPct val="200000"/>
              </a:lnSpc>
            </a:pPr>
            <a:r>
              <a:rPr lang="he-IL" dirty="0">
                <a:solidFill>
                  <a:schemeClr val="tx1"/>
                </a:solidFill>
              </a:rPr>
              <a:t>מטרות תהליך הערכת עובדים</a:t>
            </a:r>
          </a:p>
          <a:p>
            <a:pPr>
              <a:lnSpc>
                <a:spcPct val="200000"/>
              </a:lnSpc>
            </a:pPr>
            <a:r>
              <a:rPr lang="he-IL" dirty="0">
                <a:solidFill>
                  <a:schemeClr val="tx1"/>
                </a:solidFill>
              </a:rPr>
              <a:t>הטיות בהערכת עובדים</a:t>
            </a:r>
          </a:p>
          <a:p>
            <a:pPr>
              <a:lnSpc>
                <a:spcPct val="200000"/>
              </a:lnSpc>
            </a:pPr>
            <a:r>
              <a:rPr lang="he-IL" dirty="0">
                <a:solidFill>
                  <a:schemeClr val="tx1"/>
                </a:solidFill>
              </a:rPr>
              <a:t>מקורות ההערכה</a:t>
            </a:r>
          </a:p>
          <a:p>
            <a:pPr>
              <a:lnSpc>
                <a:spcPct val="200000"/>
              </a:lnSpc>
            </a:pPr>
            <a:r>
              <a:rPr lang="he-IL" dirty="0">
                <a:solidFill>
                  <a:schemeClr val="tx1"/>
                </a:solidFill>
              </a:rPr>
              <a:t>הדרכת מעריכים</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a:xfrm>
            <a:off x="1" y="1640677"/>
            <a:ext cx="12192001" cy="1260164"/>
          </a:xfrm>
        </p:spPr>
        <p:txBody>
          <a:bodyPr/>
          <a:lstStyle/>
          <a:p>
            <a:r>
              <a:rPr lang="he-IL" dirty="0">
                <a:solidFill>
                  <a:srgbClr val="192A72"/>
                </a:solidFill>
              </a:rPr>
              <a:t>שם הפרק</a:t>
            </a:r>
          </a:p>
        </p:txBody>
      </p:sp>
      <p:sp>
        <p:nvSpPr>
          <p:cNvPr id="7" name="כותרת משנה 6"/>
          <p:cNvSpPr>
            <a:spLocks noGrp="1"/>
          </p:cNvSpPr>
          <p:nvPr>
            <p:ph type="subTitle" idx="1"/>
          </p:nvPr>
        </p:nvSpPr>
        <p:spPr>
          <a:xfrm>
            <a:off x="1" y="2918426"/>
            <a:ext cx="12192001" cy="642174"/>
          </a:xfrm>
        </p:spPr>
        <p:txBody>
          <a:bodyPr/>
          <a:lstStyle/>
          <a:p>
            <a:r>
              <a:rPr lang="he-IL" dirty="0">
                <a:solidFill>
                  <a:srgbClr val="192A72"/>
                </a:solidFill>
                <a:sym typeface="Varela Round"/>
              </a:rPr>
              <a:t>הערכת עובדים</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dirty="0"/>
              <a:t>מטרות תהליך הערכת עובדים</a:t>
            </a:r>
          </a:p>
        </p:txBody>
      </p:sp>
      <p:sp>
        <p:nvSpPr>
          <p:cNvPr id="11" name="מציין מיקום תוכן 10"/>
          <p:cNvSpPr>
            <a:spLocks noGrp="1"/>
          </p:cNvSpPr>
          <p:nvPr>
            <p:ph sz="quarter" idx="4"/>
          </p:nvPr>
        </p:nvSpPr>
        <p:spPr>
          <a:xfrm>
            <a:off x="515273" y="1725460"/>
            <a:ext cx="7761461" cy="4153058"/>
          </a:xfrm>
        </p:spPr>
        <p:txBody>
          <a:bodyPr/>
          <a:lstStyle/>
          <a:p>
            <a:r>
              <a:rPr lang="he-IL" dirty="0">
                <a:solidFill>
                  <a:srgbClr val="002060"/>
                </a:solidFill>
              </a:rPr>
              <a:t>שיפור התפוקה והביצועים</a:t>
            </a:r>
          </a:p>
          <a:p>
            <a:r>
              <a:rPr lang="he-IL" dirty="0"/>
              <a:t>שיפור שיטות העבודה</a:t>
            </a:r>
          </a:p>
          <a:p>
            <a:r>
              <a:rPr lang="he-IL" dirty="0">
                <a:solidFill>
                  <a:srgbClr val="002060"/>
                </a:solidFill>
              </a:rPr>
              <a:t>בדיקת כשירות העובד</a:t>
            </a:r>
          </a:p>
          <a:p>
            <a:r>
              <a:rPr lang="he-IL" dirty="0">
                <a:solidFill>
                  <a:srgbClr val="002060"/>
                </a:solidFill>
              </a:rPr>
              <a:t>הגדרת צרכי ההדרכה של העובד</a:t>
            </a:r>
          </a:p>
          <a:p>
            <a:r>
              <a:rPr lang="he-IL" dirty="0">
                <a:solidFill>
                  <a:srgbClr val="002060"/>
                </a:solidFill>
              </a:rPr>
              <a:t>פיתוח העובד</a:t>
            </a:r>
          </a:p>
          <a:p>
            <a:r>
              <a:rPr lang="he-IL" dirty="0">
                <a:solidFill>
                  <a:srgbClr val="002060"/>
                </a:solidFill>
              </a:rPr>
              <a:t>הגדרת יעדים</a:t>
            </a:r>
          </a:p>
          <a:p>
            <a:r>
              <a:rPr lang="he-IL" dirty="0">
                <a:solidFill>
                  <a:srgbClr val="002060"/>
                </a:solidFill>
              </a:rPr>
              <a:t>בניית יחסי עבודה בין המנהל לעובד</a:t>
            </a:r>
          </a:p>
          <a:p>
            <a:r>
              <a:rPr lang="he-IL" dirty="0"/>
              <a:t>הקצאת תגמולים (חומריים ובלתי חומריים)</a:t>
            </a:r>
          </a:p>
        </p:txBody>
      </p:sp>
    </p:spTree>
    <p:extLst>
      <p:ext uri="{BB962C8B-B14F-4D97-AF65-F5344CB8AC3E}">
        <p14:creationId xmlns:p14="http://schemas.microsoft.com/office/powerpoint/2010/main" val="3351067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dirty="0"/>
              <a:t>הגדרת תפקיד/עיסוק</a:t>
            </a:r>
          </a:p>
        </p:txBody>
      </p:sp>
      <p:sp>
        <p:nvSpPr>
          <p:cNvPr id="3" name="מציין מיקום תוכן 2">
            <a:extLst>
              <a:ext uri="{FF2B5EF4-FFF2-40B4-BE49-F238E27FC236}">
                <a16:creationId xmlns:a16="http://schemas.microsoft.com/office/drawing/2014/main" id="{9F5552C1-D4E5-43E2-92A9-9FD4B29E4B24}"/>
              </a:ext>
            </a:extLst>
          </p:cNvPr>
          <p:cNvSpPr>
            <a:spLocks noGrp="1"/>
          </p:cNvSpPr>
          <p:nvPr>
            <p:ph sz="quarter" idx="4"/>
          </p:nvPr>
        </p:nvSpPr>
        <p:spPr/>
        <p:txBody>
          <a:bodyPr/>
          <a:lstStyle/>
          <a:p>
            <a:pPr marL="285750" indent="-285750"/>
            <a:r>
              <a:rPr lang="he-IL" dirty="0"/>
              <a:t>המטרות והיעדים של התפקיד</a:t>
            </a:r>
          </a:p>
          <a:p>
            <a:pPr marL="285750" indent="-285750"/>
            <a:r>
              <a:rPr lang="he-IL" dirty="0"/>
              <a:t>מטלות, משימות ויעדים עיקריים בתפקיד</a:t>
            </a:r>
          </a:p>
          <a:p>
            <a:pPr marL="285750" indent="-285750"/>
            <a:r>
              <a:rPr lang="he-IL" dirty="0"/>
              <a:t>כפיפות וממשקי עבודה (ניהול ישיר/מקצועי, גורמי דיווח וכו')</a:t>
            </a:r>
          </a:p>
          <a:p>
            <a:pPr marL="285750" indent="-285750"/>
            <a:r>
              <a:rPr lang="he-IL" dirty="0"/>
              <a:t>השכלה, הכשרה ותעודות נדרשת</a:t>
            </a:r>
          </a:p>
          <a:p>
            <a:pPr marL="285750" indent="-285750"/>
            <a:r>
              <a:rPr lang="he-IL" dirty="0"/>
              <a:t>ניסיון מקצועי קודם נדרש</a:t>
            </a:r>
          </a:p>
          <a:p>
            <a:pPr marL="285750" indent="-285750"/>
            <a:r>
              <a:rPr lang="he-IL" dirty="0"/>
              <a:t>כישורים נדרשים</a:t>
            </a:r>
          </a:p>
          <a:p>
            <a:pPr marL="285750" indent="-285750"/>
            <a:r>
              <a:rPr lang="he-IL" dirty="0"/>
              <a:t>היקף משרה, שעות עבודה</a:t>
            </a:r>
          </a:p>
          <a:p>
            <a:pPr marL="285750" indent="-285750"/>
            <a:r>
              <a:rPr lang="he-IL" dirty="0"/>
              <a:t>תנאים נוספים הנדרשים למשרה</a:t>
            </a:r>
          </a:p>
          <a:p>
            <a:pPr marL="96848" indent="0">
              <a:buNone/>
            </a:pPr>
            <a:endParaRPr lang="he-IL" dirty="0"/>
          </a:p>
        </p:txBody>
      </p:sp>
    </p:spTree>
    <p:extLst>
      <p:ext uri="{BB962C8B-B14F-4D97-AF65-F5344CB8AC3E}">
        <p14:creationId xmlns:p14="http://schemas.microsoft.com/office/powerpoint/2010/main" val="174394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dirty="0"/>
              <a:t>הגדרת תפקיד/עיסוק</a:t>
            </a:r>
          </a:p>
        </p:txBody>
      </p:sp>
      <p:sp>
        <p:nvSpPr>
          <p:cNvPr id="12" name="תרשים זרימה: מסיים 11">
            <a:extLst>
              <a:ext uri="{FF2B5EF4-FFF2-40B4-BE49-F238E27FC236}">
                <a16:creationId xmlns:a16="http://schemas.microsoft.com/office/drawing/2014/main" id="{4F6CE6D8-A120-47AF-AEF2-C81AD15A38BE}"/>
              </a:ext>
            </a:extLst>
          </p:cNvPr>
          <p:cNvSpPr/>
          <p:nvPr/>
        </p:nvSpPr>
        <p:spPr>
          <a:xfrm>
            <a:off x="5277930" y="5063718"/>
            <a:ext cx="2632363" cy="720094"/>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bg1"/>
                </a:solidFill>
                <a:latin typeface="Varela Round" panose="00000500000000000000" pitchFamily="2" charset="-79"/>
                <a:cs typeface="Varela Round" panose="00000500000000000000" pitchFamily="2" charset="-79"/>
              </a:rPr>
              <a:t>ממשקי עבודה</a:t>
            </a:r>
          </a:p>
        </p:txBody>
      </p:sp>
      <p:sp>
        <p:nvSpPr>
          <p:cNvPr id="16" name="תרשים זרימה: מסיים 15">
            <a:extLst>
              <a:ext uri="{FF2B5EF4-FFF2-40B4-BE49-F238E27FC236}">
                <a16:creationId xmlns:a16="http://schemas.microsoft.com/office/drawing/2014/main" id="{5827B46B-C978-40D3-9AEA-F425D1BCDD42}"/>
              </a:ext>
            </a:extLst>
          </p:cNvPr>
          <p:cNvSpPr/>
          <p:nvPr/>
        </p:nvSpPr>
        <p:spPr>
          <a:xfrm>
            <a:off x="2439417" y="5063718"/>
            <a:ext cx="2632363" cy="720094"/>
          </a:xfrm>
          <a:prstGeom prst="flowChartTerminator">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bg1"/>
                </a:solidFill>
                <a:latin typeface="Varela Round" panose="00000500000000000000" pitchFamily="2" charset="-79"/>
                <a:cs typeface="Varela Round" panose="00000500000000000000" pitchFamily="2" charset="-79"/>
              </a:rPr>
              <a:t>תוצרים מצופים</a:t>
            </a:r>
          </a:p>
        </p:txBody>
      </p:sp>
      <p:sp>
        <p:nvSpPr>
          <p:cNvPr id="20" name="חץ: למטה 19">
            <a:extLst>
              <a:ext uri="{FF2B5EF4-FFF2-40B4-BE49-F238E27FC236}">
                <a16:creationId xmlns:a16="http://schemas.microsoft.com/office/drawing/2014/main" id="{E651158A-690F-42F1-90F1-2605F2A7B3BF}"/>
              </a:ext>
            </a:extLst>
          </p:cNvPr>
          <p:cNvSpPr/>
          <p:nvPr/>
        </p:nvSpPr>
        <p:spPr>
          <a:xfrm>
            <a:off x="5363368" y="1941943"/>
            <a:ext cx="2461483" cy="1159163"/>
          </a:xfrm>
          <a:prstGeom prst="downArrow">
            <a:avLst>
              <a:gd name="adj1" fmla="val 74015"/>
              <a:gd name="adj2" fmla="val 5159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err="1">
                <a:solidFill>
                  <a:srgbClr val="192A72"/>
                </a:solidFill>
                <a:latin typeface="Varela Round" panose="00000500000000000000" pitchFamily="2" charset="-79"/>
                <a:cs typeface="Varela Round" panose="00000500000000000000" pitchFamily="2" charset="-79"/>
              </a:rPr>
              <a:t>כפיפויות</a:t>
            </a:r>
            <a:endParaRPr lang="he-IL" b="1" dirty="0">
              <a:solidFill>
                <a:srgbClr val="192A72"/>
              </a:solidFill>
              <a:latin typeface="Varela Round" panose="00000500000000000000" pitchFamily="2" charset="-79"/>
              <a:cs typeface="Varela Round" panose="00000500000000000000" pitchFamily="2" charset="-79"/>
            </a:endParaRPr>
          </a:p>
        </p:txBody>
      </p:sp>
      <p:sp>
        <p:nvSpPr>
          <p:cNvPr id="21" name="חץ: למטה 20">
            <a:extLst>
              <a:ext uri="{FF2B5EF4-FFF2-40B4-BE49-F238E27FC236}">
                <a16:creationId xmlns:a16="http://schemas.microsoft.com/office/drawing/2014/main" id="{0968E04A-759D-4290-9FEA-19FC62DB899A}"/>
              </a:ext>
            </a:extLst>
          </p:cNvPr>
          <p:cNvSpPr/>
          <p:nvPr/>
        </p:nvSpPr>
        <p:spPr>
          <a:xfrm>
            <a:off x="2439417" y="1941942"/>
            <a:ext cx="2461483" cy="1159163"/>
          </a:xfrm>
          <a:prstGeom prst="downArrow">
            <a:avLst>
              <a:gd name="adj1" fmla="val 74015"/>
              <a:gd name="adj2" fmla="val 51594"/>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a:solidFill>
                  <a:srgbClr val="12B4BC"/>
                </a:solidFill>
                <a:latin typeface="Varela Round" panose="00000500000000000000" pitchFamily="2" charset="-79"/>
                <a:cs typeface="Varela Round" panose="00000500000000000000" pitchFamily="2" charset="-79"/>
              </a:rPr>
              <a:t>תחומי אחריות</a:t>
            </a:r>
          </a:p>
        </p:txBody>
      </p:sp>
      <p:sp>
        <p:nvSpPr>
          <p:cNvPr id="22" name="תרשים זרימה: מסיים 21">
            <a:extLst>
              <a:ext uri="{FF2B5EF4-FFF2-40B4-BE49-F238E27FC236}">
                <a16:creationId xmlns:a16="http://schemas.microsoft.com/office/drawing/2014/main" id="{1B63238A-7996-4FA0-A8E5-81D000C1DD3E}"/>
              </a:ext>
            </a:extLst>
          </p:cNvPr>
          <p:cNvSpPr/>
          <p:nvPr/>
        </p:nvSpPr>
        <p:spPr>
          <a:xfrm>
            <a:off x="5277930" y="3346369"/>
            <a:ext cx="2632363" cy="720094"/>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bg1"/>
                </a:solidFill>
                <a:latin typeface="Varela Round" panose="00000500000000000000" pitchFamily="2" charset="-79"/>
                <a:cs typeface="Varela Round" panose="00000500000000000000" pitchFamily="2" charset="-79"/>
              </a:rPr>
              <a:t>מי המנהל</a:t>
            </a:r>
          </a:p>
        </p:txBody>
      </p:sp>
      <p:sp>
        <p:nvSpPr>
          <p:cNvPr id="23" name="תרשים זרימה: מסיים 22">
            <a:extLst>
              <a:ext uri="{FF2B5EF4-FFF2-40B4-BE49-F238E27FC236}">
                <a16:creationId xmlns:a16="http://schemas.microsoft.com/office/drawing/2014/main" id="{CD7A4423-2272-43A8-9D4B-4C94A4E55E53}"/>
              </a:ext>
            </a:extLst>
          </p:cNvPr>
          <p:cNvSpPr/>
          <p:nvPr/>
        </p:nvSpPr>
        <p:spPr>
          <a:xfrm>
            <a:off x="5277929" y="4210301"/>
            <a:ext cx="2632363" cy="720094"/>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bg1"/>
                </a:solidFill>
                <a:latin typeface="Varela Round" panose="00000500000000000000" pitchFamily="2" charset="-79"/>
                <a:cs typeface="Varela Round" panose="00000500000000000000" pitchFamily="2" charset="-79"/>
              </a:rPr>
              <a:t>למי מדווחים</a:t>
            </a:r>
          </a:p>
        </p:txBody>
      </p:sp>
      <p:sp>
        <p:nvSpPr>
          <p:cNvPr id="24" name="תרשים זרימה: מסיים 23">
            <a:extLst>
              <a:ext uri="{FF2B5EF4-FFF2-40B4-BE49-F238E27FC236}">
                <a16:creationId xmlns:a16="http://schemas.microsoft.com/office/drawing/2014/main" id="{8420189C-C5BE-40B1-8A3F-B14074347741}"/>
              </a:ext>
            </a:extLst>
          </p:cNvPr>
          <p:cNvSpPr/>
          <p:nvPr/>
        </p:nvSpPr>
        <p:spPr>
          <a:xfrm>
            <a:off x="2439417" y="4215223"/>
            <a:ext cx="2632363" cy="720094"/>
          </a:xfrm>
          <a:prstGeom prst="flowChartTerminator">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bg1"/>
                </a:solidFill>
                <a:latin typeface="Varela Round" panose="00000500000000000000" pitchFamily="2" charset="-79"/>
                <a:cs typeface="Varela Round" panose="00000500000000000000" pitchFamily="2" charset="-79"/>
              </a:rPr>
              <a:t>משימות</a:t>
            </a:r>
          </a:p>
        </p:txBody>
      </p:sp>
      <p:sp>
        <p:nvSpPr>
          <p:cNvPr id="25" name="תרשים זרימה: מסיים 24">
            <a:extLst>
              <a:ext uri="{FF2B5EF4-FFF2-40B4-BE49-F238E27FC236}">
                <a16:creationId xmlns:a16="http://schemas.microsoft.com/office/drawing/2014/main" id="{F62289C3-F168-4788-B1BB-B3CD3F2B9610}"/>
              </a:ext>
            </a:extLst>
          </p:cNvPr>
          <p:cNvSpPr/>
          <p:nvPr/>
        </p:nvSpPr>
        <p:spPr>
          <a:xfrm>
            <a:off x="2439417" y="3346369"/>
            <a:ext cx="2632363" cy="720094"/>
          </a:xfrm>
          <a:prstGeom prst="flowChartTerminator">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bg1"/>
                </a:solidFill>
                <a:latin typeface="Varela Round" panose="00000500000000000000" pitchFamily="2" charset="-79"/>
                <a:cs typeface="Varela Round" panose="00000500000000000000" pitchFamily="2" charset="-79"/>
              </a:rPr>
              <a:t>מטרות</a:t>
            </a:r>
          </a:p>
        </p:txBody>
      </p:sp>
    </p:spTree>
    <p:extLst>
      <p:ext uri="{BB962C8B-B14F-4D97-AF65-F5344CB8AC3E}">
        <p14:creationId xmlns:p14="http://schemas.microsoft.com/office/powerpoint/2010/main" val="2724062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additive="base">
                                        <p:cTn id="33" dur="500" fill="hold"/>
                                        <p:tgtEl>
                                          <p:spTgt spid="25"/>
                                        </p:tgtEl>
                                        <p:attrNameLst>
                                          <p:attrName>ppt_x</p:attrName>
                                        </p:attrNameLst>
                                      </p:cBhvr>
                                      <p:tavLst>
                                        <p:tav tm="0">
                                          <p:val>
                                            <p:strVal val="#ppt_x"/>
                                          </p:val>
                                        </p:tav>
                                        <p:tav tm="100000">
                                          <p:val>
                                            <p:strVal val="#ppt_x"/>
                                          </p:val>
                                        </p:tav>
                                      </p:tavLst>
                                    </p:anim>
                                    <p:anim calcmode="lin" valueType="num">
                                      <p:cBhvr additive="base">
                                        <p:cTn id="3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anim calcmode="lin" valueType="num">
                                      <p:cBhvr additive="base">
                                        <p:cTn id="39" dur="500" fill="hold"/>
                                        <p:tgtEl>
                                          <p:spTgt spid="24"/>
                                        </p:tgtEl>
                                        <p:attrNameLst>
                                          <p:attrName>ppt_x</p:attrName>
                                        </p:attrNameLst>
                                      </p:cBhvr>
                                      <p:tavLst>
                                        <p:tav tm="0">
                                          <p:val>
                                            <p:strVal val="#ppt_x"/>
                                          </p:val>
                                        </p:tav>
                                        <p:tav tm="100000">
                                          <p:val>
                                            <p:strVal val="#ppt_x"/>
                                          </p:val>
                                        </p:tav>
                                      </p:tavLst>
                                    </p:anim>
                                    <p:anim calcmode="lin" valueType="num">
                                      <p:cBhvr additive="base">
                                        <p:cTn id="4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additive="base">
                                        <p:cTn id="45" dur="500" fill="hold"/>
                                        <p:tgtEl>
                                          <p:spTgt spid="16"/>
                                        </p:tgtEl>
                                        <p:attrNameLst>
                                          <p:attrName>ppt_x</p:attrName>
                                        </p:attrNameLst>
                                      </p:cBhvr>
                                      <p:tavLst>
                                        <p:tav tm="0">
                                          <p:val>
                                            <p:strVal val="#ppt_x"/>
                                          </p:val>
                                        </p:tav>
                                        <p:tav tm="100000">
                                          <p:val>
                                            <p:strVal val="#ppt_x"/>
                                          </p:val>
                                        </p:tav>
                                      </p:tavLst>
                                    </p:anim>
                                    <p:anim calcmode="lin" valueType="num">
                                      <p:cBhvr additive="base">
                                        <p:cTn id="4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20" grpId="0" animBg="1"/>
      <p:bldP spid="21" grpId="0" animBg="1"/>
      <p:bldP spid="22" grpId="0" animBg="1"/>
      <p:bldP spid="23" grpId="0" animBg="1"/>
      <p:bldP spid="24" grpId="0" animBg="1"/>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dirty="0"/>
              <a:t>הערכת עובדים - משימה</a:t>
            </a:r>
          </a:p>
        </p:txBody>
      </p:sp>
      <p:sp>
        <p:nvSpPr>
          <p:cNvPr id="3" name="מציין מיקום תוכן 2">
            <a:extLst>
              <a:ext uri="{FF2B5EF4-FFF2-40B4-BE49-F238E27FC236}">
                <a16:creationId xmlns:a16="http://schemas.microsoft.com/office/drawing/2014/main" id="{9F5552C1-D4E5-43E2-92A9-9FD4B29E4B24}"/>
              </a:ext>
            </a:extLst>
          </p:cNvPr>
          <p:cNvSpPr>
            <a:spLocks noGrp="1"/>
          </p:cNvSpPr>
          <p:nvPr>
            <p:ph sz="quarter" idx="4"/>
          </p:nvPr>
        </p:nvSpPr>
        <p:spPr>
          <a:xfrm>
            <a:off x="802352" y="1352741"/>
            <a:ext cx="8031963" cy="4152517"/>
          </a:xfrm>
        </p:spPr>
        <p:txBody>
          <a:bodyPr>
            <a:normAutofit/>
          </a:bodyPr>
          <a:lstStyle/>
          <a:p>
            <a:pPr marL="0" indent="0">
              <a:buNone/>
            </a:pPr>
            <a:r>
              <a:rPr lang="he-IL" sz="3200" dirty="0"/>
              <a:t>בנו שאלון הערכת עובדים לאחד מהתפקידים שהוצגו – איש מכירות או חשב שכר.</a:t>
            </a:r>
          </a:p>
          <a:p>
            <a:pPr marL="0" indent="0">
              <a:buNone/>
            </a:pPr>
            <a:endParaRPr lang="he-IL" sz="3200" dirty="0"/>
          </a:p>
          <a:p>
            <a:pPr marL="0" indent="0">
              <a:buNone/>
            </a:pPr>
            <a:r>
              <a:rPr lang="he-IL" sz="3200" dirty="0"/>
              <a:t>הקפידו להתייחס לכל מרכיבי התפקיד והכישורים הנדרשים לביצועו.</a:t>
            </a:r>
          </a:p>
          <a:p>
            <a:pPr marL="0" indent="0">
              <a:buNone/>
            </a:pPr>
            <a:endParaRPr lang="he-IL" dirty="0"/>
          </a:p>
          <a:p>
            <a:pPr marL="96848" indent="0">
              <a:buNone/>
            </a:pPr>
            <a:endParaRPr lang="he-IL" dirty="0"/>
          </a:p>
        </p:txBody>
      </p:sp>
    </p:spTree>
    <p:extLst>
      <p:ext uri="{BB962C8B-B14F-4D97-AF65-F5344CB8AC3E}">
        <p14:creationId xmlns:p14="http://schemas.microsoft.com/office/powerpoint/2010/main" val="1576083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89208" y="212675"/>
            <a:ext cx="12191999" cy="720094"/>
          </a:xfrm>
        </p:spPr>
        <p:txBody>
          <a:bodyPr/>
          <a:lstStyle/>
          <a:p>
            <a:pPr algn="r"/>
            <a:r>
              <a:rPr lang="he-IL" dirty="0"/>
              <a:t>שאלות להערכת איש מכירות</a:t>
            </a:r>
          </a:p>
        </p:txBody>
      </p:sp>
      <p:sp>
        <p:nvSpPr>
          <p:cNvPr id="3" name="מציין מיקום תוכן 2">
            <a:extLst>
              <a:ext uri="{FF2B5EF4-FFF2-40B4-BE49-F238E27FC236}">
                <a16:creationId xmlns:a16="http://schemas.microsoft.com/office/drawing/2014/main" id="{9F5552C1-D4E5-43E2-92A9-9FD4B29E4B24}"/>
              </a:ext>
            </a:extLst>
          </p:cNvPr>
          <p:cNvSpPr>
            <a:spLocks noGrp="1"/>
          </p:cNvSpPr>
          <p:nvPr>
            <p:ph sz="quarter" idx="4"/>
          </p:nvPr>
        </p:nvSpPr>
        <p:spPr>
          <a:xfrm>
            <a:off x="802352" y="1352741"/>
            <a:ext cx="8031963" cy="5292584"/>
          </a:xfrm>
        </p:spPr>
        <p:txBody>
          <a:bodyPr>
            <a:normAutofit fontScale="55000" lnSpcReduction="20000"/>
          </a:bodyPr>
          <a:lstStyle/>
          <a:p>
            <a:pPr marL="457200" indent="-457200"/>
            <a:r>
              <a:rPr lang="he-IL" sz="4400" dirty="0"/>
              <a:t>האם הוא מבטא את עצמו היטב?</a:t>
            </a:r>
          </a:p>
          <a:p>
            <a:pPr marL="457200" indent="-457200"/>
            <a:r>
              <a:rPr lang="he-IL" sz="4400" dirty="0"/>
              <a:t>האם משדר אמינות ללקוחות?</a:t>
            </a:r>
          </a:p>
          <a:p>
            <a:pPr marL="457200" indent="-457200"/>
            <a:r>
              <a:rPr lang="he-IL" sz="4400" dirty="0"/>
              <a:t>איך היו ביצועיו בחצי השנה האחרונה? </a:t>
            </a:r>
          </a:p>
          <a:p>
            <a:pPr marL="457200" indent="-457200"/>
            <a:r>
              <a:rPr lang="he-IL" sz="4400" dirty="0"/>
              <a:t>האם עמד ביעדי המכירות?</a:t>
            </a:r>
          </a:p>
          <a:p>
            <a:pPr marL="457200" indent="-457200"/>
            <a:r>
              <a:rPr lang="he-IL" sz="4400" dirty="0"/>
              <a:t>איזה משובים קיבל מהלקוחות?</a:t>
            </a:r>
          </a:p>
          <a:p>
            <a:pPr marL="457200" indent="-457200"/>
            <a:r>
              <a:rPr lang="he-IL" sz="4400" dirty="0"/>
              <a:t>איזה משובים קיבל משאר חברי צוות המכירות?</a:t>
            </a:r>
          </a:p>
          <a:p>
            <a:pPr marL="457200" indent="-457200"/>
            <a:r>
              <a:rPr lang="he-IL" sz="4400" dirty="0"/>
              <a:t>האם עובד בשיתוף פעולה ותורם לצוות?</a:t>
            </a:r>
          </a:p>
          <a:p>
            <a:pPr marL="457200" indent="-457200"/>
            <a:r>
              <a:rPr lang="he-IL" sz="4400" dirty="0"/>
              <a:t>האם עובד באופן עצמאי?</a:t>
            </a:r>
          </a:p>
          <a:p>
            <a:pPr marL="457200" indent="-457200"/>
            <a:r>
              <a:rPr lang="he-IL" sz="4400" dirty="0"/>
              <a:t>האם מדווח באופן </a:t>
            </a:r>
            <a:r>
              <a:rPr lang="he-IL" sz="4400" dirty="0" err="1"/>
              <a:t>מדוייק</a:t>
            </a:r>
            <a:r>
              <a:rPr lang="he-IL" sz="4400" dirty="0"/>
              <a:t> ומקיף במערכות המחשב?</a:t>
            </a:r>
          </a:p>
          <a:p>
            <a:pPr marL="457200" indent="-457200"/>
            <a:r>
              <a:rPr lang="he-IL" sz="4400" dirty="0"/>
              <a:t>האם מבצע גבייה בהתאם לנהלי החברה?</a:t>
            </a:r>
          </a:p>
          <a:p>
            <a:pPr marL="457200" indent="-457200"/>
            <a:r>
              <a:rPr lang="he-IL" sz="4400" dirty="0"/>
              <a:t>באילו נקודות צריך הכשרה נוספת?</a:t>
            </a:r>
          </a:p>
          <a:p>
            <a:pPr marL="457200" indent="-457200"/>
            <a:r>
              <a:rPr lang="he-IL" sz="4400" dirty="0"/>
              <a:t>מה הם היעדים לשנה הבאה?</a:t>
            </a:r>
          </a:p>
          <a:p>
            <a:pPr marL="0" indent="0">
              <a:buNone/>
            </a:pPr>
            <a:endParaRPr lang="he-IL" sz="3200" dirty="0"/>
          </a:p>
          <a:p>
            <a:pPr marL="0" indent="0">
              <a:buNone/>
            </a:pPr>
            <a:endParaRPr lang="he-IL" sz="3200" dirty="0"/>
          </a:p>
          <a:p>
            <a:pPr marL="0" indent="0">
              <a:buNone/>
            </a:pPr>
            <a:endParaRPr lang="he-IL" dirty="0"/>
          </a:p>
          <a:p>
            <a:pPr marL="96848" indent="0">
              <a:buNone/>
            </a:pPr>
            <a:endParaRPr lang="he-IL" dirty="0"/>
          </a:p>
        </p:txBody>
      </p:sp>
    </p:spTree>
    <p:extLst>
      <p:ext uri="{BB962C8B-B14F-4D97-AF65-F5344CB8AC3E}">
        <p14:creationId xmlns:p14="http://schemas.microsoft.com/office/powerpoint/2010/main" val="2168991088"/>
      </p:ext>
    </p:extLst>
  </p:cSld>
  <p:clrMapOvr>
    <a:masterClrMapping/>
  </p:clrMapOvr>
</p:sld>
</file>

<file path=ppt/theme/theme1.xml><?xml version="1.0" encoding="utf-8"?>
<a:theme xmlns:a="http://schemas.openxmlformats.org/drawingml/2006/main" name="ערכת נושא Office">
  <a:themeElements>
    <a:clrScheme name="מערכת שידורים">
      <a:dk1>
        <a:srgbClr val="002060"/>
      </a:dk1>
      <a:lt1>
        <a:sysClr val="window" lastClr="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3167</TotalTime>
  <Words>674</Words>
  <Application>Microsoft Office PowerPoint</Application>
  <PresentationFormat>Widescreen</PresentationFormat>
  <Paragraphs>105</Paragraphs>
  <Slides>24</Slides>
  <Notes>21</Notes>
  <HiddenSlides>0</HiddenSlides>
  <MMClips>1</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Arial</vt:lpstr>
      <vt:lpstr>Calibri</vt:lpstr>
      <vt:lpstr>Calibri Light</vt:lpstr>
      <vt:lpstr>Varela Round</vt:lpstr>
      <vt:lpstr>ערכת נושא Office</vt:lpstr>
      <vt:lpstr>1_ערכת נושא Office</vt:lpstr>
      <vt:lpstr>מערכת שידורים לאומית</vt:lpstr>
      <vt:lpstr>שם השיעור</vt:lpstr>
      <vt:lpstr>מה נלמד היום </vt:lpstr>
      <vt:lpstr>שם הפרק</vt:lpstr>
      <vt:lpstr>מטרות תהליך הערכת עובדים</vt:lpstr>
      <vt:lpstr>הגדרת תפקיד/עיסוק</vt:lpstr>
      <vt:lpstr>הגדרת תפקיד/עיסוק</vt:lpstr>
      <vt:lpstr>הערכת עובדים - משימה</vt:lpstr>
      <vt:lpstr>שאלות להערכת איש מכירות</vt:lpstr>
      <vt:lpstr>הטיות בהערכת עובדים</vt:lpstr>
      <vt:lpstr>הטיות בהערכת עובדים</vt:lpstr>
      <vt:lpstr>אפקט ההילה</vt:lpstr>
      <vt:lpstr>שיטות להערכת עובדים - הערכת ממונים</vt:lpstr>
      <vt:lpstr>שיטות להערכת עובדים - הערכת עמיתים</vt:lpstr>
      <vt:lpstr>שיטות להערכת עובדים - הערכת כפופים</vt:lpstr>
      <vt:lpstr>שיטות להערכת עובדים - הערכה עצמית</vt:lpstr>
      <vt:lpstr>שיטות להערכת עובדים - הערכה חיצונית</vt:lpstr>
      <vt:lpstr>שיטות להערכת עובדים - הערכת 360 מעלות</vt:lpstr>
      <vt:lpstr>הדרכת מנהלים</vt:lpstr>
      <vt:lpstr>PowerPoint Presentation</vt:lpstr>
      <vt:lpstr>דגשים בהדרכת מעריכים</vt:lpstr>
      <vt:lpstr>משוב בהערכה</vt:lpstr>
      <vt:lpstr>אז מה למדנו היום?</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Anat Mano</cp:lastModifiedBy>
  <cp:revision>168</cp:revision>
  <dcterms:created xsi:type="dcterms:W3CDTF">2020-03-15T19:13:03Z</dcterms:created>
  <dcterms:modified xsi:type="dcterms:W3CDTF">2020-07-05T16:29:02Z</dcterms:modified>
</cp:coreProperties>
</file>