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90" r:id="rId2"/>
  </p:sldMasterIdLst>
  <p:notesMasterIdLst>
    <p:notesMasterId r:id="rId47"/>
  </p:notesMasterIdLst>
  <p:sldIdLst>
    <p:sldId id="326" r:id="rId3"/>
    <p:sldId id="327" r:id="rId4"/>
    <p:sldId id="329" r:id="rId5"/>
    <p:sldId id="330" r:id="rId6"/>
    <p:sldId id="328" r:id="rId7"/>
    <p:sldId id="331" r:id="rId8"/>
    <p:sldId id="332"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8" r:id="rId23"/>
    <p:sldId id="262" r:id="rId24"/>
    <p:sldId id="263" r:id="rId25"/>
    <p:sldId id="303" r:id="rId26"/>
    <p:sldId id="316" r:id="rId27"/>
    <p:sldId id="317" r:id="rId28"/>
    <p:sldId id="301" r:id="rId29"/>
    <p:sldId id="288" r:id="rId30"/>
    <p:sldId id="322" r:id="rId31"/>
    <p:sldId id="314" r:id="rId32"/>
    <p:sldId id="309" r:id="rId33"/>
    <p:sldId id="310" r:id="rId34"/>
    <p:sldId id="323" r:id="rId35"/>
    <p:sldId id="308" r:id="rId36"/>
    <p:sldId id="312" r:id="rId37"/>
    <p:sldId id="307" r:id="rId38"/>
    <p:sldId id="318" r:id="rId39"/>
    <p:sldId id="319" r:id="rId40"/>
    <p:sldId id="350" r:id="rId41"/>
    <p:sldId id="313" r:id="rId42"/>
    <p:sldId id="324" r:id="rId43"/>
    <p:sldId id="349" r:id="rId44"/>
    <p:sldId id="325" r:id="rId45"/>
    <p:sldId id="291" r:id="rId46"/>
  </p:sldIdLst>
  <p:sldSz cx="12192000" cy="6858000"/>
  <p:notesSz cx="6858000" cy="9144000"/>
  <p:defaultTextStyle>
    <a:defPPr>
      <a:defRPr lang="he-IL"/>
    </a:defPPr>
    <a:lvl1pPr algn="l" rtl="0" eaLnBrk="0" fontAlgn="base" hangingPunct="0">
      <a:spcBef>
        <a:spcPct val="0"/>
      </a:spcBef>
      <a:spcAft>
        <a:spcPct val="0"/>
      </a:spcAft>
      <a:defRPr kern="1200">
        <a:solidFill>
          <a:schemeClr val="tx1"/>
        </a:solidFill>
        <a:latin typeface="Varela Round" panose="00000500000000000000" pitchFamily="2" charset="-79"/>
        <a:ea typeface="+mn-ea"/>
        <a:cs typeface="Varela Round" panose="00000500000000000000" pitchFamily="2" charset="-79"/>
      </a:defRPr>
    </a:lvl1pPr>
    <a:lvl2pPr marL="457200" algn="l" rtl="0" eaLnBrk="0" fontAlgn="base" hangingPunct="0">
      <a:spcBef>
        <a:spcPct val="0"/>
      </a:spcBef>
      <a:spcAft>
        <a:spcPct val="0"/>
      </a:spcAft>
      <a:defRPr kern="1200">
        <a:solidFill>
          <a:schemeClr val="tx1"/>
        </a:solidFill>
        <a:latin typeface="Varela Round" panose="00000500000000000000" pitchFamily="2" charset="-79"/>
        <a:ea typeface="+mn-ea"/>
        <a:cs typeface="Varela Round" panose="00000500000000000000" pitchFamily="2" charset="-79"/>
      </a:defRPr>
    </a:lvl2pPr>
    <a:lvl3pPr marL="914400" algn="l" rtl="0" eaLnBrk="0" fontAlgn="base" hangingPunct="0">
      <a:spcBef>
        <a:spcPct val="0"/>
      </a:spcBef>
      <a:spcAft>
        <a:spcPct val="0"/>
      </a:spcAft>
      <a:defRPr kern="1200">
        <a:solidFill>
          <a:schemeClr val="tx1"/>
        </a:solidFill>
        <a:latin typeface="Varela Round" panose="00000500000000000000" pitchFamily="2" charset="-79"/>
        <a:ea typeface="+mn-ea"/>
        <a:cs typeface="Varela Round" panose="00000500000000000000" pitchFamily="2" charset="-79"/>
      </a:defRPr>
    </a:lvl3pPr>
    <a:lvl4pPr marL="1371600" algn="l" rtl="0" eaLnBrk="0" fontAlgn="base" hangingPunct="0">
      <a:spcBef>
        <a:spcPct val="0"/>
      </a:spcBef>
      <a:spcAft>
        <a:spcPct val="0"/>
      </a:spcAft>
      <a:defRPr kern="1200">
        <a:solidFill>
          <a:schemeClr val="tx1"/>
        </a:solidFill>
        <a:latin typeface="Varela Round" panose="00000500000000000000" pitchFamily="2" charset="-79"/>
        <a:ea typeface="+mn-ea"/>
        <a:cs typeface="Varela Round" panose="00000500000000000000" pitchFamily="2" charset="-79"/>
      </a:defRPr>
    </a:lvl4pPr>
    <a:lvl5pPr marL="1828800" algn="l" rtl="0" eaLnBrk="0" fontAlgn="base" hangingPunct="0">
      <a:spcBef>
        <a:spcPct val="0"/>
      </a:spcBef>
      <a:spcAft>
        <a:spcPct val="0"/>
      </a:spcAft>
      <a:defRPr kern="1200">
        <a:solidFill>
          <a:schemeClr val="tx1"/>
        </a:solidFill>
        <a:latin typeface="Varela Round" panose="00000500000000000000" pitchFamily="2" charset="-79"/>
        <a:ea typeface="+mn-ea"/>
        <a:cs typeface="Varela Round" panose="00000500000000000000" pitchFamily="2" charset="-79"/>
      </a:defRPr>
    </a:lvl5pPr>
    <a:lvl6pPr marL="2286000" algn="r" defTabSz="914400" rtl="1" eaLnBrk="1" latinLnBrk="0" hangingPunct="1">
      <a:defRPr kern="1200">
        <a:solidFill>
          <a:schemeClr val="tx1"/>
        </a:solidFill>
        <a:latin typeface="Varela Round" panose="00000500000000000000" pitchFamily="2" charset="-79"/>
        <a:ea typeface="+mn-ea"/>
        <a:cs typeface="Varela Round" panose="00000500000000000000" pitchFamily="2" charset="-79"/>
      </a:defRPr>
    </a:lvl6pPr>
    <a:lvl7pPr marL="2743200" algn="r" defTabSz="914400" rtl="1" eaLnBrk="1" latinLnBrk="0" hangingPunct="1">
      <a:defRPr kern="1200">
        <a:solidFill>
          <a:schemeClr val="tx1"/>
        </a:solidFill>
        <a:latin typeface="Varela Round" panose="00000500000000000000" pitchFamily="2" charset="-79"/>
        <a:ea typeface="+mn-ea"/>
        <a:cs typeface="Varela Round" panose="00000500000000000000" pitchFamily="2" charset="-79"/>
      </a:defRPr>
    </a:lvl7pPr>
    <a:lvl8pPr marL="3200400" algn="r" defTabSz="914400" rtl="1" eaLnBrk="1" latinLnBrk="0" hangingPunct="1">
      <a:defRPr kern="1200">
        <a:solidFill>
          <a:schemeClr val="tx1"/>
        </a:solidFill>
        <a:latin typeface="Varela Round" panose="00000500000000000000" pitchFamily="2" charset="-79"/>
        <a:ea typeface="+mn-ea"/>
        <a:cs typeface="Varela Round" panose="00000500000000000000" pitchFamily="2" charset="-79"/>
      </a:defRPr>
    </a:lvl8pPr>
    <a:lvl9pPr marL="3657600" algn="r" defTabSz="914400" rtl="1" eaLnBrk="1" latinLnBrk="0" hangingPunct="1">
      <a:defRPr kern="1200">
        <a:solidFill>
          <a:schemeClr val="tx1"/>
        </a:solidFill>
        <a:latin typeface="Varela Round" panose="00000500000000000000" pitchFamily="2" charset="-79"/>
        <a:ea typeface="+mn-ea"/>
        <a:cs typeface="Varela Round" panose="00000500000000000000" pitchFamily="2" charset="-79"/>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192A72"/>
    <a:srgbClr val="92D050"/>
    <a:srgbClr val="6CF0FF"/>
    <a:srgbClr val="E0E0E0"/>
    <a:srgbClr val="E6E6E6"/>
    <a:srgbClr val="11A4AB"/>
    <a:srgbClr val="12B4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973" autoAdjust="0"/>
    <p:restoredTop sz="93023" autoAdjust="0"/>
  </p:normalViewPr>
  <p:slideViewPr>
    <p:cSldViewPr snapToGrid="0" snapToObjects="1">
      <p:cViewPr varScale="1">
        <p:scale>
          <a:sx n="94" d="100"/>
          <a:sy n="94" d="100"/>
        </p:scale>
        <p:origin x="462" y="-270"/>
      </p:cViewPr>
      <p:guideLst>
        <p:guide orient="horz" pos="2160"/>
        <p:guide pos="3841"/>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DF984E40-BBA5-4B9A-9CEF-E1A8EC5AE2A4}"/>
              </a:ext>
            </a:extLst>
          </p:cNvPr>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ea typeface="+mn-ea"/>
                <a:cs typeface="+mn-cs"/>
              </a:defRPr>
            </a:lvl1pPr>
          </a:lstStyle>
          <a:p>
            <a:pPr>
              <a:defRPr/>
            </a:pPr>
            <a:endParaRPr lang="he-IL"/>
          </a:p>
        </p:txBody>
      </p:sp>
      <p:sp>
        <p:nvSpPr>
          <p:cNvPr id="3" name="מציין מיקום של תאריך 2">
            <a:extLst>
              <a:ext uri="{FF2B5EF4-FFF2-40B4-BE49-F238E27FC236}">
                <a16:creationId xmlns:a16="http://schemas.microsoft.com/office/drawing/2014/main" id="{BD0CE046-C3CD-40ED-8CCE-C5100F8E6BCE}"/>
              </a:ext>
            </a:extLst>
          </p:cNvPr>
          <p:cNvSpPr>
            <a:spLocks noGrp="1"/>
          </p:cNvSpPr>
          <p:nvPr>
            <p:ph type="dt" idx="1"/>
          </p:nvPr>
        </p:nvSpPr>
        <p:spPr>
          <a:xfrm>
            <a:off x="1588" y="0"/>
            <a:ext cx="2971800" cy="457200"/>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ea typeface="+mn-ea"/>
                <a:cs typeface="+mn-cs"/>
              </a:defRPr>
            </a:lvl1pPr>
          </a:lstStyle>
          <a:p>
            <a:pPr>
              <a:defRPr/>
            </a:pPr>
            <a:fld id="{C1ADCE7F-5143-4CF9-B02D-D71B6754C71B}" type="datetimeFigureOut">
              <a:rPr lang="he-IL"/>
              <a:pPr>
                <a:defRPr/>
              </a:pPr>
              <a:t>ל'/סיון/תש"ף</a:t>
            </a:fld>
            <a:endParaRPr lang="he-IL"/>
          </a:p>
        </p:txBody>
      </p:sp>
      <p:sp>
        <p:nvSpPr>
          <p:cNvPr id="4" name="מציין מיקום של תמונת שקופית 3">
            <a:extLst>
              <a:ext uri="{FF2B5EF4-FFF2-40B4-BE49-F238E27FC236}">
                <a16:creationId xmlns:a16="http://schemas.microsoft.com/office/drawing/2014/main" id="{44AC9E66-A93B-4E79-A629-D25EAC8ABA2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מציין מיקום של הערות 4">
            <a:extLst>
              <a:ext uri="{FF2B5EF4-FFF2-40B4-BE49-F238E27FC236}">
                <a16:creationId xmlns:a16="http://schemas.microsoft.com/office/drawing/2014/main" id="{240B01C1-5A52-44F7-8E5A-E7C5252F0A0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noProof="0"/>
              <a:t>לחץ כדי לערוך סגנונות טקסט של תבנית בסיס</a:t>
            </a:r>
          </a:p>
          <a:p>
            <a:pPr lvl="1"/>
            <a:r>
              <a:rPr lang="he-IL" noProof="0"/>
              <a:t>רמה שנייה</a:t>
            </a:r>
          </a:p>
          <a:p>
            <a:pPr lvl="2"/>
            <a:r>
              <a:rPr lang="he-IL" noProof="0"/>
              <a:t>רמה שלישית</a:t>
            </a:r>
          </a:p>
          <a:p>
            <a:pPr lvl="3"/>
            <a:r>
              <a:rPr lang="he-IL" noProof="0"/>
              <a:t>רמה רביעית</a:t>
            </a:r>
          </a:p>
          <a:p>
            <a:pPr lvl="4"/>
            <a:r>
              <a:rPr lang="he-IL" noProof="0"/>
              <a:t>רמה חמישית</a:t>
            </a:r>
          </a:p>
        </p:txBody>
      </p:sp>
      <p:sp>
        <p:nvSpPr>
          <p:cNvPr id="6" name="מציין מיקום של כותרת תחתונה 5">
            <a:extLst>
              <a:ext uri="{FF2B5EF4-FFF2-40B4-BE49-F238E27FC236}">
                <a16:creationId xmlns:a16="http://schemas.microsoft.com/office/drawing/2014/main" id="{ADACE28B-C408-4025-82BA-37850A2D5180}"/>
              </a:ext>
            </a:extLst>
          </p:cNvPr>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ea typeface="+mn-ea"/>
                <a:cs typeface="+mn-cs"/>
              </a:defRPr>
            </a:lvl1pPr>
          </a:lstStyle>
          <a:p>
            <a:pPr>
              <a:defRPr/>
            </a:pPr>
            <a:endParaRPr lang="he-IL"/>
          </a:p>
        </p:txBody>
      </p:sp>
      <p:sp>
        <p:nvSpPr>
          <p:cNvPr id="7" name="מציין מיקום של מספר שקופית 6">
            <a:extLst>
              <a:ext uri="{FF2B5EF4-FFF2-40B4-BE49-F238E27FC236}">
                <a16:creationId xmlns:a16="http://schemas.microsoft.com/office/drawing/2014/main" id="{8178042B-E2F9-4FF7-A074-B102054942F2}"/>
              </a:ext>
            </a:extLst>
          </p:cNvPr>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a:latin typeface="Calibri" panose="020F0502020204030204" pitchFamily="34" charset="0"/>
                <a:cs typeface="Arial" panose="020B0604020202020204" pitchFamily="34" charset="0"/>
              </a:defRPr>
            </a:lvl1pPr>
          </a:lstStyle>
          <a:p>
            <a:fld id="{5D1414AD-0B35-4D00-9B4C-DAFB63641E5C}" type="slidenum">
              <a:rPr lang="he-IL" altLang="he-IL"/>
              <a:pPr/>
              <a:t>‹#›</a:t>
            </a:fld>
            <a:endParaRPr lang="he-IL" altLang="he-IL"/>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Google Shape;51;g37bb09f989_0_0:notes">
            <a:extLst>
              <a:ext uri="{FF2B5EF4-FFF2-40B4-BE49-F238E27FC236}">
                <a16:creationId xmlns:a16="http://schemas.microsoft.com/office/drawing/2014/main" id="{A3150834-CFA8-4A90-AC7A-184ED69B6356}"/>
              </a:ext>
            </a:extLst>
          </p:cNvPr>
          <p:cNvSpPr>
            <a:spLocks noGrp="1" noRot="1" noChangeAspect="1" noTextEdit="1"/>
          </p:cNvSpPr>
          <p:nvPr>
            <p:ph type="sldImg" idx="2"/>
          </p:nvPr>
        </p:nvSpPr>
        <p:spPr bwMode="auto">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7651" name="Google Shape;52;g37bb09f989_0_0:notes">
            <a:extLst>
              <a:ext uri="{FF2B5EF4-FFF2-40B4-BE49-F238E27FC236}">
                <a16:creationId xmlns:a16="http://schemas.microsoft.com/office/drawing/2014/main" id="{5A4E6B52-A906-44EC-B8B3-A303EE3E0B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lgn="l" rtl="0" eaLnBrk="1" hangingPunct="1">
              <a:spcBef>
                <a:spcPct val="0"/>
              </a:spcBef>
            </a:pPr>
            <a:endParaRPr lang="he-IL" alt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20DF62C-2248-487E-BA0F-7B604E729A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B55EC472-5F1E-4EDD-9349-FB766ECDC1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e-IL" altLang="he-IL"/>
              <a:t>עם זאת הכוהן הגדול המשיך להיות נציג העם לפני השלטונות. </a:t>
            </a:r>
          </a:p>
          <a:p>
            <a:pPr eaLnBrk="1" hangingPunct="1">
              <a:spcBef>
                <a:spcPct val="0"/>
              </a:spcBef>
            </a:pPr>
            <a:r>
              <a:rPr lang="he-IL" altLang="he-IL"/>
              <a:t>לסנהדרין נותרו סמכויות שיפוט – אך כנראה ניטלה ממנה הסמכות להכריע בדיני נפשות.</a:t>
            </a:r>
          </a:p>
          <a:p>
            <a:pPr eaLnBrk="1" hangingPunct="1">
              <a:spcBef>
                <a:spcPct val="0"/>
              </a:spcBef>
            </a:pPr>
            <a:endParaRPr lang="en-US" altLang="he-IL"/>
          </a:p>
        </p:txBody>
      </p:sp>
      <p:sp>
        <p:nvSpPr>
          <p:cNvPr id="48132" name="Slide Number Placeholder 3">
            <a:extLst>
              <a:ext uri="{FF2B5EF4-FFF2-40B4-BE49-F238E27FC236}">
                <a16:creationId xmlns:a16="http://schemas.microsoft.com/office/drawing/2014/main" id="{C0D29B8E-92BD-4E09-BF77-AD1A472F78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A3BBFC28-4436-445A-9D78-C12ECD9EAE41}" type="slidenum">
              <a:rPr lang="he-IL" altLang="he-IL">
                <a:solidFill>
                  <a:srgbClr val="000000"/>
                </a:solidFill>
                <a:cs typeface="Varela Round" panose="00000500000000000000" pitchFamily="2" charset="-79"/>
              </a:rPr>
              <a:pPr algn="l">
                <a:spcBef>
                  <a:spcPct val="0"/>
                </a:spcBef>
              </a:pPr>
              <a:t>11</a:t>
            </a:fld>
            <a:endParaRPr lang="he-IL" altLang="he-IL">
              <a:solidFill>
                <a:srgbClr val="000000"/>
              </a:solidFill>
              <a:cs typeface="Varela Round" panose="00000500000000000000" pitchFamily="2" charset="-79"/>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4DAFE5F8-B42D-4556-ABBC-6A2CB4A0C3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CF6715D2-FF29-413B-8A1A-836956DEEA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e-IL" altLang="he-IL"/>
              <a:t>עם זאת הכוהן הגדול המשיך להיות נציג העם לפני השלטונות. </a:t>
            </a:r>
          </a:p>
          <a:p>
            <a:pPr eaLnBrk="1" hangingPunct="1">
              <a:spcBef>
                <a:spcPct val="0"/>
              </a:spcBef>
            </a:pPr>
            <a:r>
              <a:rPr lang="he-IL" altLang="he-IL"/>
              <a:t>לסנהדרין נותרו סמכויות שיפוט – אך כנראה ניטלה ממנה הסמכות להכריע בדיני נפשות.</a:t>
            </a:r>
          </a:p>
          <a:p>
            <a:pPr eaLnBrk="1" hangingPunct="1">
              <a:spcBef>
                <a:spcPct val="0"/>
              </a:spcBef>
            </a:pPr>
            <a:endParaRPr lang="en-US" altLang="he-IL"/>
          </a:p>
        </p:txBody>
      </p:sp>
      <p:sp>
        <p:nvSpPr>
          <p:cNvPr id="50180" name="Slide Number Placeholder 3">
            <a:extLst>
              <a:ext uri="{FF2B5EF4-FFF2-40B4-BE49-F238E27FC236}">
                <a16:creationId xmlns:a16="http://schemas.microsoft.com/office/drawing/2014/main" id="{66FBE4CE-1A69-4434-9783-BC1C3C9344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08748833-2922-488B-9EC0-FAC8528374F5}" type="slidenum">
              <a:rPr lang="he-IL" altLang="he-IL">
                <a:solidFill>
                  <a:srgbClr val="000000"/>
                </a:solidFill>
                <a:cs typeface="Varela Round" panose="00000500000000000000" pitchFamily="2" charset="-79"/>
              </a:rPr>
              <a:pPr algn="l">
                <a:spcBef>
                  <a:spcPct val="0"/>
                </a:spcBef>
              </a:pPr>
              <a:t>12</a:t>
            </a:fld>
            <a:endParaRPr lang="he-IL" altLang="he-IL">
              <a:solidFill>
                <a:srgbClr val="000000"/>
              </a:solidFill>
              <a:cs typeface="Varela Round" panose="00000500000000000000" pitchFamily="2" charset="-79"/>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מציין מיקום של תמונת שקופית 1">
            <a:extLst>
              <a:ext uri="{FF2B5EF4-FFF2-40B4-BE49-F238E27FC236}">
                <a16:creationId xmlns:a16="http://schemas.microsoft.com/office/drawing/2014/main" id="{D8615577-049E-40E4-8264-B4C04C8D42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מציין מיקום של הערות 2">
            <a:extLst>
              <a:ext uri="{FF2B5EF4-FFF2-40B4-BE49-F238E27FC236}">
                <a16:creationId xmlns:a16="http://schemas.microsoft.com/office/drawing/2014/main" id="{FD3F9387-78FC-4827-81D2-49CFD7930D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52228" name="מציין מיקום של מספר שקופית 3">
            <a:extLst>
              <a:ext uri="{FF2B5EF4-FFF2-40B4-BE49-F238E27FC236}">
                <a16:creationId xmlns:a16="http://schemas.microsoft.com/office/drawing/2014/main" id="{18AEF920-0755-4D1C-A599-98F053CD47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AB2743C0-7C89-4FFC-A6B3-7740C0100AA6}" type="slidenum">
              <a:rPr lang="he-IL" altLang="he-IL">
                <a:solidFill>
                  <a:srgbClr val="000000"/>
                </a:solidFill>
                <a:cs typeface="Varela Round" panose="00000500000000000000" pitchFamily="2" charset="-79"/>
              </a:rPr>
              <a:pPr algn="l">
                <a:spcBef>
                  <a:spcPct val="0"/>
                </a:spcBef>
              </a:pPr>
              <a:t>13</a:t>
            </a:fld>
            <a:endParaRPr lang="he-IL" altLang="he-IL">
              <a:solidFill>
                <a:srgbClr val="000000"/>
              </a:solidFill>
              <a:cs typeface="Varela Round" panose="00000500000000000000" pitchFamily="2" charset="-79"/>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מציין מיקום של תמונת שקופית 1">
            <a:extLst>
              <a:ext uri="{FF2B5EF4-FFF2-40B4-BE49-F238E27FC236}">
                <a16:creationId xmlns:a16="http://schemas.microsoft.com/office/drawing/2014/main" id="{5D68B6EE-681A-4067-AB6C-F6967F2BB1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מציין מיקום של הערות 2">
            <a:extLst>
              <a:ext uri="{FF2B5EF4-FFF2-40B4-BE49-F238E27FC236}">
                <a16:creationId xmlns:a16="http://schemas.microsoft.com/office/drawing/2014/main" id="{8A3E9D66-B1E1-4A45-A536-2DEF5E62DF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e-IL" altLang="he-IL"/>
              <a:t>ההידרדרות ביחסים בין היהודים לרומאים החריפה בשל סכסוך קיסריה.</a:t>
            </a:r>
          </a:p>
          <a:p>
            <a:pPr eaLnBrk="1" hangingPunct="1">
              <a:spcBef>
                <a:spcPct val="0"/>
              </a:spcBef>
            </a:pPr>
            <a:endParaRPr lang="he-IL" altLang="he-IL"/>
          </a:p>
          <a:p>
            <a:pPr eaLnBrk="1" hangingPunct="1">
              <a:spcBef>
                <a:spcPct val="0"/>
              </a:spcBef>
            </a:pPr>
            <a:r>
              <a:rPr lang="he-IL" altLang="he-IL"/>
              <a:t>בין היהודים לנוכרים בקיסריה שרר מתח סביב שאלת מעמדם של היהודים בעיר. היהודים טענו שקיסריה היא עיר יהודית כי הורדוס שהיה מלך יהודי בנה אותה, והנוכרים טענו שהיא פוליס, ששולטים בה אזרחיה היוונים. </a:t>
            </a:r>
          </a:p>
          <a:p>
            <a:pPr eaLnBrk="1" hangingPunct="1">
              <a:spcBef>
                <a:spcPct val="0"/>
              </a:spcBef>
            </a:pPr>
            <a:r>
              <a:rPr lang="he-IL" altLang="he-IL"/>
              <a:t>הנציב פליקס צידד בעמדת הנוכרים. </a:t>
            </a:r>
          </a:p>
          <a:p>
            <a:pPr eaLnBrk="1" hangingPunct="1">
              <a:spcBef>
                <a:spcPct val="0"/>
              </a:spcBef>
            </a:pPr>
            <a:r>
              <a:rPr lang="he-IL" altLang="he-IL"/>
              <a:t>בהמשך גם הקיסר נֵירֹון שפסק כי קיסריה אינה עיר יהודית. </a:t>
            </a:r>
          </a:p>
          <a:p>
            <a:pPr eaLnBrk="1" hangingPunct="1">
              <a:spcBef>
                <a:spcPct val="0"/>
              </a:spcBef>
            </a:pPr>
            <a:r>
              <a:rPr lang="he-IL" altLang="he-IL"/>
              <a:t>הפסיקה הובילה למהומות בין נוכרים ליהודים בהן נהרגו כ-20,000 יהודים. </a:t>
            </a:r>
          </a:p>
          <a:p>
            <a:pPr eaLnBrk="1" hangingPunct="1">
              <a:spcBef>
                <a:spcPct val="0"/>
              </a:spcBef>
            </a:pPr>
            <a:endParaRPr lang="he-IL" altLang="he-IL"/>
          </a:p>
        </p:txBody>
      </p:sp>
      <p:sp>
        <p:nvSpPr>
          <p:cNvPr id="55300" name="מציין מיקום של מספר שקופית 3">
            <a:extLst>
              <a:ext uri="{FF2B5EF4-FFF2-40B4-BE49-F238E27FC236}">
                <a16:creationId xmlns:a16="http://schemas.microsoft.com/office/drawing/2014/main" id="{FAF53EC9-B508-431F-836D-1A7F642A35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41F6A084-CDFB-424E-AA35-96DC00442450}" type="slidenum">
              <a:rPr lang="he-IL" altLang="he-IL">
                <a:solidFill>
                  <a:srgbClr val="000000"/>
                </a:solidFill>
                <a:cs typeface="Varela Round" panose="00000500000000000000" pitchFamily="2" charset="-79"/>
              </a:rPr>
              <a:pPr algn="l">
                <a:spcBef>
                  <a:spcPct val="0"/>
                </a:spcBef>
              </a:pPr>
              <a:t>15</a:t>
            </a:fld>
            <a:endParaRPr lang="he-IL" altLang="he-IL">
              <a:solidFill>
                <a:srgbClr val="000000"/>
              </a:solidFill>
              <a:cs typeface="Varela Round" panose="00000500000000000000" pitchFamily="2" charset="-79"/>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מציין מיקום של תמונת שקופית 1">
            <a:extLst>
              <a:ext uri="{FF2B5EF4-FFF2-40B4-BE49-F238E27FC236}">
                <a16:creationId xmlns:a16="http://schemas.microsoft.com/office/drawing/2014/main" id="{400CD4B1-661B-4B42-9599-476316DB85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מציין מיקום של הערות 2">
            <a:extLst>
              <a:ext uri="{FF2B5EF4-FFF2-40B4-BE49-F238E27FC236}">
                <a16:creationId xmlns:a16="http://schemas.microsoft.com/office/drawing/2014/main" id="{15D10807-E3A1-49E6-A5EB-2A8913109C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57348" name="מציין מיקום של מספר שקופית 3">
            <a:extLst>
              <a:ext uri="{FF2B5EF4-FFF2-40B4-BE49-F238E27FC236}">
                <a16:creationId xmlns:a16="http://schemas.microsoft.com/office/drawing/2014/main" id="{59C23FBE-9265-4C55-B712-DA7A21CBA1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BA3B89B3-EF5B-4BC6-B140-B9826F3119AE}" type="slidenum">
              <a:rPr lang="he-IL" altLang="he-IL">
                <a:solidFill>
                  <a:srgbClr val="000000"/>
                </a:solidFill>
                <a:cs typeface="Varela Round" panose="00000500000000000000" pitchFamily="2" charset="-79"/>
              </a:rPr>
              <a:pPr algn="l">
                <a:spcBef>
                  <a:spcPct val="0"/>
                </a:spcBef>
              </a:pPr>
              <a:t>16</a:t>
            </a:fld>
            <a:endParaRPr lang="he-IL" altLang="he-IL">
              <a:solidFill>
                <a:srgbClr val="000000"/>
              </a:solidFill>
              <a:cs typeface="Varela Round" panose="00000500000000000000" pitchFamily="2" charset="-79"/>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מציין מיקום של תמונת שקופית 1">
            <a:extLst>
              <a:ext uri="{FF2B5EF4-FFF2-40B4-BE49-F238E27FC236}">
                <a16:creationId xmlns:a16="http://schemas.microsoft.com/office/drawing/2014/main" id="{E5A3BFBE-24F7-4F2F-BE89-84745D0A2C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מציין מיקום של הערות 2">
            <a:extLst>
              <a:ext uri="{FF2B5EF4-FFF2-40B4-BE49-F238E27FC236}">
                <a16:creationId xmlns:a16="http://schemas.microsoft.com/office/drawing/2014/main" id="{76CEB02B-CECB-4AF5-A59A-BA26BEE4C8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e-IL" altLang="he-IL"/>
              <a:t>הנציבים נהגו בשחיתות, אכזריות, עשקו ונטלו שוחד.</a:t>
            </a:r>
          </a:p>
          <a:p>
            <a:pPr eaLnBrk="1" hangingPunct="1">
              <a:spcBef>
                <a:spcPct val="0"/>
              </a:spcBef>
            </a:pPr>
            <a:r>
              <a:rPr lang="he-IL" altLang="he-IL"/>
              <a:t>חיילים רומאים היו מגיעים לעתים לכפרים ומחרימים ושודדים יבול.</a:t>
            </a:r>
          </a:p>
          <a:p>
            <a:pPr eaLnBrk="1" hangingPunct="1">
              <a:spcBef>
                <a:spcPct val="0"/>
              </a:spcBef>
            </a:pPr>
            <a:r>
              <a:rPr lang="he-IL" altLang="he-IL"/>
              <a:t>מס קרקע, מס גולגולת, מס רכוש, מס יבול, מס על יבוא ויצוא. </a:t>
            </a:r>
          </a:p>
          <a:p>
            <a:pPr eaLnBrk="1" hangingPunct="1">
              <a:spcBef>
                <a:spcPct val="0"/>
              </a:spcBef>
            </a:pPr>
            <a:endParaRPr lang="he-IL" altLang="he-IL"/>
          </a:p>
          <a:p>
            <a:pPr eaLnBrk="1" hangingPunct="1">
              <a:spcBef>
                <a:spcPct val="0"/>
              </a:spcBef>
            </a:pPr>
            <a:endParaRPr lang="he-IL" altLang="he-IL"/>
          </a:p>
        </p:txBody>
      </p:sp>
      <p:sp>
        <p:nvSpPr>
          <p:cNvPr id="59396" name="מציין מיקום של מספר שקופית 3">
            <a:extLst>
              <a:ext uri="{FF2B5EF4-FFF2-40B4-BE49-F238E27FC236}">
                <a16:creationId xmlns:a16="http://schemas.microsoft.com/office/drawing/2014/main" id="{B2658F48-D91F-4007-8A7A-A55D1D5408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1382A03B-DC5E-4D64-BE49-49BD88E59354}" type="slidenum">
              <a:rPr lang="he-IL" altLang="he-IL">
                <a:solidFill>
                  <a:srgbClr val="000000"/>
                </a:solidFill>
                <a:cs typeface="Varela Round" panose="00000500000000000000" pitchFamily="2" charset="-79"/>
              </a:rPr>
              <a:pPr algn="l">
                <a:spcBef>
                  <a:spcPct val="0"/>
                </a:spcBef>
              </a:pPr>
              <a:t>17</a:t>
            </a:fld>
            <a:endParaRPr lang="he-IL" altLang="he-IL">
              <a:solidFill>
                <a:srgbClr val="000000"/>
              </a:solidFill>
              <a:cs typeface="Varela Round" panose="00000500000000000000" pitchFamily="2" charset="-79"/>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מציין מיקום של תמונת שקופית 1">
            <a:extLst>
              <a:ext uri="{FF2B5EF4-FFF2-40B4-BE49-F238E27FC236}">
                <a16:creationId xmlns:a16="http://schemas.microsoft.com/office/drawing/2014/main" id="{A870FD3B-DC44-4D4F-BE1F-8354327A21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מציין מיקום של הערות 2">
            <a:extLst>
              <a:ext uri="{FF2B5EF4-FFF2-40B4-BE49-F238E27FC236}">
                <a16:creationId xmlns:a16="http://schemas.microsoft.com/office/drawing/2014/main" id="{BA072DBF-44D7-476F-B677-81153585DC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e-IL" altLang="he-IL"/>
              <a:t>תקופה של מצוקה יוצרת ציפייה לגאולה והמונים נסחפים אחרי הבטחות אלה. </a:t>
            </a:r>
          </a:p>
          <a:p>
            <a:pPr eaLnBrk="1" hangingPunct="1">
              <a:spcBef>
                <a:spcPct val="0"/>
              </a:spcBef>
            </a:pPr>
            <a:endParaRPr lang="he-IL" altLang="he-IL"/>
          </a:p>
        </p:txBody>
      </p:sp>
      <p:sp>
        <p:nvSpPr>
          <p:cNvPr id="61444" name="מציין מיקום של מספר שקופית 3">
            <a:extLst>
              <a:ext uri="{FF2B5EF4-FFF2-40B4-BE49-F238E27FC236}">
                <a16:creationId xmlns:a16="http://schemas.microsoft.com/office/drawing/2014/main" id="{A221BB09-3DCE-45DA-9E7F-0DDBEC8BF3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C52C3190-639F-40CF-9D2E-032CC5C3B7DF}" type="slidenum">
              <a:rPr lang="he-IL" altLang="he-IL">
                <a:solidFill>
                  <a:srgbClr val="000000"/>
                </a:solidFill>
                <a:cs typeface="Varela Round" panose="00000500000000000000" pitchFamily="2" charset="-79"/>
              </a:rPr>
              <a:pPr algn="l">
                <a:spcBef>
                  <a:spcPct val="0"/>
                </a:spcBef>
              </a:pPr>
              <a:t>18</a:t>
            </a:fld>
            <a:endParaRPr lang="he-IL" altLang="he-IL">
              <a:solidFill>
                <a:srgbClr val="000000"/>
              </a:solidFill>
              <a:cs typeface="Varela Round" panose="00000500000000000000" pitchFamily="2" charset="-79"/>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מציין מיקום של תמונת שקופית 1">
            <a:extLst>
              <a:ext uri="{FF2B5EF4-FFF2-40B4-BE49-F238E27FC236}">
                <a16:creationId xmlns:a16="http://schemas.microsoft.com/office/drawing/2014/main" id="{B7EB8D58-FA16-43D3-BEBB-D77BFF1AC7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מציין מיקום של הערות 2">
            <a:extLst>
              <a:ext uri="{FF2B5EF4-FFF2-40B4-BE49-F238E27FC236}">
                <a16:creationId xmlns:a16="http://schemas.microsoft.com/office/drawing/2014/main" id="{B31453FA-3E6E-4DCB-9098-C59C854989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64516" name="מציין מיקום של מספר שקופית 3">
            <a:extLst>
              <a:ext uri="{FF2B5EF4-FFF2-40B4-BE49-F238E27FC236}">
                <a16:creationId xmlns:a16="http://schemas.microsoft.com/office/drawing/2014/main" id="{BE525BEE-2F48-4E11-9452-041D6F73DC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5400B54F-4F69-4607-9C40-A8287A99923B}" type="slidenum">
              <a:rPr lang="he-IL" altLang="he-IL">
                <a:solidFill>
                  <a:srgbClr val="000000"/>
                </a:solidFill>
                <a:cs typeface="Varela Round" panose="00000500000000000000" pitchFamily="2" charset="-79"/>
              </a:rPr>
              <a:pPr algn="l">
                <a:spcBef>
                  <a:spcPct val="0"/>
                </a:spcBef>
              </a:pPr>
              <a:t>20</a:t>
            </a:fld>
            <a:endParaRPr lang="he-IL" altLang="he-IL">
              <a:solidFill>
                <a:srgbClr val="000000"/>
              </a:solidFill>
              <a:cs typeface="Varela Round" panose="00000500000000000000" pitchFamily="2" charset="-79"/>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Google Shape;51;g37bb09f989_0_0:notes">
            <a:extLst>
              <a:ext uri="{FF2B5EF4-FFF2-40B4-BE49-F238E27FC236}">
                <a16:creationId xmlns:a16="http://schemas.microsoft.com/office/drawing/2014/main" id="{713A9F47-194A-4424-A72F-9297DC2E3662}"/>
              </a:ext>
            </a:extLst>
          </p:cNvPr>
          <p:cNvSpPr>
            <a:spLocks noGrp="1" noRot="1" noChangeAspect="1" noTextEdit="1"/>
          </p:cNvSpPr>
          <p:nvPr>
            <p:ph type="sldImg" idx="2"/>
          </p:nvPr>
        </p:nvSpPr>
        <p:spPr bwMode="auto">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8611" name="Google Shape;52;g37bb09f989_0_0:notes">
            <a:extLst>
              <a:ext uri="{FF2B5EF4-FFF2-40B4-BE49-F238E27FC236}">
                <a16:creationId xmlns:a16="http://schemas.microsoft.com/office/drawing/2014/main" id="{4A197E54-7C71-4642-AB74-9E3F4A3F34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lgn="l" rtl="0" eaLnBrk="1" hangingPunct="1">
              <a:spcBef>
                <a:spcPct val="0"/>
              </a:spcBef>
            </a:pPr>
            <a:endParaRPr lang="he-IL" altLang="he-I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Google Shape;58;g37bb09f989_0_49:notes">
            <a:extLst>
              <a:ext uri="{FF2B5EF4-FFF2-40B4-BE49-F238E27FC236}">
                <a16:creationId xmlns:a16="http://schemas.microsoft.com/office/drawing/2014/main" id="{A79EF915-69B8-44B9-ABCD-E56346B1CEBD}"/>
              </a:ext>
            </a:extLst>
          </p:cNvPr>
          <p:cNvSpPr>
            <a:spLocks noGrp="1" noRot="1" noChangeAspect="1" noTextEdit="1"/>
          </p:cNvSpPr>
          <p:nvPr>
            <p:ph type="sldImg" idx="2"/>
          </p:nvPr>
        </p:nvSpPr>
        <p:spPr bwMode="auto">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0659" name="Google Shape;59;g37bb09f989_0_49:notes">
            <a:extLst>
              <a:ext uri="{FF2B5EF4-FFF2-40B4-BE49-F238E27FC236}">
                <a16:creationId xmlns:a16="http://schemas.microsoft.com/office/drawing/2014/main" id="{CBD1A799-29C5-48E7-9EF2-9E4683A86B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lgn="l" rtl="0" eaLnBrk="1" hangingPunct="1">
              <a:spcBef>
                <a:spcPct val="0"/>
              </a:spcBef>
            </a:pPr>
            <a:endParaRPr lang="he-IL" alt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תמונת שקופית 1">
            <a:extLst>
              <a:ext uri="{FF2B5EF4-FFF2-40B4-BE49-F238E27FC236}">
                <a16:creationId xmlns:a16="http://schemas.microsoft.com/office/drawing/2014/main" id="{2B21F2FC-8AC6-4D9D-AD49-3CD04C371A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מציין מיקום של הערות 2">
            <a:extLst>
              <a:ext uri="{FF2B5EF4-FFF2-40B4-BE49-F238E27FC236}">
                <a16:creationId xmlns:a16="http://schemas.microsoft.com/office/drawing/2014/main" id="{46C87862-7F47-4DA6-9AE7-0D784BAF9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29700" name="מציין מיקום של מספר שקופית 3">
            <a:extLst>
              <a:ext uri="{FF2B5EF4-FFF2-40B4-BE49-F238E27FC236}">
                <a16:creationId xmlns:a16="http://schemas.microsoft.com/office/drawing/2014/main" id="{6A681EB4-2CE2-4B70-898D-9357D198E7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BEC4D5CA-961B-47FB-BBF2-E6EFE206205E}" type="slidenum">
              <a:rPr lang="he-IL" altLang="he-IL">
                <a:solidFill>
                  <a:srgbClr val="000000"/>
                </a:solidFill>
                <a:cs typeface="Varela Round" panose="00000500000000000000" pitchFamily="2" charset="-79"/>
              </a:rPr>
              <a:pPr algn="l">
                <a:spcBef>
                  <a:spcPct val="0"/>
                </a:spcBef>
              </a:pPr>
              <a:t>3</a:t>
            </a:fld>
            <a:endParaRPr lang="he-IL" altLang="he-IL">
              <a:solidFill>
                <a:srgbClr val="000000"/>
              </a:solidFill>
              <a:cs typeface="Varela Round" panose="00000500000000000000" pitchFamily="2" charset="-79"/>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מציין מיקום של תמונת שקופית 1">
            <a:extLst>
              <a:ext uri="{FF2B5EF4-FFF2-40B4-BE49-F238E27FC236}">
                <a16:creationId xmlns:a16="http://schemas.microsoft.com/office/drawing/2014/main" id="{224C75FC-EF3E-47E9-A644-7D2766B8F3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מציין מיקום של הערות 2">
            <a:extLst>
              <a:ext uri="{FF2B5EF4-FFF2-40B4-BE49-F238E27FC236}">
                <a16:creationId xmlns:a16="http://schemas.microsoft.com/office/drawing/2014/main" id="{7167B682-B329-48F7-A7D8-73DB39531A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72708" name="מציין מיקום של מספר שקופית 3">
            <a:extLst>
              <a:ext uri="{FF2B5EF4-FFF2-40B4-BE49-F238E27FC236}">
                <a16:creationId xmlns:a16="http://schemas.microsoft.com/office/drawing/2014/main" id="{80E33C3D-CE88-4261-90AE-32636CDF29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DC6FFBC2-CB58-46C9-9B99-ADDD9E7F73E0}" type="slidenum">
              <a:rPr lang="he-IL" altLang="he-IL">
                <a:cs typeface="Varela Round" panose="00000500000000000000" pitchFamily="2" charset="-79"/>
              </a:rPr>
              <a:pPr algn="l">
                <a:spcBef>
                  <a:spcPct val="0"/>
                </a:spcBef>
              </a:pPr>
              <a:t>24</a:t>
            </a:fld>
            <a:endParaRPr lang="he-IL" altLang="he-IL">
              <a:cs typeface="Varela Round" panose="00000500000000000000" pitchFamily="2" charset="-79"/>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A8BD98C6-89EC-4495-915D-89B9AC35D1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1739D599-03B2-4C83-8178-865348CFF3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he-IL"/>
          </a:p>
        </p:txBody>
      </p:sp>
      <p:sp>
        <p:nvSpPr>
          <p:cNvPr id="75780" name="Slide Number Placeholder 3">
            <a:extLst>
              <a:ext uri="{FF2B5EF4-FFF2-40B4-BE49-F238E27FC236}">
                <a16:creationId xmlns:a16="http://schemas.microsoft.com/office/drawing/2014/main" id="{3825D98F-3805-46E3-AD1E-F2548F6002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170BA548-5B99-4339-867C-10197C871610}" type="slidenum">
              <a:rPr lang="he-IL" altLang="he-IL">
                <a:cs typeface="Varela Round" panose="00000500000000000000" pitchFamily="2" charset="-79"/>
              </a:rPr>
              <a:pPr algn="l">
                <a:spcBef>
                  <a:spcPct val="0"/>
                </a:spcBef>
              </a:pPr>
              <a:t>26</a:t>
            </a:fld>
            <a:endParaRPr lang="he-IL" altLang="he-IL">
              <a:cs typeface="Varela Round" panose="00000500000000000000" pitchFamily="2" charset="-79"/>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10BED868-EF5A-4F9D-84B7-7CADC06147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AAE5D330-9ABB-44E6-8AC8-97131E35EA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he-IL"/>
          </a:p>
        </p:txBody>
      </p:sp>
      <p:sp>
        <p:nvSpPr>
          <p:cNvPr id="77828" name="Slide Number Placeholder 3">
            <a:extLst>
              <a:ext uri="{FF2B5EF4-FFF2-40B4-BE49-F238E27FC236}">
                <a16:creationId xmlns:a16="http://schemas.microsoft.com/office/drawing/2014/main" id="{266778EE-605B-4667-A30B-C31FA1BFF8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7406974D-30E6-4A9F-B510-808AF341F5FC}" type="slidenum">
              <a:rPr lang="he-IL" altLang="he-IL">
                <a:cs typeface="Varela Round" panose="00000500000000000000" pitchFamily="2" charset="-79"/>
              </a:rPr>
              <a:pPr algn="l">
                <a:spcBef>
                  <a:spcPct val="0"/>
                </a:spcBef>
              </a:pPr>
              <a:t>27</a:t>
            </a:fld>
            <a:endParaRPr lang="he-IL" altLang="he-IL">
              <a:cs typeface="Varela Round" panose="00000500000000000000" pitchFamily="2" charset="-79"/>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4" name="Google Shape;51;g37bb09f989_0_0:notes">
            <a:extLst>
              <a:ext uri="{FF2B5EF4-FFF2-40B4-BE49-F238E27FC236}">
                <a16:creationId xmlns:a16="http://schemas.microsoft.com/office/drawing/2014/main" id="{C4F24EA0-4436-41D6-9FC9-206E1A418F27}"/>
              </a:ext>
            </a:extLst>
          </p:cNvPr>
          <p:cNvSpPr>
            <a:spLocks noGrp="1" noRot="1" noChangeAspect="1" noTextEdit="1"/>
          </p:cNvSpPr>
          <p:nvPr>
            <p:ph type="sldImg" idx="2"/>
          </p:nvPr>
        </p:nvSpPr>
        <p:spPr bwMode="auto">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9875" name="Google Shape;52;g37bb09f989_0_0:notes">
            <a:extLst>
              <a:ext uri="{FF2B5EF4-FFF2-40B4-BE49-F238E27FC236}">
                <a16:creationId xmlns:a16="http://schemas.microsoft.com/office/drawing/2014/main" id="{88B90C61-6F1E-4B7D-A649-033EFCE4D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lgn="l" rtl="0" eaLnBrk="1" hangingPunct="1">
              <a:spcBef>
                <a:spcPct val="0"/>
              </a:spcBef>
            </a:pPr>
            <a:endParaRPr lang="he-IL" altLang="he-I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מציין מיקום של תמונת שקופית 1">
            <a:extLst>
              <a:ext uri="{FF2B5EF4-FFF2-40B4-BE49-F238E27FC236}">
                <a16:creationId xmlns:a16="http://schemas.microsoft.com/office/drawing/2014/main" id="{153151FA-E8B6-47A9-AAB4-3D32C068D2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מציין מיקום של הערות 2">
            <a:extLst>
              <a:ext uri="{FF2B5EF4-FFF2-40B4-BE49-F238E27FC236}">
                <a16:creationId xmlns:a16="http://schemas.microsoft.com/office/drawing/2014/main" id="{DD2F102D-F9E6-4ECB-BCF8-4F4F127B07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e-IL" altLang="he-IL"/>
              <a:t>אגריפס השני, נינו של הורדוס. היכן כמלך בחסות רומא</a:t>
            </a:r>
          </a:p>
          <a:p>
            <a:pPr eaLnBrk="1" hangingPunct="1">
              <a:spcBef>
                <a:spcPct val="0"/>
              </a:spcBef>
            </a:pPr>
            <a:endParaRPr lang="he-IL" altLang="he-IL"/>
          </a:p>
          <a:p>
            <a:pPr eaLnBrk="1" hangingPunct="1">
              <a:spcBef>
                <a:spcPct val="0"/>
              </a:spcBef>
            </a:pPr>
            <a:r>
              <a:rPr lang="he-IL" altLang="he-IL"/>
              <a:t>היציאה למרד נגד רומא נראית לנו כיום כמעשה של טירוף. לנוכח הטיעונים שהעלה יוסף בן מתתיהו בנאום אגריפס ברור לגמרי כי לא היה כל סיכוי לנחול הצלחה במרד.</a:t>
            </a:r>
          </a:p>
          <a:p>
            <a:pPr eaLnBrk="1" hangingPunct="1">
              <a:spcBef>
                <a:spcPct val="0"/>
              </a:spcBef>
            </a:pPr>
            <a:r>
              <a:rPr lang="he-IL" altLang="he-IL"/>
              <a:t>השאלה שתעסיק אותנו כאן היא מדוע, אם כך, הימרו היהודים על חייהם, על משפחותיהם ועל ארצם ועירם ובחרו לצאת למרד?</a:t>
            </a:r>
          </a:p>
          <a:p>
            <a:pPr eaLnBrk="1" hangingPunct="1">
              <a:spcBef>
                <a:spcPct val="0"/>
              </a:spcBef>
            </a:pPr>
            <a:r>
              <a:rPr lang="he-IL" altLang="he-IL"/>
              <a:t>וכיצד ניתן להסביר את ההקצנה שחלה בחברה היהודית ואשר דחפה אותה בסוף למלחמת אחים ולמרד ברומא?</a:t>
            </a:r>
          </a:p>
          <a:p>
            <a:pPr eaLnBrk="1" hangingPunct="1">
              <a:spcBef>
                <a:spcPct val="0"/>
              </a:spcBef>
            </a:pPr>
            <a:endParaRPr lang="he-IL" altLang="he-IL"/>
          </a:p>
          <a:p>
            <a:pPr eaLnBrk="1" hangingPunct="1">
              <a:spcBef>
                <a:spcPct val="0"/>
              </a:spcBef>
            </a:pPr>
            <a:endParaRPr lang="he-IL" altLang="he-IL"/>
          </a:p>
        </p:txBody>
      </p:sp>
      <p:sp>
        <p:nvSpPr>
          <p:cNvPr id="81924" name="מציין מיקום של מספר שקופית 3">
            <a:extLst>
              <a:ext uri="{FF2B5EF4-FFF2-40B4-BE49-F238E27FC236}">
                <a16:creationId xmlns:a16="http://schemas.microsoft.com/office/drawing/2014/main" id="{A78676B0-0332-43DB-8299-89D82BE98E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C7D84B47-3724-4787-B034-B4CBDB0EBAB8}" type="slidenum">
              <a:rPr lang="he-IL" altLang="he-IL">
                <a:cs typeface="Varela Round" panose="00000500000000000000" pitchFamily="2" charset="-79"/>
              </a:rPr>
              <a:pPr algn="l">
                <a:spcBef>
                  <a:spcPct val="0"/>
                </a:spcBef>
              </a:pPr>
              <a:t>29</a:t>
            </a:fld>
            <a:endParaRPr lang="he-IL" altLang="he-IL">
              <a:cs typeface="Varela Round" panose="00000500000000000000" pitchFamily="2" charset="-79"/>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מציין מיקום של תמונת שקופית 1">
            <a:extLst>
              <a:ext uri="{FF2B5EF4-FFF2-40B4-BE49-F238E27FC236}">
                <a16:creationId xmlns:a16="http://schemas.microsoft.com/office/drawing/2014/main" id="{45252B1B-4925-48A2-8585-278149CC36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מציין מיקום של הערות 2">
            <a:extLst>
              <a:ext uri="{FF2B5EF4-FFF2-40B4-BE49-F238E27FC236}">
                <a16:creationId xmlns:a16="http://schemas.microsoft.com/office/drawing/2014/main" id="{EDD736A1-D788-446A-B3B4-FAFD883FC9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e-IL" altLang="he-IL">
                <a:solidFill>
                  <a:srgbClr val="000000"/>
                </a:solidFill>
                <a:latin typeface="Arimo"/>
              </a:rPr>
              <a:t>המרד הגדול של היהודים ברומאים פרץ בעקבות מכלול של גורמים.</a:t>
            </a:r>
            <a:endParaRPr lang="he-IL" altLang="he-IL"/>
          </a:p>
          <a:p>
            <a:pPr eaLnBrk="1" hangingPunct="1">
              <a:spcBef>
                <a:spcPct val="0"/>
              </a:spcBef>
            </a:pPr>
            <a:endParaRPr lang="he-IL" altLang="he-IL"/>
          </a:p>
        </p:txBody>
      </p:sp>
      <p:sp>
        <p:nvSpPr>
          <p:cNvPr id="83972" name="מציין מיקום של מספר שקופית 3">
            <a:extLst>
              <a:ext uri="{FF2B5EF4-FFF2-40B4-BE49-F238E27FC236}">
                <a16:creationId xmlns:a16="http://schemas.microsoft.com/office/drawing/2014/main" id="{6423464C-09E3-49D6-A578-3AF2AB164D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8DB292E6-E2E9-470F-88CB-9CE303DFEA66}" type="slidenum">
              <a:rPr lang="he-IL" altLang="he-IL">
                <a:cs typeface="Varela Round" panose="00000500000000000000" pitchFamily="2" charset="-79"/>
              </a:rPr>
              <a:pPr algn="l">
                <a:spcBef>
                  <a:spcPct val="0"/>
                </a:spcBef>
              </a:pPr>
              <a:t>30</a:t>
            </a:fld>
            <a:endParaRPr lang="he-IL" altLang="he-IL">
              <a:cs typeface="Varela Round" panose="00000500000000000000" pitchFamily="2" charset="-79"/>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מציין מיקום של תמונת שקופית 1">
            <a:extLst>
              <a:ext uri="{FF2B5EF4-FFF2-40B4-BE49-F238E27FC236}">
                <a16:creationId xmlns:a16="http://schemas.microsoft.com/office/drawing/2014/main" id="{29E2F984-10A5-460C-AAC4-9738D25B41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מציין מיקום של הערות 2">
            <a:extLst>
              <a:ext uri="{FF2B5EF4-FFF2-40B4-BE49-F238E27FC236}">
                <a16:creationId xmlns:a16="http://schemas.microsoft.com/office/drawing/2014/main" id="{FCD27A94-43EB-4843-8AB2-1B893FC9C7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86020" name="מציין מיקום של מספר שקופית 3">
            <a:extLst>
              <a:ext uri="{FF2B5EF4-FFF2-40B4-BE49-F238E27FC236}">
                <a16:creationId xmlns:a16="http://schemas.microsoft.com/office/drawing/2014/main" id="{6672E7A4-726A-463A-BD99-A0F081DB57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32888762-2DC0-4C50-808E-8434DB587735}" type="slidenum">
              <a:rPr lang="he-IL" altLang="he-IL">
                <a:cs typeface="Varela Round" panose="00000500000000000000" pitchFamily="2" charset="-79"/>
              </a:rPr>
              <a:pPr algn="l">
                <a:spcBef>
                  <a:spcPct val="0"/>
                </a:spcBef>
              </a:pPr>
              <a:t>31</a:t>
            </a:fld>
            <a:endParaRPr lang="he-IL" altLang="he-IL">
              <a:cs typeface="Varela Round" panose="00000500000000000000" pitchFamily="2" charset="-79"/>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מציין מיקום של תמונת שקופית 1">
            <a:extLst>
              <a:ext uri="{FF2B5EF4-FFF2-40B4-BE49-F238E27FC236}">
                <a16:creationId xmlns:a16="http://schemas.microsoft.com/office/drawing/2014/main" id="{FD13F294-6B62-406F-8AB1-E6D58CF783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מציין מיקום של הערות 2">
            <a:extLst>
              <a:ext uri="{FF2B5EF4-FFF2-40B4-BE49-F238E27FC236}">
                <a16:creationId xmlns:a16="http://schemas.microsoft.com/office/drawing/2014/main" id="{5F3DE55F-CD5E-466F-9305-EB37070AC4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e-IL" altLang="he-IL">
                <a:solidFill>
                  <a:srgbClr val="080808"/>
                </a:solidFill>
              </a:rPr>
              <a:t>במיוחד מהפער תרבותי ודתי, כאשר כל אחד מהצדדים זלזל בדת ובתרבות של הצד השני. </a:t>
            </a:r>
          </a:p>
          <a:p>
            <a:pPr eaLnBrk="1" hangingPunct="1">
              <a:spcBef>
                <a:spcPct val="0"/>
              </a:spcBef>
            </a:pPr>
            <a:endParaRPr lang="he-IL" altLang="he-IL"/>
          </a:p>
        </p:txBody>
      </p:sp>
      <p:sp>
        <p:nvSpPr>
          <p:cNvPr id="88068" name="מציין מיקום של מספר שקופית 3">
            <a:extLst>
              <a:ext uri="{FF2B5EF4-FFF2-40B4-BE49-F238E27FC236}">
                <a16:creationId xmlns:a16="http://schemas.microsoft.com/office/drawing/2014/main" id="{2A4BAB91-E11D-47E9-85E1-3BF0135449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85414B08-99C7-4C26-8579-41224BC6798B}" type="slidenum">
              <a:rPr lang="he-IL" altLang="he-IL">
                <a:cs typeface="Varela Round" panose="00000500000000000000" pitchFamily="2" charset="-79"/>
              </a:rPr>
              <a:pPr algn="l">
                <a:spcBef>
                  <a:spcPct val="0"/>
                </a:spcBef>
              </a:pPr>
              <a:t>32</a:t>
            </a:fld>
            <a:endParaRPr lang="he-IL" altLang="he-IL">
              <a:cs typeface="Varela Round" panose="00000500000000000000" pitchFamily="2" charset="-79"/>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מציין מיקום של תמונת שקופית 1">
            <a:extLst>
              <a:ext uri="{FF2B5EF4-FFF2-40B4-BE49-F238E27FC236}">
                <a16:creationId xmlns:a16="http://schemas.microsoft.com/office/drawing/2014/main" id="{51F59277-11FD-4476-9750-86FD8F670E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מציין מיקום של הערות 2">
            <a:extLst>
              <a:ext uri="{FF2B5EF4-FFF2-40B4-BE49-F238E27FC236}">
                <a16:creationId xmlns:a16="http://schemas.microsoft.com/office/drawing/2014/main" id="{67E50290-2EB6-4895-B79B-E5D322E25F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e-IL" altLang="he-IL">
                <a:solidFill>
                  <a:srgbClr val="080808"/>
                </a:solidFill>
              </a:rPr>
              <a:t>במיוחד מהפער תרבותי ודתי, כאשר כל אחד מהצדדים זלזל בדת ובתרבות של הצד השני. </a:t>
            </a:r>
          </a:p>
          <a:p>
            <a:pPr eaLnBrk="1" hangingPunct="1">
              <a:spcBef>
                <a:spcPct val="0"/>
              </a:spcBef>
            </a:pPr>
            <a:endParaRPr lang="he-IL" altLang="he-IL">
              <a:solidFill>
                <a:srgbClr val="080808"/>
              </a:solidFill>
            </a:endParaRPr>
          </a:p>
          <a:p>
            <a:pPr eaLnBrk="1" hangingPunct="1">
              <a:spcBef>
                <a:spcPct val="0"/>
              </a:spcBef>
            </a:pPr>
            <a:r>
              <a:rPr lang="he-IL" altLang="he-IL" b="1"/>
              <a:t>קיסריה</a:t>
            </a:r>
            <a:r>
              <a:rPr lang="he-IL" altLang="he-IL"/>
              <a:t> היתה עיר מעורבת -וויכוח שהתנהל בין היהודים לנוכרים על השליטה בעיר גלש לאלימות. </a:t>
            </a:r>
          </a:p>
          <a:p>
            <a:pPr eaLnBrk="1" hangingPunct="1">
              <a:spcBef>
                <a:spcPct val="0"/>
              </a:spcBef>
            </a:pPr>
            <a:r>
              <a:rPr lang="he-IL" altLang="he-IL"/>
              <a:t>היהודים טענו שהעיר שייכת להם כיוון שנבנתה על ידי היהודי הורדוס ואילו הנוכרים טענו שהיא נבנתה במיוחד עבורם ולראייה סגנון הבניה/המוסדות. </a:t>
            </a:r>
          </a:p>
          <a:p>
            <a:pPr eaLnBrk="1" hangingPunct="1">
              <a:spcBef>
                <a:spcPct val="0"/>
              </a:spcBef>
            </a:pPr>
            <a:r>
              <a:rPr lang="he-IL" altLang="he-IL"/>
              <a:t>הסכסוך הידרדר לאלימות ויד היהודים היתה על העליונה עד שהתערב הנציב פליקס וחייליו אשר טבחו ביהודים ובזזו את רכושם.</a:t>
            </a:r>
          </a:p>
          <a:p>
            <a:pPr eaLnBrk="1" hangingPunct="1">
              <a:spcBef>
                <a:spcPct val="0"/>
              </a:spcBef>
            </a:pPr>
            <a:endParaRPr lang="he-IL" altLang="he-IL">
              <a:solidFill>
                <a:srgbClr val="080808"/>
              </a:solidFill>
            </a:endParaRPr>
          </a:p>
          <a:p>
            <a:pPr eaLnBrk="1" hangingPunct="1">
              <a:spcBef>
                <a:spcPct val="0"/>
              </a:spcBef>
            </a:pPr>
            <a:r>
              <a:rPr lang="he-IL" altLang="he-IL"/>
              <a:t>בהמשך פנו היהודים פנו לקיסר נירון בבקשה שיכריע למי שייכת העיר והוא פסק לטובת הנוכרים. </a:t>
            </a:r>
          </a:p>
          <a:p>
            <a:pPr eaLnBrk="1" hangingPunct="1">
              <a:spcBef>
                <a:spcPct val="0"/>
              </a:spcBef>
            </a:pPr>
            <a:r>
              <a:rPr lang="he-IL" altLang="he-IL"/>
              <a:t>פסיקה זו ליבתה את היצרים בין הצדדים ועודדה את הנוכרים להתנכל ליהודים ולממש את עדיפותם. </a:t>
            </a:r>
          </a:p>
          <a:p>
            <a:pPr eaLnBrk="1" hangingPunct="1">
              <a:spcBef>
                <a:spcPct val="0"/>
              </a:spcBef>
            </a:pPr>
            <a:r>
              <a:rPr lang="he-IL" altLang="he-IL"/>
              <a:t>בקיסריה היה בית כנסת שמאחוריו מגרש ריק של נוכרים. בראשית שנות ה-60 פנו היהודים אל בעלי המגרש והציעו לרכוש אותו. • הוא החליט </a:t>
            </a:r>
          </a:p>
          <a:p>
            <a:pPr eaLnBrk="1" hangingPunct="1">
              <a:spcBef>
                <a:spcPct val="0"/>
              </a:spcBef>
            </a:pPr>
            <a:endParaRPr lang="he-IL" altLang="he-IL"/>
          </a:p>
          <a:p>
            <a:pPr eaLnBrk="1" hangingPunct="1">
              <a:spcBef>
                <a:spcPct val="0"/>
              </a:spcBef>
            </a:pPr>
            <a:r>
              <a:rPr lang="he-IL" altLang="he-IL"/>
              <a:t>בתגובה לבנות עליו בית מלאכה אשר חסם כמעט לחלוטין את הגישה לבית הכנסת. </a:t>
            </a:r>
          </a:p>
          <a:p>
            <a:pPr eaLnBrk="1" hangingPunct="1">
              <a:spcBef>
                <a:spcPct val="0"/>
              </a:spcBef>
            </a:pPr>
            <a:r>
              <a:rPr lang="he-IL" altLang="he-IL"/>
              <a:t>היהודים פנו לנציב פלורוס וביקשו שיסייע להם למנוע את הבנייה. הוא הסכים לסייע להם בכך אך לאחר ששילמו שוחד עזב מייד את העיר. </a:t>
            </a:r>
          </a:p>
          <a:p>
            <a:pPr eaLnBrk="1" hangingPunct="1">
              <a:spcBef>
                <a:spcPct val="0"/>
              </a:spcBef>
            </a:pPr>
            <a:r>
              <a:rPr lang="he-IL" altLang="he-IL"/>
              <a:t>לאחר מכן העלה נוכרי קורבן ציפור בשבת בפתח בית הכנסת והדבר הוביל להתנגשות אלימה בה נהרגו כ-000,20 מיהודי העיר. </a:t>
            </a:r>
          </a:p>
        </p:txBody>
      </p:sp>
      <p:sp>
        <p:nvSpPr>
          <p:cNvPr id="90116" name="מציין מיקום של מספר שקופית 3">
            <a:extLst>
              <a:ext uri="{FF2B5EF4-FFF2-40B4-BE49-F238E27FC236}">
                <a16:creationId xmlns:a16="http://schemas.microsoft.com/office/drawing/2014/main" id="{446F9CA9-FE6B-44D1-80EC-B073F57947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6A7AE39F-75A0-464F-829B-FD57AD2EACBA}" type="slidenum">
              <a:rPr lang="he-IL" altLang="he-IL">
                <a:cs typeface="Varela Round" panose="00000500000000000000" pitchFamily="2" charset="-79"/>
              </a:rPr>
              <a:pPr algn="l">
                <a:spcBef>
                  <a:spcPct val="0"/>
                </a:spcBef>
              </a:pPr>
              <a:t>33</a:t>
            </a:fld>
            <a:endParaRPr lang="he-IL" altLang="he-IL">
              <a:cs typeface="Varela Round" panose="00000500000000000000" pitchFamily="2" charset="-79"/>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מציין מיקום של תמונת שקופית 1">
            <a:extLst>
              <a:ext uri="{FF2B5EF4-FFF2-40B4-BE49-F238E27FC236}">
                <a16:creationId xmlns:a16="http://schemas.microsoft.com/office/drawing/2014/main" id="{FC951AAA-E148-44E5-BAAC-E6AED95349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מציין מיקום של הערות 2">
            <a:extLst>
              <a:ext uri="{FF2B5EF4-FFF2-40B4-BE49-F238E27FC236}">
                <a16:creationId xmlns:a16="http://schemas.microsoft.com/office/drawing/2014/main" id="{C09096D1-8699-4A04-8F13-A9F73764FE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e-IL" altLang="he-IL">
                <a:solidFill>
                  <a:srgbClr val="3F3F3F"/>
                </a:solidFill>
                <a:latin typeface="Arial" panose="020B0604020202020204" pitchFamily="34" charset="0"/>
              </a:rPr>
              <a:t>קבוצה של יהודים בשם "סיקריים" טענה שהכניעה לשלטון הרומאים היא חטא כי היא מבטאת את ההכרה באדון אחר חוץ מאלוהים. לכן הם קראו למרד בשלטון הרומאי וככל שהתגברה המצוקה של העם כך גברה השפעתם. הם פעלו באלימות נגד הרומאים ונגד נכבדים יהודים שנחשדו כמשתפי פעולה עם הרומאים.</a:t>
            </a:r>
            <a:endParaRPr lang="he-IL" altLang="he-IL"/>
          </a:p>
          <a:p>
            <a:pPr eaLnBrk="1" hangingPunct="1">
              <a:spcBef>
                <a:spcPct val="0"/>
              </a:spcBef>
            </a:pPr>
            <a:endParaRPr lang="he-IL" altLang="he-IL"/>
          </a:p>
        </p:txBody>
      </p:sp>
      <p:sp>
        <p:nvSpPr>
          <p:cNvPr id="93188" name="מציין מיקום של מספר שקופית 3">
            <a:extLst>
              <a:ext uri="{FF2B5EF4-FFF2-40B4-BE49-F238E27FC236}">
                <a16:creationId xmlns:a16="http://schemas.microsoft.com/office/drawing/2014/main" id="{888BCA7D-33FC-444E-92DF-ADEB333A89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D5E468C7-0AC7-479B-B466-7739BB5DD08D}" type="slidenum">
              <a:rPr lang="he-IL" altLang="he-IL">
                <a:cs typeface="Varela Round" panose="00000500000000000000" pitchFamily="2" charset="-79"/>
              </a:rPr>
              <a:pPr algn="l">
                <a:spcBef>
                  <a:spcPct val="0"/>
                </a:spcBef>
              </a:pPr>
              <a:t>35</a:t>
            </a:fld>
            <a:endParaRPr lang="he-IL" altLang="he-IL">
              <a:cs typeface="Varela Round" panose="00000500000000000000" pitchFamily="2" charset="-79"/>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Google Shape;51;g37bb09f989_0_0:notes">
            <a:extLst>
              <a:ext uri="{FF2B5EF4-FFF2-40B4-BE49-F238E27FC236}">
                <a16:creationId xmlns:a16="http://schemas.microsoft.com/office/drawing/2014/main" id="{A80CB567-967F-4ED6-9E75-016BEE7B8606}"/>
              </a:ext>
            </a:extLst>
          </p:cNvPr>
          <p:cNvSpPr>
            <a:spLocks noGrp="1" noRot="1" noChangeAspect="1" noTextEdit="1"/>
          </p:cNvSpPr>
          <p:nvPr>
            <p:ph type="sldImg" idx="2"/>
          </p:nvPr>
        </p:nvSpPr>
        <p:spPr bwMode="auto">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1747" name="Google Shape;52;g37bb09f989_0_0:notes">
            <a:extLst>
              <a:ext uri="{FF2B5EF4-FFF2-40B4-BE49-F238E27FC236}">
                <a16:creationId xmlns:a16="http://schemas.microsoft.com/office/drawing/2014/main" id="{EDFE7E1F-A816-4BC8-9324-91E59A6C13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lgn="l" rtl="0" eaLnBrk="1" hangingPunct="1">
              <a:spcBef>
                <a:spcPct val="0"/>
              </a:spcBef>
            </a:pPr>
            <a:endParaRPr lang="he-IL" altLang="he-I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8085D6B4-DF6A-442F-B3F0-87CC98AEF5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962349AF-4241-4BAE-B742-DC051B6EDA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he-IL"/>
          </a:p>
        </p:txBody>
      </p:sp>
      <p:sp>
        <p:nvSpPr>
          <p:cNvPr id="95236" name="Slide Number Placeholder 3">
            <a:extLst>
              <a:ext uri="{FF2B5EF4-FFF2-40B4-BE49-F238E27FC236}">
                <a16:creationId xmlns:a16="http://schemas.microsoft.com/office/drawing/2014/main" id="{117E2F08-7D00-4B81-9FCA-E2C2F72FC6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98F8DB64-C08A-4902-8461-0248C06718EA}" type="slidenum">
              <a:rPr lang="he-IL" altLang="he-IL">
                <a:cs typeface="Varela Round" panose="00000500000000000000" pitchFamily="2" charset="-79"/>
              </a:rPr>
              <a:pPr algn="l">
                <a:spcBef>
                  <a:spcPct val="0"/>
                </a:spcBef>
              </a:pPr>
              <a:t>36</a:t>
            </a:fld>
            <a:endParaRPr lang="he-IL" altLang="he-IL">
              <a:cs typeface="Varela Round" panose="00000500000000000000" pitchFamily="2" charset="-79"/>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7282" name="Google Shape;51;g37bb09f989_0_0:notes">
            <a:extLst>
              <a:ext uri="{FF2B5EF4-FFF2-40B4-BE49-F238E27FC236}">
                <a16:creationId xmlns:a16="http://schemas.microsoft.com/office/drawing/2014/main" id="{D841D22B-0BC2-494B-B24E-A55EA672D4D5}"/>
              </a:ext>
            </a:extLst>
          </p:cNvPr>
          <p:cNvSpPr>
            <a:spLocks noGrp="1" noRot="1" noChangeAspect="1" noTextEdit="1"/>
          </p:cNvSpPr>
          <p:nvPr>
            <p:ph type="sldImg" idx="2"/>
          </p:nvPr>
        </p:nvSpPr>
        <p:spPr bwMode="auto">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7283" name="Google Shape;52;g37bb09f989_0_0:notes">
            <a:extLst>
              <a:ext uri="{FF2B5EF4-FFF2-40B4-BE49-F238E27FC236}">
                <a16:creationId xmlns:a16="http://schemas.microsoft.com/office/drawing/2014/main" id="{F9A33C6C-856D-437D-8E2C-305C9E2FED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lgn="l" rtl="0" eaLnBrk="1" hangingPunct="1">
              <a:spcBef>
                <a:spcPct val="0"/>
              </a:spcBef>
            </a:pPr>
            <a:endParaRPr lang="he-IL" altLang="he-I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מציין מיקום של תמונת שקופית 1">
            <a:extLst>
              <a:ext uri="{FF2B5EF4-FFF2-40B4-BE49-F238E27FC236}">
                <a16:creationId xmlns:a16="http://schemas.microsoft.com/office/drawing/2014/main" id="{D75BFCF7-D056-41BD-BF9A-F7DFEF4A5A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מציין מיקום של הערות 2">
            <a:extLst>
              <a:ext uri="{FF2B5EF4-FFF2-40B4-BE49-F238E27FC236}">
                <a16:creationId xmlns:a16="http://schemas.microsoft.com/office/drawing/2014/main" id="{0330D44A-58A7-409B-9479-4D01D9A926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e-IL" altLang="he-IL" b="1" u="sng">
                <a:solidFill>
                  <a:srgbClr val="333333"/>
                </a:solidFill>
                <a:latin typeface="Arimo"/>
              </a:rPr>
              <a:t>דתי </a:t>
            </a:r>
            <a:r>
              <a:rPr lang="he-IL" altLang="he-IL">
                <a:solidFill>
                  <a:srgbClr val="333333"/>
                </a:solidFill>
                <a:latin typeface="Arimo"/>
              </a:rPr>
              <a:t>- בית המקדש שהיה מרכז לאומי, פוליטי, כלכלי ודתי חרב \ הלם ולאבל כבד בעם היהודי \ התבטלו עבודת הקורבנות \ התבטלו התרומות לכוהנים וללוויים</a:t>
            </a:r>
          </a:p>
          <a:p>
            <a:pPr eaLnBrk="1" hangingPunct="1">
              <a:spcBef>
                <a:spcPct val="0"/>
              </a:spcBef>
            </a:pPr>
            <a:endParaRPr lang="he-IL" altLang="he-IL"/>
          </a:p>
        </p:txBody>
      </p:sp>
      <p:sp>
        <p:nvSpPr>
          <p:cNvPr id="100356" name="מציין מיקום של מספר שקופית 3">
            <a:extLst>
              <a:ext uri="{FF2B5EF4-FFF2-40B4-BE49-F238E27FC236}">
                <a16:creationId xmlns:a16="http://schemas.microsoft.com/office/drawing/2014/main" id="{EB1DF00F-A383-4FFB-BDD3-E94CB509E8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DEE7951C-6559-4229-9DE1-23BF6CFD43F9}" type="slidenum">
              <a:rPr lang="he-IL" altLang="he-IL">
                <a:cs typeface="Varela Round" panose="00000500000000000000" pitchFamily="2" charset="-79"/>
              </a:rPr>
              <a:pPr algn="l">
                <a:spcBef>
                  <a:spcPct val="0"/>
                </a:spcBef>
              </a:pPr>
              <a:t>40</a:t>
            </a:fld>
            <a:endParaRPr lang="he-IL" altLang="he-IL">
              <a:cs typeface="Varela Round" panose="00000500000000000000" pitchFamily="2" charset="-79"/>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Google Shape;58;g37bb09f989_0_49:notes">
            <a:extLst>
              <a:ext uri="{FF2B5EF4-FFF2-40B4-BE49-F238E27FC236}">
                <a16:creationId xmlns:a16="http://schemas.microsoft.com/office/drawing/2014/main" id="{52633160-A80B-4BCA-B19B-01AE27FEE5AE}"/>
              </a:ext>
            </a:extLst>
          </p:cNvPr>
          <p:cNvSpPr>
            <a:spLocks noGrp="1" noRot="1" noChangeAspect="1" noTextEdit="1"/>
          </p:cNvSpPr>
          <p:nvPr>
            <p:ph type="sldImg" idx="2"/>
          </p:nvPr>
        </p:nvSpPr>
        <p:spPr bwMode="auto">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3795" name="Google Shape;59;g37bb09f989_0_49:notes">
            <a:extLst>
              <a:ext uri="{FF2B5EF4-FFF2-40B4-BE49-F238E27FC236}">
                <a16:creationId xmlns:a16="http://schemas.microsoft.com/office/drawing/2014/main" id="{3DE872EF-F97F-408B-A430-70C4EB8ABB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lgn="l" rtl="0" eaLnBrk="1" hangingPunct="1">
              <a:spcBef>
                <a:spcPct val="0"/>
              </a:spcBef>
            </a:pPr>
            <a:endParaRPr lang="he-IL" alt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206A614-203A-4355-97D4-4FC493E604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1C6E6051-31DF-4595-AF5F-A32ACB4008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e-IL" altLang="he-IL"/>
              <a:t>כזכור, פרקים הקודמים דיברנו על מדינת החסות של הורדוס, אוטונומיה בענייני פנים, אחרי 33 שנים הורדוס מת.</a:t>
            </a:r>
          </a:p>
          <a:p>
            <a:pPr eaLnBrk="1" hangingPunct="1">
              <a:spcBef>
                <a:spcPct val="0"/>
              </a:spcBef>
            </a:pPr>
            <a:r>
              <a:rPr lang="he-IL" altLang="he-IL"/>
              <a:t>רומא מחשבת מסלול מחדש, קיסר רומא – אוגוסטוס מחליט לשנות את המעמד הפוליטי והמשפטי של יהודה – יהודה נשלטת לפרובינקיה רומית הנשלטת על ידי נציב רומאי, יושב בקיסריה.</a:t>
            </a:r>
            <a:endParaRPr lang="en-US" altLang="he-IL"/>
          </a:p>
        </p:txBody>
      </p:sp>
      <p:sp>
        <p:nvSpPr>
          <p:cNvPr id="35844" name="Slide Number Placeholder 3">
            <a:extLst>
              <a:ext uri="{FF2B5EF4-FFF2-40B4-BE49-F238E27FC236}">
                <a16:creationId xmlns:a16="http://schemas.microsoft.com/office/drawing/2014/main" id="{76F71FFB-89EC-4AA7-A3EB-17B16542AD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F11A9E5A-2231-408A-81F1-896823348836}" type="slidenum">
              <a:rPr lang="he-IL" altLang="he-IL">
                <a:solidFill>
                  <a:srgbClr val="000000"/>
                </a:solidFill>
                <a:cs typeface="Varela Round" panose="00000500000000000000" pitchFamily="2" charset="-79"/>
              </a:rPr>
              <a:pPr algn="l">
                <a:spcBef>
                  <a:spcPct val="0"/>
                </a:spcBef>
              </a:pPr>
              <a:t>6</a:t>
            </a:fld>
            <a:endParaRPr lang="he-IL" altLang="he-IL">
              <a:solidFill>
                <a:srgbClr val="000000"/>
              </a:solidFill>
              <a:cs typeface="Varela Round" panose="00000500000000000000" pitchFamily="2" charset="-79"/>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25D15025-C0FA-48A9-9012-B21AF22619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769AFE3E-49F3-4F18-B05B-5B0B166E75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e-IL" altLang="he-IL"/>
              <a:t>לראשונה מימי בית חשמונאי 167 לפנה"ס השלטון לא בידי יהודי </a:t>
            </a:r>
          </a:p>
          <a:p>
            <a:pPr eaLnBrk="1" hangingPunct="1">
              <a:spcBef>
                <a:spcPct val="0"/>
              </a:spcBef>
            </a:pPr>
            <a:endParaRPr lang="en-US" altLang="he-IL"/>
          </a:p>
        </p:txBody>
      </p:sp>
      <p:sp>
        <p:nvSpPr>
          <p:cNvPr id="37892" name="Slide Number Placeholder 3">
            <a:extLst>
              <a:ext uri="{FF2B5EF4-FFF2-40B4-BE49-F238E27FC236}">
                <a16:creationId xmlns:a16="http://schemas.microsoft.com/office/drawing/2014/main" id="{4694510A-87E6-4EB0-AEA4-BAE56744B9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32F6E791-1450-428A-97F0-85CA64759860}" type="slidenum">
              <a:rPr lang="he-IL" altLang="he-IL">
                <a:solidFill>
                  <a:srgbClr val="000000"/>
                </a:solidFill>
                <a:cs typeface="Varela Round" panose="00000500000000000000" pitchFamily="2" charset="-79"/>
              </a:rPr>
              <a:pPr algn="l">
                <a:spcBef>
                  <a:spcPct val="0"/>
                </a:spcBef>
              </a:pPr>
              <a:t>7</a:t>
            </a:fld>
            <a:endParaRPr lang="he-IL" altLang="he-IL">
              <a:solidFill>
                <a:srgbClr val="000000"/>
              </a:solidFill>
              <a:cs typeface="Varela Round" panose="00000500000000000000" pitchFamily="2" charset="-79"/>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מציין מיקום של תמונת שקופית 1">
            <a:extLst>
              <a:ext uri="{FF2B5EF4-FFF2-40B4-BE49-F238E27FC236}">
                <a16:creationId xmlns:a16="http://schemas.microsoft.com/office/drawing/2014/main" id="{74E8E253-ED85-4BC3-A095-8602E1BD71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מציין מיקום של הערות 2">
            <a:extLst>
              <a:ext uri="{FF2B5EF4-FFF2-40B4-BE49-F238E27FC236}">
                <a16:creationId xmlns:a16="http://schemas.microsoft.com/office/drawing/2014/main" id="{AB708302-7837-4237-B959-63B80C4D46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41988" name="מציין מיקום של מספר שקופית 3">
            <a:extLst>
              <a:ext uri="{FF2B5EF4-FFF2-40B4-BE49-F238E27FC236}">
                <a16:creationId xmlns:a16="http://schemas.microsoft.com/office/drawing/2014/main" id="{B15D0E50-5653-4255-B64E-F637900909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AD94CF41-2CCD-4915-9A03-F96B4940BEBD}" type="slidenum">
              <a:rPr lang="he-IL" altLang="he-IL">
                <a:solidFill>
                  <a:srgbClr val="000000"/>
                </a:solidFill>
                <a:cs typeface="Varela Round" panose="00000500000000000000" pitchFamily="2" charset="-79"/>
              </a:rPr>
              <a:pPr algn="l">
                <a:spcBef>
                  <a:spcPct val="0"/>
                </a:spcBef>
              </a:pPr>
              <a:t>8</a:t>
            </a:fld>
            <a:endParaRPr lang="he-IL" altLang="he-IL">
              <a:solidFill>
                <a:srgbClr val="000000"/>
              </a:solidFill>
              <a:cs typeface="Varela Round" panose="00000500000000000000" pitchFamily="2" charset="-79"/>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22787CA-18CB-4E39-9441-6F8A230AD9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B6A2C38-3BF7-4297-8AA4-805156EF15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he-IL"/>
          </a:p>
        </p:txBody>
      </p:sp>
      <p:sp>
        <p:nvSpPr>
          <p:cNvPr id="44036" name="Slide Number Placeholder 3">
            <a:extLst>
              <a:ext uri="{FF2B5EF4-FFF2-40B4-BE49-F238E27FC236}">
                <a16:creationId xmlns:a16="http://schemas.microsoft.com/office/drawing/2014/main" id="{F06DAEFE-9869-4534-B5E4-320CC4D725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0FB4D2EF-9897-4B9D-A9CB-B834F924B351}" type="slidenum">
              <a:rPr lang="he-IL" altLang="he-IL">
                <a:solidFill>
                  <a:srgbClr val="000000"/>
                </a:solidFill>
                <a:cs typeface="Varela Round" panose="00000500000000000000" pitchFamily="2" charset="-79"/>
              </a:rPr>
              <a:pPr algn="l">
                <a:spcBef>
                  <a:spcPct val="0"/>
                </a:spcBef>
              </a:pPr>
              <a:t>9</a:t>
            </a:fld>
            <a:endParaRPr lang="he-IL" altLang="he-IL">
              <a:solidFill>
                <a:srgbClr val="000000"/>
              </a:solidFill>
              <a:cs typeface="Varela Round" panose="00000500000000000000" pitchFamily="2" charset="-79"/>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מציין מיקום של תמונת שקופית 1">
            <a:extLst>
              <a:ext uri="{FF2B5EF4-FFF2-40B4-BE49-F238E27FC236}">
                <a16:creationId xmlns:a16="http://schemas.microsoft.com/office/drawing/2014/main" id="{271D0724-E485-4722-B361-5B12AAA4E2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מציין מיקום של הערות 2">
            <a:extLst>
              <a:ext uri="{FF2B5EF4-FFF2-40B4-BE49-F238E27FC236}">
                <a16:creationId xmlns:a16="http://schemas.microsoft.com/office/drawing/2014/main" id="{27F641F1-4A8E-4646-912F-AA7877F675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a:p>
        </p:txBody>
      </p:sp>
      <p:sp>
        <p:nvSpPr>
          <p:cNvPr id="46084" name="מציין מיקום של מספר שקופית 3">
            <a:extLst>
              <a:ext uri="{FF2B5EF4-FFF2-40B4-BE49-F238E27FC236}">
                <a16:creationId xmlns:a16="http://schemas.microsoft.com/office/drawing/2014/main" id="{0295914E-7415-4469-9C61-EC51A79786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49433DA2-3814-41FA-B8CC-682E11699D91}" type="slidenum">
              <a:rPr lang="he-IL" altLang="he-IL">
                <a:solidFill>
                  <a:srgbClr val="000000"/>
                </a:solidFill>
                <a:cs typeface="Varela Round" panose="00000500000000000000" pitchFamily="2" charset="-79"/>
              </a:rPr>
              <a:pPr algn="l">
                <a:spcBef>
                  <a:spcPct val="0"/>
                </a:spcBef>
              </a:pPr>
              <a:t>10</a:t>
            </a:fld>
            <a:endParaRPr lang="he-IL" altLang="he-IL">
              <a:solidFill>
                <a:srgbClr val="000000"/>
              </a:solidFill>
              <a:cs typeface="Varela Round" panose="00000500000000000000" pitchFamily="2" charset="-79"/>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 מערכת שידורים לאומית">
    <p:spTree>
      <p:nvGrpSpPr>
        <p:cNvPr id="1" name=""/>
        <p:cNvGrpSpPr/>
        <p:nvPr/>
      </p:nvGrpSpPr>
      <p:grpSpPr>
        <a:xfrm>
          <a:off x="0" y="0"/>
          <a:ext cx="0" cy="0"/>
          <a:chOff x="0" y="0"/>
          <a:chExt cx="0" cy="0"/>
        </a:xfrm>
      </p:grpSpPr>
      <p:sp>
        <p:nvSpPr>
          <p:cNvPr id="3" name="מלבן מעוגל 10">
            <a:extLst>
              <a:ext uri="{FF2B5EF4-FFF2-40B4-BE49-F238E27FC236}">
                <a16:creationId xmlns:a16="http://schemas.microsoft.com/office/drawing/2014/main" id="{E18B2CF4-8C9E-4CF2-A0C8-FA43D94BCAF1}"/>
              </a:ext>
            </a:extLst>
          </p:cNvPr>
          <p:cNvSpPr/>
          <p:nvPr userDrawn="1"/>
        </p:nvSpPr>
        <p:spPr>
          <a:xfrm>
            <a:off x="-669925" y="6569075"/>
            <a:ext cx="2624138" cy="45878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4" name="מלבן מעוגל 11">
            <a:extLst>
              <a:ext uri="{FF2B5EF4-FFF2-40B4-BE49-F238E27FC236}">
                <a16:creationId xmlns:a16="http://schemas.microsoft.com/office/drawing/2014/main" id="{697D4DA4-64FE-41ED-9ED4-3B4B21198194}"/>
              </a:ext>
            </a:extLst>
          </p:cNvPr>
          <p:cNvSpPr/>
          <p:nvPr userDrawn="1"/>
        </p:nvSpPr>
        <p:spPr>
          <a:xfrm>
            <a:off x="-1489075" y="6303963"/>
            <a:ext cx="3246438" cy="19367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5" name="מלבן מעוגל 12">
            <a:extLst>
              <a:ext uri="{FF2B5EF4-FFF2-40B4-BE49-F238E27FC236}">
                <a16:creationId xmlns:a16="http://schemas.microsoft.com/office/drawing/2014/main" id="{5E9EDD48-C485-42BD-A2A0-2578B04293BF}"/>
              </a:ext>
            </a:extLst>
          </p:cNvPr>
          <p:cNvSpPr/>
          <p:nvPr userDrawn="1"/>
        </p:nvSpPr>
        <p:spPr>
          <a:xfrm>
            <a:off x="9986963" y="-439738"/>
            <a:ext cx="4205287" cy="63182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6" name="מלבן מעוגל 13">
            <a:extLst>
              <a:ext uri="{FF2B5EF4-FFF2-40B4-BE49-F238E27FC236}">
                <a16:creationId xmlns:a16="http://schemas.microsoft.com/office/drawing/2014/main" id="{0FB1A136-610E-4692-9637-21B4507D4154}"/>
              </a:ext>
            </a:extLst>
          </p:cNvPr>
          <p:cNvSpPr/>
          <p:nvPr userDrawn="1"/>
        </p:nvSpPr>
        <p:spPr>
          <a:xfrm>
            <a:off x="8259763" y="6564313"/>
            <a:ext cx="4433887" cy="796925"/>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pic>
        <p:nvPicPr>
          <p:cNvPr id="7" name="תמונה 14">
            <a:extLst>
              <a:ext uri="{FF2B5EF4-FFF2-40B4-BE49-F238E27FC236}">
                <a16:creationId xmlns:a16="http://schemas.microsoft.com/office/drawing/2014/main" id="{A32BFE1E-27EF-48ED-9CF5-BCEB05864BD9}"/>
              </a:ext>
            </a:extLst>
          </p:cNvPr>
          <p:cNvPicPr>
            <a:picLocks noChangeAspect="1"/>
          </p:cNvPicPr>
          <p:nvPr userDrawn="1"/>
        </p:nvPicPr>
        <p:blipFill>
          <a:blip r:embed="rId2">
            <a:extLst>
              <a:ext uri="{28A0092B-C50C-407E-A947-70E740481C1C}">
                <a14:useLocalDpi xmlns:a14="http://schemas.microsoft.com/office/drawing/2010/main" val="0"/>
              </a:ext>
            </a:extLst>
          </a:blip>
          <a:srcRect l="33058" r="33511" b="26248"/>
          <a:stretch>
            <a:fillRect/>
          </a:stretch>
        </p:blipFill>
        <p:spPr bwMode="auto">
          <a:xfrm>
            <a:off x="5445125" y="369888"/>
            <a:ext cx="130175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BF716372-EE6A-4A3B-86E3-92C49DDAB740}"/>
              </a:ext>
            </a:extLst>
          </p:cNvPr>
          <p:cNvSpPr/>
          <p:nvPr userDrawn="1"/>
        </p:nvSpPr>
        <p:spPr>
          <a:xfrm>
            <a:off x="0" y="-960438"/>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Rectangle 10">
            <a:extLst>
              <a:ext uri="{FF2B5EF4-FFF2-40B4-BE49-F238E27FC236}">
                <a16:creationId xmlns:a16="http://schemas.microsoft.com/office/drawing/2014/main" id="{AE466A9F-E550-4662-8E60-56ED9E18B484}"/>
              </a:ext>
            </a:extLst>
          </p:cNvPr>
          <p:cNvSpPr/>
          <p:nvPr userDrawn="1"/>
        </p:nvSpPr>
        <p:spPr>
          <a:xfrm>
            <a:off x="-1355725" y="6875463"/>
            <a:ext cx="14676438" cy="92868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0" name="Rectangle 12">
            <a:extLst>
              <a:ext uri="{FF2B5EF4-FFF2-40B4-BE49-F238E27FC236}">
                <a16:creationId xmlns:a16="http://schemas.microsoft.com/office/drawing/2014/main" id="{C3977526-EC54-4180-8090-CA9F51D9A108}"/>
              </a:ext>
            </a:extLst>
          </p:cNvPr>
          <p:cNvSpPr/>
          <p:nvPr userDrawn="1"/>
        </p:nvSpPr>
        <p:spPr>
          <a:xfrm rot="5400000">
            <a:off x="10130631" y="1977231"/>
            <a:ext cx="6986588" cy="28194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Rectangle 13">
            <a:extLst>
              <a:ext uri="{FF2B5EF4-FFF2-40B4-BE49-F238E27FC236}">
                <a16:creationId xmlns:a16="http://schemas.microsoft.com/office/drawing/2014/main" id="{B3F314AB-0FCF-4A54-ABDE-44E576B3E6E4}"/>
              </a:ext>
            </a:extLst>
          </p:cNvPr>
          <p:cNvSpPr/>
          <p:nvPr userDrawn="1"/>
        </p:nvSpPr>
        <p:spPr>
          <a:xfrm>
            <a:off x="-3262313" y="347663"/>
            <a:ext cx="3246438" cy="730408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2" name="כותרת 1"/>
          <p:cNvSpPr>
            <a:spLocks noGrp="1"/>
          </p:cNvSpPr>
          <p:nvPr>
            <p:ph type="ctrTitle"/>
          </p:nvPr>
        </p:nvSpPr>
        <p:spPr>
          <a:xfrm>
            <a:off x="516000" y="2693989"/>
            <a:ext cx="11160000" cy="1470025"/>
          </a:xfrm>
        </p:spPr>
        <p:txBody>
          <a:bodyPr rtlCol="1">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lvl="0"/>
            <a:r>
              <a:rPr lang="he-IL" dirty="0"/>
              <a:t>לחץ כדי לערוך סגנון כותרת</a:t>
            </a:r>
          </a:p>
        </p:txBody>
      </p:sp>
    </p:spTree>
    <p:extLst>
      <p:ext uri="{BB962C8B-B14F-4D97-AF65-F5344CB8AC3E}">
        <p14:creationId xmlns:p14="http://schemas.microsoft.com/office/powerpoint/2010/main" val="349376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ראשית ושתי תמונות">
    <p:spTree>
      <p:nvGrpSpPr>
        <p:cNvPr id="1" name=""/>
        <p:cNvGrpSpPr/>
        <p:nvPr/>
      </p:nvGrpSpPr>
      <p:grpSpPr>
        <a:xfrm>
          <a:off x="0" y="0"/>
          <a:ext cx="0" cy="0"/>
          <a:chOff x="0" y="0"/>
          <a:chExt cx="0" cy="0"/>
        </a:xfrm>
      </p:grpSpPr>
      <p:sp>
        <p:nvSpPr>
          <p:cNvPr id="5" name="מלבן מעוגל 10">
            <a:extLst>
              <a:ext uri="{FF2B5EF4-FFF2-40B4-BE49-F238E27FC236}">
                <a16:creationId xmlns:a16="http://schemas.microsoft.com/office/drawing/2014/main" id="{4E2AB0C0-AD39-4CFC-8DBC-216923DE0FAB}"/>
              </a:ext>
            </a:extLst>
          </p:cNvPr>
          <p:cNvSpPr/>
          <p:nvPr userDrawn="1"/>
        </p:nvSpPr>
        <p:spPr>
          <a:xfrm>
            <a:off x="-2430463" y="195263"/>
            <a:ext cx="2970213" cy="24765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6" name="מלבן מעוגל 6">
            <a:extLst>
              <a:ext uri="{FF2B5EF4-FFF2-40B4-BE49-F238E27FC236}">
                <a16:creationId xmlns:a16="http://schemas.microsoft.com/office/drawing/2014/main" id="{9AE2AD2C-CADB-4407-93B7-C5F798A5FE2F}"/>
              </a:ext>
            </a:extLst>
          </p:cNvPr>
          <p:cNvSpPr/>
          <p:nvPr userDrawn="1"/>
        </p:nvSpPr>
        <p:spPr>
          <a:xfrm>
            <a:off x="9974263" y="5878513"/>
            <a:ext cx="4767262" cy="35718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p>
        </p:txBody>
      </p:sp>
      <p:sp>
        <p:nvSpPr>
          <p:cNvPr id="9" name="מלבן מעוגל 12">
            <a:extLst>
              <a:ext uri="{FF2B5EF4-FFF2-40B4-BE49-F238E27FC236}">
                <a16:creationId xmlns:a16="http://schemas.microsoft.com/office/drawing/2014/main" id="{61785AFD-6EA8-4C16-969B-064D44F5F392}"/>
              </a:ext>
            </a:extLst>
          </p:cNvPr>
          <p:cNvSpPr/>
          <p:nvPr userDrawn="1"/>
        </p:nvSpPr>
        <p:spPr>
          <a:xfrm>
            <a:off x="-2017713" y="517525"/>
            <a:ext cx="2970213" cy="36988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10" name="מלבן מעוגל 10">
            <a:extLst>
              <a:ext uri="{FF2B5EF4-FFF2-40B4-BE49-F238E27FC236}">
                <a16:creationId xmlns:a16="http://schemas.microsoft.com/office/drawing/2014/main" id="{5878D2D0-9350-48DB-90EB-EE8FD4B29A2B}"/>
              </a:ext>
            </a:extLst>
          </p:cNvPr>
          <p:cNvSpPr/>
          <p:nvPr userDrawn="1"/>
        </p:nvSpPr>
        <p:spPr>
          <a:xfrm>
            <a:off x="8145463" y="6307138"/>
            <a:ext cx="5175250" cy="720725"/>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11" name="Rectangle 13">
            <a:extLst>
              <a:ext uri="{FF2B5EF4-FFF2-40B4-BE49-F238E27FC236}">
                <a16:creationId xmlns:a16="http://schemas.microsoft.com/office/drawing/2014/main" id="{23DB3C28-06CD-4A50-A7CE-125194FD54A3}"/>
              </a:ext>
            </a:extLst>
          </p:cNvPr>
          <p:cNvSpPr/>
          <p:nvPr userDrawn="1"/>
        </p:nvSpPr>
        <p:spPr>
          <a:xfrm>
            <a:off x="0" y="-960438"/>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Rectangle 14">
            <a:extLst>
              <a:ext uri="{FF2B5EF4-FFF2-40B4-BE49-F238E27FC236}">
                <a16:creationId xmlns:a16="http://schemas.microsoft.com/office/drawing/2014/main" id="{79F725E5-8A67-40F1-9083-F69554306E67}"/>
              </a:ext>
            </a:extLst>
          </p:cNvPr>
          <p:cNvSpPr/>
          <p:nvPr userDrawn="1"/>
        </p:nvSpPr>
        <p:spPr>
          <a:xfrm>
            <a:off x="-1355725" y="6889750"/>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Rectangle 15">
            <a:extLst>
              <a:ext uri="{FF2B5EF4-FFF2-40B4-BE49-F238E27FC236}">
                <a16:creationId xmlns:a16="http://schemas.microsoft.com/office/drawing/2014/main" id="{7691A01F-9DC8-4CE6-A324-7ECBFC6CB259}"/>
              </a:ext>
            </a:extLst>
          </p:cNvPr>
          <p:cNvSpPr/>
          <p:nvPr userDrawn="1"/>
        </p:nvSpPr>
        <p:spPr>
          <a:xfrm rot="5400000">
            <a:off x="10091737" y="2084388"/>
            <a:ext cx="6988175" cy="28194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5" name="Rectangle 16">
            <a:extLst>
              <a:ext uri="{FF2B5EF4-FFF2-40B4-BE49-F238E27FC236}">
                <a16:creationId xmlns:a16="http://schemas.microsoft.com/office/drawing/2014/main" id="{F3C30C26-87D5-4BD9-B1E0-232CBAF661CF}"/>
              </a:ext>
            </a:extLst>
          </p:cNvPr>
          <p:cNvSpPr/>
          <p:nvPr userDrawn="1"/>
        </p:nvSpPr>
        <p:spPr>
          <a:xfrm>
            <a:off x="-3273425" y="-31750"/>
            <a:ext cx="3246437" cy="76835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7" name="Picture Placeholder 6">
            <a:extLst>
              <a:ext uri="{FF2B5EF4-FFF2-40B4-BE49-F238E27FC236}">
                <a16:creationId xmlns:a16="http://schemas.microsoft.com/office/drawing/2014/main" id="{2FEA3643-4251-43C2-A891-4C9664978EA8}"/>
              </a:ext>
            </a:extLst>
          </p:cNvPr>
          <p:cNvSpPr>
            <a:spLocks noGrp="1"/>
          </p:cNvSpPr>
          <p:nvPr>
            <p:ph type="pic" sz="quarter" idx="13"/>
          </p:nvPr>
        </p:nvSpPr>
        <p:spPr>
          <a:xfrm>
            <a:off x="594360" y="1310640"/>
            <a:ext cx="4511040" cy="4267200"/>
          </a:xfrm>
        </p:spPr>
        <p:txBody>
          <a:bodyPr rtlCol="1">
            <a:normAutofit/>
          </a:bodyPr>
          <a:lstStyle/>
          <a:p>
            <a:pPr lvl="0"/>
            <a:endParaRPr lang="en-US" noProof="0"/>
          </a:p>
        </p:txBody>
      </p:sp>
      <p:sp>
        <p:nvSpPr>
          <p:cNvPr id="8" name="כותרת 1">
            <a:extLst>
              <a:ext uri="{FF2B5EF4-FFF2-40B4-BE49-F238E27FC236}">
                <a16:creationId xmlns:a16="http://schemas.microsoft.com/office/drawing/2014/main" id="{C304FB8B-5E14-469F-8BA4-BF0F011B94E4}"/>
              </a:ext>
            </a:extLst>
          </p:cNvPr>
          <p:cNvSpPr>
            <a:spLocks noGrp="1"/>
          </p:cNvSpPr>
          <p:nvPr>
            <p:ph type="title"/>
          </p:nvPr>
        </p:nvSpPr>
        <p:spPr>
          <a:xfrm>
            <a:off x="1026926" y="155448"/>
            <a:ext cx="9802368" cy="720000"/>
          </a:xfrm>
          <a:noFill/>
        </p:spPr>
        <p:txBody>
          <a:bodyPr rtlCol="1">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lvl="0"/>
            <a:r>
              <a:rPr lang="he-IL" dirty="0"/>
              <a:t>לחץ כדי לערוך סגנון כותרת של תבנית</a:t>
            </a:r>
          </a:p>
        </p:txBody>
      </p:sp>
      <p:sp>
        <p:nvSpPr>
          <p:cNvPr id="13" name="Picture Placeholder 6">
            <a:extLst>
              <a:ext uri="{FF2B5EF4-FFF2-40B4-BE49-F238E27FC236}">
                <a16:creationId xmlns:a16="http://schemas.microsoft.com/office/drawing/2014/main" id="{52FC1393-B378-4A8A-8716-61E038E3D631}"/>
              </a:ext>
            </a:extLst>
          </p:cNvPr>
          <p:cNvSpPr>
            <a:spLocks noGrp="1"/>
          </p:cNvSpPr>
          <p:nvPr>
            <p:ph type="pic" sz="quarter" idx="14"/>
          </p:nvPr>
        </p:nvSpPr>
        <p:spPr>
          <a:xfrm>
            <a:off x="5372315" y="1310640"/>
            <a:ext cx="4511040" cy="4267200"/>
          </a:xfrm>
        </p:spPr>
        <p:txBody>
          <a:bodyPr rtlCol="1">
            <a:normAutofit/>
          </a:bodyPr>
          <a:lstStyle/>
          <a:p>
            <a:pPr lvl="0"/>
            <a:endParaRPr lang="en-US" noProof="0"/>
          </a:p>
        </p:txBody>
      </p:sp>
    </p:spTree>
    <p:extLst>
      <p:ext uri="{BB962C8B-B14F-4D97-AF65-F5344CB8AC3E}">
        <p14:creationId xmlns:p14="http://schemas.microsoft.com/office/powerpoint/2010/main" val="322644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שער - מערכת שידורים לאומית">
    <p:spTree>
      <p:nvGrpSpPr>
        <p:cNvPr id="1" name=""/>
        <p:cNvGrpSpPr/>
        <p:nvPr/>
      </p:nvGrpSpPr>
      <p:grpSpPr>
        <a:xfrm>
          <a:off x="0" y="0"/>
          <a:ext cx="0" cy="0"/>
          <a:chOff x="0" y="0"/>
          <a:chExt cx="0" cy="0"/>
        </a:xfrm>
      </p:grpSpPr>
      <p:sp>
        <p:nvSpPr>
          <p:cNvPr id="3" name="מלבן מעוגל 10">
            <a:extLst>
              <a:ext uri="{FF2B5EF4-FFF2-40B4-BE49-F238E27FC236}">
                <a16:creationId xmlns:a16="http://schemas.microsoft.com/office/drawing/2014/main" id="{A8E0A03F-F9B9-4C99-A839-96AD09843CEB}"/>
              </a:ext>
            </a:extLst>
          </p:cNvPr>
          <p:cNvSpPr/>
          <p:nvPr userDrawn="1"/>
        </p:nvSpPr>
        <p:spPr>
          <a:xfrm>
            <a:off x="-669925" y="6569075"/>
            <a:ext cx="2624138" cy="45878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4" name="מלבן מעוגל 11">
            <a:extLst>
              <a:ext uri="{FF2B5EF4-FFF2-40B4-BE49-F238E27FC236}">
                <a16:creationId xmlns:a16="http://schemas.microsoft.com/office/drawing/2014/main" id="{8185B58F-7555-4454-84F0-33871C19D10A}"/>
              </a:ext>
            </a:extLst>
          </p:cNvPr>
          <p:cNvSpPr/>
          <p:nvPr userDrawn="1"/>
        </p:nvSpPr>
        <p:spPr>
          <a:xfrm>
            <a:off x="-1489075" y="6303963"/>
            <a:ext cx="3246438" cy="19367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5" name="מלבן מעוגל 12">
            <a:extLst>
              <a:ext uri="{FF2B5EF4-FFF2-40B4-BE49-F238E27FC236}">
                <a16:creationId xmlns:a16="http://schemas.microsoft.com/office/drawing/2014/main" id="{957BC2DD-925E-40E1-B735-D742FC007835}"/>
              </a:ext>
            </a:extLst>
          </p:cNvPr>
          <p:cNvSpPr/>
          <p:nvPr userDrawn="1"/>
        </p:nvSpPr>
        <p:spPr>
          <a:xfrm>
            <a:off x="9986963" y="-439738"/>
            <a:ext cx="4205287" cy="63182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6" name="מלבן מעוגל 13">
            <a:extLst>
              <a:ext uri="{FF2B5EF4-FFF2-40B4-BE49-F238E27FC236}">
                <a16:creationId xmlns:a16="http://schemas.microsoft.com/office/drawing/2014/main" id="{ABCA7BB6-89E1-41C7-AB38-895320FAB249}"/>
              </a:ext>
            </a:extLst>
          </p:cNvPr>
          <p:cNvSpPr/>
          <p:nvPr userDrawn="1"/>
        </p:nvSpPr>
        <p:spPr>
          <a:xfrm>
            <a:off x="8259763" y="6564313"/>
            <a:ext cx="4433887" cy="796925"/>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pic>
        <p:nvPicPr>
          <p:cNvPr id="7" name="תמונה 14">
            <a:extLst>
              <a:ext uri="{FF2B5EF4-FFF2-40B4-BE49-F238E27FC236}">
                <a16:creationId xmlns:a16="http://schemas.microsoft.com/office/drawing/2014/main" id="{E2F7B8BC-B448-4711-848F-92A9B87D1C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5125" y="369888"/>
            <a:ext cx="130175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7DA7A99B-E6FA-42F7-8C24-05370C5CE5EF}"/>
              </a:ext>
            </a:extLst>
          </p:cNvPr>
          <p:cNvSpPr/>
          <p:nvPr userDrawn="1"/>
        </p:nvSpPr>
        <p:spPr>
          <a:xfrm>
            <a:off x="0" y="-960438"/>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Rectangle 10">
            <a:extLst>
              <a:ext uri="{FF2B5EF4-FFF2-40B4-BE49-F238E27FC236}">
                <a16:creationId xmlns:a16="http://schemas.microsoft.com/office/drawing/2014/main" id="{E687E2A1-9E4A-495D-A87F-9A0A80D28822}"/>
              </a:ext>
            </a:extLst>
          </p:cNvPr>
          <p:cNvSpPr/>
          <p:nvPr userDrawn="1"/>
        </p:nvSpPr>
        <p:spPr>
          <a:xfrm>
            <a:off x="-1355725" y="6875463"/>
            <a:ext cx="14676438" cy="92868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0" name="Rectangle 12">
            <a:extLst>
              <a:ext uri="{FF2B5EF4-FFF2-40B4-BE49-F238E27FC236}">
                <a16:creationId xmlns:a16="http://schemas.microsoft.com/office/drawing/2014/main" id="{8BF5106F-6034-4E31-B043-B31931124B3B}"/>
              </a:ext>
            </a:extLst>
          </p:cNvPr>
          <p:cNvSpPr/>
          <p:nvPr userDrawn="1"/>
        </p:nvSpPr>
        <p:spPr>
          <a:xfrm rot="5400000">
            <a:off x="10130631" y="1977231"/>
            <a:ext cx="6986588" cy="28194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Rectangle 13">
            <a:extLst>
              <a:ext uri="{FF2B5EF4-FFF2-40B4-BE49-F238E27FC236}">
                <a16:creationId xmlns:a16="http://schemas.microsoft.com/office/drawing/2014/main" id="{062DB8C4-6415-4D80-9402-A1B72953A297}"/>
              </a:ext>
            </a:extLst>
          </p:cNvPr>
          <p:cNvSpPr/>
          <p:nvPr userDrawn="1"/>
        </p:nvSpPr>
        <p:spPr>
          <a:xfrm>
            <a:off x="-3262313" y="347663"/>
            <a:ext cx="3246438" cy="730408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2" name="כותרת 1"/>
          <p:cNvSpPr>
            <a:spLocks noGrp="1"/>
          </p:cNvSpPr>
          <p:nvPr>
            <p:ph type="ctrTitle"/>
          </p:nvPr>
        </p:nvSpPr>
        <p:spPr>
          <a:xfrm>
            <a:off x="516000" y="2693989"/>
            <a:ext cx="11160000" cy="1470025"/>
          </a:xfrm>
        </p:spPr>
        <p:txBody>
          <a:bodyPr rtlCol="1">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lvl="0"/>
            <a:r>
              <a:rPr lang="he-IL" dirty="0"/>
              <a:t>לחץ כדי לערוך סגנון כותרת</a:t>
            </a:r>
          </a:p>
        </p:txBody>
      </p:sp>
    </p:spTree>
    <p:extLst>
      <p:ext uri="{BB962C8B-B14F-4D97-AF65-F5344CB8AC3E}">
        <p14:creationId xmlns:p14="http://schemas.microsoft.com/office/powerpoint/2010/main" val="4091859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פרטי השיעור, מקצוע ומורה">
    <p:spTree>
      <p:nvGrpSpPr>
        <p:cNvPr id="1" name=""/>
        <p:cNvGrpSpPr/>
        <p:nvPr/>
      </p:nvGrpSpPr>
      <p:grpSpPr>
        <a:xfrm>
          <a:off x="0" y="0"/>
          <a:ext cx="0" cy="0"/>
          <a:chOff x="0" y="0"/>
          <a:chExt cx="0" cy="0"/>
        </a:xfrm>
      </p:grpSpPr>
      <p:sp>
        <p:nvSpPr>
          <p:cNvPr id="5" name="מלבן מעוגל 10">
            <a:extLst>
              <a:ext uri="{FF2B5EF4-FFF2-40B4-BE49-F238E27FC236}">
                <a16:creationId xmlns:a16="http://schemas.microsoft.com/office/drawing/2014/main" id="{46A5D766-B0FF-4BB7-B031-5E16B75D94D1}"/>
              </a:ext>
            </a:extLst>
          </p:cNvPr>
          <p:cNvSpPr/>
          <p:nvPr userDrawn="1"/>
        </p:nvSpPr>
        <p:spPr>
          <a:xfrm>
            <a:off x="212725" y="1397000"/>
            <a:ext cx="14000163" cy="2978150"/>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dirty="0"/>
              <a:t>  </a:t>
            </a:r>
          </a:p>
        </p:txBody>
      </p:sp>
      <p:sp>
        <p:nvSpPr>
          <p:cNvPr id="6" name="מלבן מעוגל 11">
            <a:extLst>
              <a:ext uri="{FF2B5EF4-FFF2-40B4-BE49-F238E27FC236}">
                <a16:creationId xmlns:a16="http://schemas.microsoft.com/office/drawing/2014/main" id="{94A36764-AD52-4065-A081-F579F14FB7EC}"/>
              </a:ext>
            </a:extLst>
          </p:cNvPr>
          <p:cNvSpPr/>
          <p:nvPr userDrawn="1"/>
        </p:nvSpPr>
        <p:spPr>
          <a:xfrm>
            <a:off x="7329488" y="6240463"/>
            <a:ext cx="5334000" cy="557212"/>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7" name="מלבן מעוגל 12">
            <a:extLst>
              <a:ext uri="{FF2B5EF4-FFF2-40B4-BE49-F238E27FC236}">
                <a16:creationId xmlns:a16="http://schemas.microsoft.com/office/drawing/2014/main" id="{F2761F83-8E97-4B1C-A65F-E4A06E539922}"/>
              </a:ext>
            </a:extLst>
          </p:cNvPr>
          <p:cNvSpPr/>
          <p:nvPr userDrawn="1"/>
        </p:nvSpPr>
        <p:spPr>
          <a:xfrm>
            <a:off x="-501650" y="87313"/>
            <a:ext cx="1428750" cy="3222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8" name="מלבן מעוגל 8">
            <a:extLst>
              <a:ext uri="{FF2B5EF4-FFF2-40B4-BE49-F238E27FC236}">
                <a16:creationId xmlns:a16="http://schemas.microsoft.com/office/drawing/2014/main" id="{2471AF9B-6A40-4165-9293-980063FD5927}"/>
              </a:ext>
            </a:extLst>
          </p:cNvPr>
          <p:cNvSpPr/>
          <p:nvPr userDrawn="1"/>
        </p:nvSpPr>
        <p:spPr>
          <a:xfrm>
            <a:off x="10059988" y="87313"/>
            <a:ext cx="2768600" cy="45085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9" name="מלבן מעוגל 7">
            <a:extLst>
              <a:ext uri="{FF2B5EF4-FFF2-40B4-BE49-F238E27FC236}">
                <a16:creationId xmlns:a16="http://schemas.microsoft.com/office/drawing/2014/main" id="{A7B91B7B-A48D-4A77-BD6A-9EBFCFE3A8D9}"/>
              </a:ext>
            </a:extLst>
          </p:cNvPr>
          <p:cNvSpPr/>
          <p:nvPr userDrawn="1"/>
        </p:nvSpPr>
        <p:spPr>
          <a:xfrm>
            <a:off x="9066213" y="5929313"/>
            <a:ext cx="5299075" cy="22225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10" name="Rectangle 15">
            <a:extLst>
              <a:ext uri="{FF2B5EF4-FFF2-40B4-BE49-F238E27FC236}">
                <a16:creationId xmlns:a16="http://schemas.microsoft.com/office/drawing/2014/main" id="{CB73AEA8-C8FA-4601-B0AD-6CCB75CEAFD1}"/>
              </a:ext>
            </a:extLst>
          </p:cNvPr>
          <p:cNvSpPr/>
          <p:nvPr userDrawn="1"/>
        </p:nvSpPr>
        <p:spPr>
          <a:xfrm>
            <a:off x="0" y="-960438"/>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Rectangle 16">
            <a:extLst>
              <a:ext uri="{FF2B5EF4-FFF2-40B4-BE49-F238E27FC236}">
                <a16:creationId xmlns:a16="http://schemas.microsoft.com/office/drawing/2014/main" id="{450DC1B7-6A7A-48E0-934F-25A2B6204C30}"/>
              </a:ext>
            </a:extLst>
          </p:cNvPr>
          <p:cNvSpPr/>
          <p:nvPr userDrawn="1"/>
        </p:nvSpPr>
        <p:spPr>
          <a:xfrm>
            <a:off x="-1355725" y="6875463"/>
            <a:ext cx="14676438" cy="92868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Rectangle 17">
            <a:extLst>
              <a:ext uri="{FF2B5EF4-FFF2-40B4-BE49-F238E27FC236}">
                <a16:creationId xmlns:a16="http://schemas.microsoft.com/office/drawing/2014/main" id="{61DF54A0-67D1-476E-A1AC-3BF661A28ECF}"/>
              </a:ext>
            </a:extLst>
          </p:cNvPr>
          <p:cNvSpPr/>
          <p:nvPr userDrawn="1"/>
        </p:nvSpPr>
        <p:spPr>
          <a:xfrm rot="5400000">
            <a:off x="10108406" y="1972469"/>
            <a:ext cx="6986588" cy="28194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3" name="Rectangle 18">
            <a:extLst>
              <a:ext uri="{FF2B5EF4-FFF2-40B4-BE49-F238E27FC236}">
                <a16:creationId xmlns:a16="http://schemas.microsoft.com/office/drawing/2014/main" id="{2DCFD87B-2E2A-4C1B-8BFE-C5072BFB6BD0}"/>
              </a:ext>
            </a:extLst>
          </p:cNvPr>
          <p:cNvSpPr/>
          <p:nvPr userDrawn="1"/>
        </p:nvSpPr>
        <p:spPr>
          <a:xfrm>
            <a:off x="-3246438" y="-427038"/>
            <a:ext cx="3246438" cy="80787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מציין מיקום של מספר שקופית 22">
            <a:extLst>
              <a:ext uri="{FF2B5EF4-FFF2-40B4-BE49-F238E27FC236}">
                <a16:creationId xmlns:a16="http://schemas.microsoft.com/office/drawing/2014/main" id="{0FEC7DB6-CEAF-4627-B8E8-BB5763944E10}"/>
              </a:ext>
            </a:extLst>
          </p:cNvPr>
          <p:cNvSpPr txBox="1">
            <a:spLocks/>
          </p:cNvSpPr>
          <p:nvPr userDrawn="1"/>
        </p:nvSpPr>
        <p:spPr>
          <a:xfrm>
            <a:off x="-161925" y="6389688"/>
            <a:ext cx="812800" cy="520700"/>
          </a:xfrm>
          <a:prstGeom prst="rect">
            <a:avLst/>
          </a:prstGeom>
          <a:noFill/>
        </p:spPr>
        <p:txBody>
          <a:bodyPr anchor="ctr"/>
          <a:lstStyle>
            <a:lvl1pPr>
              <a:defRPr>
                <a:solidFill>
                  <a:schemeClr val="tx1"/>
                </a:solidFill>
                <a:latin typeface="Varela Round" panose="00000500000000000000" pitchFamily="2" charset="-79"/>
                <a:cs typeface="Varela Round" panose="00000500000000000000" pitchFamily="2" charset="-79"/>
              </a:defRPr>
            </a:lvl1pPr>
            <a:lvl2pPr marL="742950" indent="-285750">
              <a:defRPr>
                <a:solidFill>
                  <a:schemeClr val="tx1"/>
                </a:solidFill>
                <a:latin typeface="Varela Round" panose="00000500000000000000" pitchFamily="2" charset="-79"/>
                <a:cs typeface="Varela Round" panose="00000500000000000000" pitchFamily="2" charset="-79"/>
              </a:defRPr>
            </a:lvl2pPr>
            <a:lvl3pPr marL="1143000" indent="-228600">
              <a:defRPr>
                <a:solidFill>
                  <a:schemeClr val="tx1"/>
                </a:solidFill>
                <a:latin typeface="Varela Round" panose="00000500000000000000" pitchFamily="2" charset="-79"/>
                <a:cs typeface="Varela Round" panose="00000500000000000000" pitchFamily="2" charset="-79"/>
              </a:defRPr>
            </a:lvl3pPr>
            <a:lvl4pPr marL="1600200" indent="-228600">
              <a:defRPr>
                <a:solidFill>
                  <a:schemeClr val="tx1"/>
                </a:solidFill>
                <a:latin typeface="Varela Round" panose="00000500000000000000" pitchFamily="2" charset="-79"/>
                <a:cs typeface="Varela Round" panose="00000500000000000000" pitchFamily="2" charset="-79"/>
              </a:defRPr>
            </a:lvl4pPr>
            <a:lvl5pPr marL="2057400" indent="-228600">
              <a:defRPr>
                <a:solidFill>
                  <a:schemeClr val="tx1"/>
                </a:solidFill>
                <a:latin typeface="Varela Round" panose="00000500000000000000" pitchFamily="2" charset="-79"/>
                <a:cs typeface="Varela Round" panose="00000500000000000000" pitchFamily="2" charset="-79"/>
              </a:defRPr>
            </a:lvl5pPr>
            <a:lvl6pPr marL="25146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6pPr>
            <a:lvl7pPr marL="29718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7pPr>
            <a:lvl8pPr marL="34290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8pPr>
            <a:lvl9pPr marL="38862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9pPr>
          </a:lstStyle>
          <a:p>
            <a:pPr algn="ctr" eaLnBrk="1" hangingPunct="1"/>
            <a:fld id="{3CCDC001-4F1E-45D0-9D1C-55DC6C783270}" type="slidenum">
              <a:rPr lang="he-IL" altLang="he-IL">
                <a:solidFill>
                  <a:srgbClr val="A6A6A6"/>
                </a:solidFill>
              </a:rPr>
              <a:pPr algn="ctr" eaLnBrk="1" hangingPunct="1"/>
              <a:t>‹#›</a:t>
            </a:fld>
            <a:endParaRPr lang="he-IL" altLang="he-IL">
              <a:solidFill>
                <a:srgbClr val="A6A6A6"/>
              </a:solidFill>
            </a:endParaRPr>
          </a:p>
        </p:txBody>
      </p:sp>
      <p:sp>
        <p:nvSpPr>
          <p:cNvPr id="22" name="כותרת 1">
            <a:extLst>
              <a:ext uri="{FF2B5EF4-FFF2-40B4-BE49-F238E27FC236}">
                <a16:creationId xmlns:a16="http://schemas.microsoft.com/office/drawing/2014/main" id="{6AF90618-5011-488D-8577-8090B2BE5488}"/>
              </a:ext>
            </a:extLst>
          </p:cNvPr>
          <p:cNvSpPr>
            <a:spLocks noGrp="1"/>
          </p:cNvSpPr>
          <p:nvPr>
            <p:ph type="ctrTitle"/>
          </p:nvPr>
        </p:nvSpPr>
        <p:spPr>
          <a:xfrm>
            <a:off x="696000" y="1400768"/>
            <a:ext cx="10800000" cy="1260000"/>
          </a:xfrm>
          <a:prstGeom prst="rect">
            <a:avLst/>
          </a:prstGeom>
        </p:spPr>
        <p:txBody>
          <a:bodyPr>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23" name="Google Shape;11;p2">
            <a:extLst>
              <a:ext uri="{FF2B5EF4-FFF2-40B4-BE49-F238E27FC236}">
                <a16:creationId xmlns:a16="http://schemas.microsoft.com/office/drawing/2014/main" id="{60774046-55DB-47C4-8731-49E4A217CD42}"/>
              </a:ext>
            </a:extLst>
          </p:cNvPr>
          <p:cNvSpPr txBox="1">
            <a:spLocks noGrp="1"/>
          </p:cNvSpPr>
          <p:nvPr>
            <p:ph type="subTitle" idx="1"/>
          </p:nvPr>
        </p:nvSpPr>
        <p:spPr>
          <a:xfrm>
            <a:off x="696000" y="2798300"/>
            <a:ext cx="10800000" cy="720000"/>
          </a:xfrm>
          <a:prstGeom prst="rect">
            <a:avLst/>
          </a:prstGeom>
        </p:spPr>
        <p:txBody>
          <a:bodyPr spcFirstLastPara="1" lIns="36000" tIns="36000" rIns="36000" bIns="36000" anchor="ctr">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24" name="מציין מיקום תוכן 2">
            <a:extLst>
              <a:ext uri="{FF2B5EF4-FFF2-40B4-BE49-F238E27FC236}">
                <a16:creationId xmlns:a16="http://schemas.microsoft.com/office/drawing/2014/main" id="{4EE53297-C04D-4B07-99F8-BCEC4E3B9EB8}"/>
              </a:ext>
            </a:extLst>
          </p:cNvPr>
          <p:cNvSpPr>
            <a:spLocks noGrp="1"/>
          </p:cNvSpPr>
          <p:nvPr>
            <p:ph idx="10"/>
          </p:nvPr>
        </p:nvSpPr>
        <p:spPr>
          <a:xfrm>
            <a:off x="696000" y="3655832"/>
            <a:ext cx="10800000" cy="720000"/>
          </a:xfrm>
        </p:spPr>
        <p:txBody>
          <a:bodyPr anchor="ct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294714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3" name="מלבן מעוגל 10">
            <a:extLst>
              <a:ext uri="{FF2B5EF4-FFF2-40B4-BE49-F238E27FC236}">
                <a16:creationId xmlns:a16="http://schemas.microsoft.com/office/drawing/2014/main" id="{EE755C70-9A6C-47A9-A7EC-D77B7722095D}"/>
              </a:ext>
            </a:extLst>
          </p:cNvPr>
          <p:cNvSpPr/>
          <p:nvPr userDrawn="1"/>
        </p:nvSpPr>
        <p:spPr>
          <a:xfrm>
            <a:off x="212725" y="1397000"/>
            <a:ext cx="14128750" cy="2978150"/>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dirty="0">
                <a:solidFill>
                  <a:srgbClr val="192A72"/>
                </a:solidFill>
              </a:rPr>
              <a:t>  </a:t>
            </a:r>
          </a:p>
        </p:txBody>
      </p:sp>
      <p:sp>
        <p:nvSpPr>
          <p:cNvPr id="4" name="מלבן מעוגל 6">
            <a:extLst>
              <a:ext uri="{FF2B5EF4-FFF2-40B4-BE49-F238E27FC236}">
                <a16:creationId xmlns:a16="http://schemas.microsoft.com/office/drawing/2014/main" id="{F7CB19C9-F995-4D30-80DB-A35B9FD641DF}"/>
              </a:ext>
            </a:extLst>
          </p:cNvPr>
          <p:cNvSpPr/>
          <p:nvPr userDrawn="1"/>
        </p:nvSpPr>
        <p:spPr>
          <a:xfrm>
            <a:off x="9664700" y="5699125"/>
            <a:ext cx="4767263" cy="35718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5" name="מלבן מעוגל 7">
            <a:extLst>
              <a:ext uri="{FF2B5EF4-FFF2-40B4-BE49-F238E27FC236}">
                <a16:creationId xmlns:a16="http://schemas.microsoft.com/office/drawing/2014/main" id="{30230783-BCC2-481F-80B5-FBA30DE966E2}"/>
              </a:ext>
            </a:extLst>
          </p:cNvPr>
          <p:cNvSpPr/>
          <p:nvPr userDrawn="1"/>
        </p:nvSpPr>
        <p:spPr>
          <a:xfrm>
            <a:off x="-260350" y="180975"/>
            <a:ext cx="2598738" cy="217488"/>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6" name="מלבן מעוגל 8">
            <a:extLst>
              <a:ext uri="{FF2B5EF4-FFF2-40B4-BE49-F238E27FC236}">
                <a16:creationId xmlns:a16="http://schemas.microsoft.com/office/drawing/2014/main" id="{091379CB-6CD0-4632-A347-D2915E1DC203}"/>
              </a:ext>
            </a:extLst>
          </p:cNvPr>
          <p:cNvSpPr/>
          <p:nvPr userDrawn="1"/>
        </p:nvSpPr>
        <p:spPr>
          <a:xfrm>
            <a:off x="-488950" y="468313"/>
            <a:ext cx="2970213" cy="36988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7" name="מלבן מעוגל 10">
            <a:extLst>
              <a:ext uri="{FF2B5EF4-FFF2-40B4-BE49-F238E27FC236}">
                <a16:creationId xmlns:a16="http://schemas.microsoft.com/office/drawing/2014/main" id="{6DDE8455-8588-457F-A00C-2B9A1A82A233}"/>
              </a:ext>
            </a:extLst>
          </p:cNvPr>
          <p:cNvSpPr/>
          <p:nvPr userDrawn="1"/>
        </p:nvSpPr>
        <p:spPr>
          <a:xfrm>
            <a:off x="9010650" y="6103938"/>
            <a:ext cx="3754438" cy="67468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8" name="Rectangle 10">
            <a:extLst>
              <a:ext uri="{FF2B5EF4-FFF2-40B4-BE49-F238E27FC236}">
                <a16:creationId xmlns:a16="http://schemas.microsoft.com/office/drawing/2014/main" id="{8DC41A9F-8475-4D7A-A246-D76D2020018A}"/>
              </a:ext>
            </a:extLst>
          </p:cNvPr>
          <p:cNvSpPr/>
          <p:nvPr userDrawn="1"/>
        </p:nvSpPr>
        <p:spPr>
          <a:xfrm>
            <a:off x="0" y="-960438"/>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Rectangle 12">
            <a:extLst>
              <a:ext uri="{FF2B5EF4-FFF2-40B4-BE49-F238E27FC236}">
                <a16:creationId xmlns:a16="http://schemas.microsoft.com/office/drawing/2014/main" id="{0D05C8CE-125F-4F45-BB79-50FEA7A9BF00}"/>
              </a:ext>
            </a:extLst>
          </p:cNvPr>
          <p:cNvSpPr/>
          <p:nvPr userDrawn="1"/>
        </p:nvSpPr>
        <p:spPr>
          <a:xfrm>
            <a:off x="-1355725" y="6889750"/>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0" name="Rectangle 13">
            <a:extLst>
              <a:ext uri="{FF2B5EF4-FFF2-40B4-BE49-F238E27FC236}">
                <a16:creationId xmlns:a16="http://schemas.microsoft.com/office/drawing/2014/main" id="{1A5D5052-3503-4213-B50B-BBBB0AC35CC9}"/>
              </a:ext>
            </a:extLst>
          </p:cNvPr>
          <p:cNvSpPr/>
          <p:nvPr userDrawn="1"/>
        </p:nvSpPr>
        <p:spPr>
          <a:xfrm rot="5400000">
            <a:off x="10121106" y="1972469"/>
            <a:ext cx="6986588" cy="28194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Rectangle 18">
            <a:extLst>
              <a:ext uri="{FF2B5EF4-FFF2-40B4-BE49-F238E27FC236}">
                <a16:creationId xmlns:a16="http://schemas.microsoft.com/office/drawing/2014/main" id="{03C28996-F041-4083-B42E-5DF0E860B645}"/>
              </a:ext>
            </a:extLst>
          </p:cNvPr>
          <p:cNvSpPr/>
          <p:nvPr userDrawn="1"/>
        </p:nvSpPr>
        <p:spPr>
          <a:xfrm>
            <a:off x="-3273425" y="-31750"/>
            <a:ext cx="3246437" cy="76835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מציין מיקום של מספר שקופית 22">
            <a:extLst>
              <a:ext uri="{FF2B5EF4-FFF2-40B4-BE49-F238E27FC236}">
                <a16:creationId xmlns:a16="http://schemas.microsoft.com/office/drawing/2014/main" id="{DFA56A86-A6DE-4C85-84F4-B1FD58B03A88}"/>
              </a:ext>
            </a:extLst>
          </p:cNvPr>
          <p:cNvSpPr txBox="1">
            <a:spLocks/>
          </p:cNvSpPr>
          <p:nvPr userDrawn="1"/>
        </p:nvSpPr>
        <p:spPr>
          <a:xfrm>
            <a:off x="-161925" y="6389688"/>
            <a:ext cx="812800" cy="520700"/>
          </a:xfrm>
          <a:prstGeom prst="rect">
            <a:avLst/>
          </a:prstGeom>
          <a:noFill/>
        </p:spPr>
        <p:txBody>
          <a:bodyPr anchor="ctr"/>
          <a:lstStyle>
            <a:lvl1pPr>
              <a:defRPr>
                <a:solidFill>
                  <a:schemeClr val="tx1"/>
                </a:solidFill>
                <a:latin typeface="Varela Round" panose="00000500000000000000" pitchFamily="2" charset="-79"/>
                <a:cs typeface="Varela Round" panose="00000500000000000000" pitchFamily="2" charset="-79"/>
              </a:defRPr>
            </a:lvl1pPr>
            <a:lvl2pPr marL="742950" indent="-285750">
              <a:defRPr>
                <a:solidFill>
                  <a:schemeClr val="tx1"/>
                </a:solidFill>
                <a:latin typeface="Varela Round" panose="00000500000000000000" pitchFamily="2" charset="-79"/>
                <a:cs typeface="Varela Round" panose="00000500000000000000" pitchFamily="2" charset="-79"/>
              </a:defRPr>
            </a:lvl2pPr>
            <a:lvl3pPr marL="1143000" indent="-228600">
              <a:defRPr>
                <a:solidFill>
                  <a:schemeClr val="tx1"/>
                </a:solidFill>
                <a:latin typeface="Varela Round" panose="00000500000000000000" pitchFamily="2" charset="-79"/>
                <a:cs typeface="Varela Round" panose="00000500000000000000" pitchFamily="2" charset="-79"/>
              </a:defRPr>
            </a:lvl3pPr>
            <a:lvl4pPr marL="1600200" indent="-228600">
              <a:defRPr>
                <a:solidFill>
                  <a:schemeClr val="tx1"/>
                </a:solidFill>
                <a:latin typeface="Varela Round" panose="00000500000000000000" pitchFamily="2" charset="-79"/>
                <a:cs typeface="Varela Round" panose="00000500000000000000" pitchFamily="2" charset="-79"/>
              </a:defRPr>
            </a:lvl4pPr>
            <a:lvl5pPr marL="2057400" indent="-228600">
              <a:defRPr>
                <a:solidFill>
                  <a:schemeClr val="tx1"/>
                </a:solidFill>
                <a:latin typeface="Varela Round" panose="00000500000000000000" pitchFamily="2" charset="-79"/>
                <a:cs typeface="Varela Round" panose="00000500000000000000" pitchFamily="2" charset="-79"/>
              </a:defRPr>
            </a:lvl5pPr>
            <a:lvl6pPr marL="25146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6pPr>
            <a:lvl7pPr marL="29718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7pPr>
            <a:lvl8pPr marL="34290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8pPr>
            <a:lvl9pPr marL="38862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9pPr>
          </a:lstStyle>
          <a:p>
            <a:pPr algn="ctr" eaLnBrk="1" hangingPunct="1"/>
            <a:fld id="{EB579FF4-C2DE-492C-9691-FA5C1EF3D1B7}" type="slidenum">
              <a:rPr lang="he-IL" altLang="he-IL">
                <a:solidFill>
                  <a:srgbClr val="A6A6A6"/>
                </a:solidFill>
              </a:rPr>
              <a:pPr algn="ctr" eaLnBrk="1" hangingPunct="1"/>
              <a:t>‹#›</a:t>
            </a:fld>
            <a:endParaRPr lang="he-IL" altLang="he-IL">
              <a:solidFill>
                <a:srgbClr val="A6A6A6"/>
              </a:solidFill>
            </a:endParaRPr>
          </a:p>
        </p:txBody>
      </p:sp>
      <p:sp>
        <p:nvSpPr>
          <p:cNvPr id="2" name="כותרת 1"/>
          <p:cNvSpPr>
            <a:spLocks noGrp="1"/>
          </p:cNvSpPr>
          <p:nvPr>
            <p:ph type="ctrTitle"/>
          </p:nvPr>
        </p:nvSpPr>
        <p:spPr>
          <a:xfrm>
            <a:off x="696000" y="2188244"/>
            <a:ext cx="10800000" cy="1260000"/>
          </a:xfrm>
          <a:prstGeom prst="rect">
            <a:avLst/>
          </a:prstGeom>
        </p:spPr>
        <p:txBody>
          <a:bodyPr>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Tree>
    <p:extLst>
      <p:ext uri="{BB962C8B-B14F-4D97-AF65-F5344CB8AC3E}">
        <p14:creationId xmlns:p14="http://schemas.microsoft.com/office/powerpoint/2010/main" val="2484132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1">
    <p:spTree>
      <p:nvGrpSpPr>
        <p:cNvPr id="1" name=""/>
        <p:cNvGrpSpPr/>
        <p:nvPr/>
      </p:nvGrpSpPr>
      <p:grpSpPr>
        <a:xfrm>
          <a:off x="0" y="0"/>
          <a:ext cx="0" cy="0"/>
          <a:chOff x="0" y="0"/>
          <a:chExt cx="0" cy="0"/>
        </a:xfrm>
      </p:grpSpPr>
      <p:sp>
        <p:nvSpPr>
          <p:cNvPr id="4" name="מלבן מעוגל 10">
            <a:extLst>
              <a:ext uri="{FF2B5EF4-FFF2-40B4-BE49-F238E27FC236}">
                <a16:creationId xmlns:a16="http://schemas.microsoft.com/office/drawing/2014/main" id="{B32F66CD-B7D2-495E-8BED-7ADFBFAF66C0}"/>
              </a:ext>
            </a:extLst>
          </p:cNvPr>
          <p:cNvSpPr/>
          <p:nvPr userDrawn="1"/>
        </p:nvSpPr>
        <p:spPr>
          <a:xfrm>
            <a:off x="6581775" y="6446838"/>
            <a:ext cx="5992813" cy="720725"/>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5" name="מלבן מעוגל 6">
            <a:extLst>
              <a:ext uri="{FF2B5EF4-FFF2-40B4-BE49-F238E27FC236}">
                <a16:creationId xmlns:a16="http://schemas.microsoft.com/office/drawing/2014/main" id="{6C5D49C0-2538-4DB6-9850-79076E162766}"/>
              </a:ext>
            </a:extLst>
          </p:cNvPr>
          <p:cNvSpPr/>
          <p:nvPr userDrawn="1"/>
        </p:nvSpPr>
        <p:spPr>
          <a:xfrm>
            <a:off x="9704388" y="5381625"/>
            <a:ext cx="3495675" cy="441325"/>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7" name="מלבן מעוגל 7">
            <a:extLst>
              <a:ext uri="{FF2B5EF4-FFF2-40B4-BE49-F238E27FC236}">
                <a16:creationId xmlns:a16="http://schemas.microsoft.com/office/drawing/2014/main" id="{7CF51F34-0E6F-4979-A472-B0CC4925E484}"/>
              </a:ext>
            </a:extLst>
          </p:cNvPr>
          <p:cNvSpPr/>
          <p:nvPr userDrawn="1"/>
        </p:nvSpPr>
        <p:spPr>
          <a:xfrm>
            <a:off x="-1227138" y="101600"/>
            <a:ext cx="2160588" cy="21748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8" name="מלבן מעוגל 8">
            <a:extLst>
              <a:ext uri="{FF2B5EF4-FFF2-40B4-BE49-F238E27FC236}">
                <a16:creationId xmlns:a16="http://schemas.microsoft.com/office/drawing/2014/main" id="{48CA811C-BA46-4CFD-8B37-CD52407166FA}"/>
              </a:ext>
            </a:extLst>
          </p:cNvPr>
          <p:cNvSpPr/>
          <p:nvPr userDrawn="1"/>
        </p:nvSpPr>
        <p:spPr>
          <a:xfrm>
            <a:off x="-2054225" y="390525"/>
            <a:ext cx="2970213" cy="36988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9" name="מלבן מעוגל 6">
            <a:extLst>
              <a:ext uri="{FF2B5EF4-FFF2-40B4-BE49-F238E27FC236}">
                <a16:creationId xmlns:a16="http://schemas.microsoft.com/office/drawing/2014/main" id="{87C3BDA5-E837-4A1D-9DB4-13CEA2D23AE0}"/>
              </a:ext>
            </a:extLst>
          </p:cNvPr>
          <p:cNvSpPr/>
          <p:nvPr userDrawn="1"/>
        </p:nvSpPr>
        <p:spPr>
          <a:xfrm>
            <a:off x="7978775" y="5945188"/>
            <a:ext cx="4767263" cy="3810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p>
        </p:txBody>
      </p:sp>
      <p:sp>
        <p:nvSpPr>
          <p:cNvPr id="10" name="Rectangle 11">
            <a:extLst>
              <a:ext uri="{FF2B5EF4-FFF2-40B4-BE49-F238E27FC236}">
                <a16:creationId xmlns:a16="http://schemas.microsoft.com/office/drawing/2014/main" id="{11E0DA28-23EA-4C82-BAAF-382B3A43CE9C}"/>
              </a:ext>
            </a:extLst>
          </p:cNvPr>
          <p:cNvSpPr/>
          <p:nvPr userDrawn="1"/>
        </p:nvSpPr>
        <p:spPr>
          <a:xfrm rot="5400000">
            <a:off x="9936162" y="2157413"/>
            <a:ext cx="7356475" cy="28194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מציין מיקום של מספר שקופית 22">
            <a:extLst>
              <a:ext uri="{FF2B5EF4-FFF2-40B4-BE49-F238E27FC236}">
                <a16:creationId xmlns:a16="http://schemas.microsoft.com/office/drawing/2014/main" id="{C71CD386-1CFC-4D87-8F26-9F0F14625931}"/>
              </a:ext>
            </a:extLst>
          </p:cNvPr>
          <p:cNvSpPr txBox="1">
            <a:spLocks/>
          </p:cNvSpPr>
          <p:nvPr userDrawn="1"/>
        </p:nvSpPr>
        <p:spPr>
          <a:xfrm>
            <a:off x="-161925" y="6389688"/>
            <a:ext cx="812800" cy="520700"/>
          </a:xfrm>
          <a:prstGeom prst="rect">
            <a:avLst/>
          </a:prstGeom>
          <a:noFill/>
        </p:spPr>
        <p:txBody>
          <a:bodyPr anchor="ctr"/>
          <a:lstStyle>
            <a:lvl1pPr>
              <a:defRPr>
                <a:solidFill>
                  <a:schemeClr val="tx1"/>
                </a:solidFill>
                <a:latin typeface="Varela Round" panose="00000500000000000000" pitchFamily="2" charset="-79"/>
                <a:cs typeface="Varela Round" panose="00000500000000000000" pitchFamily="2" charset="-79"/>
              </a:defRPr>
            </a:lvl1pPr>
            <a:lvl2pPr marL="742950" indent="-285750">
              <a:defRPr>
                <a:solidFill>
                  <a:schemeClr val="tx1"/>
                </a:solidFill>
                <a:latin typeface="Varela Round" panose="00000500000000000000" pitchFamily="2" charset="-79"/>
                <a:cs typeface="Varela Round" panose="00000500000000000000" pitchFamily="2" charset="-79"/>
              </a:defRPr>
            </a:lvl2pPr>
            <a:lvl3pPr marL="1143000" indent="-228600">
              <a:defRPr>
                <a:solidFill>
                  <a:schemeClr val="tx1"/>
                </a:solidFill>
                <a:latin typeface="Varela Round" panose="00000500000000000000" pitchFamily="2" charset="-79"/>
                <a:cs typeface="Varela Round" panose="00000500000000000000" pitchFamily="2" charset="-79"/>
              </a:defRPr>
            </a:lvl3pPr>
            <a:lvl4pPr marL="1600200" indent="-228600">
              <a:defRPr>
                <a:solidFill>
                  <a:schemeClr val="tx1"/>
                </a:solidFill>
                <a:latin typeface="Varela Round" panose="00000500000000000000" pitchFamily="2" charset="-79"/>
                <a:cs typeface="Varela Round" panose="00000500000000000000" pitchFamily="2" charset="-79"/>
              </a:defRPr>
            </a:lvl4pPr>
            <a:lvl5pPr marL="2057400" indent="-228600">
              <a:defRPr>
                <a:solidFill>
                  <a:schemeClr val="tx1"/>
                </a:solidFill>
                <a:latin typeface="Varela Round" panose="00000500000000000000" pitchFamily="2" charset="-79"/>
                <a:cs typeface="Varela Round" panose="00000500000000000000" pitchFamily="2" charset="-79"/>
              </a:defRPr>
            </a:lvl5pPr>
            <a:lvl6pPr marL="25146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6pPr>
            <a:lvl7pPr marL="29718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7pPr>
            <a:lvl8pPr marL="34290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8pPr>
            <a:lvl9pPr marL="38862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9pPr>
          </a:lstStyle>
          <a:p>
            <a:pPr algn="ctr" eaLnBrk="1" hangingPunct="1"/>
            <a:fld id="{693FC08E-5FA2-4FD6-8E13-1352B6E4D413}" type="slidenum">
              <a:rPr lang="he-IL" altLang="he-IL">
                <a:solidFill>
                  <a:srgbClr val="A6A6A6"/>
                </a:solidFill>
              </a:rPr>
              <a:pPr algn="ctr" eaLnBrk="1" hangingPunct="1"/>
              <a:t>‹#›</a:t>
            </a:fld>
            <a:endParaRPr lang="he-IL" altLang="he-IL">
              <a:solidFill>
                <a:srgbClr val="A6A6A6"/>
              </a:solidFill>
            </a:endParaRPr>
          </a:p>
        </p:txBody>
      </p:sp>
      <p:sp>
        <p:nvSpPr>
          <p:cNvPr id="12" name="Rectangle 15">
            <a:extLst>
              <a:ext uri="{FF2B5EF4-FFF2-40B4-BE49-F238E27FC236}">
                <a16:creationId xmlns:a16="http://schemas.microsoft.com/office/drawing/2014/main" id="{E60BA0FB-21AE-4B2C-86C7-9B0750F3CBAF}"/>
              </a:ext>
            </a:extLst>
          </p:cNvPr>
          <p:cNvSpPr/>
          <p:nvPr userDrawn="1"/>
        </p:nvSpPr>
        <p:spPr>
          <a:xfrm>
            <a:off x="5903913" y="6875463"/>
            <a:ext cx="6894512" cy="1493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3" name="Rectangle 16">
            <a:extLst>
              <a:ext uri="{FF2B5EF4-FFF2-40B4-BE49-F238E27FC236}">
                <a16:creationId xmlns:a16="http://schemas.microsoft.com/office/drawing/2014/main" id="{F26837ED-371D-47A3-8B5C-461C85F51991}"/>
              </a:ext>
            </a:extLst>
          </p:cNvPr>
          <p:cNvSpPr/>
          <p:nvPr userDrawn="1"/>
        </p:nvSpPr>
        <p:spPr>
          <a:xfrm>
            <a:off x="-2192338" y="-31750"/>
            <a:ext cx="2165350" cy="76835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6" name="מציין מיקום תוכן 5"/>
          <p:cNvSpPr>
            <a:spLocks noGrp="1"/>
          </p:cNvSpPr>
          <p:nvPr>
            <p:ph sz="quarter" idx="4"/>
          </p:nvPr>
        </p:nvSpPr>
        <p:spPr>
          <a:xfrm>
            <a:off x="515273" y="998859"/>
            <a:ext cx="11161453" cy="4062435"/>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dirty="0"/>
              <a:t>לחץ כדי לערוך סגנונות טקסט של תבנית בסיס</a:t>
            </a:r>
          </a:p>
          <a:p>
            <a:pPr lvl="1"/>
            <a:r>
              <a:rPr lang="he-IL" dirty="0"/>
              <a:t>רמה שנייה</a:t>
            </a:r>
          </a:p>
        </p:txBody>
      </p:sp>
      <p:sp>
        <p:nvSpPr>
          <p:cNvPr id="2" name="כותרת 1"/>
          <p:cNvSpPr>
            <a:spLocks noGrp="1"/>
          </p:cNvSpPr>
          <p:nvPr>
            <p:ph type="title"/>
          </p:nvPr>
        </p:nvSpPr>
        <p:spPr>
          <a:xfrm>
            <a:off x="1024128" y="155448"/>
            <a:ext cx="9802206" cy="720000"/>
          </a:xfrm>
          <a:noFill/>
        </p:spPr>
        <p:txBody>
          <a:bodyPr lIns="0" tIns="0" rIns="0" bIns="0" rtlCol="1">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lvl="0"/>
            <a:r>
              <a:rPr lang="he-IL" dirty="0"/>
              <a:t>לחץ כדי לערוך סגנון כותרת של תבנית</a:t>
            </a:r>
          </a:p>
        </p:txBody>
      </p:sp>
    </p:spTree>
    <p:extLst>
      <p:ext uri="{BB962C8B-B14F-4D97-AF65-F5344CB8AC3E}">
        <p14:creationId xmlns:p14="http://schemas.microsoft.com/office/powerpoint/2010/main" val="657655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2">
    <p:spTree>
      <p:nvGrpSpPr>
        <p:cNvPr id="1" name=""/>
        <p:cNvGrpSpPr/>
        <p:nvPr/>
      </p:nvGrpSpPr>
      <p:grpSpPr>
        <a:xfrm>
          <a:off x="0" y="0"/>
          <a:ext cx="0" cy="0"/>
          <a:chOff x="0" y="0"/>
          <a:chExt cx="0" cy="0"/>
        </a:xfrm>
      </p:grpSpPr>
      <p:sp>
        <p:nvSpPr>
          <p:cNvPr id="7" name="מלבן מעוגל 7">
            <a:extLst>
              <a:ext uri="{FF2B5EF4-FFF2-40B4-BE49-F238E27FC236}">
                <a16:creationId xmlns:a16="http://schemas.microsoft.com/office/drawing/2014/main" id="{A8DA33C5-8683-44E0-9969-D5634735B720}"/>
              </a:ext>
            </a:extLst>
          </p:cNvPr>
          <p:cNvSpPr/>
          <p:nvPr userDrawn="1"/>
        </p:nvSpPr>
        <p:spPr>
          <a:xfrm>
            <a:off x="-1377950" y="109538"/>
            <a:ext cx="2106613" cy="21748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8" name="מלבן מעוגל 8">
            <a:extLst>
              <a:ext uri="{FF2B5EF4-FFF2-40B4-BE49-F238E27FC236}">
                <a16:creationId xmlns:a16="http://schemas.microsoft.com/office/drawing/2014/main" id="{328A7B94-7185-4615-BE9A-0181BB01DF37}"/>
              </a:ext>
            </a:extLst>
          </p:cNvPr>
          <p:cNvSpPr/>
          <p:nvPr userDrawn="1"/>
        </p:nvSpPr>
        <p:spPr>
          <a:xfrm>
            <a:off x="-1728788" y="434975"/>
            <a:ext cx="2614613" cy="322263"/>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9" name="מלבן מעוגל 6">
            <a:extLst>
              <a:ext uri="{FF2B5EF4-FFF2-40B4-BE49-F238E27FC236}">
                <a16:creationId xmlns:a16="http://schemas.microsoft.com/office/drawing/2014/main" id="{38ED70C4-94D7-4A68-B676-22E10C44BB29}"/>
              </a:ext>
            </a:extLst>
          </p:cNvPr>
          <p:cNvSpPr/>
          <p:nvPr userDrawn="1"/>
        </p:nvSpPr>
        <p:spPr>
          <a:xfrm>
            <a:off x="9323388" y="5554663"/>
            <a:ext cx="4767262" cy="358775"/>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10" name="מלבן מעוגל 13">
            <a:extLst>
              <a:ext uri="{FF2B5EF4-FFF2-40B4-BE49-F238E27FC236}">
                <a16:creationId xmlns:a16="http://schemas.microsoft.com/office/drawing/2014/main" id="{33085474-85B9-4907-BDF5-94C0CE6432E7}"/>
              </a:ext>
            </a:extLst>
          </p:cNvPr>
          <p:cNvSpPr/>
          <p:nvPr userDrawn="1"/>
        </p:nvSpPr>
        <p:spPr>
          <a:xfrm>
            <a:off x="8678863" y="6024563"/>
            <a:ext cx="4127500" cy="71913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11" name="מציין מיקום של מספר שקופית 22">
            <a:extLst>
              <a:ext uri="{FF2B5EF4-FFF2-40B4-BE49-F238E27FC236}">
                <a16:creationId xmlns:a16="http://schemas.microsoft.com/office/drawing/2014/main" id="{28C2BF77-0A92-4B2A-9BBA-07B34E9DFFA2}"/>
              </a:ext>
            </a:extLst>
          </p:cNvPr>
          <p:cNvSpPr txBox="1">
            <a:spLocks/>
          </p:cNvSpPr>
          <p:nvPr userDrawn="1"/>
        </p:nvSpPr>
        <p:spPr>
          <a:xfrm>
            <a:off x="-161925" y="6389688"/>
            <a:ext cx="812800" cy="520700"/>
          </a:xfrm>
          <a:prstGeom prst="rect">
            <a:avLst/>
          </a:prstGeom>
          <a:noFill/>
        </p:spPr>
        <p:txBody>
          <a:bodyPr anchor="ctr"/>
          <a:lstStyle>
            <a:lvl1pPr>
              <a:defRPr>
                <a:solidFill>
                  <a:schemeClr val="tx1"/>
                </a:solidFill>
                <a:latin typeface="Varela Round" panose="00000500000000000000" pitchFamily="2" charset="-79"/>
                <a:cs typeface="Varela Round" panose="00000500000000000000" pitchFamily="2" charset="-79"/>
              </a:defRPr>
            </a:lvl1pPr>
            <a:lvl2pPr marL="742950" indent="-285750">
              <a:defRPr>
                <a:solidFill>
                  <a:schemeClr val="tx1"/>
                </a:solidFill>
                <a:latin typeface="Varela Round" panose="00000500000000000000" pitchFamily="2" charset="-79"/>
                <a:cs typeface="Varela Round" panose="00000500000000000000" pitchFamily="2" charset="-79"/>
              </a:defRPr>
            </a:lvl2pPr>
            <a:lvl3pPr marL="1143000" indent="-228600">
              <a:defRPr>
                <a:solidFill>
                  <a:schemeClr val="tx1"/>
                </a:solidFill>
                <a:latin typeface="Varela Round" panose="00000500000000000000" pitchFamily="2" charset="-79"/>
                <a:cs typeface="Varela Round" panose="00000500000000000000" pitchFamily="2" charset="-79"/>
              </a:defRPr>
            </a:lvl3pPr>
            <a:lvl4pPr marL="1600200" indent="-228600">
              <a:defRPr>
                <a:solidFill>
                  <a:schemeClr val="tx1"/>
                </a:solidFill>
                <a:latin typeface="Varela Round" panose="00000500000000000000" pitchFamily="2" charset="-79"/>
                <a:cs typeface="Varela Round" panose="00000500000000000000" pitchFamily="2" charset="-79"/>
              </a:defRPr>
            </a:lvl4pPr>
            <a:lvl5pPr marL="2057400" indent="-228600">
              <a:defRPr>
                <a:solidFill>
                  <a:schemeClr val="tx1"/>
                </a:solidFill>
                <a:latin typeface="Varela Round" panose="00000500000000000000" pitchFamily="2" charset="-79"/>
                <a:cs typeface="Varela Round" panose="00000500000000000000" pitchFamily="2" charset="-79"/>
              </a:defRPr>
            </a:lvl5pPr>
            <a:lvl6pPr marL="25146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6pPr>
            <a:lvl7pPr marL="29718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7pPr>
            <a:lvl8pPr marL="34290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8pPr>
            <a:lvl9pPr marL="38862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9pPr>
          </a:lstStyle>
          <a:p>
            <a:pPr algn="ctr" eaLnBrk="1" hangingPunct="1"/>
            <a:fld id="{06E6ECFC-8731-4D46-B508-F712011AD535}" type="slidenum">
              <a:rPr lang="he-IL" altLang="he-IL">
                <a:solidFill>
                  <a:srgbClr val="A6A6A6"/>
                </a:solidFill>
              </a:rPr>
              <a:pPr algn="ctr" eaLnBrk="1" hangingPunct="1"/>
              <a:t>‹#›</a:t>
            </a:fld>
            <a:endParaRPr lang="he-IL" altLang="he-IL">
              <a:solidFill>
                <a:srgbClr val="A6A6A6"/>
              </a:solidFill>
            </a:endParaRPr>
          </a:p>
        </p:txBody>
      </p:sp>
      <p:sp>
        <p:nvSpPr>
          <p:cNvPr id="12" name="מלבן מעוגל 6">
            <a:extLst>
              <a:ext uri="{FF2B5EF4-FFF2-40B4-BE49-F238E27FC236}">
                <a16:creationId xmlns:a16="http://schemas.microsoft.com/office/drawing/2014/main" id="{3B645401-39F8-428D-BB37-CB4B10DA549D}"/>
              </a:ext>
            </a:extLst>
          </p:cNvPr>
          <p:cNvSpPr/>
          <p:nvPr userDrawn="1"/>
        </p:nvSpPr>
        <p:spPr>
          <a:xfrm>
            <a:off x="11006138" y="5213350"/>
            <a:ext cx="2371725" cy="25082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13" name="Rectangle 11">
            <a:extLst>
              <a:ext uri="{FF2B5EF4-FFF2-40B4-BE49-F238E27FC236}">
                <a16:creationId xmlns:a16="http://schemas.microsoft.com/office/drawing/2014/main" id="{D9B3FA23-B7D6-4277-84A1-7DBC549ABCF0}"/>
              </a:ext>
            </a:extLst>
          </p:cNvPr>
          <p:cNvSpPr/>
          <p:nvPr userDrawn="1"/>
        </p:nvSpPr>
        <p:spPr>
          <a:xfrm rot="5400000">
            <a:off x="10107612" y="1954213"/>
            <a:ext cx="6988175" cy="28194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Rectangle 15">
            <a:extLst>
              <a:ext uri="{FF2B5EF4-FFF2-40B4-BE49-F238E27FC236}">
                <a16:creationId xmlns:a16="http://schemas.microsoft.com/office/drawing/2014/main" id="{7FDC392C-DA1E-41BC-89D6-54A3988B14F3}"/>
              </a:ext>
            </a:extLst>
          </p:cNvPr>
          <p:cNvSpPr/>
          <p:nvPr userDrawn="1"/>
        </p:nvSpPr>
        <p:spPr>
          <a:xfrm>
            <a:off x="-3273425" y="-31750"/>
            <a:ext cx="3246437" cy="76835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2" name="כותרת 1"/>
          <p:cNvSpPr>
            <a:spLocks noGrp="1"/>
          </p:cNvSpPr>
          <p:nvPr>
            <p:ph type="title"/>
          </p:nvPr>
        </p:nvSpPr>
        <p:spPr>
          <a:xfrm>
            <a:off x="1024128" y="155448"/>
            <a:ext cx="9802368" cy="720000"/>
          </a:xfrm>
          <a:noFill/>
        </p:spPr>
        <p:txBody>
          <a:bodyPr lIns="0" tIns="0" rIns="0" bIns="0" rtlCol="1">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lvl="0"/>
            <a:r>
              <a:rPr lang="he-IL" dirty="0"/>
              <a:t>לחץ כדי לערוך סגנון כותרת של תבנית</a:t>
            </a:r>
          </a:p>
        </p:txBody>
      </p:sp>
      <p:sp>
        <p:nvSpPr>
          <p:cNvPr id="5" name="מציין מיקום טקסט 4"/>
          <p:cNvSpPr>
            <a:spLocks noGrp="1"/>
          </p:cNvSpPr>
          <p:nvPr>
            <p:ph type="body" sz="quarter" idx="3"/>
          </p:nvPr>
        </p:nvSpPr>
        <p:spPr>
          <a:xfrm>
            <a:off x="515273" y="1024128"/>
            <a:ext cx="11161453" cy="457200"/>
          </a:xfrm>
        </p:spPr>
        <p:txBody>
          <a:bodyPr lIns="0" tIns="0" rIns="0" bIns="0" anchor="ctr">
            <a:noAutofit/>
          </a:bodyPr>
          <a:lstStyle>
            <a:lvl1pPr marL="0" indent="0" algn="r">
              <a:buNone/>
              <a:defRPr sz="3000" b="1">
                <a:solidFill>
                  <a:srgbClr val="12B4BC"/>
                </a:solidFill>
                <a:latin typeface="Varela Round" pitchFamily="2" charset="-79"/>
                <a:cs typeface="Varela Round" panose="00000500000000000000"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567973"/>
            <a:ext cx="11161453" cy="3522187"/>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dirty="0"/>
              <a:t>לחץ כדי לערוך סגנונות טקסט של תבנית בסיס</a:t>
            </a:r>
          </a:p>
          <a:p>
            <a:pPr lvl="1"/>
            <a:r>
              <a:rPr lang="he-IL" dirty="0"/>
              <a:t>רמה שנייה</a:t>
            </a:r>
          </a:p>
        </p:txBody>
      </p:sp>
    </p:spTree>
    <p:extLst>
      <p:ext uri="{BB962C8B-B14F-4D97-AF65-F5344CB8AC3E}">
        <p14:creationId xmlns:p14="http://schemas.microsoft.com/office/powerpoint/2010/main" val="1932299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כותרת ותוכן פריסה 3">
    <p:spTree>
      <p:nvGrpSpPr>
        <p:cNvPr id="1" name=""/>
        <p:cNvGrpSpPr/>
        <p:nvPr/>
      </p:nvGrpSpPr>
      <p:grpSpPr>
        <a:xfrm>
          <a:off x="0" y="0"/>
          <a:ext cx="0" cy="0"/>
          <a:chOff x="0" y="0"/>
          <a:chExt cx="0" cy="0"/>
        </a:xfrm>
      </p:grpSpPr>
      <p:sp>
        <p:nvSpPr>
          <p:cNvPr id="4" name="מלבן מעוגל 10">
            <a:extLst>
              <a:ext uri="{FF2B5EF4-FFF2-40B4-BE49-F238E27FC236}">
                <a16:creationId xmlns:a16="http://schemas.microsoft.com/office/drawing/2014/main" id="{3BC3A02F-3072-46A2-8AF3-FAACF9C5C214}"/>
              </a:ext>
            </a:extLst>
          </p:cNvPr>
          <p:cNvSpPr/>
          <p:nvPr userDrawn="1"/>
        </p:nvSpPr>
        <p:spPr>
          <a:xfrm>
            <a:off x="-234950" y="5807075"/>
            <a:ext cx="4765675" cy="35718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5" name="מלבן מעוגל 11">
            <a:extLst>
              <a:ext uri="{FF2B5EF4-FFF2-40B4-BE49-F238E27FC236}">
                <a16:creationId xmlns:a16="http://schemas.microsoft.com/office/drawing/2014/main" id="{274B1148-1FC2-4622-AD0F-5DB780100DF4}"/>
              </a:ext>
            </a:extLst>
          </p:cNvPr>
          <p:cNvSpPr/>
          <p:nvPr userDrawn="1"/>
        </p:nvSpPr>
        <p:spPr>
          <a:xfrm>
            <a:off x="11218863" y="239713"/>
            <a:ext cx="1706562" cy="4572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6" name="מלבן מעוגל 12">
            <a:extLst>
              <a:ext uri="{FF2B5EF4-FFF2-40B4-BE49-F238E27FC236}">
                <a16:creationId xmlns:a16="http://schemas.microsoft.com/office/drawing/2014/main" id="{EE1D64DE-82C0-423F-9BBB-E0FCA27FD367}"/>
              </a:ext>
            </a:extLst>
          </p:cNvPr>
          <p:cNvSpPr/>
          <p:nvPr userDrawn="1"/>
        </p:nvSpPr>
        <p:spPr>
          <a:xfrm>
            <a:off x="-388938" y="6235700"/>
            <a:ext cx="7724776" cy="67468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7" name="Rectangle 9">
            <a:extLst>
              <a:ext uri="{FF2B5EF4-FFF2-40B4-BE49-F238E27FC236}">
                <a16:creationId xmlns:a16="http://schemas.microsoft.com/office/drawing/2014/main" id="{6192B88D-777E-45FB-94B6-764B045285A6}"/>
              </a:ext>
            </a:extLst>
          </p:cNvPr>
          <p:cNvSpPr/>
          <p:nvPr userDrawn="1"/>
        </p:nvSpPr>
        <p:spPr>
          <a:xfrm>
            <a:off x="0" y="-960438"/>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8" name="Rectangle 10">
            <a:extLst>
              <a:ext uri="{FF2B5EF4-FFF2-40B4-BE49-F238E27FC236}">
                <a16:creationId xmlns:a16="http://schemas.microsoft.com/office/drawing/2014/main" id="{7602C38D-196F-44F5-9D9F-55609FF67412}"/>
              </a:ext>
            </a:extLst>
          </p:cNvPr>
          <p:cNvSpPr/>
          <p:nvPr userDrawn="1"/>
        </p:nvSpPr>
        <p:spPr>
          <a:xfrm>
            <a:off x="-1355725" y="6889750"/>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Rectangle 11">
            <a:extLst>
              <a:ext uri="{FF2B5EF4-FFF2-40B4-BE49-F238E27FC236}">
                <a16:creationId xmlns:a16="http://schemas.microsoft.com/office/drawing/2014/main" id="{CF882BB6-6740-46DF-85CC-28542484D595}"/>
              </a:ext>
            </a:extLst>
          </p:cNvPr>
          <p:cNvSpPr/>
          <p:nvPr userDrawn="1"/>
        </p:nvSpPr>
        <p:spPr>
          <a:xfrm rot="5400000">
            <a:off x="10121106" y="1972469"/>
            <a:ext cx="6986588" cy="28194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0" name="Rectangle 12">
            <a:extLst>
              <a:ext uri="{FF2B5EF4-FFF2-40B4-BE49-F238E27FC236}">
                <a16:creationId xmlns:a16="http://schemas.microsoft.com/office/drawing/2014/main" id="{3EA519DB-E6EC-44EF-99BE-BC2AEAFD5707}"/>
              </a:ext>
            </a:extLst>
          </p:cNvPr>
          <p:cNvSpPr/>
          <p:nvPr userDrawn="1"/>
        </p:nvSpPr>
        <p:spPr>
          <a:xfrm>
            <a:off x="-3273425" y="-31750"/>
            <a:ext cx="3246437" cy="76835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מציין מיקום של מספר שקופית 22">
            <a:extLst>
              <a:ext uri="{FF2B5EF4-FFF2-40B4-BE49-F238E27FC236}">
                <a16:creationId xmlns:a16="http://schemas.microsoft.com/office/drawing/2014/main" id="{79B1E6A0-872A-43EC-80D1-E56688DAAD46}"/>
              </a:ext>
            </a:extLst>
          </p:cNvPr>
          <p:cNvSpPr txBox="1">
            <a:spLocks/>
          </p:cNvSpPr>
          <p:nvPr userDrawn="1"/>
        </p:nvSpPr>
        <p:spPr>
          <a:xfrm>
            <a:off x="-161925" y="6389688"/>
            <a:ext cx="812800" cy="520700"/>
          </a:xfrm>
          <a:prstGeom prst="rect">
            <a:avLst/>
          </a:prstGeom>
          <a:noFill/>
        </p:spPr>
        <p:txBody>
          <a:bodyPr anchor="ctr"/>
          <a:lstStyle>
            <a:lvl1pPr>
              <a:defRPr>
                <a:solidFill>
                  <a:schemeClr val="tx1"/>
                </a:solidFill>
                <a:latin typeface="Varela Round" panose="00000500000000000000" pitchFamily="2" charset="-79"/>
                <a:cs typeface="Varela Round" panose="00000500000000000000" pitchFamily="2" charset="-79"/>
              </a:defRPr>
            </a:lvl1pPr>
            <a:lvl2pPr marL="742950" indent="-285750">
              <a:defRPr>
                <a:solidFill>
                  <a:schemeClr val="tx1"/>
                </a:solidFill>
                <a:latin typeface="Varela Round" panose="00000500000000000000" pitchFamily="2" charset="-79"/>
                <a:cs typeface="Varela Round" panose="00000500000000000000" pitchFamily="2" charset="-79"/>
              </a:defRPr>
            </a:lvl2pPr>
            <a:lvl3pPr marL="1143000" indent="-228600">
              <a:defRPr>
                <a:solidFill>
                  <a:schemeClr val="tx1"/>
                </a:solidFill>
                <a:latin typeface="Varela Round" panose="00000500000000000000" pitchFamily="2" charset="-79"/>
                <a:cs typeface="Varela Round" panose="00000500000000000000" pitchFamily="2" charset="-79"/>
              </a:defRPr>
            </a:lvl3pPr>
            <a:lvl4pPr marL="1600200" indent="-228600">
              <a:defRPr>
                <a:solidFill>
                  <a:schemeClr val="tx1"/>
                </a:solidFill>
                <a:latin typeface="Varela Round" panose="00000500000000000000" pitchFamily="2" charset="-79"/>
                <a:cs typeface="Varela Round" panose="00000500000000000000" pitchFamily="2" charset="-79"/>
              </a:defRPr>
            </a:lvl4pPr>
            <a:lvl5pPr marL="2057400" indent="-228600">
              <a:defRPr>
                <a:solidFill>
                  <a:schemeClr val="tx1"/>
                </a:solidFill>
                <a:latin typeface="Varela Round" panose="00000500000000000000" pitchFamily="2" charset="-79"/>
                <a:cs typeface="Varela Round" panose="00000500000000000000" pitchFamily="2" charset="-79"/>
              </a:defRPr>
            </a:lvl5pPr>
            <a:lvl6pPr marL="25146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6pPr>
            <a:lvl7pPr marL="29718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7pPr>
            <a:lvl8pPr marL="34290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8pPr>
            <a:lvl9pPr marL="38862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9pPr>
          </a:lstStyle>
          <a:p>
            <a:pPr algn="ctr" eaLnBrk="1" hangingPunct="1"/>
            <a:fld id="{A31A37AE-929C-4D65-A407-2F4CED200D16}" type="slidenum">
              <a:rPr lang="he-IL" altLang="he-IL">
                <a:solidFill>
                  <a:srgbClr val="D9D9D9"/>
                </a:solidFill>
              </a:rPr>
              <a:pPr algn="ctr" eaLnBrk="1" hangingPunct="1"/>
              <a:t>‹#›</a:t>
            </a:fld>
            <a:endParaRPr lang="he-IL" altLang="he-IL">
              <a:solidFill>
                <a:srgbClr val="D9D9D9"/>
              </a:solidFill>
            </a:endParaRPr>
          </a:p>
        </p:txBody>
      </p:sp>
      <p:sp>
        <p:nvSpPr>
          <p:cNvPr id="2" name="כותרת 1"/>
          <p:cNvSpPr>
            <a:spLocks noGrp="1"/>
          </p:cNvSpPr>
          <p:nvPr>
            <p:ph type="title"/>
          </p:nvPr>
        </p:nvSpPr>
        <p:spPr>
          <a:xfrm>
            <a:off x="1024128" y="152134"/>
            <a:ext cx="9802368" cy="720000"/>
          </a:xfrm>
        </p:spPr>
        <p:txBody>
          <a:bodyPr lIns="36000" tIns="0" rIns="36000" bIns="0">
            <a:noAutofit/>
          </a:bodyPr>
          <a:lstStyle>
            <a:lvl1pPr marL="0" indent="0">
              <a:tabLst>
                <a:tab pos="11659766"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1024128" y="1049185"/>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Tree>
    <p:extLst>
      <p:ext uri="{BB962C8B-B14F-4D97-AF65-F5344CB8AC3E}">
        <p14:creationId xmlns:p14="http://schemas.microsoft.com/office/powerpoint/2010/main" val="539631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כותרת בלבד פריסה 4">
    <p:spTree>
      <p:nvGrpSpPr>
        <p:cNvPr id="1" name=""/>
        <p:cNvGrpSpPr/>
        <p:nvPr/>
      </p:nvGrpSpPr>
      <p:grpSpPr>
        <a:xfrm>
          <a:off x="0" y="0"/>
          <a:ext cx="0" cy="0"/>
          <a:chOff x="0" y="0"/>
          <a:chExt cx="0" cy="0"/>
        </a:xfrm>
      </p:grpSpPr>
      <p:sp>
        <p:nvSpPr>
          <p:cNvPr id="5" name="מלבן מעוגל 7">
            <a:extLst>
              <a:ext uri="{FF2B5EF4-FFF2-40B4-BE49-F238E27FC236}">
                <a16:creationId xmlns:a16="http://schemas.microsoft.com/office/drawing/2014/main" id="{C9CD664C-5EF0-4D01-A503-38EAEFA90D7E}"/>
              </a:ext>
            </a:extLst>
          </p:cNvPr>
          <p:cNvSpPr/>
          <p:nvPr userDrawn="1"/>
        </p:nvSpPr>
        <p:spPr>
          <a:xfrm>
            <a:off x="11498263" y="487363"/>
            <a:ext cx="1576387" cy="288925"/>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6" name="מלבן מעוגל 8">
            <a:extLst>
              <a:ext uri="{FF2B5EF4-FFF2-40B4-BE49-F238E27FC236}">
                <a16:creationId xmlns:a16="http://schemas.microsoft.com/office/drawing/2014/main" id="{1C75377A-21F6-410F-A1D4-B8D2F98B50D4}"/>
              </a:ext>
            </a:extLst>
          </p:cNvPr>
          <p:cNvSpPr/>
          <p:nvPr userDrawn="1"/>
        </p:nvSpPr>
        <p:spPr>
          <a:xfrm>
            <a:off x="11150600" y="127000"/>
            <a:ext cx="1879600" cy="28892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7" name="מלבן מעוגל 12">
            <a:extLst>
              <a:ext uri="{FF2B5EF4-FFF2-40B4-BE49-F238E27FC236}">
                <a16:creationId xmlns:a16="http://schemas.microsoft.com/office/drawing/2014/main" id="{B9DFF644-006D-4DE5-B846-C90A871DFB92}"/>
              </a:ext>
            </a:extLst>
          </p:cNvPr>
          <p:cNvSpPr/>
          <p:nvPr userDrawn="1"/>
        </p:nvSpPr>
        <p:spPr>
          <a:xfrm>
            <a:off x="-487363" y="5922963"/>
            <a:ext cx="3132138" cy="358775"/>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8" name="מלבן מעוגל 10">
            <a:extLst>
              <a:ext uri="{FF2B5EF4-FFF2-40B4-BE49-F238E27FC236}">
                <a16:creationId xmlns:a16="http://schemas.microsoft.com/office/drawing/2014/main" id="{398500E0-A121-416C-8341-E40F5B1A4568}"/>
              </a:ext>
            </a:extLst>
          </p:cNvPr>
          <p:cNvSpPr/>
          <p:nvPr userDrawn="1"/>
        </p:nvSpPr>
        <p:spPr>
          <a:xfrm>
            <a:off x="-976313" y="6359525"/>
            <a:ext cx="7300913" cy="658813"/>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9" name="Rectangle 11">
            <a:extLst>
              <a:ext uri="{FF2B5EF4-FFF2-40B4-BE49-F238E27FC236}">
                <a16:creationId xmlns:a16="http://schemas.microsoft.com/office/drawing/2014/main" id="{3025046D-AC4F-4F4E-B3C6-9677D00A201E}"/>
              </a:ext>
            </a:extLst>
          </p:cNvPr>
          <p:cNvSpPr/>
          <p:nvPr userDrawn="1"/>
        </p:nvSpPr>
        <p:spPr>
          <a:xfrm rot="5400000">
            <a:off x="9360694" y="2732881"/>
            <a:ext cx="6986588" cy="129857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0" name="מציין מיקום של מספר שקופית 22">
            <a:extLst>
              <a:ext uri="{FF2B5EF4-FFF2-40B4-BE49-F238E27FC236}">
                <a16:creationId xmlns:a16="http://schemas.microsoft.com/office/drawing/2014/main" id="{B5FECC2B-9A9A-40A3-BF81-7A3CB9D6E5DA}"/>
              </a:ext>
            </a:extLst>
          </p:cNvPr>
          <p:cNvSpPr txBox="1">
            <a:spLocks/>
          </p:cNvSpPr>
          <p:nvPr userDrawn="1"/>
        </p:nvSpPr>
        <p:spPr>
          <a:xfrm>
            <a:off x="-131763" y="6361113"/>
            <a:ext cx="812801" cy="520700"/>
          </a:xfrm>
          <a:prstGeom prst="rect">
            <a:avLst/>
          </a:prstGeom>
          <a:noFill/>
        </p:spPr>
        <p:txBody>
          <a:bodyPr anchor="ctr"/>
          <a:lstStyle>
            <a:lvl1pPr>
              <a:defRPr>
                <a:solidFill>
                  <a:schemeClr val="tx1"/>
                </a:solidFill>
                <a:latin typeface="Varela Round" panose="00000500000000000000" pitchFamily="2" charset="-79"/>
                <a:cs typeface="Varela Round" panose="00000500000000000000" pitchFamily="2" charset="-79"/>
              </a:defRPr>
            </a:lvl1pPr>
            <a:lvl2pPr marL="742950" indent="-285750">
              <a:defRPr>
                <a:solidFill>
                  <a:schemeClr val="tx1"/>
                </a:solidFill>
                <a:latin typeface="Varela Round" panose="00000500000000000000" pitchFamily="2" charset="-79"/>
                <a:cs typeface="Varela Round" panose="00000500000000000000" pitchFamily="2" charset="-79"/>
              </a:defRPr>
            </a:lvl2pPr>
            <a:lvl3pPr marL="1143000" indent="-228600">
              <a:defRPr>
                <a:solidFill>
                  <a:schemeClr val="tx1"/>
                </a:solidFill>
                <a:latin typeface="Varela Round" panose="00000500000000000000" pitchFamily="2" charset="-79"/>
                <a:cs typeface="Varela Round" panose="00000500000000000000" pitchFamily="2" charset="-79"/>
              </a:defRPr>
            </a:lvl3pPr>
            <a:lvl4pPr marL="1600200" indent="-228600">
              <a:defRPr>
                <a:solidFill>
                  <a:schemeClr val="tx1"/>
                </a:solidFill>
                <a:latin typeface="Varela Round" panose="00000500000000000000" pitchFamily="2" charset="-79"/>
                <a:cs typeface="Varela Round" panose="00000500000000000000" pitchFamily="2" charset="-79"/>
              </a:defRPr>
            </a:lvl4pPr>
            <a:lvl5pPr marL="2057400" indent="-228600">
              <a:defRPr>
                <a:solidFill>
                  <a:schemeClr val="tx1"/>
                </a:solidFill>
                <a:latin typeface="Varela Round" panose="00000500000000000000" pitchFamily="2" charset="-79"/>
                <a:cs typeface="Varela Round" panose="00000500000000000000" pitchFamily="2" charset="-79"/>
              </a:defRPr>
            </a:lvl5pPr>
            <a:lvl6pPr marL="25146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6pPr>
            <a:lvl7pPr marL="29718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7pPr>
            <a:lvl8pPr marL="34290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8pPr>
            <a:lvl9pPr marL="38862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9pPr>
          </a:lstStyle>
          <a:p>
            <a:pPr algn="ctr" eaLnBrk="1" hangingPunct="1"/>
            <a:fld id="{619A5878-DC1C-442C-9652-1B0F60586458}" type="slidenum">
              <a:rPr lang="he-IL" altLang="he-IL">
                <a:solidFill>
                  <a:srgbClr val="D9D9D9"/>
                </a:solidFill>
              </a:rPr>
              <a:pPr algn="ctr" eaLnBrk="1" hangingPunct="1"/>
              <a:t>‹#›</a:t>
            </a:fld>
            <a:endParaRPr lang="he-IL" altLang="he-IL">
              <a:solidFill>
                <a:srgbClr val="D9D9D9"/>
              </a:solidFill>
            </a:endParaRPr>
          </a:p>
        </p:txBody>
      </p:sp>
      <p:sp>
        <p:nvSpPr>
          <p:cNvPr id="11" name="Rectangle 14">
            <a:extLst>
              <a:ext uri="{FF2B5EF4-FFF2-40B4-BE49-F238E27FC236}">
                <a16:creationId xmlns:a16="http://schemas.microsoft.com/office/drawing/2014/main" id="{D6BFB8D4-C1CC-448B-9A68-47BBE21588FB}"/>
              </a:ext>
            </a:extLst>
          </p:cNvPr>
          <p:cNvSpPr/>
          <p:nvPr userDrawn="1"/>
        </p:nvSpPr>
        <p:spPr>
          <a:xfrm rot="16200000">
            <a:off x="5821362" y="1027113"/>
            <a:ext cx="522287" cy="122189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Rectangle 15">
            <a:extLst>
              <a:ext uri="{FF2B5EF4-FFF2-40B4-BE49-F238E27FC236}">
                <a16:creationId xmlns:a16="http://schemas.microsoft.com/office/drawing/2014/main" id="{8423B18A-A8EC-4D3B-8542-080EEF3440BE}"/>
              </a:ext>
            </a:extLst>
          </p:cNvPr>
          <p:cNvSpPr/>
          <p:nvPr userDrawn="1"/>
        </p:nvSpPr>
        <p:spPr>
          <a:xfrm rot="5400000">
            <a:off x="5684044" y="-6804819"/>
            <a:ext cx="947737" cy="1263967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3" name="Rectangle 13">
            <a:extLst>
              <a:ext uri="{FF2B5EF4-FFF2-40B4-BE49-F238E27FC236}">
                <a16:creationId xmlns:a16="http://schemas.microsoft.com/office/drawing/2014/main" id="{CCDD69CF-EBDE-4079-81C4-D18FE81C7BAD}"/>
              </a:ext>
            </a:extLst>
          </p:cNvPr>
          <p:cNvSpPr/>
          <p:nvPr userDrawn="1"/>
        </p:nvSpPr>
        <p:spPr>
          <a:xfrm>
            <a:off x="-2001838" y="-415925"/>
            <a:ext cx="1974850" cy="806767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2" name="כותרת 1"/>
          <p:cNvSpPr>
            <a:spLocks noGrp="1"/>
          </p:cNvSpPr>
          <p:nvPr>
            <p:ph type="title"/>
          </p:nvPr>
        </p:nvSpPr>
        <p:spPr>
          <a:xfrm>
            <a:off x="1024128" y="155448"/>
            <a:ext cx="9802368" cy="720000"/>
          </a:xfrm>
          <a:noFill/>
        </p:spPr>
        <p:txBody>
          <a:bodyPr lIns="0" tIns="0" rIns="0" bIns="0" rtlCol="1">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lvl="0"/>
            <a:r>
              <a:rPr lang="he-IL" dirty="0"/>
              <a:t>לחץ כדי לערוך סגנון כותרת של תבנית</a:t>
            </a:r>
          </a:p>
        </p:txBody>
      </p:sp>
      <p:sp>
        <p:nvSpPr>
          <p:cNvPr id="4" name="Text Placeholder 3">
            <a:extLst>
              <a:ext uri="{FF2B5EF4-FFF2-40B4-BE49-F238E27FC236}">
                <a16:creationId xmlns:a16="http://schemas.microsoft.com/office/drawing/2014/main" id="{E4596A93-68B7-48E8-8354-9EAE3F8183B0}"/>
              </a:ext>
            </a:extLst>
          </p:cNvPr>
          <p:cNvSpPr>
            <a:spLocks noGrp="1"/>
          </p:cNvSpPr>
          <p:nvPr>
            <p:ph type="body" sz="quarter" idx="10"/>
          </p:nvPr>
        </p:nvSpPr>
        <p:spPr>
          <a:xfrm>
            <a:off x="2951578" y="1212161"/>
            <a:ext cx="7885112" cy="4090988"/>
          </a:xfrm>
        </p:spPr>
        <p:txBody>
          <a:bodyPr>
            <a:normAutofit/>
          </a:bodyPr>
          <a:lstStyle>
            <a:lvl1pPr>
              <a:defRPr sz="2800"/>
            </a:lvl1pPr>
          </a:lstStyle>
          <a:p>
            <a:pPr lvl="0"/>
            <a:r>
              <a:rPr lang="en-US" dirty="0"/>
              <a:t>Click to edit Master text styles</a:t>
            </a:r>
          </a:p>
        </p:txBody>
      </p:sp>
    </p:spTree>
    <p:extLst>
      <p:ext uri="{BB962C8B-B14F-4D97-AF65-F5344CB8AC3E}">
        <p14:creationId xmlns:p14="http://schemas.microsoft.com/office/powerpoint/2010/main" val="1693142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5">
    <p:spTree>
      <p:nvGrpSpPr>
        <p:cNvPr id="1" name=""/>
        <p:cNvGrpSpPr/>
        <p:nvPr/>
      </p:nvGrpSpPr>
      <p:grpSpPr>
        <a:xfrm>
          <a:off x="0" y="0"/>
          <a:ext cx="0" cy="0"/>
          <a:chOff x="0" y="0"/>
          <a:chExt cx="0" cy="0"/>
        </a:xfrm>
      </p:grpSpPr>
      <p:sp>
        <p:nvSpPr>
          <p:cNvPr id="7" name="מלבן מעוגל 8">
            <a:extLst>
              <a:ext uri="{FF2B5EF4-FFF2-40B4-BE49-F238E27FC236}">
                <a16:creationId xmlns:a16="http://schemas.microsoft.com/office/drawing/2014/main" id="{F0CB0151-3A61-483E-80D3-41C6A8757B50}"/>
              </a:ext>
            </a:extLst>
          </p:cNvPr>
          <p:cNvSpPr/>
          <p:nvPr userDrawn="1"/>
        </p:nvSpPr>
        <p:spPr>
          <a:xfrm>
            <a:off x="-2430463" y="195263"/>
            <a:ext cx="2970213" cy="24765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8" name="מלבן מעוגל 6">
            <a:extLst>
              <a:ext uri="{FF2B5EF4-FFF2-40B4-BE49-F238E27FC236}">
                <a16:creationId xmlns:a16="http://schemas.microsoft.com/office/drawing/2014/main" id="{C1127AE7-4639-4936-A05B-AF1D66A89F41}"/>
              </a:ext>
            </a:extLst>
          </p:cNvPr>
          <p:cNvSpPr/>
          <p:nvPr userDrawn="1"/>
        </p:nvSpPr>
        <p:spPr>
          <a:xfrm>
            <a:off x="9974263" y="5878513"/>
            <a:ext cx="4767262" cy="35718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p>
        </p:txBody>
      </p:sp>
      <p:sp>
        <p:nvSpPr>
          <p:cNvPr id="9" name="מלבן מעוגל 12">
            <a:extLst>
              <a:ext uri="{FF2B5EF4-FFF2-40B4-BE49-F238E27FC236}">
                <a16:creationId xmlns:a16="http://schemas.microsoft.com/office/drawing/2014/main" id="{E793A9C0-39EA-46FD-B669-4B858C3FD2AC}"/>
              </a:ext>
            </a:extLst>
          </p:cNvPr>
          <p:cNvSpPr/>
          <p:nvPr userDrawn="1"/>
        </p:nvSpPr>
        <p:spPr>
          <a:xfrm>
            <a:off x="-2017713" y="517525"/>
            <a:ext cx="2970213" cy="36988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10" name="מלבן מעוגל 10">
            <a:extLst>
              <a:ext uri="{FF2B5EF4-FFF2-40B4-BE49-F238E27FC236}">
                <a16:creationId xmlns:a16="http://schemas.microsoft.com/office/drawing/2014/main" id="{439D73C5-8436-41A3-A719-3EA65E4D1045}"/>
              </a:ext>
            </a:extLst>
          </p:cNvPr>
          <p:cNvSpPr/>
          <p:nvPr userDrawn="1"/>
        </p:nvSpPr>
        <p:spPr>
          <a:xfrm>
            <a:off x="8145463" y="6307138"/>
            <a:ext cx="5175250" cy="720725"/>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11" name="Rectangle 9">
            <a:extLst>
              <a:ext uri="{FF2B5EF4-FFF2-40B4-BE49-F238E27FC236}">
                <a16:creationId xmlns:a16="http://schemas.microsoft.com/office/drawing/2014/main" id="{AB3B0D9A-B696-4ADE-BE6C-B0415B5F4F61}"/>
              </a:ext>
            </a:extLst>
          </p:cNvPr>
          <p:cNvSpPr/>
          <p:nvPr userDrawn="1"/>
        </p:nvSpPr>
        <p:spPr>
          <a:xfrm>
            <a:off x="0" y="-960438"/>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Rectangle 10">
            <a:extLst>
              <a:ext uri="{FF2B5EF4-FFF2-40B4-BE49-F238E27FC236}">
                <a16:creationId xmlns:a16="http://schemas.microsoft.com/office/drawing/2014/main" id="{5AB3661E-0E2D-40D5-A056-03E594DA18B3}"/>
              </a:ext>
            </a:extLst>
          </p:cNvPr>
          <p:cNvSpPr/>
          <p:nvPr userDrawn="1"/>
        </p:nvSpPr>
        <p:spPr>
          <a:xfrm>
            <a:off x="-1355725" y="6889750"/>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3" name="Rectangle 11">
            <a:extLst>
              <a:ext uri="{FF2B5EF4-FFF2-40B4-BE49-F238E27FC236}">
                <a16:creationId xmlns:a16="http://schemas.microsoft.com/office/drawing/2014/main" id="{DC894CB1-D2F9-43D7-97D4-29356EBF5599}"/>
              </a:ext>
            </a:extLst>
          </p:cNvPr>
          <p:cNvSpPr/>
          <p:nvPr userDrawn="1"/>
        </p:nvSpPr>
        <p:spPr>
          <a:xfrm rot="5400000">
            <a:off x="10121106" y="1972469"/>
            <a:ext cx="6986588" cy="28194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Rectangle 14">
            <a:extLst>
              <a:ext uri="{FF2B5EF4-FFF2-40B4-BE49-F238E27FC236}">
                <a16:creationId xmlns:a16="http://schemas.microsoft.com/office/drawing/2014/main" id="{235FA6BA-A481-4429-A7E3-A9C3C45C73F2}"/>
              </a:ext>
            </a:extLst>
          </p:cNvPr>
          <p:cNvSpPr/>
          <p:nvPr userDrawn="1"/>
        </p:nvSpPr>
        <p:spPr>
          <a:xfrm>
            <a:off x="-3273425" y="-31750"/>
            <a:ext cx="3246437" cy="76835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5" name="מציין מיקום של מספר שקופית 22">
            <a:extLst>
              <a:ext uri="{FF2B5EF4-FFF2-40B4-BE49-F238E27FC236}">
                <a16:creationId xmlns:a16="http://schemas.microsoft.com/office/drawing/2014/main" id="{2039D56D-4ED2-4650-B6AC-C943C47EAB6D}"/>
              </a:ext>
            </a:extLst>
          </p:cNvPr>
          <p:cNvSpPr txBox="1">
            <a:spLocks/>
          </p:cNvSpPr>
          <p:nvPr userDrawn="1"/>
        </p:nvSpPr>
        <p:spPr>
          <a:xfrm>
            <a:off x="-161925" y="6389688"/>
            <a:ext cx="812800" cy="520700"/>
          </a:xfrm>
          <a:prstGeom prst="rect">
            <a:avLst/>
          </a:prstGeom>
          <a:noFill/>
        </p:spPr>
        <p:txBody>
          <a:bodyPr anchor="ctr"/>
          <a:lstStyle>
            <a:lvl1pPr>
              <a:defRPr>
                <a:solidFill>
                  <a:schemeClr val="tx1"/>
                </a:solidFill>
                <a:latin typeface="Varela Round" panose="00000500000000000000" pitchFamily="2" charset="-79"/>
                <a:cs typeface="Varela Round" panose="00000500000000000000" pitchFamily="2" charset="-79"/>
              </a:defRPr>
            </a:lvl1pPr>
            <a:lvl2pPr marL="742950" indent="-285750">
              <a:defRPr>
                <a:solidFill>
                  <a:schemeClr val="tx1"/>
                </a:solidFill>
                <a:latin typeface="Varela Round" panose="00000500000000000000" pitchFamily="2" charset="-79"/>
                <a:cs typeface="Varela Round" panose="00000500000000000000" pitchFamily="2" charset="-79"/>
              </a:defRPr>
            </a:lvl2pPr>
            <a:lvl3pPr marL="1143000" indent="-228600">
              <a:defRPr>
                <a:solidFill>
                  <a:schemeClr val="tx1"/>
                </a:solidFill>
                <a:latin typeface="Varela Round" panose="00000500000000000000" pitchFamily="2" charset="-79"/>
                <a:cs typeface="Varela Round" panose="00000500000000000000" pitchFamily="2" charset="-79"/>
              </a:defRPr>
            </a:lvl3pPr>
            <a:lvl4pPr marL="1600200" indent="-228600">
              <a:defRPr>
                <a:solidFill>
                  <a:schemeClr val="tx1"/>
                </a:solidFill>
                <a:latin typeface="Varela Round" panose="00000500000000000000" pitchFamily="2" charset="-79"/>
                <a:cs typeface="Varela Round" panose="00000500000000000000" pitchFamily="2" charset="-79"/>
              </a:defRPr>
            </a:lvl4pPr>
            <a:lvl5pPr marL="2057400" indent="-228600">
              <a:defRPr>
                <a:solidFill>
                  <a:schemeClr val="tx1"/>
                </a:solidFill>
                <a:latin typeface="Varela Round" panose="00000500000000000000" pitchFamily="2" charset="-79"/>
                <a:cs typeface="Varela Round" panose="00000500000000000000" pitchFamily="2" charset="-79"/>
              </a:defRPr>
            </a:lvl5pPr>
            <a:lvl6pPr marL="25146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6pPr>
            <a:lvl7pPr marL="29718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7pPr>
            <a:lvl8pPr marL="34290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8pPr>
            <a:lvl9pPr marL="38862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9pPr>
          </a:lstStyle>
          <a:p>
            <a:pPr algn="ctr" eaLnBrk="1" hangingPunct="1"/>
            <a:fld id="{F1C6477C-1912-497E-8F4C-881FD4543E70}" type="slidenum">
              <a:rPr lang="he-IL" altLang="he-IL">
                <a:solidFill>
                  <a:srgbClr val="A6A6A6"/>
                </a:solidFill>
              </a:rPr>
              <a:pPr algn="ctr" eaLnBrk="1" hangingPunct="1"/>
              <a:t>‹#›</a:t>
            </a:fld>
            <a:endParaRPr lang="he-IL" altLang="he-IL">
              <a:solidFill>
                <a:srgbClr val="A6A6A6"/>
              </a:solidFill>
            </a:endParaRPr>
          </a:p>
        </p:txBody>
      </p:sp>
      <p:sp>
        <p:nvSpPr>
          <p:cNvPr id="2" name="כותרת 1"/>
          <p:cNvSpPr>
            <a:spLocks noGrp="1"/>
          </p:cNvSpPr>
          <p:nvPr>
            <p:ph type="title"/>
          </p:nvPr>
        </p:nvSpPr>
        <p:spPr>
          <a:xfrm>
            <a:off x="1026926" y="155448"/>
            <a:ext cx="9802368" cy="720000"/>
          </a:xfrm>
          <a:noFill/>
        </p:spPr>
        <p:txBody>
          <a:bodyPr rtlCol="1">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lvl="0"/>
            <a:r>
              <a:rPr lang="he-IL" dirty="0"/>
              <a:t>לחץ כדי לערוך סגנון כותרת של תבנית</a:t>
            </a:r>
          </a:p>
        </p:txBody>
      </p:sp>
      <p:sp>
        <p:nvSpPr>
          <p:cNvPr id="5" name="מציין מיקום טקסט 4"/>
          <p:cNvSpPr>
            <a:spLocks noGrp="1"/>
          </p:cNvSpPr>
          <p:nvPr>
            <p:ph type="body" sz="quarter" idx="3"/>
          </p:nvPr>
        </p:nvSpPr>
        <p:spPr>
          <a:xfrm>
            <a:off x="1026926" y="1025601"/>
            <a:ext cx="9802368" cy="431447"/>
          </a:xfrm>
        </p:spPr>
        <p:txBody>
          <a:bodyPr anchor="ctr">
            <a:noAutofit/>
          </a:bodyPr>
          <a:lstStyle>
            <a:lvl1pPr marL="185757" indent="0" algn="r">
              <a:buNone/>
              <a:defRPr sz="30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1026927" y="1710442"/>
            <a:ext cx="8212766"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dirty="0"/>
              <a:t>לחץ כדי לערוך סגנונות טקסט של תבנית בסיס</a:t>
            </a:r>
          </a:p>
          <a:p>
            <a:pPr lvl="1"/>
            <a:r>
              <a:rPr lang="he-IL" dirty="0"/>
              <a:t>רמה שנייה</a:t>
            </a:r>
          </a:p>
        </p:txBody>
      </p:sp>
    </p:spTree>
    <p:extLst>
      <p:ext uri="{BB962C8B-B14F-4D97-AF65-F5344CB8AC3E}">
        <p14:creationId xmlns:p14="http://schemas.microsoft.com/office/powerpoint/2010/main" val="102122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5" name="מלבן מעוגל 10">
            <a:extLst>
              <a:ext uri="{FF2B5EF4-FFF2-40B4-BE49-F238E27FC236}">
                <a16:creationId xmlns:a16="http://schemas.microsoft.com/office/drawing/2014/main" id="{1696511A-99E7-4D5A-97A5-A86DBA90C861}"/>
              </a:ext>
            </a:extLst>
          </p:cNvPr>
          <p:cNvSpPr/>
          <p:nvPr userDrawn="1"/>
        </p:nvSpPr>
        <p:spPr>
          <a:xfrm>
            <a:off x="8667750" y="-161925"/>
            <a:ext cx="5300663" cy="382588"/>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6" name="Rectangle 9">
            <a:extLst>
              <a:ext uri="{FF2B5EF4-FFF2-40B4-BE49-F238E27FC236}">
                <a16:creationId xmlns:a16="http://schemas.microsoft.com/office/drawing/2014/main" id="{8C4E17F5-3E28-4D63-9C16-5C721F09E623}"/>
              </a:ext>
            </a:extLst>
          </p:cNvPr>
          <p:cNvSpPr/>
          <p:nvPr userDrawn="1"/>
        </p:nvSpPr>
        <p:spPr>
          <a:xfrm>
            <a:off x="0" y="-960438"/>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7" name="Rectangle 11">
            <a:extLst>
              <a:ext uri="{FF2B5EF4-FFF2-40B4-BE49-F238E27FC236}">
                <a16:creationId xmlns:a16="http://schemas.microsoft.com/office/drawing/2014/main" id="{750EE17F-E2A1-429B-A9FB-72E72AC3796A}"/>
              </a:ext>
            </a:extLst>
          </p:cNvPr>
          <p:cNvSpPr/>
          <p:nvPr userDrawn="1"/>
        </p:nvSpPr>
        <p:spPr>
          <a:xfrm>
            <a:off x="-1355725" y="6875463"/>
            <a:ext cx="14676438" cy="92868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8" name="Rectangle 12">
            <a:extLst>
              <a:ext uri="{FF2B5EF4-FFF2-40B4-BE49-F238E27FC236}">
                <a16:creationId xmlns:a16="http://schemas.microsoft.com/office/drawing/2014/main" id="{CC3FC352-3CFB-4B2D-A490-75548E282DA6}"/>
              </a:ext>
            </a:extLst>
          </p:cNvPr>
          <p:cNvSpPr/>
          <p:nvPr userDrawn="1"/>
        </p:nvSpPr>
        <p:spPr>
          <a:xfrm rot="5400000">
            <a:off x="10130631" y="1977231"/>
            <a:ext cx="6986588" cy="28194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Rectangle 13">
            <a:extLst>
              <a:ext uri="{FF2B5EF4-FFF2-40B4-BE49-F238E27FC236}">
                <a16:creationId xmlns:a16="http://schemas.microsoft.com/office/drawing/2014/main" id="{D0D6D716-3D1D-4622-A6EF-ED55BE85C61F}"/>
              </a:ext>
            </a:extLst>
          </p:cNvPr>
          <p:cNvSpPr/>
          <p:nvPr userDrawn="1"/>
        </p:nvSpPr>
        <p:spPr>
          <a:xfrm>
            <a:off x="-3948113" y="347663"/>
            <a:ext cx="3246438" cy="730408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0" name="Rectangle 14">
            <a:extLst>
              <a:ext uri="{FF2B5EF4-FFF2-40B4-BE49-F238E27FC236}">
                <a16:creationId xmlns:a16="http://schemas.microsoft.com/office/drawing/2014/main" id="{1EC11E37-FF64-49B1-B633-C5633927EAD6}"/>
              </a:ext>
            </a:extLst>
          </p:cNvPr>
          <p:cNvSpPr/>
          <p:nvPr userDrawn="1"/>
        </p:nvSpPr>
        <p:spPr>
          <a:xfrm>
            <a:off x="0" y="-960438"/>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Rectangle 15">
            <a:extLst>
              <a:ext uri="{FF2B5EF4-FFF2-40B4-BE49-F238E27FC236}">
                <a16:creationId xmlns:a16="http://schemas.microsoft.com/office/drawing/2014/main" id="{DB994EB9-5221-460A-BAAE-C7CE24A6A225}"/>
              </a:ext>
            </a:extLst>
          </p:cNvPr>
          <p:cNvSpPr/>
          <p:nvPr userDrawn="1"/>
        </p:nvSpPr>
        <p:spPr>
          <a:xfrm>
            <a:off x="-1355725" y="6889750"/>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3" name="Rectangle 16">
            <a:extLst>
              <a:ext uri="{FF2B5EF4-FFF2-40B4-BE49-F238E27FC236}">
                <a16:creationId xmlns:a16="http://schemas.microsoft.com/office/drawing/2014/main" id="{AB732BA6-7A5C-4723-84F4-C31D44F019B5}"/>
              </a:ext>
            </a:extLst>
          </p:cNvPr>
          <p:cNvSpPr/>
          <p:nvPr userDrawn="1"/>
        </p:nvSpPr>
        <p:spPr>
          <a:xfrm rot="5400000">
            <a:off x="10121106" y="1972469"/>
            <a:ext cx="6986588" cy="28194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Rectangle 17">
            <a:extLst>
              <a:ext uri="{FF2B5EF4-FFF2-40B4-BE49-F238E27FC236}">
                <a16:creationId xmlns:a16="http://schemas.microsoft.com/office/drawing/2014/main" id="{8594246A-6398-4865-A057-730FC824A609}"/>
              </a:ext>
            </a:extLst>
          </p:cNvPr>
          <p:cNvSpPr/>
          <p:nvPr userDrawn="1"/>
        </p:nvSpPr>
        <p:spPr>
          <a:xfrm>
            <a:off x="-3273425" y="-31750"/>
            <a:ext cx="3246437" cy="76835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5" name="מציין מיקום של מספר שקופית 22">
            <a:extLst>
              <a:ext uri="{FF2B5EF4-FFF2-40B4-BE49-F238E27FC236}">
                <a16:creationId xmlns:a16="http://schemas.microsoft.com/office/drawing/2014/main" id="{8B5D30C3-2383-4F22-90D2-789188DA26D2}"/>
              </a:ext>
            </a:extLst>
          </p:cNvPr>
          <p:cNvSpPr txBox="1">
            <a:spLocks/>
          </p:cNvSpPr>
          <p:nvPr userDrawn="1"/>
        </p:nvSpPr>
        <p:spPr>
          <a:xfrm>
            <a:off x="-231775" y="6408738"/>
            <a:ext cx="812800" cy="522287"/>
          </a:xfrm>
          <a:prstGeom prst="rect">
            <a:avLst/>
          </a:prstGeom>
          <a:noFill/>
        </p:spPr>
        <p:txBody>
          <a:bodyPr anchor="ctr"/>
          <a:lstStyle>
            <a:lvl1pPr>
              <a:defRPr>
                <a:solidFill>
                  <a:schemeClr val="tx1"/>
                </a:solidFill>
                <a:latin typeface="Varela Round" panose="00000500000000000000" pitchFamily="2" charset="-79"/>
                <a:cs typeface="Varela Round" panose="00000500000000000000" pitchFamily="2" charset="-79"/>
              </a:defRPr>
            </a:lvl1pPr>
            <a:lvl2pPr marL="742950" indent="-285750">
              <a:defRPr>
                <a:solidFill>
                  <a:schemeClr val="tx1"/>
                </a:solidFill>
                <a:latin typeface="Varela Round" panose="00000500000000000000" pitchFamily="2" charset="-79"/>
                <a:cs typeface="Varela Round" panose="00000500000000000000" pitchFamily="2" charset="-79"/>
              </a:defRPr>
            </a:lvl2pPr>
            <a:lvl3pPr marL="1143000" indent="-228600">
              <a:defRPr>
                <a:solidFill>
                  <a:schemeClr val="tx1"/>
                </a:solidFill>
                <a:latin typeface="Varela Round" panose="00000500000000000000" pitchFamily="2" charset="-79"/>
                <a:cs typeface="Varela Round" panose="00000500000000000000" pitchFamily="2" charset="-79"/>
              </a:defRPr>
            </a:lvl3pPr>
            <a:lvl4pPr marL="1600200" indent="-228600">
              <a:defRPr>
                <a:solidFill>
                  <a:schemeClr val="tx1"/>
                </a:solidFill>
                <a:latin typeface="Varela Round" panose="00000500000000000000" pitchFamily="2" charset="-79"/>
                <a:cs typeface="Varela Round" panose="00000500000000000000" pitchFamily="2" charset="-79"/>
              </a:defRPr>
            </a:lvl4pPr>
            <a:lvl5pPr marL="2057400" indent="-228600">
              <a:defRPr>
                <a:solidFill>
                  <a:schemeClr val="tx1"/>
                </a:solidFill>
                <a:latin typeface="Varela Round" panose="00000500000000000000" pitchFamily="2" charset="-79"/>
                <a:cs typeface="Varela Round" panose="00000500000000000000" pitchFamily="2" charset="-79"/>
              </a:defRPr>
            </a:lvl5pPr>
            <a:lvl6pPr marL="25146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6pPr>
            <a:lvl7pPr marL="29718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7pPr>
            <a:lvl8pPr marL="34290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8pPr>
            <a:lvl9pPr marL="38862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9pPr>
          </a:lstStyle>
          <a:p>
            <a:pPr algn="ctr" eaLnBrk="1" hangingPunct="1"/>
            <a:fld id="{B8B118C3-5840-414F-89E0-1D75E12C28A4}" type="slidenum">
              <a:rPr lang="he-IL" altLang="he-IL" sz="1600">
                <a:solidFill>
                  <a:srgbClr val="A6A6A6"/>
                </a:solidFill>
              </a:rPr>
              <a:pPr algn="ctr" eaLnBrk="1" hangingPunct="1"/>
              <a:t>‹#›</a:t>
            </a:fld>
            <a:endParaRPr lang="he-IL" altLang="he-IL" sz="1600">
              <a:solidFill>
                <a:srgbClr val="A6A6A6"/>
              </a:solidFill>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p:nvPr>
        </p:nvSpPr>
        <p:spPr>
          <a:xfrm>
            <a:off x="363416" y="639717"/>
            <a:ext cx="11465168" cy="6122933"/>
          </a:xfrm>
        </p:spPr>
        <p:txBody>
          <a:bodyPr rtlCol="1">
            <a:normAutofit/>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pPr lvl="0"/>
            <a:r>
              <a:rPr lang="he-IL" noProof="0"/>
              <a:t>לחץ על הסמל כדי להוסיף מדיה</a:t>
            </a:r>
            <a:endParaRPr lang="he-IL" noProof="0" dirty="0"/>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1616585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פרטי השיעור, מקצוע ומורה">
    <p:spTree>
      <p:nvGrpSpPr>
        <p:cNvPr id="1" name=""/>
        <p:cNvGrpSpPr/>
        <p:nvPr/>
      </p:nvGrpSpPr>
      <p:grpSpPr>
        <a:xfrm>
          <a:off x="0" y="0"/>
          <a:ext cx="0" cy="0"/>
          <a:chOff x="0" y="0"/>
          <a:chExt cx="0" cy="0"/>
        </a:xfrm>
      </p:grpSpPr>
      <p:sp>
        <p:nvSpPr>
          <p:cNvPr id="5" name="מלבן מעוגל 10">
            <a:extLst>
              <a:ext uri="{FF2B5EF4-FFF2-40B4-BE49-F238E27FC236}">
                <a16:creationId xmlns:a16="http://schemas.microsoft.com/office/drawing/2014/main" id="{0B36F8D8-C010-49EF-A15D-2C8453911D83}"/>
              </a:ext>
            </a:extLst>
          </p:cNvPr>
          <p:cNvSpPr/>
          <p:nvPr userDrawn="1"/>
        </p:nvSpPr>
        <p:spPr>
          <a:xfrm>
            <a:off x="212725" y="1397000"/>
            <a:ext cx="14000163" cy="2978150"/>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dirty="0"/>
              <a:t>  </a:t>
            </a:r>
          </a:p>
        </p:txBody>
      </p:sp>
      <p:sp>
        <p:nvSpPr>
          <p:cNvPr id="6" name="מלבן מעוגל 11">
            <a:extLst>
              <a:ext uri="{FF2B5EF4-FFF2-40B4-BE49-F238E27FC236}">
                <a16:creationId xmlns:a16="http://schemas.microsoft.com/office/drawing/2014/main" id="{8E0816DB-500D-41C9-8A23-9B36991805C3}"/>
              </a:ext>
            </a:extLst>
          </p:cNvPr>
          <p:cNvSpPr/>
          <p:nvPr userDrawn="1"/>
        </p:nvSpPr>
        <p:spPr>
          <a:xfrm>
            <a:off x="7329488" y="6240463"/>
            <a:ext cx="5334000" cy="557212"/>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7" name="מלבן מעוגל 12">
            <a:extLst>
              <a:ext uri="{FF2B5EF4-FFF2-40B4-BE49-F238E27FC236}">
                <a16:creationId xmlns:a16="http://schemas.microsoft.com/office/drawing/2014/main" id="{5440A7BE-F45D-4685-B947-BE856B1BF2D6}"/>
              </a:ext>
            </a:extLst>
          </p:cNvPr>
          <p:cNvSpPr/>
          <p:nvPr userDrawn="1"/>
        </p:nvSpPr>
        <p:spPr>
          <a:xfrm>
            <a:off x="-501650" y="87313"/>
            <a:ext cx="1428750" cy="3222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8" name="מלבן מעוגל 8">
            <a:extLst>
              <a:ext uri="{FF2B5EF4-FFF2-40B4-BE49-F238E27FC236}">
                <a16:creationId xmlns:a16="http://schemas.microsoft.com/office/drawing/2014/main" id="{394BA430-2C9E-4006-8E49-BA16926A0D98}"/>
              </a:ext>
            </a:extLst>
          </p:cNvPr>
          <p:cNvSpPr/>
          <p:nvPr userDrawn="1"/>
        </p:nvSpPr>
        <p:spPr>
          <a:xfrm>
            <a:off x="10059988" y="87313"/>
            <a:ext cx="2768600" cy="45085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9" name="מלבן מעוגל 7">
            <a:extLst>
              <a:ext uri="{FF2B5EF4-FFF2-40B4-BE49-F238E27FC236}">
                <a16:creationId xmlns:a16="http://schemas.microsoft.com/office/drawing/2014/main" id="{7782163A-F065-4985-9304-3837BD3D2552}"/>
              </a:ext>
            </a:extLst>
          </p:cNvPr>
          <p:cNvSpPr/>
          <p:nvPr userDrawn="1"/>
        </p:nvSpPr>
        <p:spPr>
          <a:xfrm>
            <a:off x="9066213" y="5929313"/>
            <a:ext cx="5299075" cy="22225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10" name="Rectangle 15">
            <a:extLst>
              <a:ext uri="{FF2B5EF4-FFF2-40B4-BE49-F238E27FC236}">
                <a16:creationId xmlns:a16="http://schemas.microsoft.com/office/drawing/2014/main" id="{7608CF5C-CC50-498A-8725-01211A4DCA6C}"/>
              </a:ext>
            </a:extLst>
          </p:cNvPr>
          <p:cNvSpPr/>
          <p:nvPr userDrawn="1"/>
        </p:nvSpPr>
        <p:spPr>
          <a:xfrm>
            <a:off x="0" y="-960438"/>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Rectangle 16">
            <a:extLst>
              <a:ext uri="{FF2B5EF4-FFF2-40B4-BE49-F238E27FC236}">
                <a16:creationId xmlns:a16="http://schemas.microsoft.com/office/drawing/2014/main" id="{835813D7-5516-4A96-97B6-B9622588644E}"/>
              </a:ext>
            </a:extLst>
          </p:cNvPr>
          <p:cNvSpPr/>
          <p:nvPr userDrawn="1"/>
        </p:nvSpPr>
        <p:spPr>
          <a:xfrm>
            <a:off x="-1355725" y="6875463"/>
            <a:ext cx="14676438" cy="92868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Rectangle 17">
            <a:extLst>
              <a:ext uri="{FF2B5EF4-FFF2-40B4-BE49-F238E27FC236}">
                <a16:creationId xmlns:a16="http://schemas.microsoft.com/office/drawing/2014/main" id="{60FF4781-7123-4468-929F-F024D0CD64D2}"/>
              </a:ext>
            </a:extLst>
          </p:cNvPr>
          <p:cNvSpPr/>
          <p:nvPr userDrawn="1"/>
        </p:nvSpPr>
        <p:spPr>
          <a:xfrm rot="5400000">
            <a:off x="10108406" y="1972469"/>
            <a:ext cx="6986588" cy="28194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3" name="Rectangle 18">
            <a:extLst>
              <a:ext uri="{FF2B5EF4-FFF2-40B4-BE49-F238E27FC236}">
                <a16:creationId xmlns:a16="http://schemas.microsoft.com/office/drawing/2014/main" id="{AD4313C9-9E23-48A1-86C6-6D0BF424C289}"/>
              </a:ext>
            </a:extLst>
          </p:cNvPr>
          <p:cNvSpPr/>
          <p:nvPr userDrawn="1"/>
        </p:nvSpPr>
        <p:spPr>
          <a:xfrm>
            <a:off x="-3246438" y="-427038"/>
            <a:ext cx="3246438" cy="80787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מציין מיקום של מספר שקופית 22">
            <a:extLst>
              <a:ext uri="{FF2B5EF4-FFF2-40B4-BE49-F238E27FC236}">
                <a16:creationId xmlns:a16="http://schemas.microsoft.com/office/drawing/2014/main" id="{9B72EFB2-84D5-451C-8F8E-E5C192C74256}"/>
              </a:ext>
            </a:extLst>
          </p:cNvPr>
          <p:cNvSpPr txBox="1">
            <a:spLocks/>
          </p:cNvSpPr>
          <p:nvPr userDrawn="1"/>
        </p:nvSpPr>
        <p:spPr>
          <a:xfrm>
            <a:off x="-161925" y="6389688"/>
            <a:ext cx="812800" cy="520700"/>
          </a:xfrm>
          <a:prstGeom prst="rect">
            <a:avLst/>
          </a:prstGeom>
          <a:noFill/>
        </p:spPr>
        <p:txBody>
          <a:bodyPr anchor="ctr"/>
          <a:lstStyle>
            <a:lvl1pPr>
              <a:defRPr>
                <a:solidFill>
                  <a:schemeClr val="tx1"/>
                </a:solidFill>
                <a:latin typeface="Varela Round" panose="00000500000000000000" pitchFamily="2" charset="-79"/>
                <a:cs typeface="Varela Round" panose="00000500000000000000" pitchFamily="2" charset="-79"/>
              </a:defRPr>
            </a:lvl1pPr>
            <a:lvl2pPr marL="742950" indent="-285750">
              <a:defRPr>
                <a:solidFill>
                  <a:schemeClr val="tx1"/>
                </a:solidFill>
                <a:latin typeface="Varela Round" panose="00000500000000000000" pitchFamily="2" charset="-79"/>
                <a:cs typeface="Varela Round" panose="00000500000000000000" pitchFamily="2" charset="-79"/>
              </a:defRPr>
            </a:lvl2pPr>
            <a:lvl3pPr marL="1143000" indent="-228600">
              <a:defRPr>
                <a:solidFill>
                  <a:schemeClr val="tx1"/>
                </a:solidFill>
                <a:latin typeface="Varela Round" panose="00000500000000000000" pitchFamily="2" charset="-79"/>
                <a:cs typeface="Varela Round" panose="00000500000000000000" pitchFamily="2" charset="-79"/>
              </a:defRPr>
            </a:lvl3pPr>
            <a:lvl4pPr marL="1600200" indent="-228600">
              <a:defRPr>
                <a:solidFill>
                  <a:schemeClr val="tx1"/>
                </a:solidFill>
                <a:latin typeface="Varela Round" panose="00000500000000000000" pitchFamily="2" charset="-79"/>
                <a:cs typeface="Varela Round" panose="00000500000000000000" pitchFamily="2" charset="-79"/>
              </a:defRPr>
            </a:lvl4pPr>
            <a:lvl5pPr marL="2057400" indent="-228600">
              <a:defRPr>
                <a:solidFill>
                  <a:schemeClr val="tx1"/>
                </a:solidFill>
                <a:latin typeface="Varela Round" panose="00000500000000000000" pitchFamily="2" charset="-79"/>
                <a:cs typeface="Varela Round" panose="00000500000000000000" pitchFamily="2" charset="-79"/>
              </a:defRPr>
            </a:lvl5pPr>
            <a:lvl6pPr marL="25146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6pPr>
            <a:lvl7pPr marL="29718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7pPr>
            <a:lvl8pPr marL="34290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8pPr>
            <a:lvl9pPr marL="38862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9pPr>
          </a:lstStyle>
          <a:p>
            <a:pPr algn="ctr" eaLnBrk="1" hangingPunct="1"/>
            <a:fld id="{15A02CFC-14B4-44E1-8891-A12DB4196652}" type="slidenum">
              <a:rPr lang="he-IL" altLang="he-IL">
                <a:solidFill>
                  <a:srgbClr val="A6A6A6"/>
                </a:solidFill>
              </a:rPr>
              <a:pPr algn="ctr" eaLnBrk="1" hangingPunct="1"/>
              <a:t>‹#›</a:t>
            </a:fld>
            <a:endParaRPr lang="he-IL" altLang="he-IL">
              <a:solidFill>
                <a:srgbClr val="A6A6A6"/>
              </a:solidFill>
            </a:endParaRPr>
          </a:p>
        </p:txBody>
      </p:sp>
      <p:sp>
        <p:nvSpPr>
          <p:cNvPr id="22" name="כותרת 1">
            <a:extLst>
              <a:ext uri="{FF2B5EF4-FFF2-40B4-BE49-F238E27FC236}">
                <a16:creationId xmlns:a16="http://schemas.microsoft.com/office/drawing/2014/main" id="{6AF90618-5011-488D-8577-8090B2BE5488}"/>
              </a:ext>
            </a:extLst>
          </p:cNvPr>
          <p:cNvSpPr>
            <a:spLocks noGrp="1"/>
          </p:cNvSpPr>
          <p:nvPr>
            <p:ph type="ctrTitle"/>
          </p:nvPr>
        </p:nvSpPr>
        <p:spPr>
          <a:xfrm>
            <a:off x="696000" y="1400768"/>
            <a:ext cx="10800000" cy="1260000"/>
          </a:xfrm>
          <a:prstGeom prst="rect">
            <a:avLst/>
          </a:prstGeom>
        </p:spPr>
        <p:txBody>
          <a:bodyPr>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23" name="Google Shape;11;p2">
            <a:extLst>
              <a:ext uri="{FF2B5EF4-FFF2-40B4-BE49-F238E27FC236}">
                <a16:creationId xmlns:a16="http://schemas.microsoft.com/office/drawing/2014/main" id="{60774046-55DB-47C4-8731-49E4A217CD42}"/>
              </a:ext>
            </a:extLst>
          </p:cNvPr>
          <p:cNvSpPr txBox="1">
            <a:spLocks noGrp="1"/>
          </p:cNvSpPr>
          <p:nvPr>
            <p:ph type="subTitle" idx="1"/>
          </p:nvPr>
        </p:nvSpPr>
        <p:spPr>
          <a:xfrm>
            <a:off x="696000" y="2798300"/>
            <a:ext cx="10800000" cy="720000"/>
          </a:xfrm>
          <a:prstGeom prst="rect">
            <a:avLst/>
          </a:prstGeom>
        </p:spPr>
        <p:txBody>
          <a:bodyPr spcFirstLastPara="1" lIns="36000" tIns="36000" rIns="36000" bIns="36000" anchor="ctr">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24" name="מציין מיקום תוכן 2">
            <a:extLst>
              <a:ext uri="{FF2B5EF4-FFF2-40B4-BE49-F238E27FC236}">
                <a16:creationId xmlns:a16="http://schemas.microsoft.com/office/drawing/2014/main" id="{4EE53297-C04D-4B07-99F8-BCEC4E3B9EB8}"/>
              </a:ext>
            </a:extLst>
          </p:cNvPr>
          <p:cNvSpPr>
            <a:spLocks noGrp="1"/>
          </p:cNvSpPr>
          <p:nvPr>
            <p:ph idx="10"/>
          </p:nvPr>
        </p:nvSpPr>
        <p:spPr>
          <a:xfrm>
            <a:off x="696000" y="3655832"/>
            <a:ext cx="10800000" cy="720000"/>
          </a:xfrm>
        </p:spPr>
        <p:txBody>
          <a:bodyPr anchor="ct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Tree>
    <p:extLst>
      <p:ext uri="{BB962C8B-B14F-4D97-AF65-F5344CB8AC3E}">
        <p14:creationId xmlns:p14="http://schemas.microsoft.com/office/powerpoint/2010/main" val="659409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כותרת ראשית ושתי תמונות">
    <p:spTree>
      <p:nvGrpSpPr>
        <p:cNvPr id="1" name=""/>
        <p:cNvGrpSpPr/>
        <p:nvPr/>
      </p:nvGrpSpPr>
      <p:grpSpPr>
        <a:xfrm>
          <a:off x="0" y="0"/>
          <a:ext cx="0" cy="0"/>
          <a:chOff x="0" y="0"/>
          <a:chExt cx="0" cy="0"/>
        </a:xfrm>
      </p:grpSpPr>
      <p:sp>
        <p:nvSpPr>
          <p:cNvPr id="5" name="מלבן מעוגל 10">
            <a:extLst>
              <a:ext uri="{FF2B5EF4-FFF2-40B4-BE49-F238E27FC236}">
                <a16:creationId xmlns:a16="http://schemas.microsoft.com/office/drawing/2014/main" id="{642C020B-D3D7-4A56-86B5-0067D66A928D}"/>
              </a:ext>
            </a:extLst>
          </p:cNvPr>
          <p:cNvSpPr/>
          <p:nvPr userDrawn="1"/>
        </p:nvSpPr>
        <p:spPr>
          <a:xfrm>
            <a:off x="-2430463" y="195263"/>
            <a:ext cx="2970213" cy="24765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6" name="מלבן מעוגל 6">
            <a:extLst>
              <a:ext uri="{FF2B5EF4-FFF2-40B4-BE49-F238E27FC236}">
                <a16:creationId xmlns:a16="http://schemas.microsoft.com/office/drawing/2014/main" id="{EB6F53C3-4C91-4DF6-9044-09865DC7CF7C}"/>
              </a:ext>
            </a:extLst>
          </p:cNvPr>
          <p:cNvSpPr/>
          <p:nvPr userDrawn="1"/>
        </p:nvSpPr>
        <p:spPr>
          <a:xfrm>
            <a:off x="9974263" y="5878513"/>
            <a:ext cx="4767262" cy="35718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p>
        </p:txBody>
      </p:sp>
      <p:sp>
        <p:nvSpPr>
          <p:cNvPr id="9" name="מלבן מעוגל 12">
            <a:extLst>
              <a:ext uri="{FF2B5EF4-FFF2-40B4-BE49-F238E27FC236}">
                <a16:creationId xmlns:a16="http://schemas.microsoft.com/office/drawing/2014/main" id="{EDAC0797-08AE-4E51-B329-EA5CE51AC2D5}"/>
              </a:ext>
            </a:extLst>
          </p:cNvPr>
          <p:cNvSpPr/>
          <p:nvPr userDrawn="1"/>
        </p:nvSpPr>
        <p:spPr>
          <a:xfrm>
            <a:off x="-2017713" y="517525"/>
            <a:ext cx="2970213" cy="36988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10" name="מלבן מעוגל 10">
            <a:extLst>
              <a:ext uri="{FF2B5EF4-FFF2-40B4-BE49-F238E27FC236}">
                <a16:creationId xmlns:a16="http://schemas.microsoft.com/office/drawing/2014/main" id="{BEFF2C3B-E109-4B2A-BFA3-F4D4366FED38}"/>
              </a:ext>
            </a:extLst>
          </p:cNvPr>
          <p:cNvSpPr/>
          <p:nvPr userDrawn="1"/>
        </p:nvSpPr>
        <p:spPr>
          <a:xfrm>
            <a:off x="8145463" y="6307138"/>
            <a:ext cx="5175250" cy="720725"/>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11" name="Rectangle 13">
            <a:extLst>
              <a:ext uri="{FF2B5EF4-FFF2-40B4-BE49-F238E27FC236}">
                <a16:creationId xmlns:a16="http://schemas.microsoft.com/office/drawing/2014/main" id="{15A30955-B45D-442B-8F50-756023BEAF1C}"/>
              </a:ext>
            </a:extLst>
          </p:cNvPr>
          <p:cNvSpPr/>
          <p:nvPr userDrawn="1"/>
        </p:nvSpPr>
        <p:spPr>
          <a:xfrm>
            <a:off x="0" y="-960438"/>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Rectangle 14">
            <a:extLst>
              <a:ext uri="{FF2B5EF4-FFF2-40B4-BE49-F238E27FC236}">
                <a16:creationId xmlns:a16="http://schemas.microsoft.com/office/drawing/2014/main" id="{F41B4429-B662-4A39-BCD7-E7D6946C423E}"/>
              </a:ext>
            </a:extLst>
          </p:cNvPr>
          <p:cNvSpPr/>
          <p:nvPr userDrawn="1"/>
        </p:nvSpPr>
        <p:spPr>
          <a:xfrm>
            <a:off x="-1355725" y="6889750"/>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Rectangle 15">
            <a:extLst>
              <a:ext uri="{FF2B5EF4-FFF2-40B4-BE49-F238E27FC236}">
                <a16:creationId xmlns:a16="http://schemas.microsoft.com/office/drawing/2014/main" id="{FE095F89-B93E-4F30-AB4A-18F570C130E4}"/>
              </a:ext>
            </a:extLst>
          </p:cNvPr>
          <p:cNvSpPr/>
          <p:nvPr userDrawn="1"/>
        </p:nvSpPr>
        <p:spPr>
          <a:xfrm rot="5400000">
            <a:off x="10091737" y="2084388"/>
            <a:ext cx="6988175" cy="28194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5" name="Rectangle 16">
            <a:extLst>
              <a:ext uri="{FF2B5EF4-FFF2-40B4-BE49-F238E27FC236}">
                <a16:creationId xmlns:a16="http://schemas.microsoft.com/office/drawing/2014/main" id="{17F6AC64-3079-4142-B26E-8AF762654492}"/>
              </a:ext>
            </a:extLst>
          </p:cNvPr>
          <p:cNvSpPr/>
          <p:nvPr userDrawn="1"/>
        </p:nvSpPr>
        <p:spPr>
          <a:xfrm>
            <a:off x="-3273425" y="-31750"/>
            <a:ext cx="3246437" cy="76835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7" name="Picture Placeholder 6">
            <a:extLst>
              <a:ext uri="{FF2B5EF4-FFF2-40B4-BE49-F238E27FC236}">
                <a16:creationId xmlns:a16="http://schemas.microsoft.com/office/drawing/2014/main" id="{2FEA3643-4251-43C2-A891-4C9664978EA8}"/>
              </a:ext>
            </a:extLst>
          </p:cNvPr>
          <p:cNvSpPr>
            <a:spLocks noGrp="1"/>
          </p:cNvSpPr>
          <p:nvPr>
            <p:ph type="pic" sz="quarter" idx="13"/>
          </p:nvPr>
        </p:nvSpPr>
        <p:spPr>
          <a:xfrm>
            <a:off x="594360" y="1310640"/>
            <a:ext cx="4511040" cy="4267200"/>
          </a:xfrm>
        </p:spPr>
        <p:txBody>
          <a:bodyPr rtlCol="1">
            <a:normAutofit/>
          </a:bodyPr>
          <a:lstStyle/>
          <a:p>
            <a:pPr lvl="0"/>
            <a:endParaRPr lang="en-US" noProof="0"/>
          </a:p>
        </p:txBody>
      </p:sp>
      <p:sp>
        <p:nvSpPr>
          <p:cNvPr id="8" name="כותרת 1">
            <a:extLst>
              <a:ext uri="{FF2B5EF4-FFF2-40B4-BE49-F238E27FC236}">
                <a16:creationId xmlns:a16="http://schemas.microsoft.com/office/drawing/2014/main" id="{C304FB8B-5E14-469F-8BA4-BF0F011B94E4}"/>
              </a:ext>
            </a:extLst>
          </p:cNvPr>
          <p:cNvSpPr>
            <a:spLocks noGrp="1"/>
          </p:cNvSpPr>
          <p:nvPr>
            <p:ph type="title"/>
          </p:nvPr>
        </p:nvSpPr>
        <p:spPr>
          <a:xfrm>
            <a:off x="1026926" y="155448"/>
            <a:ext cx="9802368" cy="720000"/>
          </a:xfrm>
          <a:noFill/>
        </p:spPr>
        <p:txBody>
          <a:bodyPr rtlCol="1">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lvl="0"/>
            <a:r>
              <a:rPr lang="he-IL" dirty="0"/>
              <a:t>לחץ כדי לערוך סגנון כותרת של תבנית</a:t>
            </a:r>
          </a:p>
        </p:txBody>
      </p:sp>
      <p:sp>
        <p:nvSpPr>
          <p:cNvPr id="13" name="Picture Placeholder 6">
            <a:extLst>
              <a:ext uri="{FF2B5EF4-FFF2-40B4-BE49-F238E27FC236}">
                <a16:creationId xmlns:a16="http://schemas.microsoft.com/office/drawing/2014/main" id="{52FC1393-B378-4A8A-8716-61E038E3D631}"/>
              </a:ext>
            </a:extLst>
          </p:cNvPr>
          <p:cNvSpPr>
            <a:spLocks noGrp="1"/>
          </p:cNvSpPr>
          <p:nvPr>
            <p:ph type="pic" sz="quarter" idx="14"/>
          </p:nvPr>
        </p:nvSpPr>
        <p:spPr>
          <a:xfrm>
            <a:off x="5372315" y="1310640"/>
            <a:ext cx="4511040" cy="4267200"/>
          </a:xfrm>
        </p:spPr>
        <p:txBody>
          <a:bodyPr rtlCol="1">
            <a:normAutofit/>
          </a:bodyPr>
          <a:lstStyle/>
          <a:p>
            <a:pPr lvl="0"/>
            <a:endParaRPr lang="en-US" noProof="0"/>
          </a:p>
        </p:txBody>
      </p:sp>
    </p:spTree>
    <p:extLst>
      <p:ext uri="{BB962C8B-B14F-4D97-AF65-F5344CB8AC3E}">
        <p14:creationId xmlns:p14="http://schemas.microsoft.com/office/powerpoint/2010/main" val="56489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3" name="מלבן מעוגל 10">
            <a:extLst>
              <a:ext uri="{FF2B5EF4-FFF2-40B4-BE49-F238E27FC236}">
                <a16:creationId xmlns:a16="http://schemas.microsoft.com/office/drawing/2014/main" id="{8EDA9249-AE58-4B6C-B2B5-855A5CFF66D9}"/>
              </a:ext>
            </a:extLst>
          </p:cNvPr>
          <p:cNvSpPr/>
          <p:nvPr userDrawn="1"/>
        </p:nvSpPr>
        <p:spPr>
          <a:xfrm>
            <a:off x="212725" y="1397000"/>
            <a:ext cx="14128750" cy="2978150"/>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dirty="0">
                <a:solidFill>
                  <a:srgbClr val="192A72"/>
                </a:solidFill>
              </a:rPr>
              <a:t>  </a:t>
            </a:r>
          </a:p>
        </p:txBody>
      </p:sp>
      <p:sp>
        <p:nvSpPr>
          <p:cNvPr id="4" name="מלבן מעוגל 6">
            <a:extLst>
              <a:ext uri="{FF2B5EF4-FFF2-40B4-BE49-F238E27FC236}">
                <a16:creationId xmlns:a16="http://schemas.microsoft.com/office/drawing/2014/main" id="{2F14AA95-7227-443D-AE7D-476D4B09F6EA}"/>
              </a:ext>
            </a:extLst>
          </p:cNvPr>
          <p:cNvSpPr/>
          <p:nvPr userDrawn="1"/>
        </p:nvSpPr>
        <p:spPr>
          <a:xfrm>
            <a:off x="9664700" y="5699125"/>
            <a:ext cx="4767263" cy="35718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5" name="מלבן מעוגל 7">
            <a:extLst>
              <a:ext uri="{FF2B5EF4-FFF2-40B4-BE49-F238E27FC236}">
                <a16:creationId xmlns:a16="http://schemas.microsoft.com/office/drawing/2014/main" id="{A18EAB40-AC9E-40E6-906A-B88B5616C288}"/>
              </a:ext>
            </a:extLst>
          </p:cNvPr>
          <p:cNvSpPr/>
          <p:nvPr userDrawn="1"/>
        </p:nvSpPr>
        <p:spPr>
          <a:xfrm>
            <a:off x="-260350" y="180975"/>
            <a:ext cx="2598738" cy="217488"/>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6" name="מלבן מעוגל 8">
            <a:extLst>
              <a:ext uri="{FF2B5EF4-FFF2-40B4-BE49-F238E27FC236}">
                <a16:creationId xmlns:a16="http://schemas.microsoft.com/office/drawing/2014/main" id="{832CE7FC-47CC-4401-82DC-482060F0F54D}"/>
              </a:ext>
            </a:extLst>
          </p:cNvPr>
          <p:cNvSpPr/>
          <p:nvPr userDrawn="1"/>
        </p:nvSpPr>
        <p:spPr>
          <a:xfrm>
            <a:off x="-488950" y="468313"/>
            <a:ext cx="2970213" cy="36988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7" name="מלבן מעוגל 10">
            <a:extLst>
              <a:ext uri="{FF2B5EF4-FFF2-40B4-BE49-F238E27FC236}">
                <a16:creationId xmlns:a16="http://schemas.microsoft.com/office/drawing/2014/main" id="{71087EB4-81D4-4F29-B6AD-BAF84963F56E}"/>
              </a:ext>
            </a:extLst>
          </p:cNvPr>
          <p:cNvSpPr/>
          <p:nvPr userDrawn="1"/>
        </p:nvSpPr>
        <p:spPr>
          <a:xfrm>
            <a:off x="9010650" y="6103938"/>
            <a:ext cx="3754438" cy="67468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8" name="Rectangle 10">
            <a:extLst>
              <a:ext uri="{FF2B5EF4-FFF2-40B4-BE49-F238E27FC236}">
                <a16:creationId xmlns:a16="http://schemas.microsoft.com/office/drawing/2014/main" id="{74791307-3604-49E3-A205-26E315E3C9D8}"/>
              </a:ext>
            </a:extLst>
          </p:cNvPr>
          <p:cNvSpPr/>
          <p:nvPr userDrawn="1"/>
        </p:nvSpPr>
        <p:spPr>
          <a:xfrm>
            <a:off x="0" y="-960438"/>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Rectangle 12">
            <a:extLst>
              <a:ext uri="{FF2B5EF4-FFF2-40B4-BE49-F238E27FC236}">
                <a16:creationId xmlns:a16="http://schemas.microsoft.com/office/drawing/2014/main" id="{71303E46-443C-4130-A6EC-BA215A54AFC3}"/>
              </a:ext>
            </a:extLst>
          </p:cNvPr>
          <p:cNvSpPr/>
          <p:nvPr userDrawn="1"/>
        </p:nvSpPr>
        <p:spPr>
          <a:xfrm>
            <a:off x="-1355725" y="6889750"/>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0" name="Rectangle 13">
            <a:extLst>
              <a:ext uri="{FF2B5EF4-FFF2-40B4-BE49-F238E27FC236}">
                <a16:creationId xmlns:a16="http://schemas.microsoft.com/office/drawing/2014/main" id="{9F295863-56ED-4923-BBCE-5A2D4E2CC9AF}"/>
              </a:ext>
            </a:extLst>
          </p:cNvPr>
          <p:cNvSpPr/>
          <p:nvPr userDrawn="1"/>
        </p:nvSpPr>
        <p:spPr>
          <a:xfrm rot="5400000">
            <a:off x="10121106" y="1972469"/>
            <a:ext cx="6986588" cy="28194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Rectangle 18">
            <a:extLst>
              <a:ext uri="{FF2B5EF4-FFF2-40B4-BE49-F238E27FC236}">
                <a16:creationId xmlns:a16="http://schemas.microsoft.com/office/drawing/2014/main" id="{DFAA9A11-CD99-4C1C-A556-AC6A2519BB26}"/>
              </a:ext>
            </a:extLst>
          </p:cNvPr>
          <p:cNvSpPr/>
          <p:nvPr userDrawn="1"/>
        </p:nvSpPr>
        <p:spPr>
          <a:xfrm>
            <a:off x="-3273425" y="-31750"/>
            <a:ext cx="3246437" cy="76835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מציין מיקום של מספר שקופית 22">
            <a:extLst>
              <a:ext uri="{FF2B5EF4-FFF2-40B4-BE49-F238E27FC236}">
                <a16:creationId xmlns:a16="http://schemas.microsoft.com/office/drawing/2014/main" id="{62811728-9590-4DFA-B5BB-C9028A0AFD51}"/>
              </a:ext>
            </a:extLst>
          </p:cNvPr>
          <p:cNvSpPr txBox="1">
            <a:spLocks/>
          </p:cNvSpPr>
          <p:nvPr userDrawn="1"/>
        </p:nvSpPr>
        <p:spPr>
          <a:xfrm>
            <a:off x="-161925" y="6389688"/>
            <a:ext cx="812800" cy="520700"/>
          </a:xfrm>
          <a:prstGeom prst="rect">
            <a:avLst/>
          </a:prstGeom>
          <a:noFill/>
        </p:spPr>
        <p:txBody>
          <a:bodyPr anchor="ctr"/>
          <a:lstStyle>
            <a:lvl1pPr>
              <a:defRPr>
                <a:solidFill>
                  <a:schemeClr val="tx1"/>
                </a:solidFill>
                <a:latin typeface="Varela Round" panose="00000500000000000000" pitchFamily="2" charset="-79"/>
                <a:cs typeface="Varela Round" panose="00000500000000000000" pitchFamily="2" charset="-79"/>
              </a:defRPr>
            </a:lvl1pPr>
            <a:lvl2pPr marL="742950" indent="-285750">
              <a:defRPr>
                <a:solidFill>
                  <a:schemeClr val="tx1"/>
                </a:solidFill>
                <a:latin typeface="Varela Round" panose="00000500000000000000" pitchFamily="2" charset="-79"/>
                <a:cs typeface="Varela Round" panose="00000500000000000000" pitchFamily="2" charset="-79"/>
              </a:defRPr>
            </a:lvl2pPr>
            <a:lvl3pPr marL="1143000" indent="-228600">
              <a:defRPr>
                <a:solidFill>
                  <a:schemeClr val="tx1"/>
                </a:solidFill>
                <a:latin typeface="Varela Round" panose="00000500000000000000" pitchFamily="2" charset="-79"/>
                <a:cs typeface="Varela Round" panose="00000500000000000000" pitchFamily="2" charset="-79"/>
              </a:defRPr>
            </a:lvl3pPr>
            <a:lvl4pPr marL="1600200" indent="-228600">
              <a:defRPr>
                <a:solidFill>
                  <a:schemeClr val="tx1"/>
                </a:solidFill>
                <a:latin typeface="Varela Round" panose="00000500000000000000" pitchFamily="2" charset="-79"/>
                <a:cs typeface="Varela Round" panose="00000500000000000000" pitchFamily="2" charset="-79"/>
              </a:defRPr>
            </a:lvl4pPr>
            <a:lvl5pPr marL="2057400" indent="-228600">
              <a:defRPr>
                <a:solidFill>
                  <a:schemeClr val="tx1"/>
                </a:solidFill>
                <a:latin typeface="Varela Round" panose="00000500000000000000" pitchFamily="2" charset="-79"/>
                <a:cs typeface="Varela Round" panose="00000500000000000000" pitchFamily="2" charset="-79"/>
              </a:defRPr>
            </a:lvl5pPr>
            <a:lvl6pPr marL="25146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6pPr>
            <a:lvl7pPr marL="29718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7pPr>
            <a:lvl8pPr marL="34290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8pPr>
            <a:lvl9pPr marL="38862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9pPr>
          </a:lstStyle>
          <a:p>
            <a:pPr algn="ctr" eaLnBrk="1" hangingPunct="1"/>
            <a:fld id="{D2879B2C-F19F-4704-8437-6E055E1A4A56}" type="slidenum">
              <a:rPr lang="he-IL" altLang="he-IL">
                <a:solidFill>
                  <a:srgbClr val="A6A6A6"/>
                </a:solidFill>
              </a:rPr>
              <a:pPr algn="ctr" eaLnBrk="1" hangingPunct="1"/>
              <a:t>‹#›</a:t>
            </a:fld>
            <a:endParaRPr lang="he-IL" altLang="he-IL">
              <a:solidFill>
                <a:srgbClr val="A6A6A6"/>
              </a:solidFill>
            </a:endParaRPr>
          </a:p>
        </p:txBody>
      </p:sp>
      <p:sp>
        <p:nvSpPr>
          <p:cNvPr id="2" name="כותרת 1"/>
          <p:cNvSpPr>
            <a:spLocks noGrp="1"/>
          </p:cNvSpPr>
          <p:nvPr>
            <p:ph type="ctrTitle"/>
          </p:nvPr>
        </p:nvSpPr>
        <p:spPr>
          <a:xfrm>
            <a:off x="696000" y="2188244"/>
            <a:ext cx="10800000" cy="1260000"/>
          </a:xfrm>
          <a:prstGeom prst="rect">
            <a:avLst/>
          </a:prstGeom>
        </p:spPr>
        <p:txBody>
          <a:bodyPr>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Tree>
    <p:extLst>
      <p:ext uri="{BB962C8B-B14F-4D97-AF65-F5344CB8AC3E}">
        <p14:creationId xmlns:p14="http://schemas.microsoft.com/office/powerpoint/2010/main" val="3360062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1">
    <p:spTree>
      <p:nvGrpSpPr>
        <p:cNvPr id="1" name=""/>
        <p:cNvGrpSpPr/>
        <p:nvPr/>
      </p:nvGrpSpPr>
      <p:grpSpPr>
        <a:xfrm>
          <a:off x="0" y="0"/>
          <a:ext cx="0" cy="0"/>
          <a:chOff x="0" y="0"/>
          <a:chExt cx="0" cy="0"/>
        </a:xfrm>
      </p:grpSpPr>
      <p:sp>
        <p:nvSpPr>
          <p:cNvPr id="4" name="מלבן מעוגל 10">
            <a:extLst>
              <a:ext uri="{FF2B5EF4-FFF2-40B4-BE49-F238E27FC236}">
                <a16:creationId xmlns:a16="http://schemas.microsoft.com/office/drawing/2014/main" id="{7E2D23CF-7DD1-4AE6-AF38-434AFED5DF38}"/>
              </a:ext>
            </a:extLst>
          </p:cNvPr>
          <p:cNvSpPr/>
          <p:nvPr userDrawn="1"/>
        </p:nvSpPr>
        <p:spPr>
          <a:xfrm>
            <a:off x="6581775" y="6446838"/>
            <a:ext cx="5992813" cy="720725"/>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5" name="מלבן מעוגל 6">
            <a:extLst>
              <a:ext uri="{FF2B5EF4-FFF2-40B4-BE49-F238E27FC236}">
                <a16:creationId xmlns:a16="http://schemas.microsoft.com/office/drawing/2014/main" id="{E656B871-3B7D-4B44-BE75-E397608335D5}"/>
              </a:ext>
            </a:extLst>
          </p:cNvPr>
          <p:cNvSpPr/>
          <p:nvPr userDrawn="1"/>
        </p:nvSpPr>
        <p:spPr>
          <a:xfrm>
            <a:off x="9704388" y="5381625"/>
            <a:ext cx="3495675" cy="441325"/>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7" name="מלבן מעוגל 7">
            <a:extLst>
              <a:ext uri="{FF2B5EF4-FFF2-40B4-BE49-F238E27FC236}">
                <a16:creationId xmlns:a16="http://schemas.microsoft.com/office/drawing/2014/main" id="{CE9A6B63-04CD-4F37-B734-F422648ACFA5}"/>
              </a:ext>
            </a:extLst>
          </p:cNvPr>
          <p:cNvSpPr/>
          <p:nvPr userDrawn="1"/>
        </p:nvSpPr>
        <p:spPr>
          <a:xfrm>
            <a:off x="-1227138" y="101600"/>
            <a:ext cx="2160588" cy="21748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8" name="מלבן מעוגל 8">
            <a:extLst>
              <a:ext uri="{FF2B5EF4-FFF2-40B4-BE49-F238E27FC236}">
                <a16:creationId xmlns:a16="http://schemas.microsoft.com/office/drawing/2014/main" id="{D52D273C-CA46-4CB6-A856-F8DFAC11EB4C}"/>
              </a:ext>
            </a:extLst>
          </p:cNvPr>
          <p:cNvSpPr/>
          <p:nvPr userDrawn="1"/>
        </p:nvSpPr>
        <p:spPr>
          <a:xfrm>
            <a:off x="-2054225" y="390525"/>
            <a:ext cx="2970213" cy="36988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9" name="מלבן מעוגל 6">
            <a:extLst>
              <a:ext uri="{FF2B5EF4-FFF2-40B4-BE49-F238E27FC236}">
                <a16:creationId xmlns:a16="http://schemas.microsoft.com/office/drawing/2014/main" id="{A47820EF-50F1-472E-876E-3520B0A81C7C}"/>
              </a:ext>
            </a:extLst>
          </p:cNvPr>
          <p:cNvSpPr/>
          <p:nvPr userDrawn="1"/>
        </p:nvSpPr>
        <p:spPr>
          <a:xfrm>
            <a:off x="7978775" y="5945188"/>
            <a:ext cx="4767263" cy="3810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p>
        </p:txBody>
      </p:sp>
      <p:sp>
        <p:nvSpPr>
          <p:cNvPr id="10" name="Rectangle 11">
            <a:extLst>
              <a:ext uri="{FF2B5EF4-FFF2-40B4-BE49-F238E27FC236}">
                <a16:creationId xmlns:a16="http://schemas.microsoft.com/office/drawing/2014/main" id="{78BA523F-C03B-4A39-9543-A770513AEDD8}"/>
              </a:ext>
            </a:extLst>
          </p:cNvPr>
          <p:cNvSpPr/>
          <p:nvPr userDrawn="1"/>
        </p:nvSpPr>
        <p:spPr>
          <a:xfrm rot="5400000">
            <a:off x="9936162" y="2157413"/>
            <a:ext cx="7356475" cy="28194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מציין מיקום של מספר שקופית 22">
            <a:extLst>
              <a:ext uri="{FF2B5EF4-FFF2-40B4-BE49-F238E27FC236}">
                <a16:creationId xmlns:a16="http://schemas.microsoft.com/office/drawing/2014/main" id="{B21336C9-E82D-412F-AE2B-B9615DEDDEC1}"/>
              </a:ext>
            </a:extLst>
          </p:cNvPr>
          <p:cNvSpPr txBox="1">
            <a:spLocks/>
          </p:cNvSpPr>
          <p:nvPr userDrawn="1"/>
        </p:nvSpPr>
        <p:spPr>
          <a:xfrm>
            <a:off x="-161925" y="6389688"/>
            <a:ext cx="812800" cy="520700"/>
          </a:xfrm>
          <a:prstGeom prst="rect">
            <a:avLst/>
          </a:prstGeom>
          <a:noFill/>
        </p:spPr>
        <p:txBody>
          <a:bodyPr anchor="ctr"/>
          <a:lstStyle>
            <a:lvl1pPr>
              <a:defRPr>
                <a:solidFill>
                  <a:schemeClr val="tx1"/>
                </a:solidFill>
                <a:latin typeface="Varela Round" panose="00000500000000000000" pitchFamily="2" charset="-79"/>
                <a:cs typeface="Varela Round" panose="00000500000000000000" pitchFamily="2" charset="-79"/>
              </a:defRPr>
            </a:lvl1pPr>
            <a:lvl2pPr marL="742950" indent="-285750">
              <a:defRPr>
                <a:solidFill>
                  <a:schemeClr val="tx1"/>
                </a:solidFill>
                <a:latin typeface="Varela Round" panose="00000500000000000000" pitchFamily="2" charset="-79"/>
                <a:cs typeface="Varela Round" panose="00000500000000000000" pitchFamily="2" charset="-79"/>
              </a:defRPr>
            </a:lvl2pPr>
            <a:lvl3pPr marL="1143000" indent="-228600">
              <a:defRPr>
                <a:solidFill>
                  <a:schemeClr val="tx1"/>
                </a:solidFill>
                <a:latin typeface="Varela Round" panose="00000500000000000000" pitchFamily="2" charset="-79"/>
                <a:cs typeface="Varela Round" panose="00000500000000000000" pitchFamily="2" charset="-79"/>
              </a:defRPr>
            </a:lvl3pPr>
            <a:lvl4pPr marL="1600200" indent="-228600">
              <a:defRPr>
                <a:solidFill>
                  <a:schemeClr val="tx1"/>
                </a:solidFill>
                <a:latin typeface="Varela Round" panose="00000500000000000000" pitchFamily="2" charset="-79"/>
                <a:cs typeface="Varela Round" panose="00000500000000000000" pitchFamily="2" charset="-79"/>
              </a:defRPr>
            </a:lvl4pPr>
            <a:lvl5pPr marL="2057400" indent="-228600">
              <a:defRPr>
                <a:solidFill>
                  <a:schemeClr val="tx1"/>
                </a:solidFill>
                <a:latin typeface="Varela Round" panose="00000500000000000000" pitchFamily="2" charset="-79"/>
                <a:cs typeface="Varela Round" panose="00000500000000000000" pitchFamily="2" charset="-79"/>
              </a:defRPr>
            </a:lvl5pPr>
            <a:lvl6pPr marL="25146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6pPr>
            <a:lvl7pPr marL="29718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7pPr>
            <a:lvl8pPr marL="34290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8pPr>
            <a:lvl9pPr marL="38862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9pPr>
          </a:lstStyle>
          <a:p>
            <a:pPr algn="ctr" eaLnBrk="1" hangingPunct="1"/>
            <a:fld id="{845DEEAD-AF84-42B4-A5ED-A2114C9A1DC5}" type="slidenum">
              <a:rPr lang="he-IL" altLang="he-IL">
                <a:solidFill>
                  <a:srgbClr val="A6A6A6"/>
                </a:solidFill>
              </a:rPr>
              <a:pPr algn="ctr" eaLnBrk="1" hangingPunct="1"/>
              <a:t>‹#›</a:t>
            </a:fld>
            <a:endParaRPr lang="he-IL" altLang="he-IL">
              <a:solidFill>
                <a:srgbClr val="A6A6A6"/>
              </a:solidFill>
            </a:endParaRPr>
          </a:p>
        </p:txBody>
      </p:sp>
      <p:sp>
        <p:nvSpPr>
          <p:cNvPr id="12" name="Rectangle 15">
            <a:extLst>
              <a:ext uri="{FF2B5EF4-FFF2-40B4-BE49-F238E27FC236}">
                <a16:creationId xmlns:a16="http://schemas.microsoft.com/office/drawing/2014/main" id="{0C629B74-D3BA-427E-A45D-5FF687C9D2FE}"/>
              </a:ext>
            </a:extLst>
          </p:cNvPr>
          <p:cNvSpPr/>
          <p:nvPr userDrawn="1"/>
        </p:nvSpPr>
        <p:spPr>
          <a:xfrm>
            <a:off x="5903913" y="6875463"/>
            <a:ext cx="6894512" cy="1493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3" name="Rectangle 16">
            <a:extLst>
              <a:ext uri="{FF2B5EF4-FFF2-40B4-BE49-F238E27FC236}">
                <a16:creationId xmlns:a16="http://schemas.microsoft.com/office/drawing/2014/main" id="{30F932E8-FCE3-4833-B0A1-D0F281B64F93}"/>
              </a:ext>
            </a:extLst>
          </p:cNvPr>
          <p:cNvSpPr/>
          <p:nvPr userDrawn="1"/>
        </p:nvSpPr>
        <p:spPr>
          <a:xfrm>
            <a:off x="-2192338" y="-31750"/>
            <a:ext cx="2165350" cy="76835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6" name="מציין מיקום תוכן 5"/>
          <p:cNvSpPr>
            <a:spLocks noGrp="1"/>
          </p:cNvSpPr>
          <p:nvPr>
            <p:ph sz="quarter" idx="4"/>
          </p:nvPr>
        </p:nvSpPr>
        <p:spPr>
          <a:xfrm>
            <a:off x="515273" y="998859"/>
            <a:ext cx="11161453" cy="4062435"/>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dirty="0"/>
              <a:t>לחץ כדי לערוך סגנונות טקסט של תבנית בסיס</a:t>
            </a:r>
          </a:p>
          <a:p>
            <a:pPr lvl="1"/>
            <a:r>
              <a:rPr lang="he-IL" dirty="0"/>
              <a:t>רמה שנייה</a:t>
            </a:r>
          </a:p>
        </p:txBody>
      </p:sp>
      <p:sp>
        <p:nvSpPr>
          <p:cNvPr id="2" name="כותרת 1"/>
          <p:cNvSpPr>
            <a:spLocks noGrp="1"/>
          </p:cNvSpPr>
          <p:nvPr>
            <p:ph type="title"/>
          </p:nvPr>
        </p:nvSpPr>
        <p:spPr>
          <a:xfrm>
            <a:off x="1024128" y="155448"/>
            <a:ext cx="9802206" cy="720000"/>
          </a:xfrm>
          <a:noFill/>
        </p:spPr>
        <p:txBody>
          <a:bodyPr lIns="0" tIns="0" rIns="0" bIns="0" rtlCol="1">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lvl="0"/>
            <a:r>
              <a:rPr lang="he-IL" dirty="0"/>
              <a:t>לחץ כדי לערוך סגנון כותרת של תבנית</a:t>
            </a:r>
          </a:p>
        </p:txBody>
      </p:sp>
    </p:spTree>
    <p:extLst>
      <p:ext uri="{BB962C8B-B14F-4D97-AF65-F5344CB8AC3E}">
        <p14:creationId xmlns:p14="http://schemas.microsoft.com/office/powerpoint/2010/main" val="70537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2">
    <p:spTree>
      <p:nvGrpSpPr>
        <p:cNvPr id="1" name=""/>
        <p:cNvGrpSpPr/>
        <p:nvPr/>
      </p:nvGrpSpPr>
      <p:grpSpPr>
        <a:xfrm>
          <a:off x="0" y="0"/>
          <a:ext cx="0" cy="0"/>
          <a:chOff x="0" y="0"/>
          <a:chExt cx="0" cy="0"/>
        </a:xfrm>
      </p:grpSpPr>
      <p:sp>
        <p:nvSpPr>
          <p:cNvPr id="7" name="מלבן מעוגל 7">
            <a:extLst>
              <a:ext uri="{FF2B5EF4-FFF2-40B4-BE49-F238E27FC236}">
                <a16:creationId xmlns:a16="http://schemas.microsoft.com/office/drawing/2014/main" id="{ACC194DD-D6ED-4C84-BB35-D027483EA168}"/>
              </a:ext>
            </a:extLst>
          </p:cNvPr>
          <p:cNvSpPr/>
          <p:nvPr userDrawn="1"/>
        </p:nvSpPr>
        <p:spPr>
          <a:xfrm>
            <a:off x="-1377950" y="109538"/>
            <a:ext cx="2106613" cy="21748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8" name="מלבן מעוגל 8">
            <a:extLst>
              <a:ext uri="{FF2B5EF4-FFF2-40B4-BE49-F238E27FC236}">
                <a16:creationId xmlns:a16="http://schemas.microsoft.com/office/drawing/2014/main" id="{4C638EC6-A7BC-4FFF-97CC-D6FAE626EC1D}"/>
              </a:ext>
            </a:extLst>
          </p:cNvPr>
          <p:cNvSpPr/>
          <p:nvPr userDrawn="1"/>
        </p:nvSpPr>
        <p:spPr>
          <a:xfrm>
            <a:off x="-1728788" y="434975"/>
            <a:ext cx="2614613" cy="322263"/>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9" name="מלבן מעוגל 6">
            <a:extLst>
              <a:ext uri="{FF2B5EF4-FFF2-40B4-BE49-F238E27FC236}">
                <a16:creationId xmlns:a16="http://schemas.microsoft.com/office/drawing/2014/main" id="{13D9B86F-F91D-4387-AD1C-36FC2251207F}"/>
              </a:ext>
            </a:extLst>
          </p:cNvPr>
          <p:cNvSpPr/>
          <p:nvPr userDrawn="1"/>
        </p:nvSpPr>
        <p:spPr>
          <a:xfrm>
            <a:off x="9323388" y="5554663"/>
            <a:ext cx="4767262" cy="358775"/>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10" name="מלבן מעוגל 13">
            <a:extLst>
              <a:ext uri="{FF2B5EF4-FFF2-40B4-BE49-F238E27FC236}">
                <a16:creationId xmlns:a16="http://schemas.microsoft.com/office/drawing/2014/main" id="{49CF356F-ACBF-45F1-9CFA-27279BA73A59}"/>
              </a:ext>
            </a:extLst>
          </p:cNvPr>
          <p:cNvSpPr/>
          <p:nvPr userDrawn="1"/>
        </p:nvSpPr>
        <p:spPr>
          <a:xfrm>
            <a:off x="8678863" y="6024563"/>
            <a:ext cx="4127500" cy="71913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11" name="מציין מיקום של מספר שקופית 22">
            <a:extLst>
              <a:ext uri="{FF2B5EF4-FFF2-40B4-BE49-F238E27FC236}">
                <a16:creationId xmlns:a16="http://schemas.microsoft.com/office/drawing/2014/main" id="{8933229C-EB0F-4883-AF33-D13E1674E573}"/>
              </a:ext>
            </a:extLst>
          </p:cNvPr>
          <p:cNvSpPr txBox="1">
            <a:spLocks/>
          </p:cNvSpPr>
          <p:nvPr userDrawn="1"/>
        </p:nvSpPr>
        <p:spPr>
          <a:xfrm>
            <a:off x="-161925" y="6389688"/>
            <a:ext cx="812800" cy="520700"/>
          </a:xfrm>
          <a:prstGeom prst="rect">
            <a:avLst/>
          </a:prstGeom>
          <a:noFill/>
        </p:spPr>
        <p:txBody>
          <a:bodyPr anchor="ctr"/>
          <a:lstStyle>
            <a:lvl1pPr>
              <a:defRPr>
                <a:solidFill>
                  <a:schemeClr val="tx1"/>
                </a:solidFill>
                <a:latin typeface="Varela Round" panose="00000500000000000000" pitchFamily="2" charset="-79"/>
                <a:cs typeface="Varela Round" panose="00000500000000000000" pitchFamily="2" charset="-79"/>
              </a:defRPr>
            </a:lvl1pPr>
            <a:lvl2pPr marL="742950" indent="-285750">
              <a:defRPr>
                <a:solidFill>
                  <a:schemeClr val="tx1"/>
                </a:solidFill>
                <a:latin typeface="Varela Round" panose="00000500000000000000" pitchFamily="2" charset="-79"/>
                <a:cs typeface="Varela Round" panose="00000500000000000000" pitchFamily="2" charset="-79"/>
              </a:defRPr>
            </a:lvl2pPr>
            <a:lvl3pPr marL="1143000" indent="-228600">
              <a:defRPr>
                <a:solidFill>
                  <a:schemeClr val="tx1"/>
                </a:solidFill>
                <a:latin typeface="Varela Round" panose="00000500000000000000" pitchFamily="2" charset="-79"/>
                <a:cs typeface="Varela Round" panose="00000500000000000000" pitchFamily="2" charset="-79"/>
              </a:defRPr>
            </a:lvl3pPr>
            <a:lvl4pPr marL="1600200" indent="-228600">
              <a:defRPr>
                <a:solidFill>
                  <a:schemeClr val="tx1"/>
                </a:solidFill>
                <a:latin typeface="Varela Round" panose="00000500000000000000" pitchFamily="2" charset="-79"/>
                <a:cs typeface="Varela Round" panose="00000500000000000000" pitchFamily="2" charset="-79"/>
              </a:defRPr>
            </a:lvl4pPr>
            <a:lvl5pPr marL="2057400" indent="-228600">
              <a:defRPr>
                <a:solidFill>
                  <a:schemeClr val="tx1"/>
                </a:solidFill>
                <a:latin typeface="Varela Round" panose="00000500000000000000" pitchFamily="2" charset="-79"/>
                <a:cs typeface="Varela Round" panose="00000500000000000000" pitchFamily="2" charset="-79"/>
              </a:defRPr>
            </a:lvl5pPr>
            <a:lvl6pPr marL="25146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6pPr>
            <a:lvl7pPr marL="29718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7pPr>
            <a:lvl8pPr marL="34290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8pPr>
            <a:lvl9pPr marL="38862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9pPr>
          </a:lstStyle>
          <a:p>
            <a:pPr algn="ctr" eaLnBrk="1" hangingPunct="1"/>
            <a:fld id="{C2C9E7C1-88C3-4C1E-A6B1-61CA37D19A70}" type="slidenum">
              <a:rPr lang="he-IL" altLang="he-IL">
                <a:solidFill>
                  <a:srgbClr val="A6A6A6"/>
                </a:solidFill>
              </a:rPr>
              <a:pPr algn="ctr" eaLnBrk="1" hangingPunct="1"/>
              <a:t>‹#›</a:t>
            </a:fld>
            <a:endParaRPr lang="he-IL" altLang="he-IL">
              <a:solidFill>
                <a:srgbClr val="A6A6A6"/>
              </a:solidFill>
            </a:endParaRPr>
          </a:p>
        </p:txBody>
      </p:sp>
      <p:sp>
        <p:nvSpPr>
          <p:cNvPr id="12" name="מלבן מעוגל 6">
            <a:extLst>
              <a:ext uri="{FF2B5EF4-FFF2-40B4-BE49-F238E27FC236}">
                <a16:creationId xmlns:a16="http://schemas.microsoft.com/office/drawing/2014/main" id="{E6177D39-0A05-40E1-8570-04ED127FDD3D}"/>
              </a:ext>
            </a:extLst>
          </p:cNvPr>
          <p:cNvSpPr/>
          <p:nvPr userDrawn="1"/>
        </p:nvSpPr>
        <p:spPr>
          <a:xfrm>
            <a:off x="11006138" y="5213350"/>
            <a:ext cx="2371725" cy="25082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13" name="Rectangle 11">
            <a:extLst>
              <a:ext uri="{FF2B5EF4-FFF2-40B4-BE49-F238E27FC236}">
                <a16:creationId xmlns:a16="http://schemas.microsoft.com/office/drawing/2014/main" id="{147DDDF1-F91E-4E07-99BA-9EDB0BE1B818}"/>
              </a:ext>
            </a:extLst>
          </p:cNvPr>
          <p:cNvSpPr/>
          <p:nvPr userDrawn="1"/>
        </p:nvSpPr>
        <p:spPr>
          <a:xfrm rot="5400000">
            <a:off x="10107612" y="1954213"/>
            <a:ext cx="6988175" cy="28194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Rectangle 15">
            <a:extLst>
              <a:ext uri="{FF2B5EF4-FFF2-40B4-BE49-F238E27FC236}">
                <a16:creationId xmlns:a16="http://schemas.microsoft.com/office/drawing/2014/main" id="{8A13ED3A-5E95-4F80-9B76-0F672480FC5B}"/>
              </a:ext>
            </a:extLst>
          </p:cNvPr>
          <p:cNvSpPr/>
          <p:nvPr userDrawn="1"/>
        </p:nvSpPr>
        <p:spPr>
          <a:xfrm>
            <a:off x="-3273425" y="-31750"/>
            <a:ext cx="3246437" cy="76835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2" name="כותרת 1"/>
          <p:cNvSpPr>
            <a:spLocks noGrp="1"/>
          </p:cNvSpPr>
          <p:nvPr>
            <p:ph type="title"/>
          </p:nvPr>
        </p:nvSpPr>
        <p:spPr>
          <a:xfrm>
            <a:off x="1024128" y="155448"/>
            <a:ext cx="9802368" cy="720000"/>
          </a:xfrm>
          <a:noFill/>
        </p:spPr>
        <p:txBody>
          <a:bodyPr lIns="0" tIns="0" rIns="0" bIns="0" rtlCol="1">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lvl="0"/>
            <a:r>
              <a:rPr lang="he-IL" dirty="0"/>
              <a:t>לחץ כדי לערוך סגנון כותרת של תבנית</a:t>
            </a:r>
          </a:p>
        </p:txBody>
      </p:sp>
      <p:sp>
        <p:nvSpPr>
          <p:cNvPr id="5" name="מציין מיקום טקסט 4"/>
          <p:cNvSpPr>
            <a:spLocks noGrp="1"/>
          </p:cNvSpPr>
          <p:nvPr>
            <p:ph type="body" sz="quarter" idx="3"/>
          </p:nvPr>
        </p:nvSpPr>
        <p:spPr>
          <a:xfrm>
            <a:off x="515273" y="1024128"/>
            <a:ext cx="11161453" cy="457200"/>
          </a:xfrm>
        </p:spPr>
        <p:txBody>
          <a:bodyPr lIns="0" tIns="0" rIns="0" bIns="0" anchor="ctr">
            <a:noAutofit/>
          </a:bodyPr>
          <a:lstStyle>
            <a:lvl1pPr marL="0" indent="0" algn="r">
              <a:buNone/>
              <a:defRPr sz="3000" b="1">
                <a:solidFill>
                  <a:srgbClr val="12B4BC"/>
                </a:solidFill>
                <a:latin typeface="Varela Round" pitchFamily="2" charset="-79"/>
                <a:cs typeface="Varela Round" panose="00000500000000000000"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567973"/>
            <a:ext cx="11161453" cy="3522187"/>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dirty="0"/>
              <a:t>לחץ כדי לערוך סגנונות טקסט של תבנית בסיס</a:t>
            </a:r>
          </a:p>
          <a:p>
            <a:pPr lvl="1"/>
            <a:r>
              <a:rPr lang="he-IL" dirty="0"/>
              <a:t>רמה שנייה</a:t>
            </a:r>
          </a:p>
        </p:txBody>
      </p:sp>
    </p:spTree>
    <p:extLst>
      <p:ext uri="{BB962C8B-B14F-4D97-AF65-F5344CB8AC3E}">
        <p14:creationId xmlns:p14="http://schemas.microsoft.com/office/powerpoint/2010/main" val="2980005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כותרת ותוכן פריסה 3">
    <p:spTree>
      <p:nvGrpSpPr>
        <p:cNvPr id="1" name=""/>
        <p:cNvGrpSpPr/>
        <p:nvPr/>
      </p:nvGrpSpPr>
      <p:grpSpPr>
        <a:xfrm>
          <a:off x="0" y="0"/>
          <a:ext cx="0" cy="0"/>
          <a:chOff x="0" y="0"/>
          <a:chExt cx="0" cy="0"/>
        </a:xfrm>
      </p:grpSpPr>
      <p:sp>
        <p:nvSpPr>
          <p:cNvPr id="4" name="מלבן מעוגל 10">
            <a:extLst>
              <a:ext uri="{FF2B5EF4-FFF2-40B4-BE49-F238E27FC236}">
                <a16:creationId xmlns:a16="http://schemas.microsoft.com/office/drawing/2014/main" id="{25A3E27F-19DB-4A22-84FC-71037D179F66}"/>
              </a:ext>
            </a:extLst>
          </p:cNvPr>
          <p:cNvSpPr/>
          <p:nvPr userDrawn="1"/>
        </p:nvSpPr>
        <p:spPr>
          <a:xfrm>
            <a:off x="-234950" y="5807075"/>
            <a:ext cx="4765675" cy="35718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5" name="מלבן מעוגל 11">
            <a:extLst>
              <a:ext uri="{FF2B5EF4-FFF2-40B4-BE49-F238E27FC236}">
                <a16:creationId xmlns:a16="http://schemas.microsoft.com/office/drawing/2014/main" id="{D0B7F0CA-C6F4-4103-923E-7B280C4CC1C9}"/>
              </a:ext>
            </a:extLst>
          </p:cNvPr>
          <p:cNvSpPr/>
          <p:nvPr userDrawn="1"/>
        </p:nvSpPr>
        <p:spPr>
          <a:xfrm>
            <a:off x="11218863" y="239713"/>
            <a:ext cx="1706562" cy="4572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6" name="מלבן מעוגל 12">
            <a:extLst>
              <a:ext uri="{FF2B5EF4-FFF2-40B4-BE49-F238E27FC236}">
                <a16:creationId xmlns:a16="http://schemas.microsoft.com/office/drawing/2014/main" id="{B33A1EA9-5D19-486D-A307-87EDD8B44231}"/>
              </a:ext>
            </a:extLst>
          </p:cNvPr>
          <p:cNvSpPr/>
          <p:nvPr userDrawn="1"/>
        </p:nvSpPr>
        <p:spPr>
          <a:xfrm>
            <a:off x="-388938" y="6235700"/>
            <a:ext cx="7724776" cy="67468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7" name="Rectangle 9">
            <a:extLst>
              <a:ext uri="{FF2B5EF4-FFF2-40B4-BE49-F238E27FC236}">
                <a16:creationId xmlns:a16="http://schemas.microsoft.com/office/drawing/2014/main" id="{33B76DA1-A072-4150-9A98-31443C9BEB30}"/>
              </a:ext>
            </a:extLst>
          </p:cNvPr>
          <p:cNvSpPr/>
          <p:nvPr userDrawn="1"/>
        </p:nvSpPr>
        <p:spPr>
          <a:xfrm>
            <a:off x="0" y="-960438"/>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8" name="Rectangle 10">
            <a:extLst>
              <a:ext uri="{FF2B5EF4-FFF2-40B4-BE49-F238E27FC236}">
                <a16:creationId xmlns:a16="http://schemas.microsoft.com/office/drawing/2014/main" id="{4DE5C49C-F77D-459A-AC46-3B3BF955178D}"/>
              </a:ext>
            </a:extLst>
          </p:cNvPr>
          <p:cNvSpPr/>
          <p:nvPr userDrawn="1"/>
        </p:nvSpPr>
        <p:spPr>
          <a:xfrm>
            <a:off x="-1355725" y="6889750"/>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Rectangle 11">
            <a:extLst>
              <a:ext uri="{FF2B5EF4-FFF2-40B4-BE49-F238E27FC236}">
                <a16:creationId xmlns:a16="http://schemas.microsoft.com/office/drawing/2014/main" id="{C342214A-617D-417B-9B7F-5471E948FD5D}"/>
              </a:ext>
            </a:extLst>
          </p:cNvPr>
          <p:cNvSpPr/>
          <p:nvPr userDrawn="1"/>
        </p:nvSpPr>
        <p:spPr>
          <a:xfrm rot="5400000">
            <a:off x="10121106" y="1972469"/>
            <a:ext cx="6986588" cy="28194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0" name="Rectangle 12">
            <a:extLst>
              <a:ext uri="{FF2B5EF4-FFF2-40B4-BE49-F238E27FC236}">
                <a16:creationId xmlns:a16="http://schemas.microsoft.com/office/drawing/2014/main" id="{1D737D78-FC57-4C68-B510-807294E64393}"/>
              </a:ext>
            </a:extLst>
          </p:cNvPr>
          <p:cNvSpPr/>
          <p:nvPr userDrawn="1"/>
        </p:nvSpPr>
        <p:spPr>
          <a:xfrm>
            <a:off x="-3273425" y="-31750"/>
            <a:ext cx="3246437" cy="76835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מציין מיקום של מספר שקופית 22">
            <a:extLst>
              <a:ext uri="{FF2B5EF4-FFF2-40B4-BE49-F238E27FC236}">
                <a16:creationId xmlns:a16="http://schemas.microsoft.com/office/drawing/2014/main" id="{C70CB1C7-59D6-45EF-8770-9C7942F8FFC8}"/>
              </a:ext>
            </a:extLst>
          </p:cNvPr>
          <p:cNvSpPr txBox="1">
            <a:spLocks/>
          </p:cNvSpPr>
          <p:nvPr userDrawn="1"/>
        </p:nvSpPr>
        <p:spPr>
          <a:xfrm>
            <a:off x="-161925" y="6389688"/>
            <a:ext cx="812800" cy="520700"/>
          </a:xfrm>
          <a:prstGeom prst="rect">
            <a:avLst/>
          </a:prstGeom>
          <a:noFill/>
        </p:spPr>
        <p:txBody>
          <a:bodyPr anchor="ctr"/>
          <a:lstStyle>
            <a:lvl1pPr>
              <a:defRPr>
                <a:solidFill>
                  <a:schemeClr val="tx1"/>
                </a:solidFill>
                <a:latin typeface="Varela Round" panose="00000500000000000000" pitchFamily="2" charset="-79"/>
                <a:cs typeface="Varela Round" panose="00000500000000000000" pitchFamily="2" charset="-79"/>
              </a:defRPr>
            </a:lvl1pPr>
            <a:lvl2pPr marL="742950" indent="-285750">
              <a:defRPr>
                <a:solidFill>
                  <a:schemeClr val="tx1"/>
                </a:solidFill>
                <a:latin typeface="Varela Round" panose="00000500000000000000" pitchFamily="2" charset="-79"/>
                <a:cs typeface="Varela Round" panose="00000500000000000000" pitchFamily="2" charset="-79"/>
              </a:defRPr>
            </a:lvl2pPr>
            <a:lvl3pPr marL="1143000" indent="-228600">
              <a:defRPr>
                <a:solidFill>
                  <a:schemeClr val="tx1"/>
                </a:solidFill>
                <a:latin typeface="Varela Round" panose="00000500000000000000" pitchFamily="2" charset="-79"/>
                <a:cs typeface="Varela Round" panose="00000500000000000000" pitchFamily="2" charset="-79"/>
              </a:defRPr>
            </a:lvl3pPr>
            <a:lvl4pPr marL="1600200" indent="-228600">
              <a:defRPr>
                <a:solidFill>
                  <a:schemeClr val="tx1"/>
                </a:solidFill>
                <a:latin typeface="Varela Round" panose="00000500000000000000" pitchFamily="2" charset="-79"/>
                <a:cs typeface="Varela Round" panose="00000500000000000000" pitchFamily="2" charset="-79"/>
              </a:defRPr>
            </a:lvl4pPr>
            <a:lvl5pPr marL="2057400" indent="-228600">
              <a:defRPr>
                <a:solidFill>
                  <a:schemeClr val="tx1"/>
                </a:solidFill>
                <a:latin typeface="Varela Round" panose="00000500000000000000" pitchFamily="2" charset="-79"/>
                <a:cs typeface="Varela Round" panose="00000500000000000000" pitchFamily="2" charset="-79"/>
              </a:defRPr>
            </a:lvl5pPr>
            <a:lvl6pPr marL="25146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6pPr>
            <a:lvl7pPr marL="29718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7pPr>
            <a:lvl8pPr marL="34290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8pPr>
            <a:lvl9pPr marL="38862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9pPr>
          </a:lstStyle>
          <a:p>
            <a:pPr algn="ctr" eaLnBrk="1" hangingPunct="1"/>
            <a:fld id="{32243599-1E84-4842-B673-C16DC6F4166B}" type="slidenum">
              <a:rPr lang="he-IL" altLang="he-IL">
                <a:solidFill>
                  <a:srgbClr val="D9D9D9"/>
                </a:solidFill>
              </a:rPr>
              <a:pPr algn="ctr" eaLnBrk="1" hangingPunct="1"/>
              <a:t>‹#›</a:t>
            </a:fld>
            <a:endParaRPr lang="he-IL" altLang="he-IL">
              <a:solidFill>
                <a:srgbClr val="D9D9D9"/>
              </a:solidFill>
            </a:endParaRPr>
          </a:p>
        </p:txBody>
      </p:sp>
      <p:sp>
        <p:nvSpPr>
          <p:cNvPr id="2" name="כותרת 1"/>
          <p:cNvSpPr>
            <a:spLocks noGrp="1"/>
          </p:cNvSpPr>
          <p:nvPr>
            <p:ph type="title"/>
          </p:nvPr>
        </p:nvSpPr>
        <p:spPr>
          <a:xfrm>
            <a:off x="1024128" y="152134"/>
            <a:ext cx="9802368" cy="720000"/>
          </a:xfrm>
        </p:spPr>
        <p:txBody>
          <a:bodyPr lIns="36000" tIns="0" rIns="36000" bIns="0">
            <a:noAutofit/>
          </a:bodyPr>
          <a:lstStyle>
            <a:lvl1pPr marL="0" indent="0">
              <a:tabLst>
                <a:tab pos="11659766"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1024128" y="1049185"/>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Tree>
    <p:extLst>
      <p:ext uri="{BB962C8B-B14F-4D97-AF65-F5344CB8AC3E}">
        <p14:creationId xmlns:p14="http://schemas.microsoft.com/office/powerpoint/2010/main" val="2066652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ותרת בלבד פריסה 4">
    <p:spTree>
      <p:nvGrpSpPr>
        <p:cNvPr id="1" name=""/>
        <p:cNvGrpSpPr/>
        <p:nvPr/>
      </p:nvGrpSpPr>
      <p:grpSpPr>
        <a:xfrm>
          <a:off x="0" y="0"/>
          <a:ext cx="0" cy="0"/>
          <a:chOff x="0" y="0"/>
          <a:chExt cx="0" cy="0"/>
        </a:xfrm>
      </p:grpSpPr>
      <p:sp>
        <p:nvSpPr>
          <p:cNvPr id="5" name="מלבן מעוגל 7">
            <a:extLst>
              <a:ext uri="{FF2B5EF4-FFF2-40B4-BE49-F238E27FC236}">
                <a16:creationId xmlns:a16="http://schemas.microsoft.com/office/drawing/2014/main" id="{6BD0CC0A-07AE-463B-BC6C-ACAE2CDA7E8B}"/>
              </a:ext>
            </a:extLst>
          </p:cNvPr>
          <p:cNvSpPr/>
          <p:nvPr userDrawn="1"/>
        </p:nvSpPr>
        <p:spPr>
          <a:xfrm>
            <a:off x="11498263" y="487363"/>
            <a:ext cx="1576387" cy="288925"/>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6" name="מלבן מעוגל 8">
            <a:extLst>
              <a:ext uri="{FF2B5EF4-FFF2-40B4-BE49-F238E27FC236}">
                <a16:creationId xmlns:a16="http://schemas.microsoft.com/office/drawing/2014/main" id="{E9E2A751-E045-4E79-844D-8DB947687E62}"/>
              </a:ext>
            </a:extLst>
          </p:cNvPr>
          <p:cNvSpPr/>
          <p:nvPr userDrawn="1"/>
        </p:nvSpPr>
        <p:spPr>
          <a:xfrm>
            <a:off x="11150600" y="127000"/>
            <a:ext cx="1879600" cy="28892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7" name="מלבן מעוגל 12">
            <a:extLst>
              <a:ext uri="{FF2B5EF4-FFF2-40B4-BE49-F238E27FC236}">
                <a16:creationId xmlns:a16="http://schemas.microsoft.com/office/drawing/2014/main" id="{79333566-63E5-4693-9E4E-2623DCE728AD}"/>
              </a:ext>
            </a:extLst>
          </p:cNvPr>
          <p:cNvSpPr/>
          <p:nvPr userDrawn="1"/>
        </p:nvSpPr>
        <p:spPr>
          <a:xfrm>
            <a:off x="-487363" y="5922963"/>
            <a:ext cx="3132138" cy="358775"/>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8" name="מלבן מעוגל 10">
            <a:extLst>
              <a:ext uri="{FF2B5EF4-FFF2-40B4-BE49-F238E27FC236}">
                <a16:creationId xmlns:a16="http://schemas.microsoft.com/office/drawing/2014/main" id="{9601E588-5C59-424B-948D-413FF40792A8}"/>
              </a:ext>
            </a:extLst>
          </p:cNvPr>
          <p:cNvSpPr/>
          <p:nvPr userDrawn="1"/>
        </p:nvSpPr>
        <p:spPr>
          <a:xfrm>
            <a:off x="-976313" y="6359525"/>
            <a:ext cx="7300913" cy="658813"/>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9" name="Rectangle 11">
            <a:extLst>
              <a:ext uri="{FF2B5EF4-FFF2-40B4-BE49-F238E27FC236}">
                <a16:creationId xmlns:a16="http://schemas.microsoft.com/office/drawing/2014/main" id="{D93C8689-E944-42AB-B711-2540F85B11F0}"/>
              </a:ext>
            </a:extLst>
          </p:cNvPr>
          <p:cNvSpPr/>
          <p:nvPr userDrawn="1"/>
        </p:nvSpPr>
        <p:spPr>
          <a:xfrm rot="5400000">
            <a:off x="9360694" y="2732881"/>
            <a:ext cx="6986588" cy="129857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0" name="מציין מיקום של מספר שקופית 22">
            <a:extLst>
              <a:ext uri="{FF2B5EF4-FFF2-40B4-BE49-F238E27FC236}">
                <a16:creationId xmlns:a16="http://schemas.microsoft.com/office/drawing/2014/main" id="{3FBC5C53-3456-478B-AF66-F25606C61518}"/>
              </a:ext>
            </a:extLst>
          </p:cNvPr>
          <p:cNvSpPr txBox="1">
            <a:spLocks/>
          </p:cNvSpPr>
          <p:nvPr userDrawn="1"/>
        </p:nvSpPr>
        <p:spPr>
          <a:xfrm>
            <a:off x="-131763" y="6361113"/>
            <a:ext cx="812801" cy="520700"/>
          </a:xfrm>
          <a:prstGeom prst="rect">
            <a:avLst/>
          </a:prstGeom>
          <a:noFill/>
        </p:spPr>
        <p:txBody>
          <a:bodyPr anchor="ctr"/>
          <a:lstStyle>
            <a:lvl1pPr>
              <a:defRPr>
                <a:solidFill>
                  <a:schemeClr val="tx1"/>
                </a:solidFill>
                <a:latin typeface="Varela Round" panose="00000500000000000000" pitchFamily="2" charset="-79"/>
                <a:cs typeface="Varela Round" panose="00000500000000000000" pitchFamily="2" charset="-79"/>
              </a:defRPr>
            </a:lvl1pPr>
            <a:lvl2pPr marL="742950" indent="-285750">
              <a:defRPr>
                <a:solidFill>
                  <a:schemeClr val="tx1"/>
                </a:solidFill>
                <a:latin typeface="Varela Round" panose="00000500000000000000" pitchFamily="2" charset="-79"/>
                <a:cs typeface="Varela Round" panose="00000500000000000000" pitchFamily="2" charset="-79"/>
              </a:defRPr>
            </a:lvl2pPr>
            <a:lvl3pPr marL="1143000" indent="-228600">
              <a:defRPr>
                <a:solidFill>
                  <a:schemeClr val="tx1"/>
                </a:solidFill>
                <a:latin typeface="Varela Round" panose="00000500000000000000" pitchFamily="2" charset="-79"/>
                <a:cs typeface="Varela Round" panose="00000500000000000000" pitchFamily="2" charset="-79"/>
              </a:defRPr>
            </a:lvl3pPr>
            <a:lvl4pPr marL="1600200" indent="-228600">
              <a:defRPr>
                <a:solidFill>
                  <a:schemeClr val="tx1"/>
                </a:solidFill>
                <a:latin typeface="Varela Round" panose="00000500000000000000" pitchFamily="2" charset="-79"/>
                <a:cs typeface="Varela Round" panose="00000500000000000000" pitchFamily="2" charset="-79"/>
              </a:defRPr>
            </a:lvl4pPr>
            <a:lvl5pPr marL="2057400" indent="-228600">
              <a:defRPr>
                <a:solidFill>
                  <a:schemeClr val="tx1"/>
                </a:solidFill>
                <a:latin typeface="Varela Round" panose="00000500000000000000" pitchFamily="2" charset="-79"/>
                <a:cs typeface="Varela Round" panose="00000500000000000000" pitchFamily="2" charset="-79"/>
              </a:defRPr>
            </a:lvl5pPr>
            <a:lvl6pPr marL="25146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6pPr>
            <a:lvl7pPr marL="29718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7pPr>
            <a:lvl8pPr marL="34290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8pPr>
            <a:lvl9pPr marL="38862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9pPr>
          </a:lstStyle>
          <a:p>
            <a:pPr algn="ctr" eaLnBrk="1" hangingPunct="1"/>
            <a:fld id="{8BD0242E-4C50-4650-B2CC-21DAB982CFE7}" type="slidenum">
              <a:rPr lang="he-IL" altLang="he-IL">
                <a:solidFill>
                  <a:srgbClr val="D9D9D9"/>
                </a:solidFill>
              </a:rPr>
              <a:pPr algn="ctr" eaLnBrk="1" hangingPunct="1"/>
              <a:t>‹#›</a:t>
            </a:fld>
            <a:endParaRPr lang="he-IL" altLang="he-IL">
              <a:solidFill>
                <a:srgbClr val="D9D9D9"/>
              </a:solidFill>
            </a:endParaRPr>
          </a:p>
        </p:txBody>
      </p:sp>
      <p:sp>
        <p:nvSpPr>
          <p:cNvPr id="11" name="Rectangle 14">
            <a:extLst>
              <a:ext uri="{FF2B5EF4-FFF2-40B4-BE49-F238E27FC236}">
                <a16:creationId xmlns:a16="http://schemas.microsoft.com/office/drawing/2014/main" id="{DFE7C8C6-09DC-4349-BFBD-076E46464A57}"/>
              </a:ext>
            </a:extLst>
          </p:cNvPr>
          <p:cNvSpPr/>
          <p:nvPr userDrawn="1"/>
        </p:nvSpPr>
        <p:spPr>
          <a:xfrm rot="16200000">
            <a:off x="5821362" y="1027113"/>
            <a:ext cx="522287" cy="122189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Rectangle 15">
            <a:extLst>
              <a:ext uri="{FF2B5EF4-FFF2-40B4-BE49-F238E27FC236}">
                <a16:creationId xmlns:a16="http://schemas.microsoft.com/office/drawing/2014/main" id="{D6C080A4-6A45-45E8-826E-35D06C6783B5}"/>
              </a:ext>
            </a:extLst>
          </p:cNvPr>
          <p:cNvSpPr/>
          <p:nvPr userDrawn="1"/>
        </p:nvSpPr>
        <p:spPr>
          <a:xfrm rot="5400000">
            <a:off x="5684044" y="-6804819"/>
            <a:ext cx="947737" cy="1263967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3" name="Rectangle 13">
            <a:extLst>
              <a:ext uri="{FF2B5EF4-FFF2-40B4-BE49-F238E27FC236}">
                <a16:creationId xmlns:a16="http://schemas.microsoft.com/office/drawing/2014/main" id="{6027893A-F5E0-48E8-8A75-C21A420FBFF6}"/>
              </a:ext>
            </a:extLst>
          </p:cNvPr>
          <p:cNvSpPr/>
          <p:nvPr userDrawn="1"/>
        </p:nvSpPr>
        <p:spPr>
          <a:xfrm>
            <a:off x="-2001838" y="-415925"/>
            <a:ext cx="1974850" cy="806767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2" name="כותרת 1"/>
          <p:cNvSpPr>
            <a:spLocks noGrp="1"/>
          </p:cNvSpPr>
          <p:nvPr>
            <p:ph type="title"/>
          </p:nvPr>
        </p:nvSpPr>
        <p:spPr>
          <a:xfrm>
            <a:off x="1024128" y="155448"/>
            <a:ext cx="9802368" cy="720000"/>
          </a:xfrm>
          <a:noFill/>
        </p:spPr>
        <p:txBody>
          <a:bodyPr lIns="0" tIns="0" rIns="0" bIns="0" rtlCol="1">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lvl="0"/>
            <a:r>
              <a:rPr lang="he-IL" dirty="0"/>
              <a:t>לחץ כדי לערוך סגנון כותרת של תבנית</a:t>
            </a:r>
          </a:p>
        </p:txBody>
      </p:sp>
      <p:sp>
        <p:nvSpPr>
          <p:cNvPr id="4" name="Text Placeholder 3">
            <a:extLst>
              <a:ext uri="{FF2B5EF4-FFF2-40B4-BE49-F238E27FC236}">
                <a16:creationId xmlns:a16="http://schemas.microsoft.com/office/drawing/2014/main" id="{E4596A93-68B7-48E8-8354-9EAE3F8183B0}"/>
              </a:ext>
            </a:extLst>
          </p:cNvPr>
          <p:cNvSpPr>
            <a:spLocks noGrp="1"/>
          </p:cNvSpPr>
          <p:nvPr>
            <p:ph type="body" sz="quarter" idx="10"/>
          </p:nvPr>
        </p:nvSpPr>
        <p:spPr>
          <a:xfrm>
            <a:off x="2951578" y="1212161"/>
            <a:ext cx="7885112" cy="4090988"/>
          </a:xfrm>
        </p:spPr>
        <p:txBody>
          <a:bodyPr>
            <a:normAutofit/>
          </a:bodyPr>
          <a:lstStyle>
            <a:lvl1pPr>
              <a:defRPr sz="2800"/>
            </a:lvl1pPr>
          </a:lstStyle>
          <a:p>
            <a:pPr lvl="0"/>
            <a:r>
              <a:rPr lang="en-US" dirty="0"/>
              <a:t>Click to edit Master text styles</a:t>
            </a:r>
          </a:p>
        </p:txBody>
      </p:sp>
    </p:spTree>
    <p:extLst>
      <p:ext uri="{BB962C8B-B14F-4D97-AF65-F5344CB8AC3E}">
        <p14:creationId xmlns:p14="http://schemas.microsoft.com/office/powerpoint/2010/main" val="193368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5">
    <p:spTree>
      <p:nvGrpSpPr>
        <p:cNvPr id="1" name=""/>
        <p:cNvGrpSpPr/>
        <p:nvPr/>
      </p:nvGrpSpPr>
      <p:grpSpPr>
        <a:xfrm>
          <a:off x="0" y="0"/>
          <a:ext cx="0" cy="0"/>
          <a:chOff x="0" y="0"/>
          <a:chExt cx="0" cy="0"/>
        </a:xfrm>
      </p:grpSpPr>
      <p:sp>
        <p:nvSpPr>
          <p:cNvPr id="7" name="מלבן מעוגל 8">
            <a:extLst>
              <a:ext uri="{FF2B5EF4-FFF2-40B4-BE49-F238E27FC236}">
                <a16:creationId xmlns:a16="http://schemas.microsoft.com/office/drawing/2014/main" id="{F52BCE0C-FC67-45CA-9D43-F1F5CCB091DD}"/>
              </a:ext>
            </a:extLst>
          </p:cNvPr>
          <p:cNvSpPr/>
          <p:nvPr userDrawn="1"/>
        </p:nvSpPr>
        <p:spPr>
          <a:xfrm>
            <a:off x="-2430463" y="195263"/>
            <a:ext cx="2970213" cy="24765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8" name="מלבן מעוגל 6">
            <a:extLst>
              <a:ext uri="{FF2B5EF4-FFF2-40B4-BE49-F238E27FC236}">
                <a16:creationId xmlns:a16="http://schemas.microsoft.com/office/drawing/2014/main" id="{4624B392-E7F2-446E-8D39-16E8496709BC}"/>
              </a:ext>
            </a:extLst>
          </p:cNvPr>
          <p:cNvSpPr/>
          <p:nvPr userDrawn="1"/>
        </p:nvSpPr>
        <p:spPr>
          <a:xfrm>
            <a:off x="9974263" y="5878513"/>
            <a:ext cx="4767262" cy="35718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p>
        </p:txBody>
      </p:sp>
      <p:sp>
        <p:nvSpPr>
          <p:cNvPr id="9" name="מלבן מעוגל 12">
            <a:extLst>
              <a:ext uri="{FF2B5EF4-FFF2-40B4-BE49-F238E27FC236}">
                <a16:creationId xmlns:a16="http://schemas.microsoft.com/office/drawing/2014/main" id="{FB9EC7DD-2A57-4E3D-B5C7-67A1BBBD5B9F}"/>
              </a:ext>
            </a:extLst>
          </p:cNvPr>
          <p:cNvSpPr/>
          <p:nvPr userDrawn="1"/>
        </p:nvSpPr>
        <p:spPr>
          <a:xfrm>
            <a:off x="-2017713" y="517525"/>
            <a:ext cx="2970213" cy="36988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10" name="מלבן מעוגל 10">
            <a:extLst>
              <a:ext uri="{FF2B5EF4-FFF2-40B4-BE49-F238E27FC236}">
                <a16:creationId xmlns:a16="http://schemas.microsoft.com/office/drawing/2014/main" id="{A410952E-1074-4D59-B213-5F644128ADED}"/>
              </a:ext>
            </a:extLst>
          </p:cNvPr>
          <p:cNvSpPr/>
          <p:nvPr userDrawn="1"/>
        </p:nvSpPr>
        <p:spPr>
          <a:xfrm>
            <a:off x="8145463" y="6307138"/>
            <a:ext cx="5175250" cy="720725"/>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11" name="Rectangle 9">
            <a:extLst>
              <a:ext uri="{FF2B5EF4-FFF2-40B4-BE49-F238E27FC236}">
                <a16:creationId xmlns:a16="http://schemas.microsoft.com/office/drawing/2014/main" id="{93CFE33D-F42D-4CE6-8691-1352ADA2D915}"/>
              </a:ext>
            </a:extLst>
          </p:cNvPr>
          <p:cNvSpPr/>
          <p:nvPr userDrawn="1"/>
        </p:nvSpPr>
        <p:spPr>
          <a:xfrm>
            <a:off x="0" y="-960438"/>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Rectangle 10">
            <a:extLst>
              <a:ext uri="{FF2B5EF4-FFF2-40B4-BE49-F238E27FC236}">
                <a16:creationId xmlns:a16="http://schemas.microsoft.com/office/drawing/2014/main" id="{3834EE42-2DDC-40A9-94E8-944E5A440DA7}"/>
              </a:ext>
            </a:extLst>
          </p:cNvPr>
          <p:cNvSpPr/>
          <p:nvPr userDrawn="1"/>
        </p:nvSpPr>
        <p:spPr>
          <a:xfrm>
            <a:off x="-1355725" y="6889750"/>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3" name="Rectangle 11">
            <a:extLst>
              <a:ext uri="{FF2B5EF4-FFF2-40B4-BE49-F238E27FC236}">
                <a16:creationId xmlns:a16="http://schemas.microsoft.com/office/drawing/2014/main" id="{68DF5F1F-B357-4E6A-9F6E-386E72972207}"/>
              </a:ext>
            </a:extLst>
          </p:cNvPr>
          <p:cNvSpPr/>
          <p:nvPr userDrawn="1"/>
        </p:nvSpPr>
        <p:spPr>
          <a:xfrm rot="5400000">
            <a:off x="10121106" y="1972469"/>
            <a:ext cx="6986588" cy="28194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Rectangle 14">
            <a:extLst>
              <a:ext uri="{FF2B5EF4-FFF2-40B4-BE49-F238E27FC236}">
                <a16:creationId xmlns:a16="http://schemas.microsoft.com/office/drawing/2014/main" id="{708402E6-E744-4E2F-BAE4-55979B2D632C}"/>
              </a:ext>
            </a:extLst>
          </p:cNvPr>
          <p:cNvSpPr/>
          <p:nvPr userDrawn="1"/>
        </p:nvSpPr>
        <p:spPr>
          <a:xfrm>
            <a:off x="-3273425" y="-31750"/>
            <a:ext cx="3246437" cy="76835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5" name="מציין מיקום של מספר שקופית 22">
            <a:extLst>
              <a:ext uri="{FF2B5EF4-FFF2-40B4-BE49-F238E27FC236}">
                <a16:creationId xmlns:a16="http://schemas.microsoft.com/office/drawing/2014/main" id="{8C9CF224-D675-45F3-8032-3656DB6EB9CC}"/>
              </a:ext>
            </a:extLst>
          </p:cNvPr>
          <p:cNvSpPr txBox="1">
            <a:spLocks/>
          </p:cNvSpPr>
          <p:nvPr userDrawn="1"/>
        </p:nvSpPr>
        <p:spPr>
          <a:xfrm>
            <a:off x="-161925" y="6389688"/>
            <a:ext cx="812800" cy="520700"/>
          </a:xfrm>
          <a:prstGeom prst="rect">
            <a:avLst/>
          </a:prstGeom>
          <a:noFill/>
        </p:spPr>
        <p:txBody>
          <a:bodyPr anchor="ctr"/>
          <a:lstStyle>
            <a:lvl1pPr>
              <a:defRPr>
                <a:solidFill>
                  <a:schemeClr val="tx1"/>
                </a:solidFill>
                <a:latin typeface="Varela Round" panose="00000500000000000000" pitchFamily="2" charset="-79"/>
                <a:cs typeface="Varela Round" panose="00000500000000000000" pitchFamily="2" charset="-79"/>
              </a:defRPr>
            </a:lvl1pPr>
            <a:lvl2pPr marL="742950" indent="-285750">
              <a:defRPr>
                <a:solidFill>
                  <a:schemeClr val="tx1"/>
                </a:solidFill>
                <a:latin typeface="Varela Round" panose="00000500000000000000" pitchFamily="2" charset="-79"/>
                <a:cs typeface="Varela Round" panose="00000500000000000000" pitchFamily="2" charset="-79"/>
              </a:defRPr>
            </a:lvl2pPr>
            <a:lvl3pPr marL="1143000" indent="-228600">
              <a:defRPr>
                <a:solidFill>
                  <a:schemeClr val="tx1"/>
                </a:solidFill>
                <a:latin typeface="Varela Round" panose="00000500000000000000" pitchFamily="2" charset="-79"/>
                <a:cs typeface="Varela Round" panose="00000500000000000000" pitchFamily="2" charset="-79"/>
              </a:defRPr>
            </a:lvl3pPr>
            <a:lvl4pPr marL="1600200" indent="-228600">
              <a:defRPr>
                <a:solidFill>
                  <a:schemeClr val="tx1"/>
                </a:solidFill>
                <a:latin typeface="Varela Round" panose="00000500000000000000" pitchFamily="2" charset="-79"/>
                <a:cs typeface="Varela Round" panose="00000500000000000000" pitchFamily="2" charset="-79"/>
              </a:defRPr>
            </a:lvl4pPr>
            <a:lvl5pPr marL="2057400" indent="-228600">
              <a:defRPr>
                <a:solidFill>
                  <a:schemeClr val="tx1"/>
                </a:solidFill>
                <a:latin typeface="Varela Round" panose="00000500000000000000" pitchFamily="2" charset="-79"/>
                <a:cs typeface="Varela Round" panose="00000500000000000000" pitchFamily="2" charset="-79"/>
              </a:defRPr>
            </a:lvl5pPr>
            <a:lvl6pPr marL="25146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6pPr>
            <a:lvl7pPr marL="29718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7pPr>
            <a:lvl8pPr marL="34290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8pPr>
            <a:lvl9pPr marL="38862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9pPr>
          </a:lstStyle>
          <a:p>
            <a:pPr algn="ctr" eaLnBrk="1" hangingPunct="1"/>
            <a:fld id="{29CF5A7F-87A9-492C-9876-AE7D82FC28E6}" type="slidenum">
              <a:rPr lang="he-IL" altLang="he-IL">
                <a:solidFill>
                  <a:srgbClr val="A6A6A6"/>
                </a:solidFill>
              </a:rPr>
              <a:pPr algn="ctr" eaLnBrk="1" hangingPunct="1"/>
              <a:t>‹#›</a:t>
            </a:fld>
            <a:endParaRPr lang="he-IL" altLang="he-IL">
              <a:solidFill>
                <a:srgbClr val="A6A6A6"/>
              </a:solidFill>
            </a:endParaRPr>
          </a:p>
        </p:txBody>
      </p:sp>
      <p:sp>
        <p:nvSpPr>
          <p:cNvPr id="2" name="כותרת 1"/>
          <p:cNvSpPr>
            <a:spLocks noGrp="1"/>
          </p:cNvSpPr>
          <p:nvPr>
            <p:ph type="title"/>
          </p:nvPr>
        </p:nvSpPr>
        <p:spPr>
          <a:xfrm>
            <a:off x="1026926" y="155448"/>
            <a:ext cx="9802368" cy="720000"/>
          </a:xfrm>
          <a:noFill/>
        </p:spPr>
        <p:txBody>
          <a:bodyPr rtlCol="1">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lvl="0"/>
            <a:r>
              <a:rPr lang="he-IL" dirty="0"/>
              <a:t>לחץ כדי לערוך סגנון כותרת של תבנית</a:t>
            </a:r>
          </a:p>
        </p:txBody>
      </p:sp>
      <p:sp>
        <p:nvSpPr>
          <p:cNvPr id="5" name="מציין מיקום טקסט 4"/>
          <p:cNvSpPr>
            <a:spLocks noGrp="1"/>
          </p:cNvSpPr>
          <p:nvPr>
            <p:ph type="body" sz="quarter" idx="3"/>
          </p:nvPr>
        </p:nvSpPr>
        <p:spPr>
          <a:xfrm>
            <a:off x="1026926" y="1025601"/>
            <a:ext cx="9802368" cy="431447"/>
          </a:xfrm>
        </p:spPr>
        <p:txBody>
          <a:bodyPr anchor="ctr">
            <a:noAutofit/>
          </a:bodyPr>
          <a:lstStyle>
            <a:lvl1pPr marL="185757" indent="0" algn="r">
              <a:buNone/>
              <a:defRPr sz="30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1026927" y="1710442"/>
            <a:ext cx="8212766"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dirty="0"/>
              <a:t>לחץ כדי לערוך סגנונות טקסט של תבנית בסיס</a:t>
            </a:r>
          </a:p>
          <a:p>
            <a:pPr lvl="1"/>
            <a:r>
              <a:rPr lang="he-IL" dirty="0"/>
              <a:t>רמה שנייה</a:t>
            </a:r>
          </a:p>
        </p:txBody>
      </p:sp>
    </p:spTree>
    <p:extLst>
      <p:ext uri="{BB962C8B-B14F-4D97-AF65-F5344CB8AC3E}">
        <p14:creationId xmlns:p14="http://schemas.microsoft.com/office/powerpoint/2010/main" val="1933916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5" name="מלבן מעוגל 10">
            <a:extLst>
              <a:ext uri="{FF2B5EF4-FFF2-40B4-BE49-F238E27FC236}">
                <a16:creationId xmlns:a16="http://schemas.microsoft.com/office/drawing/2014/main" id="{49930F7B-AF93-43A9-977B-EAD88A4A2AB9}"/>
              </a:ext>
            </a:extLst>
          </p:cNvPr>
          <p:cNvSpPr/>
          <p:nvPr userDrawn="1"/>
        </p:nvSpPr>
        <p:spPr>
          <a:xfrm>
            <a:off x="8667750" y="-161925"/>
            <a:ext cx="5300663" cy="382588"/>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6" name="Rectangle 9">
            <a:extLst>
              <a:ext uri="{FF2B5EF4-FFF2-40B4-BE49-F238E27FC236}">
                <a16:creationId xmlns:a16="http://schemas.microsoft.com/office/drawing/2014/main" id="{C9F989E6-8168-4FC8-8CFF-47B201E3E102}"/>
              </a:ext>
            </a:extLst>
          </p:cNvPr>
          <p:cNvSpPr/>
          <p:nvPr userDrawn="1"/>
        </p:nvSpPr>
        <p:spPr>
          <a:xfrm>
            <a:off x="0" y="-960438"/>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7" name="Rectangle 11">
            <a:extLst>
              <a:ext uri="{FF2B5EF4-FFF2-40B4-BE49-F238E27FC236}">
                <a16:creationId xmlns:a16="http://schemas.microsoft.com/office/drawing/2014/main" id="{0F488253-6611-45B2-8DF1-7A9317CE237D}"/>
              </a:ext>
            </a:extLst>
          </p:cNvPr>
          <p:cNvSpPr/>
          <p:nvPr userDrawn="1"/>
        </p:nvSpPr>
        <p:spPr>
          <a:xfrm>
            <a:off x="-1355725" y="6875463"/>
            <a:ext cx="14676438" cy="92868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8" name="Rectangle 12">
            <a:extLst>
              <a:ext uri="{FF2B5EF4-FFF2-40B4-BE49-F238E27FC236}">
                <a16:creationId xmlns:a16="http://schemas.microsoft.com/office/drawing/2014/main" id="{DF366C67-74A3-4458-8C3C-923FE7D80EF1}"/>
              </a:ext>
            </a:extLst>
          </p:cNvPr>
          <p:cNvSpPr/>
          <p:nvPr userDrawn="1"/>
        </p:nvSpPr>
        <p:spPr>
          <a:xfrm rot="5400000">
            <a:off x="10130631" y="1977231"/>
            <a:ext cx="6986588" cy="28194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Rectangle 13">
            <a:extLst>
              <a:ext uri="{FF2B5EF4-FFF2-40B4-BE49-F238E27FC236}">
                <a16:creationId xmlns:a16="http://schemas.microsoft.com/office/drawing/2014/main" id="{8CFEB172-06E5-4222-BF66-1727328D565E}"/>
              </a:ext>
            </a:extLst>
          </p:cNvPr>
          <p:cNvSpPr/>
          <p:nvPr userDrawn="1"/>
        </p:nvSpPr>
        <p:spPr>
          <a:xfrm>
            <a:off x="-3948113" y="347663"/>
            <a:ext cx="3246438" cy="730408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0" name="Rectangle 14">
            <a:extLst>
              <a:ext uri="{FF2B5EF4-FFF2-40B4-BE49-F238E27FC236}">
                <a16:creationId xmlns:a16="http://schemas.microsoft.com/office/drawing/2014/main" id="{8790C927-D1A4-411D-A0C9-6A2C0F0A26A8}"/>
              </a:ext>
            </a:extLst>
          </p:cNvPr>
          <p:cNvSpPr/>
          <p:nvPr userDrawn="1"/>
        </p:nvSpPr>
        <p:spPr>
          <a:xfrm>
            <a:off x="0" y="-960438"/>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2" name="Rectangle 15">
            <a:extLst>
              <a:ext uri="{FF2B5EF4-FFF2-40B4-BE49-F238E27FC236}">
                <a16:creationId xmlns:a16="http://schemas.microsoft.com/office/drawing/2014/main" id="{C09DC574-38C4-4488-98BC-131E9BF4E95C}"/>
              </a:ext>
            </a:extLst>
          </p:cNvPr>
          <p:cNvSpPr/>
          <p:nvPr userDrawn="1"/>
        </p:nvSpPr>
        <p:spPr>
          <a:xfrm>
            <a:off x="-1355725" y="6889750"/>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3" name="Rectangle 16">
            <a:extLst>
              <a:ext uri="{FF2B5EF4-FFF2-40B4-BE49-F238E27FC236}">
                <a16:creationId xmlns:a16="http://schemas.microsoft.com/office/drawing/2014/main" id="{6D89927D-7682-4A07-A5CD-7ED14316F11B}"/>
              </a:ext>
            </a:extLst>
          </p:cNvPr>
          <p:cNvSpPr/>
          <p:nvPr userDrawn="1"/>
        </p:nvSpPr>
        <p:spPr>
          <a:xfrm rot="5400000">
            <a:off x="10121106" y="1972469"/>
            <a:ext cx="6986588" cy="28194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4" name="Rectangle 17">
            <a:extLst>
              <a:ext uri="{FF2B5EF4-FFF2-40B4-BE49-F238E27FC236}">
                <a16:creationId xmlns:a16="http://schemas.microsoft.com/office/drawing/2014/main" id="{6E77E6CC-00FF-4D07-B49B-0E9E4321AD30}"/>
              </a:ext>
            </a:extLst>
          </p:cNvPr>
          <p:cNvSpPr/>
          <p:nvPr userDrawn="1"/>
        </p:nvSpPr>
        <p:spPr>
          <a:xfrm>
            <a:off x="-3273425" y="-31750"/>
            <a:ext cx="3246437" cy="76835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5" name="מציין מיקום של מספר שקופית 22">
            <a:extLst>
              <a:ext uri="{FF2B5EF4-FFF2-40B4-BE49-F238E27FC236}">
                <a16:creationId xmlns:a16="http://schemas.microsoft.com/office/drawing/2014/main" id="{5BC0F0CA-C8FC-4914-B566-42E6491FDAA1}"/>
              </a:ext>
            </a:extLst>
          </p:cNvPr>
          <p:cNvSpPr txBox="1">
            <a:spLocks/>
          </p:cNvSpPr>
          <p:nvPr userDrawn="1"/>
        </p:nvSpPr>
        <p:spPr>
          <a:xfrm>
            <a:off x="-231775" y="6408738"/>
            <a:ext cx="812800" cy="522287"/>
          </a:xfrm>
          <a:prstGeom prst="rect">
            <a:avLst/>
          </a:prstGeom>
          <a:noFill/>
        </p:spPr>
        <p:txBody>
          <a:bodyPr anchor="ctr"/>
          <a:lstStyle>
            <a:lvl1pPr>
              <a:defRPr>
                <a:solidFill>
                  <a:schemeClr val="tx1"/>
                </a:solidFill>
                <a:latin typeface="Varela Round" panose="00000500000000000000" pitchFamily="2" charset="-79"/>
                <a:cs typeface="Varela Round" panose="00000500000000000000" pitchFamily="2" charset="-79"/>
              </a:defRPr>
            </a:lvl1pPr>
            <a:lvl2pPr marL="742950" indent="-285750">
              <a:defRPr>
                <a:solidFill>
                  <a:schemeClr val="tx1"/>
                </a:solidFill>
                <a:latin typeface="Varela Round" panose="00000500000000000000" pitchFamily="2" charset="-79"/>
                <a:cs typeface="Varela Round" panose="00000500000000000000" pitchFamily="2" charset="-79"/>
              </a:defRPr>
            </a:lvl2pPr>
            <a:lvl3pPr marL="1143000" indent="-228600">
              <a:defRPr>
                <a:solidFill>
                  <a:schemeClr val="tx1"/>
                </a:solidFill>
                <a:latin typeface="Varela Round" panose="00000500000000000000" pitchFamily="2" charset="-79"/>
                <a:cs typeface="Varela Round" panose="00000500000000000000" pitchFamily="2" charset="-79"/>
              </a:defRPr>
            </a:lvl3pPr>
            <a:lvl4pPr marL="1600200" indent="-228600">
              <a:defRPr>
                <a:solidFill>
                  <a:schemeClr val="tx1"/>
                </a:solidFill>
                <a:latin typeface="Varela Round" panose="00000500000000000000" pitchFamily="2" charset="-79"/>
                <a:cs typeface="Varela Round" panose="00000500000000000000" pitchFamily="2" charset="-79"/>
              </a:defRPr>
            </a:lvl4pPr>
            <a:lvl5pPr marL="2057400" indent="-228600">
              <a:defRPr>
                <a:solidFill>
                  <a:schemeClr val="tx1"/>
                </a:solidFill>
                <a:latin typeface="Varela Round" panose="00000500000000000000" pitchFamily="2" charset="-79"/>
                <a:cs typeface="Varela Round" panose="00000500000000000000" pitchFamily="2" charset="-79"/>
              </a:defRPr>
            </a:lvl5pPr>
            <a:lvl6pPr marL="25146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6pPr>
            <a:lvl7pPr marL="29718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7pPr>
            <a:lvl8pPr marL="34290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8pPr>
            <a:lvl9pPr marL="3886200" indent="-228600" algn="l" rtl="0" eaLnBrk="0" fontAlgn="base" hangingPunct="0">
              <a:spcBef>
                <a:spcPct val="0"/>
              </a:spcBef>
              <a:spcAft>
                <a:spcPct val="0"/>
              </a:spcAft>
              <a:defRPr>
                <a:solidFill>
                  <a:schemeClr val="tx1"/>
                </a:solidFill>
                <a:latin typeface="Varela Round" panose="00000500000000000000" pitchFamily="2" charset="-79"/>
                <a:cs typeface="Varela Round" panose="00000500000000000000" pitchFamily="2" charset="-79"/>
              </a:defRPr>
            </a:lvl9pPr>
          </a:lstStyle>
          <a:p>
            <a:pPr algn="ctr" eaLnBrk="1" hangingPunct="1"/>
            <a:fld id="{AE9AF598-1065-4297-973D-C390295A90FE}" type="slidenum">
              <a:rPr lang="he-IL" altLang="he-IL" sz="1600">
                <a:solidFill>
                  <a:srgbClr val="A6A6A6"/>
                </a:solidFill>
              </a:rPr>
              <a:pPr algn="ctr" eaLnBrk="1" hangingPunct="1"/>
              <a:t>‹#›</a:t>
            </a:fld>
            <a:endParaRPr lang="he-IL" altLang="he-IL" sz="1600">
              <a:solidFill>
                <a:srgbClr val="A6A6A6"/>
              </a:solidFill>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p:nvPr>
        </p:nvSpPr>
        <p:spPr>
          <a:xfrm>
            <a:off x="363416" y="639717"/>
            <a:ext cx="11465168" cy="6122933"/>
          </a:xfrm>
        </p:spPr>
        <p:txBody>
          <a:bodyPr rtlCol="1">
            <a:normAutofit/>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pPr lvl="0"/>
            <a:r>
              <a:rPr lang="he-IL" noProof="0"/>
              <a:t>לחץ על הסמל כדי להוסיף מדיה</a:t>
            </a:r>
            <a:endParaRPr lang="he-IL" noProof="0" dirty="0"/>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346187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ציין מיקום של כותרת 1">
            <a:extLst>
              <a:ext uri="{FF2B5EF4-FFF2-40B4-BE49-F238E27FC236}">
                <a16:creationId xmlns:a16="http://schemas.microsoft.com/office/drawing/2014/main" id="{EE452534-50CA-4BAC-B04B-2FE366248F1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p>
        </p:txBody>
      </p:sp>
      <p:sp>
        <p:nvSpPr>
          <p:cNvPr id="1027" name="מציין מיקום טקסט 2">
            <a:extLst>
              <a:ext uri="{FF2B5EF4-FFF2-40B4-BE49-F238E27FC236}">
                <a16:creationId xmlns:a16="http://schemas.microsoft.com/office/drawing/2014/main" id="{BFBC0A92-0E76-4E71-A840-AD556245424A}"/>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4" name="מציין מיקום של תאריך 3">
            <a:extLst>
              <a:ext uri="{FF2B5EF4-FFF2-40B4-BE49-F238E27FC236}">
                <a16:creationId xmlns:a16="http://schemas.microsoft.com/office/drawing/2014/main" id="{21269210-8CCB-45C1-B956-9108BE12C4F2}"/>
              </a:ext>
            </a:extLst>
          </p:cNvPr>
          <p:cNvSpPr>
            <a:spLocks noGrp="1"/>
          </p:cNvSpPr>
          <p:nvPr>
            <p:ph type="dt" sz="half" idx="2"/>
          </p:nvPr>
        </p:nvSpPr>
        <p:spPr>
          <a:xfrm>
            <a:off x="8737600" y="6356350"/>
            <a:ext cx="28448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ea typeface="+mn-ea"/>
                <a:cs typeface="+mn-cs"/>
              </a:defRPr>
            </a:lvl1pPr>
          </a:lstStyle>
          <a:p>
            <a:pPr>
              <a:defRPr/>
            </a:pPr>
            <a:fld id="{5534C1E3-628F-4AEF-B342-FF6251D82004}" type="datetimeFigureOut">
              <a:rPr lang="he-IL"/>
              <a:pPr>
                <a:defRPr/>
              </a:pPr>
              <a:t>ל'/סיון/תש"ף</a:t>
            </a:fld>
            <a:endParaRPr lang="he-IL"/>
          </a:p>
        </p:txBody>
      </p:sp>
      <p:sp>
        <p:nvSpPr>
          <p:cNvPr id="5" name="מציין מיקום של כותרת תחתונה 4">
            <a:extLst>
              <a:ext uri="{FF2B5EF4-FFF2-40B4-BE49-F238E27FC236}">
                <a16:creationId xmlns:a16="http://schemas.microsoft.com/office/drawing/2014/main" id="{A1624F9F-C0A0-48F7-BFAA-C4DA7BA1ACD7}"/>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80708780-DF30-4034-B80F-D72DAE997C78}"/>
              </a:ext>
            </a:extLst>
          </p:cNvPr>
          <p:cNvSpPr>
            <a:spLocks noGrp="1"/>
          </p:cNvSpPr>
          <p:nvPr>
            <p:ph type="sldNum" sz="quarter" idx="4"/>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C9D"/>
                </a:solidFill>
              </a:defRPr>
            </a:lvl1pPr>
          </a:lstStyle>
          <a:p>
            <a:fld id="{F0C52903-5B1B-4DEB-9BB0-CED18C1F3979}" type="slidenum">
              <a:rPr lang="he-IL" altLang="he-IL"/>
              <a:pPr/>
              <a:t>‹#›</a:t>
            </a:fld>
            <a:endParaRPr lang="he-IL" altLang="he-IL"/>
          </a:p>
        </p:txBody>
      </p:sp>
      <p:sp>
        <p:nvSpPr>
          <p:cNvPr id="7" name="Rectangle 6">
            <a:extLst>
              <a:ext uri="{FF2B5EF4-FFF2-40B4-BE49-F238E27FC236}">
                <a16:creationId xmlns:a16="http://schemas.microsoft.com/office/drawing/2014/main" id="{7D1A36FD-4A58-4EC2-B769-2CB4558CD860}"/>
              </a:ext>
            </a:extLst>
          </p:cNvPr>
          <p:cNvSpPr/>
          <p:nvPr userDrawn="1"/>
        </p:nvSpPr>
        <p:spPr>
          <a:xfrm>
            <a:off x="0" y="-960438"/>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59A89C66-91F2-409B-AE3C-970820728814}"/>
              </a:ext>
            </a:extLst>
          </p:cNvPr>
          <p:cNvSpPr/>
          <p:nvPr userDrawn="1"/>
        </p:nvSpPr>
        <p:spPr>
          <a:xfrm>
            <a:off x="-1355725" y="6889750"/>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AEAF9B00-5AF6-47AB-81E5-2BE048851E3E}"/>
              </a:ext>
            </a:extLst>
          </p:cNvPr>
          <p:cNvSpPr/>
          <p:nvPr userDrawn="1"/>
        </p:nvSpPr>
        <p:spPr>
          <a:xfrm rot="5400000">
            <a:off x="10121106" y="1972469"/>
            <a:ext cx="6986588" cy="28194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EE3C55C6-DFDE-44BF-BB37-E582014C2D44}"/>
              </a:ext>
            </a:extLst>
          </p:cNvPr>
          <p:cNvSpPr/>
          <p:nvPr userDrawn="1"/>
        </p:nvSpPr>
        <p:spPr>
          <a:xfrm>
            <a:off x="-3273425" y="-31750"/>
            <a:ext cx="3246437" cy="76835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Lst>
  <p:txStyles>
    <p:titleStyle>
      <a:lvl1pPr algn="ctr" rtl="1" eaLnBrk="0" fontAlgn="base" hangingPunct="0">
        <a:spcBef>
          <a:spcPct val="0"/>
        </a:spcBef>
        <a:spcAft>
          <a:spcPct val="0"/>
        </a:spcAft>
        <a:defRPr sz="4400" kern="1200">
          <a:solidFill>
            <a:schemeClr val="tx1"/>
          </a:solidFill>
          <a:latin typeface="+mj-lt"/>
          <a:ea typeface="Varela Round" panose="00000500000000000000"/>
          <a:cs typeface="+mj-cs"/>
        </a:defRPr>
      </a:lvl1pPr>
      <a:lvl2pPr algn="ctr" rtl="1" eaLnBrk="0" fontAlgn="base" hangingPunct="0">
        <a:spcBef>
          <a:spcPct val="0"/>
        </a:spcBef>
        <a:spcAft>
          <a:spcPct val="0"/>
        </a:spcAft>
        <a:defRPr sz="4400">
          <a:solidFill>
            <a:schemeClr val="tx1"/>
          </a:solidFill>
          <a:latin typeface="Varela Round" panose="00000500000000000000"/>
          <a:ea typeface="Varela Round" panose="00000500000000000000"/>
          <a:cs typeface="Varela Round" panose="00000500000000000000"/>
        </a:defRPr>
      </a:lvl2pPr>
      <a:lvl3pPr algn="ctr" rtl="1" eaLnBrk="0" fontAlgn="base" hangingPunct="0">
        <a:spcBef>
          <a:spcPct val="0"/>
        </a:spcBef>
        <a:spcAft>
          <a:spcPct val="0"/>
        </a:spcAft>
        <a:defRPr sz="4400">
          <a:solidFill>
            <a:schemeClr val="tx1"/>
          </a:solidFill>
          <a:latin typeface="Varela Round" panose="00000500000000000000"/>
          <a:ea typeface="Varela Round" panose="00000500000000000000"/>
          <a:cs typeface="Varela Round" panose="00000500000000000000"/>
        </a:defRPr>
      </a:lvl3pPr>
      <a:lvl4pPr algn="ctr" rtl="1" eaLnBrk="0" fontAlgn="base" hangingPunct="0">
        <a:spcBef>
          <a:spcPct val="0"/>
        </a:spcBef>
        <a:spcAft>
          <a:spcPct val="0"/>
        </a:spcAft>
        <a:defRPr sz="4400">
          <a:solidFill>
            <a:schemeClr val="tx1"/>
          </a:solidFill>
          <a:latin typeface="Varela Round" panose="00000500000000000000"/>
          <a:ea typeface="Varela Round" panose="00000500000000000000"/>
          <a:cs typeface="Varela Round" panose="00000500000000000000"/>
        </a:defRPr>
      </a:lvl4pPr>
      <a:lvl5pPr algn="ctr" rtl="1" eaLnBrk="0" fontAlgn="base" hangingPunct="0">
        <a:spcBef>
          <a:spcPct val="0"/>
        </a:spcBef>
        <a:spcAft>
          <a:spcPct val="0"/>
        </a:spcAft>
        <a:defRPr sz="4400">
          <a:solidFill>
            <a:schemeClr val="tx1"/>
          </a:solidFill>
          <a:latin typeface="Varela Round" panose="00000500000000000000"/>
          <a:ea typeface="Varela Round" panose="00000500000000000000"/>
          <a:cs typeface="Varela Round" panose="00000500000000000000"/>
        </a:defRPr>
      </a:lvl5pPr>
      <a:lvl6pPr marL="457200" algn="ctr" rtl="1" fontAlgn="base">
        <a:spcBef>
          <a:spcPct val="0"/>
        </a:spcBef>
        <a:spcAft>
          <a:spcPct val="0"/>
        </a:spcAft>
        <a:defRPr sz="4400">
          <a:solidFill>
            <a:schemeClr val="tx1"/>
          </a:solidFill>
          <a:latin typeface="Varela Round" panose="00000500000000000000"/>
          <a:ea typeface="Varela Round" panose="00000500000000000000"/>
          <a:cs typeface="Varela Round" panose="00000500000000000000"/>
        </a:defRPr>
      </a:lvl6pPr>
      <a:lvl7pPr marL="914400" algn="ctr" rtl="1" fontAlgn="base">
        <a:spcBef>
          <a:spcPct val="0"/>
        </a:spcBef>
        <a:spcAft>
          <a:spcPct val="0"/>
        </a:spcAft>
        <a:defRPr sz="4400">
          <a:solidFill>
            <a:schemeClr val="tx1"/>
          </a:solidFill>
          <a:latin typeface="Varela Round" panose="00000500000000000000"/>
          <a:ea typeface="Varela Round" panose="00000500000000000000"/>
          <a:cs typeface="Varela Round" panose="00000500000000000000"/>
        </a:defRPr>
      </a:lvl7pPr>
      <a:lvl8pPr marL="1371600" algn="ctr" rtl="1" fontAlgn="base">
        <a:spcBef>
          <a:spcPct val="0"/>
        </a:spcBef>
        <a:spcAft>
          <a:spcPct val="0"/>
        </a:spcAft>
        <a:defRPr sz="4400">
          <a:solidFill>
            <a:schemeClr val="tx1"/>
          </a:solidFill>
          <a:latin typeface="Varela Round" panose="00000500000000000000"/>
          <a:ea typeface="Varela Round" panose="00000500000000000000"/>
          <a:cs typeface="Varela Round" panose="00000500000000000000"/>
        </a:defRPr>
      </a:lvl8pPr>
      <a:lvl9pPr marL="1828800" algn="ctr" rtl="1" fontAlgn="base">
        <a:spcBef>
          <a:spcPct val="0"/>
        </a:spcBef>
        <a:spcAft>
          <a:spcPct val="0"/>
        </a:spcAft>
        <a:defRPr sz="4400">
          <a:solidFill>
            <a:schemeClr val="tx1"/>
          </a:solidFill>
          <a:latin typeface="Varela Round" panose="00000500000000000000"/>
          <a:ea typeface="Varela Round" panose="00000500000000000000"/>
          <a:cs typeface="Varela Round" panose="0000050000000000000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Varela Round" panose="00000500000000000000"/>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Varela Round" panose="00000500000000000000"/>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Varela Round" panose="00000500000000000000"/>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Varela Round" panose="00000500000000000000"/>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Varela Round" panose="00000500000000000000"/>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מציין מיקום של כותרת 1">
            <a:extLst>
              <a:ext uri="{FF2B5EF4-FFF2-40B4-BE49-F238E27FC236}">
                <a16:creationId xmlns:a16="http://schemas.microsoft.com/office/drawing/2014/main" id="{8410F3DB-FEDA-41C8-99D9-8F31463DE8C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p>
        </p:txBody>
      </p:sp>
      <p:sp>
        <p:nvSpPr>
          <p:cNvPr id="3075" name="מציין מיקום טקסט 2">
            <a:extLst>
              <a:ext uri="{FF2B5EF4-FFF2-40B4-BE49-F238E27FC236}">
                <a16:creationId xmlns:a16="http://schemas.microsoft.com/office/drawing/2014/main" id="{9BD8440E-BA8C-4FBE-953A-496D52CE16D5}"/>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4" name="מציין מיקום של תאריך 3">
            <a:extLst>
              <a:ext uri="{FF2B5EF4-FFF2-40B4-BE49-F238E27FC236}">
                <a16:creationId xmlns:a16="http://schemas.microsoft.com/office/drawing/2014/main" id="{9AAA6B09-8093-4606-82B1-2F6C9DEDCC96}"/>
              </a:ext>
            </a:extLst>
          </p:cNvPr>
          <p:cNvSpPr>
            <a:spLocks noGrp="1"/>
          </p:cNvSpPr>
          <p:nvPr>
            <p:ph type="dt" sz="half" idx="2"/>
          </p:nvPr>
        </p:nvSpPr>
        <p:spPr>
          <a:xfrm>
            <a:off x="8737600" y="6356350"/>
            <a:ext cx="28448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ea typeface="+mn-ea"/>
                <a:cs typeface="+mn-cs"/>
              </a:defRPr>
            </a:lvl1pPr>
          </a:lstStyle>
          <a:p>
            <a:pPr>
              <a:defRPr/>
            </a:pPr>
            <a:fld id="{D4D28F57-68C1-4D91-AD3E-7E6F841FE3FA}" type="datetimeFigureOut">
              <a:rPr lang="he-IL"/>
              <a:pPr>
                <a:defRPr/>
              </a:pPr>
              <a:t>ל'/סיון/תש"ף</a:t>
            </a:fld>
            <a:endParaRPr lang="he-IL"/>
          </a:p>
        </p:txBody>
      </p:sp>
      <p:sp>
        <p:nvSpPr>
          <p:cNvPr id="5" name="מציין מיקום של כותרת תחתונה 4">
            <a:extLst>
              <a:ext uri="{FF2B5EF4-FFF2-40B4-BE49-F238E27FC236}">
                <a16:creationId xmlns:a16="http://schemas.microsoft.com/office/drawing/2014/main" id="{9ACD4CEC-5A7B-4426-9909-0E64FE5C3CFA}"/>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he-IL"/>
          </a:p>
        </p:txBody>
      </p:sp>
      <p:sp>
        <p:nvSpPr>
          <p:cNvPr id="6" name="מציין מיקום של מספר שקופית 5">
            <a:extLst>
              <a:ext uri="{FF2B5EF4-FFF2-40B4-BE49-F238E27FC236}">
                <a16:creationId xmlns:a16="http://schemas.microsoft.com/office/drawing/2014/main" id="{392C06C4-595F-4256-B694-C19047C873FC}"/>
              </a:ext>
            </a:extLst>
          </p:cNvPr>
          <p:cNvSpPr>
            <a:spLocks noGrp="1"/>
          </p:cNvSpPr>
          <p:nvPr>
            <p:ph type="sldNum" sz="quarter" idx="4"/>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C9D"/>
                </a:solidFill>
              </a:defRPr>
            </a:lvl1pPr>
          </a:lstStyle>
          <a:p>
            <a:fld id="{7BED2458-4D98-44AA-86BF-DB4ED98297C1}" type="slidenum">
              <a:rPr lang="he-IL" altLang="he-IL"/>
              <a:pPr/>
              <a:t>‹#›</a:t>
            </a:fld>
            <a:endParaRPr lang="he-IL" altLang="he-IL"/>
          </a:p>
        </p:txBody>
      </p:sp>
      <p:sp>
        <p:nvSpPr>
          <p:cNvPr id="7" name="Rectangle 6">
            <a:extLst>
              <a:ext uri="{FF2B5EF4-FFF2-40B4-BE49-F238E27FC236}">
                <a16:creationId xmlns:a16="http://schemas.microsoft.com/office/drawing/2014/main" id="{7D1A36FD-4A58-4EC2-B769-2CB4558CD860}"/>
              </a:ext>
            </a:extLst>
          </p:cNvPr>
          <p:cNvSpPr/>
          <p:nvPr userDrawn="1"/>
        </p:nvSpPr>
        <p:spPr>
          <a:xfrm>
            <a:off x="0" y="-960438"/>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59A89C66-91F2-409B-AE3C-970820728814}"/>
              </a:ext>
            </a:extLst>
          </p:cNvPr>
          <p:cNvSpPr/>
          <p:nvPr userDrawn="1"/>
        </p:nvSpPr>
        <p:spPr>
          <a:xfrm>
            <a:off x="-1355725" y="6889750"/>
            <a:ext cx="14676438" cy="92868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AEAF9B00-5AF6-47AB-81E5-2BE048851E3E}"/>
              </a:ext>
            </a:extLst>
          </p:cNvPr>
          <p:cNvSpPr/>
          <p:nvPr userDrawn="1"/>
        </p:nvSpPr>
        <p:spPr>
          <a:xfrm rot="5400000">
            <a:off x="10121106" y="1972469"/>
            <a:ext cx="6986588" cy="28194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EE3C55C6-DFDE-44BF-BB37-E582014C2D44}"/>
              </a:ext>
            </a:extLst>
          </p:cNvPr>
          <p:cNvSpPr/>
          <p:nvPr userDrawn="1"/>
        </p:nvSpPr>
        <p:spPr>
          <a:xfrm>
            <a:off x="-3273425" y="-31750"/>
            <a:ext cx="3246437" cy="76835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Lst>
  <p:txStyles>
    <p:titleStyle>
      <a:lvl1pPr algn="ctr" rtl="1" eaLnBrk="0" fontAlgn="base" hangingPunct="0">
        <a:spcBef>
          <a:spcPct val="0"/>
        </a:spcBef>
        <a:spcAft>
          <a:spcPct val="0"/>
        </a:spcAft>
        <a:defRPr sz="4400" kern="1200">
          <a:solidFill>
            <a:schemeClr val="tx1"/>
          </a:solidFill>
          <a:latin typeface="+mj-lt"/>
          <a:ea typeface="Varela Round" panose="00000500000000000000"/>
          <a:cs typeface="+mj-cs"/>
        </a:defRPr>
      </a:lvl1pPr>
      <a:lvl2pPr algn="ctr" rtl="1" eaLnBrk="0" fontAlgn="base" hangingPunct="0">
        <a:spcBef>
          <a:spcPct val="0"/>
        </a:spcBef>
        <a:spcAft>
          <a:spcPct val="0"/>
        </a:spcAft>
        <a:defRPr sz="4400">
          <a:solidFill>
            <a:schemeClr val="tx1"/>
          </a:solidFill>
          <a:latin typeface="Varela Round" panose="00000500000000000000"/>
          <a:ea typeface="Varela Round" panose="00000500000000000000"/>
          <a:cs typeface="Varela Round" panose="00000500000000000000"/>
        </a:defRPr>
      </a:lvl2pPr>
      <a:lvl3pPr algn="ctr" rtl="1" eaLnBrk="0" fontAlgn="base" hangingPunct="0">
        <a:spcBef>
          <a:spcPct val="0"/>
        </a:spcBef>
        <a:spcAft>
          <a:spcPct val="0"/>
        </a:spcAft>
        <a:defRPr sz="4400">
          <a:solidFill>
            <a:schemeClr val="tx1"/>
          </a:solidFill>
          <a:latin typeface="Varela Round" panose="00000500000000000000"/>
          <a:ea typeface="Varela Round" panose="00000500000000000000"/>
          <a:cs typeface="Varela Round" panose="00000500000000000000"/>
        </a:defRPr>
      </a:lvl3pPr>
      <a:lvl4pPr algn="ctr" rtl="1" eaLnBrk="0" fontAlgn="base" hangingPunct="0">
        <a:spcBef>
          <a:spcPct val="0"/>
        </a:spcBef>
        <a:spcAft>
          <a:spcPct val="0"/>
        </a:spcAft>
        <a:defRPr sz="4400">
          <a:solidFill>
            <a:schemeClr val="tx1"/>
          </a:solidFill>
          <a:latin typeface="Varela Round" panose="00000500000000000000"/>
          <a:ea typeface="Varela Round" panose="00000500000000000000"/>
          <a:cs typeface="Varela Round" panose="00000500000000000000"/>
        </a:defRPr>
      </a:lvl4pPr>
      <a:lvl5pPr algn="ctr" rtl="1" eaLnBrk="0" fontAlgn="base" hangingPunct="0">
        <a:spcBef>
          <a:spcPct val="0"/>
        </a:spcBef>
        <a:spcAft>
          <a:spcPct val="0"/>
        </a:spcAft>
        <a:defRPr sz="4400">
          <a:solidFill>
            <a:schemeClr val="tx1"/>
          </a:solidFill>
          <a:latin typeface="Varela Round" panose="00000500000000000000"/>
          <a:ea typeface="Varela Round" panose="00000500000000000000"/>
          <a:cs typeface="Varela Round" panose="00000500000000000000"/>
        </a:defRPr>
      </a:lvl5pPr>
      <a:lvl6pPr marL="457200" algn="ctr" rtl="1" fontAlgn="base">
        <a:spcBef>
          <a:spcPct val="0"/>
        </a:spcBef>
        <a:spcAft>
          <a:spcPct val="0"/>
        </a:spcAft>
        <a:defRPr sz="4400">
          <a:solidFill>
            <a:schemeClr val="tx1"/>
          </a:solidFill>
          <a:latin typeface="Varela Round" panose="00000500000000000000"/>
          <a:ea typeface="Varela Round" panose="00000500000000000000"/>
          <a:cs typeface="Varela Round" panose="00000500000000000000"/>
        </a:defRPr>
      </a:lvl6pPr>
      <a:lvl7pPr marL="914400" algn="ctr" rtl="1" fontAlgn="base">
        <a:spcBef>
          <a:spcPct val="0"/>
        </a:spcBef>
        <a:spcAft>
          <a:spcPct val="0"/>
        </a:spcAft>
        <a:defRPr sz="4400">
          <a:solidFill>
            <a:schemeClr val="tx1"/>
          </a:solidFill>
          <a:latin typeface="Varela Round" panose="00000500000000000000"/>
          <a:ea typeface="Varela Round" panose="00000500000000000000"/>
          <a:cs typeface="Varela Round" panose="00000500000000000000"/>
        </a:defRPr>
      </a:lvl7pPr>
      <a:lvl8pPr marL="1371600" algn="ctr" rtl="1" fontAlgn="base">
        <a:spcBef>
          <a:spcPct val="0"/>
        </a:spcBef>
        <a:spcAft>
          <a:spcPct val="0"/>
        </a:spcAft>
        <a:defRPr sz="4400">
          <a:solidFill>
            <a:schemeClr val="tx1"/>
          </a:solidFill>
          <a:latin typeface="Varela Round" panose="00000500000000000000"/>
          <a:ea typeface="Varela Round" panose="00000500000000000000"/>
          <a:cs typeface="Varela Round" panose="00000500000000000000"/>
        </a:defRPr>
      </a:lvl8pPr>
      <a:lvl9pPr marL="1828800" algn="ctr" rtl="1" fontAlgn="base">
        <a:spcBef>
          <a:spcPct val="0"/>
        </a:spcBef>
        <a:spcAft>
          <a:spcPct val="0"/>
        </a:spcAft>
        <a:defRPr sz="4400">
          <a:solidFill>
            <a:schemeClr val="tx1"/>
          </a:solidFill>
          <a:latin typeface="Varela Round" panose="00000500000000000000"/>
          <a:ea typeface="Varela Round" panose="00000500000000000000"/>
          <a:cs typeface="Varela Round" panose="0000050000000000000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Varela Round" panose="00000500000000000000"/>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Varela Round" panose="00000500000000000000"/>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Varela Round" panose="00000500000000000000"/>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Varela Round" panose="00000500000000000000"/>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Varela Round" panose="00000500000000000000"/>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9.xml"/><Relationship Id="rId1" Type="http://schemas.openxmlformats.org/officeDocument/2006/relationships/video" Target="https://www.youtube.com/embed/jmVUTO6a5Ao"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F6F9DBAF-4792-4ACF-8A8A-C90FC109C08A}"/>
              </a:ext>
            </a:extLst>
          </p:cNvPr>
          <p:cNvSpPr>
            <a:spLocks noGrp="1"/>
          </p:cNvSpPr>
          <p:nvPr>
            <p:ph type="ctrTitle"/>
          </p:nvPr>
        </p:nvSpPr>
        <p:spPr/>
        <p:txBody>
          <a:bodyPr/>
          <a:lstStyle/>
          <a:p>
            <a:r>
              <a:rPr lang="he-IL"/>
              <a:t>מערכת שידורים לאומית</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תמונה 3">
            <a:extLst>
              <a:ext uri="{FF2B5EF4-FFF2-40B4-BE49-F238E27FC236}">
                <a16:creationId xmlns:a16="http://schemas.microsoft.com/office/drawing/2014/main" id="{9661777E-B3F4-40A8-9563-63624B0873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75" y="21590"/>
            <a:ext cx="117729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4">
            <a:extLst>
              <a:ext uri="{FF2B5EF4-FFF2-40B4-BE49-F238E27FC236}">
                <a16:creationId xmlns:a16="http://schemas.microsoft.com/office/drawing/2014/main" id="{C5882EAE-0866-45C9-B2D6-7F9748D26C93}"/>
              </a:ext>
            </a:extLst>
          </p:cNvPr>
          <p:cNvSpPr txBox="1">
            <a:spLocks noChangeArrowheads="1"/>
          </p:cNvSpPr>
          <p:nvPr/>
        </p:nvSpPr>
        <p:spPr bwMode="auto">
          <a:xfrm>
            <a:off x="9601200" y="266954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800" dirty="0">
                <a:solidFill>
                  <a:srgbClr val="0070C0"/>
                </a:solidFill>
              </a:rPr>
              <a:t>6 לספירה</a:t>
            </a:r>
          </a:p>
        </p:txBody>
      </p:sp>
      <p:sp>
        <p:nvSpPr>
          <p:cNvPr id="45060" name="TextBox 5">
            <a:extLst>
              <a:ext uri="{FF2B5EF4-FFF2-40B4-BE49-F238E27FC236}">
                <a16:creationId xmlns:a16="http://schemas.microsoft.com/office/drawing/2014/main" id="{0C00EFE3-6D7C-402C-BA36-A371B467F3A7}"/>
              </a:ext>
            </a:extLst>
          </p:cNvPr>
          <p:cNvSpPr txBox="1">
            <a:spLocks noChangeArrowheads="1"/>
          </p:cNvSpPr>
          <p:nvPr/>
        </p:nvSpPr>
        <p:spPr bwMode="auto">
          <a:xfrm>
            <a:off x="9582150" y="320294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800">
                <a:solidFill>
                  <a:srgbClr val="0070C0"/>
                </a:solidFill>
              </a:rPr>
              <a:t>אוגוסטוס</a:t>
            </a:r>
          </a:p>
        </p:txBody>
      </p:sp>
      <p:sp>
        <p:nvSpPr>
          <p:cNvPr id="45061" name="TextBox 6">
            <a:extLst>
              <a:ext uri="{FF2B5EF4-FFF2-40B4-BE49-F238E27FC236}">
                <a16:creationId xmlns:a16="http://schemas.microsoft.com/office/drawing/2014/main" id="{B0B7C545-C915-43B3-816D-1D8402CFF073}"/>
              </a:ext>
            </a:extLst>
          </p:cNvPr>
          <p:cNvSpPr txBox="1">
            <a:spLocks noChangeArrowheads="1"/>
          </p:cNvSpPr>
          <p:nvPr/>
        </p:nvSpPr>
        <p:spPr bwMode="auto">
          <a:xfrm>
            <a:off x="9007475" y="4338003"/>
            <a:ext cx="2292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800">
                <a:solidFill>
                  <a:srgbClr val="0070C0"/>
                </a:solidFill>
              </a:rPr>
              <a:t>מינוי נציבים רומאיים</a:t>
            </a:r>
          </a:p>
        </p:txBody>
      </p:sp>
      <p:sp>
        <p:nvSpPr>
          <p:cNvPr id="45062" name="TextBox 7">
            <a:extLst>
              <a:ext uri="{FF2B5EF4-FFF2-40B4-BE49-F238E27FC236}">
                <a16:creationId xmlns:a16="http://schemas.microsoft.com/office/drawing/2014/main" id="{8BD230D3-1E0A-4066-9F87-E3D4BD0A4584}"/>
              </a:ext>
            </a:extLst>
          </p:cNvPr>
          <p:cNvSpPr txBox="1">
            <a:spLocks noChangeArrowheads="1"/>
          </p:cNvSpPr>
          <p:nvPr/>
        </p:nvSpPr>
        <p:spPr bwMode="auto">
          <a:xfrm>
            <a:off x="9407525" y="4909503"/>
            <a:ext cx="1892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800">
                <a:solidFill>
                  <a:srgbClr val="0070C0"/>
                </a:solidFill>
              </a:rPr>
              <a:t>עריכת מפקד אוכלוסין</a:t>
            </a:r>
          </a:p>
        </p:txBody>
      </p:sp>
      <p:sp>
        <p:nvSpPr>
          <p:cNvPr id="9" name="TextBox 8">
            <a:extLst>
              <a:ext uri="{FF2B5EF4-FFF2-40B4-BE49-F238E27FC236}">
                <a16:creationId xmlns:a16="http://schemas.microsoft.com/office/drawing/2014/main" id="{626C5218-DFDB-427B-B12A-BA42FB95DF82}"/>
              </a:ext>
            </a:extLst>
          </p:cNvPr>
          <p:cNvSpPr txBox="1">
            <a:spLocks noChangeArrowheads="1"/>
          </p:cNvSpPr>
          <p:nvPr/>
        </p:nvSpPr>
        <p:spPr bwMode="auto">
          <a:xfrm>
            <a:off x="6831013" y="3121978"/>
            <a:ext cx="2609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lnSpc>
                <a:spcPct val="150000"/>
              </a:lnSpc>
              <a:spcBef>
                <a:spcPct val="0"/>
              </a:spcBef>
              <a:buFontTx/>
              <a:buNone/>
            </a:pPr>
            <a:r>
              <a:rPr lang="he-IL" altLang="he-IL" sz="1600" dirty="0">
                <a:solidFill>
                  <a:srgbClr val="0070C0"/>
                </a:solidFill>
              </a:rPr>
              <a:t>גביית מיסים לשימוש האימפריה הרומאית</a:t>
            </a:r>
          </a:p>
        </p:txBody>
      </p:sp>
      <p:sp>
        <p:nvSpPr>
          <p:cNvPr id="10" name="TextBox 9">
            <a:extLst>
              <a:ext uri="{FF2B5EF4-FFF2-40B4-BE49-F238E27FC236}">
                <a16:creationId xmlns:a16="http://schemas.microsoft.com/office/drawing/2014/main" id="{F2B774E9-13C0-45B0-B187-2A4D3B27A4EB}"/>
              </a:ext>
            </a:extLst>
          </p:cNvPr>
          <p:cNvSpPr txBox="1">
            <a:spLocks noChangeArrowheads="1"/>
          </p:cNvSpPr>
          <p:nvPr/>
        </p:nvSpPr>
        <p:spPr bwMode="auto">
          <a:xfrm>
            <a:off x="7083425" y="4453890"/>
            <a:ext cx="1924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600">
                <a:solidFill>
                  <a:srgbClr val="0070C0"/>
                </a:solidFill>
              </a:rPr>
              <a:t>רישום תושבים</a:t>
            </a:r>
          </a:p>
        </p:txBody>
      </p:sp>
      <p:sp>
        <p:nvSpPr>
          <p:cNvPr id="11" name="TextBox 10">
            <a:extLst>
              <a:ext uri="{FF2B5EF4-FFF2-40B4-BE49-F238E27FC236}">
                <a16:creationId xmlns:a16="http://schemas.microsoft.com/office/drawing/2014/main" id="{7B6D937E-39BB-4656-A237-A67A88060976}"/>
              </a:ext>
            </a:extLst>
          </p:cNvPr>
          <p:cNvSpPr txBox="1">
            <a:spLocks noChangeArrowheads="1"/>
          </p:cNvSpPr>
          <p:nvPr/>
        </p:nvSpPr>
        <p:spPr bwMode="auto">
          <a:xfrm>
            <a:off x="7083425" y="4893628"/>
            <a:ext cx="1924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600">
                <a:solidFill>
                  <a:srgbClr val="0070C0"/>
                </a:solidFill>
              </a:rPr>
              <a:t>מדידת קרקעות</a:t>
            </a:r>
          </a:p>
        </p:txBody>
      </p:sp>
      <p:sp>
        <p:nvSpPr>
          <p:cNvPr id="12" name="TextBox 11">
            <a:extLst>
              <a:ext uri="{FF2B5EF4-FFF2-40B4-BE49-F238E27FC236}">
                <a16:creationId xmlns:a16="http://schemas.microsoft.com/office/drawing/2014/main" id="{76241499-2C72-4E4F-9B2E-7C088E929B71}"/>
              </a:ext>
            </a:extLst>
          </p:cNvPr>
          <p:cNvSpPr txBox="1">
            <a:spLocks noChangeArrowheads="1"/>
          </p:cNvSpPr>
          <p:nvPr/>
        </p:nvSpPr>
        <p:spPr bwMode="auto">
          <a:xfrm>
            <a:off x="7083425" y="5265103"/>
            <a:ext cx="1924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600">
                <a:solidFill>
                  <a:srgbClr val="0070C0"/>
                </a:solidFill>
              </a:rPr>
              <a:t>הערכת רכוש</a:t>
            </a:r>
          </a:p>
        </p:txBody>
      </p:sp>
      <p:sp>
        <p:nvSpPr>
          <p:cNvPr id="13" name="TextBox 12">
            <a:extLst>
              <a:ext uri="{FF2B5EF4-FFF2-40B4-BE49-F238E27FC236}">
                <a16:creationId xmlns:a16="http://schemas.microsoft.com/office/drawing/2014/main" id="{2CBA958B-18E8-4EDD-BAA8-1C6BE5EAD0CC}"/>
              </a:ext>
            </a:extLst>
          </p:cNvPr>
          <p:cNvSpPr txBox="1">
            <a:spLocks noChangeArrowheads="1"/>
          </p:cNvSpPr>
          <p:nvPr/>
        </p:nvSpPr>
        <p:spPr bwMode="auto">
          <a:xfrm>
            <a:off x="7083425" y="5685790"/>
            <a:ext cx="1924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600">
                <a:solidFill>
                  <a:srgbClr val="0070C0"/>
                </a:solidFill>
              </a:rPr>
              <a:t>קביעת מעמד האזרח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100"/>
                                  </p:iterate>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lt">
                                    <p:tmAbs val="100"/>
                                  </p:iterate>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iterate type="lt">
                                    <p:tmAbs val="100"/>
                                  </p:iterate>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type="lt">
                                    <p:tmAbs val="100"/>
                                  </p:iterate>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כותרת 1">
            <a:extLst>
              <a:ext uri="{FF2B5EF4-FFF2-40B4-BE49-F238E27FC236}">
                <a16:creationId xmlns:a16="http://schemas.microsoft.com/office/drawing/2014/main" id="{B5C9D828-F640-4019-B515-930E8A53C7A0}"/>
              </a:ext>
            </a:extLst>
          </p:cNvPr>
          <p:cNvSpPr>
            <a:spLocks noGrp="1"/>
          </p:cNvSpPr>
          <p:nvPr>
            <p:ph type="title"/>
          </p:nvPr>
        </p:nvSpPr>
        <p:spPr>
          <a:xfrm>
            <a:off x="1023938" y="155575"/>
            <a:ext cx="9802812" cy="719138"/>
          </a:xfrm>
        </p:spPr>
        <p:txBody>
          <a:bodyPr/>
          <a:lstStyle/>
          <a:p>
            <a:pPr fontAlgn="base">
              <a:spcAft>
                <a:spcPct val="0"/>
              </a:spcAft>
            </a:pPr>
            <a:r>
              <a:rPr altLang="he-IL"/>
              <a:t>מיהו הנציב הרומאי?</a:t>
            </a:r>
          </a:p>
        </p:txBody>
      </p:sp>
      <p:sp>
        <p:nvSpPr>
          <p:cNvPr id="4" name="תרשים זרימה: מסיים 3">
            <a:extLst>
              <a:ext uri="{FF2B5EF4-FFF2-40B4-BE49-F238E27FC236}">
                <a16:creationId xmlns:a16="http://schemas.microsoft.com/office/drawing/2014/main" id="{582F3B17-6891-4A2A-BE13-6C3615478511}"/>
              </a:ext>
            </a:extLst>
          </p:cNvPr>
          <p:cNvSpPr/>
          <p:nvPr/>
        </p:nvSpPr>
        <p:spPr>
          <a:xfrm>
            <a:off x="8194675" y="1763713"/>
            <a:ext cx="3216275" cy="2566987"/>
          </a:xfrm>
          <a:prstGeom prst="flowChartTerminator">
            <a:avLst/>
          </a:prstGeom>
          <a:noFill/>
          <a:ln>
            <a:solidFill>
              <a:srgbClr val="11A4AB"/>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000" b="1" dirty="0">
                <a:solidFill>
                  <a:srgbClr val="002060"/>
                </a:solidFill>
              </a:rPr>
              <a:t>מונה ע"י הקיסר לפרק זמן מוגבל, על פי קשריו עם רומא  והצלחתו לשמור על השקט </a:t>
            </a:r>
            <a:r>
              <a:rPr lang="he-IL" sz="2000" b="1" dirty="0" err="1">
                <a:solidFill>
                  <a:srgbClr val="002060"/>
                </a:solidFill>
              </a:rPr>
              <a:t>פרובינקיה</a:t>
            </a:r>
            <a:r>
              <a:rPr lang="he-IL" sz="2000" b="1" dirty="0">
                <a:solidFill>
                  <a:srgbClr val="002060"/>
                </a:solidFill>
              </a:rPr>
              <a:t>. </a:t>
            </a:r>
            <a:endParaRPr lang="he-IL" sz="2000" b="1" dirty="0">
              <a:solidFill>
                <a:srgbClr val="002060"/>
              </a:solidFill>
              <a:effectLst>
                <a:outerShdw blurRad="38100" dist="38100" dir="2700000" algn="tl">
                  <a:srgbClr val="000000">
                    <a:alpha val="43137"/>
                  </a:srgbClr>
                </a:outerShdw>
              </a:effectLst>
            </a:endParaRPr>
          </a:p>
        </p:txBody>
      </p:sp>
      <p:sp>
        <p:nvSpPr>
          <p:cNvPr id="5" name="תרשים זרימה: מסיים 4">
            <a:extLst>
              <a:ext uri="{FF2B5EF4-FFF2-40B4-BE49-F238E27FC236}">
                <a16:creationId xmlns:a16="http://schemas.microsoft.com/office/drawing/2014/main" id="{582F3B17-6891-4A2A-BE13-6C3615478511}"/>
              </a:ext>
            </a:extLst>
          </p:cNvPr>
          <p:cNvSpPr/>
          <p:nvPr/>
        </p:nvSpPr>
        <p:spPr>
          <a:xfrm>
            <a:off x="4603750" y="1154113"/>
            <a:ext cx="3302000" cy="2566987"/>
          </a:xfrm>
          <a:prstGeom prst="flowChartTerminator">
            <a:avLst/>
          </a:prstGeom>
          <a:noFill/>
          <a:ln>
            <a:solidFill>
              <a:srgbClr val="11A4AB"/>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000" b="1" dirty="0">
                <a:solidFill>
                  <a:srgbClr val="002060"/>
                </a:solidFill>
              </a:rPr>
              <a:t>אנשי צבא רומא אשר סיימו תפקיד פיקודי גבוה, הצבתם לשלוט </a:t>
            </a:r>
            <a:r>
              <a:rPr lang="he-IL" sz="2000" b="1" dirty="0" err="1">
                <a:solidFill>
                  <a:srgbClr val="002060"/>
                </a:solidFill>
              </a:rPr>
              <a:t>בפרובינקיה</a:t>
            </a:r>
            <a:r>
              <a:rPr lang="he-IL" sz="2000" b="1" dirty="0">
                <a:solidFill>
                  <a:srgbClr val="002060"/>
                </a:solidFill>
              </a:rPr>
              <a:t> הייתה כתגמול עבור השירות הצבאי</a:t>
            </a:r>
          </a:p>
        </p:txBody>
      </p:sp>
      <p:sp>
        <p:nvSpPr>
          <p:cNvPr id="12" name="תרשים זרימה: מסיים 11">
            <a:extLst>
              <a:ext uri="{FF2B5EF4-FFF2-40B4-BE49-F238E27FC236}">
                <a16:creationId xmlns:a16="http://schemas.microsoft.com/office/drawing/2014/main" id="{582F3B17-6891-4A2A-BE13-6C3615478511}"/>
              </a:ext>
            </a:extLst>
          </p:cNvPr>
          <p:cNvSpPr/>
          <p:nvPr/>
        </p:nvSpPr>
        <p:spPr>
          <a:xfrm>
            <a:off x="4603750" y="4000500"/>
            <a:ext cx="3302000" cy="2566988"/>
          </a:xfrm>
          <a:prstGeom prst="flowChartTerminator">
            <a:avLst/>
          </a:prstGeom>
          <a:noFill/>
          <a:ln>
            <a:solidFill>
              <a:srgbClr val="11A4AB"/>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000" b="1" dirty="0">
                <a:solidFill>
                  <a:srgbClr val="002060"/>
                </a:solidFill>
              </a:rPr>
              <a:t>עמד בראש המערכת המנהלית של </a:t>
            </a:r>
            <a:r>
              <a:rPr lang="he-IL" sz="2000" b="1" dirty="0" err="1">
                <a:solidFill>
                  <a:srgbClr val="002060"/>
                </a:solidFill>
              </a:rPr>
              <a:t>הפרובינקיה</a:t>
            </a:r>
            <a:r>
              <a:rPr lang="he-IL" sz="2000" b="1" dirty="0">
                <a:solidFill>
                  <a:srgbClr val="002060"/>
                </a:solidFill>
              </a:rPr>
              <a:t> והיה בעל סמכויות שלטון בלתי מוגבלות בניהול </a:t>
            </a:r>
            <a:r>
              <a:rPr lang="he-IL" sz="2000" b="1" dirty="0" err="1">
                <a:solidFill>
                  <a:srgbClr val="002060"/>
                </a:solidFill>
              </a:rPr>
              <a:t>הפרובינקיה</a:t>
            </a:r>
            <a:endParaRPr lang="he-IL" sz="2000" b="1" dirty="0">
              <a:solidFill>
                <a:srgbClr val="002060"/>
              </a:solidFill>
            </a:endParaRPr>
          </a:p>
        </p:txBody>
      </p:sp>
      <p:pic>
        <p:nvPicPr>
          <p:cNvPr id="47110" name="Picture 2" descr="Ancient Rome Sparta Roman Empire Roman Army Soldier, PNG ...">
            <a:extLst>
              <a:ext uri="{FF2B5EF4-FFF2-40B4-BE49-F238E27FC236}">
                <a16:creationId xmlns:a16="http://schemas.microsoft.com/office/drawing/2014/main" id="{BF523D88-B496-46DB-B52F-9BCDA2F44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13" y="874713"/>
            <a:ext cx="40576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כותרת 1">
            <a:extLst>
              <a:ext uri="{FF2B5EF4-FFF2-40B4-BE49-F238E27FC236}">
                <a16:creationId xmlns:a16="http://schemas.microsoft.com/office/drawing/2014/main" id="{4EF3EEA1-0CB3-4487-954F-2BC4FF8E360B}"/>
              </a:ext>
            </a:extLst>
          </p:cNvPr>
          <p:cNvSpPr>
            <a:spLocks noGrp="1"/>
          </p:cNvSpPr>
          <p:nvPr>
            <p:ph type="title"/>
          </p:nvPr>
        </p:nvSpPr>
        <p:spPr>
          <a:xfrm>
            <a:off x="1023938" y="155575"/>
            <a:ext cx="9802812" cy="719138"/>
          </a:xfrm>
        </p:spPr>
        <p:txBody>
          <a:bodyPr/>
          <a:lstStyle/>
          <a:p>
            <a:pPr fontAlgn="base">
              <a:spcAft>
                <a:spcPct val="0"/>
              </a:spcAft>
            </a:pPr>
            <a:r>
              <a:rPr altLang="he-IL">
                <a:cs typeface="+mn-cs"/>
              </a:rPr>
              <a:t>סמכויות הנציבים</a:t>
            </a:r>
          </a:p>
        </p:txBody>
      </p:sp>
      <p:sp>
        <p:nvSpPr>
          <p:cNvPr id="8" name="תרשים זרימה: מסיים 7">
            <a:extLst>
              <a:ext uri="{FF2B5EF4-FFF2-40B4-BE49-F238E27FC236}">
                <a16:creationId xmlns:a16="http://schemas.microsoft.com/office/drawing/2014/main" id="{582F3B17-6891-4A2A-BE13-6C3615478511}"/>
              </a:ext>
            </a:extLst>
          </p:cNvPr>
          <p:cNvSpPr/>
          <p:nvPr/>
        </p:nvSpPr>
        <p:spPr>
          <a:xfrm>
            <a:off x="9194800" y="1333500"/>
            <a:ext cx="2444750" cy="2057400"/>
          </a:xfrm>
          <a:prstGeom prst="flowChartTerminator">
            <a:avLst/>
          </a:prstGeom>
          <a:noFill/>
          <a:ln>
            <a:solidFill>
              <a:srgbClr val="11A4AB"/>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000" dirty="0">
                <a:solidFill>
                  <a:srgbClr val="002060"/>
                </a:solidFill>
              </a:rPr>
              <a:t>אחריות על שמירת השקט, הסדר הציבורי והביטחון</a:t>
            </a:r>
          </a:p>
        </p:txBody>
      </p:sp>
      <p:sp>
        <p:nvSpPr>
          <p:cNvPr id="10" name="תרשים זרימה: מסיים 9">
            <a:extLst>
              <a:ext uri="{FF2B5EF4-FFF2-40B4-BE49-F238E27FC236}">
                <a16:creationId xmlns:a16="http://schemas.microsoft.com/office/drawing/2014/main" id="{582F3B17-6891-4A2A-BE13-6C3615478511}"/>
              </a:ext>
            </a:extLst>
          </p:cNvPr>
          <p:cNvSpPr/>
          <p:nvPr/>
        </p:nvSpPr>
        <p:spPr>
          <a:xfrm>
            <a:off x="6389688" y="1333500"/>
            <a:ext cx="2446337" cy="2057400"/>
          </a:xfrm>
          <a:prstGeom prst="flowChartTerminator">
            <a:avLst/>
          </a:prstGeom>
          <a:noFill/>
          <a:ln>
            <a:solidFill>
              <a:srgbClr val="11A4AB"/>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000" dirty="0">
                <a:solidFill>
                  <a:srgbClr val="002060"/>
                </a:solidFill>
              </a:rPr>
              <a:t>אחריות על גביית המסים </a:t>
            </a:r>
          </a:p>
        </p:txBody>
      </p:sp>
      <p:sp>
        <p:nvSpPr>
          <p:cNvPr id="11" name="תרשים זרימה: מסיים 10">
            <a:extLst>
              <a:ext uri="{FF2B5EF4-FFF2-40B4-BE49-F238E27FC236}">
                <a16:creationId xmlns:a16="http://schemas.microsoft.com/office/drawing/2014/main" id="{582F3B17-6891-4A2A-BE13-6C3615478511}"/>
              </a:ext>
            </a:extLst>
          </p:cNvPr>
          <p:cNvSpPr/>
          <p:nvPr/>
        </p:nvSpPr>
        <p:spPr>
          <a:xfrm>
            <a:off x="3586163" y="1333500"/>
            <a:ext cx="2444750" cy="2057400"/>
          </a:xfrm>
          <a:prstGeom prst="flowChartTerminator">
            <a:avLst/>
          </a:prstGeom>
          <a:noFill/>
          <a:ln>
            <a:solidFill>
              <a:srgbClr val="11A4AB"/>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000" dirty="0">
                <a:solidFill>
                  <a:srgbClr val="002060"/>
                </a:solidFill>
              </a:rPr>
              <a:t>סמכות שיפוטית, הכרעה בדיני נפשות והוצאה להורג </a:t>
            </a:r>
          </a:p>
        </p:txBody>
      </p:sp>
      <p:sp>
        <p:nvSpPr>
          <p:cNvPr id="12" name="תרשים זרימה: מסיים 11">
            <a:extLst>
              <a:ext uri="{FF2B5EF4-FFF2-40B4-BE49-F238E27FC236}">
                <a16:creationId xmlns:a16="http://schemas.microsoft.com/office/drawing/2014/main" id="{582F3B17-6891-4A2A-BE13-6C3615478511}"/>
              </a:ext>
            </a:extLst>
          </p:cNvPr>
          <p:cNvSpPr/>
          <p:nvPr/>
        </p:nvSpPr>
        <p:spPr>
          <a:xfrm>
            <a:off x="782638" y="1333500"/>
            <a:ext cx="2444750" cy="2057400"/>
          </a:xfrm>
          <a:prstGeom prst="flowChartTerminator">
            <a:avLst/>
          </a:prstGeom>
          <a:noFill/>
          <a:ln>
            <a:solidFill>
              <a:srgbClr val="11A4AB"/>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000" dirty="0">
                <a:solidFill>
                  <a:srgbClr val="002060"/>
                </a:solidFill>
              </a:rPr>
              <a:t>פיקוח על חיי הדת של היהודים</a:t>
            </a:r>
          </a:p>
        </p:txBody>
      </p:sp>
      <p:pic>
        <p:nvPicPr>
          <p:cNvPr id="15" name="תמונה 14" descr="animation - Create animated gif of an arrow being hand ...">
            <a:extLst>
              <a:ext uri="{FF2B5EF4-FFF2-40B4-BE49-F238E27FC236}">
                <a16:creationId xmlns:a16="http://schemas.microsoft.com/office/drawing/2014/main" id="{98BD42BD-CF9D-4B21-B07D-6B57274BD8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52648" flipH="1" flipV="1">
            <a:off x="8404225" y="3365500"/>
            <a:ext cx="1220788"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3C66FB3-E9E9-4823-85C9-A4DFCBE0DA3E}"/>
              </a:ext>
            </a:extLst>
          </p:cNvPr>
          <p:cNvSpPr txBox="1">
            <a:spLocks noChangeArrowheads="1"/>
          </p:cNvSpPr>
          <p:nvPr/>
        </p:nvSpPr>
        <p:spPr bwMode="auto">
          <a:xfrm>
            <a:off x="5429250" y="4038600"/>
            <a:ext cx="26479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algn="ctr" eaLnBrk="1" hangingPunct="1">
              <a:spcBef>
                <a:spcPct val="0"/>
              </a:spcBef>
              <a:buFontTx/>
              <a:buNone/>
            </a:pPr>
            <a:r>
              <a:rPr lang="he-IL" altLang="he-IL" sz="2000">
                <a:solidFill>
                  <a:srgbClr val="002060"/>
                </a:solidFill>
                <a:latin typeface="Anka CLM" pitchFamily="2" charset="0"/>
                <a:cs typeface="+mn-cs"/>
              </a:rPr>
              <a:t>בעזרת חיל עזר שגויס על ידי האוכלוסייה ההלניסטית</a:t>
            </a:r>
          </a:p>
        </p:txBody>
      </p:sp>
      <p:pic>
        <p:nvPicPr>
          <p:cNvPr id="17" name="תמונה 16" descr="animation - Create animated gif of an arrow being hand ...">
            <a:extLst>
              <a:ext uri="{FF2B5EF4-FFF2-40B4-BE49-F238E27FC236}">
                <a16:creationId xmlns:a16="http://schemas.microsoft.com/office/drawing/2014/main" id="{3BADB321-E88A-4491-9385-A6B830AE15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52648" flipH="1" flipV="1">
            <a:off x="6743700" y="3425825"/>
            <a:ext cx="1222375"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34327992-4DF1-4692-AC25-BBF1126700E7}"/>
              </a:ext>
            </a:extLst>
          </p:cNvPr>
          <p:cNvSpPr txBox="1">
            <a:spLocks noChangeArrowheads="1"/>
          </p:cNvSpPr>
          <p:nvPr/>
        </p:nvSpPr>
        <p:spPr bwMode="auto">
          <a:xfrm>
            <a:off x="3902075" y="4098925"/>
            <a:ext cx="26479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algn="ctr" eaLnBrk="1" hangingPunct="1">
              <a:spcBef>
                <a:spcPct val="0"/>
              </a:spcBef>
              <a:buFontTx/>
              <a:buNone/>
            </a:pPr>
            <a:r>
              <a:rPr lang="he-IL" altLang="he-IL" sz="2000">
                <a:solidFill>
                  <a:srgbClr val="002060"/>
                </a:solidFill>
                <a:latin typeface="Anka CLM" pitchFamily="2" charset="0"/>
                <a:cs typeface="+mn-cs"/>
              </a:rPr>
              <a:t>מס רכוש, מס גולגולת, מס קרקע</a:t>
            </a:r>
          </a:p>
        </p:txBody>
      </p:sp>
      <p:pic>
        <p:nvPicPr>
          <p:cNvPr id="19" name="תמונה 18" descr="animation - Create animated gif of an arrow being hand ...">
            <a:extLst>
              <a:ext uri="{FF2B5EF4-FFF2-40B4-BE49-F238E27FC236}">
                <a16:creationId xmlns:a16="http://schemas.microsoft.com/office/drawing/2014/main" id="{BEE60D29-9CA7-42EA-B54F-C6317DCC5E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52648" flipH="1" flipV="1">
            <a:off x="4035425" y="3432175"/>
            <a:ext cx="1220788"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7DA5084F-A6DB-46A1-89A4-B83C8A5787DF}"/>
              </a:ext>
            </a:extLst>
          </p:cNvPr>
          <p:cNvSpPr txBox="1">
            <a:spLocks noChangeArrowheads="1"/>
          </p:cNvSpPr>
          <p:nvPr/>
        </p:nvSpPr>
        <p:spPr bwMode="auto">
          <a:xfrm>
            <a:off x="1060450" y="4103688"/>
            <a:ext cx="26479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algn="ctr" eaLnBrk="1" hangingPunct="1">
              <a:spcBef>
                <a:spcPct val="0"/>
              </a:spcBef>
              <a:buFontTx/>
              <a:buNone/>
            </a:pPr>
            <a:r>
              <a:rPr lang="he-IL" altLang="he-IL" sz="2000">
                <a:solidFill>
                  <a:srgbClr val="002060"/>
                </a:solidFill>
                <a:latin typeface="Anka CLM" pitchFamily="2" charset="0"/>
                <a:cs typeface="+mn-cs"/>
              </a:rPr>
              <a:t>הכוהן הגדול ממשיך להיות נציג העם לפני השלטונות, לסנהדרין נותרו סמכויות שיפוט</a:t>
            </a:r>
          </a:p>
        </p:txBody>
      </p:sp>
      <p:pic>
        <p:nvPicPr>
          <p:cNvPr id="21" name="תמונה 20" descr="animation - Create animated gif of an arrow being hand ...">
            <a:extLst>
              <a:ext uri="{FF2B5EF4-FFF2-40B4-BE49-F238E27FC236}">
                <a16:creationId xmlns:a16="http://schemas.microsoft.com/office/drawing/2014/main" id="{F2821738-EF23-4451-8BC5-64E885ED81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52648" flipV="1">
            <a:off x="1376363" y="3417888"/>
            <a:ext cx="1220787"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825B88D8-D8EA-42AB-96EE-63D915228B62}"/>
              </a:ext>
            </a:extLst>
          </p:cNvPr>
          <p:cNvSpPr txBox="1">
            <a:spLocks noChangeArrowheads="1"/>
          </p:cNvSpPr>
          <p:nvPr/>
        </p:nvSpPr>
        <p:spPr bwMode="auto">
          <a:xfrm>
            <a:off x="2593975" y="4240213"/>
            <a:ext cx="26479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algn="ctr" eaLnBrk="1" hangingPunct="1">
              <a:spcBef>
                <a:spcPct val="0"/>
              </a:spcBef>
              <a:buFontTx/>
              <a:buNone/>
            </a:pPr>
            <a:r>
              <a:rPr lang="he-IL" altLang="he-IL" sz="2000">
                <a:solidFill>
                  <a:srgbClr val="002060"/>
                </a:solidFill>
                <a:latin typeface="Anka CLM" pitchFamily="2" charset="0"/>
                <a:cs typeface="+mn-cs"/>
              </a:rPr>
              <a:t>מינוי או הדחה של הכוהן הגדול, בגדי הכהן הגדול שמורים אצל הנציב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500"/>
                                        <p:tgtEl>
                                          <p:spTgt spid="15"/>
                                        </p:tgtEl>
                                      </p:cBhvr>
                                    </p:animEffect>
                                  </p:childTnLst>
                                </p:cTn>
                              </p:par>
                            </p:childTnLst>
                          </p:cTn>
                        </p:par>
                        <p:par>
                          <p:cTn id="33" fill="hold" nodeType="afterGroup">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xit" presetSubtype="0" fill="hold" nodeType="clickEffect">
                                  <p:stCondLst>
                                    <p:cond delay="0"/>
                                  </p:stCondLst>
                                  <p:childTnLst>
                                    <p:set>
                                      <p:cBhvr>
                                        <p:cTn id="39" dur="1" fill="hold">
                                          <p:stCondLst>
                                            <p:cond delay="0"/>
                                          </p:stCondLst>
                                        </p:cTn>
                                        <p:tgtEl>
                                          <p:spTgt spid="15"/>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5"/>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2"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right)">
                                      <p:cBhvr>
                                        <p:cTn id="46" dur="500"/>
                                        <p:tgtEl>
                                          <p:spTgt spid="17"/>
                                        </p:tgtEl>
                                      </p:cBhvr>
                                    </p:animEffect>
                                  </p:childTnLst>
                                </p:cTn>
                              </p:par>
                            </p:childTnLst>
                          </p:cTn>
                        </p:par>
                        <p:par>
                          <p:cTn id="47" fill="hold" nodeType="afterGroup">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xit" presetSubtype="0" fill="hold" nodeType="clickEffect">
                                  <p:stCondLst>
                                    <p:cond delay="0"/>
                                  </p:stCondLst>
                                  <p:childTnLst>
                                    <p:set>
                                      <p:cBhvr>
                                        <p:cTn id="53" dur="1" fill="hold">
                                          <p:stCondLst>
                                            <p:cond delay="0"/>
                                          </p:stCondLst>
                                        </p:cTn>
                                        <p:tgtEl>
                                          <p:spTgt spid="17"/>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18"/>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2"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right)">
                                      <p:cBhvr>
                                        <p:cTn id="60" dur="500"/>
                                        <p:tgtEl>
                                          <p:spTgt spid="19"/>
                                        </p:tgtEl>
                                      </p:cBhvr>
                                    </p:animEffect>
                                  </p:childTnLst>
                                </p:cTn>
                              </p:par>
                            </p:childTnLst>
                          </p:cTn>
                        </p:par>
                        <p:par>
                          <p:cTn id="61" fill="hold" nodeType="afterGroup">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xit" presetSubtype="0" fill="hold" nodeType="clickEffect">
                                  <p:stCondLst>
                                    <p:cond delay="0"/>
                                  </p:stCondLst>
                                  <p:childTnLst>
                                    <p:set>
                                      <p:cBhvr>
                                        <p:cTn id="67" dur="1" fill="hold">
                                          <p:stCondLst>
                                            <p:cond delay="0"/>
                                          </p:stCondLst>
                                        </p:cTn>
                                        <p:tgtEl>
                                          <p:spTgt spid="19"/>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20"/>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2"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right)">
                                      <p:cBhvr>
                                        <p:cTn id="74" dur="500"/>
                                        <p:tgtEl>
                                          <p:spTgt spid="21"/>
                                        </p:tgtEl>
                                      </p:cBhvr>
                                    </p:animEffect>
                                  </p:childTnLst>
                                </p:cTn>
                              </p:par>
                            </p:childTnLst>
                          </p:cTn>
                        </p:par>
                        <p:par>
                          <p:cTn id="75" fill="hold" nodeType="afterGroup">
                            <p:stCondLst>
                              <p:cond delay="500"/>
                            </p:stCondLst>
                            <p:childTnLst>
                              <p:par>
                                <p:cTn id="76" presetID="1" presetClass="entr" presetSubtype="0"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xit" presetSubtype="0" fill="hold" nodeType="clickEffect">
                                  <p:stCondLst>
                                    <p:cond delay="0"/>
                                  </p:stCondLst>
                                  <p:childTnLst>
                                    <p:set>
                                      <p:cBhvr>
                                        <p:cTn id="81" dur="1" fill="hold">
                                          <p:stCondLst>
                                            <p:cond delay="0"/>
                                          </p:stCondLst>
                                        </p:cTn>
                                        <p:tgtEl>
                                          <p:spTgt spid="21"/>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5" grpId="0"/>
      <p:bldP spid="5" grpId="1"/>
      <p:bldP spid="18" grpId="0"/>
      <p:bldP spid="18" grpId="1"/>
      <p:bldP spid="20" grpId="0"/>
      <p:bldP spid="20" grpId="1"/>
      <p:bldP spid="22" grpId="0"/>
      <p:bldP spid="2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תמונה 3">
            <a:extLst>
              <a:ext uri="{FF2B5EF4-FFF2-40B4-BE49-F238E27FC236}">
                <a16:creationId xmlns:a16="http://schemas.microsoft.com/office/drawing/2014/main" id="{89B2FD2E-CD00-47BC-9C21-E856F4E3FE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1430"/>
            <a:ext cx="117729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4">
            <a:extLst>
              <a:ext uri="{FF2B5EF4-FFF2-40B4-BE49-F238E27FC236}">
                <a16:creationId xmlns:a16="http://schemas.microsoft.com/office/drawing/2014/main" id="{6AF2D15B-C600-4F42-82D8-D3E34CD69DF5}"/>
              </a:ext>
            </a:extLst>
          </p:cNvPr>
          <p:cNvSpPr txBox="1">
            <a:spLocks noChangeArrowheads="1"/>
          </p:cNvSpPr>
          <p:nvPr/>
        </p:nvSpPr>
        <p:spPr bwMode="auto">
          <a:xfrm>
            <a:off x="9601200" y="265938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800" dirty="0">
                <a:solidFill>
                  <a:srgbClr val="0070C0"/>
                </a:solidFill>
              </a:rPr>
              <a:t>6 לספירה</a:t>
            </a:r>
          </a:p>
        </p:txBody>
      </p:sp>
      <p:sp>
        <p:nvSpPr>
          <p:cNvPr id="51204" name="TextBox 5">
            <a:extLst>
              <a:ext uri="{FF2B5EF4-FFF2-40B4-BE49-F238E27FC236}">
                <a16:creationId xmlns:a16="http://schemas.microsoft.com/office/drawing/2014/main" id="{9D5173D4-235A-4155-90DD-E387C15B9906}"/>
              </a:ext>
            </a:extLst>
          </p:cNvPr>
          <p:cNvSpPr txBox="1">
            <a:spLocks noChangeArrowheads="1"/>
          </p:cNvSpPr>
          <p:nvPr/>
        </p:nvSpPr>
        <p:spPr bwMode="auto">
          <a:xfrm>
            <a:off x="9582150" y="319278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800">
                <a:solidFill>
                  <a:srgbClr val="0070C0"/>
                </a:solidFill>
              </a:rPr>
              <a:t>אוגוסטוס</a:t>
            </a:r>
          </a:p>
        </p:txBody>
      </p:sp>
      <p:sp>
        <p:nvSpPr>
          <p:cNvPr id="51205" name="TextBox 6">
            <a:extLst>
              <a:ext uri="{FF2B5EF4-FFF2-40B4-BE49-F238E27FC236}">
                <a16:creationId xmlns:a16="http://schemas.microsoft.com/office/drawing/2014/main" id="{2A89680B-3D7B-4634-B778-7B3818A0B54C}"/>
              </a:ext>
            </a:extLst>
          </p:cNvPr>
          <p:cNvSpPr txBox="1">
            <a:spLocks noChangeArrowheads="1"/>
          </p:cNvSpPr>
          <p:nvPr/>
        </p:nvSpPr>
        <p:spPr bwMode="auto">
          <a:xfrm>
            <a:off x="9007475" y="4327843"/>
            <a:ext cx="2292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800">
                <a:solidFill>
                  <a:srgbClr val="0070C0"/>
                </a:solidFill>
              </a:rPr>
              <a:t>מינוי נציבים רומאיים</a:t>
            </a:r>
          </a:p>
        </p:txBody>
      </p:sp>
      <p:sp>
        <p:nvSpPr>
          <p:cNvPr id="51206" name="TextBox 7">
            <a:extLst>
              <a:ext uri="{FF2B5EF4-FFF2-40B4-BE49-F238E27FC236}">
                <a16:creationId xmlns:a16="http://schemas.microsoft.com/office/drawing/2014/main" id="{897D9889-93C2-436A-BADB-AF1D85A0F25A}"/>
              </a:ext>
            </a:extLst>
          </p:cNvPr>
          <p:cNvSpPr txBox="1">
            <a:spLocks noChangeArrowheads="1"/>
          </p:cNvSpPr>
          <p:nvPr/>
        </p:nvSpPr>
        <p:spPr bwMode="auto">
          <a:xfrm>
            <a:off x="9407525" y="4899343"/>
            <a:ext cx="1892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800">
                <a:solidFill>
                  <a:srgbClr val="0070C0"/>
                </a:solidFill>
              </a:rPr>
              <a:t>עריכת מפקד אוכלוסין</a:t>
            </a:r>
          </a:p>
        </p:txBody>
      </p:sp>
      <p:sp>
        <p:nvSpPr>
          <p:cNvPr id="51207" name="TextBox 8">
            <a:extLst>
              <a:ext uri="{FF2B5EF4-FFF2-40B4-BE49-F238E27FC236}">
                <a16:creationId xmlns:a16="http://schemas.microsoft.com/office/drawing/2014/main" id="{49422B9D-D476-40AA-A845-58533AF9E680}"/>
              </a:ext>
            </a:extLst>
          </p:cNvPr>
          <p:cNvSpPr txBox="1">
            <a:spLocks noChangeArrowheads="1"/>
          </p:cNvSpPr>
          <p:nvPr/>
        </p:nvSpPr>
        <p:spPr bwMode="auto">
          <a:xfrm>
            <a:off x="6831013" y="3111818"/>
            <a:ext cx="2609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lnSpc>
                <a:spcPct val="150000"/>
              </a:lnSpc>
              <a:spcBef>
                <a:spcPct val="0"/>
              </a:spcBef>
              <a:buFontTx/>
              <a:buNone/>
            </a:pPr>
            <a:r>
              <a:rPr lang="he-IL" altLang="he-IL" sz="1600">
                <a:solidFill>
                  <a:srgbClr val="0070C0"/>
                </a:solidFill>
              </a:rPr>
              <a:t>גביית מיסים לשימוש האימפריה הרומאית</a:t>
            </a:r>
          </a:p>
        </p:txBody>
      </p:sp>
      <p:sp>
        <p:nvSpPr>
          <p:cNvPr id="51208" name="TextBox 9">
            <a:extLst>
              <a:ext uri="{FF2B5EF4-FFF2-40B4-BE49-F238E27FC236}">
                <a16:creationId xmlns:a16="http://schemas.microsoft.com/office/drawing/2014/main" id="{91D7F187-07AB-44E3-B252-988057F92CB0}"/>
              </a:ext>
            </a:extLst>
          </p:cNvPr>
          <p:cNvSpPr txBox="1">
            <a:spLocks noChangeArrowheads="1"/>
          </p:cNvSpPr>
          <p:nvPr/>
        </p:nvSpPr>
        <p:spPr bwMode="auto">
          <a:xfrm>
            <a:off x="7083425" y="4443730"/>
            <a:ext cx="1924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600">
                <a:solidFill>
                  <a:srgbClr val="0070C0"/>
                </a:solidFill>
              </a:rPr>
              <a:t>רישום תושבים</a:t>
            </a:r>
          </a:p>
        </p:txBody>
      </p:sp>
      <p:sp>
        <p:nvSpPr>
          <p:cNvPr id="51209" name="TextBox 10">
            <a:extLst>
              <a:ext uri="{FF2B5EF4-FFF2-40B4-BE49-F238E27FC236}">
                <a16:creationId xmlns:a16="http://schemas.microsoft.com/office/drawing/2014/main" id="{808121E7-0117-4511-8C2B-AC5F408A9DD9}"/>
              </a:ext>
            </a:extLst>
          </p:cNvPr>
          <p:cNvSpPr txBox="1">
            <a:spLocks noChangeArrowheads="1"/>
          </p:cNvSpPr>
          <p:nvPr/>
        </p:nvSpPr>
        <p:spPr bwMode="auto">
          <a:xfrm>
            <a:off x="7083425" y="4883468"/>
            <a:ext cx="1924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600">
                <a:solidFill>
                  <a:srgbClr val="0070C0"/>
                </a:solidFill>
              </a:rPr>
              <a:t>מדידת קרקעות</a:t>
            </a:r>
          </a:p>
        </p:txBody>
      </p:sp>
      <p:sp>
        <p:nvSpPr>
          <p:cNvPr id="51210" name="TextBox 11">
            <a:extLst>
              <a:ext uri="{FF2B5EF4-FFF2-40B4-BE49-F238E27FC236}">
                <a16:creationId xmlns:a16="http://schemas.microsoft.com/office/drawing/2014/main" id="{567C542A-7C44-4A15-B634-CDE50348C541}"/>
              </a:ext>
            </a:extLst>
          </p:cNvPr>
          <p:cNvSpPr txBox="1">
            <a:spLocks noChangeArrowheads="1"/>
          </p:cNvSpPr>
          <p:nvPr/>
        </p:nvSpPr>
        <p:spPr bwMode="auto">
          <a:xfrm>
            <a:off x="7083425" y="5254943"/>
            <a:ext cx="1924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600">
                <a:solidFill>
                  <a:srgbClr val="0070C0"/>
                </a:solidFill>
              </a:rPr>
              <a:t>הערכת רכוש</a:t>
            </a:r>
          </a:p>
        </p:txBody>
      </p:sp>
      <p:sp>
        <p:nvSpPr>
          <p:cNvPr id="51211" name="TextBox 12">
            <a:extLst>
              <a:ext uri="{FF2B5EF4-FFF2-40B4-BE49-F238E27FC236}">
                <a16:creationId xmlns:a16="http://schemas.microsoft.com/office/drawing/2014/main" id="{48389B8F-5314-4BA1-ADB3-E102736BCE11}"/>
              </a:ext>
            </a:extLst>
          </p:cNvPr>
          <p:cNvSpPr txBox="1">
            <a:spLocks noChangeArrowheads="1"/>
          </p:cNvSpPr>
          <p:nvPr/>
        </p:nvSpPr>
        <p:spPr bwMode="auto">
          <a:xfrm>
            <a:off x="7083425" y="5675630"/>
            <a:ext cx="1924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600">
                <a:solidFill>
                  <a:srgbClr val="0070C0"/>
                </a:solidFill>
              </a:rPr>
              <a:t>קביעת מעמד האזרח</a:t>
            </a:r>
          </a:p>
        </p:txBody>
      </p:sp>
      <p:sp>
        <p:nvSpPr>
          <p:cNvPr id="14" name="TextBox 13">
            <a:extLst>
              <a:ext uri="{FF2B5EF4-FFF2-40B4-BE49-F238E27FC236}">
                <a16:creationId xmlns:a16="http://schemas.microsoft.com/office/drawing/2014/main" id="{BF2D579A-A7B3-4862-AF4C-7C469CBFF62B}"/>
              </a:ext>
            </a:extLst>
          </p:cNvPr>
          <p:cNvSpPr txBox="1">
            <a:spLocks noChangeArrowheads="1"/>
          </p:cNvSpPr>
          <p:nvPr/>
        </p:nvSpPr>
        <p:spPr bwMode="auto">
          <a:xfrm>
            <a:off x="4968875" y="2716530"/>
            <a:ext cx="17922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lnSpc>
                <a:spcPct val="200000"/>
              </a:lnSpc>
              <a:spcBef>
                <a:spcPct val="0"/>
              </a:spcBef>
              <a:buFontTx/>
              <a:buNone/>
            </a:pPr>
            <a:r>
              <a:rPr lang="he-IL" altLang="he-IL" sz="1500">
                <a:solidFill>
                  <a:srgbClr val="0070C0"/>
                </a:solidFill>
              </a:rPr>
              <a:t>ממונה ישירות על ידי הקיסר</a:t>
            </a:r>
          </a:p>
        </p:txBody>
      </p:sp>
      <p:sp>
        <p:nvSpPr>
          <p:cNvPr id="15" name="TextBox 14">
            <a:extLst>
              <a:ext uri="{FF2B5EF4-FFF2-40B4-BE49-F238E27FC236}">
                <a16:creationId xmlns:a16="http://schemas.microsoft.com/office/drawing/2014/main" id="{6BCB549B-72BB-4718-849E-3BCB8D650FC0}"/>
              </a:ext>
            </a:extLst>
          </p:cNvPr>
          <p:cNvSpPr txBox="1">
            <a:spLocks noChangeArrowheads="1"/>
          </p:cNvSpPr>
          <p:nvPr/>
        </p:nvSpPr>
        <p:spPr bwMode="auto">
          <a:xfrm>
            <a:off x="5126038" y="3573780"/>
            <a:ext cx="1563687" cy="95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lnSpc>
                <a:spcPct val="200000"/>
              </a:lnSpc>
              <a:spcBef>
                <a:spcPct val="0"/>
              </a:spcBef>
              <a:buFontTx/>
              <a:buNone/>
            </a:pPr>
            <a:r>
              <a:rPr lang="he-IL" altLang="he-IL" sz="1500">
                <a:solidFill>
                  <a:srgbClr val="0070C0"/>
                </a:solidFill>
              </a:rPr>
              <a:t>איש צבא רומאי לשעבר </a:t>
            </a:r>
          </a:p>
        </p:txBody>
      </p:sp>
      <p:sp>
        <p:nvSpPr>
          <p:cNvPr id="16" name="TextBox 15">
            <a:extLst>
              <a:ext uri="{FF2B5EF4-FFF2-40B4-BE49-F238E27FC236}">
                <a16:creationId xmlns:a16="http://schemas.microsoft.com/office/drawing/2014/main" id="{03825340-01CA-47BF-9444-ECE34FB018E2}"/>
              </a:ext>
            </a:extLst>
          </p:cNvPr>
          <p:cNvSpPr txBox="1">
            <a:spLocks noChangeArrowheads="1"/>
          </p:cNvSpPr>
          <p:nvPr/>
        </p:nvSpPr>
        <p:spPr bwMode="auto">
          <a:xfrm>
            <a:off x="5183188" y="4400868"/>
            <a:ext cx="15652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lnSpc>
                <a:spcPct val="200000"/>
              </a:lnSpc>
              <a:spcBef>
                <a:spcPct val="0"/>
              </a:spcBef>
              <a:buFontTx/>
              <a:buNone/>
            </a:pPr>
            <a:r>
              <a:rPr lang="he-IL" altLang="he-IL" sz="1500">
                <a:solidFill>
                  <a:srgbClr val="0070C0"/>
                </a:solidFill>
              </a:rPr>
              <a:t>בעל סמכויות בלתי מוגבלות</a:t>
            </a:r>
          </a:p>
        </p:txBody>
      </p:sp>
      <p:sp>
        <p:nvSpPr>
          <p:cNvPr id="17" name="TextBox 16">
            <a:extLst>
              <a:ext uri="{FF2B5EF4-FFF2-40B4-BE49-F238E27FC236}">
                <a16:creationId xmlns:a16="http://schemas.microsoft.com/office/drawing/2014/main" id="{FADF5738-73BE-481A-9833-8FF4F0F1C495}"/>
              </a:ext>
            </a:extLst>
          </p:cNvPr>
          <p:cNvSpPr txBox="1">
            <a:spLocks noChangeArrowheads="1"/>
          </p:cNvSpPr>
          <p:nvPr/>
        </p:nvSpPr>
        <p:spPr bwMode="auto">
          <a:xfrm>
            <a:off x="2967038" y="2773680"/>
            <a:ext cx="1892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500" dirty="0">
                <a:solidFill>
                  <a:srgbClr val="0070C0"/>
                </a:solidFill>
              </a:rPr>
              <a:t>שמירה על השקט, הסדר והביטחון</a:t>
            </a:r>
          </a:p>
        </p:txBody>
      </p:sp>
      <p:sp>
        <p:nvSpPr>
          <p:cNvPr id="18" name="TextBox 17">
            <a:extLst>
              <a:ext uri="{FF2B5EF4-FFF2-40B4-BE49-F238E27FC236}">
                <a16:creationId xmlns:a16="http://schemas.microsoft.com/office/drawing/2014/main" id="{5BE19576-D793-4E32-913B-777E8B1934D8}"/>
              </a:ext>
            </a:extLst>
          </p:cNvPr>
          <p:cNvSpPr txBox="1">
            <a:spLocks noChangeArrowheads="1"/>
          </p:cNvSpPr>
          <p:nvPr/>
        </p:nvSpPr>
        <p:spPr bwMode="auto">
          <a:xfrm>
            <a:off x="2930525" y="3346768"/>
            <a:ext cx="1892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500">
                <a:solidFill>
                  <a:srgbClr val="0070C0"/>
                </a:solidFill>
              </a:rPr>
              <a:t>גביית מיסים עבור רומא</a:t>
            </a:r>
          </a:p>
        </p:txBody>
      </p:sp>
      <p:sp>
        <p:nvSpPr>
          <p:cNvPr id="19" name="TextBox 18">
            <a:extLst>
              <a:ext uri="{FF2B5EF4-FFF2-40B4-BE49-F238E27FC236}">
                <a16:creationId xmlns:a16="http://schemas.microsoft.com/office/drawing/2014/main" id="{F1389E7E-F585-4510-8679-51AB2651FB6C}"/>
              </a:ext>
            </a:extLst>
          </p:cNvPr>
          <p:cNvSpPr txBox="1">
            <a:spLocks noChangeArrowheads="1"/>
          </p:cNvSpPr>
          <p:nvPr/>
        </p:nvSpPr>
        <p:spPr bwMode="auto">
          <a:xfrm>
            <a:off x="2955925" y="3900805"/>
            <a:ext cx="18907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500">
                <a:solidFill>
                  <a:srgbClr val="0070C0"/>
                </a:solidFill>
              </a:rPr>
              <a:t>סמכויות חקיקה ושיפוט</a:t>
            </a:r>
          </a:p>
        </p:txBody>
      </p:sp>
      <p:sp>
        <p:nvSpPr>
          <p:cNvPr id="20" name="TextBox 19">
            <a:extLst>
              <a:ext uri="{FF2B5EF4-FFF2-40B4-BE49-F238E27FC236}">
                <a16:creationId xmlns:a16="http://schemas.microsoft.com/office/drawing/2014/main" id="{199804BC-798B-41B8-862D-3DF4B9BDDEDC}"/>
              </a:ext>
            </a:extLst>
          </p:cNvPr>
          <p:cNvSpPr txBox="1">
            <a:spLocks noChangeArrowheads="1"/>
          </p:cNvSpPr>
          <p:nvPr/>
        </p:nvSpPr>
        <p:spPr bwMode="auto">
          <a:xfrm>
            <a:off x="2930525" y="4443730"/>
            <a:ext cx="1892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500">
                <a:solidFill>
                  <a:srgbClr val="0070C0"/>
                </a:solidFill>
              </a:rPr>
              <a:t>פיקוח על חיי הדת של היהודים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100"/>
                                  </p:iterate>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lt">
                                    <p:tmAbs val="100"/>
                                  </p:iterate>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iterate type="lt">
                                    <p:tmAbs val="100"/>
                                  </p:iterate>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type="lt">
                                    <p:tmAbs val="100"/>
                                  </p:iterate>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iterate type="lt">
                                    <p:tmAbs val="100"/>
                                  </p:iterate>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iterate type="lt">
                                    <p:tmAbs val="100"/>
                                  </p:iterate>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כותרת 7">
            <a:extLst>
              <a:ext uri="{FF2B5EF4-FFF2-40B4-BE49-F238E27FC236}">
                <a16:creationId xmlns:a16="http://schemas.microsoft.com/office/drawing/2014/main" id="{9FA08AB0-3259-4469-9D01-FD04D4E4BDA4}"/>
              </a:ext>
            </a:extLst>
          </p:cNvPr>
          <p:cNvSpPr>
            <a:spLocks noGrp="1"/>
          </p:cNvSpPr>
          <p:nvPr>
            <p:ph type="title"/>
          </p:nvPr>
        </p:nvSpPr>
        <p:spPr>
          <a:xfrm>
            <a:off x="1027113" y="155575"/>
            <a:ext cx="9802812" cy="719138"/>
          </a:xfrm>
        </p:spPr>
        <p:txBody>
          <a:bodyPr/>
          <a:lstStyle/>
          <a:p>
            <a:pPr defTabSz="914400" fontAlgn="base">
              <a:spcAft>
                <a:spcPct val="0"/>
              </a:spcAft>
            </a:pPr>
            <a:r>
              <a:rPr altLang="he-IL"/>
              <a:t>מאפייני השלטון הרומאי הישיר</a:t>
            </a:r>
          </a:p>
        </p:txBody>
      </p:sp>
      <p:sp>
        <p:nvSpPr>
          <p:cNvPr id="53251" name="מלבן 8">
            <a:extLst>
              <a:ext uri="{FF2B5EF4-FFF2-40B4-BE49-F238E27FC236}">
                <a16:creationId xmlns:a16="http://schemas.microsoft.com/office/drawing/2014/main" id="{6FE866D6-4433-4B4C-B12E-0AF6F3B752FE}"/>
              </a:ext>
            </a:extLst>
          </p:cNvPr>
          <p:cNvSpPr>
            <a:spLocks noChangeArrowheads="1"/>
          </p:cNvSpPr>
          <p:nvPr/>
        </p:nvSpPr>
        <p:spPr bwMode="auto">
          <a:xfrm>
            <a:off x="203200" y="1216025"/>
            <a:ext cx="11449050"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lnSpc>
                <a:spcPct val="150000"/>
              </a:lnSpc>
              <a:spcBef>
                <a:spcPct val="0"/>
              </a:spcBef>
              <a:buFontTx/>
              <a:buNone/>
            </a:pPr>
            <a:r>
              <a:rPr lang="he-IL" altLang="he-IL" sz="2200">
                <a:solidFill>
                  <a:srgbClr val="002060"/>
                </a:solidFill>
              </a:rPr>
              <a:t>הנציבים הרומאים ביהודה הפגינו יחס נוקשה, מתמשך ומפלה כלפי היהודים ופעולותיהם הובילו להקצנה בקרב היהודים שהובילה לפרוץ מרד ברומאים </a:t>
            </a:r>
          </a:p>
        </p:txBody>
      </p:sp>
      <p:sp>
        <p:nvSpPr>
          <p:cNvPr id="12" name="תרשים זרימה: מסיים 11">
            <a:extLst>
              <a:ext uri="{FF2B5EF4-FFF2-40B4-BE49-F238E27FC236}">
                <a16:creationId xmlns:a16="http://schemas.microsoft.com/office/drawing/2014/main" id="{582F3B17-6891-4A2A-BE13-6C3615478511}"/>
              </a:ext>
            </a:extLst>
          </p:cNvPr>
          <p:cNvSpPr/>
          <p:nvPr/>
        </p:nvSpPr>
        <p:spPr>
          <a:xfrm>
            <a:off x="8931275" y="2682875"/>
            <a:ext cx="2278063" cy="1689100"/>
          </a:xfrm>
          <a:prstGeom prst="flowChartTerminator">
            <a:avLst/>
          </a:prstGeom>
          <a:noFill/>
          <a:ln>
            <a:solidFill>
              <a:srgbClr val="11A4AB"/>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000" dirty="0">
                <a:solidFill>
                  <a:srgbClr val="002060"/>
                </a:solidFill>
              </a:rPr>
              <a:t>העדפת האוכלוסייה הלא יהודית בארץ</a:t>
            </a:r>
          </a:p>
        </p:txBody>
      </p:sp>
      <p:sp>
        <p:nvSpPr>
          <p:cNvPr id="13" name="תרשים זרימה: מסיים 12">
            <a:extLst>
              <a:ext uri="{FF2B5EF4-FFF2-40B4-BE49-F238E27FC236}">
                <a16:creationId xmlns:a16="http://schemas.microsoft.com/office/drawing/2014/main" id="{582F3B17-6891-4A2A-BE13-6C3615478511}"/>
              </a:ext>
            </a:extLst>
          </p:cNvPr>
          <p:cNvSpPr/>
          <p:nvPr/>
        </p:nvSpPr>
        <p:spPr>
          <a:xfrm>
            <a:off x="6181725" y="2644775"/>
            <a:ext cx="2279650" cy="1689100"/>
          </a:xfrm>
          <a:prstGeom prst="flowChartTerminator">
            <a:avLst/>
          </a:prstGeom>
          <a:noFill/>
          <a:ln>
            <a:solidFill>
              <a:srgbClr val="11A4AB"/>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000" dirty="0">
                <a:solidFill>
                  <a:srgbClr val="002060"/>
                </a:solidFill>
              </a:rPr>
              <a:t>התערבות ופגיעה בחיי הדת היהודית</a:t>
            </a:r>
          </a:p>
        </p:txBody>
      </p:sp>
      <p:sp>
        <p:nvSpPr>
          <p:cNvPr id="14" name="תרשים זרימה: מסיים 13">
            <a:extLst>
              <a:ext uri="{FF2B5EF4-FFF2-40B4-BE49-F238E27FC236}">
                <a16:creationId xmlns:a16="http://schemas.microsoft.com/office/drawing/2014/main" id="{582F3B17-6891-4A2A-BE13-6C3615478511}"/>
              </a:ext>
            </a:extLst>
          </p:cNvPr>
          <p:cNvSpPr/>
          <p:nvPr/>
        </p:nvSpPr>
        <p:spPr>
          <a:xfrm>
            <a:off x="3432175" y="2644775"/>
            <a:ext cx="2279650" cy="1689100"/>
          </a:xfrm>
          <a:prstGeom prst="flowChartTerminator">
            <a:avLst/>
          </a:prstGeom>
          <a:noFill/>
          <a:ln>
            <a:solidFill>
              <a:srgbClr val="11A4AB"/>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000" dirty="0">
                <a:solidFill>
                  <a:srgbClr val="002060"/>
                </a:solidFill>
              </a:rPr>
              <a:t>הטלת מיסים כבדים על התושבים</a:t>
            </a:r>
          </a:p>
        </p:txBody>
      </p:sp>
      <p:sp>
        <p:nvSpPr>
          <p:cNvPr id="15" name="תרשים זרימה: מסיים 14">
            <a:extLst>
              <a:ext uri="{FF2B5EF4-FFF2-40B4-BE49-F238E27FC236}">
                <a16:creationId xmlns:a16="http://schemas.microsoft.com/office/drawing/2014/main" id="{582F3B17-6891-4A2A-BE13-6C3615478511}"/>
              </a:ext>
            </a:extLst>
          </p:cNvPr>
          <p:cNvSpPr/>
          <p:nvPr/>
        </p:nvSpPr>
        <p:spPr>
          <a:xfrm>
            <a:off x="4789488" y="4760913"/>
            <a:ext cx="2278062" cy="1689100"/>
          </a:xfrm>
          <a:prstGeom prst="flowChartTerminator">
            <a:avLst/>
          </a:prstGeom>
          <a:noFill/>
          <a:ln>
            <a:solidFill>
              <a:srgbClr val="11A4AB"/>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000" dirty="0">
                <a:solidFill>
                  <a:srgbClr val="002060"/>
                </a:solidFill>
              </a:rPr>
              <a:t>עושק כלכלי </a:t>
            </a:r>
          </a:p>
        </p:txBody>
      </p:sp>
      <p:sp>
        <p:nvSpPr>
          <p:cNvPr id="16" name="תרשים זרימה: מסיים 15">
            <a:extLst>
              <a:ext uri="{FF2B5EF4-FFF2-40B4-BE49-F238E27FC236}">
                <a16:creationId xmlns:a16="http://schemas.microsoft.com/office/drawing/2014/main" id="{582F3B17-6891-4A2A-BE13-6C3615478511}"/>
              </a:ext>
            </a:extLst>
          </p:cNvPr>
          <p:cNvSpPr/>
          <p:nvPr/>
        </p:nvSpPr>
        <p:spPr>
          <a:xfrm>
            <a:off x="2057400" y="4760913"/>
            <a:ext cx="2278063" cy="1689100"/>
          </a:xfrm>
          <a:prstGeom prst="flowChartTerminator">
            <a:avLst/>
          </a:prstGeom>
          <a:noFill/>
          <a:ln>
            <a:solidFill>
              <a:srgbClr val="11A4AB"/>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000" dirty="0">
                <a:solidFill>
                  <a:srgbClr val="002060"/>
                </a:solidFill>
              </a:rPr>
              <a:t>פעילות נגד תנועות משיחיות ומורדים</a:t>
            </a:r>
          </a:p>
        </p:txBody>
      </p:sp>
      <p:sp>
        <p:nvSpPr>
          <p:cNvPr id="18" name="תרשים זרימה: מסיים 17">
            <a:extLst>
              <a:ext uri="{FF2B5EF4-FFF2-40B4-BE49-F238E27FC236}">
                <a16:creationId xmlns:a16="http://schemas.microsoft.com/office/drawing/2014/main" id="{582F3B17-6891-4A2A-BE13-6C3615478511}"/>
              </a:ext>
            </a:extLst>
          </p:cNvPr>
          <p:cNvSpPr/>
          <p:nvPr/>
        </p:nvSpPr>
        <p:spPr>
          <a:xfrm>
            <a:off x="682625" y="2682875"/>
            <a:ext cx="2279650" cy="1689100"/>
          </a:xfrm>
          <a:prstGeom prst="flowChartTerminator">
            <a:avLst/>
          </a:prstGeom>
          <a:noFill/>
          <a:ln>
            <a:solidFill>
              <a:srgbClr val="11A4AB"/>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000" dirty="0">
                <a:solidFill>
                  <a:srgbClr val="002060"/>
                </a:solidFill>
              </a:rPr>
              <a:t>מעשי שחיתות, רצח וטרור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כותרת 7">
            <a:extLst>
              <a:ext uri="{FF2B5EF4-FFF2-40B4-BE49-F238E27FC236}">
                <a16:creationId xmlns:a16="http://schemas.microsoft.com/office/drawing/2014/main" id="{524027A8-E728-476D-987A-100159995850}"/>
              </a:ext>
            </a:extLst>
          </p:cNvPr>
          <p:cNvSpPr>
            <a:spLocks noGrp="1"/>
          </p:cNvSpPr>
          <p:nvPr>
            <p:ph type="title"/>
          </p:nvPr>
        </p:nvSpPr>
        <p:spPr>
          <a:xfrm>
            <a:off x="1023938" y="155575"/>
            <a:ext cx="9802812" cy="719138"/>
          </a:xfrm>
        </p:spPr>
        <p:txBody>
          <a:bodyPr/>
          <a:lstStyle/>
          <a:p>
            <a:pPr fontAlgn="base">
              <a:spcAft>
                <a:spcPct val="0"/>
              </a:spcAft>
            </a:pPr>
            <a:r>
              <a:rPr altLang="he-IL"/>
              <a:t>עוינות כלפי היישוב היהודי</a:t>
            </a:r>
          </a:p>
        </p:txBody>
      </p:sp>
      <p:sp>
        <p:nvSpPr>
          <p:cNvPr id="54275" name="מלבן 2">
            <a:extLst>
              <a:ext uri="{FF2B5EF4-FFF2-40B4-BE49-F238E27FC236}">
                <a16:creationId xmlns:a16="http://schemas.microsoft.com/office/drawing/2014/main" id="{46144830-A912-4611-B674-3C7D465837BF}"/>
              </a:ext>
            </a:extLst>
          </p:cNvPr>
          <p:cNvSpPr>
            <a:spLocks noChangeArrowheads="1"/>
          </p:cNvSpPr>
          <p:nvPr/>
        </p:nvSpPr>
        <p:spPr bwMode="auto">
          <a:xfrm>
            <a:off x="409575" y="992188"/>
            <a:ext cx="10772775"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lnSpc>
                <a:spcPct val="150000"/>
              </a:lnSpc>
              <a:spcBef>
                <a:spcPct val="0"/>
              </a:spcBef>
              <a:buFont typeface="Wingdings" panose="05000000000000000000" pitchFamily="2" charset="2"/>
              <a:buChar char="ü"/>
            </a:pPr>
            <a:r>
              <a:rPr lang="he-IL" altLang="he-IL" sz="2400">
                <a:solidFill>
                  <a:srgbClr val="002060"/>
                </a:solidFill>
              </a:rPr>
              <a:t>כל הנציבים הרומאים גילו יחס עוין כלפי היהודים בארץ-ישראל ואהדה כלפי האוכלוסייה הנוכרית שבה. </a:t>
            </a:r>
          </a:p>
          <a:p>
            <a:pPr eaLnBrk="1" hangingPunct="1">
              <a:lnSpc>
                <a:spcPct val="150000"/>
              </a:lnSpc>
              <a:spcBef>
                <a:spcPct val="0"/>
              </a:spcBef>
              <a:buFont typeface="Wingdings" panose="05000000000000000000" pitchFamily="2" charset="2"/>
              <a:buChar char="ü"/>
            </a:pPr>
            <a:r>
              <a:rPr lang="he-IL" altLang="he-IL" sz="2400">
                <a:solidFill>
                  <a:srgbClr val="002060"/>
                </a:solidFill>
              </a:rPr>
              <a:t>היחס העוין התבטא באי-עשיית צדק ובטיפול נוקשה של חיל המצב הרומי ביהודים.</a:t>
            </a:r>
          </a:p>
          <a:p>
            <a:pPr eaLnBrk="1" hangingPunct="1">
              <a:lnSpc>
                <a:spcPct val="150000"/>
              </a:lnSpc>
              <a:spcBef>
                <a:spcPct val="0"/>
              </a:spcBef>
              <a:buFont typeface="Wingdings" panose="05000000000000000000" pitchFamily="2" charset="2"/>
              <a:buChar char="ü"/>
            </a:pPr>
            <a:r>
              <a:rPr lang="he-IL" altLang="he-IL" sz="2400">
                <a:solidFill>
                  <a:srgbClr val="002060"/>
                </a:solidFill>
              </a:rPr>
              <a:t>במקרה של סכסוכים בין יהודים לנוכרים הנציבים תמכו בדר"כ בנוכרים, שהיו קרובים אליהם בלשונם, תרבותם, ואורח חייהם. </a:t>
            </a:r>
          </a:p>
        </p:txBody>
      </p:sp>
      <p:sp>
        <p:nvSpPr>
          <p:cNvPr id="8" name="מלבן 7">
            <a:extLst>
              <a:ext uri="{FF2B5EF4-FFF2-40B4-BE49-F238E27FC236}">
                <a16:creationId xmlns:a16="http://schemas.microsoft.com/office/drawing/2014/main" id="{582F3B17-6891-4A2A-BE13-6C3615478511}"/>
              </a:ext>
            </a:extLst>
          </p:cNvPr>
          <p:cNvSpPr/>
          <p:nvPr/>
        </p:nvSpPr>
        <p:spPr>
          <a:xfrm>
            <a:off x="3524250" y="4362450"/>
            <a:ext cx="3200400" cy="1476375"/>
          </a:xfrm>
          <a:prstGeom prst="rect">
            <a:avLst/>
          </a:prstGeom>
          <a:noFill/>
          <a:ln>
            <a:solidFill>
              <a:srgbClr val="11A4AB"/>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000" dirty="0">
                <a:solidFill>
                  <a:srgbClr val="002060"/>
                </a:solidFill>
              </a:rPr>
              <a:t>החרפת העוינות בין היהודים לרומאים – סכסוך קיסריה</a:t>
            </a:r>
          </a:p>
        </p:txBody>
      </p:sp>
      <p:pic>
        <p:nvPicPr>
          <p:cNvPr id="4" name="תמונה 3">
            <a:extLst>
              <a:ext uri="{FF2B5EF4-FFF2-40B4-BE49-F238E27FC236}">
                <a16:creationId xmlns:a16="http://schemas.microsoft.com/office/drawing/2014/main" id="{30698EF7-F116-428C-9AEB-FC2349C01B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575" y="4362450"/>
            <a:ext cx="29241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כותרת 7">
            <a:extLst>
              <a:ext uri="{FF2B5EF4-FFF2-40B4-BE49-F238E27FC236}">
                <a16:creationId xmlns:a16="http://schemas.microsoft.com/office/drawing/2014/main" id="{E0BB7DA8-DB7E-4B1A-BA7D-C869E762705D}"/>
              </a:ext>
            </a:extLst>
          </p:cNvPr>
          <p:cNvSpPr>
            <a:spLocks noGrp="1"/>
          </p:cNvSpPr>
          <p:nvPr>
            <p:ph type="title"/>
          </p:nvPr>
        </p:nvSpPr>
        <p:spPr>
          <a:xfrm>
            <a:off x="409575" y="155575"/>
            <a:ext cx="10417175" cy="719138"/>
          </a:xfrm>
        </p:spPr>
        <p:txBody>
          <a:bodyPr/>
          <a:lstStyle/>
          <a:p>
            <a:pPr fontAlgn="base">
              <a:spcAft>
                <a:spcPct val="0"/>
              </a:spcAft>
            </a:pPr>
            <a:r>
              <a:rPr altLang="he-IL"/>
              <a:t>פיקוח על חיי הדת והרגשות הדתיים</a:t>
            </a:r>
          </a:p>
        </p:txBody>
      </p:sp>
      <p:sp>
        <p:nvSpPr>
          <p:cNvPr id="56323" name="מלבן 2">
            <a:extLst>
              <a:ext uri="{FF2B5EF4-FFF2-40B4-BE49-F238E27FC236}">
                <a16:creationId xmlns:a16="http://schemas.microsoft.com/office/drawing/2014/main" id="{11369E23-6815-4BCC-ADAC-3FF1DEAB0930}"/>
              </a:ext>
            </a:extLst>
          </p:cNvPr>
          <p:cNvSpPr>
            <a:spLocks noChangeArrowheads="1"/>
          </p:cNvSpPr>
          <p:nvPr/>
        </p:nvSpPr>
        <p:spPr bwMode="auto">
          <a:xfrm>
            <a:off x="409575" y="819150"/>
            <a:ext cx="10906125"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lnSpc>
                <a:spcPct val="150000"/>
              </a:lnSpc>
              <a:spcBef>
                <a:spcPct val="0"/>
              </a:spcBef>
              <a:buFont typeface="Wingdings" panose="05000000000000000000" pitchFamily="2" charset="2"/>
              <a:buChar char="ü"/>
            </a:pPr>
            <a:r>
              <a:rPr lang="he-IL" altLang="he-IL" sz="2200">
                <a:solidFill>
                  <a:srgbClr val="002060"/>
                </a:solidFill>
              </a:rPr>
              <a:t>הנציבים מינו את הכהן גדול והדיחו אותו כרצונם </a:t>
            </a:r>
          </a:p>
          <a:p>
            <a:pPr eaLnBrk="1" hangingPunct="1">
              <a:lnSpc>
                <a:spcPct val="150000"/>
              </a:lnSpc>
              <a:spcBef>
                <a:spcPct val="0"/>
              </a:spcBef>
              <a:buFont typeface="Wingdings" panose="05000000000000000000" pitchFamily="2" charset="2"/>
              <a:buChar char="ü"/>
            </a:pPr>
            <a:r>
              <a:rPr lang="he-IL" altLang="he-IL" sz="2200">
                <a:solidFill>
                  <a:srgbClr val="002060"/>
                </a:solidFill>
              </a:rPr>
              <a:t>הנציבים מכרו את הכהונה הגדולה למַרבה במחיר, שימשה מקור הכנסה לנציב וגרמה לחילופים התכופים בתפקיד. </a:t>
            </a:r>
          </a:p>
          <a:p>
            <a:pPr eaLnBrk="1" hangingPunct="1">
              <a:lnSpc>
                <a:spcPct val="150000"/>
              </a:lnSpc>
              <a:spcBef>
                <a:spcPct val="0"/>
              </a:spcBef>
              <a:buFont typeface="Wingdings" panose="05000000000000000000" pitchFamily="2" charset="2"/>
              <a:buChar char="ü"/>
            </a:pPr>
            <a:r>
              <a:rPr lang="he-IL" altLang="he-IL" sz="2200">
                <a:solidFill>
                  <a:srgbClr val="002060"/>
                </a:solidFill>
              </a:rPr>
              <a:t>הנציב החזיק את בגדי הכהן הגדול ומסר אותם לכהן הגדול רק לטכסים הדתיים בחגים. </a:t>
            </a:r>
          </a:p>
        </p:txBody>
      </p:sp>
      <p:sp>
        <p:nvSpPr>
          <p:cNvPr id="6" name="מלבן 5">
            <a:extLst>
              <a:ext uri="{FF2B5EF4-FFF2-40B4-BE49-F238E27FC236}">
                <a16:creationId xmlns:a16="http://schemas.microsoft.com/office/drawing/2014/main" id="{582F3B17-6891-4A2A-BE13-6C3615478511}"/>
              </a:ext>
            </a:extLst>
          </p:cNvPr>
          <p:cNvSpPr/>
          <p:nvPr/>
        </p:nvSpPr>
        <p:spPr>
          <a:xfrm>
            <a:off x="7240588" y="3352800"/>
            <a:ext cx="3409950" cy="1284288"/>
          </a:xfrm>
          <a:prstGeom prst="rect">
            <a:avLst/>
          </a:prstGeom>
          <a:noFill/>
          <a:ln>
            <a:solidFill>
              <a:srgbClr val="11A4AB"/>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dirty="0">
                <a:solidFill>
                  <a:srgbClr val="002060"/>
                </a:solidFill>
              </a:rPr>
              <a:t>הכנסת דגלי הלגיונות הרומיים לירושלים - שכללו סמלים, דמויות בעלי חיים ואת פסל הקיסר</a:t>
            </a:r>
          </a:p>
        </p:txBody>
      </p:sp>
      <p:sp>
        <p:nvSpPr>
          <p:cNvPr id="8" name="מלבן 7">
            <a:extLst>
              <a:ext uri="{FF2B5EF4-FFF2-40B4-BE49-F238E27FC236}">
                <a16:creationId xmlns:a16="http://schemas.microsoft.com/office/drawing/2014/main" id="{582F3B17-6891-4A2A-BE13-6C3615478511}"/>
              </a:ext>
            </a:extLst>
          </p:cNvPr>
          <p:cNvSpPr/>
          <p:nvPr/>
        </p:nvSpPr>
        <p:spPr>
          <a:xfrm>
            <a:off x="3783013" y="3352800"/>
            <a:ext cx="3124200" cy="1284288"/>
          </a:xfrm>
          <a:prstGeom prst="rect">
            <a:avLst/>
          </a:prstGeom>
          <a:noFill/>
          <a:ln>
            <a:solidFill>
              <a:srgbClr val="11A4AB"/>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dirty="0">
                <a:solidFill>
                  <a:srgbClr val="002060"/>
                </a:solidFill>
              </a:rPr>
              <a:t>הקיסר </a:t>
            </a:r>
            <a:r>
              <a:rPr lang="he-IL" dirty="0" err="1">
                <a:solidFill>
                  <a:srgbClr val="002060"/>
                </a:solidFill>
              </a:rPr>
              <a:t>קליגולה</a:t>
            </a:r>
            <a:r>
              <a:rPr lang="he-IL" dirty="0">
                <a:solidFill>
                  <a:srgbClr val="002060"/>
                </a:solidFill>
              </a:rPr>
              <a:t>, שמינה עצמו לאל, הורה להציב פסל זהב בדמותו בבית המקדש</a:t>
            </a:r>
          </a:p>
        </p:txBody>
      </p:sp>
      <p:pic>
        <p:nvPicPr>
          <p:cNvPr id="56326" name="תמונה 1">
            <a:extLst>
              <a:ext uri="{FF2B5EF4-FFF2-40B4-BE49-F238E27FC236}">
                <a16:creationId xmlns:a16="http://schemas.microsoft.com/office/drawing/2014/main" id="{29DE0CA1-4591-4A7A-AF06-B0F529D273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575" y="3189288"/>
            <a:ext cx="3038475"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כותרת 7">
            <a:extLst>
              <a:ext uri="{FF2B5EF4-FFF2-40B4-BE49-F238E27FC236}">
                <a16:creationId xmlns:a16="http://schemas.microsoft.com/office/drawing/2014/main" id="{3B823DC5-F94F-4F4C-BFEE-010819CFB56C}"/>
              </a:ext>
            </a:extLst>
          </p:cNvPr>
          <p:cNvSpPr>
            <a:spLocks noGrp="1"/>
          </p:cNvSpPr>
          <p:nvPr>
            <p:ph type="title"/>
          </p:nvPr>
        </p:nvSpPr>
        <p:spPr>
          <a:xfrm>
            <a:off x="409575" y="155575"/>
            <a:ext cx="10417175" cy="719138"/>
          </a:xfrm>
        </p:spPr>
        <p:txBody>
          <a:bodyPr/>
          <a:lstStyle/>
          <a:p>
            <a:pPr fontAlgn="base">
              <a:spcAft>
                <a:spcPct val="0"/>
              </a:spcAft>
            </a:pPr>
            <a:r>
              <a:rPr altLang="he-IL"/>
              <a:t>עושק כלכלי</a:t>
            </a:r>
          </a:p>
        </p:txBody>
      </p:sp>
      <p:sp>
        <p:nvSpPr>
          <p:cNvPr id="58371" name="מלבן 2">
            <a:extLst>
              <a:ext uri="{FF2B5EF4-FFF2-40B4-BE49-F238E27FC236}">
                <a16:creationId xmlns:a16="http://schemas.microsoft.com/office/drawing/2014/main" id="{ACDBB07D-8279-405E-948E-0279D1257845}"/>
              </a:ext>
            </a:extLst>
          </p:cNvPr>
          <p:cNvSpPr>
            <a:spLocks noChangeArrowheads="1"/>
          </p:cNvSpPr>
          <p:nvPr/>
        </p:nvSpPr>
        <p:spPr bwMode="auto">
          <a:xfrm>
            <a:off x="409575" y="1039813"/>
            <a:ext cx="110394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lnSpc>
                <a:spcPct val="150000"/>
              </a:lnSpc>
              <a:spcBef>
                <a:spcPct val="0"/>
              </a:spcBef>
              <a:buFont typeface="Wingdings" panose="05000000000000000000" pitchFamily="2" charset="2"/>
              <a:buChar char="ü"/>
            </a:pPr>
            <a:r>
              <a:rPr lang="he-IL" altLang="he-IL" sz="2000">
                <a:solidFill>
                  <a:srgbClr val="002060"/>
                </a:solidFill>
              </a:rPr>
              <a:t>רוב הנציבים לא היו ממוצא חברתי גבוה ולא היו בעלי משאבים כלכליים, לכן ניצלו את תקופת שירותם בפרובינקיה בכדי להתעשר ולצבור הון.</a:t>
            </a:r>
          </a:p>
          <a:p>
            <a:pPr eaLnBrk="1" hangingPunct="1">
              <a:lnSpc>
                <a:spcPct val="150000"/>
              </a:lnSpc>
              <a:spcBef>
                <a:spcPct val="0"/>
              </a:spcBef>
              <a:buFont typeface="Wingdings" panose="05000000000000000000" pitchFamily="2" charset="2"/>
              <a:buChar char="ü"/>
            </a:pPr>
            <a:r>
              <a:rPr lang="he-IL" altLang="he-IL" sz="2000">
                <a:solidFill>
                  <a:srgbClr val="002060"/>
                </a:solidFill>
              </a:rPr>
              <a:t>על התושבים הוטל לספק מגורים, מזון וחומרי דלק לפקידי הנציב ולחייליו. הנציבים שהוצבו בארץ-ישראל שדדו גם את אוצרות בית המקדש.</a:t>
            </a:r>
          </a:p>
          <a:p>
            <a:pPr eaLnBrk="1" hangingPunct="1">
              <a:lnSpc>
                <a:spcPct val="150000"/>
              </a:lnSpc>
              <a:spcBef>
                <a:spcPct val="0"/>
              </a:spcBef>
              <a:buFont typeface="Wingdings" panose="05000000000000000000" pitchFamily="2" charset="2"/>
              <a:buChar char="ü"/>
            </a:pPr>
            <a:r>
              <a:rPr lang="he-IL" altLang="he-IL" sz="2000">
                <a:solidFill>
                  <a:srgbClr val="002060"/>
                </a:solidFill>
              </a:rPr>
              <a:t>הנציבים הטילו מיסים כבדים שהיוו נטל כלכלי כבד.</a:t>
            </a:r>
          </a:p>
        </p:txBody>
      </p:sp>
      <p:sp>
        <p:nvSpPr>
          <p:cNvPr id="8" name="מלבן 7">
            <a:extLst>
              <a:ext uri="{FF2B5EF4-FFF2-40B4-BE49-F238E27FC236}">
                <a16:creationId xmlns:a16="http://schemas.microsoft.com/office/drawing/2014/main" id="{582F3B17-6891-4A2A-BE13-6C3615478511}"/>
              </a:ext>
            </a:extLst>
          </p:cNvPr>
          <p:cNvSpPr/>
          <p:nvPr/>
        </p:nvSpPr>
        <p:spPr>
          <a:xfrm>
            <a:off x="4056063" y="3867150"/>
            <a:ext cx="3124200" cy="1828800"/>
          </a:xfrm>
          <a:prstGeom prst="rect">
            <a:avLst/>
          </a:prstGeom>
          <a:noFill/>
          <a:ln>
            <a:solidFill>
              <a:srgbClr val="11A4AB"/>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000" dirty="0">
                <a:solidFill>
                  <a:srgbClr val="002060"/>
                </a:solidFill>
              </a:rPr>
              <a:t>הנציב </a:t>
            </a:r>
            <a:r>
              <a:rPr lang="he-IL" sz="2000" dirty="0" err="1">
                <a:solidFill>
                  <a:srgbClr val="002060"/>
                </a:solidFill>
              </a:rPr>
              <a:t>פונטיוס</a:t>
            </a:r>
            <a:r>
              <a:rPr lang="he-IL" sz="2000" dirty="0">
                <a:solidFill>
                  <a:srgbClr val="002060"/>
                </a:solidFill>
              </a:rPr>
              <a:t> </a:t>
            </a:r>
            <a:r>
              <a:rPr lang="he-IL" sz="2000" dirty="0" err="1">
                <a:solidFill>
                  <a:srgbClr val="002060"/>
                </a:solidFill>
              </a:rPr>
              <a:t>פילאטוס</a:t>
            </a:r>
            <a:r>
              <a:rPr lang="he-IL" sz="2000" dirty="0">
                <a:solidFill>
                  <a:srgbClr val="002060"/>
                </a:solidFill>
              </a:rPr>
              <a:t> לקח מכספי המקדש בכדי לבנות אמת מים לעיר</a:t>
            </a:r>
          </a:p>
        </p:txBody>
      </p:sp>
      <p:pic>
        <p:nvPicPr>
          <p:cNvPr id="2" name="תמונה 1">
            <a:extLst>
              <a:ext uri="{FF2B5EF4-FFF2-40B4-BE49-F238E27FC236}">
                <a16:creationId xmlns:a16="http://schemas.microsoft.com/office/drawing/2014/main" id="{D81F05F3-3A39-4B34-A879-686F6B899E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575" y="3867150"/>
            <a:ext cx="35147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מלבן 3">
            <a:extLst>
              <a:ext uri="{FF2B5EF4-FFF2-40B4-BE49-F238E27FC236}">
                <a16:creationId xmlns:a16="http://schemas.microsoft.com/office/drawing/2014/main" id="{7DFCC566-1FE3-40D2-AC3E-3BA3D3B78127}"/>
              </a:ext>
            </a:extLst>
          </p:cNvPr>
          <p:cNvSpPr/>
          <p:nvPr/>
        </p:nvSpPr>
        <p:spPr>
          <a:xfrm>
            <a:off x="358775" y="5695950"/>
            <a:ext cx="3632200" cy="254000"/>
          </a:xfrm>
          <a:prstGeom prst="rect">
            <a:avLst/>
          </a:prstGeom>
        </p:spPr>
        <p:txBody>
          <a:bodyPr wrap="none">
            <a:spAutoFit/>
          </a:bodyPr>
          <a:lstStyle/>
          <a:p>
            <a:pPr algn="r" rtl="1" eaLnBrk="1" fontAlgn="auto" hangingPunct="1">
              <a:spcBef>
                <a:spcPts val="0"/>
              </a:spcBef>
              <a:spcAft>
                <a:spcPts val="0"/>
              </a:spcAft>
              <a:defRPr/>
            </a:pPr>
            <a:r>
              <a:rPr lang="he-IL" sz="1050" b="1" dirty="0">
                <a:solidFill>
                  <a:srgbClr val="444444"/>
                </a:solidFill>
                <a:latin typeface="Arial" panose="020B0604020202020204" pitchFamily="34" charset="0"/>
                <a:cs typeface="Varela Round" panose="00000500000000000000"/>
              </a:rPr>
              <a:t>כלי מקדש</a:t>
            </a:r>
            <a:r>
              <a:rPr lang="he-IL" sz="1050" dirty="0">
                <a:solidFill>
                  <a:srgbClr val="444444"/>
                </a:solidFill>
                <a:latin typeface="Arial" panose="020B0604020202020204" pitchFamily="34" charset="0"/>
                <a:cs typeface="Varela Round" panose="00000500000000000000"/>
              </a:rPr>
              <a:t> צילום: פלאש 90, באדיבות מכון המקדש</a:t>
            </a:r>
            <a:endParaRPr lang="he-IL" sz="1050" dirty="0">
              <a:solidFill>
                <a:srgbClr val="002060"/>
              </a:solidFill>
              <a:latin typeface="+mn-lt"/>
              <a:cs typeface="Varela Round" panose="000005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כותרת 7">
            <a:extLst>
              <a:ext uri="{FF2B5EF4-FFF2-40B4-BE49-F238E27FC236}">
                <a16:creationId xmlns:a16="http://schemas.microsoft.com/office/drawing/2014/main" id="{6B858500-32E9-4352-AB61-C80DFC526F52}"/>
              </a:ext>
            </a:extLst>
          </p:cNvPr>
          <p:cNvSpPr>
            <a:spLocks noGrp="1"/>
          </p:cNvSpPr>
          <p:nvPr>
            <p:ph type="title"/>
          </p:nvPr>
        </p:nvSpPr>
        <p:spPr>
          <a:xfrm>
            <a:off x="409575" y="155575"/>
            <a:ext cx="10417175" cy="719138"/>
          </a:xfrm>
        </p:spPr>
        <p:txBody>
          <a:bodyPr/>
          <a:lstStyle/>
          <a:p>
            <a:pPr fontAlgn="base">
              <a:spcAft>
                <a:spcPct val="0"/>
              </a:spcAft>
            </a:pPr>
            <a:r>
              <a:rPr altLang="he-IL"/>
              <a:t>התנגדות לתנועות משיחיות</a:t>
            </a:r>
          </a:p>
        </p:txBody>
      </p:sp>
      <p:sp>
        <p:nvSpPr>
          <p:cNvPr id="60419" name="מלבן 2">
            <a:extLst>
              <a:ext uri="{FF2B5EF4-FFF2-40B4-BE49-F238E27FC236}">
                <a16:creationId xmlns:a16="http://schemas.microsoft.com/office/drawing/2014/main" id="{63AC288A-4CBE-4037-B0CF-13D9C0DBA94D}"/>
              </a:ext>
            </a:extLst>
          </p:cNvPr>
          <p:cNvSpPr>
            <a:spLocks noChangeArrowheads="1"/>
          </p:cNvSpPr>
          <p:nvPr/>
        </p:nvSpPr>
        <p:spPr bwMode="auto">
          <a:xfrm>
            <a:off x="409575" y="1039813"/>
            <a:ext cx="110394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algn="ctr" eaLnBrk="1" hangingPunct="1">
              <a:lnSpc>
                <a:spcPct val="150000"/>
              </a:lnSpc>
              <a:spcBef>
                <a:spcPct val="0"/>
              </a:spcBef>
              <a:buFontTx/>
              <a:buNone/>
            </a:pPr>
            <a:r>
              <a:rPr lang="he-IL" altLang="he-IL" sz="2000">
                <a:solidFill>
                  <a:srgbClr val="002060"/>
                </a:solidFill>
              </a:rPr>
              <a:t>תחושת התסכול והייאוש בתקופה זו גרמו להופעת נביאי שקר ומשיחים, שהבטיחו גאולה. הנציבים ראו בכך סכנה לשלטון מתוך חשש לערעור הסדר הציבורי. </a:t>
            </a:r>
          </a:p>
        </p:txBody>
      </p:sp>
      <p:sp>
        <p:nvSpPr>
          <p:cNvPr id="7" name="מלבן 6">
            <a:extLst>
              <a:ext uri="{FF2B5EF4-FFF2-40B4-BE49-F238E27FC236}">
                <a16:creationId xmlns:a16="http://schemas.microsoft.com/office/drawing/2014/main" id="{582F3B17-6891-4A2A-BE13-6C3615478511}"/>
              </a:ext>
            </a:extLst>
          </p:cNvPr>
          <p:cNvSpPr/>
          <p:nvPr/>
        </p:nvSpPr>
        <p:spPr>
          <a:xfrm>
            <a:off x="4495800" y="2182813"/>
            <a:ext cx="3295650" cy="2362200"/>
          </a:xfrm>
          <a:prstGeom prst="rect">
            <a:avLst/>
          </a:prstGeom>
          <a:noFill/>
          <a:ln>
            <a:solidFill>
              <a:srgbClr val="11A4AB"/>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000" dirty="0">
                <a:solidFill>
                  <a:srgbClr val="002060"/>
                </a:solidFill>
              </a:rPr>
              <a:t>"הנביא המצרי" אסף מאמינים רבים בירושלים והבטיח לבקוע לפניהם את חומות העיר. הנציבים הרגו אותו ורבים מהקהל שהתאסף סביבו.</a:t>
            </a:r>
          </a:p>
        </p:txBody>
      </p:sp>
      <p:sp>
        <p:nvSpPr>
          <p:cNvPr id="9" name="מלבן 8">
            <a:extLst>
              <a:ext uri="{FF2B5EF4-FFF2-40B4-BE49-F238E27FC236}">
                <a16:creationId xmlns:a16="http://schemas.microsoft.com/office/drawing/2014/main" id="{582F3B17-6891-4A2A-BE13-6C3615478511}"/>
              </a:ext>
            </a:extLst>
          </p:cNvPr>
          <p:cNvSpPr/>
          <p:nvPr/>
        </p:nvSpPr>
        <p:spPr>
          <a:xfrm>
            <a:off x="838200" y="2182813"/>
            <a:ext cx="3294063" cy="2362200"/>
          </a:xfrm>
          <a:prstGeom prst="rect">
            <a:avLst/>
          </a:prstGeom>
          <a:noFill/>
          <a:ln>
            <a:solidFill>
              <a:srgbClr val="11A4AB"/>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000" dirty="0">
                <a:solidFill>
                  <a:srgbClr val="002060"/>
                </a:solidFill>
              </a:rPr>
              <a:t>נביא שהבטיח לבקוע את מי הירדן ולהוליך את הציבור בתוכו נרצח על ידי הנציב </a:t>
            </a:r>
            <a:r>
              <a:rPr lang="he-IL" sz="2000" dirty="0" err="1">
                <a:solidFill>
                  <a:srgbClr val="002060"/>
                </a:solidFill>
              </a:rPr>
              <a:t>ואיתו</a:t>
            </a:r>
            <a:r>
              <a:rPr lang="he-IL" sz="2000" dirty="0">
                <a:solidFill>
                  <a:srgbClr val="002060"/>
                </a:solidFill>
              </a:rPr>
              <a:t> קבוצה גדולה </a:t>
            </a:r>
            <a:r>
              <a:rPr lang="he-IL" sz="2000" dirty="0" err="1">
                <a:solidFill>
                  <a:srgbClr val="002060"/>
                </a:solidFill>
              </a:rPr>
              <a:t>מהמתקהלים</a:t>
            </a:r>
            <a:r>
              <a:rPr lang="he-IL" sz="2000" dirty="0">
                <a:solidFill>
                  <a:srgbClr val="002060"/>
                </a:solidFill>
              </a:rPr>
              <a:t> </a:t>
            </a:r>
            <a:r>
              <a:rPr lang="he-IL" sz="2000" dirty="0" err="1">
                <a:solidFill>
                  <a:srgbClr val="002060"/>
                </a:solidFill>
              </a:rPr>
              <a:t>עימו</a:t>
            </a:r>
            <a:r>
              <a:rPr lang="he-IL" sz="2000" dirty="0">
                <a:solidFill>
                  <a:srgbClr val="002060"/>
                </a:solidFill>
              </a:rPr>
              <a:t>.</a:t>
            </a:r>
          </a:p>
        </p:txBody>
      </p:sp>
      <p:sp>
        <p:nvSpPr>
          <p:cNvPr id="10" name="מלבן 9">
            <a:extLst>
              <a:ext uri="{FF2B5EF4-FFF2-40B4-BE49-F238E27FC236}">
                <a16:creationId xmlns:a16="http://schemas.microsoft.com/office/drawing/2014/main" id="{582F3B17-6891-4A2A-BE13-6C3615478511}"/>
              </a:ext>
            </a:extLst>
          </p:cNvPr>
          <p:cNvSpPr/>
          <p:nvPr/>
        </p:nvSpPr>
        <p:spPr>
          <a:xfrm>
            <a:off x="8154988" y="2182813"/>
            <a:ext cx="3294062" cy="2362200"/>
          </a:xfrm>
          <a:prstGeom prst="rect">
            <a:avLst/>
          </a:prstGeom>
          <a:noFill/>
          <a:ln>
            <a:solidFill>
              <a:srgbClr val="11A4AB"/>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000" dirty="0">
                <a:solidFill>
                  <a:srgbClr val="002060"/>
                </a:solidFill>
              </a:rPr>
              <a:t>ישו נצלב על רקע </a:t>
            </a:r>
            <a:r>
              <a:rPr lang="he-IL" sz="2000" dirty="0" err="1">
                <a:solidFill>
                  <a:srgbClr val="002060"/>
                </a:solidFill>
              </a:rPr>
              <a:t>האשמתו</a:t>
            </a:r>
            <a:r>
              <a:rPr lang="he-IL" sz="2000" dirty="0">
                <a:solidFill>
                  <a:srgbClr val="002060"/>
                </a:solidFill>
              </a:rPr>
              <a:t> ע"י הרומאים בהתיימרות להיות "מלך היהודים" שנתפסה כמרידה בשלטון.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כותרת 1">
            <a:extLst>
              <a:ext uri="{FF2B5EF4-FFF2-40B4-BE49-F238E27FC236}">
                <a16:creationId xmlns:a16="http://schemas.microsoft.com/office/drawing/2014/main" id="{6E4917EA-F622-43B4-A71F-C0FCFD9024A2}"/>
              </a:ext>
            </a:extLst>
          </p:cNvPr>
          <p:cNvSpPr>
            <a:spLocks noGrp="1"/>
          </p:cNvSpPr>
          <p:nvPr>
            <p:ph type="title"/>
          </p:nvPr>
        </p:nvSpPr>
        <p:spPr>
          <a:xfrm>
            <a:off x="1023938" y="155575"/>
            <a:ext cx="9802812" cy="719138"/>
          </a:xfrm>
        </p:spPr>
        <p:txBody>
          <a:bodyPr/>
          <a:lstStyle/>
          <a:p>
            <a:pPr fontAlgn="base">
              <a:spcAft>
                <a:spcPct val="0"/>
              </a:spcAft>
            </a:pPr>
            <a:r>
              <a:rPr altLang="he-IL" dirty="0"/>
              <a:t>שאלת בגרות </a:t>
            </a:r>
            <a:r>
              <a:rPr lang="he-IL" altLang="he-IL" dirty="0"/>
              <a:t>-</a:t>
            </a:r>
            <a:r>
              <a:rPr altLang="he-IL" dirty="0"/>
              <a:t> ינואר 2018</a:t>
            </a:r>
          </a:p>
        </p:txBody>
      </p:sp>
      <p:sp>
        <p:nvSpPr>
          <p:cNvPr id="5" name="TextBox 4">
            <a:extLst>
              <a:ext uri="{FF2B5EF4-FFF2-40B4-BE49-F238E27FC236}">
                <a16:creationId xmlns:a16="http://schemas.microsoft.com/office/drawing/2014/main" id="{F6C17469-712F-4D94-8B76-60BD80A901A4}"/>
              </a:ext>
            </a:extLst>
          </p:cNvPr>
          <p:cNvSpPr txBox="1"/>
          <p:nvPr/>
        </p:nvSpPr>
        <p:spPr>
          <a:xfrm>
            <a:off x="7265353" y="874713"/>
            <a:ext cx="4583747" cy="4473532"/>
          </a:xfrm>
          <a:prstGeom prst="rect">
            <a:avLst/>
          </a:prstGeom>
          <a:noFill/>
        </p:spPr>
        <p:txBody>
          <a:bodyPr wrap="square" rtlCol="1">
            <a:spAutoFit/>
          </a:bodyPr>
          <a:lstStyle/>
          <a:p>
            <a:pPr algn="r" rtl="1" eaLnBrk="1" fontAlgn="auto" hangingPunct="1">
              <a:lnSpc>
                <a:spcPct val="150000"/>
              </a:lnSpc>
              <a:spcBef>
                <a:spcPts val="0"/>
              </a:spcBef>
              <a:spcAft>
                <a:spcPts val="0"/>
              </a:spcAft>
              <a:defRPr/>
            </a:pPr>
            <a:r>
              <a:rPr lang="he-IL" sz="2400" u="sng" dirty="0">
                <a:solidFill>
                  <a:srgbClr val="0070C0"/>
                </a:solidFill>
                <a:latin typeface="BN Elkana" panose="02000000000000000000" pitchFamily="2" charset="-79"/>
                <a:cs typeface="+mn-cs"/>
              </a:rPr>
              <a:t>מה אני יודע?</a:t>
            </a:r>
          </a:p>
          <a:p>
            <a:pPr algn="r" rtl="1" eaLnBrk="1" fontAlgn="auto" hangingPunct="1">
              <a:lnSpc>
                <a:spcPct val="150000"/>
              </a:lnSpc>
              <a:spcBef>
                <a:spcPts val="0"/>
              </a:spcBef>
              <a:spcAft>
                <a:spcPts val="0"/>
              </a:spcAft>
              <a:defRPr/>
            </a:pPr>
            <a:r>
              <a:rPr lang="he-IL" sz="2400" u="sng" dirty="0">
                <a:solidFill>
                  <a:srgbClr val="0070C0"/>
                </a:solidFill>
                <a:latin typeface="BN Elkana" panose="02000000000000000000" pitchFamily="2" charset="-79"/>
                <a:cs typeface="+mn-cs"/>
              </a:rPr>
              <a:t>מהם מאפייני הנציבים?</a:t>
            </a:r>
          </a:p>
          <a:p>
            <a:pPr marL="342900" indent="-342900" algn="r" rtl="1" eaLnBrk="1" fontAlgn="auto" hangingPunct="1">
              <a:lnSpc>
                <a:spcPct val="150000"/>
              </a:lnSpc>
              <a:spcBef>
                <a:spcPts val="0"/>
              </a:spcBef>
              <a:spcAft>
                <a:spcPts val="0"/>
              </a:spcAft>
              <a:buFontTx/>
              <a:buAutoNum type="arabicPeriod"/>
              <a:defRPr/>
            </a:pPr>
            <a:r>
              <a:rPr lang="he-IL" sz="2400" dirty="0">
                <a:solidFill>
                  <a:srgbClr val="002060"/>
                </a:solidFill>
                <a:latin typeface="BN Elkana" panose="02000000000000000000" pitchFamily="2" charset="-79"/>
                <a:cs typeface="+mn-cs"/>
              </a:rPr>
              <a:t>העדפת האוכלוסייה הלא יהודית</a:t>
            </a:r>
          </a:p>
          <a:p>
            <a:pPr marL="342900" indent="-342900" algn="r" rtl="1" eaLnBrk="1" fontAlgn="auto" hangingPunct="1">
              <a:lnSpc>
                <a:spcPct val="150000"/>
              </a:lnSpc>
              <a:spcBef>
                <a:spcPts val="0"/>
              </a:spcBef>
              <a:spcAft>
                <a:spcPts val="0"/>
              </a:spcAft>
              <a:buFontTx/>
              <a:buAutoNum type="arabicPeriod"/>
              <a:defRPr/>
            </a:pPr>
            <a:r>
              <a:rPr lang="he-IL" sz="2400" dirty="0">
                <a:solidFill>
                  <a:srgbClr val="002060"/>
                </a:solidFill>
                <a:latin typeface="BN Elkana" panose="02000000000000000000" pitchFamily="2" charset="-79"/>
                <a:cs typeface="+mn-cs"/>
              </a:rPr>
              <a:t>פגיעה בדת וברגשות הדתיים</a:t>
            </a:r>
          </a:p>
          <a:p>
            <a:pPr marL="342900" indent="-342900" algn="r" rtl="1" eaLnBrk="1" fontAlgn="auto" hangingPunct="1">
              <a:lnSpc>
                <a:spcPct val="150000"/>
              </a:lnSpc>
              <a:spcBef>
                <a:spcPts val="0"/>
              </a:spcBef>
              <a:spcAft>
                <a:spcPts val="0"/>
              </a:spcAft>
              <a:buFontTx/>
              <a:buAutoNum type="arabicPeriod"/>
              <a:defRPr/>
            </a:pPr>
            <a:r>
              <a:rPr lang="he-IL" sz="2400" dirty="0">
                <a:solidFill>
                  <a:srgbClr val="002060"/>
                </a:solidFill>
                <a:latin typeface="BN Elkana" panose="02000000000000000000" pitchFamily="2" charset="-79"/>
                <a:cs typeface="+mn-cs"/>
              </a:rPr>
              <a:t>עושק כלכלי</a:t>
            </a:r>
          </a:p>
          <a:p>
            <a:pPr marL="342900" indent="-342900" algn="r" rtl="1" eaLnBrk="1" fontAlgn="auto" hangingPunct="1">
              <a:lnSpc>
                <a:spcPct val="150000"/>
              </a:lnSpc>
              <a:spcBef>
                <a:spcPts val="0"/>
              </a:spcBef>
              <a:spcAft>
                <a:spcPts val="0"/>
              </a:spcAft>
              <a:buFontTx/>
              <a:buAutoNum type="arabicPeriod"/>
              <a:defRPr/>
            </a:pPr>
            <a:r>
              <a:rPr lang="he-IL" sz="2400" dirty="0">
                <a:solidFill>
                  <a:srgbClr val="002060"/>
                </a:solidFill>
                <a:latin typeface="BN Elkana" panose="02000000000000000000" pitchFamily="2" charset="-79"/>
                <a:cs typeface="+mn-cs"/>
              </a:rPr>
              <a:t>הטלת מיסים כבדים</a:t>
            </a:r>
          </a:p>
          <a:p>
            <a:pPr marL="342900" indent="-342900" algn="r" rtl="1" eaLnBrk="1" fontAlgn="auto" hangingPunct="1">
              <a:lnSpc>
                <a:spcPct val="150000"/>
              </a:lnSpc>
              <a:spcBef>
                <a:spcPts val="0"/>
              </a:spcBef>
              <a:spcAft>
                <a:spcPts val="0"/>
              </a:spcAft>
              <a:buFontTx/>
              <a:buAutoNum type="arabicPeriod"/>
              <a:defRPr/>
            </a:pPr>
            <a:r>
              <a:rPr lang="he-IL" sz="2400" dirty="0">
                <a:solidFill>
                  <a:srgbClr val="002060"/>
                </a:solidFill>
                <a:latin typeface="BN Elkana" panose="02000000000000000000" pitchFamily="2" charset="-79"/>
                <a:cs typeface="+mn-cs"/>
              </a:rPr>
              <a:t>שחיתות רצח וטרור</a:t>
            </a:r>
          </a:p>
          <a:p>
            <a:pPr marL="342900" indent="-342900" algn="r" rtl="1" eaLnBrk="1" fontAlgn="auto" hangingPunct="1">
              <a:lnSpc>
                <a:spcPct val="150000"/>
              </a:lnSpc>
              <a:spcBef>
                <a:spcPts val="0"/>
              </a:spcBef>
              <a:spcAft>
                <a:spcPts val="0"/>
              </a:spcAft>
              <a:buFontTx/>
              <a:buAutoNum type="arabicPeriod"/>
              <a:defRPr/>
            </a:pPr>
            <a:r>
              <a:rPr lang="he-IL" sz="2400" dirty="0">
                <a:solidFill>
                  <a:srgbClr val="002060"/>
                </a:solidFill>
                <a:latin typeface="BN Elkana" panose="02000000000000000000" pitchFamily="2" charset="-79"/>
                <a:cs typeface="+mn-cs"/>
              </a:rPr>
              <a:t>התנגדות למשיחיות</a:t>
            </a:r>
          </a:p>
        </p:txBody>
      </p:sp>
      <p:pic>
        <p:nvPicPr>
          <p:cNvPr id="12" name="תמונה 11">
            <a:extLst>
              <a:ext uri="{FF2B5EF4-FFF2-40B4-BE49-F238E27FC236}">
                <a16:creationId xmlns:a16="http://schemas.microsoft.com/office/drawing/2014/main" id="{3A1BBBF8-B17F-4C4C-B70F-22A023DE5C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0578" y="980440"/>
            <a:ext cx="6426200" cy="56007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תמונה 12">
            <a:extLst>
              <a:ext uri="{FF2B5EF4-FFF2-40B4-BE49-F238E27FC236}">
                <a16:creationId xmlns:a16="http://schemas.microsoft.com/office/drawing/2014/main" id="{D0EA71A0-6A95-433C-BF31-A7963D6984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9153" y="2115503"/>
            <a:ext cx="5772150"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תמונה 5" descr="objective c - iOS: CGPath Line Drawing with dynamic width ...">
            <a:extLst>
              <a:ext uri="{FF2B5EF4-FFF2-40B4-BE49-F238E27FC236}">
                <a16:creationId xmlns:a16="http://schemas.microsoft.com/office/drawing/2014/main" id="{41FA4B54-9287-4815-B7F6-225E14208A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922" y="3309303"/>
            <a:ext cx="39052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תמונה 10" descr="objective c - iOS: CGPath Line Drawing with dynamic width ...">
            <a:extLst>
              <a:ext uri="{FF2B5EF4-FFF2-40B4-BE49-F238E27FC236}">
                <a16:creationId xmlns:a16="http://schemas.microsoft.com/office/drawing/2014/main" id="{93627987-0E0D-44F5-A075-EA942C021FE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4960" y="4225290"/>
            <a:ext cx="47053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תמונה 7" descr="objective c - iOS: CGPath Line Drawing with dynamic width ...">
            <a:extLst>
              <a:ext uri="{FF2B5EF4-FFF2-40B4-BE49-F238E27FC236}">
                <a16:creationId xmlns:a16="http://schemas.microsoft.com/office/drawing/2014/main" id="{56E8311D-93DF-4343-A302-CA109FFE9CB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8285" y="5115878"/>
            <a:ext cx="36861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תמונה 13" descr="objective c - iOS: CGPath Line Drawing with dynamic width ...">
            <a:extLst>
              <a:ext uri="{FF2B5EF4-FFF2-40B4-BE49-F238E27FC236}">
                <a16:creationId xmlns:a16="http://schemas.microsoft.com/office/drawing/2014/main" id="{9DD59423-A87B-4CC1-BFAD-0F1B4979073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6840" y="4895215"/>
            <a:ext cx="209073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תמונה 14">
            <a:extLst>
              <a:ext uri="{FF2B5EF4-FFF2-40B4-BE49-F238E27FC236}">
                <a16:creationId xmlns:a16="http://schemas.microsoft.com/office/drawing/2014/main" id="{359388F3-4722-446D-9183-BBF00128CE5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77828" y="6119178"/>
            <a:ext cx="8413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תמונה 15">
            <a:extLst>
              <a:ext uri="{FF2B5EF4-FFF2-40B4-BE49-F238E27FC236}">
                <a16:creationId xmlns:a16="http://schemas.microsoft.com/office/drawing/2014/main" id="{726113C8-A671-4F71-9FC8-880AC61C494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57065" y="6355715"/>
            <a:ext cx="69691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6" presetClass="emph" presetSubtype="0" fill="hold" nodeType="withEffect">
                                  <p:stCondLst>
                                    <p:cond delay="0"/>
                                  </p:stCondLst>
                                  <p:childTnLst>
                                    <p:animScale>
                                      <p:cBhvr>
                                        <p:cTn id="8" dur="2000" fill="hold"/>
                                        <p:tgtEl>
                                          <p:spTgt spid="13"/>
                                        </p:tgtEl>
                                      </p:cBhvr>
                                      <p:by x="120000" y="120000"/>
                                    </p:animScale>
                                  </p:childTnLst>
                                </p:cTn>
                              </p:par>
                              <p:par>
                                <p:cTn id="9" presetID="64" presetClass="path" presetSubtype="0" accel="50000" decel="50000" fill="hold" nodeType="withEffect">
                                  <p:stCondLst>
                                    <p:cond delay="0"/>
                                  </p:stCondLst>
                                  <p:childTnLst>
                                    <p:animMotion origin="layout" path="M 1.04167E-6 2.22222E-6 L -0.00638 -0.06783 " pathEditMode="relative" rAng="0" ptsTypes="AA">
                                      <p:cBhvr>
                                        <p:cTn id="10" dur="2000" fill="hold"/>
                                        <p:tgtEl>
                                          <p:spTgt spid="13"/>
                                        </p:tgtEl>
                                        <p:attrNameLst>
                                          <p:attrName>ppt_x</p:attrName>
                                          <p:attrName>ppt_y</p:attrName>
                                        </p:attrNameLst>
                                      </p:cBhvr>
                                      <p:rCtr x="-326" y="-3403"/>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5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right)">
                                      <p:cBhvr>
                                        <p:cTn id="52" dur="500"/>
                                        <p:tgtEl>
                                          <p:spTgt spid="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right)">
                                      <p:cBhvr>
                                        <p:cTn id="57" dur="500"/>
                                        <p:tgtEl>
                                          <p:spTgt spid="1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right)">
                                      <p:cBhvr>
                                        <p:cTn id="67" dur="500"/>
                                        <p:tgtEl>
                                          <p:spTgt spid="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9" presetClass="emph" presetSubtype="0" fill="hold" nodeType="clickEffect">
                                  <p:stCondLst>
                                    <p:cond delay="0"/>
                                  </p:stCondLst>
                                  <p:childTnLst>
                                    <p:animClr clrSpc="rgb" dir="cw">
                                      <p:cBhvr override="childStyle">
                                        <p:cTn id="71" dur="500" fill="hold"/>
                                        <p:tgtEl>
                                          <p:spTgt spid="5">
                                            <p:txEl>
                                              <p:pRg st="2" end="2"/>
                                            </p:txEl>
                                          </p:spTgt>
                                        </p:tgtEl>
                                        <p:attrNameLst>
                                          <p:attrName>style.color</p:attrName>
                                        </p:attrNameLst>
                                      </p:cBhvr>
                                      <p:to>
                                        <a:schemeClr val="accent2"/>
                                      </p:to>
                                    </p:animClr>
                                    <p:animClr clrSpc="rgb" dir="cw">
                                      <p:cBhvr>
                                        <p:cTn id="72" dur="500" fill="hold"/>
                                        <p:tgtEl>
                                          <p:spTgt spid="5">
                                            <p:txEl>
                                              <p:pRg st="2" end="2"/>
                                            </p:txEl>
                                          </p:spTgt>
                                        </p:tgtEl>
                                        <p:attrNameLst>
                                          <p:attrName>fillcolor</p:attrName>
                                        </p:attrNameLst>
                                      </p:cBhvr>
                                      <p:to>
                                        <a:schemeClr val="accent2"/>
                                      </p:to>
                                    </p:animClr>
                                    <p:set>
                                      <p:cBhvr>
                                        <p:cTn id="73" dur="500" fill="hold"/>
                                        <p:tgtEl>
                                          <p:spTgt spid="5">
                                            <p:txEl>
                                              <p:pRg st="2" end="2"/>
                                            </p:txEl>
                                          </p:spTgt>
                                        </p:tgtEl>
                                        <p:attrNameLst>
                                          <p:attrName>fill.type</p:attrName>
                                        </p:attrNameLst>
                                      </p:cBhvr>
                                      <p:to>
                                        <p:strVal val="solid"/>
                                      </p:to>
                                    </p:set>
                                    <p:set>
                                      <p:cBhvr>
                                        <p:cTn id="74" dur="500" fill="hold"/>
                                        <p:tgtEl>
                                          <p:spTgt spid="5">
                                            <p:txEl>
                                              <p:pRg st="2" end="2"/>
                                            </p:txEl>
                                          </p:spTgt>
                                        </p:tgtEl>
                                        <p:attrNameLst>
                                          <p:attrName>fill.on</p:attrName>
                                        </p:attrNameLst>
                                      </p:cBhvr>
                                      <p:to>
                                        <p:strVal val="tru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9" presetClass="emph" presetSubtype="0" fill="hold" nodeType="clickEffect">
                                  <p:stCondLst>
                                    <p:cond delay="0"/>
                                  </p:stCondLst>
                                  <p:childTnLst>
                                    <p:animClr clrSpc="rgb" dir="cw">
                                      <p:cBhvr override="childStyle">
                                        <p:cTn id="78" dur="500" fill="hold"/>
                                        <p:tgtEl>
                                          <p:spTgt spid="5">
                                            <p:txEl>
                                              <p:pRg st="4" end="4"/>
                                            </p:txEl>
                                          </p:spTgt>
                                        </p:tgtEl>
                                        <p:attrNameLst>
                                          <p:attrName>style.color</p:attrName>
                                        </p:attrNameLst>
                                      </p:cBhvr>
                                      <p:to>
                                        <a:schemeClr val="accent2"/>
                                      </p:to>
                                    </p:animClr>
                                    <p:animClr clrSpc="rgb" dir="cw">
                                      <p:cBhvr>
                                        <p:cTn id="79" dur="500" fill="hold"/>
                                        <p:tgtEl>
                                          <p:spTgt spid="5">
                                            <p:txEl>
                                              <p:pRg st="4" end="4"/>
                                            </p:txEl>
                                          </p:spTgt>
                                        </p:tgtEl>
                                        <p:attrNameLst>
                                          <p:attrName>fillcolor</p:attrName>
                                        </p:attrNameLst>
                                      </p:cBhvr>
                                      <p:to>
                                        <a:schemeClr val="accent2"/>
                                      </p:to>
                                    </p:animClr>
                                    <p:set>
                                      <p:cBhvr>
                                        <p:cTn id="80" dur="500" fill="hold"/>
                                        <p:tgtEl>
                                          <p:spTgt spid="5">
                                            <p:txEl>
                                              <p:pRg st="4" end="4"/>
                                            </p:txEl>
                                          </p:spTgt>
                                        </p:tgtEl>
                                        <p:attrNameLst>
                                          <p:attrName>fill.type</p:attrName>
                                        </p:attrNameLst>
                                      </p:cBhvr>
                                      <p:to>
                                        <p:strVal val="solid"/>
                                      </p:to>
                                    </p:set>
                                    <p:set>
                                      <p:cBhvr>
                                        <p:cTn id="81" dur="500" fill="hold"/>
                                        <p:tgtEl>
                                          <p:spTgt spid="5">
                                            <p:txEl>
                                              <p:pRg st="4" end="4"/>
                                            </p:txEl>
                                          </p:spTgt>
                                        </p:tgtEl>
                                        <p:attrNameLst>
                                          <p:attrName>fill.on</p:attrName>
                                        </p:attrNameLst>
                                      </p:cBhvr>
                                      <p:to>
                                        <p:strVal val="tru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9" presetClass="emph" presetSubtype="0" fill="hold" nodeType="clickEffect">
                                  <p:stCondLst>
                                    <p:cond delay="0"/>
                                  </p:stCondLst>
                                  <p:childTnLst>
                                    <p:animClr clrSpc="rgb" dir="cw">
                                      <p:cBhvr override="childStyle">
                                        <p:cTn id="85" dur="500" fill="hold"/>
                                        <p:tgtEl>
                                          <p:spTgt spid="5">
                                            <p:txEl>
                                              <p:pRg st="6" end="6"/>
                                            </p:txEl>
                                          </p:spTgt>
                                        </p:tgtEl>
                                        <p:attrNameLst>
                                          <p:attrName>style.color</p:attrName>
                                        </p:attrNameLst>
                                      </p:cBhvr>
                                      <p:to>
                                        <a:schemeClr val="accent2"/>
                                      </p:to>
                                    </p:animClr>
                                    <p:animClr clrSpc="rgb" dir="cw">
                                      <p:cBhvr>
                                        <p:cTn id="86" dur="500" fill="hold"/>
                                        <p:tgtEl>
                                          <p:spTgt spid="5">
                                            <p:txEl>
                                              <p:pRg st="6" end="6"/>
                                            </p:txEl>
                                          </p:spTgt>
                                        </p:tgtEl>
                                        <p:attrNameLst>
                                          <p:attrName>fillcolor</p:attrName>
                                        </p:attrNameLst>
                                      </p:cBhvr>
                                      <p:to>
                                        <a:schemeClr val="accent2"/>
                                      </p:to>
                                    </p:animClr>
                                    <p:set>
                                      <p:cBhvr>
                                        <p:cTn id="87" dur="500" fill="hold"/>
                                        <p:tgtEl>
                                          <p:spTgt spid="5">
                                            <p:txEl>
                                              <p:pRg st="6" end="6"/>
                                            </p:txEl>
                                          </p:spTgt>
                                        </p:tgtEl>
                                        <p:attrNameLst>
                                          <p:attrName>fill.type</p:attrName>
                                        </p:attrNameLst>
                                      </p:cBhvr>
                                      <p:to>
                                        <p:strVal val="solid"/>
                                      </p:to>
                                    </p:set>
                                    <p:set>
                                      <p:cBhvr>
                                        <p:cTn id="88" dur="500" fill="hold"/>
                                        <p:tgtEl>
                                          <p:spTgt spid="5">
                                            <p:txEl>
                                              <p:pRg st="6" end="6"/>
                                            </p:txEl>
                                          </p:spTgt>
                                        </p:tgtEl>
                                        <p:attrNameLst>
                                          <p:attrName>fill.on</p:attrName>
                                        </p:attrNameLst>
                                      </p:cBhvr>
                                      <p:to>
                                        <p:strVal val="tru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21" presetClass="entr" presetSubtype="1" fill="hold" nodeType="click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heel(1)">
                                      <p:cBhvr>
                                        <p:cTn id="9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כותרת 4">
            <a:extLst>
              <a:ext uri="{FF2B5EF4-FFF2-40B4-BE49-F238E27FC236}">
                <a16:creationId xmlns:a16="http://schemas.microsoft.com/office/drawing/2014/main" id="{B622C37C-FEE6-4457-9E7C-D30D11FB228F}"/>
              </a:ext>
            </a:extLst>
          </p:cNvPr>
          <p:cNvSpPr>
            <a:spLocks noGrp="1"/>
          </p:cNvSpPr>
          <p:nvPr>
            <p:ph type="ctrTitle"/>
          </p:nvPr>
        </p:nvSpPr>
        <p:spPr>
          <a:xfrm>
            <a:off x="696000" y="1808270"/>
            <a:ext cx="10800000" cy="1260000"/>
          </a:xfrm>
        </p:spPr>
        <p:txBody>
          <a:bodyPr/>
          <a:lstStyle/>
          <a:p>
            <a:r>
              <a:rPr lang="he-IL" altLang="he-IL" sz="6000" dirty="0"/>
              <a:t>השלטון הרומי הישיר: </a:t>
            </a:r>
            <a:br>
              <a:rPr lang="en-US" altLang="he-IL" sz="6000" dirty="0"/>
            </a:br>
            <a:r>
              <a:rPr lang="he-IL" altLang="he-IL" sz="6000" dirty="0"/>
              <a:t>תקופת הנציבים והמרד הגדול</a:t>
            </a:r>
          </a:p>
        </p:txBody>
      </p:sp>
      <p:sp>
        <p:nvSpPr>
          <p:cNvPr id="26627" name="כותרת משנה 6">
            <a:extLst>
              <a:ext uri="{FF2B5EF4-FFF2-40B4-BE49-F238E27FC236}">
                <a16:creationId xmlns:a16="http://schemas.microsoft.com/office/drawing/2014/main" id="{83EEF05D-BB24-4064-A415-34DC06411EEA}"/>
              </a:ext>
            </a:extLst>
          </p:cNvPr>
          <p:cNvSpPr>
            <a:spLocks noGrp="1"/>
          </p:cNvSpPr>
          <p:nvPr>
            <p:ph type="subTitle" idx="1"/>
          </p:nvPr>
        </p:nvSpPr>
        <p:spPr>
          <a:xfrm>
            <a:off x="696000" y="3429000"/>
            <a:ext cx="10800000" cy="720000"/>
          </a:xfrm>
        </p:spPr>
        <p:txBody>
          <a:bodyPr/>
          <a:lstStyle/>
          <a:p>
            <a:r>
              <a:rPr lang="he-IL" altLang="he-IL" dirty="0">
                <a:sym typeface="Varela Round" panose="00000500000000000000" pitchFamily="2" charset="-79"/>
              </a:rPr>
              <a:t>היסטוריה לכיתות י'-</a:t>
            </a:r>
            <a:r>
              <a:rPr lang="he-IL" altLang="he-IL" dirty="0" err="1">
                <a:sym typeface="Varela Round" panose="00000500000000000000" pitchFamily="2" charset="-79"/>
              </a:rPr>
              <a:t>יב</a:t>
            </a:r>
            <a:r>
              <a:rPr lang="he-IL" altLang="he-IL" dirty="0">
                <a:sym typeface="Varela Round" panose="00000500000000000000" pitchFamily="2" charset="-79"/>
              </a:rPr>
              <a:t>'</a:t>
            </a:r>
          </a:p>
        </p:txBody>
      </p:sp>
      <p:sp>
        <p:nvSpPr>
          <p:cNvPr id="26628" name="מציין מיקום תוכן 3">
            <a:extLst>
              <a:ext uri="{FF2B5EF4-FFF2-40B4-BE49-F238E27FC236}">
                <a16:creationId xmlns:a16="http://schemas.microsoft.com/office/drawing/2014/main" id="{67FE7572-41CD-4129-8DAC-841C0F55A1B5}"/>
              </a:ext>
            </a:extLst>
          </p:cNvPr>
          <p:cNvSpPr>
            <a:spLocks noGrp="1"/>
          </p:cNvSpPr>
          <p:nvPr>
            <p:ph idx="10"/>
          </p:nvPr>
        </p:nvSpPr>
        <p:spPr>
          <a:xfrm>
            <a:off x="696000" y="4375832"/>
            <a:ext cx="10800000" cy="720000"/>
          </a:xfrm>
        </p:spPr>
        <p:txBody>
          <a:bodyPr/>
          <a:lstStyle/>
          <a:p>
            <a:r>
              <a:rPr lang="he-IL" altLang="he-IL" dirty="0">
                <a:sym typeface="Varela Round" panose="00000500000000000000" pitchFamily="2" charset="-79"/>
              </a:rPr>
              <a:t>שם המורה: עדי </a:t>
            </a:r>
            <a:r>
              <a:rPr lang="he-IL" altLang="he-IL" dirty="0" err="1">
                <a:sym typeface="Varela Round" panose="00000500000000000000" pitchFamily="2" charset="-79"/>
              </a:rPr>
              <a:t>וינגרטן</a:t>
            </a:r>
            <a:endParaRPr lang="he-IL" altLang="he-IL" dirty="0">
              <a:sym typeface="Varela Round" panose="00000500000000000000" pitchFamily="2" charset="-79"/>
            </a:endParaRPr>
          </a:p>
        </p:txBody>
      </p:sp>
      <p:sp>
        <p:nvSpPr>
          <p:cNvPr id="6" name="Rectangle 5">
            <a:extLst>
              <a:ext uri="{FF2B5EF4-FFF2-40B4-BE49-F238E27FC236}">
                <a16:creationId xmlns:a16="http://schemas.microsoft.com/office/drawing/2014/main" id="{B2280C11-EEDB-487A-98F6-634F6A554FCC}"/>
              </a:ext>
            </a:extLst>
          </p:cNvPr>
          <p:cNvSpPr/>
          <p:nvPr/>
        </p:nvSpPr>
        <p:spPr>
          <a:xfrm>
            <a:off x="12279313" y="635000"/>
            <a:ext cx="2278062" cy="66357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he-IL" dirty="0">
                <a:solidFill>
                  <a:srgbClr val="002060"/>
                </a:solidFill>
              </a:rPr>
              <a:t>שקופית זו היא חובה</a:t>
            </a:r>
            <a:endParaRPr lang="en-US"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תמונה 3">
            <a:extLst>
              <a:ext uri="{FF2B5EF4-FFF2-40B4-BE49-F238E27FC236}">
                <a16:creationId xmlns:a16="http://schemas.microsoft.com/office/drawing/2014/main" id="{2A90D4EC-A4B0-4599-8932-90BD56E838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75" y="11430"/>
            <a:ext cx="117729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4">
            <a:extLst>
              <a:ext uri="{FF2B5EF4-FFF2-40B4-BE49-F238E27FC236}">
                <a16:creationId xmlns:a16="http://schemas.microsoft.com/office/drawing/2014/main" id="{A50ED91F-CD69-45E0-9E15-BB65E094E851}"/>
              </a:ext>
            </a:extLst>
          </p:cNvPr>
          <p:cNvSpPr txBox="1">
            <a:spLocks noChangeArrowheads="1"/>
          </p:cNvSpPr>
          <p:nvPr/>
        </p:nvSpPr>
        <p:spPr bwMode="auto">
          <a:xfrm>
            <a:off x="9601200" y="265938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800">
                <a:solidFill>
                  <a:srgbClr val="0070C0"/>
                </a:solidFill>
              </a:rPr>
              <a:t>6 לספירה</a:t>
            </a:r>
          </a:p>
        </p:txBody>
      </p:sp>
      <p:sp>
        <p:nvSpPr>
          <p:cNvPr id="63492" name="TextBox 5">
            <a:extLst>
              <a:ext uri="{FF2B5EF4-FFF2-40B4-BE49-F238E27FC236}">
                <a16:creationId xmlns:a16="http://schemas.microsoft.com/office/drawing/2014/main" id="{1AA379DD-6C79-427A-953E-27DCFF66E5CC}"/>
              </a:ext>
            </a:extLst>
          </p:cNvPr>
          <p:cNvSpPr txBox="1">
            <a:spLocks noChangeArrowheads="1"/>
          </p:cNvSpPr>
          <p:nvPr/>
        </p:nvSpPr>
        <p:spPr bwMode="auto">
          <a:xfrm>
            <a:off x="9582150" y="319278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800">
                <a:solidFill>
                  <a:srgbClr val="0070C0"/>
                </a:solidFill>
              </a:rPr>
              <a:t>אוגוסטוס</a:t>
            </a:r>
          </a:p>
        </p:txBody>
      </p:sp>
      <p:sp>
        <p:nvSpPr>
          <p:cNvPr id="63493" name="TextBox 6">
            <a:extLst>
              <a:ext uri="{FF2B5EF4-FFF2-40B4-BE49-F238E27FC236}">
                <a16:creationId xmlns:a16="http://schemas.microsoft.com/office/drawing/2014/main" id="{BAB77910-6660-4A0A-A1A0-7483992C1DAA}"/>
              </a:ext>
            </a:extLst>
          </p:cNvPr>
          <p:cNvSpPr txBox="1">
            <a:spLocks noChangeArrowheads="1"/>
          </p:cNvSpPr>
          <p:nvPr/>
        </p:nvSpPr>
        <p:spPr bwMode="auto">
          <a:xfrm>
            <a:off x="9007475" y="4327843"/>
            <a:ext cx="2292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800">
                <a:solidFill>
                  <a:srgbClr val="0070C0"/>
                </a:solidFill>
              </a:rPr>
              <a:t>מינוי נציבים רומאיים</a:t>
            </a:r>
          </a:p>
        </p:txBody>
      </p:sp>
      <p:sp>
        <p:nvSpPr>
          <p:cNvPr id="63494" name="TextBox 7">
            <a:extLst>
              <a:ext uri="{FF2B5EF4-FFF2-40B4-BE49-F238E27FC236}">
                <a16:creationId xmlns:a16="http://schemas.microsoft.com/office/drawing/2014/main" id="{27AC4BEB-7D3C-4D03-8070-84DE8FAEA6A2}"/>
              </a:ext>
            </a:extLst>
          </p:cNvPr>
          <p:cNvSpPr txBox="1">
            <a:spLocks noChangeArrowheads="1"/>
          </p:cNvSpPr>
          <p:nvPr/>
        </p:nvSpPr>
        <p:spPr bwMode="auto">
          <a:xfrm>
            <a:off x="9407525" y="4899343"/>
            <a:ext cx="1892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800">
                <a:solidFill>
                  <a:srgbClr val="0070C0"/>
                </a:solidFill>
              </a:rPr>
              <a:t>עריכת מפקד אוכלוסין</a:t>
            </a:r>
          </a:p>
        </p:txBody>
      </p:sp>
      <p:sp>
        <p:nvSpPr>
          <p:cNvPr id="63495" name="TextBox 8">
            <a:extLst>
              <a:ext uri="{FF2B5EF4-FFF2-40B4-BE49-F238E27FC236}">
                <a16:creationId xmlns:a16="http://schemas.microsoft.com/office/drawing/2014/main" id="{9BD736A1-7E6E-4A33-B17A-18CE429DB15D}"/>
              </a:ext>
            </a:extLst>
          </p:cNvPr>
          <p:cNvSpPr txBox="1">
            <a:spLocks noChangeArrowheads="1"/>
          </p:cNvSpPr>
          <p:nvPr/>
        </p:nvSpPr>
        <p:spPr bwMode="auto">
          <a:xfrm>
            <a:off x="6831013" y="3111818"/>
            <a:ext cx="2609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lnSpc>
                <a:spcPct val="150000"/>
              </a:lnSpc>
              <a:spcBef>
                <a:spcPct val="0"/>
              </a:spcBef>
              <a:buFontTx/>
              <a:buNone/>
            </a:pPr>
            <a:r>
              <a:rPr lang="he-IL" altLang="he-IL" sz="1600">
                <a:solidFill>
                  <a:srgbClr val="0070C0"/>
                </a:solidFill>
              </a:rPr>
              <a:t>גביית מיסים לשימוש האימפריה הרומאית</a:t>
            </a:r>
          </a:p>
        </p:txBody>
      </p:sp>
      <p:sp>
        <p:nvSpPr>
          <p:cNvPr id="63496" name="TextBox 9">
            <a:extLst>
              <a:ext uri="{FF2B5EF4-FFF2-40B4-BE49-F238E27FC236}">
                <a16:creationId xmlns:a16="http://schemas.microsoft.com/office/drawing/2014/main" id="{C7D09460-C481-4357-9ED5-EAEE121C0FF5}"/>
              </a:ext>
            </a:extLst>
          </p:cNvPr>
          <p:cNvSpPr txBox="1">
            <a:spLocks noChangeArrowheads="1"/>
          </p:cNvSpPr>
          <p:nvPr/>
        </p:nvSpPr>
        <p:spPr bwMode="auto">
          <a:xfrm>
            <a:off x="7083425" y="4443730"/>
            <a:ext cx="1924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600">
                <a:solidFill>
                  <a:srgbClr val="0070C0"/>
                </a:solidFill>
              </a:rPr>
              <a:t>רישום תושבים</a:t>
            </a:r>
          </a:p>
        </p:txBody>
      </p:sp>
      <p:sp>
        <p:nvSpPr>
          <p:cNvPr id="63497" name="TextBox 10">
            <a:extLst>
              <a:ext uri="{FF2B5EF4-FFF2-40B4-BE49-F238E27FC236}">
                <a16:creationId xmlns:a16="http://schemas.microsoft.com/office/drawing/2014/main" id="{BAC5EC01-A7D2-47D3-BD7D-D88F5EC1A03C}"/>
              </a:ext>
            </a:extLst>
          </p:cNvPr>
          <p:cNvSpPr txBox="1">
            <a:spLocks noChangeArrowheads="1"/>
          </p:cNvSpPr>
          <p:nvPr/>
        </p:nvSpPr>
        <p:spPr bwMode="auto">
          <a:xfrm>
            <a:off x="7083425" y="4883468"/>
            <a:ext cx="1924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600">
                <a:solidFill>
                  <a:srgbClr val="0070C0"/>
                </a:solidFill>
              </a:rPr>
              <a:t>מדידת קרקעות</a:t>
            </a:r>
          </a:p>
        </p:txBody>
      </p:sp>
      <p:sp>
        <p:nvSpPr>
          <p:cNvPr id="63498" name="TextBox 11">
            <a:extLst>
              <a:ext uri="{FF2B5EF4-FFF2-40B4-BE49-F238E27FC236}">
                <a16:creationId xmlns:a16="http://schemas.microsoft.com/office/drawing/2014/main" id="{AE270561-448E-4C8B-9829-862AA00F8B37}"/>
              </a:ext>
            </a:extLst>
          </p:cNvPr>
          <p:cNvSpPr txBox="1">
            <a:spLocks noChangeArrowheads="1"/>
          </p:cNvSpPr>
          <p:nvPr/>
        </p:nvSpPr>
        <p:spPr bwMode="auto">
          <a:xfrm>
            <a:off x="7083425" y="5254943"/>
            <a:ext cx="1924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600">
                <a:solidFill>
                  <a:srgbClr val="0070C0"/>
                </a:solidFill>
              </a:rPr>
              <a:t>הערכת רכוש</a:t>
            </a:r>
          </a:p>
        </p:txBody>
      </p:sp>
      <p:sp>
        <p:nvSpPr>
          <p:cNvPr id="63499" name="TextBox 12">
            <a:extLst>
              <a:ext uri="{FF2B5EF4-FFF2-40B4-BE49-F238E27FC236}">
                <a16:creationId xmlns:a16="http://schemas.microsoft.com/office/drawing/2014/main" id="{DE322A68-4FC5-4439-8CD3-6DFB6757374B}"/>
              </a:ext>
            </a:extLst>
          </p:cNvPr>
          <p:cNvSpPr txBox="1">
            <a:spLocks noChangeArrowheads="1"/>
          </p:cNvSpPr>
          <p:nvPr/>
        </p:nvSpPr>
        <p:spPr bwMode="auto">
          <a:xfrm>
            <a:off x="7083425" y="5675630"/>
            <a:ext cx="1924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600">
                <a:solidFill>
                  <a:srgbClr val="0070C0"/>
                </a:solidFill>
              </a:rPr>
              <a:t>קביעת מעמד האזרח</a:t>
            </a:r>
          </a:p>
        </p:txBody>
      </p:sp>
      <p:sp>
        <p:nvSpPr>
          <p:cNvPr id="63500" name="TextBox 13">
            <a:extLst>
              <a:ext uri="{FF2B5EF4-FFF2-40B4-BE49-F238E27FC236}">
                <a16:creationId xmlns:a16="http://schemas.microsoft.com/office/drawing/2014/main" id="{8F7D3B39-E0F7-497A-A131-CCC91B7F4571}"/>
              </a:ext>
            </a:extLst>
          </p:cNvPr>
          <p:cNvSpPr txBox="1">
            <a:spLocks noChangeArrowheads="1"/>
          </p:cNvSpPr>
          <p:nvPr/>
        </p:nvSpPr>
        <p:spPr bwMode="auto">
          <a:xfrm>
            <a:off x="4968875" y="2716530"/>
            <a:ext cx="17922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lnSpc>
                <a:spcPct val="200000"/>
              </a:lnSpc>
              <a:spcBef>
                <a:spcPct val="0"/>
              </a:spcBef>
              <a:buFontTx/>
              <a:buNone/>
            </a:pPr>
            <a:r>
              <a:rPr lang="he-IL" altLang="he-IL" sz="1500">
                <a:solidFill>
                  <a:srgbClr val="0070C0"/>
                </a:solidFill>
              </a:rPr>
              <a:t>ממונה ישירות על ידי הקיסר</a:t>
            </a:r>
          </a:p>
        </p:txBody>
      </p:sp>
      <p:sp>
        <p:nvSpPr>
          <p:cNvPr id="63501" name="TextBox 14">
            <a:extLst>
              <a:ext uri="{FF2B5EF4-FFF2-40B4-BE49-F238E27FC236}">
                <a16:creationId xmlns:a16="http://schemas.microsoft.com/office/drawing/2014/main" id="{7603D476-005E-4A41-82B6-67014AD6E72B}"/>
              </a:ext>
            </a:extLst>
          </p:cNvPr>
          <p:cNvSpPr txBox="1">
            <a:spLocks noChangeArrowheads="1"/>
          </p:cNvSpPr>
          <p:nvPr/>
        </p:nvSpPr>
        <p:spPr bwMode="auto">
          <a:xfrm>
            <a:off x="5126038" y="3573780"/>
            <a:ext cx="1563687" cy="95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lnSpc>
                <a:spcPct val="200000"/>
              </a:lnSpc>
              <a:spcBef>
                <a:spcPct val="0"/>
              </a:spcBef>
              <a:buFontTx/>
              <a:buNone/>
            </a:pPr>
            <a:r>
              <a:rPr lang="he-IL" altLang="he-IL" sz="1500">
                <a:solidFill>
                  <a:srgbClr val="0070C0"/>
                </a:solidFill>
              </a:rPr>
              <a:t>איש צבא רומאי לשעבר </a:t>
            </a:r>
          </a:p>
        </p:txBody>
      </p:sp>
      <p:sp>
        <p:nvSpPr>
          <p:cNvPr id="63502" name="TextBox 15">
            <a:extLst>
              <a:ext uri="{FF2B5EF4-FFF2-40B4-BE49-F238E27FC236}">
                <a16:creationId xmlns:a16="http://schemas.microsoft.com/office/drawing/2014/main" id="{6D299BE0-8B40-43DE-BD83-5355CB921014}"/>
              </a:ext>
            </a:extLst>
          </p:cNvPr>
          <p:cNvSpPr txBox="1">
            <a:spLocks noChangeArrowheads="1"/>
          </p:cNvSpPr>
          <p:nvPr/>
        </p:nvSpPr>
        <p:spPr bwMode="auto">
          <a:xfrm>
            <a:off x="5183188" y="4400868"/>
            <a:ext cx="15652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lnSpc>
                <a:spcPct val="200000"/>
              </a:lnSpc>
              <a:spcBef>
                <a:spcPct val="0"/>
              </a:spcBef>
              <a:buFontTx/>
              <a:buNone/>
            </a:pPr>
            <a:r>
              <a:rPr lang="he-IL" altLang="he-IL" sz="1500">
                <a:solidFill>
                  <a:srgbClr val="0070C0"/>
                </a:solidFill>
              </a:rPr>
              <a:t>בעל סמכויות בלתי מוגבלות</a:t>
            </a:r>
          </a:p>
        </p:txBody>
      </p:sp>
      <p:sp>
        <p:nvSpPr>
          <p:cNvPr id="63503" name="TextBox 16">
            <a:extLst>
              <a:ext uri="{FF2B5EF4-FFF2-40B4-BE49-F238E27FC236}">
                <a16:creationId xmlns:a16="http://schemas.microsoft.com/office/drawing/2014/main" id="{91A3CC66-C478-4318-B6B9-858EF05F961B}"/>
              </a:ext>
            </a:extLst>
          </p:cNvPr>
          <p:cNvSpPr txBox="1">
            <a:spLocks noChangeArrowheads="1"/>
          </p:cNvSpPr>
          <p:nvPr/>
        </p:nvSpPr>
        <p:spPr bwMode="auto">
          <a:xfrm>
            <a:off x="2967038" y="2773680"/>
            <a:ext cx="1892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500">
                <a:solidFill>
                  <a:srgbClr val="0070C0"/>
                </a:solidFill>
              </a:rPr>
              <a:t>שמירה על השקט, הסדר והביטחון</a:t>
            </a:r>
          </a:p>
        </p:txBody>
      </p:sp>
      <p:sp>
        <p:nvSpPr>
          <p:cNvPr id="63504" name="TextBox 17">
            <a:extLst>
              <a:ext uri="{FF2B5EF4-FFF2-40B4-BE49-F238E27FC236}">
                <a16:creationId xmlns:a16="http://schemas.microsoft.com/office/drawing/2014/main" id="{87335859-B323-4102-8A5C-992D109AE7F4}"/>
              </a:ext>
            </a:extLst>
          </p:cNvPr>
          <p:cNvSpPr txBox="1">
            <a:spLocks noChangeArrowheads="1"/>
          </p:cNvSpPr>
          <p:nvPr/>
        </p:nvSpPr>
        <p:spPr bwMode="auto">
          <a:xfrm>
            <a:off x="2930525" y="3346768"/>
            <a:ext cx="1892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500">
                <a:solidFill>
                  <a:srgbClr val="0070C0"/>
                </a:solidFill>
              </a:rPr>
              <a:t>גביית מיסים עבור רומא</a:t>
            </a:r>
          </a:p>
        </p:txBody>
      </p:sp>
      <p:sp>
        <p:nvSpPr>
          <p:cNvPr id="63505" name="TextBox 18">
            <a:extLst>
              <a:ext uri="{FF2B5EF4-FFF2-40B4-BE49-F238E27FC236}">
                <a16:creationId xmlns:a16="http://schemas.microsoft.com/office/drawing/2014/main" id="{ADA608E9-5302-4539-9B43-5A34FA7B2E46}"/>
              </a:ext>
            </a:extLst>
          </p:cNvPr>
          <p:cNvSpPr txBox="1">
            <a:spLocks noChangeArrowheads="1"/>
          </p:cNvSpPr>
          <p:nvPr/>
        </p:nvSpPr>
        <p:spPr bwMode="auto">
          <a:xfrm>
            <a:off x="2955925" y="3900805"/>
            <a:ext cx="18907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500">
                <a:solidFill>
                  <a:srgbClr val="0070C0"/>
                </a:solidFill>
              </a:rPr>
              <a:t>סמכויות חקיקה ושיפוט</a:t>
            </a:r>
          </a:p>
        </p:txBody>
      </p:sp>
      <p:sp>
        <p:nvSpPr>
          <p:cNvPr id="63506" name="TextBox 19">
            <a:extLst>
              <a:ext uri="{FF2B5EF4-FFF2-40B4-BE49-F238E27FC236}">
                <a16:creationId xmlns:a16="http://schemas.microsoft.com/office/drawing/2014/main" id="{EB066544-A1CD-4D15-A242-409F982EE1F9}"/>
              </a:ext>
            </a:extLst>
          </p:cNvPr>
          <p:cNvSpPr txBox="1">
            <a:spLocks noChangeArrowheads="1"/>
          </p:cNvSpPr>
          <p:nvPr/>
        </p:nvSpPr>
        <p:spPr bwMode="auto">
          <a:xfrm>
            <a:off x="2930525" y="4443730"/>
            <a:ext cx="1892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500">
                <a:solidFill>
                  <a:srgbClr val="0070C0"/>
                </a:solidFill>
              </a:rPr>
              <a:t>פיקוח על חיי הדת של היהודים</a:t>
            </a:r>
          </a:p>
        </p:txBody>
      </p:sp>
      <p:sp>
        <p:nvSpPr>
          <p:cNvPr id="21" name="TextBox 20">
            <a:extLst>
              <a:ext uri="{FF2B5EF4-FFF2-40B4-BE49-F238E27FC236}">
                <a16:creationId xmlns:a16="http://schemas.microsoft.com/office/drawing/2014/main" id="{5A249381-6E2B-4A3C-912C-2C058CD380DF}"/>
              </a:ext>
            </a:extLst>
          </p:cNvPr>
          <p:cNvSpPr txBox="1">
            <a:spLocks noChangeArrowheads="1"/>
          </p:cNvSpPr>
          <p:nvPr/>
        </p:nvSpPr>
        <p:spPr bwMode="auto">
          <a:xfrm>
            <a:off x="555625" y="2630805"/>
            <a:ext cx="21351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500">
                <a:solidFill>
                  <a:srgbClr val="0070C0"/>
                </a:solidFill>
              </a:rPr>
              <a:t>העדפת האוכלוסייה הלא יהודית</a:t>
            </a:r>
          </a:p>
        </p:txBody>
      </p:sp>
      <p:sp>
        <p:nvSpPr>
          <p:cNvPr id="22" name="TextBox 21">
            <a:extLst>
              <a:ext uri="{FF2B5EF4-FFF2-40B4-BE49-F238E27FC236}">
                <a16:creationId xmlns:a16="http://schemas.microsoft.com/office/drawing/2014/main" id="{2EE1FE40-4249-42AE-9BF4-8C9722B33FE5}"/>
              </a:ext>
            </a:extLst>
          </p:cNvPr>
          <p:cNvSpPr txBox="1">
            <a:spLocks noChangeArrowheads="1"/>
          </p:cNvSpPr>
          <p:nvPr/>
        </p:nvSpPr>
        <p:spPr bwMode="auto">
          <a:xfrm>
            <a:off x="614363" y="3202305"/>
            <a:ext cx="21351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500">
                <a:solidFill>
                  <a:srgbClr val="0070C0"/>
                </a:solidFill>
              </a:rPr>
              <a:t>פגיעה בדת</a:t>
            </a:r>
          </a:p>
          <a:p>
            <a:pPr eaLnBrk="1" hangingPunct="1">
              <a:spcBef>
                <a:spcPct val="0"/>
              </a:spcBef>
              <a:buFontTx/>
              <a:buNone/>
            </a:pPr>
            <a:r>
              <a:rPr lang="he-IL" altLang="he-IL" sz="1500">
                <a:solidFill>
                  <a:srgbClr val="0070C0"/>
                </a:solidFill>
              </a:rPr>
              <a:t>וברגשות הדתיים</a:t>
            </a:r>
          </a:p>
        </p:txBody>
      </p:sp>
      <p:sp>
        <p:nvSpPr>
          <p:cNvPr id="23" name="TextBox 22">
            <a:extLst>
              <a:ext uri="{FF2B5EF4-FFF2-40B4-BE49-F238E27FC236}">
                <a16:creationId xmlns:a16="http://schemas.microsoft.com/office/drawing/2014/main" id="{A2B6D041-DAC1-4AB5-B3C5-7F98702334E3}"/>
              </a:ext>
            </a:extLst>
          </p:cNvPr>
          <p:cNvSpPr txBox="1">
            <a:spLocks noChangeArrowheads="1"/>
          </p:cNvSpPr>
          <p:nvPr/>
        </p:nvSpPr>
        <p:spPr bwMode="auto">
          <a:xfrm>
            <a:off x="614363" y="3756343"/>
            <a:ext cx="21351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500">
                <a:solidFill>
                  <a:srgbClr val="0070C0"/>
                </a:solidFill>
              </a:rPr>
              <a:t>הטלת מיסים כבדים על התושבים</a:t>
            </a:r>
          </a:p>
        </p:txBody>
      </p:sp>
      <p:sp>
        <p:nvSpPr>
          <p:cNvPr id="24" name="TextBox 23">
            <a:extLst>
              <a:ext uri="{FF2B5EF4-FFF2-40B4-BE49-F238E27FC236}">
                <a16:creationId xmlns:a16="http://schemas.microsoft.com/office/drawing/2014/main" id="{670E1E98-C374-439C-B7DD-0403B4844EF0}"/>
              </a:ext>
            </a:extLst>
          </p:cNvPr>
          <p:cNvSpPr txBox="1">
            <a:spLocks noChangeArrowheads="1"/>
          </p:cNvSpPr>
          <p:nvPr/>
        </p:nvSpPr>
        <p:spPr bwMode="auto">
          <a:xfrm>
            <a:off x="573088" y="4310380"/>
            <a:ext cx="2133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500">
                <a:solidFill>
                  <a:srgbClr val="0070C0"/>
                </a:solidFill>
              </a:rPr>
              <a:t>עושק כלכלי, ניצול ושוחד</a:t>
            </a:r>
          </a:p>
        </p:txBody>
      </p:sp>
      <p:sp>
        <p:nvSpPr>
          <p:cNvPr id="25" name="TextBox 24">
            <a:extLst>
              <a:ext uri="{FF2B5EF4-FFF2-40B4-BE49-F238E27FC236}">
                <a16:creationId xmlns:a16="http://schemas.microsoft.com/office/drawing/2014/main" id="{37FFAE89-2E04-4C5E-94C8-BDA22B3345F4}"/>
              </a:ext>
            </a:extLst>
          </p:cNvPr>
          <p:cNvSpPr txBox="1">
            <a:spLocks noChangeArrowheads="1"/>
          </p:cNvSpPr>
          <p:nvPr/>
        </p:nvSpPr>
        <p:spPr bwMode="auto">
          <a:xfrm>
            <a:off x="573088" y="4864418"/>
            <a:ext cx="2133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500">
                <a:solidFill>
                  <a:srgbClr val="0070C0"/>
                </a:solidFill>
              </a:rPr>
              <a:t>מעשי שחיתות, רצח וטרור</a:t>
            </a:r>
          </a:p>
        </p:txBody>
      </p:sp>
      <p:sp>
        <p:nvSpPr>
          <p:cNvPr id="26" name="TextBox 25">
            <a:extLst>
              <a:ext uri="{FF2B5EF4-FFF2-40B4-BE49-F238E27FC236}">
                <a16:creationId xmlns:a16="http://schemas.microsoft.com/office/drawing/2014/main" id="{1D5D0F72-54BA-4B24-8005-C24DF3FB472A}"/>
              </a:ext>
            </a:extLst>
          </p:cNvPr>
          <p:cNvSpPr txBox="1">
            <a:spLocks noChangeArrowheads="1"/>
          </p:cNvSpPr>
          <p:nvPr/>
        </p:nvSpPr>
        <p:spPr bwMode="auto">
          <a:xfrm>
            <a:off x="555625" y="5359718"/>
            <a:ext cx="21351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500">
                <a:solidFill>
                  <a:srgbClr val="0070C0"/>
                </a:solidFill>
              </a:rPr>
              <a:t>התנגדות לתנועות משיחיות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100"/>
                                  </p:iterate>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lt">
                                    <p:tmAbs val="100"/>
                                  </p:iterate>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iterate type="lt">
                                    <p:tmAbs val="100"/>
                                  </p:iterate>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type="lt">
                                    <p:tmAbs val="100"/>
                                  </p:iterate>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iterate type="lt">
                                    <p:tmAbs val="100"/>
                                  </p:iterate>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18D0F1C3-6259-4F7E-A212-C7BD68A38512}"/>
              </a:ext>
            </a:extLst>
          </p:cNvPr>
          <p:cNvSpPr>
            <a:spLocks noGrp="1"/>
          </p:cNvSpPr>
          <p:nvPr>
            <p:ph type="ctrTitle"/>
          </p:nvPr>
        </p:nvSpPr>
        <p:spPr/>
        <p:txBody>
          <a:bodyPr/>
          <a:lstStyle/>
          <a:p>
            <a:r>
              <a:rPr lang="he-IL" dirty="0"/>
              <a:t>הפסקה</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כותרת 4">
            <a:extLst>
              <a:ext uri="{FF2B5EF4-FFF2-40B4-BE49-F238E27FC236}">
                <a16:creationId xmlns:a16="http://schemas.microsoft.com/office/drawing/2014/main" id="{3D333775-EC9B-4223-B2ED-FB9E88BB2729}"/>
              </a:ext>
            </a:extLst>
          </p:cNvPr>
          <p:cNvSpPr>
            <a:spLocks noGrp="1"/>
          </p:cNvSpPr>
          <p:nvPr>
            <p:ph type="ctrTitle"/>
          </p:nvPr>
        </p:nvSpPr>
        <p:spPr/>
        <p:txBody>
          <a:bodyPr/>
          <a:lstStyle/>
          <a:p>
            <a:pPr eaLnBrk="1" hangingPunct="1"/>
            <a:r>
              <a:rPr lang="he-IL" altLang="he-IL"/>
              <a:t>המרד הגדול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כותרת 6">
            <a:extLst>
              <a:ext uri="{FF2B5EF4-FFF2-40B4-BE49-F238E27FC236}">
                <a16:creationId xmlns:a16="http://schemas.microsoft.com/office/drawing/2014/main" id="{E9E5D99F-9677-41E2-BA54-DEA1FECAE6CF}"/>
              </a:ext>
            </a:extLst>
          </p:cNvPr>
          <p:cNvSpPr>
            <a:spLocks noGrp="1"/>
          </p:cNvSpPr>
          <p:nvPr>
            <p:ph type="title"/>
          </p:nvPr>
        </p:nvSpPr>
        <p:spPr>
          <a:xfrm>
            <a:off x="1023938" y="152400"/>
            <a:ext cx="9802812" cy="719138"/>
          </a:xfrm>
        </p:spPr>
        <p:txBody>
          <a:bodyPr/>
          <a:lstStyle/>
          <a:p>
            <a:pPr eaLnBrk="1" hangingPunct="1">
              <a:tabLst>
                <a:tab pos="11658600" algn="l"/>
              </a:tabLst>
            </a:pPr>
            <a:r>
              <a:rPr lang="he-IL" altLang="he-IL"/>
              <a:t>מה נלמד בחלק זה? </a:t>
            </a:r>
          </a:p>
        </p:txBody>
      </p:sp>
      <p:sp>
        <p:nvSpPr>
          <p:cNvPr id="69635" name="מציין מיקום טקסט 2">
            <a:extLst>
              <a:ext uri="{FF2B5EF4-FFF2-40B4-BE49-F238E27FC236}">
                <a16:creationId xmlns:a16="http://schemas.microsoft.com/office/drawing/2014/main" id="{3124FBE1-A9D5-4C46-A995-7BFDD2849891}"/>
              </a:ext>
            </a:extLst>
          </p:cNvPr>
          <p:cNvSpPr>
            <a:spLocks noGrp="1"/>
          </p:cNvSpPr>
          <p:nvPr>
            <p:ph idx="1"/>
          </p:nvPr>
        </p:nvSpPr>
        <p:spPr>
          <a:xfrm>
            <a:off x="1023938" y="1049338"/>
            <a:ext cx="8032750" cy="4611687"/>
          </a:xfrm>
        </p:spPr>
        <p:txBody>
          <a:bodyPr>
            <a:normAutofit/>
          </a:bodyPr>
          <a:lstStyle/>
          <a:p>
            <a:pPr eaLnBrk="1" hangingPunct="1">
              <a:spcBef>
                <a:spcPct val="0"/>
              </a:spcBef>
            </a:pPr>
            <a:r>
              <a:rPr lang="he-IL" altLang="he-IL" sz="2800" dirty="0">
                <a:sym typeface="Varela Round" panose="00000500000000000000" pitchFamily="2" charset="-79"/>
              </a:rPr>
              <a:t>ציר זמן כללי להבנת התקופה בה פרץ המרד</a:t>
            </a:r>
          </a:p>
          <a:p>
            <a:pPr eaLnBrk="1" hangingPunct="1">
              <a:spcBef>
                <a:spcPct val="0"/>
              </a:spcBef>
            </a:pPr>
            <a:r>
              <a:rPr lang="he-IL" altLang="he-IL" sz="2800" dirty="0">
                <a:sym typeface="Varela Round" panose="00000500000000000000" pitchFamily="2" charset="-79"/>
              </a:rPr>
              <a:t>מדוע פרץ המרד ברומאים?</a:t>
            </a:r>
          </a:p>
          <a:p>
            <a:pPr eaLnBrk="1" hangingPunct="1">
              <a:spcBef>
                <a:spcPct val="0"/>
              </a:spcBef>
            </a:pPr>
            <a:r>
              <a:rPr lang="he-IL" altLang="he-IL" sz="2800" dirty="0">
                <a:sym typeface="Varela Round" panose="00000500000000000000" pitchFamily="2" charset="-79"/>
              </a:rPr>
              <a:t>מדוע נקרא המרד - "המרד הגדול"?</a:t>
            </a:r>
          </a:p>
          <a:p>
            <a:pPr eaLnBrk="1" hangingPunct="1">
              <a:spcBef>
                <a:spcPct val="0"/>
              </a:spcBef>
            </a:pPr>
            <a:r>
              <a:rPr lang="he-IL" altLang="he-IL" sz="2800" dirty="0">
                <a:sym typeface="Varela Round" panose="00000500000000000000" pitchFamily="2" charset="-79"/>
              </a:rPr>
              <a:t>מה היו תוצאות המרד הגדול?</a:t>
            </a:r>
          </a:p>
          <a:p>
            <a:pPr eaLnBrk="1" hangingPunct="1">
              <a:spcBef>
                <a:spcPct val="0"/>
              </a:spcBef>
            </a:pPr>
            <a:r>
              <a:rPr lang="he-IL" altLang="he-IL" sz="2800" dirty="0">
                <a:sym typeface="Varela Round" panose="00000500000000000000" pitchFamily="2" charset="-79"/>
              </a:rPr>
              <a:t>באיזו דרך הושפעו היהודים מתוצאות המרד?</a:t>
            </a:r>
            <a:endParaRPr lang="he-IL" altLang="he-IL"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כותרת 1">
            <a:extLst>
              <a:ext uri="{FF2B5EF4-FFF2-40B4-BE49-F238E27FC236}">
                <a16:creationId xmlns:a16="http://schemas.microsoft.com/office/drawing/2014/main" id="{E538C659-B8A2-49F9-B2AB-07CDF3E7D968}"/>
              </a:ext>
            </a:extLst>
          </p:cNvPr>
          <p:cNvSpPr>
            <a:spLocks noGrp="1"/>
          </p:cNvSpPr>
          <p:nvPr>
            <p:ph type="title"/>
          </p:nvPr>
        </p:nvSpPr>
        <p:spPr>
          <a:xfrm>
            <a:off x="1138238" y="431800"/>
            <a:ext cx="9802812" cy="719138"/>
          </a:xfrm>
        </p:spPr>
        <p:txBody>
          <a:bodyPr/>
          <a:lstStyle/>
          <a:p>
            <a:pPr fontAlgn="base">
              <a:spcAft>
                <a:spcPct val="0"/>
              </a:spcAft>
            </a:pPr>
            <a:r>
              <a:rPr altLang="he-IL"/>
              <a:t>משימת הכנה לשיעור</a:t>
            </a:r>
            <a:endParaRPr lang="en-US" altLang="he-IL"/>
          </a:p>
        </p:txBody>
      </p:sp>
      <p:pic>
        <p:nvPicPr>
          <p:cNvPr id="71683" name="תמונה 6" descr="תמונה שמכילה אובייקט, שעון&#10;&#10;התיאור נוצר באופן אוטומטי">
            <a:extLst>
              <a:ext uri="{FF2B5EF4-FFF2-40B4-BE49-F238E27FC236}">
                <a16:creationId xmlns:a16="http://schemas.microsoft.com/office/drawing/2014/main" id="{B106D0EC-641D-4B61-9AB7-E6FAB2A36C40}"/>
              </a:ext>
            </a:extLst>
          </p:cNvPr>
          <p:cNvPicPr>
            <a:picLocks noChangeAspect="1"/>
          </p:cNvPicPr>
          <p:nvPr/>
        </p:nvPicPr>
        <p:blipFill>
          <a:blip r:embed="rId3">
            <a:clrChange>
              <a:clrFrom>
                <a:srgbClr val="F3F2EE"/>
              </a:clrFrom>
              <a:clrTo>
                <a:srgbClr val="F3F2EE">
                  <a:alpha val="0"/>
                </a:srgbClr>
              </a:clrTo>
            </a:clrChange>
            <a:extLst>
              <a:ext uri="{28A0092B-C50C-407E-A947-70E740481C1C}">
                <a14:useLocalDpi xmlns:a14="http://schemas.microsoft.com/office/drawing/2010/main" val="0"/>
              </a:ext>
            </a:extLst>
          </a:blip>
          <a:srcRect l="8702" t="21297" r="8528"/>
          <a:stretch>
            <a:fillRect/>
          </a:stretch>
        </p:blipFill>
        <p:spPr bwMode="auto">
          <a:xfrm>
            <a:off x="0" y="4314825"/>
            <a:ext cx="2278063"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מציין מיקום תוכן 10">
            <a:extLst>
              <a:ext uri="{FF2B5EF4-FFF2-40B4-BE49-F238E27FC236}">
                <a16:creationId xmlns:a16="http://schemas.microsoft.com/office/drawing/2014/main" id="{AB8BD618-A489-477B-BCFF-DD00331D5EAB}"/>
              </a:ext>
            </a:extLst>
          </p:cNvPr>
          <p:cNvSpPr txBox="1">
            <a:spLocks/>
          </p:cNvSpPr>
          <p:nvPr/>
        </p:nvSpPr>
        <p:spPr>
          <a:xfrm>
            <a:off x="3578225" y="1150938"/>
            <a:ext cx="7885113" cy="4090987"/>
          </a:xfrm>
          <a:prstGeom prst="rect">
            <a:avLst/>
          </a:prstGeom>
        </p:spPr>
        <p:txBody>
          <a:bodyPr rtlCol="1">
            <a:normAutofit/>
          </a:bodyPr>
          <a:lstStyle>
            <a:lvl1pPr marL="342934" indent="-342934"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he-IL" dirty="0"/>
          </a:p>
          <a:p>
            <a:pPr marL="514350" indent="-514350" fontAlgn="auto">
              <a:spcAft>
                <a:spcPts val="0"/>
              </a:spcAft>
              <a:buFont typeface="+mj-cs"/>
              <a:buAutoNum type="hebrew2Minus"/>
              <a:defRPr/>
            </a:pPr>
            <a:r>
              <a:rPr lang="he-IL" dirty="0"/>
              <a:t>פתחו דף חדש במחברת, בראש הדף הכותרת: "</a:t>
            </a:r>
            <a:r>
              <a:rPr lang="he-IL" b="1" dirty="0"/>
              <a:t>המרד הגדול</a:t>
            </a:r>
            <a:r>
              <a:rPr lang="he-IL" dirty="0"/>
              <a:t>"</a:t>
            </a:r>
          </a:p>
          <a:p>
            <a:pPr marL="514350" indent="-514350" fontAlgn="auto">
              <a:spcAft>
                <a:spcPts val="0"/>
              </a:spcAft>
              <a:buFont typeface="+mj-cs"/>
              <a:buAutoNum type="hebrew2Minus"/>
              <a:defRPr/>
            </a:pPr>
            <a:endParaRPr lang="he-IL" dirty="0"/>
          </a:p>
          <a:p>
            <a:pPr marL="514350" indent="-514350" fontAlgn="auto">
              <a:spcAft>
                <a:spcPts val="0"/>
              </a:spcAft>
              <a:buFont typeface="+mj-cs"/>
              <a:buAutoNum type="hebrew2Minus"/>
              <a:defRPr/>
            </a:pPr>
            <a:r>
              <a:rPr lang="he-IL" dirty="0"/>
              <a:t>סרקו את הברקוד המצורף והעתיקו את התרשים למחברת, או הדפיסו את הדף והוסיפו למחברת</a:t>
            </a:r>
          </a:p>
        </p:txBody>
      </p:sp>
      <p:sp>
        <p:nvSpPr>
          <p:cNvPr id="71685" name="מלבן 11">
            <a:extLst>
              <a:ext uri="{FF2B5EF4-FFF2-40B4-BE49-F238E27FC236}">
                <a16:creationId xmlns:a16="http://schemas.microsoft.com/office/drawing/2014/main" id="{DBAB3B6F-8618-4714-A358-B2289697E452}"/>
              </a:ext>
            </a:extLst>
          </p:cNvPr>
          <p:cNvSpPr>
            <a:spLocks noChangeArrowheads="1"/>
          </p:cNvSpPr>
          <p:nvPr/>
        </p:nvSpPr>
        <p:spPr bwMode="auto">
          <a:xfrm>
            <a:off x="268288" y="1081088"/>
            <a:ext cx="20383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algn="ctr" eaLnBrk="1" hangingPunct="1">
              <a:spcBef>
                <a:spcPct val="0"/>
              </a:spcBef>
              <a:buFontTx/>
              <a:buNone/>
            </a:pPr>
            <a:r>
              <a:rPr lang="he-IL" altLang="he-IL" sz="1600">
                <a:solidFill>
                  <a:srgbClr val="192A72"/>
                </a:solidFill>
              </a:rPr>
              <a:t>ניתן לסרוק את הברקוד ולהדפיס את התרשים המצורף</a:t>
            </a:r>
          </a:p>
        </p:txBody>
      </p:sp>
      <p:pic>
        <p:nvPicPr>
          <p:cNvPr id="71686" name="תמונה 4">
            <a:extLst>
              <a:ext uri="{FF2B5EF4-FFF2-40B4-BE49-F238E27FC236}">
                <a16:creationId xmlns:a16="http://schemas.microsoft.com/office/drawing/2014/main" id="{05AB2A2E-86D3-40A0-8FAF-B80A19D497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8288" y="2159000"/>
            <a:ext cx="20097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2B65CB79-B3A1-45A2-B664-5C45835B0539}"/>
              </a:ext>
            </a:extLst>
          </p:cNvPr>
          <p:cNvPicPr>
            <a:picLocks noChangeAspect="1"/>
          </p:cNvPicPr>
          <p:nvPr/>
        </p:nvPicPr>
        <p:blipFill>
          <a:blip r:embed="rId2"/>
          <a:stretch>
            <a:fillRect/>
          </a:stretch>
        </p:blipFill>
        <p:spPr>
          <a:xfrm>
            <a:off x="947738" y="298926"/>
            <a:ext cx="10296525" cy="579278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כותרת 1">
            <a:extLst>
              <a:ext uri="{FF2B5EF4-FFF2-40B4-BE49-F238E27FC236}">
                <a16:creationId xmlns:a16="http://schemas.microsoft.com/office/drawing/2014/main" id="{AE484B0B-5B0D-483B-8004-8F20AAD21424}"/>
              </a:ext>
            </a:extLst>
          </p:cNvPr>
          <p:cNvSpPr>
            <a:spLocks noGrp="1"/>
          </p:cNvSpPr>
          <p:nvPr>
            <p:ph type="title"/>
          </p:nvPr>
        </p:nvSpPr>
        <p:spPr>
          <a:xfrm>
            <a:off x="1023938" y="384175"/>
            <a:ext cx="9802812" cy="719138"/>
          </a:xfrm>
        </p:spPr>
        <p:txBody>
          <a:bodyPr/>
          <a:lstStyle/>
          <a:p>
            <a:pPr fontAlgn="base">
              <a:spcAft>
                <a:spcPct val="0"/>
              </a:spcAft>
            </a:pPr>
            <a:r>
              <a:rPr altLang="he-IL"/>
              <a:t>מידע כללי</a:t>
            </a:r>
          </a:p>
        </p:txBody>
      </p:sp>
      <p:sp>
        <p:nvSpPr>
          <p:cNvPr id="8" name="TextBox 7">
            <a:extLst>
              <a:ext uri="{FF2B5EF4-FFF2-40B4-BE49-F238E27FC236}">
                <a16:creationId xmlns:a16="http://schemas.microsoft.com/office/drawing/2014/main" id="{947687E3-78C0-457A-BE36-E03C6A7AD01B}"/>
              </a:ext>
            </a:extLst>
          </p:cNvPr>
          <p:cNvSpPr txBox="1"/>
          <p:nvPr/>
        </p:nvSpPr>
        <p:spPr>
          <a:xfrm>
            <a:off x="3924300" y="2263775"/>
            <a:ext cx="7418388" cy="3540125"/>
          </a:xfrm>
          <a:prstGeom prst="rect">
            <a:avLst/>
          </a:prstGeom>
          <a:noFill/>
        </p:spPr>
        <p:txBody>
          <a:bodyPr rtlCol="1">
            <a:spAutoFit/>
          </a:bodyPr>
          <a:lstStyle/>
          <a:p>
            <a:pPr algn="r" rtl="1" eaLnBrk="1" fontAlgn="auto" hangingPunct="1">
              <a:spcBef>
                <a:spcPts val="0"/>
              </a:spcBef>
              <a:spcAft>
                <a:spcPts val="0"/>
              </a:spcAft>
              <a:defRPr/>
            </a:pPr>
            <a:r>
              <a:rPr lang="he-IL" sz="2800" b="1" dirty="0">
                <a:effectLst>
                  <a:outerShdw blurRad="38100" dist="38100" dir="2700000" algn="tl">
                    <a:srgbClr val="000000">
                      <a:alpha val="43137"/>
                    </a:srgbClr>
                  </a:outerShdw>
                </a:effectLst>
                <a:latin typeface="+mn-lt"/>
                <a:cs typeface="+mn-cs"/>
              </a:rPr>
              <a:t>מתי?</a:t>
            </a:r>
            <a:r>
              <a:rPr lang="he-IL" sz="2800" dirty="0">
                <a:latin typeface="+mn-lt"/>
                <a:cs typeface="+mn-cs"/>
              </a:rPr>
              <a:t> 66 - 73 לספירה</a:t>
            </a:r>
          </a:p>
          <a:p>
            <a:pPr algn="r" rtl="1" eaLnBrk="1" fontAlgn="auto" hangingPunct="1">
              <a:spcBef>
                <a:spcPts val="0"/>
              </a:spcBef>
              <a:spcAft>
                <a:spcPts val="0"/>
              </a:spcAft>
              <a:defRPr/>
            </a:pPr>
            <a:endParaRPr lang="he-IL" sz="2800" dirty="0">
              <a:latin typeface="+mn-lt"/>
              <a:cs typeface="+mn-cs"/>
            </a:endParaRPr>
          </a:p>
          <a:p>
            <a:pPr algn="r" rtl="1" eaLnBrk="1" fontAlgn="auto" hangingPunct="1">
              <a:spcBef>
                <a:spcPts val="0"/>
              </a:spcBef>
              <a:spcAft>
                <a:spcPts val="0"/>
              </a:spcAft>
              <a:defRPr/>
            </a:pPr>
            <a:r>
              <a:rPr lang="he-IL" sz="2800" b="1" dirty="0">
                <a:effectLst>
                  <a:outerShdw blurRad="38100" dist="38100" dir="2700000" algn="tl">
                    <a:srgbClr val="000000">
                      <a:alpha val="43137"/>
                    </a:srgbClr>
                  </a:outerShdw>
                </a:effectLst>
                <a:latin typeface="+mn-lt"/>
                <a:cs typeface="+mn-cs"/>
              </a:rPr>
              <a:t>היכן?</a:t>
            </a:r>
            <a:r>
              <a:rPr lang="he-IL" sz="2800" dirty="0">
                <a:latin typeface="+mn-lt"/>
                <a:cs typeface="+mn-cs"/>
              </a:rPr>
              <a:t> </a:t>
            </a:r>
            <a:r>
              <a:rPr lang="he-IL" sz="2800" dirty="0" err="1">
                <a:latin typeface="+mn-lt"/>
                <a:cs typeface="+mn-cs"/>
              </a:rPr>
              <a:t>פרובינקיית</a:t>
            </a:r>
            <a:r>
              <a:rPr lang="he-IL" sz="2800" dirty="0">
                <a:latin typeface="+mn-lt"/>
                <a:cs typeface="+mn-cs"/>
              </a:rPr>
              <a:t> יהודה</a:t>
            </a:r>
          </a:p>
          <a:p>
            <a:pPr algn="r" rtl="1" eaLnBrk="1" fontAlgn="auto" hangingPunct="1">
              <a:spcBef>
                <a:spcPts val="0"/>
              </a:spcBef>
              <a:spcAft>
                <a:spcPts val="0"/>
              </a:spcAft>
              <a:defRPr/>
            </a:pPr>
            <a:endParaRPr lang="he-IL" sz="2800" dirty="0">
              <a:latin typeface="+mn-lt"/>
              <a:cs typeface="+mn-cs"/>
            </a:endParaRPr>
          </a:p>
          <a:p>
            <a:pPr algn="r" rtl="1" eaLnBrk="1" fontAlgn="auto" hangingPunct="1">
              <a:spcBef>
                <a:spcPts val="0"/>
              </a:spcBef>
              <a:spcAft>
                <a:spcPts val="0"/>
              </a:spcAft>
              <a:defRPr/>
            </a:pPr>
            <a:r>
              <a:rPr lang="he-IL" sz="2800" b="1" dirty="0">
                <a:effectLst>
                  <a:outerShdw blurRad="38100" dist="38100" dir="2700000" algn="tl">
                    <a:srgbClr val="000000">
                      <a:alpha val="43137"/>
                    </a:srgbClr>
                  </a:outerShdw>
                </a:effectLst>
                <a:latin typeface="+mn-lt"/>
                <a:cs typeface="+mn-cs"/>
              </a:rPr>
              <a:t>הצדדים הלוחמים: </a:t>
            </a:r>
            <a:r>
              <a:rPr lang="he-IL" sz="2800" dirty="0">
                <a:latin typeface="+mn-lt"/>
                <a:cs typeface="+mn-cs"/>
              </a:rPr>
              <a:t>העם היהודי מורד </a:t>
            </a:r>
          </a:p>
          <a:p>
            <a:pPr algn="r" rtl="1" eaLnBrk="1" fontAlgn="auto" hangingPunct="1">
              <a:spcBef>
                <a:spcPts val="0"/>
              </a:spcBef>
              <a:spcAft>
                <a:spcPts val="0"/>
              </a:spcAft>
              <a:defRPr/>
            </a:pPr>
            <a:r>
              <a:rPr lang="he-IL" sz="2800" dirty="0">
                <a:latin typeface="+mn-lt"/>
                <a:cs typeface="+mn-cs"/>
              </a:rPr>
              <a:t>                באימפריה הרומית</a:t>
            </a:r>
          </a:p>
          <a:p>
            <a:pPr algn="r" rtl="1" eaLnBrk="1" fontAlgn="auto" hangingPunct="1">
              <a:spcBef>
                <a:spcPts val="0"/>
              </a:spcBef>
              <a:spcAft>
                <a:spcPts val="0"/>
              </a:spcAft>
              <a:defRPr/>
            </a:pPr>
            <a:endParaRPr lang="he-IL" sz="2800" dirty="0">
              <a:latin typeface="+mn-lt"/>
              <a:cs typeface="+mn-cs"/>
            </a:endParaRPr>
          </a:p>
          <a:p>
            <a:pPr algn="r" rtl="1" eaLnBrk="1" fontAlgn="auto" hangingPunct="1">
              <a:spcBef>
                <a:spcPts val="0"/>
              </a:spcBef>
              <a:spcAft>
                <a:spcPts val="0"/>
              </a:spcAft>
              <a:defRPr/>
            </a:pPr>
            <a:endParaRPr lang="he-IL" sz="2800" dirty="0">
              <a:latin typeface="+mn-lt"/>
              <a:cs typeface="+mn-cs"/>
            </a:endParaRPr>
          </a:p>
        </p:txBody>
      </p:sp>
      <p:pic>
        <p:nvPicPr>
          <p:cNvPr id="11" name="תמונה 10">
            <a:extLst>
              <a:ext uri="{FF2B5EF4-FFF2-40B4-BE49-F238E27FC236}">
                <a16:creationId xmlns:a16="http://schemas.microsoft.com/office/drawing/2014/main" id="{5A861631-45D9-4A28-9FF0-A2F02110B08B}"/>
              </a:ext>
            </a:extLst>
          </p:cNvPr>
          <p:cNvPicPr>
            <a:picLocks noChangeAspect="1"/>
          </p:cNvPicPr>
          <p:nvPr/>
        </p:nvPicPr>
        <p:blipFill>
          <a:blip r:embed="rId3"/>
          <a:stretch>
            <a:fillRect/>
          </a:stretch>
        </p:blipFill>
        <p:spPr>
          <a:xfrm>
            <a:off x="476250" y="2643188"/>
            <a:ext cx="3560763" cy="3687762"/>
          </a:xfrm>
          <a:prstGeom prst="rect">
            <a:avLst/>
          </a:prstGeom>
          <a:effectLst>
            <a:outerShdw blurRad="50800" dist="38100" dir="8100000" algn="tr" rotWithShape="0">
              <a:prstClr val="black">
                <a:alpha val="40000"/>
              </a:prstClr>
            </a:outerShdw>
          </a:effectLst>
        </p:spPr>
      </p:pic>
      <p:pic>
        <p:nvPicPr>
          <p:cNvPr id="13" name="תמונה 12">
            <a:extLst>
              <a:ext uri="{FF2B5EF4-FFF2-40B4-BE49-F238E27FC236}">
                <a16:creationId xmlns:a16="http://schemas.microsoft.com/office/drawing/2014/main" id="{966B82C7-B3E9-4E62-90CE-8D3FF0A21F5A}"/>
              </a:ext>
            </a:extLst>
          </p:cNvPr>
          <p:cNvPicPr>
            <a:picLocks noChangeAspect="1"/>
          </p:cNvPicPr>
          <p:nvPr/>
        </p:nvPicPr>
        <p:blipFill>
          <a:blip r:embed="rId4">
            <a:extLst>
              <a:ext uri="{28A0092B-C50C-407E-A947-70E740481C1C}">
                <a14:useLocalDpi xmlns:a14="http://schemas.microsoft.com/office/drawing/2010/main" val="0"/>
              </a:ext>
            </a:extLst>
          </a:blip>
          <a:srcRect l="5264" t="27776" r="51251" b="52080"/>
          <a:stretch>
            <a:fillRect/>
          </a:stretch>
        </p:blipFill>
        <p:spPr bwMode="auto">
          <a:xfrm>
            <a:off x="476250" y="1103313"/>
            <a:ext cx="68040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a:extLst>
              <a:ext uri="{FF2B5EF4-FFF2-40B4-BE49-F238E27FC236}">
                <a16:creationId xmlns:a16="http://schemas.microsoft.com/office/drawing/2014/main" id="{B0D06077-6894-42EB-A64D-71C30E9408DD}"/>
              </a:ext>
            </a:extLst>
          </p:cNvPr>
          <p:cNvSpPr/>
          <p:nvPr/>
        </p:nvSpPr>
        <p:spPr>
          <a:xfrm>
            <a:off x="4502150" y="2259013"/>
            <a:ext cx="2778125" cy="150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15" name="מלבן 14">
            <a:extLst>
              <a:ext uri="{FF2B5EF4-FFF2-40B4-BE49-F238E27FC236}">
                <a16:creationId xmlns:a16="http://schemas.microsoft.com/office/drawing/2014/main" id="{BB0BD245-1DC9-466B-9D9D-954B0295E849}"/>
              </a:ext>
            </a:extLst>
          </p:cNvPr>
          <p:cNvSpPr/>
          <p:nvPr/>
        </p:nvSpPr>
        <p:spPr>
          <a:xfrm>
            <a:off x="6348413" y="1076325"/>
            <a:ext cx="1479550" cy="236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16" name="מלבן 15">
            <a:extLst>
              <a:ext uri="{FF2B5EF4-FFF2-40B4-BE49-F238E27FC236}">
                <a16:creationId xmlns:a16="http://schemas.microsoft.com/office/drawing/2014/main" id="{B3863C95-D26D-4C2C-9421-66F9C361577E}"/>
              </a:ext>
            </a:extLst>
          </p:cNvPr>
          <p:cNvSpPr/>
          <p:nvPr/>
        </p:nvSpPr>
        <p:spPr>
          <a:xfrm>
            <a:off x="6958013" y="1195388"/>
            <a:ext cx="392112" cy="2365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
        <p:nvSpPr>
          <p:cNvPr id="2" name="מלבן מעוגל 1">
            <a:extLst>
              <a:ext uri="{FF2B5EF4-FFF2-40B4-BE49-F238E27FC236}">
                <a16:creationId xmlns:a16="http://schemas.microsoft.com/office/drawing/2014/main" id="{8AC1E539-1A5A-4EEB-93C6-D52B9C244199}"/>
              </a:ext>
            </a:extLst>
          </p:cNvPr>
          <p:cNvSpPr/>
          <p:nvPr/>
        </p:nvSpPr>
        <p:spPr>
          <a:xfrm>
            <a:off x="3349625" y="1344613"/>
            <a:ext cx="1081088" cy="10699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כותרת 1">
            <a:extLst>
              <a:ext uri="{FF2B5EF4-FFF2-40B4-BE49-F238E27FC236}">
                <a16:creationId xmlns:a16="http://schemas.microsoft.com/office/drawing/2014/main" id="{F082CA7A-7552-4218-8489-3D811A8F68AA}"/>
              </a:ext>
            </a:extLst>
          </p:cNvPr>
          <p:cNvSpPr>
            <a:spLocks noGrp="1"/>
          </p:cNvSpPr>
          <p:nvPr>
            <p:ph type="title"/>
          </p:nvPr>
        </p:nvSpPr>
        <p:spPr>
          <a:xfrm>
            <a:off x="1023938" y="384175"/>
            <a:ext cx="9802812" cy="719138"/>
          </a:xfrm>
        </p:spPr>
        <p:txBody>
          <a:bodyPr/>
          <a:lstStyle/>
          <a:p>
            <a:pPr fontAlgn="base">
              <a:spcAft>
                <a:spcPct val="0"/>
              </a:spcAft>
            </a:pPr>
            <a:r>
              <a:rPr altLang="he-IL"/>
              <a:t>הקדמה</a:t>
            </a:r>
          </a:p>
        </p:txBody>
      </p:sp>
      <p:sp>
        <p:nvSpPr>
          <p:cNvPr id="9" name="מציין מיקום תוכן 8">
            <a:extLst>
              <a:ext uri="{FF2B5EF4-FFF2-40B4-BE49-F238E27FC236}">
                <a16:creationId xmlns:a16="http://schemas.microsoft.com/office/drawing/2014/main" id="{6FEE5BF9-7B2A-4F51-A4B7-F828AC6542E8}"/>
              </a:ext>
            </a:extLst>
          </p:cNvPr>
          <p:cNvSpPr>
            <a:spLocks noGrp="1"/>
          </p:cNvSpPr>
          <p:nvPr>
            <p:ph sz="quarter" idx="4"/>
          </p:nvPr>
        </p:nvSpPr>
        <p:spPr>
          <a:xfrm>
            <a:off x="515938" y="1238250"/>
            <a:ext cx="11160125" cy="3522663"/>
          </a:xfrm>
        </p:spPr>
        <p:txBody>
          <a:bodyPr/>
          <a:lstStyle/>
          <a:p>
            <a:pPr marL="0" indent="0" eaLnBrk="1" hangingPunct="1">
              <a:spcBef>
                <a:spcPct val="0"/>
              </a:spcBef>
              <a:buFont typeface="Arial" panose="020B0604020202020204" pitchFamily="34" charset="0"/>
              <a:buNone/>
            </a:pPr>
            <a:r>
              <a:rPr altLang="he-IL" sz="2800"/>
              <a:t>למרד הגדול, קדמו שנים רבות שבהם גברו המתחים בין רוב האוכלוסייה היהודית לבין השלטון הרומאי. פרוץ המרד מסיים תהליך ארוך של הידרדרות היחסים.</a:t>
            </a:r>
          </a:p>
          <a:p>
            <a:pPr marL="0" indent="0" eaLnBrk="1" hangingPunct="1">
              <a:spcBef>
                <a:spcPct val="0"/>
              </a:spcBef>
              <a:buFont typeface="Arial" panose="020B0604020202020204" pitchFamily="34" charset="0"/>
              <a:buNone/>
            </a:pPr>
            <a:endParaRPr altLang="he-IL" sz="2800"/>
          </a:p>
          <a:p>
            <a:pPr marL="0" indent="0" eaLnBrk="1" hangingPunct="1">
              <a:spcBef>
                <a:spcPct val="0"/>
              </a:spcBef>
              <a:buFont typeface="Arial" panose="020B0604020202020204" pitchFamily="34" charset="0"/>
              <a:buNone/>
            </a:pPr>
            <a:r>
              <a:rPr altLang="he-IL" sz="2800"/>
              <a:t>אפשר להבחין בין גורמים ארוכי-טווח, שהיו קיימים במהלך כל תקופת השלטון הרומאי, לבין הנסיבות המיידיות שהובילו לפרוץ המרד בשנת 66 לספירה.</a:t>
            </a:r>
          </a:p>
        </p:txBody>
      </p:sp>
      <p:pic>
        <p:nvPicPr>
          <p:cNvPr id="76804" name="תמונה 3">
            <a:extLst>
              <a:ext uri="{FF2B5EF4-FFF2-40B4-BE49-F238E27FC236}">
                <a16:creationId xmlns:a16="http://schemas.microsoft.com/office/drawing/2014/main" id="{2B44A4A5-9D44-4173-9F9A-CFC500BFAC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5938" y="4100513"/>
            <a:ext cx="3540125"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מלבן 4">
            <a:extLst>
              <a:ext uri="{FF2B5EF4-FFF2-40B4-BE49-F238E27FC236}">
                <a16:creationId xmlns:a16="http://schemas.microsoft.com/office/drawing/2014/main" id="{F351F3B1-9D12-4AFB-B13A-29ABEBB5B715}"/>
              </a:ext>
            </a:extLst>
          </p:cNvPr>
          <p:cNvSpPr>
            <a:spLocks noChangeArrowheads="1"/>
          </p:cNvSpPr>
          <p:nvPr/>
        </p:nvSpPr>
        <p:spPr bwMode="auto">
          <a:xfrm>
            <a:off x="515938" y="6184900"/>
            <a:ext cx="35401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000">
                <a:solidFill>
                  <a:srgbClr val="202122"/>
                </a:solidFill>
                <a:latin typeface="Arial" panose="020B0604020202020204" pitchFamily="34" charset="0"/>
              </a:rPr>
              <a:t>'החרבת בית המקדש בירושלים' של פרנצ'סקו אייץ, מתאר את החורבן והביזה של בית המקדש השני בידי חיילים רומאים. 1867</a:t>
            </a:r>
            <a:endParaRPr lang="he-IL" altLang="he-IL" sz="1000"/>
          </a:p>
        </p:txBody>
      </p:sp>
      <p:pic>
        <p:nvPicPr>
          <p:cNvPr id="11" name="תמונה 10" descr="objective c - iOS: CGPath Line Drawing with dynamic width ...">
            <a:extLst>
              <a:ext uri="{FF2B5EF4-FFF2-40B4-BE49-F238E27FC236}">
                <a16:creationId xmlns:a16="http://schemas.microsoft.com/office/drawing/2014/main" id="{F159C73C-1D21-41FF-A2BC-62A27962D4AF}"/>
              </a:ext>
            </a:extLst>
          </p:cNvPr>
          <p:cNvPicPr>
            <a:picLocks noChangeAspect="1"/>
          </p:cNvPicPr>
          <p:nvPr/>
        </p:nvPicPr>
        <p:blipFill>
          <a:blip r:embed="rId4">
            <a:extLst>
              <a:ext uri="{28A0092B-C50C-407E-A947-70E740481C1C}">
                <a14:useLocalDpi xmlns:a14="http://schemas.microsoft.com/office/drawing/2010/main" val="0"/>
              </a:ext>
            </a:extLst>
          </a:blip>
          <a:srcRect t="60001" b="14035"/>
          <a:stretch>
            <a:fillRect/>
          </a:stretch>
        </p:blipFill>
        <p:spPr bwMode="auto">
          <a:xfrm>
            <a:off x="4505394" y="3379788"/>
            <a:ext cx="52419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תמונה 14" descr="objective c - iOS: CGPath Line Drawing with dynamic width ...">
            <a:extLst>
              <a:ext uri="{FF2B5EF4-FFF2-40B4-BE49-F238E27FC236}">
                <a16:creationId xmlns:a16="http://schemas.microsoft.com/office/drawing/2014/main" id="{8A0FC5A4-76B1-4FE5-9049-56DE6D7FC98F}"/>
              </a:ext>
            </a:extLst>
          </p:cNvPr>
          <p:cNvPicPr>
            <a:picLocks noChangeAspect="1"/>
          </p:cNvPicPr>
          <p:nvPr/>
        </p:nvPicPr>
        <p:blipFill>
          <a:blip r:embed="rId4">
            <a:extLst>
              <a:ext uri="{28A0092B-C50C-407E-A947-70E740481C1C}">
                <a14:useLocalDpi xmlns:a14="http://schemas.microsoft.com/office/drawing/2010/main" val="0"/>
              </a:ext>
            </a:extLst>
          </a:blip>
          <a:srcRect t="60001" b="14035"/>
          <a:stretch>
            <a:fillRect/>
          </a:stretch>
        </p:blipFill>
        <p:spPr bwMode="auto">
          <a:xfrm>
            <a:off x="4056063" y="3886994"/>
            <a:ext cx="5241926"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right)">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7ED0F89A-A645-48A9-B27D-89FEE464AF52}"/>
              </a:ext>
            </a:extLst>
          </p:cNvPr>
          <p:cNvSpPr>
            <a:spLocks noGrp="1"/>
          </p:cNvSpPr>
          <p:nvPr>
            <p:ph type="ctrTitle"/>
          </p:nvPr>
        </p:nvSpPr>
        <p:spPr/>
        <p:txBody>
          <a:bodyPr/>
          <a:lstStyle/>
          <a:p>
            <a:r>
              <a:rPr lang="he-IL" dirty="0"/>
              <a:t>הגורמים לפרוץ המרד הגדול</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מציין מיקום תוכן 1">
            <a:extLst>
              <a:ext uri="{FF2B5EF4-FFF2-40B4-BE49-F238E27FC236}">
                <a16:creationId xmlns:a16="http://schemas.microsoft.com/office/drawing/2014/main" id="{0A59E0F7-5E0E-49A0-B1C9-8FDAE997D5C5}"/>
              </a:ext>
            </a:extLst>
          </p:cNvPr>
          <p:cNvSpPr>
            <a:spLocks noGrp="1"/>
          </p:cNvSpPr>
          <p:nvPr>
            <p:ph sz="quarter" idx="4"/>
          </p:nvPr>
        </p:nvSpPr>
        <p:spPr>
          <a:xfrm>
            <a:off x="258414" y="1141413"/>
            <a:ext cx="11787812" cy="4062412"/>
          </a:xfrm>
        </p:spPr>
        <p:txBody>
          <a:bodyPr/>
          <a:lstStyle/>
          <a:p>
            <a:pPr marL="0" indent="0" eaLnBrk="1" hangingPunct="1">
              <a:spcBef>
                <a:spcPct val="0"/>
              </a:spcBef>
              <a:buFont typeface="Arial" panose="020B0604020202020204" pitchFamily="34" charset="0"/>
              <a:buNone/>
            </a:pPr>
            <a:r>
              <a:rPr altLang="he-IL" dirty="0"/>
              <a:t>"..אבותינו ומלכיהם, שעלו עליכם לאין ערוך בממונם, בכוח גופם ובעוז רוחם, לא עמדו במערכה אפילו נגד חלק קטן של הצבא הרומי... אלפי עמים אחרים, שהכמיהה לחרות ממלאה את לבם נכנעו. איזהו החיל, איזהו הנשק בו אתם בוטחים? היכן צי </a:t>
            </a:r>
            <a:r>
              <a:rPr altLang="he-IL" dirty="0" err="1"/>
              <a:t>האניות</a:t>
            </a:r>
            <a:r>
              <a:rPr altLang="he-IL" dirty="0"/>
              <a:t> שבעזרתו תכבשו את הימים שבשליטת הרומאים? היכן האוצרות הדרושים כדי לשלם עבור מערכותיכם? האם אינכם רואים את גדולת האימפריה הרומית, האם אינכם יודעים מה מידת חולשתכם? וכי לא הובסו חילותינו פעמים רבות אף בידי העמים השכנים, בעוד חילות רומא לא ידעו תבוסה בעולם  כולו?... מהו הדבר הנוטע בכם ביטחון לקרוא תיגר על רומא?".</a:t>
            </a:r>
          </a:p>
        </p:txBody>
      </p:sp>
      <p:sp>
        <p:nvSpPr>
          <p:cNvPr id="80899" name="כותרת 2">
            <a:extLst>
              <a:ext uri="{FF2B5EF4-FFF2-40B4-BE49-F238E27FC236}">
                <a16:creationId xmlns:a16="http://schemas.microsoft.com/office/drawing/2014/main" id="{09A91EEA-5DDC-421C-A889-A5426FA020B2}"/>
              </a:ext>
            </a:extLst>
          </p:cNvPr>
          <p:cNvSpPr>
            <a:spLocks noGrp="1"/>
          </p:cNvSpPr>
          <p:nvPr>
            <p:ph type="title"/>
          </p:nvPr>
        </p:nvSpPr>
        <p:spPr>
          <a:xfrm>
            <a:off x="1585913" y="180975"/>
            <a:ext cx="9801225" cy="719138"/>
          </a:xfrm>
        </p:spPr>
        <p:txBody>
          <a:bodyPr/>
          <a:lstStyle/>
          <a:p>
            <a:pPr fontAlgn="base">
              <a:spcAft>
                <a:spcPct val="0"/>
              </a:spcAft>
            </a:pPr>
            <a:r>
              <a:rPr altLang="he-IL"/>
              <a:t>נאום אגריפס השני </a:t>
            </a:r>
            <a:r>
              <a:rPr altLang="he-IL" sz="2000"/>
              <a:t>על פי גרסת יוסף בן מתיתיהו</a:t>
            </a:r>
            <a:endParaRPr altLang="he-IL"/>
          </a:p>
        </p:txBody>
      </p:sp>
      <p:sp>
        <p:nvSpPr>
          <p:cNvPr id="5" name="TextBox 4">
            <a:extLst>
              <a:ext uri="{FF2B5EF4-FFF2-40B4-BE49-F238E27FC236}">
                <a16:creationId xmlns:a16="http://schemas.microsoft.com/office/drawing/2014/main" id="{32D4C621-D32D-4ABC-912C-065FA0EE959D}"/>
              </a:ext>
            </a:extLst>
          </p:cNvPr>
          <p:cNvSpPr txBox="1"/>
          <p:nvPr/>
        </p:nvSpPr>
        <p:spPr>
          <a:xfrm>
            <a:off x="334757" y="4832421"/>
            <a:ext cx="6499102" cy="954107"/>
          </a:xfrm>
          <a:prstGeom prst="rect">
            <a:avLst/>
          </a:prstGeom>
          <a:noFill/>
          <a:ln>
            <a:solidFill>
              <a:schemeClr val="tx1"/>
            </a:solidFill>
            <a:prstDash val="sysDot"/>
          </a:ln>
          <a:effectLst>
            <a:glow rad="63500">
              <a:schemeClr val="accent2">
                <a:satMod val="175000"/>
                <a:alpha val="40000"/>
              </a:schemeClr>
            </a:glow>
          </a:effectLst>
          <a:scene3d>
            <a:camera prst="orthographicFront"/>
            <a:lightRig rig="threePt" dir="t"/>
          </a:scene3d>
          <a:sp3d>
            <a:bevelT/>
          </a:sp3d>
        </p:spPr>
        <p:txBody>
          <a:bodyPr rtlCol="1">
            <a:spAutoFit/>
          </a:bodyPr>
          <a:lstStyle>
            <a:defPPr>
              <a:defRPr lang="he-IL"/>
            </a:defPPr>
            <a:lvl1pPr algn="ctr">
              <a:defRPr sz="2800" b="1">
                <a:solidFill>
                  <a:srgbClr val="002060"/>
                </a:solidFill>
                <a:effectLst>
                  <a:outerShdw blurRad="38100" dist="38100" dir="2700000" algn="tl">
                    <a:srgbClr val="000000">
                      <a:alpha val="43137"/>
                    </a:srgbClr>
                  </a:outerShdw>
                </a:effectLst>
              </a:defRPr>
            </a:lvl1pPr>
          </a:lstStyle>
          <a:p>
            <a:pPr rtl="1" eaLnBrk="1" fontAlgn="auto" hangingPunct="1">
              <a:spcBef>
                <a:spcPts val="0"/>
              </a:spcBef>
              <a:spcAft>
                <a:spcPts val="0"/>
              </a:spcAft>
              <a:defRPr/>
            </a:pPr>
            <a:r>
              <a:rPr lang="he-IL" dirty="0">
                <a:effectLst/>
                <a:latin typeface="+mn-lt"/>
                <a:cs typeface="+mn-cs"/>
              </a:rPr>
              <a:t>מדוע הימרו היהודים על חייהם על משפחותיהם וארצם, ובחרו לצאת למרד?</a:t>
            </a:r>
            <a:endParaRPr lang="he-IL" spc="300" dirty="0">
              <a:effectLst/>
              <a:latin typeface="+mn-lt"/>
              <a:cs typeface="+mn-cs"/>
            </a:endParaRPr>
          </a:p>
        </p:txBody>
      </p:sp>
      <p:sp>
        <p:nvSpPr>
          <p:cNvPr id="7" name="מלבן 6">
            <a:extLst>
              <a:ext uri="{FF2B5EF4-FFF2-40B4-BE49-F238E27FC236}">
                <a16:creationId xmlns:a16="http://schemas.microsoft.com/office/drawing/2014/main" id="{FC293AC2-C592-47EA-A305-4F4D642E25F3}"/>
              </a:ext>
            </a:extLst>
          </p:cNvPr>
          <p:cNvSpPr/>
          <p:nvPr/>
        </p:nvSpPr>
        <p:spPr>
          <a:xfrm>
            <a:off x="6624638" y="5524500"/>
            <a:ext cx="369887" cy="474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a:p>
        </p:txBody>
      </p:sp>
      <p:pic>
        <p:nvPicPr>
          <p:cNvPr id="6" name="תמונה 5" descr="Clipart - Question Mark Symbol with Cartoon eyes">
            <a:extLst>
              <a:ext uri="{FF2B5EF4-FFF2-40B4-BE49-F238E27FC236}">
                <a16:creationId xmlns:a16="http://schemas.microsoft.com/office/drawing/2014/main" id="{99FFF160-7A33-4705-BCDD-FDE7D5904D76}"/>
              </a:ext>
            </a:extLst>
          </p:cNvPr>
          <p:cNvPicPr>
            <a:picLocks noChangeAspect="1"/>
          </p:cNvPicPr>
          <p:nvPr/>
        </p:nvPicPr>
        <p:blipFill>
          <a:blip r:embed="rId3" cstate="email">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a:off x="6189638" y="5326301"/>
            <a:ext cx="1449108" cy="829112"/>
          </a:xfrm>
          <a:prstGeom prst="rect">
            <a:avLst/>
          </a:prstGeom>
        </p:spPr>
      </p:pic>
      <p:pic>
        <p:nvPicPr>
          <p:cNvPr id="8" name="תמונה 7" descr="objective c - iOS: CGPath Line Drawing with dynamic width ...">
            <a:extLst>
              <a:ext uri="{FF2B5EF4-FFF2-40B4-BE49-F238E27FC236}">
                <a16:creationId xmlns:a16="http://schemas.microsoft.com/office/drawing/2014/main" id="{9A343D93-07B4-4E10-80E0-2C6020906323}"/>
              </a:ext>
            </a:extLst>
          </p:cNvPr>
          <p:cNvPicPr>
            <a:picLocks noChangeAspect="1"/>
          </p:cNvPicPr>
          <p:nvPr/>
        </p:nvPicPr>
        <p:blipFill>
          <a:blip r:embed="rId4">
            <a:extLst>
              <a:ext uri="{28A0092B-C50C-407E-A947-70E740481C1C}">
                <a14:useLocalDpi xmlns:a14="http://schemas.microsoft.com/office/drawing/2010/main" val="0"/>
              </a:ext>
            </a:extLst>
          </a:blip>
          <a:srcRect t="60001" b="14035"/>
          <a:stretch>
            <a:fillRect/>
          </a:stretch>
        </p:blipFill>
        <p:spPr bwMode="auto">
          <a:xfrm>
            <a:off x="2765697" y="2122382"/>
            <a:ext cx="55594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תמונה 8" descr="objective c - iOS: CGPath Line Drawing with dynamic width ...">
            <a:extLst>
              <a:ext uri="{FF2B5EF4-FFF2-40B4-BE49-F238E27FC236}">
                <a16:creationId xmlns:a16="http://schemas.microsoft.com/office/drawing/2014/main" id="{AE0518F7-B028-42B1-894A-A668133659C9}"/>
              </a:ext>
            </a:extLst>
          </p:cNvPr>
          <p:cNvPicPr>
            <a:picLocks noChangeAspect="1"/>
          </p:cNvPicPr>
          <p:nvPr/>
        </p:nvPicPr>
        <p:blipFill>
          <a:blip r:embed="rId4">
            <a:extLst>
              <a:ext uri="{28A0092B-C50C-407E-A947-70E740481C1C}">
                <a14:useLocalDpi xmlns:a14="http://schemas.microsoft.com/office/drawing/2010/main" val="0"/>
              </a:ext>
            </a:extLst>
          </a:blip>
          <a:srcRect t="60001" b="14035"/>
          <a:stretch>
            <a:fillRect/>
          </a:stretch>
        </p:blipFill>
        <p:spPr bwMode="auto">
          <a:xfrm>
            <a:off x="1571711" y="2855189"/>
            <a:ext cx="98583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תמונה 9" descr="objective c - iOS: CGPath Line Drawing with dynamic width ...">
            <a:extLst>
              <a:ext uri="{FF2B5EF4-FFF2-40B4-BE49-F238E27FC236}">
                <a16:creationId xmlns:a16="http://schemas.microsoft.com/office/drawing/2014/main" id="{581E8B7A-3430-4A92-84C1-3E8BED7836B1}"/>
              </a:ext>
            </a:extLst>
          </p:cNvPr>
          <p:cNvPicPr>
            <a:picLocks noChangeAspect="1"/>
          </p:cNvPicPr>
          <p:nvPr/>
        </p:nvPicPr>
        <p:blipFill>
          <a:blip r:embed="rId4">
            <a:extLst>
              <a:ext uri="{28A0092B-C50C-407E-A947-70E740481C1C}">
                <a14:useLocalDpi xmlns:a14="http://schemas.microsoft.com/office/drawing/2010/main" val="0"/>
              </a:ext>
            </a:extLst>
          </a:blip>
          <a:srcRect t="60001" b="14035"/>
          <a:stretch>
            <a:fillRect/>
          </a:stretch>
        </p:blipFill>
        <p:spPr bwMode="auto">
          <a:xfrm>
            <a:off x="-723627" y="3587996"/>
            <a:ext cx="98583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5"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ppt_w</p:attrName>
                                        </p:attrNameLst>
                                      </p:cBhvr>
                                      <p:tavLst>
                                        <p:tav tm="0" fmla="#ppt_w*sin(2.5*pi*$)">
                                          <p:val>
                                            <p:fltVal val="0"/>
                                          </p:val>
                                        </p:tav>
                                        <p:tav tm="100000">
                                          <p:val>
                                            <p:fltVal val="1"/>
                                          </p:val>
                                        </p:tav>
                                      </p:tavLst>
                                    </p:anim>
                                    <p:anim calcmode="lin" valueType="num">
                                      <p:cBhvr>
                                        <p:cTn id="2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כותרת 1">
            <a:extLst>
              <a:ext uri="{FF2B5EF4-FFF2-40B4-BE49-F238E27FC236}">
                <a16:creationId xmlns:a16="http://schemas.microsoft.com/office/drawing/2014/main" id="{88E4858E-D0A6-4FA9-B6B9-34FFD4FADDDF}"/>
              </a:ext>
            </a:extLst>
          </p:cNvPr>
          <p:cNvSpPr>
            <a:spLocks noGrp="1"/>
          </p:cNvSpPr>
          <p:nvPr>
            <p:ph type="title"/>
          </p:nvPr>
        </p:nvSpPr>
        <p:spPr>
          <a:xfrm>
            <a:off x="1023938" y="155575"/>
            <a:ext cx="9802812" cy="719138"/>
          </a:xfrm>
        </p:spPr>
        <p:txBody>
          <a:bodyPr/>
          <a:lstStyle/>
          <a:p>
            <a:pPr fontAlgn="base">
              <a:spcAft>
                <a:spcPct val="0"/>
              </a:spcAft>
            </a:pPr>
            <a:r>
              <a:rPr altLang="he-IL"/>
              <a:t>משימת הכנה</a:t>
            </a:r>
            <a:endParaRPr lang="en-US" altLang="he-IL"/>
          </a:p>
        </p:txBody>
      </p:sp>
      <p:sp>
        <p:nvSpPr>
          <p:cNvPr id="11" name="מציין מיקום תוכן 10">
            <a:extLst>
              <a:ext uri="{FF2B5EF4-FFF2-40B4-BE49-F238E27FC236}">
                <a16:creationId xmlns:a16="http://schemas.microsoft.com/office/drawing/2014/main" id="{AB8BD618-A489-477B-BCFF-DD00331D5EAB}"/>
              </a:ext>
            </a:extLst>
          </p:cNvPr>
          <p:cNvSpPr>
            <a:spLocks noGrp="1"/>
          </p:cNvSpPr>
          <p:nvPr>
            <p:ph sz="quarter" idx="10"/>
          </p:nvPr>
        </p:nvSpPr>
        <p:spPr>
          <a:xfrm>
            <a:off x="2951163" y="942975"/>
            <a:ext cx="7885112" cy="4090988"/>
          </a:xfrm>
        </p:spPr>
        <p:txBody>
          <a:bodyPr rtlCol="1"/>
          <a:lstStyle/>
          <a:p>
            <a:pPr marL="0" indent="0" defTabSz="914491" eaLnBrk="1" fontAlgn="auto" hangingPunct="1">
              <a:spcAft>
                <a:spcPts val="0"/>
              </a:spcAft>
              <a:buFont typeface="Arial" panose="020B0604020202020204" pitchFamily="34" charset="0"/>
              <a:buNone/>
              <a:defRPr/>
            </a:pPr>
            <a:endParaRPr lang="he-IL" dirty="0">
              <a:ea typeface="+mn-ea"/>
            </a:endParaRPr>
          </a:p>
          <a:p>
            <a:pPr marL="514350" indent="-514350" defTabSz="914491" eaLnBrk="1" fontAlgn="auto" hangingPunct="1">
              <a:spcAft>
                <a:spcPts val="0"/>
              </a:spcAft>
              <a:buFont typeface="+mj-cs"/>
              <a:buAutoNum type="hebrew2Minus"/>
              <a:defRPr/>
            </a:pPr>
            <a:r>
              <a:rPr lang="he-IL" dirty="0">
                <a:ea typeface="+mn-ea"/>
              </a:rPr>
              <a:t>פתחו דף חדש במחברת, בראש הדף הכותרת: "</a:t>
            </a:r>
            <a:r>
              <a:rPr lang="he-IL" b="1" dirty="0">
                <a:ea typeface="+mn-ea"/>
              </a:rPr>
              <a:t>שלטון רומי ישיר ביהודה - תקופת הנציבים</a:t>
            </a:r>
            <a:r>
              <a:rPr lang="he-IL" dirty="0">
                <a:ea typeface="+mn-ea"/>
              </a:rPr>
              <a:t>"</a:t>
            </a:r>
          </a:p>
          <a:p>
            <a:pPr marL="514350" indent="-514350" defTabSz="914491" eaLnBrk="1" fontAlgn="auto" hangingPunct="1">
              <a:spcAft>
                <a:spcPts val="0"/>
              </a:spcAft>
              <a:buFont typeface="+mj-cs"/>
              <a:buAutoNum type="hebrew2Minus"/>
              <a:defRPr/>
            </a:pPr>
            <a:endParaRPr lang="he-IL" dirty="0">
              <a:ea typeface="+mn-ea"/>
            </a:endParaRPr>
          </a:p>
          <a:p>
            <a:pPr marL="514350" indent="-514350" defTabSz="914491" eaLnBrk="1" fontAlgn="auto" hangingPunct="1">
              <a:spcAft>
                <a:spcPts val="0"/>
              </a:spcAft>
              <a:buFont typeface="+mj-cs"/>
              <a:buAutoNum type="hebrew2Minus"/>
              <a:defRPr/>
            </a:pPr>
            <a:r>
              <a:rPr lang="he-IL" dirty="0">
                <a:ea typeface="+mn-ea"/>
              </a:rPr>
              <a:t>סרקו את הדף המצורף והעתיקו את התרשים למחברת, או הדפיסו את הדף והוסיפו למחברת</a:t>
            </a:r>
          </a:p>
        </p:txBody>
      </p:sp>
      <p:pic>
        <p:nvPicPr>
          <p:cNvPr id="28676" name="תמונה 6" descr="תמונה שמכילה אובייקט, שעון&#10;&#10;התיאור נוצר באופן אוטומטי">
            <a:extLst>
              <a:ext uri="{FF2B5EF4-FFF2-40B4-BE49-F238E27FC236}">
                <a16:creationId xmlns:a16="http://schemas.microsoft.com/office/drawing/2014/main" id="{6BD58020-CCC1-467E-A110-30BCC7314C7E}"/>
              </a:ext>
            </a:extLst>
          </p:cNvPr>
          <p:cNvPicPr>
            <a:picLocks noChangeAspect="1"/>
          </p:cNvPicPr>
          <p:nvPr/>
        </p:nvPicPr>
        <p:blipFill>
          <a:blip r:embed="rId3">
            <a:clrChange>
              <a:clrFrom>
                <a:srgbClr val="F3F2EE"/>
              </a:clrFrom>
              <a:clrTo>
                <a:srgbClr val="F3F2EE">
                  <a:alpha val="0"/>
                </a:srgbClr>
              </a:clrTo>
            </a:clrChange>
            <a:extLst>
              <a:ext uri="{28A0092B-C50C-407E-A947-70E740481C1C}">
                <a14:useLocalDpi xmlns:a14="http://schemas.microsoft.com/office/drawing/2010/main" val="0"/>
              </a:ext>
            </a:extLst>
          </a:blip>
          <a:srcRect/>
          <a:stretch>
            <a:fillRect/>
          </a:stretch>
        </p:blipFill>
        <p:spPr bwMode="auto">
          <a:xfrm>
            <a:off x="0" y="4314825"/>
            <a:ext cx="2278063"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מלבן 5">
            <a:extLst>
              <a:ext uri="{FF2B5EF4-FFF2-40B4-BE49-F238E27FC236}">
                <a16:creationId xmlns:a16="http://schemas.microsoft.com/office/drawing/2014/main" id="{74CAD59D-9C11-4CAC-910A-62D05C7AB71B}"/>
              </a:ext>
            </a:extLst>
          </p:cNvPr>
          <p:cNvSpPr>
            <a:spLocks noChangeArrowheads="1"/>
          </p:cNvSpPr>
          <p:nvPr/>
        </p:nvSpPr>
        <p:spPr bwMode="auto">
          <a:xfrm>
            <a:off x="466725" y="1211263"/>
            <a:ext cx="20383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algn="ctr" eaLnBrk="1" hangingPunct="1">
              <a:spcBef>
                <a:spcPct val="0"/>
              </a:spcBef>
              <a:buFontTx/>
              <a:buNone/>
            </a:pPr>
            <a:r>
              <a:rPr lang="he-IL" altLang="he-IL" sz="1600">
                <a:solidFill>
                  <a:srgbClr val="192A72"/>
                </a:solidFill>
              </a:rPr>
              <a:t>ניתן לסרוק את הברקוד ולהדפיס את התרשים המצורף</a:t>
            </a:r>
          </a:p>
        </p:txBody>
      </p:sp>
      <p:pic>
        <p:nvPicPr>
          <p:cNvPr id="28678" name="תמונה 3">
            <a:extLst>
              <a:ext uri="{FF2B5EF4-FFF2-40B4-BE49-F238E27FC236}">
                <a16:creationId xmlns:a16="http://schemas.microsoft.com/office/drawing/2014/main" id="{8C91E9A9-A6C3-4294-A2C0-E510BAC14E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725" y="2219325"/>
            <a:ext cx="20383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כותרת 1">
            <a:extLst>
              <a:ext uri="{FF2B5EF4-FFF2-40B4-BE49-F238E27FC236}">
                <a16:creationId xmlns:a16="http://schemas.microsoft.com/office/drawing/2014/main" id="{1572964E-3386-4B8D-B302-2C3656F2E90B}"/>
              </a:ext>
            </a:extLst>
          </p:cNvPr>
          <p:cNvSpPr>
            <a:spLocks noGrp="1"/>
          </p:cNvSpPr>
          <p:nvPr>
            <p:ph type="title"/>
          </p:nvPr>
        </p:nvSpPr>
        <p:spPr>
          <a:xfrm>
            <a:off x="1023938" y="155575"/>
            <a:ext cx="9802812" cy="719138"/>
          </a:xfrm>
        </p:spPr>
        <p:txBody>
          <a:bodyPr/>
          <a:lstStyle/>
          <a:p>
            <a:pPr fontAlgn="base">
              <a:spcAft>
                <a:spcPct val="0"/>
              </a:spcAft>
            </a:pPr>
            <a:r>
              <a:rPr altLang="he-IL"/>
              <a:t>הגורמים לפרוץ המרד הגדול</a:t>
            </a:r>
          </a:p>
        </p:txBody>
      </p:sp>
      <p:sp>
        <p:nvSpPr>
          <p:cNvPr id="4" name="מלבן 3">
            <a:extLst>
              <a:ext uri="{FF2B5EF4-FFF2-40B4-BE49-F238E27FC236}">
                <a16:creationId xmlns:a16="http://schemas.microsoft.com/office/drawing/2014/main" id="{EAFEFE4C-8DB8-4836-A367-698CE4FB4DC4}"/>
              </a:ext>
            </a:extLst>
          </p:cNvPr>
          <p:cNvSpPr/>
          <p:nvPr/>
        </p:nvSpPr>
        <p:spPr>
          <a:xfrm>
            <a:off x="7131050" y="1346200"/>
            <a:ext cx="3562350" cy="461963"/>
          </a:xfrm>
          <a:prstGeom prst="rect">
            <a:avLst/>
          </a:prstGeom>
        </p:spPr>
        <p:txBody>
          <a:bodyPr>
            <a:spAutoFit/>
          </a:bodyPr>
          <a:lstStyle/>
          <a:p>
            <a:pPr algn="r" rtl="1" eaLnBrk="1" fontAlgn="auto" hangingPunct="1">
              <a:spcBef>
                <a:spcPts val="0"/>
              </a:spcBef>
              <a:spcAft>
                <a:spcPts val="0"/>
              </a:spcAft>
              <a:defRPr/>
            </a:pPr>
            <a:r>
              <a:rPr lang="he-IL" sz="2400" b="1" dirty="0">
                <a:latin typeface="+mn-lt"/>
                <a:cs typeface="+mn-cs"/>
              </a:rPr>
              <a:t>גורמים ארוכי טווח:</a:t>
            </a:r>
          </a:p>
        </p:txBody>
      </p:sp>
      <p:pic>
        <p:nvPicPr>
          <p:cNvPr id="7" name="תמונה 6" descr="animation - Create animated gif of an arrow being hand ...">
            <a:extLst>
              <a:ext uri="{FF2B5EF4-FFF2-40B4-BE49-F238E27FC236}">
                <a16:creationId xmlns:a16="http://schemas.microsoft.com/office/drawing/2014/main" id="{46B8593B-A4FE-4EFC-B458-168ED30920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806076">
            <a:off x="8158163" y="758825"/>
            <a:ext cx="6985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תמונה 7" descr="animation - Create animated gif of an arrow being hand ...">
            <a:extLst>
              <a:ext uri="{FF2B5EF4-FFF2-40B4-BE49-F238E27FC236}">
                <a16:creationId xmlns:a16="http://schemas.microsoft.com/office/drawing/2014/main" id="{EA17FE33-5876-4FE8-8824-84059A98B0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7252213" flipH="1">
            <a:off x="3290887" y="831851"/>
            <a:ext cx="60166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תרשים זרימה: מסיים 10">
            <a:extLst>
              <a:ext uri="{FF2B5EF4-FFF2-40B4-BE49-F238E27FC236}">
                <a16:creationId xmlns:a16="http://schemas.microsoft.com/office/drawing/2014/main" id="{65CF19B0-B50C-40AD-BC08-14E9353DC465}"/>
              </a:ext>
            </a:extLst>
          </p:cNvPr>
          <p:cNvSpPr/>
          <p:nvPr/>
        </p:nvSpPr>
        <p:spPr>
          <a:xfrm>
            <a:off x="9144000" y="3351213"/>
            <a:ext cx="2632075" cy="1246187"/>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400" dirty="0"/>
              <a:t>התנגדות לשלטון הרומאי</a:t>
            </a:r>
          </a:p>
        </p:txBody>
      </p:sp>
      <p:sp>
        <p:nvSpPr>
          <p:cNvPr id="15" name="תרשים זרימה: מסיים 14">
            <a:extLst>
              <a:ext uri="{FF2B5EF4-FFF2-40B4-BE49-F238E27FC236}">
                <a16:creationId xmlns:a16="http://schemas.microsoft.com/office/drawing/2014/main" id="{65CF19B0-B50C-40AD-BC08-14E9353DC465}"/>
              </a:ext>
            </a:extLst>
          </p:cNvPr>
          <p:cNvSpPr/>
          <p:nvPr/>
        </p:nvSpPr>
        <p:spPr>
          <a:xfrm>
            <a:off x="6280150" y="3351213"/>
            <a:ext cx="2632075" cy="1246187"/>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400" dirty="0"/>
              <a:t>האמונה הדתית בגאולה המשיחית</a:t>
            </a:r>
          </a:p>
        </p:txBody>
      </p:sp>
      <p:sp>
        <p:nvSpPr>
          <p:cNvPr id="16" name="תרשים זרימה: מסיים 15">
            <a:extLst>
              <a:ext uri="{FF2B5EF4-FFF2-40B4-BE49-F238E27FC236}">
                <a16:creationId xmlns:a16="http://schemas.microsoft.com/office/drawing/2014/main" id="{65CF19B0-B50C-40AD-BC08-14E9353DC465}"/>
              </a:ext>
            </a:extLst>
          </p:cNvPr>
          <p:cNvSpPr/>
          <p:nvPr/>
        </p:nvSpPr>
        <p:spPr>
          <a:xfrm>
            <a:off x="9144000" y="1892300"/>
            <a:ext cx="2632075" cy="124777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400" dirty="0"/>
              <a:t>קיטוב בחברה היהודית</a:t>
            </a:r>
          </a:p>
        </p:txBody>
      </p:sp>
      <p:sp>
        <p:nvSpPr>
          <p:cNvPr id="17" name="תרשים זרימה: מסיים 16">
            <a:extLst>
              <a:ext uri="{FF2B5EF4-FFF2-40B4-BE49-F238E27FC236}">
                <a16:creationId xmlns:a16="http://schemas.microsoft.com/office/drawing/2014/main" id="{65CF19B0-B50C-40AD-BC08-14E9353DC465}"/>
              </a:ext>
            </a:extLst>
          </p:cNvPr>
          <p:cNvSpPr/>
          <p:nvPr/>
        </p:nvSpPr>
        <p:spPr>
          <a:xfrm>
            <a:off x="6280150" y="1892300"/>
            <a:ext cx="2632075" cy="124777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400" dirty="0"/>
              <a:t>מתח בין יהודים ונוכרים</a:t>
            </a:r>
          </a:p>
        </p:txBody>
      </p:sp>
      <p:sp>
        <p:nvSpPr>
          <p:cNvPr id="18" name="מלבן 17">
            <a:extLst>
              <a:ext uri="{FF2B5EF4-FFF2-40B4-BE49-F238E27FC236}">
                <a16:creationId xmlns:a16="http://schemas.microsoft.com/office/drawing/2014/main" id="{46D727C0-D417-49B5-9564-7111431A9067}"/>
              </a:ext>
            </a:extLst>
          </p:cNvPr>
          <p:cNvSpPr/>
          <p:nvPr/>
        </p:nvSpPr>
        <p:spPr>
          <a:xfrm>
            <a:off x="2397927" y="1350963"/>
            <a:ext cx="2510623" cy="461665"/>
          </a:xfrm>
          <a:prstGeom prst="rect">
            <a:avLst/>
          </a:prstGeom>
        </p:spPr>
        <p:txBody>
          <a:bodyPr wrap="none">
            <a:spAutoFit/>
          </a:bodyPr>
          <a:lstStyle/>
          <a:p>
            <a:pPr algn="r" rtl="1" eaLnBrk="1" fontAlgn="auto" hangingPunct="1">
              <a:spcBef>
                <a:spcPts val="0"/>
              </a:spcBef>
              <a:spcAft>
                <a:spcPts val="0"/>
              </a:spcAft>
              <a:defRPr/>
            </a:pPr>
            <a:r>
              <a:rPr lang="he-IL" sz="2400" b="1" dirty="0">
                <a:latin typeface="+mn-lt"/>
                <a:cs typeface="+mn-cs"/>
              </a:rPr>
              <a:t>הנסיבות </a:t>
            </a:r>
            <a:r>
              <a:rPr lang="he-IL" sz="2400" b="1" dirty="0" err="1">
                <a:latin typeface="+mn-lt"/>
                <a:cs typeface="+mn-cs"/>
              </a:rPr>
              <a:t>המיידיות</a:t>
            </a:r>
            <a:r>
              <a:rPr lang="he-IL" sz="2400" b="1" dirty="0">
                <a:latin typeface="+mn-lt"/>
                <a:cs typeface="+mn-cs"/>
              </a:rPr>
              <a:t>:</a:t>
            </a:r>
          </a:p>
        </p:txBody>
      </p:sp>
      <p:sp>
        <p:nvSpPr>
          <p:cNvPr id="19" name="תרשים זרימה: מסיים 18">
            <a:extLst>
              <a:ext uri="{FF2B5EF4-FFF2-40B4-BE49-F238E27FC236}">
                <a16:creationId xmlns:a16="http://schemas.microsoft.com/office/drawing/2014/main" id="{65CF19B0-B50C-40AD-BC08-14E9353DC465}"/>
              </a:ext>
            </a:extLst>
          </p:cNvPr>
          <p:cNvSpPr/>
          <p:nvPr/>
        </p:nvSpPr>
        <p:spPr>
          <a:xfrm>
            <a:off x="1601788" y="1892300"/>
            <a:ext cx="2632075" cy="124777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400" dirty="0"/>
              <a:t>זלזול ופגיעה בדת היהודית</a:t>
            </a:r>
          </a:p>
        </p:txBody>
      </p:sp>
      <p:sp>
        <p:nvSpPr>
          <p:cNvPr id="21" name="תרשים זרימה: מסיים 20">
            <a:extLst>
              <a:ext uri="{FF2B5EF4-FFF2-40B4-BE49-F238E27FC236}">
                <a16:creationId xmlns:a16="http://schemas.microsoft.com/office/drawing/2014/main" id="{65CF19B0-B50C-40AD-BC08-14E9353DC465}"/>
              </a:ext>
            </a:extLst>
          </p:cNvPr>
          <p:cNvSpPr/>
          <p:nvPr/>
        </p:nvSpPr>
        <p:spPr>
          <a:xfrm>
            <a:off x="242888" y="3351213"/>
            <a:ext cx="2632075" cy="1246187"/>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400" dirty="0"/>
              <a:t>התנגשויות אלימות בין האוכלוסיות</a:t>
            </a:r>
          </a:p>
        </p:txBody>
      </p:sp>
      <p:sp>
        <p:nvSpPr>
          <p:cNvPr id="22" name="תרשים זרימה: מסיים 21">
            <a:extLst>
              <a:ext uri="{FF2B5EF4-FFF2-40B4-BE49-F238E27FC236}">
                <a16:creationId xmlns:a16="http://schemas.microsoft.com/office/drawing/2014/main" id="{65CF19B0-B50C-40AD-BC08-14E9353DC465}"/>
              </a:ext>
            </a:extLst>
          </p:cNvPr>
          <p:cNvSpPr/>
          <p:nvPr/>
        </p:nvSpPr>
        <p:spPr>
          <a:xfrm>
            <a:off x="3084513" y="3351213"/>
            <a:ext cx="2632075" cy="1246187"/>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400" dirty="0"/>
              <a:t>אכזריות ושחיתות של הנציבים </a:t>
            </a:r>
          </a:p>
        </p:txBody>
      </p:sp>
      <p:sp>
        <p:nvSpPr>
          <p:cNvPr id="82958" name="מלבן 2">
            <a:extLst>
              <a:ext uri="{FF2B5EF4-FFF2-40B4-BE49-F238E27FC236}">
                <a16:creationId xmlns:a16="http://schemas.microsoft.com/office/drawing/2014/main" id="{076994B3-CBA0-4568-945F-0FFD96A46A8B}"/>
              </a:ext>
            </a:extLst>
          </p:cNvPr>
          <p:cNvSpPr>
            <a:spLocks noChangeArrowheads="1"/>
          </p:cNvSpPr>
          <p:nvPr/>
        </p:nvSpPr>
        <p:spPr bwMode="auto">
          <a:xfrm>
            <a:off x="3048000" y="3105150"/>
            <a:ext cx="609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endParaRPr lang="he-IL" altLang="he-IL"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כותרת 7">
            <a:extLst>
              <a:ext uri="{FF2B5EF4-FFF2-40B4-BE49-F238E27FC236}">
                <a16:creationId xmlns:a16="http://schemas.microsoft.com/office/drawing/2014/main" id="{291D0CD7-D174-446B-9D31-C15F1A7EFB22}"/>
              </a:ext>
            </a:extLst>
          </p:cNvPr>
          <p:cNvSpPr>
            <a:spLocks noGrp="1"/>
          </p:cNvSpPr>
          <p:nvPr>
            <p:ph type="title"/>
          </p:nvPr>
        </p:nvSpPr>
        <p:spPr>
          <a:xfrm>
            <a:off x="1023938" y="155575"/>
            <a:ext cx="9802812" cy="719138"/>
          </a:xfrm>
        </p:spPr>
        <p:txBody>
          <a:bodyPr/>
          <a:lstStyle/>
          <a:p>
            <a:pPr fontAlgn="base">
              <a:spcAft>
                <a:spcPct val="0"/>
              </a:spcAft>
            </a:pPr>
            <a:r>
              <a:rPr altLang="he-IL">
                <a:cs typeface="+mn-cs"/>
              </a:rPr>
              <a:t>העמקת הקיטוב החברתי</a:t>
            </a:r>
          </a:p>
        </p:txBody>
      </p:sp>
      <p:sp>
        <p:nvSpPr>
          <p:cNvPr id="84995" name="מלבן 2">
            <a:extLst>
              <a:ext uri="{FF2B5EF4-FFF2-40B4-BE49-F238E27FC236}">
                <a16:creationId xmlns:a16="http://schemas.microsoft.com/office/drawing/2014/main" id="{A3492DC6-71EA-468E-B49E-C87E30EB66E9}"/>
              </a:ext>
            </a:extLst>
          </p:cNvPr>
          <p:cNvSpPr>
            <a:spLocks noChangeArrowheads="1"/>
          </p:cNvSpPr>
          <p:nvPr/>
        </p:nvSpPr>
        <p:spPr bwMode="auto">
          <a:xfrm>
            <a:off x="924338" y="1100138"/>
            <a:ext cx="10958099" cy="114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lnSpc>
                <a:spcPct val="150000"/>
              </a:lnSpc>
              <a:spcBef>
                <a:spcPct val="0"/>
              </a:spcBef>
              <a:buFontTx/>
              <a:buNone/>
            </a:pPr>
            <a:r>
              <a:rPr lang="he-IL" altLang="he-IL" sz="2400" dirty="0" err="1">
                <a:solidFill>
                  <a:srgbClr val="333333"/>
                </a:solidFill>
                <a:latin typeface="Arimo"/>
                <a:cs typeface="+mn-cs"/>
              </a:rPr>
              <a:t>המִסים</a:t>
            </a:r>
            <a:r>
              <a:rPr lang="he-IL" altLang="he-IL" sz="2400" dirty="0">
                <a:solidFill>
                  <a:srgbClr val="333333"/>
                </a:solidFill>
                <a:latin typeface="Arimo"/>
                <a:cs typeface="+mn-cs"/>
              </a:rPr>
              <a:t> שהטיל השלטון הרומי על יהודה הגבירו את הקיטוב בין המעמדות והחריפו את המאבק הפנימי בתוך החברה היהודית:</a:t>
            </a:r>
          </a:p>
        </p:txBody>
      </p:sp>
      <p:sp>
        <p:nvSpPr>
          <p:cNvPr id="84996" name="מלבן 1">
            <a:extLst>
              <a:ext uri="{FF2B5EF4-FFF2-40B4-BE49-F238E27FC236}">
                <a16:creationId xmlns:a16="http://schemas.microsoft.com/office/drawing/2014/main" id="{EDA08E2A-0A75-455E-8B41-489DE2E7CC98}"/>
              </a:ext>
            </a:extLst>
          </p:cNvPr>
          <p:cNvSpPr>
            <a:spLocks noChangeArrowheads="1"/>
          </p:cNvSpPr>
          <p:nvPr/>
        </p:nvSpPr>
        <p:spPr bwMode="auto">
          <a:xfrm>
            <a:off x="188843" y="3198813"/>
            <a:ext cx="242735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Clr>
                <a:srgbClr val="FF0000"/>
              </a:buClr>
              <a:buFont typeface="Wingdings" panose="05000000000000000000" pitchFamily="2" charset="2"/>
              <a:buChar char="ü"/>
            </a:pPr>
            <a:r>
              <a:rPr lang="he-IL" altLang="he-IL" sz="2000" dirty="0">
                <a:solidFill>
                  <a:srgbClr val="333333"/>
                </a:solidFill>
                <a:latin typeface="Assistant" pitchFamily="2" charset="0"/>
                <a:cs typeface="+mn-cs"/>
              </a:rPr>
              <a:t>הכוהנים הגדולים</a:t>
            </a:r>
          </a:p>
          <a:p>
            <a:pPr eaLnBrk="1" hangingPunct="1">
              <a:spcBef>
                <a:spcPct val="0"/>
              </a:spcBef>
              <a:buClr>
                <a:srgbClr val="FF0000"/>
              </a:buClr>
              <a:buFont typeface="Wingdings" panose="05000000000000000000" pitchFamily="2" charset="2"/>
              <a:buChar char="ü"/>
            </a:pPr>
            <a:r>
              <a:rPr lang="he-IL" altLang="he-IL" sz="2000" dirty="0">
                <a:solidFill>
                  <a:srgbClr val="333333"/>
                </a:solidFill>
                <a:latin typeface="Assistant" pitchFamily="2" charset="0"/>
                <a:cs typeface="+mn-cs"/>
              </a:rPr>
              <a:t>צאצאי הורדוס</a:t>
            </a:r>
          </a:p>
          <a:p>
            <a:pPr eaLnBrk="1" hangingPunct="1">
              <a:spcBef>
                <a:spcPct val="0"/>
              </a:spcBef>
              <a:buClr>
                <a:srgbClr val="FF0000"/>
              </a:buClr>
              <a:buFont typeface="Wingdings" panose="05000000000000000000" pitchFamily="2" charset="2"/>
              <a:buChar char="ü"/>
            </a:pPr>
            <a:r>
              <a:rPr lang="he-IL" altLang="he-IL" sz="2000" dirty="0">
                <a:solidFill>
                  <a:srgbClr val="333333"/>
                </a:solidFill>
                <a:latin typeface="Assistant" pitchFamily="2" charset="0"/>
                <a:cs typeface="+mn-cs"/>
              </a:rPr>
              <a:t>עשירי ירושלים</a:t>
            </a:r>
            <a:endParaRPr lang="he-IL" altLang="he-IL" sz="2000" dirty="0">
              <a:latin typeface="Assistant" pitchFamily="2" charset="0"/>
              <a:cs typeface="+mn-cs"/>
            </a:endParaRPr>
          </a:p>
        </p:txBody>
      </p:sp>
      <p:sp>
        <p:nvSpPr>
          <p:cNvPr id="6" name="מלבן 5">
            <a:extLst>
              <a:ext uri="{FF2B5EF4-FFF2-40B4-BE49-F238E27FC236}">
                <a16:creationId xmlns:a16="http://schemas.microsoft.com/office/drawing/2014/main" id="{1F0F4FA2-42F5-465F-A221-53268F84AD67}"/>
              </a:ext>
            </a:extLst>
          </p:cNvPr>
          <p:cNvSpPr/>
          <p:nvPr/>
        </p:nvSpPr>
        <p:spPr>
          <a:xfrm>
            <a:off x="7356475" y="3198813"/>
            <a:ext cx="4170363" cy="1015663"/>
          </a:xfrm>
          <a:prstGeom prst="rect">
            <a:avLst/>
          </a:prstGeom>
          <a:ln cap="rnd"/>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sz="2000" dirty="0">
                <a:solidFill>
                  <a:srgbClr val="333333"/>
                </a:solidFill>
                <a:latin typeface="Arimo"/>
              </a:rPr>
              <a:t>המסים הִכבידו בעיקר על השכבות הנמוכות, איכרים רבים התרוששו ואיבדו את הבעלוּת על אַדְמותיהם</a:t>
            </a:r>
          </a:p>
        </p:txBody>
      </p:sp>
      <p:sp>
        <p:nvSpPr>
          <p:cNvPr id="7" name="מלבן 6">
            <a:extLst>
              <a:ext uri="{FF2B5EF4-FFF2-40B4-BE49-F238E27FC236}">
                <a16:creationId xmlns:a16="http://schemas.microsoft.com/office/drawing/2014/main" id="{9A3BD8C6-677B-4694-9288-69BCE245A825}"/>
              </a:ext>
            </a:extLst>
          </p:cNvPr>
          <p:cNvSpPr/>
          <p:nvPr/>
        </p:nvSpPr>
        <p:spPr>
          <a:xfrm>
            <a:off x="2873375" y="3160713"/>
            <a:ext cx="4225925" cy="10156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sz="2000" dirty="0">
                <a:solidFill>
                  <a:srgbClr val="333333"/>
                </a:solidFill>
                <a:latin typeface="Arimo"/>
              </a:rPr>
              <a:t>בני המעמד הגבוה הגבירו את שיתוף הפעולה עם השלטון הרומי ולא היססו לעשוק את פשוטי העם</a:t>
            </a:r>
          </a:p>
        </p:txBody>
      </p:sp>
      <p:pic>
        <p:nvPicPr>
          <p:cNvPr id="12" name="תמונה 11" descr="animation - Create animated gif of an arrow being hand ...">
            <a:extLst>
              <a:ext uri="{FF2B5EF4-FFF2-40B4-BE49-F238E27FC236}">
                <a16:creationId xmlns:a16="http://schemas.microsoft.com/office/drawing/2014/main" id="{08C2D361-DB08-4586-8E38-9DBF8CA0AE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806076">
            <a:off x="9091613" y="2328863"/>
            <a:ext cx="70008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תמונה 12" descr="animation - Create animated gif of an arrow being hand ...">
            <a:extLst>
              <a:ext uri="{FF2B5EF4-FFF2-40B4-BE49-F238E27FC236}">
                <a16:creationId xmlns:a16="http://schemas.microsoft.com/office/drawing/2014/main" id="{771C1AE6-618E-4AB8-B08C-0603728E36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7252213" flipH="1">
            <a:off x="4684712" y="2378076"/>
            <a:ext cx="60166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כותרת 7">
            <a:extLst>
              <a:ext uri="{FF2B5EF4-FFF2-40B4-BE49-F238E27FC236}">
                <a16:creationId xmlns:a16="http://schemas.microsoft.com/office/drawing/2014/main" id="{B685831F-587D-42A2-AAA0-063CE7005D62}"/>
              </a:ext>
            </a:extLst>
          </p:cNvPr>
          <p:cNvSpPr>
            <a:spLocks noGrp="1"/>
          </p:cNvSpPr>
          <p:nvPr>
            <p:ph type="title"/>
          </p:nvPr>
        </p:nvSpPr>
        <p:spPr>
          <a:xfrm>
            <a:off x="252413" y="558800"/>
            <a:ext cx="10826750" cy="719138"/>
          </a:xfrm>
        </p:spPr>
        <p:txBody>
          <a:bodyPr/>
          <a:lstStyle/>
          <a:p>
            <a:pPr fontAlgn="base">
              <a:spcAft>
                <a:spcPct val="0"/>
              </a:spcAft>
            </a:pPr>
            <a:r>
              <a:rPr altLang="he-IL"/>
              <a:t>החרפת המתח בין היהודים והנוכרים</a:t>
            </a:r>
          </a:p>
        </p:txBody>
      </p:sp>
      <p:sp>
        <p:nvSpPr>
          <p:cNvPr id="3" name="מלבן 2">
            <a:extLst>
              <a:ext uri="{FF2B5EF4-FFF2-40B4-BE49-F238E27FC236}">
                <a16:creationId xmlns:a16="http://schemas.microsoft.com/office/drawing/2014/main" id="{485611A8-86EA-4135-8397-6BC9868F3A75}"/>
              </a:ext>
            </a:extLst>
          </p:cNvPr>
          <p:cNvSpPr/>
          <p:nvPr/>
        </p:nvSpPr>
        <p:spPr>
          <a:xfrm>
            <a:off x="550863" y="1465263"/>
            <a:ext cx="10748962" cy="2589212"/>
          </a:xfrm>
          <a:prstGeom prst="rect">
            <a:avLst/>
          </a:prstGeom>
        </p:spPr>
        <p:txBody>
          <a:bodyPr>
            <a:spAutoFit/>
          </a:bodyPr>
          <a:lstStyle/>
          <a:p>
            <a:pPr algn="r" rtl="1" eaLnBrk="1" fontAlgn="auto" hangingPunct="1">
              <a:lnSpc>
                <a:spcPct val="150000"/>
              </a:lnSpc>
              <a:spcBef>
                <a:spcPts val="0"/>
              </a:spcBef>
              <a:spcAft>
                <a:spcPts val="0"/>
              </a:spcAft>
              <a:defRPr/>
            </a:pPr>
            <a:r>
              <a:rPr lang="he-IL" sz="2200" spc="300" dirty="0">
                <a:solidFill>
                  <a:srgbClr val="080808"/>
                </a:solidFill>
                <a:latin typeface="+mn-lt"/>
                <a:cs typeface="+mn-cs"/>
              </a:rPr>
              <a:t>בין יהודים לנכרים היה מתח קבוע שנבע משנאה בין שני הצדדים. מאז תחילת הכיבוש הרומי התחזק מעמד הנוכרים בארץ ישראל. הנציבים העדיפו את האוכלוסייה הנוכרית על פני האוכלוסייה היהודית ואף מינו אותם לשרת בחילות העזר הרומיים ששהו בארץ.</a:t>
            </a:r>
          </a:p>
        </p:txBody>
      </p:sp>
      <p:sp>
        <p:nvSpPr>
          <p:cNvPr id="8" name="תרשים זרימה: מסיים 7">
            <a:extLst>
              <a:ext uri="{FF2B5EF4-FFF2-40B4-BE49-F238E27FC236}">
                <a16:creationId xmlns:a16="http://schemas.microsoft.com/office/drawing/2014/main" id="{65CF19B0-B50C-40AD-BC08-14E9353DC465}"/>
              </a:ext>
            </a:extLst>
          </p:cNvPr>
          <p:cNvSpPr/>
          <p:nvPr/>
        </p:nvSpPr>
        <p:spPr>
          <a:xfrm>
            <a:off x="3848100" y="4170363"/>
            <a:ext cx="2938463" cy="160337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3200" b="1" dirty="0">
                <a:effectLst>
                  <a:outerShdw blurRad="38100" dist="38100" dir="2700000" algn="tl">
                    <a:srgbClr val="000000">
                      <a:alpha val="43137"/>
                    </a:srgbClr>
                  </a:outerShdw>
                </a:effectLst>
              </a:rPr>
              <a:t>סכסוך קיסריה</a:t>
            </a:r>
          </a:p>
        </p:txBody>
      </p:sp>
      <p:pic>
        <p:nvPicPr>
          <p:cNvPr id="4" name="תמונה 3">
            <a:extLst>
              <a:ext uri="{FF2B5EF4-FFF2-40B4-BE49-F238E27FC236}">
                <a16:creationId xmlns:a16="http://schemas.microsoft.com/office/drawing/2014/main" id="{315C9ACE-053F-417E-92D8-BAEEC5E5BE2F}"/>
              </a:ext>
            </a:extLst>
          </p:cNvPr>
          <p:cNvPicPr>
            <a:picLocks noChangeAspect="1"/>
          </p:cNvPicPr>
          <p:nvPr/>
        </p:nvPicPr>
        <p:blipFill rotWithShape="1">
          <a:blip r:embed="rId3"/>
          <a:srcRect t="34797"/>
          <a:stretch/>
        </p:blipFill>
        <p:spPr>
          <a:xfrm>
            <a:off x="252162" y="3705726"/>
            <a:ext cx="3297477" cy="2067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תרשים זרימה: מסיים 7">
            <a:extLst>
              <a:ext uri="{FF2B5EF4-FFF2-40B4-BE49-F238E27FC236}">
                <a16:creationId xmlns:a16="http://schemas.microsoft.com/office/drawing/2014/main" id="{65CF19B0-B50C-40AD-BC08-14E9353DC465}"/>
              </a:ext>
            </a:extLst>
          </p:cNvPr>
          <p:cNvSpPr/>
          <p:nvPr/>
        </p:nvSpPr>
        <p:spPr>
          <a:xfrm>
            <a:off x="4160838" y="446088"/>
            <a:ext cx="6327775" cy="801687"/>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3200" b="1" dirty="0">
                <a:effectLst>
                  <a:outerShdw blurRad="38100" dist="38100" dir="2700000" algn="tl">
                    <a:srgbClr val="000000">
                      <a:alpha val="43137"/>
                    </a:srgbClr>
                  </a:outerShdw>
                </a:effectLst>
              </a:rPr>
              <a:t>סכסוך קיסריה</a:t>
            </a:r>
          </a:p>
        </p:txBody>
      </p:sp>
      <p:pic>
        <p:nvPicPr>
          <p:cNvPr id="4" name="תמונה 3">
            <a:extLst>
              <a:ext uri="{FF2B5EF4-FFF2-40B4-BE49-F238E27FC236}">
                <a16:creationId xmlns:a16="http://schemas.microsoft.com/office/drawing/2014/main" id="{7E6A73C3-F2E6-484C-9E8D-86FD2838C63B}"/>
              </a:ext>
            </a:extLst>
          </p:cNvPr>
          <p:cNvPicPr>
            <a:picLocks noChangeAspect="1"/>
          </p:cNvPicPr>
          <p:nvPr/>
        </p:nvPicPr>
        <p:blipFill rotWithShape="1">
          <a:blip r:embed="rId3"/>
          <a:srcRect t="34797"/>
          <a:stretch/>
        </p:blipFill>
        <p:spPr>
          <a:xfrm>
            <a:off x="252162" y="3850444"/>
            <a:ext cx="3024438" cy="1896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מלבן 1">
            <a:extLst>
              <a:ext uri="{FF2B5EF4-FFF2-40B4-BE49-F238E27FC236}">
                <a16:creationId xmlns:a16="http://schemas.microsoft.com/office/drawing/2014/main" id="{97340C22-B90D-4B6D-9362-5ACE8936E161}"/>
              </a:ext>
            </a:extLst>
          </p:cNvPr>
          <p:cNvSpPr/>
          <p:nvPr/>
        </p:nvSpPr>
        <p:spPr>
          <a:xfrm>
            <a:off x="252413" y="1471613"/>
            <a:ext cx="11528425" cy="3103562"/>
          </a:xfrm>
          <a:prstGeom prst="rect">
            <a:avLst/>
          </a:prstGeom>
        </p:spPr>
        <p:txBody>
          <a:bodyPr>
            <a:spAutoFit/>
          </a:bodyPr>
          <a:lstStyle/>
          <a:p>
            <a:pPr algn="r" rtl="1" eaLnBrk="1" fontAlgn="auto" hangingPunct="1">
              <a:lnSpc>
                <a:spcPct val="150000"/>
              </a:lnSpc>
              <a:spcBef>
                <a:spcPts val="0"/>
              </a:spcBef>
              <a:spcAft>
                <a:spcPts val="0"/>
              </a:spcAft>
              <a:defRPr/>
            </a:pPr>
            <a:r>
              <a:rPr lang="he-IL" sz="2000" dirty="0">
                <a:solidFill>
                  <a:srgbClr val="000000"/>
                </a:solidFill>
                <a:latin typeface="Arimo"/>
                <a:cs typeface="+mn-cs"/>
              </a:rPr>
              <a:t>"מהומה אחת אירעה בקיסריה, שם קם</a:t>
            </a:r>
            <a:r>
              <a:rPr lang="he-IL" sz="2000" dirty="0">
                <a:solidFill>
                  <a:srgbClr val="29A9E0"/>
                </a:solidFill>
                <a:latin typeface="Arimo"/>
                <a:cs typeface="+mn-cs"/>
              </a:rPr>
              <a:t> </a:t>
            </a:r>
            <a:r>
              <a:rPr lang="he-IL" sz="2000" dirty="0">
                <a:solidFill>
                  <a:srgbClr val="000000"/>
                </a:solidFill>
                <a:latin typeface="Arimo"/>
                <a:cs typeface="+mn-cs"/>
              </a:rPr>
              <a:t>החלק היהודי של </a:t>
            </a:r>
            <a:r>
              <a:rPr lang="he-IL" sz="2000" dirty="0" err="1">
                <a:solidFill>
                  <a:srgbClr val="000000"/>
                </a:solidFill>
                <a:latin typeface="Arimo"/>
                <a:cs typeface="+mn-cs"/>
              </a:rPr>
              <a:t>האוכלוסיה</a:t>
            </a:r>
            <a:r>
              <a:rPr lang="he-IL" sz="2000" dirty="0">
                <a:solidFill>
                  <a:srgbClr val="000000"/>
                </a:solidFill>
                <a:latin typeface="Arimo"/>
                <a:cs typeface="+mn-cs"/>
              </a:rPr>
              <a:t> על התושבים שבקרבם. הם טענו שהעיר שייכת להם, שבן מייסדה היה יהודי. הם התכוונו להורדוס המלך: הצד השני הסכים שיהודי קומם</a:t>
            </a:r>
            <a:r>
              <a:rPr lang="he-IL" sz="2000" dirty="0">
                <a:solidFill>
                  <a:srgbClr val="29A9E0"/>
                </a:solidFill>
                <a:latin typeface="Arimo"/>
                <a:cs typeface="+mn-cs"/>
              </a:rPr>
              <a:t> </a:t>
            </a:r>
            <a:r>
              <a:rPr lang="he-IL" sz="2000" dirty="0">
                <a:solidFill>
                  <a:srgbClr val="000000"/>
                </a:solidFill>
                <a:latin typeface="Arimo"/>
                <a:cs typeface="+mn-cs"/>
              </a:rPr>
              <a:t>את העיר, אבל הם טענו כי העיר עצמה שייכת ליוונים, שכן אילו </a:t>
            </a:r>
            <a:r>
              <a:rPr lang="he-IL" sz="2000" dirty="0" err="1">
                <a:solidFill>
                  <a:srgbClr val="000000"/>
                </a:solidFill>
                <a:latin typeface="Arimo"/>
                <a:cs typeface="+mn-cs"/>
              </a:rPr>
              <a:t>היתה</a:t>
            </a:r>
            <a:r>
              <a:rPr lang="he-IL" sz="2000" dirty="0">
                <a:solidFill>
                  <a:srgbClr val="000000"/>
                </a:solidFill>
                <a:latin typeface="Arimo"/>
                <a:cs typeface="+mn-cs"/>
              </a:rPr>
              <a:t> העיר נועדת ליהודים לא היה [</a:t>
            </a:r>
            <a:r>
              <a:rPr lang="he-IL" sz="2000" dirty="0" err="1">
                <a:solidFill>
                  <a:srgbClr val="000000"/>
                </a:solidFill>
                <a:latin typeface="Arimo"/>
                <a:cs typeface="+mn-cs"/>
              </a:rPr>
              <a:t>הורודוס</a:t>
            </a:r>
            <a:r>
              <a:rPr lang="he-IL" sz="2000" dirty="0">
                <a:solidFill>
                  <a:srgbClr val="000000"/>
                </a:solidFill>
                <a:latin typeface="Arimo"/>
                <a:cs typeface="+mn-cs"/>
              </a:rPr>
              <a:t>] מקים בה את האנדרטאות ואת המקדשים. על כן היו שני הצדדים מריבים [...] ובכל יום היו ההרפתקנים של שתי המחנות באים לידי התנגשות [...]" </a:t>
            </a:r>
            <a:br>
              <a:rPr lang="he-IL" dirty="0">
                <a:solidFill>
                  <a:srgbClr val="000000"/>
                </a:solidFill>
                <a:latin typeface="Arimo"/>
                <a:cs typeface="+mn-cs"/>
              </a:rPr>
            </a:br>
            <a:r>
              <a:rPr lang="he-IL" sz="1050" dirty="0">
                <a:solidFill>
                  <a:srgbClr val="000000"/>
                </a:solidFill>
                <a:latin typeface="Arimo"/>
                <a:cs typeface="+mn-cs"/>
              </a:rPr>
              <a:t>יוסף בן מתתיהו : מלחמת היהודים, ירושלים: הוצאת ראובן מס בע"מ, 1993, עמ' 119.</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כותרת 7">
            <a:extLst>
              <a:ext uri="{FF2B5EF4-FFF2-40B4-BE49-F238E27FC236}">
                <a16:creationId xmlns:a16="http://schemas.microsoft.com/office/drawing/2014/main" id="{3CF7DA3E-2250-4AE2-8FF4-52173DC14CCE}"/>
              </a:ext>
            </a:extLst>
          </p:cNvPr>
          <p:cNvSpPr>
            <a:spLocks noGrp="1"/>
          </p:cNvSpPr>
          <p:nvPr>
            <p:ph type="title"/>
          </p:nvPr>
        </p:nvSpPr>
        <p:spPr>
          <a:xfrm>
            <a:off x="1023938" y="155575"/>
            <a:ext cx="9802812" cy="719138"/>
          </a:xfrm>
        </p:spPr>
        <p:txBody>
          <a:bodyPr/>
          <a:lstStyle/>
          <a:p>
            <a:pPr fontAlgn="base">
              <a:spcAft>
                <a:spcPct val="0"/>
              </a:spcAft>
            </a:pPr>
            <a:r>
              <a:rPr altLang="he-IL"/>
              <a:t>פגיעה בדת וברגשות הדתיים</a:t>
            </a:r>
          </a:p>
        </p:txBody>
      </p:sp>
      <p:sp>
        <p:nvSpPr>
          <p:cNvPr id="2" name="מלבן 1">
            <a:extLst>
              <a:ext uri="{FF2B5EF4-FFF2-40B4-BE49-F238E27FC236}">
                <a16:creationId xmlns:a16="http://schemas.microsoft.com/office/drawing/2014/main" id="{65188B88-34E8-45D1-8554-113026DFF81E}"/>
              </a:ext>
            </a:extLst>
          </p:cNvPr>
          <p:cNvSpPr/>
          <p:nvPr/>
        </p:nvSpPr>
        <p:spPr>
          <a:xfrm>
            <a:off x="704850" y="1011238"/>
            <a:ext cx="10440988" cy="1976437"/>
          </a:xfrm>
          <a:prstGeom prst="rect">
            <a:avLst/>
          </a:prstGeom>
        </p:spPr>
        <p:txBody>
          <a:bodyPr>
            <a:spAutoFit/>
          </a:bodyPr>
          <a:lstStyle/>
          <a:p>
            <a:pPr algn="r" rtl="1" eaLnBrk="1" fontAlgn="auto" hangingPunct="1">
              <a:lnSpc>
                <a:spcPct val="150000"/>
              </a:lnSpc>
              <a:spcBef>
                <a:spcPts val="0"/>
              </a:spcBef>
              <a:spcAft>
                <a:spcPts val="0"/>
              </a:spcAft>
              <a:defRPr/>
            </a:pPr>
            <a:r>
              <a:rPr lang="he-IL" sz="2800" spc="300" dirty="0">
                <a:solidFill>
                  <a:srgbClr val="333333"/>
                </a:solidFill>
                <a:latin typeface="Arimo"/>
                <a:cs typeface="+mn-cs"/>
              </a:rPr>
              <a:t>השלטון הרומי ונציגיו נקטו פעולות שפגעו בחיי הדת של היהודים וברגשותיהם הדתיים. </a:t>
            </a:r>
          </a:p>
          <a:p>
            <a:pPr algn="r" rtl="1" eaLnBrk="1" fontAlgn="auto" hangingPunct="1">
              <a:lnSpc>
                <a:spcPct val="150000"/>
              </a:lnSpc>
              <a:spcBef>
                <a:spcPts val="0"/>
              </a:spcBef>
              <a:spcAft>
                <a:spcPts val="0"/>
              </a:spcAft>
              <a:defRPr/>
            </a:pPr>
            <a:r>
              <a:rPr lang="he-IL" sz="2800" spc="300" dirty="0">
                <a:solidFill>
                  <a:srgbClr val="333333"/>
                </a:solidFill>
                <a:latin typeface="Arimo"/>
                <a:cs typeface="+mn-cs"/>
              </a:rPr>
              <a:t> </a:t>
            </a:r>
          </a:p>
        </p:txBody>
      </p:sp>
      <p:sp>
        <p:nvSpPr>
          <p:cNvPr id="7" name="תרשים זרימה: מסיים 6">
            <a:extLst>
              <a:ext uri="{FF2B5EF4-FFF2-40B4-BE49-F238E27FC236}">
                <a16:creationId xmlns:a16="http://schemas.microsoft.com/office/drawing/2014/main" id="{65CF19B0-B50C-40AD-BC08-14E9353DC465}"/>
              </a:ext>
            </a:extLst>
          </p:cNvPr>
          <p:cNvSpPr/>
          <p:nvPr/>
        </p:nvSpPr>
        <p:spPr>
          <a:xfrm>
            <a:off x="4435475" y="2957513"/>
            <a:ext cx="3363913" cy="14859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400" b="1" spc="300" dirty="0">
                <a:solidFill>
                  <a:schemeClr val="bg1"/>
                </a:solidFill>
                <a:latin typeface="Arimo"/>
              </a:rPr>
              <a:t>מכירת הכהונה הגדולה לַמַרבה בַּמחיר</a:t>
            </a:r>
            <a:endParaRPr lang="he-IL" sz="2400" b="1" dirty="0">
              <a:solidFill>
                <a:schemeClr val="bg1"/>
              </a:solidFill>
            </a:endParaRPr>
          </a:p>
        </p:txBody>
      </p:sp>
      <p:sp>
        <p:nvSpPr>
          <p:cNvPr id="8" name="תרשים זרימה: מסיים 7">
            <a:extLst>
              <a:ext uri="{FF2B5EF4-FFF2-40B4-BE49-F238E27FC236}">
                <a16:creationId xmlns:a16="http://schemas.microsoft.com/office/drawing/2014/main" id="{65CF19B0-B50C-40AD-BC08-14E9353DC465}"/>
              </a:ext>
            </a:extLst>
          </p:cNvPr>
          <p:cNvSpPr/>
          <p:nvPr/>
        </p:nvSpPr>
        <p:spPr>
          <a:xfrm>
            <a:off x="8123238" y="2959100"/>
            <a:ext cx="3089275" cy="148590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400" b="1" spc="300" dirty="0">
                <a:solidFill>
                  <a:schemeClr val="bg1"/>
                </a:solidFill>
                <a:latin typeface="Arimo"/>
              </a:rPr>
              <a:t>הוצאת כסף מהאוצר שבבית המקדש</a:t>
            </a:r>
          </a:p>
        </p:txBody>
      </p:sp>
      <p:sp>
        <p:nvSpPr>
          <p:cNvPr id="9" name="תרשים זרימה: מסיים 8">
            <a:extLst>
              <a:ext uri="{FF2B5EF4-FFF2-40B4-BE49-F238E27FC236}">
                <a16:creationId xmlns:a16="http://schemas.microsoft.com/office/drawing/2014/main" id="{65CF19B0-B50C-40AD-BC08-14E9353DC465}"/>
              </a:ext>
            </a:extLst>
          </p:cNvPr>
          <p:cNvSpPr/>
          <p:nvPr/>
        </p:nvSpPr>
        <p:spPr>
          <a:xfrm>
            <a:off x="727075" y="2955925"/>
            <a:ext cx="3386138" cy="1487488"/>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400" b="1" spc="300" dirty="0">
                <a:solidFill>
                  <a:schemeClr val="bg1"/>
                </a:solidFill>
                <a:latin typeface="Arimo"/>
              </a:rPr>
              <a:t>הצבת פסלים ודגלים נוכריים במקדש</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כותרת 7">
            <a:extLst>
              <a:ext uri="{FF2B5EF4-FFF2-40B4-BE49-F238E27FC236}">
                <a16:creationId xmlns:a16="http://schemas.microsoft.com/office/drawing/2014/main" id="{99278F5D-5DCB-4A47-BF8F-38A97BAA51D8}"/>
              </a:ext>
            </a:extLst>
          </p:cNvPr>
          <p:cNvSpPr>
            <a:spLocks noGrp="1"/>
          </p:cNvSpPr>
          <p:nvPr>
            <p:ph type="title"/>
          </p:nvPr>
        </p:nvSpPr>
        <p:spPr>
          <a:xfrm>
            <a:off x="1023938" y="341313"/>
            <a:ext cx="9802812" cy="720725"/>
          </a:xfrm>
        </p:spPr>
        <p:txBody>
          <a:bodyPr/>
          <a:lstStyle/>
          <a:p>
            <a:pPr fontAlgn="base">
              <a:spcAft>
                <a:spcPct val="0"/>
              </a:spcAft>
            </a:pPr>
            <a:r>
              <a:rPr altLang="he-IL"/>
              <a:t>התגברות הקנאות הדתית</a:t>
            </a:r>
          </a:p>
        </p:txBody>
      </p:sp>
      <p:sp>
        <p:nvSpPr>
          <p:cNvPr id="2" name="מלבן 1">
            <a:extLst>
              <a:ext uri="{FF2B5EF4-FFF2-40B4-BE49-F238E27FC236}">
                <a16:creationId xmlns:a16="http://schemas.microsoft.com/office/drawing/2014/main" id="{55D4D62C-50B0-49B2-AF8C-3CB7174EBE8A}"/>
              </a:ext>
            </a:extLst>
          </p:cNvPr>
          <p:cNvSpPr/>
          <p:nvPr/>
        </p:nvSpPr>
        <p:spPr>
          <a:xfrm>
            <a:off x="496887" y="1250950"/>
            <a:ext cx="11330677" cy="2811539"/>
          </a:xfrm>
          <a:prstGeom prst="rect">
            <a:avLst/>
          </a:prstGeom>
          <a:ln>
            <a:noFill/>
          </a:ln>
        </p:spPr>
        <p:txBody>
          <a:bodyPr wrap="square">
            <a:spAutoFit/>
          </a:bodyPr>
          <a:lstStyle/>
          <a:p>
            <a:pPr algn="r" rtl="1" eaLnBrk="1" fontAlgn="auto" hangingPunct="1">
              <a:lnSpc>
                <a:spcPct val="150000"/>
              </a:lnSpc>
              <a:spcBef>
                <a:spcPts val="0"/>
              </a:spcBef>
              <a:spcAft>
                <a:spcPts val="0"/>
              </a:spcAft>
              <a:defRPr/>
            </a:pPr>
            <a:r>
              <a:rPr lang="he-IL" sz="2400" spc="300" dirty="0">
                <a:latin typeface="+mn-lt"/>
                <a:cs typeface="+mn-cs"/>
              </a:rPr>
              <a:t>תחת השלטון הרומאי התרבו האמונות והלכי הרוח המשיחיים בקרב חלק מהיהודים. ככל שהנציבים פגעו בדת היהודית, התרבו המתנגדים להם ובעיקר המצפים להתערבות משיחית. </a:t>
            </a:r>
          </a:p>
          <a:p>
            <a:pPr algn="r" rtl="1" eaLnBrk="1" fontAlgn="auto" hangingPunct="1">
              <a:lnSpc>
                <a:spcPct val="150000"/>
              </a:lnSpc>
              <a:spcBef>
                <a:spcPts val="0"/>
              </a:spcBef>
              <a:spcAft>
                <a:spcPts val="0"/>
              </a:spcAft>
              <a:defRPr/>
            </a:pPr>
            <a:r>
              <a:rPr lang="he-IL" sz="2400" spc="300" dirty="0">
                <a:latin typeface="+mn-lt"/>
                <a:cs typeface="+mn-cs"/>
              </a:rPr>
              <a:t>משיחי שקר ניבאו על הצלה קרובה ועל ניסים שיפילו את מלכות רומא. </a:t>
            </a:r>
          </a:p>
          <a:p>
            <a:pPr algn="r" rtl="1" eaLnBrk="1" fontAlgn="auto" hangingPunct="1">
              <a:lnSpc>
                <a:spcPct val="150000"/>
              </a:lnSpc>
              <a:spcBef>
                <a:spcPts val="0"/>
              </a:spcBef>
              <a:spcAft>
                <a:spcPts val="0"/>
              </a:spcAft>
              <a:defRPr/>
            </a:pPr>
            <a:endParaRPr lang="he-IL" sz="2400" spc="300" dirty="0">
              <a:latin typeface="+mn-lt"/>
              <a:cs typeface="+mn-cs"/>
            </a:endParaRPr>
          </a:p>
        </p:txBody>
      </p:sp>
      <p:sp>
        <p:nvSpPr>
          <p:cNvPr id="9" name="תרשים זרימה: מסיים 8">
            <a:extLst>
              <a:ext uri="{FF2B5EF4-FFF2-40B4-BE49-F238E27FC236}">
                <a16:creationId xmlns:a16="http://schemas.microsoft.com/office/drawing/2014/main" id="{65CF19B0-B50C-40AD-BC08-14E9353DC465}"/>
              </a:ext>
            </a:extLst>
          </p:cNvPr>
          <p:cNvSpPr/>
          <p:nvPr/>
        </p:nvSpPr>
        <p:spPr>
          <a:xfrm>
            <a:off x="2987675" y="4486275"/>
            <a:ext cx="2936875" cy="1601788"/>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3200" b="1" dirty="0">
                <a:effectLst>
                  <a:outerShdw blurRad="38100" dist="38100" dir="2700000" algn="tl">
                    <a:srgbClr val="000000">
                      <a:alpha val="43137"/>
                    </a:srgbClr>
                  </a:outerShdw>
                </a:effectLst>
              </a:rPr>
              <a:t>הסיקריים</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כותרת 1">
            <a:extLst>
              <a:ext uri="{FF2B5EF4-FFF2-40B4-BE49-F238E27FC236}">
                <a16:creationId xmlns:a16="http://schemas.microsoft.com/office/drawing/2014/main" id="{DD5BA249-5F89-48F1-B1E0-1F9E88BB04E4}"/>
              </a:ext>
            </a:extLst>
          </p:cNvPr>
          <p:cNvSpPr>
            <a:spLocks noGrp="1"/>
          </p:cNvSpPr>
          <p:nvPr>
            <p:ph type="title"/>
          </p:nvPr>
        </p:nvSpPr>
        <p:spPr>
          <a:xfrm>
            <a:off x="1252538" y="515938"/>
            <a:ext cx="9802812" cy="719137"/>
          </a:xfrm>
        </p:spPr>
        <p:txBody>
          <a:bodyPr/>
          <a:lstStyle/>
          <a:p>
            <a:pPr fontAlgn="base">
              <a:spcAft>
                <a:spcPct val="0"/>
              </a:spcAft>
            </a:pPr>
            <a:r>
              <a:rPr altLang="he-IL" dirty="0"/>
              <a:t>שאלת בגרות </a:t>
            </a:r>
            <a:r>
              <a:rPr lang="he-IL" altLang="he-IL" dirty="0"/>
              <a:t>-</a:t>
            </a:r>
            <a:r>
              <a:rPr altLang="he-IL" dirty="0"/>
              <a:t> חורף 2019 </a:t>
            </a:r>
          </a:p>
        </p:txBody>
      </p:sp>
      <p:pic>
        <p:nvPicPr>
          <p:cNvPr id="94211" name="תמונה 5">
            <a:extLst>
              <a:ext uri="{FF2B5EF4-FFF2-40B4-BE49-F238E27FC236}">
                <a16:creationId xmlns:a16="http://schemas.microsoft.com/office/drawing/2014/main" id="{5288793B-9004-4756-8E3B-22B2898948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3530" y="1291432"/>
            <a:ext cx="6888163" cy="19716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EC50AA5-397D-48EE-9B4E-9F5404AB16E4}"/>
              </a:ext>
            </a:extLst>
          </p:cNvPr>
          <p:cNvSpPr txBox="1"/>
          <p:nvPr/>
        </p:nvSpPr>
        <p:spPr>
          <a:xfrm>
            <a:off x="239333" y="3404394"/>
            <a:ext cx="5914611" cy="3538537"/>
          </a:xfrm>
          <a:prstGeom prst="rect">
            <a:avLst/>
          </a:prstGeom>
          <a:noFill/>
        </p:spPr>
        <p:txBody>
          <a:bodyPr wrap="square" rtlCol="1">
            <a:spAutoFit/>
          </a:bodyPr>
          <a:lstStyle/>
          <a:p>
            <a:pPr algn="r" rtl="1" eaLnBrk="1" fontAlgn="auto" hangingPunct="1">
              <a:spcBef>
                <a:spcPts val="0"/>
              </a:spcBef>
              <a:spcAft>
                <a:spcPts val="0"/>
              </a:spcAft>
              <a:defRPr/>
            </a:pPr>
            <a:r>
              <a:rPr lang="he-IL" sz="2800" u="sng" dirty="0">
                <a:solidFill>
                  <a:srgbClr val="0070C0"/>
                </a:solidFill>
                <a:latin typeface="BN Elkana" panose="02000000000000000000" pitchFamily="2" charset="-79"/>
                <a:cs typeface="+mn-cs"/>
              </a:rPr>
              <a:t>מה אני יודע?</a:t>
            </a:r>
          </a:p>
          <a:p>
            <a:pPr algn="r" rtl="1" eaLnBrk="1" fontAlgn="auto" hangingPunct="1">
              <a:spcBef>
                <a:spcPts val="0"/>
              </a:spcBef>
              <a:spcAft>
                <a:spcPts val="0"/>
              </a:spcAft>
              <a:defRPr/>
            </a:pPr>
            <a:r>
              <a:rPr lang="he-IL" sz="2800" u="sng" dirty="0">
                <a:solidFill>
                  <a:srgbClr val="0070C0"/>
                </a:solidFill>
                <a:latin typeface="BN Elkana" panose="02000000000000000000" pitchFamily="2" charset="-79"/>
                <a:cs typeface="+mn-cs"/>
              </a:rPr>
              <a:t>מהם הגורמים לפרוץ המרד הגדול?</a:t>
            </a:r>
          </a:p>
          <a:p>
            <a:pPr marL="342900" indent="-342900" algn="r" rtl="1" eaLnBrk="1" fontAlgn="auto" hangingPunct="1">
              <a:spcBef>
                <a:spcPts val="0"/>
              </a:spcBef>
              <a:spcAft>
                <a:spcPts val="0"/>
              </a:spcAft>
              <a:buFontTx/>
              <a:buAutoNum type="arabicPeriod"/>
              <a:defRPr/>
            </a:pPr>
            <a:r>
              <a:rPr lang="he-IL" sz="2800" dirty="0">
                <a:latin typeface="BN Elkana" panose="02000000000000000000" pitchFamily="2" charset="-79"/>
                <a:cs typeface="+mn-cs"/>
              </a:rPr>
              <a:t>העמקת הקיטוב החברתי</a:t>
            </a:r>
          </a:p>
          <a:p>
            <a:pPr marL="342900" indent="-342900" algn="r" rtl="1" eaLnBrk="1" fontAlgn="auto" hangingPunct="1">
              <a:spcBef>
                <a:spcPts val="0"/>
              </a:spcBef>
              <a:spcAft>
                <a:spcPts val="0"/>
              </a:spcAft>
              <a:buFontTx/>
              <a:buAutoNum type="arabicPeriod"/>
              <a:defRPr/>
            </a:pPr>
            <a:r>
              <a:rPr lang="he-IL" sz="2800" dirty="0">
                <a:latin typeface="BN Elkana" panose="02000000000000000000" pitchFamily="2" charset="-79"/>
                <a:cs typeface="+mn-cs"/>
              </a:rPr>
              <a:t>החרפת המתח בין יהודים ונוכרים</a:t>
            </a:r>
          </a:p>
          <a:p>
            <a:pPr marL="342900" indent="-342900" algn="r" rtl="1" eaLnBrk="1" fontAlgn="auto" hangingPunct="1">
              <a:spcBef>
                <a:spcPts val="0"/>
              </a:spcBef>
              <a:spcAft>
                <a:spcPts val="0"/>
              </a:spcAft>
              <a:buFontTx/>
              <a:buAutoNum type="arabicPeriod"/>
              <a:defRPr/>
            </a:pPr>
            <a:r>
              <a:rPr lang="he-IL" sz="2800" dirty="0">
                <a:latin typeface="BN Elkana" panose="02000000000000000000" pitchFamily="2" charset="-79"/>
                <a:cs typeface="+mn-cs"/>
              </a:rPr>
              <a:t>פגיעה בדת וברגשות היהודים</a:t>
            </a:r>
          </a:p>
          <a:p>
            <a:pPr marL="342900" indent="-342900" algn="r" rtl="1" eaLnBrk="1" fontAlgn="auto" hangingPunct="1">
              <a:spcBef>
                <a:spcPts val="0"/>
              </a:spcBef>
              <a:spcAft>
                <a:spcPts val="0"/>
              </a:spcAft>
              <a:buFontTx/>
              <a:buAutoNum type="arabicPeriod"/>
              <a:defRPr/>
            </a:pPr>
            <a:r>
              <a:rPr lang="he-IL" sz="2800" dirty="0">
                <a:latin typeface="BN Elkana" panose="02000000000000000000" pitchFamily="2" charset="-79"/>
                <a:cs typeface="+mn-cs"/>
              </a:rPr>
              <a:t>התגברות הקנאות הדתית</a:t>
            </a:r>
          </a:p>
          <a:p>
            <a:pPr marL="342900" indent="-342900" algn="r" rtl="1" eaLnBrk="1" fontAlgn="auto" hangingPunct="1">
              <a:spcBef>
                <a:spcPts val="0"/>
              </a:spcBef>
              <a:spcAft>
                <a:spcPts val="0"/>
              </a:spcAft>
              <a:buFontTx/>
              <a:buAutoNum type="arabicPeriod"/>
              <a:defRPr/>
            </a:pPr>
            <a:r>
              <a:rPr lang="he-IL" sz="2800" dirty="0">
                <a:latin typeface="BN Elkana" panose="02000000000000000000" pitchFamily="2" charset="-79"/>
                <a:cs typeface="+mn-cs"/>
              </a:rPr>
              <a:t>התנגדות לשלטון רומא</a:t>
            </a:r>
          </a:p>
          <a:p>
            <a:pPr marL="342900" indent="-342900" algn="r" rtl="1" eaLnBrk="1" fontAlgn="auto" hangingPunct="1">
              <a:spcBef>
                <a:spcPts val="0"/>
              </a:spcBef>
              <a:spcAft>
                <a:spcPts val="0"/>
              </a:spcAft>
              <a:buFontTx/>
              <a:buAutoNum type="arabicPeriod"/>
              <a:defRPr/>
            </a:pPr>
            <a:endParaRPr lang="he-IL" sz="2800" dirty="0">
              <a:latin typeface="BN Elkana" panose="02000000000000000000" pitchFamily="2" charset="-79"/>
              <a:cs typeface="+mn-cs"/>
            </a:endParaRPr>
          </a:p>
        </p:txBody>
      </p:sp>
      <p:pic>
        <p:nvPicPr>
          <p:cNvPr id="10" name="תמונה 9" descr="objective c - iOS: CGPath Line Drawing with dynamic width ...">
            <a:extLst>
              <a:ext uri="{FF2B5EF4-FFF2-40B4-BE49-F238E27FC236}">
                <a16:creationId xmlns:a16="http://schemas.microsoft.com/office/drawing/2014/main" id="{0189E3FF-183B-4CFF-857B-0DB1A5621BA3}"/>
              </a:ext>
            </a:extLst>
          </p:cNvPr>
          <p:cNvPicPr>
            <a:picLocks noChangeAspect="1"/>
          </p:cNvPicPr>
          <p:nvPr/>
        </p:nvPicPr>
        <p:blipFill>
          <a:blip r:embed="rId4">
            <a:extLst>
              <a:ext uri="{28A0092B-C50C-407E-A947-70E740481C1C}">
                <a14:useLocalDpi xmlns:a14="http://schemas.microsoft.com/office/drawing/2010/main" val="0"/>
              </a:ext>
            </a:extLst>
          </a:blip>
          <a:srcRect t="60001" b="14035"/>
          <a:stretch>
            <a:fillRect/>
          </a:stretch>
        </p:blipFill>
        <p:spPr bwMode="auto">
          <a:xfrm>
            <a:off x="7885431" y="1984991"/>
            <a:ext cx="7429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תמונה 10" descr="objective c - iOS: CGPath Line Drawing with dynamic width ...">
            <a:extLst>
              <a:ext uri="{FF2B5EF4-FFF2-40B4-BE49-F238E27FC236}">
                <a16:creationId xmlns:a16="http://schemas.microsoft.com/office/drawing/2014/main" id="{86857919-6CCD-41C4-A99F-26D580E91E6B}"/>
              </a:ext>
            </a:extLst>
          </p:cNvPr>
          <p:cNvPicPr>
            <a:picLocks noChangeAspect="1"/>
          </p:cNvPicPr>
          <p:nvPr/>
        </p:nvPicPr>
        <p:blipFill>
          <a:blip r:embed="rId4">
            <a:extLst>
              <a:ext uri="{28A0092B-C50C-407E-A947-70E740481C1C}">
                <a14:useLocalDpi xmlns:a14="http://schemas.microsoft.com/office/drawing/2010/main" val="0"/>
              </a:ext>
            </a:extLst>
          </a:blip>
          <a:srcRect t="60001" b="14035"/>
          <a:stretch>
            <a:fillRect/>
          </a:stretch>
        </p:blipFill>
        <p:spPr bwMode="auto">
          <a:xfrm>
            <a:off x="6555485" y="2014538"/>
            <a:ext cx="74136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תמונה 11" descr="objective c - iOS: CGPath Line Drawing with dynamic width ...">
            <a:extLst>
              <a:ext uri="{FF2B5EF4-FFF2-40B4-BE49-F238E27FC236}">
                <a16:creationId xmlns:a16="http://schemas.microsoft.com/office/drawing/2014/main" id="{EBD058D8-376A-4B2B-9B25-6AEED0A5BB4E}"/>
              </a:ext>
            </a:extLst>
          </p:cNvPr>
          <p:cNvPicPr>
            <a:picLocks noChangeAspect="1"/>
          </p:cNvPicPr>
          <p:nvPr/>
        </p:nvPicPr>
        <p:blipFill>
          <a:blip r:embed="rId4">
            <a:extLst>
              <a:ext uri="{28A0092B-C50C-407E-A947-70E740481C1C}">
                <a14:useLocalDpi xmlns:a14="http://schemas.microsoft.com/office/drawing/2010/main" val="0"/>
              </a:ext>
            </a:extLst>
          </a:blip>
          <a:srcRect t="60001" b="14035"/>
          <a:stretch>
            <a:fillRect/>
          </a:stretch>
        </p:blipFill>
        <p:spPr bwMode="auto">
          <a:xfrm>
            <a:off x="3287617" y="2030254"/>
            <a:ext cx="741362"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תמונה 14" descr="objective c - iOS: CGPath Line Drawing with dynamic width ...">
            <a:extLst>
              <a:ext uri="{FF2B5EF4-FFF2-40B4-BE49-F238E27FC236}">
                <a16:creationId xmlns:a16="http://schemas.microsoft.com/office/drawing/2014/main" id="{82FF2D20-8E84-4717-8C2A-6ED49A6AA32E}"/>
              </a:ext>
            </a:extLst>
          </p:cNvPr>
          <p:cNvPicPr>
            <a:picLocks noChangeAspect="1"/>
          </p:cNvPicPr>
          <p:nvPr/>
        </p:nvPicPr>
        <p:blipFill>
          <a:blip r:embed="rId4">
            <a:extLst>
              <a:ext uri="{28A0092B-C50C-407E-A947-70E740481C1C}">
                <a14:useLocalDpi xmlns:a14="http://schemas.microsoft.com/office/drawing/2010/main" val="0"/>
              </a:ext>
            </a:extLst>
          </a:blip>
          <a:srcRect t="60001" b="14035"/>
          <a:stretch>
            <a:fillRect/>
          </a:stretch>
        </p:blipFill>
        <p:spPr bwMode="auto">
          <a:xfrm>
            <a:off x="7896543" y="2074069"/>
            <a:ext cx="7429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תמונה 15">
            <a:extLst>
              <a:ext uri="{FF2B5EF4-FFF2-40B4-BE49-F238E27FC236}">
                <a16:creationId xmlns:a16="http://schemas.microsoft.com/office/drawing/2014/main" id="{A234B4B4-58D9-4ABA-9682-2B1508395BB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31543" y="1861344"/>
            <a:ext cx="4794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תמונה 16" descr="File:Red check.svg - Wikipedia">
            <a:extLst>
              <a:ext uri="{FF2B5EF4-FFF2-40B4-BE49-F238E27FC236}">
                <a16:creationId xmlns:a16="http://schemas.microsoft.com/office/drawing/2014/main" id="{6DD1557A-D832-4AEF-A05A-181DCA3B26E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1" y="4969669"/>
            <a:ext cx="40957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תמונה 17" descr="File:Red check.svg - Wikipedia">
            <a:extLst>
              <a:ext uri="{FF2B5EF4-FFF2-40B4-BE49-F238E27FC236}">
                <a16:creationId xmlns:a16="http://schemas.microsoft.com/office/drawing/2014/main" id="{24752C07-4C1E-4281-B268-9D4C6213902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1" y="4207669"/>
            <a:ext cx="40957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תמונה 18" descr="File:Red check.svg - Wikipedia">
            <a:extLst>
              <a:ext uri="{FF2B5EF4-FFF2-40B4-BE49-F238E27FC236}">
                <a16:creationId xmlns:a16="http://schemas.microsoft.com/office/drawing/2014/main" id="{A7F29FF0-DB2A-4FFB-9A46-4F48C4CEBB9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1" y="4615656"/>
            <a:ext cx="4095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תמונה 19" descr="File:Red check.svg - Wikipedia">
            <a:extLst>
              <a:ext uri="{FF2B5EF4-FFF2-40B4-BE49-F238E27FC236}">
                <a16:creationId xmlns:a16="http://schemas.microsoft.com/office/drawing/2014/main" id="{73F19993-F5F7-4B62-989C-5B068060E93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1" y="5520531"/>
            <a:ext cx="4095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תמונה 20" descr="File:Red check.svg - Wikipedia">
            <a:extLst>
              <a:ext uri="{FF2B5EF4-FFF2-40B4-BE49-F238E27FC236}">
                <a16:creationId xmlns:a16="http://schemas.microsoft.com/office/drawing/2014/main" id="{60CB1028-F689-491E-BB84-66AAD47B935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1" y="5952331"/>
            <a:ext cx="4095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6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xit" presetSubtype="0" fill="hold" nodeType="clickEffect">
                                  <p:stCondLst>
                                    <p:cond delay="0"/>
                                  </p:stCondLst>
                                  <p:childTnLst>
                                    <p:set>
                                      <p:cBhvr>
                                        <p:cTn id="65" dur="1" fill="hold">
                                          <p:stCondLst>
                                            <p:cond delay="0"/>
                                          </p:stCondLst>
                                        </p:cTn>
                                        <p:tgtEl>
                                          <p:spTgt spid="17"/>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18"/>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0E16C929-849C-4885-9D87-193B6C965411}"/>
              </a:ext>
            </a:extLst>
          </p:cNvPr>
          <p:cNvSpPr>
            <a:spLocks noGrp="1"/>
          </p:cNvSpPr>
          <p:nvPr>
            <p:ph type="ctrTitle"/>
          </p:nvPr>
        </p:nvSpPr>
        <p:spPr/>
        <p:txBody>
          <a:bodyPr/>
          <a:lstStyle/>
          <a:p>
            <a:r>
              <a:rPr lang="he-IL" dirty="0"/>
              <a:t>תוצאות המרד הגדול</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AAEC34E7-4FB0-4987-B648-7BA0C0AD18A7}"/>
              </a:ext>
            </a:extLst>
          </p:cNvPr>
          <p:cNvPicPr>
            <a:picLocks noChangeAspect="1"/>
          </p:cNvPicPr>
          <p:nvPr/>
        </p:nvPicPr>
        <p:blipFill rotWithShape="1">
          <a:blip r:embed="rId2"/>
          <a:srcRect r="34300"/>
          <a:stretch/>
        </p:blipFill>
        <p:spPr>
          <a:xfrm>
            <a:off x="4352442" y="3502992"/>
            <a:ext cx="2934653" cy="2326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8307" name="מלבן 1">
            <a:extLst>
              <a:ext uri="{FF2B5EF4-FFF2-40B4-BE49-F238E27FC236}">
                <a16:creationId xmlns:a16="http://schemas.microsoft.com/office/drawing/2014/main" id="{17DEAF08-CA82-46A3-A197-9BC76875AAA7}"/>
              </a:ext>
            </a:extLst>
          </p:cNvPr>
          <p:cNvSpPr>
            <a:spLocks noChangeArrowheads="1"/>
          </p:cNvSpPr>
          <p:nvPr/>
        </p:nvSpPr>
        <p:spPr bwMode="auto">
          <a:xfrm>
            <a:off x="3732440" y="330163"/>
            <a:ext cx="7288213" cy="281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lnSpc>
                <a:spcPct val="150000"/>
              </a:lnSpc>
              <a:spcBef>
                <a:spcPct val="0"/>
              </a:spcBef>
              <a:buFontTx/>
              <a:buNone/>
            </a:pPr>
            <a:r>
              <a:rPr lang="he-IL" altLang="he-IL" sz="2400" dirty="0">
                <a:solidFill>
                  <a:srgbClr val="000000"/>
                </a:solidFill>
                <a:latin typeface="Arial" panose="020B0604020202020204" pitchFamily="34" charset="0"/>
              </a:rPr>
              <a:t>בשנת 66 לספירה פרץ בארץ ישראל מרד של היהודים בשלטון הרומי. </a:t>
            </a:r>
          </a:p>
          <a:p>
            <a:pPr eaLnBrk="1" hangingPunct="1">
              <a:lnSpc>
                <a:spcPct val="150000"/>
              </a:lnSpc>
              <a:spcBef>
                <a:spcPct val="0"/>
              </a:spcBef>
              <a:buFontTx/>
              <a:buNone/>
            </a:pPr>
            <a:r>
              <a:rPr lang="he-IL" altLang="he-IL" sz="2400" dirty="0">
                <a:solidFill>
                  <a:srgbClr val="000000"/>
                </a:solidFill>
                <a:latin typeface="Arial" panose="020B0604020202020204" pitchFamily="34" charset="0"/>
              </a:rPr>
              <a:t>בשיאו של המרד נחרב בית המקדש השני וירושלים נהרסה, לאחר שכוחות הצבא הרומי כבשו את האזורים שבשליטת המורדים היהודיים מצפון לדרום.</a:t>
            </a:r>
            <a:endParaRPr lang="he-IL" altLang="he-IL" sz="2400" dirty="0"/>
          </a:p>
        </p:txBody>
      </p:sp>
      <p:pic>
        <p:nvPicPr>
          <p:cNvPr id="98308" name="תמונה 2">
            <a:extLst>
              <a:ext uri="{FF2B5EF4-FFF2-40B4-BE49-F238E27FC236}">
                <a16:creationId xmlns:a16="http://schemas.microsoft.com/office/drawing/2014/main" id="{4FB13193-ADFB-48F0-81FF-77AB428DA2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3188"/>
            <a:ext cx="3730625" cy="537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TextBox 3">
            <a:extLst>
              <a:ext uri="{FF2B5EF4-FFF2-40B4-BE49-F238E27FC236}">
                <a16:creationId xmlns:a16="http://schemas.microsoft.com/office/drawing/2014/main" id="{F473AC34-816A-408F-B69B-99CEC07632E5}"/>
              </a:ext>
            </a:extLst>
          </p:cNvPr>
          <p:cNvSpPr txBox="1">
            <a:spLocks noChangeArrowheads="1"/>
          </p:cNvSpPr>
          <p:nvPr/>
        </p:nvSpPr>
        <p:spPr bwMode="auto">
          <a:xfrm>
            <a:off x="228600" y="5473700"/>
            <a:ext cx="32734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100"/>
              <a:t>מתוך האטלס ההיסטורי של מטח</a:t>
            </a:r>
          </a:p>
        </p:txBody>
      </p:sp>
      <p:sp>
        <p:nvSpPr>
          <p:cNvPr id="5" name="TextBox 4">
            <a:extLst>
              <a:ext uri="{FF2B5EF4-FFF2-40B4-BE49-F238E27FC236}">
                <a16:creationId xmlns:a16="http://schemas.microsoft.com/office/drawing/2014/main" id="{891D58C6-9CE3-4131-881F-E68BE6C0222A}"/>
              </a:ext>
            </a:extLst>
          </p:cNvPr>
          <p:cNvSpPr txBox="1"/>
          <p:nvPr/>
        </p:nvSpPr>
        <p:spPr>
          <a:xfrm>
            <a:off x="4123773" y="5954299"/>
            <a:ext cx="2568575" cy="260350"/>
          </a:xfrm>
          <a:prstGeom prst="rect">
            <a:avLst/>
          </a:prstGeom>
          <a:noFill/>
        </p:spPr>
        <p:txBody>
          <a:bodyPr rtlCol="1">
            <a:spAutoFit/>
          </a:bodyPr>
          <a:lstStyle/>
          <a:p>
            <a:pPr algn="r" rtl="1" eaLnBrk="1" fontAlgn="auto" hangingPunct="1">
              <a:spcBef>
                <a:spcPts val="0"/>
              </a:spcBef>
              <a:spcAft>
                <a:spcPts val="0"/>
              </a:spcAft>
              <a:defRPr/>
            </a:pPr>
            <a:r>
              <a:rPr lang="he-IL" sz="1050" dirty="0">
                <a:latin typeface="+mn-lt"/>
                <a:cs typeface="+mn-cs"/>
              </a:rPr>
              <a:t>איל ניגוח רומי</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תוכן 4">
            <a:extLst>
              <a:ext uri="{FF2B5EF4-FFF2-40B4-BE49-F238E27FC236}">
                <a16:creationId xmlns:a16="http://schemas.microsoft.com/office/drawing/2014/main" id="{803EEF8A-2CF9-488C-B06B-07991F61B189}"/>
              </a:ext>
            </a:extLst>
          </p:cNvPr>
          <p:cNvSpPr>
            <a:spLocks noGrp="1"/>
          </p:cNvSpPr>
          <p:nvPr>
            <p:ph sz="quarter" idx="14"/>
          </p:nvPr>
        </p:nvSpPr>
        <p:spPr>
          <a:xfrm>
            <a:off x="337931" y="214617"/>
            <a:ext cx="11516139" cy="400050"/>
          </a:xfrm>
        </p:spPr>
        <p:txBody>
          <a:bodyPr/>
          <a:lstStyle/>
          <a:p>
            <a:pPr algn="ctr"/>
            <a:r>
              <a:rPr lang="he-IL" dirty="0"/>
              <a:t>מקדש בלהבות - הקרב האחרון על ירושלים וחורבן הבית השני / מכון </a:t>
            </a:r>
            <a:r>
              <a:rPr lang="he-IL" dirty="0" err="1"/>
              <a:t>מגלי"ם</a:t>
            </a:r>
            <a:r>
              <a:rPr lang="he-IL" dirty="0"/>
              <a:t> (</a:t>
            </a:r>
            <a:r>
              <a:rPr lang="he-IL" altLang="he-IL" dirty="0"/>
              <a:t>עד 1:13)</a:t>
            </a:r>
          </a:p>
        </p:txBody>
      </p:sp>
      <p:pic>
        <p:nvPicPr>
          <p:cNvPr id="8" name="jmVUTO6a5Ao">
            <a:extLst>
              <a:ext uri="{FF2B5EF4-FFF2-40B4-BE49-F238E27FC236}">
                <a16:creationId xmlns:a16="http://schemas.microsoft.com/office/drawing/2014/main" id="{71F5C467-EEF0-4FC2-A537-BED6A5456A3C}"/>
              </a:ext>
            </a:extLst>
          </p:cNvPr>
          <p:cNvPicPr>
            <a:picLocks noGrp="1" noRot="1" noChangeAspect="1"/>
          </p:cNvPicPr>
          <p:nvPr>
            <p:ph type="media" sz="quarter" idx="10"/>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247606" y="795131"/>
            <a:ext cx="9771269" cy="549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98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B85ED54B-88E7-4998-AAFB-0E643C531BA9}"/>
              </a:ext>
            </a:extLst>
          </p:cNvPr>
          <p:cNvSpPr>
            <a:spLocks noGrp="1"/>
          </p:cNvSpPr>
          <p:nvPr>
            <p:ph type="ctrTitle"/>
          </p:nvPr>
        </p:nvSpPr>
        <p:spPr/>
        <p:txBody>
          <a:bodyPr/>
          <a:lstStyle/>
          <a:p>
            <a:r>
              <a:rPr lang="he-IL" dirty="0"/>
              <a:t>השלטון הרומי הישיר: </a:t>
            </a:r>
            <a:br>
              <a:rPr lang="he-IL" dirty="0"/>
            </a:br>
            <a:r>
              <a:rPr lang="he-IL" dirty="0"/>
              <a:t>תקופת הנציבים</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כותרת 7">
            <a:extLst>
              <a:ext uri="{FF2B5EF4-FFF2-40B4-BE49-F238E27FC236}">
                <a16:creationId xmlns:a16="http://schemas.microsoft.com/office/drawing/2014/main" id="{C98D7F5F-9D4F-48DE-9752-454E6CC7D4EF}"/>
              </a:ext>
            </a:extLst>
          </p:cNvPr>
          <p:cNvSpPr>
            <a:spLocks noGrp="1"/>
          </p:cNvSpPr>
          <p:nvPr>
            <p:ph type="title"/>
          </p:nvPr>
        </p:nvSpPr>
        <p:spPr>
          <a:xfrm>
            <a:off x="1023938" y="155575"/>
            <a:ext cx="9802812" cy="719138"/>
          </a:xfrm>
        </p:spPr>
        <p:txBody>
          <a:bodyPr/>
          <a:lstStyle/>
          <a:p>
            <a:pPr fontAlgn="base">
              <a:spcAft>
                <a:spcPct val="0"/>
              </a:spcAft>
            </a:pPr>
            <a:r>
              <a:rPr altLang="he-IL"/>
              <a:t>תוצאות המרד הגדול</a:t>
            </a:r>
          </a:p>
        </p:txBody>
      </p:sp>
      <p:sp>
        <p:nvSpPr>
          <p:cNvPr id="4" name="מלבן 3">
            <a:extLst>
              <a:ext uri="{FF2B5EF4-FFF2-40B4-BE49-F238E27FC236}">
                <a16:creationId xmlns:a16="http://schemas.microsoft.com/office/drawing/2014/main" id="{94A134E1-1138-449C-B152-43C96F564C6D}"/>
              </a:ext>
            </a:extLst>
          </p:cNvPr>
          <p:cNvSpPr/>
          <p:nvPr/>
        </p:nvSpPr>
        <p:spPr>
          <a:xfrm>
            <a:off x="9529763" y="1017588"/>
            <a:ext cx="2012950" cy="12001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dirty="0">
                <a:solidFill>
                  <a:srgbClr val="333333"/>
                </a:solidFill>
                <a:latin typeface="Arimo"/>
              </a:rPr>
              <a:t>בית המקדש נחרב </a:t>
            </a:r>
          </a:p>
          <a:p>
            <a:pPr algn="ctr" rtl="1" eaLnBrk="1" fontAlgn="auto" hangingPunct="1">
              <a:spcBef>
                <a:spcPts val="0"/>
              </a:spcBef>
              <a:spcAft>
                <a:spcPts val="0"/>
              </a:spcAft>
              <a:defRPr/>
            </a:pPr>
            <a:r>
              <a:rPr lang="he-IL" dirty="0">
                <a:solidFill>
                  <a:srgbClr val="333333"/>
                </a:solidFill>
                <a:latin typeface="Arimo"/>
              </a:rPr>
              <a:t>הלם ואבל בעם היהודי</a:t>
            </a:r>
          </a:p>
        </p:txBody>
      </p:sp>
      <p:sp>
        <p:nvSpPr>
          <p:cNvPr id="6" name="Rectangle 1">
            <a:extLst>
              <a:ext uri="{FF2B5EF4-FFF2-40B4-BE49-F238E27FC236}">
                <a16:creationId xmlns:a16="http://schemas.microsoft.com/office/drawing/2014/main" id="{9CE47B04-B2EB-4BB6-B6C3-3D6BDFF01527}"/>
              </a:ext>
            </a:extLst>
          </p:cNvPr>
          <p:cNvSpPr>
            <a:spLocks noChangeArrowheads="1"/>
          </p:cNvSpPr>
          <p:nvPr/>
        </p:nvSpPr>
        <p:spPr bwMode="auto">
          <a:xfrm>
            <a:off x="7256463" y="2282825"/>
            <a:ext cx="2012950" cy="923925"/>
          </a:xfrm>
          <a:prstGeom prst="rect">
            <a:avLst/>
          </a:prstGeom>
          <a:ln/>
        </p:spPr>
        <p:style>
          <a:lnRef idx="2">
            <a:schemeClr val="accent1"/>
          </a:lnRef>
          <a:fillRef idx="1">
            <a:schemeClr val="lt1"/>
          </a:fillRef>
          <a:effectRef idx="0">
            <a:schemeClr val="accent1"/>
          </a:effectRef>
          <a:fontRef idx="minor">
            <a:schemeClr val="dk1"/>
          </a:fontRef>
        </p:style>
        <p:txBody>
          <a:bodyPr anchor="ctr">
            <a:spAutoFit/>
          </a:bodyPr>
          <a:lstStyle/>
          <a:p>
            <a:pPr algn="ctr" rtl="1">
              <a:defRPr/>
            </a:pPr>
            <a:r>
              <a:rPr lang="he-IL" altLang="he-IL" dirty="0">
                <a:solidFill>
                  <a:srgbClr val="333333"/>
                </a:solidFill>
                <a:latin typeface="Arimo"/>
              </a:rPr>
              <a:t>יהודה הוכפפה באופן ישיר לקיסר ברומא</a:t>
            </a:r>
          </a:p>
        </p:txBody>
      </p:sp>
      <p:sp>
        <p:nvSpPr>
          <p:cNvPr id="7" name="מלבן 6">
            <a:extLst>
              <a:ext uri="{FF2B5EF4-FFF2-40B4-BE49-F238E27FC236}">
                <a16:creationId xmlns:a16="http://schemas.microsoft.com/office/drawing/2014/main" id="{E4B3C190-300D-4699-99C2-68719DD57A54}"/>
              </a:ext>
            </a:extLst>
          </p:cNvPr>
          <p:cNvSpPr/>
          <p:nvPr/>
        </p:nvSpPr>
        <p:spPr>
          <a:xfrm rot="10800000" flipV="1">
            <a:off x="2478088" y="2855913"/>
            <a:ext cx="2257425" cy="17541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dirty="0">
                <a:solidFill>
                  <a:srgbClr val="080808"/>
                </a:solidFill>
              </a:rPr>
              <a:t>חלק מהיהודים נשלחו לעבודות כפייה או נשלחו לשמש גלדיאטורים ברחבי האימפריה הרומית</a:t>
            </a:r>
          </a:p>
        </p:txBody>
      </p:sp>
      <p:sp>
        <p:nvSpPr>
          <p:cNvPr id="8" name="מלבן 7">
            <a:extLst>
              <a:ext uri="{FF2B5EF4-FFF2-40B4-BE49-F238E27FC236}">
                <a16:creationId xmlns:a16="http://schemas.microsoft.com/office/drawing/2014/main" id="{09E36461-CF3F-4131-8128-EDC1ECAD4DBA}"/>
              </a:ext>
            </a:extLst>
          </p:cNvPr>
          <p:cNvSpPr/>
          <p:nvPr/>
        </p:nvSpPr>
        <p:spPr>
          <a:xfrm>
            <a:off x="209550" y="4438650"/>
            <a:ext cx="2016125" cy="107632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sz="1600" dirty="0">
                <a:solidFill>
                  <a:srgbClr val="080808"/>
                </a:solidFill>
              </a:rPr>
              <a:t>היהודים נדרשו לשלם מס חובה למקדש יופיטר ברומא. </a:t>
            </a:r>
          </a:p>
        </p:txBody>
      </p:sp>
      <p:sp>
        <p:nvSpPr>
          <p:cNvPr id="9" name="Rectangle 2">
            <a:extLst>
              <a:ext uri="{FF2B5EF4-FFF2-40B4-BE49-F238E27FC236}">
                <a16:creationId xmlns:a16="http://schemas.microsoft.com/office/drawing/2014/main" id="{D4FC09EA-2573-49F6-8FEE-C16160DD410D}"/>
              </a:ext>
            </a:extLst>
          </p:cNvPr>
          <p:cNvSpPr>
            <a:spLocks noChangeArrowheads="1"/>
          </p:cNvSpPr>
          <p:nvPr/>
        </p:nvSpPr>
        <p:spPr bwMode="auto">
          <a:xfrm rot="10800000" flipV="1">
            <a:off x="4972050" y="2541588"/>
            <a:ext cx="2012950" cy="922337"/>
          </a:xfrm>
          <a:prstGeom prst="rect">
            <a:avLst/>
          </a:prstGeom>
          <a:ln/>
        </p:spPr>
        <p:style>
          <a:lnRef idx="2">
            <a:schemeClr val="accent1"/>
          </a:lnRef>
          <a:fillRef idx="1">
            <a:schemeClr val="lt1"/>
          </a:fillRef>
          <a:effectRef idx="0">
            <a:schemeClr val="accent1"/>
          </a:effectRef>
          <a:fontRef idx="minor">
            <a:schemeClr val="dk1"/>
          </a:fontRef>
        </p:style>
        <p:txBody>
          <a:bodyPr anchor="ctr">
            <a:spAutoFit/>
          </a:bodyPr>
          <a:lstStyle/>
          <a:p>
            <a:pPr algn="ctr" rtl="1">
              <a:defRPr/>
            </a:pPr>
            <a:r>
              <a:rPr lang="he-IL" altLang="he-IL" dirty="0">
                <a:solidFill>
                  <a:srgbClr val="080808"/>
                </a:solidFill>
              </a:rPr>
              <a:t>משרת הכוהן הגדול הפסיקה להתקיים</a:t>
            </a:r>
          </a:p>
        </p:txBody>
      </p:sp>
      <p:sp>
        <p:nvSpPr>
          <p:cNvPr id="2" name="מלבן 1">
            <a:extLst>
              <a:ext uri="{FF2B5EF4-FFF2-40B4-BE49-F238E27FC236}">
                <a16:creationId xmlns:a16="http://schemas.microsoft.com/office/drawing/2014/main" id="{91649461-00D0-4634-9BA4-FB0DF98C9248}"/>
              </a:ext>
            </a:extLst>
          </p:cNvPr>
          <p:cNvSpPr/>
          <p:nvPr/>
        </p:nvSpPr>
        <p:spPr>
          <a:xfrm>
            <a:off x="9529763" y="3270250"/>
            <a:ext cx="2012950" cy="12001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dirty="0">
                <a:solidFill>
                  <a:srgbClr val="333333"/>
                </a:solidFill>
                <a:latin typeface="Arimo"/>
              </a:rPr>
              <a:t>התבטלו התרומות לכוהנים וללוויים</a:t>
            </a:r>
          </a:p>
        </p:txBody>
      </p:sp>
      <p:sp>
        <p:nvSpPr>
          <p:cNvPr id="3" name="מלבן 2">
            <a:extLst>
              <a:ext uri="{FF2B5EF4-FFF2-40B4-BE49-F238E27FC236}">
                <a16:creationId xmlns:a16="http://schemas.microsoft.com/office/drawing/2014/main" id="{F66F5C4A-2EB1-4673-8BA8-C79E125EF1EA}"/>
              </a:ext>
            </a:extLst>
          </p:cNvPr>
          <p:cNvSpPr/>
          <p:nvPr/>
        </p:nvSpPr>
        <p:spPr>
          <a:xfrm>
            <a:off x="9529763" y="2400300"/>
            <a:ext cx="2012950" cy="6461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dirty="0">
                <a:solidFill>
                  <a:srgbClr val="333333"/>
                </a:solidFill>
                <a:latin typeface="Arimo"/>
              </a:rPr>
              <a:t>התבטלו עבודת הקורבנות</a:t>
            </a:r>
          </a:p>
        </p:txBody>
      </p:sp>
      <p:sp>
        <p:nvSpPr>
          <p:cNvPr id="11" name="מלבן 10">
            <a:extLst>
              <a:ext uri="{FF2B5EF4-FFF2-40B4-BE49-F238E27FC236}">
                <a16:creationId xmlns:a16="http://schemas.microsoft.com/office/drawing/2014/main" id="{6EBAA177-F145-47EE-9F87-01D0A27ED647}"/>
              </a:ext>
            </a:extLst>
          </p:cNvPr>
          <p:cNvSpPr/>
          <p:nvPr/>
        </p:nvSpPr>
        <p:spPr>
          <a:xfrm>
            <a:off x="7245350" y="1019175"/>
            <a:ext cx="2024063" cy="9239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a:defRPr/>
            </a:pPr>
            <a:r>
              <a:rPr lang="he-IL" altLang="he-IL" dirty="0">
                <a:solidFill>
                  <a:srgbClr val="333333"/>
                </a:solidFill>
                <a:latin typeface="Arimo"/>
              </a:rPr>
              <a:t>מינוי נציבים בעלי ניסיון במִנהל</a:t>
            </a:r>
          </a:p>
        </p:txBody>
      </p:sp>
      <p:sp>
        <p:nvSpPr>
          <p:cNvPr id="12" name="מלבן 11">
            <a:extLst>
              <a:ext uri="{FF2B5EF4-FFF2-40B4-BE49-F238E27FC236}">
                <a16:creationId xmlns:a16="http://schemas.microsoft.com/office/drawing/2014/main" id="{233A7708-21D9-418B-BB22-3FFC5127E94F}"/>
              </a:ext>
            </a:extLst>
          </p:cNvPr>
          <p:cNvSpPr/>
          <p:nvPr/>
        </p:nvSpPr>
        <p:spPr>
          <a:xfrm>
            <a:off x="7245350" y="3548063"/>
            <a:ext cx="2024063" cy="9223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altLang="he-IL" dirty="0">
                <a:solidFill>
                  <a:srgbClr val="333333"/>
                </a:solidFill>
                <a:latin typeface="Arimo"/>
              </a:rPr>
              <a:t>הלגיון הרומי חנה באופן קבוע ביהודה </a:t>
            </a:r>
            <a:endParaRPr lang="he-IL" dirty="0"/>
          </a:p>
        </p:txBody>
      </p:sp>
      <p:sp>
        <p:nvSpPr>
          <p:cNvPr id="13" name="מלבן 12">
            <a:extLst>
              <a:ext uri="{FF2B5EF4-FFF2-40B4-BE49-F238E27FC236}">
                <a16:creationId xmlns:a16="http://schemas.microsoft.com/office/drawing/2014/main" id="{E0DCA085-C18A-4B24-8CF6-F1F16D7715C0}"/>
              </a:ext>
            </a:extLst>
          </p:cNvPr>
          <p:cNvSpPr/>
          <p:nvPr/>
        </p:nvSpPr>
        <p:spPr>
          <a:xfrm>
            <a:off x="4978400" y="1038225"/>
            <a:ext cx="2006600" cy="12001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a:defRPr/>
            </a:pPr>
            <a:r>
              <a:rPr lang="he-IL" altLang="he-IL" dirty="0">
                <a:solidFill>
                  <a:srgbClr val="080808"/>
                </a:solidFill>
              </a:rPr>
              <a:t>משפחות הכהונה הגדולה איבדו את כוחן הכלכלי ומעמדן</a:t>
            </a:r>
          </a:p>
        </p:txBody>
      </p:sp>
      <p:sp>
        <p:nvSpPr>
          <p:cNvPr id="14" name="מלבן 13">
            <a:extLst>
              <a:ext uri="{FF2B5EF4-FFF2-40B4-BE49-F238E27FC236}">
                <a16:creationId xmlns:a16="http://schemas.microsoft.com/office/drawing/2014/main" id="{6E4276A9-D977-4D68-948C-144814E86E21}"/>
              </a:ext>
            </a:extLst>
          </p:cNvPr>
          <p:cNvSpPr/>
          <p:nvPr/>
        </p:nvSpPr>
        <p:spPr>
          <a:xfrm>
            <a:off x="4973638" y="3732213"/>
            <a:ext cx="2011362" cy="147796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a:defRPr/>
            </a:pPr>
            <a:r>
              <a:rPr lang="he-IL" altLang="he-IL" dirty="0">
                <a:solidFill>
                  <a:srgbClr val="080808"/>
                </a:solidFill>
              </a:rPr>
              <a:t>ליהודי ארץ ישראל לא היה עוד נציג במגעים עם השלטונות</a:t>
            </a:r>
          </a:p>
        </p:txBody>
      </p:sp>
      <p:sp>
        <p:nvSpPr>
          <p:cNvPr id="15" name="מלבן 14">
            <a:extLst>
              <a:ext uri="{FF2B5EF4-FFF2-40B4-BE49-F238E27FC236}">
                <a16:creationId xmlns:a16="http://schemas.microsoft.com/office/drawing/2014/main" id="{05333052-6BDC-4F75-BB2E-BD803497E794}"/>
              </a:ext>
            </a:extLst>
          </p:cNvPr>
          <p:cNvSpPr/>
          <p:nvPr/>
        </p:nvSpPr>
        <p:spPr>
          <a:xfrm>
            <a:off x="2470150" y="1062038"/>
            <a:ext cx="2243138" cy="64611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dirty="0">
                <a:solidFill>
                  <a:srgbClr val="080808"/>
                </a:solidFill>
              </a:rPr>
              <a:t>יהודים רבים נהרגו </a:t>
            </a:r>
          </a:p>
        </p:txBody>
      </p:sp>
      <p:sp>
        <p:nvSpPr>
          <p:cNvPr id="16" name="מלבן 15">
            <a:extLst>
              <a:ext uri="{FF2B5EF4-FFF2-40B4-BE49-F238E27FC236}">
                <a16:creationId xmlns:a16="http://schemas.microsoft.com/office/drawing/2014/main" id="{2456F5A1-16CB-4536-8C5F-485D7D957342}"/>
              </a:ext>
            </a:extLst>
          </p:cNvPr>
          <p:cNvSpPr/>
          <p:nvPr/>
        </p:nvSpPr>
        <p:spPr>
          <a:xfrm>
            <a:off x="2443163" y="1943100"/>
            <a:ext cx="2270125" cy="6461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dirty="0">
                <a:solidFill>
                  <a:srgbClr val="080808"/>
                </a:solidFill>
              </a:rPr>
              <a:t>רבים נפלו בשבי</a:t>
            </a:r>
          </a:p>
          <a:p>
            <a:pPr algn="ctr" rtl="1" eaLnBrk="1" fontAlgn="auto" hangingPunct="1">
              <a:spcBef>
                <a:spcPts val="0"/>
              </a:spcBef>
              <a:spcAft>
                <a:spcPts val="0"/>
              </a:spcAft>
              <a:defRPr/>
            </a:pPr>
            <a:r>
              <a:rPr lang="he-IL" dirty="0">
                <a:solidFill>
                  <a:srgbClr val="080808"/>
                </a:solidFill>
              </a:rPr>
              <a:t>או נמכרו לעבדות</a:t>
            </a:r>
          </a:p>
        </p:txBody>
      </p:sp>
      <p:sp>
        <p:nvSpPr>
          <p:cNvPr id="17" name="מלבן 16">
            <a:extLst>
              <a:ext uri="{FF2B5EF4-FFF2-40B4-BE49-F238E27FC236}">
                <a16:creationId xmlns:a16="http://schemas.microsoft.com/office/drawing/2014/main" id="{3EE02BA1-798D-4F4D-A808-34F4993C1E0A}"/>
              </a:ext>
            </a:extLst>
          </p:cNvPr>
          <p:cNvSpPr/>
          <p:nvPr/>
        </p:nvSpPr>
        <p:spPr>
          <a:xfrm>
            <a:off x="198438" y="1038225"/>
            <a:ext cx="2006600" cy="9239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dirty="0">
                <a:solidFill>
                  <a:srgbClr val="080808"/>
                </a:solidFill>
              </a:rPr>
              <a:t>ערים שלא נכנעו לרומאים נכבשו ונהרסו </a:t>
            </a:r>
          </a:p>
        </p:txBody>
      </p:sp>
      <p:sp>
        <p:nvSpPr>
          <p:cNvPr id="18" name="מלבן 17">
            <a:extLst>
              <a:ext uri="{FF2B5EF4-FFF2-40B4-BE49-F238E27FC236}">
                <a16:creationId xmlns:a16="http://schemas.microsoft.com/office/drawing/2014/main" id="{BE2CF6F8-0A94-4023-AB6B-F301055211DA}"/>
              </a:ext>
            </a:extLst>
          </p:cNvPr>
          <p:cNvSpPr/>
          <p:nvPr/>
        </p:nvSpPr>
        <p:spPr>
          <a:xfrm>
            <a:off x="198438" y="2171700"/>
            <a:ext cx="2006600" cy="9239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dirty="0">
                <a:solidFill>
                  <a:srgbClr val="080808"/>
                </a:solidFill>
              </a:rPr>
              <a:t>החקלאות הושחתה והועלתה באש</a:t>
            </a:r>
          </a:p>
        </p:txBody>
      </p:sp>
      <p:sp>
        <p:nvSpPr>
          <p:cNvPr id="19" name="מלבן 18">
            <a:extLst>
              <a:ext uri="{FF2B5EF4-FFF2-40B4-BE49-F238E27FC236}">
                <a16:creationId xmlns:a16="http://schemas.microsoft.com/office/drawing/2014/main" id="{B106DAF6-B46E-40C2-9EC7-2CE1FCA74933}"/>
              </a:ext>
            </a:extLst>
          </p:cNvPr>
          <p:cNvSpPr/>
          <p:nvPr/>
        </p:nvSpPr>
        <p:spPr>
          <a:xfrm>
            <a:off x="198438" y="3305175"/>
            <a:ext cx="2006600" cy="9239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dirty="0">
                <a:solidFill>
                  <a:srgbClr val="080808"/>
                </a:solidFill>
              </a:rPr>
              <a:t>יהודים רבים איבדו את קרקעותיהם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additive="base">
                                        <p:cTn id="97" dur="500" fill="hold"/>
                                        <p:tgtEl>
                                          <p:spTgt spid="8"/>
                                        </p:tgtEl>
                                        <p:attrNameLst>
                                          <p:attrName>ppt_x</p:attrName>
                                        </p:attrNameLst>
                                      </p:cBhvr>
                                      <p:tavLst>
                                        <p:tav tm="0">
                                          <p:val>
                                            <p:strVal val="#ppt_x"/>
                                          </p:val>
                                        </p:tav>
                                        <p:tav tm="100000">
                                          <p:val>
                                            <p:strVal val="#ppt_x"/>
                                          </p:val>
                                        </p:tav>
                                      </p:tavLst>
                                    </p:anim>
                                    <p:anim calcmode="lin" valueType="num">
                                      <p:cBhvr additive="base">
                                        <p:cTn id="9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2" grpId="0" animBg="1"/>
      <p:bldP spid="3"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כותרת 7">
            <a:extLst>
              <a:ext uri="{FF2B5EF4-FFF2-40B4-BE49-F238E27FC236}">
                <a16:creationId xmlns:a16="http://schemas.microsoft.com/office/drawing/2014/main" id="{57A4983B-2C20-4EA9-8669-20A5DFA2F12F}"/>
              </a:ext>
            </a:extLst>
          </p:cNvPr>
          <p:cNvSpPr>
            <a:spLocks noGrp="1"/>
          </p:cNvSpPr>
          <p:nvPr>
            <p:ph type="title"/>
          </p:nvPr>
        </p:nvSpPr>
        <p:spPr>
          <a:xfrm>
            <a:off x="1023938" y="155575"/>
            <a:ext cx="9802812" cy="719138"/>
          </a:xfrm>
        </p:spPr>
        <p:txBody>
          <a:bodyPr/>
          <a:lstStyle/>
          <a:p>
            <a:pPr fontAlgn="base">
              <a:spcAft>
                <a:spcPct val="0"/>
              </a:spcAft>
            </a:pPr>
            <a:r>
              <a:rPr altLang="he-IL" sz="3600"/>
              <a:t>תוצאות המרד על פי תחומים</a:t>
            </a:r>
          </a:p>
        </p:txBody>
      </p:sp>
      <p:graphicFrame>
        <p:nvGraphicFramePr>
          <p:cNvPr id="2" name="טבלה 1">
            <a:extLst>
              <a:ext uri="{FF2B5EF4-FFF2-40B4-BE49-F238E27FC236}">
                <a16:creationId xmlns:a16="http://schemas.microsoft.com/office/drawing/2014/main" id="{99279A3C-4D0F-4CF7-8387-890C79350DB0}"/>
              </a:ext>
            </a:extLst>
          </p:cNvPr>
          <p:cNvGraphicFramePr>
            <a:graphicFrameLocks noGrp="1"/>
          </p:cNvGraphicFramePr>
          <p:nvPr>
            <p:extLst>
              <p:ext uri="{D42A27DB-BD31-4B8C-83A1-F6EECF244321}">
                <p14:modId xmlns:p14="http://schemas.microsoft.com/office/powerpoint/2010/main" val="1834697395"/>
              </p:ext>
            </p:extLst>
          </p:nvPr>
        </p:nvGraphicFramePr>
        <p:xfrm>
          <a:off x="1658938" y="895350"/>
          <a:ext cx="8896350" cy="3163889"/>
        </p:xfrm>
        <a:graphic>
          <a:graphicData uri="http://schemas.openxmlformats.org/drawingml/2006/table">
            <a:tbl>
              <a:tblPr rtl="1" firstRow="1" bandRow="1">
                <a:tableStyleId>{5C22544A-7EE6-4342-B048-85BDC9FD1C3A}</a:tableStyleId>
              </a:tblPr>
              <a:tblGrid>
                <a:gridCol w="2965450">
                  <a:extLst>
                    <a:ext uri="{9D8B030D-6E8A-4147-A177-3AD203B41FA5}">
                      <a16:colId xmlns:a16="http://schemas.microsoft.com/office/drawing/2014/main" val="4286185721"/>
                    </a:ext>
                  </a:extLst>
                </a:gridCol>
                <a:gridCol w="2965450">
                  <a:extLst>
                    <a:ext uri="{9D8B030D-6E8A-4147-A177-3AD203B41FA5}">
                      <a16:colId xmlns:a16="http://schemas.microsoft.com/office/drawing/2014/main" val="3151458945"/>
                    </a:ext>
                  </a:extLst>
                </a:gridCol>
                <a:gridCol w="2965450">
                  <a:extLst>
                    <a:ext uri="{9D8B030D-6E8A-4147-A177-3AD203B41FA5}">
                      <a16:colId xmlns:a16="http://schemas.microsoft.com/office/drawing/2014/main" val="3733133116"/>
                    </a:ext>
                  </a:extLst>
                </a:gridCol>
              </a:tblGrid>
              <a:tr h="852855">
                <a:tc>
                  <a:txBody>
                    <a:bodyPr/>
                    <a:lstStyle/>
                    <a:p>
                      <a:pPr algn="ctr" rtl="1"/>
                      <a:r>
                        <a:rPr lang="he-IL" sz="2400" dirty="0">
                          <a:effectLst/>
                        </a:rPr>
                        <a:t>תחום פוליטי-מדיני</a:t>
                      </a:r>
                    </a:p>
                  </a:txBody>
                  <a:tcPr marL="91433" marR="91433" marT="45739" marB="45739"/>
                </a:tc>
                <a:tc>
                  <a:txBody>
                    <a:bodyPr/>
                    <a:lstStyle/>
                    <a:p>
                      <a:pPr algn="ctr" rtl="1"/>
                      <a:r>
                        <a:rPr lang="he-IL" sz="2400" dirty="0">
                          <a:effectLst/>
                        </a:rPr>
                        <a:t>תחום חברתי-כלכלי</a:t>
                      </a:r>
                    </a:p>
                  </a:txBody>
                  <a:tcPr marL="91433" marR="91433" marT="45739" marB="45739"/>
                </a:tc>
                <a:tc>
                  <a:txBody>
                    <a:bodyPr/>
                    <a:lstStyle/>
                    <a:p>
                      <a:pPr algn="ctr" rtl="1"/>
                      <a:r>
                        <a:rPr lang="he-IL" sz="2400" dirty="0">
                          <a:effectLst/>
                        </a:rPr>
                        <a:t>תחום דתי</a:t>
                      </a:r>
                    </a:p>
                  </a:txBody>
                  <a:tcPr marL="91433" marR="91433" marT="45739" marB="45739"/>
                </a:tc>
                <a:extLst>
                  <a:ext uri="{0D108BD9-81ED-4DB2-BD59-A6C34878D82A}">
                    <a16:rowId xmlns:a16="http://schemas.microsoft.com/office/drawing/2014/main" val="2469553762"/>
                  </a:ext>
                </a:extLst>
              </a:tr>
              <a:tr h="457392">
                <a:tc>
                  <a:txBody>
                    <a:bodyPr/>
                    <a:lstStyle/>
                    <a:p>
                      <a:pPr rtl="1"/>
                      <a:endParaRPr lang="he-IL" sz="2400" dirty="0"/>
                    </a:p>
                  </a:txBody>
                  <a:tcPr marL="91433" marR="91433" marT="45739" marB="45739"/>
                </a:tc>
                <a:tc>
                  <a:txBody>
                    <a:bodyPr/>
                    <a:lstStyle/>
                    <a:p>
                      <a:pPr rtl="1"/>
                      <a:endParaRPr lang="he-IL" sz="2400"/>
                    </a:p>
                  </a:txBody>
                  <a:tcPr marL="91433" marR="91433" marT="45739" marB="45739"/>
                </a:tc>
                <a:tc>
                  <a:txBody>
                    <a:bodyPr/>
                    <a:lstStyle/>
                    <a:p>
                      <a:pPr rtl="1"/>
                      <a:endParaRPr lang="he-IL" sz="2400"/>
                    </a:p>
                  </a:txBody>
                  <a:tcPr marL="91433" marR="91433" marT="45739" marB="45739"/>
                </a:tc>
                <a:extLst>
                  <a:ext uri="{0D108BD9-81ED-4DB2-BD59-A6C34878D82A}">
                    <a16:rowId xmlns:a16="http://schemas.microsoft.com/office/drawing/2014/main" val="585592914"/>
                  </a:ext>
                </a:extLst>
              </a:tr>
              <a:tr h="457392">
                <a:tc>
                  <a:txBody>
                    <a:bodyPr/>
                    <a:lstStyle/>
                    <a:p>
                      <a:pPr rtl="1"/>
                      <a:endParaRPr lang="he-IL" sz="2400" dirty="0"/>
                    </a:p>
                  </a:txBody>
                  <a:tcPr marL="91433" marR="91433" marT="45739" marB="45739"/>
                </a:tc>
                <a:tc>
                  <a:txBody>
                    <a:bodyPr/>
                    <a:lstStyle/>
                    <a:p>
                      <a:pPr rtl="1"/>
                      <a:endParaRPr lang="he-IL" sz="2400" dirty="0"/>
                    </a:p>
                  </a:txBody>
                  <a:tcPr marL="91433" marR="91433" marT="45739" marB="45739"/>
                </a:tc>
                <a:tc>
                  <a:txBody>
                    <a:bodyPr/>
                    <a:lstStyle/>
                    <a:p>
                      <a:pPr rtl="1"/>
                      <a:endParaRPr lang="he-IL" sz="2400"/>
                    </a:p>
                  </a:txBody>
                  <a:tcPr marL="91433" marR="91433" marT="45739" marB="45739"/>
                </a:tc>
                <a:extLst>
                  <a:ext uri="{0D108BD9-81ED-4DB2-BD59-A6C34878D82A}">
                    <a16:rowId xmlns:a16="http://schemas.microsoft.com/office/drawing/2014/main" val="3484089838"/>
                  </a:ext>
                </a:extLst>
              </a:tr>
              <a:tr h="457392">
                <a:tc>
                  <a:txBody>
                    <a:bodyPr/>
                    <a:lstStyle/>
                    <a:p>
                      <a:pPr rtl="1"/>
                      <a:endParaRPr lang="he-IL" sz="2400"/>
                    </a:p>
                  </a:txBody>
                  <a:tcPr marL="91433" marR="91433" marT="45739" marB="45739"/>
                </a:tc>
                <a:tc>
                  <a:txBody>
                    <a:bodyPr/>
                    <a:lstStyle/>
                    <a:p>
                      <a:pPr rtl="1"/>
                      <a:endParaRPr lang="he-IL" sz="2400" dirty="0"/>
                    </a:p>
                  </a:txBody>
                  <a:tcPr marL="91433" marR="91433" marT="45739" marB="45739"/>
                </a:tc>
                <a:tc>
                  <a:txBody>
                    <a:bodyPr/>
                    <a:lstStyle/>
                    <a:p>
                      <a:pPr rtl="1"/>
                      <a:endParaRPr lang="he-IL" sz="2400"/>
                    </a:p>
                  </a:txBody>
                  <a:tcPr marL="91433" marR="91433" marT="45739" marB="45739"/>
                </a:tc>
                <a:extLst>
                  <a:ext uri="{0D108BD9-81ED-4DB2-BD59-A6C34878D82A}">
                    <a16:rowId xmlns:a16="http://schemas.microsoft.com/office/drawing/2014/main" val="3443028709"/>
                  </a:ext>
                </a:extLst>
              </a:tr>
              <a:tr h="457392">
                <a:tc>
                  <a:txBody>
                    <a:bodyPr/>
                    <a:lstStyle/>
                    <a:p>
                      <a:pPr rtl="1"/>
                      <a:endParaRPr lang="he-IL" sz="2400" dirty="0"/>
                    </a:p>
                  </a:txBody>
                  <a:tcPr marL="91433" marR="91433" marT="45739" marB="45739"/>
                </a:tc>
                <a:tc>
                  <a:txBody>
                    <a:bodyPr/>
                    <a:lstStyle/>
                    <a:p>
                      <a:pPr rtl="1"/>
                      <a:endParaRPr lang="he-IL" sz="2400" dirty="0"/>
                    </a:p>
                  </a:txBody>
                  <a:tcPr marL="91433" marR="91433" marT="45739" marB="45739"/>
                </a:tc>
                <a:tc>
                  <a:txBody>
                    <a:bodyPr/>
                    <a:lstStyle/>
                    <a:p>
                      <a:pPr rtl="1"/>
                      <a:endParaRPr lang="he-IL" sz="2400" dirty="0"/>
                    </a:p>
                  </a:txBody>
                  <a:tcPr marL="91433" marR="91433" marT="45739" marB="45739"/>
                </a:tc>
                <a:extLst>
                  <a:ext uri="{0D108BD9-81ED-4DB2-BD59-A6C34878D82A}">
                    <a16:rowId xmlns:a16="http://schemas.microsoft.com/office/drawing/2014/main" val="93923640"/>
                  </a:ext>
                </a:extLst>
              </a:tr>
              <a:tr h="481466">
                <a:tc>
                  <a:txBody>
                    <a:bodyPr/>
                    <a:lstStyle/>
                    <a:p>
                      <a:pPr rtl="1"/>
                      <a:endParaRPr lang="he-IL" sz="2400"/>
                    </a:p>
                  </a:txBody>
                  <a:tcPr marL="91433" marR="91433" marT="45739" marB="45739"/>
                </a:tc>
                <a:tc>
                  <a:txBody>
                    <a:bodyPr/>
                    <a:lstStyle/>
                    <a:p>
                      <a:pPr rtl="1"/>
                      <a:endParaRPr lang="he-IL" sz="2400"/>
                    </a:p>
                  </a:txBody>
                  <a:tcPr marL="91433" marR="91433" marT="45739" marB="45739"/>
                </a:tc>
                <a:tc>
                  <a:txBody>
                    <a:bodyPr/>
                    <a:lstStyle/>
                    <a:p>
                      <a:pPr rtl="1"/>
                      <a:endParaRPr lang="he-IL" sz="2400" dirty="0"/>
                    </a:p>
                  </a:txBody>
                  <a:tcPr marL="91433" marR="91433" marT="45739" marB="45739"/>
                </a:tc>
                <a:extLst>
                  <a:ext uri="{0D108BD9-81ED-4DB2-BD59-A6C34878D82A}">
                    <a16:rowId xmlns:a16="http://schemas.microsoft.com/office/drawing/2014/main" val="1682422497"/>
                  </a:ext>
                </a:extLst>
              </a:tr>
            </a:tbl>
          </a:graphicData>
        </a:graphic>
      </p:graphicFrame>
      <p:sp>
        <p:nvSpPr>
          <p:cNvPr id="11" name="מלבן 10">
            <a:extLst>
              <a:ext uri="{FF2B5EF4-FFF2-40B4-BE49-F238E27FC236}">
                <a16:creationId xmlns:a16="http://schemas.microsoft.com/office/drawing/2014/main" id="{5DDF2737-7C47-4EB6-B9C8-553F116C77EC}"/>
              </a:ext>
            </a:extLst>
          </p:cNvPr>
          <p:cNvSpPr/>
          <p:nvPr/>
        </p:nvSpPr>
        <p:spPr>
          <a:xfrm>
            <a:off x="6061075" y="4181475"/>
            <a:ext cx="2012950" cy="4603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sz="1200" dirty="0">
                <a:solidFill>
                  <a:srgbClr val="333333"/>
                </a:solidFill>
                <a:latin typeface="Arimo"/>
              </a:rPr>
              <a:t>בית המקדש נחרב </a:t>
            </a:r>
          </a:p>
          <a:p>
            <a:pPr algn="ctr" rtl="1" eaLnBrk="1" fontAlgn="auto" hangingPunct="1">
              <a:spcBef>
                <a:spcPts val="0"/>
              </a:spcBef>
              <a:spcAft>
                <a:spcPts val="0"/>
              </a:spcAft>
              <a:defRPr/>
            </a:pPr>
            <a:r>
              <a:rPr lang="he-IL" sz="1200" dirty="0">
                <a:solidFill>
                  <a:srgbClr val="333333"/>
                </a:solidFill>
                <a:latin typeface="Arimo"/>
              </a:rPr>
              <a:t>הלם ואבל בעם היהודי</a:t>
            </a:r>
          </a:p>
        </p:txBody>
      </p:sp>
      <p:sp>
        <p:nvSpPr>
          <p:cNvPr id="12" name="Rectangle 1">
            <a:extLst>
              <a:ext uri="{FF2B5EF4-FFF2-40B4-BE49-F238E27FC236}">
                <a16:creationId xmlns:a16="http://schemas.microsoft.com/office/drawing/2014/main" id="{6E2E3EF7-4E2B-4E0E-854F-5ACCA3D5692E}"/>
              </a:ext>
            </a:extLst>
          </p:cNvPr>
          <p:cNvSpPr>
            <a:spLocks noChangeArrowheads="1"/>
          </p:cNvSpPr>
          <p:nvPr/>
        </p:nvSpPr>
        <p:spPr bwMode="auto">
          <a:xfrm>
            <a:off x="3887788" y="4751388"/>
            <a:ext cx="2012950" cy="461962"/>
          </a:xfrm>
          <a:prstGeom prst="rect">
            <a:avLst/>
          </a:prstGeom>
          <a:ln/>
        </p:spPr>
        <p:style>
          <a:lnRef idx="2">
            <a:schemeClr val="accent1"/>
          </a:lnRef>
          <a:fillRef idx="1">
            <a:schemeClr val="lt1"/>
          </a:fillRef>
          <a:effectRef idx="0">
            <a:schemeClr val="accent1"/>
          </a:effectRef>
          <a:fontRef idx="minor">
            <a:schemeClr val="dk1"/>
          </a:fontRef>
        </p:style>
        <p:txBody>
          <a:bodyPr anchor="ctr">
            <a:spAutoFit/>
          </a:bodyPr>
          <a:lstStyle/>
          <a:p>
            <a:pPr algn="ctr" rtl="1">
              <a:defRPr/>
            </a:pPr>
            <a:r>
              <a:rPr lang="he-IL" altLang="he-IL" sz="1200" dirty="0">
                <a:solidFill>
                  <a:srgbClr val="333333"/>
                </a:solidFill>
                <a:latin typeface="Arimo"/>
              </a:rPr>
              <a:t>יהודה הוכפפה באופן ישיר לקיסר ברומא</a:t>
            </a:r>
          </a:p>
        </p:txBody>
      </p:sp>
      <p:sp>
        <p:nvSpPr>
          <p:cNvPr id="13" name="מלבן 12">
            <a:extLst>
              <a:ext uri="{FF2B5EF4-FFF2-40B4-BE49-F238E27FC236}">
                <a16:creationId xmlns:a16="http://schemas.microsoft.com/office/drawing/2014/main" id="{F52CEC74-D272-4B0F-B4CA-57D1382F5999}"/>
              </a:ext>
            </a:extLst>
          </p:cNvPr>
          <p:cNvSpPr/>
          <p:nvPr/>
        </p:nvSpPr>
        <p:spPr>
          <a:xfrm rot="10800000" flipV="1">
            <a:off x="2036763" y="5368925"/>
            <a:ext cx="1679575"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sz="1200" dirty="0">
                <a:solidFill>
                  <a:srgbClr val="080808"/>
                </a:solidFill>
              </a:rPr>
              <a:t>עבודות כפייה או גלדיאטורים</a:t>
            </a:r>
          </a:p>
        </p:txBody>
      </p:sp>
      <p:sp>
        <p:nvSpPr>
          <p:cNvPr id="14" name="מלבן 13">
            <a:extLst>
              <a:ext uri="{FF2B5EF4-FFF2-40B4-BE49-F238E27FC236}">
                <a16:creationId xmlns:a16="http://schemas.microsoft.com/office/drawing/2014/main" id="{A08A6DD8-FBD0-4705-8A8D-D53D05FC44E1}"/>
              </a:ext>
            </a:extLst>
          </p:cNvPr>
          <p:cNvSpPr/>
          <p:nvPr/>
        </p:nvSpPr>
        <p:spPr>
          <a:xfrm>
            <a:off x="193675" y="4181475"/>
            <a:ext cx="1674813" cy="46037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sz="1200" dirty="0">
                <a:solidFill>
                  <a:srgbClr val="080808"/>
                </a:solidFill>
              </a:rPr>
              <a:t>היהודים נדרשו לשלם מס לרומא </a:t>
            </a:r>
          </a:p>
        </p:txBody>
      </p:sp>
      <p:sp>
        <p:nvSpPr>
          <p:cNvPr id="15" name="Rectangle 2">
            <a:extLst>
              <a:ext uri="{FF2B5EF4-FFF2-40B4-BE49-F238E27FC236}">
                <a16:creationId xmlns:a16="http://schemas.microsoft.com/office/drawing/2014/main" id="{9EF90013-B17C-4F39-800B-A825125F6868}"/>
              </a:ext>
            </a:extLst>
          </p:cNvPr>
          <p:cNvSpPr>
            <a:spLocks noChangeArrowheads="1"/>
          </p:cNvSpPr>
          <p:nvPr/>
        </p:nvSpPr>
        <p:spPr bwMode="auto">
          <a:xfrm rot="10800000" flipV="1">
            <a:off x="2036763" y="4749800"/>
            <a:ext cx="1679575" cy="461963"/>
          </a:xfrm>
          <a:prstGeom prst="rect">
            <a:avLst/>
          </a:prstGeom>
          <a:ln/>
        </p:spPr>
        <p:style>
          <a:lnRef idx="2">
            <a:schemeClr val="accent1"/>
          </a:lnRef>
          <a:fillRef idx="1">
            <a:schemeClr val="lt1"/>
          </a:fillRef>
          <a:effectRef idx="0">
            <a:schemeClr val="accent1"/>
          </a:effectRef>
          <a:fontRef idx="minor">
            <a:schemeClr val="dk1"/>
          </a:fontRef>
        </p:style>
        <p:txBody>
          <a:bodyPr anchor="ctr">
            <a:spAutoFit/>
          </a:bodyPr>
          <a:lstStyle/>
          <a:p>
            <a:pPr algn="ctr" rtl="1">
              <a:defRPr/>
            </a:pPr>
            <a:r>
              <a:rPr lang="he-IL" altLang="he-IL" sz="1200" dirty="0">
                <a:solidFill>
                  <a:srgbClr val="080808"/>
                </a:solidFill>
              </a:rPr>
              <a:t>משרת הכוהן התבטלה</a:t>
            </a:r>
          </a:p>
        </p:txBody>
      </p:sp>
      <p:sp>
        <p:nvSpPr>
          <p:cNvPr id="16" name="מלבן 15">
            <a:extLst>
              <a:ext uri="{FF2B5EF4-FFF2-40B4-BE49-F238E27FC236}">
                <a16:creationId xmlns:a16="http://schemas.microsoft.com/office/drawing/2014/main" id="{59FE882B-9523-49B8-98C6-E51E627273DC}"/>
              </a:ext>
            </a:extLst>
          </p:cNvPr>
          <p:cNvSpPr/>
          <p:nvPr/>
        </p:nvSpPr>
        <p:spPr>
          <a:xfrm>
            <a:off x="6045200" y="5384800"/>
            <a:ext cx="201295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sz="1200" dirty="0">
                <a:solidFill>
                  <a:srgbClr val="333333"/>
                </a:solidFill>
                <a:latin typeface="Arimo"/>
              </a:rPr>
              <a:t>התבטלו התרומות לכוהנים וללוויים</a:t>
            </a:r>
          </a:p>
        </p:txBody>
      </p:sp>
      <p:sp>
        <p:nvSpPr>
          <p:cNvPr id="17" name="מלבן 16">
            <a:extLst>
              <a:ext uri="{FF2B5EF4-FFF2-40B4-BE49-F238E27FC236}">
                <a16:creationId xmlns:a16="http://schemas.microsoft.com/office/drawing/2014/main" id="{296366FA-A291-4743-ACF9-899E851D1A30}"/>
              </a:ext>
            </a:extLst>
          </p:cNvPr>
          <p:cNvSpPr/>
          <p:nvPr/>
        </p:nvSpPr>
        <p:spPr>
          <a:xfrm>
            <a:off x="6045200" y="4765675"/>
            <a:ext cx="201295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sz="1200" dirty="0">
                <a:solidFill>
                  <a:srgbClr val="333333"/>
                </a:solidFill>
                <a:latin typeface="Arimo"/>
              </a:rPr>
              <a:t>התבטלו עבודת הקורבנות</a:t>
            </a:r>
          </a:p>
        </p:txBody>
      </p:sp>
      <p:sp>
        <p:nvSpPr>
          <p:cNvPr id="18" name="מלבן 17">
            <a:extLst>
              <a:ext uri="{FF2B5EF4-FFF2-40B4-BE49-F238E27FC236}">
                <a16:creationId xmlns:a16="http://schemas.microsoft.com/office/drawing/2014/main" id="{72B5F55E-EB62-474C-8BF0-CBDD8840BA98}"/>
              </a:ext>
            </a:extLst>
          </p:cNvPr>
          <p:cNvSpPr/>
          <p:nvPr/>
        </p:nvSpPr>
        <p:spPr>
          <a:xfrm>
            <a:off x="3875088" y="4168775"/>
            <a:ext cx="202565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a:defRPr/>
            </a:pPr>
            <a:r>
              <a:rPr lang="he-IL" altLang="he-IL" sz="1200" dirty="0">
                <a:solidFill>
                  <a:srgbClr val="333333"/>
                </a:solidFill>
                <a:latin typeface="Arimo"/>
              </a:rPr>
              <a:t>מינוי נציבים בעלי ניסיון במִנהל</a:t>
            </a:r>
          </a:p>
        </p:txBody>
      </p:sp>
      <p:sp>
        <p:nvSpPr>
          <p:cNvPr id="19" name="מלבן 18">
            <a:extLst>
              <a:ext uri="{FF2B5EF4-FFF2-40B4-BE49-F238E27FC236}">
                <a16:creationId xmlns:a16="http://schemas.microsoft.com/office/drawing/2014/main" id="{0CFB7B83-2065-4209-AE32-B4A4BA0ACDD5}"/>
              </a:ext>
            </a:extLst>
          </p:cNvPr>
          <p:cNvSpPr/>
          <p:nvPr/>
        </p:nvSpPr>
        <p:spPr>
          <a:xfrm>
            <a:off x="3875088" y="5368925"/>
            <a:ext cx="202565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altLang="he-IL" sz="1200" dirty="0">
                <a:solidFill>
                  <a:srgbClr val="333333"/>
                </a:solidFill>
                <a:latin typeface="Arimo"/>
              </a:rPr>
              <a:t>הלגיון הרומי חנה באופן קבוע ביהודה </a:t>
            </a:r>
            <a:endParaRPr lang="he-IL" sz="1200" dirty="0"/>
          </a:p>
        </p:txBody>
      </p:sp>
      <p:sp>
        <p:nvSpPr>
          <p:cNvPr id="20" name="מלבן 19">
            <a:extLst>
              <a:ext uri="{FF2B5EF4-FFF2-40B4-BE49-F238E27FC236}">
                <a16:creationId xmlns:a16="http://schemas.microsoft.com/office/drawing/2014/main" id="{E676968D-7B6B-4F33-8D55-E4D582DBF782}"/>
              </a:ext>
            </a:extLst>
          </p:cNvPr>
          <p:cNvSpPr/>
          <p:nvPr/>
        </p:nvSpPr>
        <p:spPr>
          <a:xfrm>
            <a:off x="2036763" y="4181475"/>
            <a:ext cx="1679575" cy="4603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a:defRPr/>
            </a:pPr>
            <a:r>
              <a:rPr lang="he-IL" altLang="he-IL" sz="1200" dirty="0">
                <a:solidFill>
                  <a:srgbClr val="080808"/>
                </a:solidFill>
              </a:rPr>
              <a:t>הכהונה הגדולה איבדה את כוחה</a:t>
            </a:r>
          </a:p>
        </p:txBody>
      </p:sp>
      <p:sp>
        <p:nvSpPr>
          <p:cNvPr id="21" name="מלבן 20">
            <a:extLst>
              <a:ext uri="{FF2B5EF4-FFF2-40B4-BE49-F238E27FC236}">
                <a16:creationId xmlns:a16="http://schemas.microsoft.com/office/drawing/2014/main" id="{14AAAA29-F5B4-465D-AFE1-E913B32DADB3}"/>
              </a:ext>
            </a:extLst>
          </p:cNvPr>
          <p:cNvSpPr/>
          <p:nvPr/>
        </p:nvSpPr>
        <p:spPr>
          <a:xfrm>
            <a:off x="177800" y="4751388"/>
            <a:ext cx="1674813" cy="46196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a:defRPr/>
            </a:pPr>
            <a:r>
              <a:rPr lang="he-IL" altLang="he-IL" sz="1200" dirty="0">
                <a:solidFill>
                  <a:srgbClr val="080808"/>
                </a:solidFill>
              </a:rPr>
              <a:t>אין נציג במגע עם השלטונות</a:t>
            </a:r>
          </a:p>
        </p:txBody>
      </p:sp>
      <p:sp>
        <p:nvSpPr>
          <p:cNvPr id="22" name="מלבן 21">
            <a:extLst>
              <a:ext uri="{FF2B5EF4-FFF2-40B4-BE49-F238E27FC236}">
                <a16:creationId xmlns:a16="http://schemas.microsoft.com/office/drawing/2014/main" id="{AD8D4736-E609-4A31-B694-F127CC9FFA45}"/>
              </a:ext>
            </a:extLst>
          </p:cNvPr>
          <p:cNvSpPr/>
          <p:nvPr/>
        </p:nvSpPr>
        <p:spPr>
          <a:xfrm>
            <a:off x="193675" y="5800725"/>
            <a:ext cx="1693863"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sz="1200" dirty="0">
                <a:solidFill>
                  <a:srgbClr val="080808"/>
                </a:solidFill>
              </a:rPr>
              <a:t>יהודים רבים נהרגו </a:t>
            </a:r>
          </a:p>
        </p:txBody>
      </p:sp>
      <p:sp>
        <p:nvSpPr>
          <p:cNvPr id="23" name="מלבן 22">
            <a:extLst>
              <a:ext uri="{FF2B5EF4-FFF2-40B4-BE49-F238E27FC236}">
                <a16:creationId xmlns:a16="http://schemas.microsoft.com/office/drawing/2014/main" id="{1C1BAF5C-482A-4845-93E5-42CAC29ABA18}"/>
              </a:ext>
            </a:extLst>
          </p:cNvPr>
          <p:cNvSpPr/>
          <p:nvPr/>
        </p:nvSpPr>
        <p:spPr>
          <a:xfrm>
            <a:off x="3887788" y="5937250"/>
            <a:ext cx="1998662"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sz="1200" dirty="0">
                <a:solidFill>
                  <a:srgbClr val="080808"/>
                </a:solidFill>
              </a:rPr>
              <a:t>רבים נפלו בשבי</a:t>
            </a:r>
          </a:p>
          <a:p>
            <a:pPr algn="ctr" rtl="1" eaLnBrk="1" fontAlgn="auto" hangingPunct="1">
              <a:spcBef>
                <a:spcPts val="0"/>
              </a:spcBef>
              <a:spcAft>
                <a:spcPts val="0"/>
              </a:spcAft>
              <a:defRPr/>
            </a:pPr>
            <a:r>
              <a:rPr lang="he-IL" sz="1200" dirty="0">
                <a:solidFill>
                  <a:srgbClr val="080808"/>
                </a:solidFill>
              </a:rPr>
              <a:t>או נמכרו לעבדות</a:t>
            </a:r>
          </a:p>
        </p:txBody>
      </p:sp>
      <p:sp>
        <p:nvSpPr>
          <p:cNvPr id="24" name="מלבן 23">
            <a:extLst>
              <a:ext uri="{FF2B5EF4-FFF2-40B4-BE49-F238E27FC236}">
                <a16:creationId xmlns:a16="http://schemas.microsoft.com/office/drawing/2014/main" id="{BEBF0346-6D89-4455-BF76-040201911EA2}"/>
              </a:ext>
            </a:extLst>
          </p:cNvPr>
          <p:cNvSpPr/>
          <p:nvPr/>
        </p:nvSpPr>
        <p:spPr>
          <a:xfrm>
            <a:off x="6045200" y="6011863"/>
            <a:ext cx="2005013" cy="2762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sz="1200" dirty="0">
                <a:solidFill>
                  <a:srgbClr val="080808"/>
                </a:solidFill>
              </a:rPr>
              <a:t>ערים נכבשו ונהרסו </a:t>
            </a:r>
          </a:p>
        </p:txBody>
      </p:sp>
      <p:sp>
        <p:nvSpPr>
          <p:cNvPr id="25" name="מלבן 24">
            <a:extLst>
              <a:ext uri="{FF2B5EF4-FFF2-40B4-BE49-F238E27FC236}">
                <a16:creationId xmlns:a16="http://schemas.microsoft.com/office/drawing/2014/main" id="{9801842B-29B9-4F75-8C61-D236493AF92C}"/>
              </a:ext>
            </a:extLst>
          </p:cNvPr>
          <p:cNvSpPr/>
          <p:nvPr/>
        </p:nvSpPr>
        <p:spPr>
          <a:xfrm>
            <a:off x="2036763" y="5937250"/>
            <a:ext cx="1685925"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sz="1200" dirty="0">
                <a:solidFill>
                  <a:srgbClr val="080808"/>
                </a:solidFill>
              </a:rPr>
              <a:t>החקלאות הושחתה והועלתה באש</a:t>
            </a:r>
          </a:p>
        </p:txBody>
      </p:sp>
      <p:sp>
        <p:nvSpPr>
          <p:cNvPr id="26" name="מלבן 25">
            <a:extLst>
              <a:ext uri="{FF2B5EF4-FFF2-40B4-BE49-F238E27FC236}">
                <a16:creationId xmlns:a16="http://schemas.microsoft.com/office/drawing/2014/main" id="{10A09F96-70D4-4C7E-AF1D-473872E7A814}"/>
              </a:ext>
            </a:extLst>
          </p:cNvPr>
          <p:cNvSpPr/>
          <p:nvPr/>
        </p:nvSpPr>
        <p:spPr>
          <a:xfrm>
            <a:off x="198438" y="5368925"/>
            <a:ext cx="1654175" cy="3079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sz="1400" dirty="0">
                <a:solidFill>
                  <a:srgbClr val="080808"/>
                </a:solidFill>
              </a:rPr>
              <a:t>איבוד קרקעות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grpId="0" nodeType="clickEffect">
                                  <p:stCondLst>
                                    <p:cond delay="0"/>
                                  </p:stCondLst>
                                  <p:childTnLst>
                                    <p:animMotion origin="layout" path="M 0.0013 2.96296E-6 L -0.30729 -0.35371 " pathEditMode="relative" rAng="0" ptsTypes="AA">
                                      <p:cBhvr>
                                        <p:cTn id="6" dur="2000" fill="hold"/>
                                        <p:tgtEl>
                                          <p:spTgt spid="11"/>
                                        </p:tgtEl>
                                        <p:attrNameLst>
                                          <p:attrName>ppt_x</p:attrName>
                                          <p:attrName>ppt_y</p:attrName>
                                        </p:attrNameLst>
                                      </p:cBhvr>
                                      <p:rCtr x="-15430" y="-17685"/>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6" presetClass="path" presetSubtype="0" accel="50000" decel="50000" fill="hold" grpId="0" nodeType="clickEffect">
                                  <p:stCondLst>
                                    <p:cond delay="0"/>
                                  </p:stCondLst>
                                  <p:childTnLst>
                                    <p:animMotion origin="layout" path="M -0.00782 -2.22222E-6 L -0.30599 -0.37523 " pathEditMode="relative" rAng="0" ptsTypes="AA">
                                      <p:cBhvr>
                                        <p:cTn id="10" dur="2000" fill="hold"/>
                                        <p:tgtEl>
                                          <p:spTgt spid="17"/>
                                        </p:tgtEl>
                                        <p:attrNameLst>
                                          <p:attrName>ppt_x</p:attrName>
                                          <p:attrName>ppt_y</p:attrName>
                                        </p:attrNameLst>
                                      </p:cBhvr>
                                      <p:rCtr x="-14909" y="-18773"/>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path" presetSubtype="0" accel="50000" decel="50000" fill="hold" grpId="0" nodeType="clickEffect">
                                  <p:stCondLst>
                                    <p:cond delay="0"/>
                                  </p:stCondLst>
                                  <p:childTnLst>
                                    <p:animMotion origin="layout" path="M -0.01303 0.00694 L -0.30586 -0.39769 " pathEditMode="relative" rAng="0" ptsTypes="AA">
                                      <p:cBhvr>
                                        <p:cTn id="14" dur="2000" fill="hold"/>
                                        <p:tgtEl>
                                          <p:spTgt spid="16"/>
                                        </p:tgtEl>
                                        <p:attrNameLst>
                                          <p:attrName>ppt_x</p:attrName>
                                          <p:attrName>ppt_y</p:attrName>
                                        </p:attrNameLst>
                                      </p:cBhvr>
                                      <p:rCtr x="-14648" y="-20231"/>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56" presetClass="path" presetSubtype="0" accel="50000" decel="50000" fill="hold" grpId="0" nodeType="clickEffect">
                                  <p:stCondLst>
                                    <p:cond delay="0"/>
                                  </p:stCondLst>
                                  <p:childTnLst>
                                    <p:animMotion origin="layout" path="M -4.79167E-6 0.01157 L -0.06861 -0.60208 " pathEditMode="relative" rAng="0" ptsTypes="AA">
                                      <p:cBhvr>
                                        <p:cTn id="18" dur="2000" fill="hold"/>
                                        <p:tgtEl>
                                          <p:spTgt spid="24"/>
                                        </p:tgtEl>
                                        <p:attrNameLst>
                                          <p:attrName>ppt_x</p:attrName>
                                          <p:attrName>ppt_y</p:attrName>
                                        </p:attrNameLst>
                                      </p:cBhvr>
                                      <p:rCtr x="-3438" y="-30694"/>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path" presetSubtype="0" accel="50000" decel="50000" fill="hold" grpId="0" nodeType="clickEffect">
                                  <p:stCondLst>
                                    <p:cond delay="0"/>
                                  </p:stCondLst>
                                  <p:childTnLst>
                                    <p:animMotion origin="layout" path="M -0.0013 4.81481E-6 L 0.34518 -0.35371 " pathEditMode="relative" rAng="0" ptsTypes="AA">
                                      <p:cBhvr>
                                        <p:cTn id="22" dur="2000" fill="hold"/>
                                        <p:tgtEl>
                                          <p:spTgt spid="18"/>
                                        </p:tgtEl>
                                        <p:attrNameLst>
                                          <p:attrName>ppt_x</p:attrName>
                                          <p:attrName>ppt_y</p:attrName>
                                        </p:attrNameLst>
                                      </p:cBhvr>
                                      <p:rCtr x="17318" y="-17685"/>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56" presetClass="path" presetSubtype="0" accel="50000" decel="50000" fill="hold" grpId="0" nodeType="clickEffect">
                                  <p:stCondLst>
                                    <p:cond delay="0"/>
                                  </p:stCondLst>
                                  <p:childTnLst>
                                    <p:animMotion origin="layout" path="M -2.29167E-6 1.11111E-6 L 0.34466 -0.37083 " pathEditMode="relative" rAng="0" ptsTypes="AA">
                                      <p:cBhvr>
                                        <p:cTn id="26" dur="2000" fill="hold"/>
                                        <p:tgtEl>
                                          <p:spTgt spid="12"/>
                                        </p:tgtEl>
                                        <p:attrNameLst>
                                          <p:attrName>ppt_x</p:attrName>
                                          <p:attrName>ppt_y</p:attrName>
                                        </p:attrNameLst>
                                      </p:cBhvr>
                                      <p:rCtr x="17227" y="-18542"/>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path" presetSubtype="0" accel="50000" decel="50000" fill="hold" grpId="0" nodeType="clickEffect">
                                  <p:stCondLst>
                                    <p:cond delay="0"/>
                                  </p:stCondLst>
                                  <p:childTnLst>
                                    <p:animMotion origin="layout" path="M 0.00261 4.81481E-6 L 0.34505 -0.39306 " pathEditMode="relative" rAng="0" ptsTypes="AA">
                                      <p:cBhvr>
                                        <p:cTn id="30" dur="2000" fill="hold"/>
                                        <p:tgtEl>
                                          <p:spTgt spid="19"/>
                                        </p:tgtEl>
                                        <p:attrNameLst>
                                          <p:attrName>ppt_x</p:attrName>
                                          <p:attrName>ppt_y</p:attrName>
                                        </p:attrNameLst>
                                      </p:cBhvr>
                                      <p:rCtr x="17122" y="-19653"/>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56" presetClass="path" presetSubtype="0" accel="50000" decel="50000" fill="hold" grpId="0" nodeType="clickEffect">
                                  <p:stCondLst>
                                    <p:cond delay="0"/>
                                  </p:stCondLst>
                                  <p:childTnLst>
                                    <p:animMotion origin="layout" path="M -1.25E-6 0.00463 L 0.10912 -0.54375 " pathEditMode="relative" rAng="0" ptsTypes="AA">
                                      <p:cBhvr>
                                        <p:cTn id="34" dur="2000" fill="hold"/>
                                        <p:tgtEl>
                                          <p:spTgt spid="23"/>
                                        </p:tgtEl>
                                        <p:attrNameLst>
                                          <p:attrName>ppt_x</p:attrName>
                                          <p:attrName>ppt_y</p:attrName>
                                        </p:attrNameLst>
                                      </p:cBhvr>
                                      <p:rCtr x="5456" y="-27431"/>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56" presetClass="path" presetSubtype="0" accel="50000" decel="50000" fill="hold" grpId="0" nodeType="clickEffect">
                                  <p:stCondLst>
                                    <p:cond delay="0"/>
                                  </p:stCondLst>
                                  <p:childTnLst>
                                    <p:animMotion origin="layout" path="M -0.01563 0.00694 L 0.03398 -0.1544 " pathEditMode="relative" rAng="0" ptsTypes="AA">
                                      <p:cBhvr>
                                        <p:cTn id="38" dur="2000" fill="hold"/>
                                        <p:tgtEl>
                                          <p:spTgt spid="20"/>
                                        </p:tgtEl>
                                        <p:attrNameLst>
                                          <p:attrName>ppt_x</p:attrName>
                                          <p:attrName>ppt_y</p:attrName>
                                        </p:attrNameLst>
                                      </p:cBhvr>
                                      <p:rCtr x="2474" y="-8079"/>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56" presetClass="path" presetSubtype="0" accel="50000" decel="50000" fill="hold" grpId="0" nodeType="clickEffect">
                                  <p:stCondLst>
                                    <p:cond delay="0"/>
                                  </p:stCondLst>
                                  <p:childTnLst>
                                    <p:animMotion origin="layout" path="M -0.00651 0.00463 L 0.03385 -0.16713 " pathEditMode="relative" rAng="0" ptsTypes="AA">
                                      <p:cBhvr>
                                        <p:cTn id="42" dur="2000" fill="hold"/>
                                        <p:tgtEl>
                                          <p:spTgt spid="15"/>
                                        </p:tgtEl>
                                        <p:attrNameLst>
                                          <p:attrName>ppt_x</p:attrName>
                                          <p:attrName>ppt_y</p:attrName>
                                        </p:attrNameLst>
                                      </p:cBhvr>
                                      <p:rCtr x="2018" y="-8588"/>
                                    </p:animMotion>
                                  </p:childTnLst>
                                </p:cTn>
                              </p:par>
                            </p:childTnLst>
                          </p:cTn>
                        </p:par>
                      </p:childTnLst>
                    </p:cTn>
                  </p:par>
                  <p:par>
                    <p:cTn id="43" fill="hold" nodeType="clickPar">
                      <p:stCondLst>
                        <p:cond delay="indefinite"/>
                      </p:stCondLst>
                      <p:childTnLst>
                        <p:par>
                          <p:cTn id="44" fill="hold" nodeType="withGroup">
                            <p:stCondLst>
                              <p:cond delay="0"/>
                            </p:stCondLst>
                            <p:childTnLst>
                              <p:par>
                                <p:cTn id="45" presetID="56" presetClass="path" presetSubtype="0" accel="50000" decel="50000" fill="hold" grpId="0" nodeType="clickEffect">
                                  <p:stCondLst>
                                    <p:cond delay="0"/>
                                  </p:stCondLst>
                                  <p:childTnLst>
                                    <p:animMotion origin="layout" path="M -0.0013 4.81481E-6 L 0.27096 -0.39075 " pathEditMode="relative" rAng="0" ptsTypes="AA">
                                      <p:cBhvr>
                                        <p:cTn id="46" dur="2000" fill="hold"/>
                                        <p:tgtEl>
                                          <p:spTgt spid="13"/>
                                        </p:tgtEl>
                                        <p:attrNameLst>
                                          <p:attrName>ppt_x</p:attrName>
                                          <p:attrName>ppt_y</p:attrName>
                                        </p:attrNameLst>
                                      </p:cBhvr>
                                      <p:rCtr x="13607" y="-19537"/>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56" presetClass="path" presetSubtype="0" accel="50000" decel="50000" fill="hold" grpId="0" nodeType="clickEffect">
                                  <p:stCondLst>
                                    <p:cond delay="0"/>
                                  </p:stCondLst>
                                  <p:childTnLst>
                                    <p:animMotion origin="layout" path="M 2.08333E-6 4.44444E-6 L 0.27083 -0.40811 " pathEditMode="relative" rAng="0" ptsTypes="AA">
                                      <p:cBhvr>
                                        <p:cTn id="50" dur="2000" fill="hold"/>
                                        <p:tgtEl>
                                          <p:spTgt spid="25"/>
                                        </p:tgtEl>
                                        <p:attrNameLst>
                                          <p:attrName>ppt_x</p:attrName>
                                          <p:attrName>ppt_y</p:attrName>
                                        </p:attrNameLst>
                                      </p:cBhvr>
                                      <p:rCtr x="13542" y="-20417"/>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56" presetClass="path" presetSubtype="0" accel="50000" decel="50000" fill="hold" grpId="0" nodeType="clickEffect">
                                  <p:stCondLst>
                                    <p:cond delay="0"/>
                                  </p:stCondLst>
                                  <p:childTnLst>
                                    <p:animMotion origin="layout" path="M 4.79167E-6 2.96296E-6 L 0.42213 -0.08426 " pathEditMode="relative" rAng="0" ptsTypes="AA">
                                      <p:cBhvr>
                                        <p:cTn id="54" dur="2000" fill="hold"/>
                                        <p:tgtEl>
                                          <p:spTgt spid="14"/>
                                        </p:tgtEl>
                                        <p:attrNameLst>
                                          <p:attrName>ppt_x</p:attrName>
                                          <p:attrName>ppt_y</p:attrName>
                                        </p:attrNameLst>
                                      </p:cBhvr>
                                      <p:rCtr x="21107" y="-4213"/>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56" presetClass="path" presetSubtype="0" accel="50000" decel="50000" fill="hold" grpId="0" nodeType="clickEffect">
                                  <p:stCondLst>
                                    <p:cond delay="0"/>
                                  </p:stCondLst>
                                  <p:childTnLst>
                                    <p:animMotion origin="layout" path="M -3.125E-6 0.00694 L 0.65756 -0.23519 " pathEditMode="relative" rAng="0" ptsTypes="AA">
                                      <p:cBhvr>
                                        <p:cTn id="58" dur="2000" fill="hold"/>
                                        <p:tgtEl>
                                          <p:spTgt spid="21"/>
                                        </p:tgtEl>
                                        <p:attrNameLst>
                                          <p:attrName>ppt_x</p:attrName>
                                          <p:attrName>ppt_y</p:attrName>
                                        </p:attrNameLst>
                                      </p:cBhvr>
                                      <p:rCtr x="32878" y="-12106"/>
                                    </p:animMotion>
                                  </p:childTnLst>
                                </p:cTn>
                              </p:par>
                            </p:childTnLst>
                          </p:cTn>
                        </p:par>
                      </p:childTnLst>
                    </p:cTn>
                  </p:par>
                  <p:par>
                    <p:cTn id="59" fill="hold" nodeType="clickPar">
                      <p:stCondLst>
                        <p:cond delay="indefinite"/>
                      </p:stCondLst>
                      <p:childTnLst>
                        <p:par>
                          <p:cTn id="60" fill="hold" nodeType="withGroup">
                            <p:stCondLst>
                              <p:cond delay="0"/>
                            </p:stCondLst>
                            <p:childTnLst>
                              <p:par>
                                <p:cTn id="61" presetID="56" presetClass="path" presetSubtype="0" accel="50000" decel="50000" fill="hold" grpId="0" nodeType="clickEffect">
                                  <p:stCondLst>
                                    <p:cond delay="0"/>
                                  </p:stCondLst>
                                  <p:childTnLst>
                                    <p:animMotion origin="layout" path="M -4.58333E-6 -4.07407E-6 L 0.42253 -0.18958 " pathEditMode="relative" rAng="0" ptsTypes="AA">
                                      <p:cBhvr>
                                        <p:cTn id="62" dur="2000" fill="hold"/>
                                        <p:tgtEl>
                                          <p:spTgt spid="26"/>
                                        </p:tgtEl>
                                        <p:attrNameLst>
                                          <p:attrName>ppt_x</p:attrName>
                                          <p:attrName>ppt_y</p:attrName>
                                        </p:attrNameLst>
                                      </p:cBhvr>
                                      <p:rCtr x="21120" y="-9491"/>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56" presetClass="path" presetSubtype="0" accel="50000" decel="50000" fill="hold" grpId="0" nodeType="clickEffect">
                                  <p:stCondLst>
                                    <p:cond delay="0"/>
                                  </p:stCondLst>
                                  <p:childTnLst>
                                    <p:animMotion origin="layout" path="M 0.00781 -0.00232 L 0.41966 -0.20486 " pathEditMode="relative" rAng="0" ptsTypes="AA">
                                      <p:cBhvr>
                                        <p:cTn id="66" dur="2000" fill="hold"/>
                                        <p:tgtEl>
                                          <p:spTgt spid="22"/>
                                        </p:tgtEl>
                                        <p:attrNameLst>
                                          <p:attrName>ppt_x</p:attrName>
                                          <p:attrName>ppt_y</p:attrName>
                                        </p:attrNameLst>
                                      </p:cBhvr>
                                      <p:rCtr x="20586" y="-10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כותרת 7">
            <a:extLst>
              <a:ext uri="{FF2B5EF4-FFF2-40B4-BE49-F238E27FC236}">
                <a16:creationId xmlns:a16="http://schemas.microsoft.com/office/drawing/2014/main" id="{B5AB844A-C08C-4544-8968-2C9CE77D9BD2}"/>
              </a:ext>
            </a:extLst>
          </p:cNvPr>
          <p:cNvSpPr>
            <a:spLocks noGrp="1"/>
          </p:cNvSpPr>
          <p:nvPr>
            <p:ph type="title"/>
          </p:nvPr>
        </p:nvSpPr>
        <p:spPr>
          <a:xfrm>
            <a:off x="1023938" y="155575"/>
            <a:ext cx="9802812" cy="719138"/>
          </a:xfrm>
        </p:spPr>
        <p:txBody>
          <a:bodyPr/>
          <a:lstStyle/>
          <a:p>
            <a:pPr fontAlgn="base">
              <a:spcAft>
                <a:spcPct val="0"/>
              </a:spcAft>
            </a:pPr>
            <a:r>
              <a:rPr altLang="he-IL" sz="3600">
                <a:cs typeface="+mn-cs"/>
              </a:rPr>
              <a:t>תוצאות המרד על פי תחומים</a:t>
            </a:r>
          </a:p>
        </p:txBody>
      </p:sp>
      <p:graphicFrame>
        <p:nvGraphicFramePr>
          <p:cNvPr id="2" name="טבלה 1">
            <a:extLst>
              <a:ext uri="{FF2B5EF4-FFF2-40B4-BE49-F238E27FC236}">
                <a16:creationId xmlns:a16="http://schemas.microsoft.com/office/drawing/2014/main" id="{C17CB59A-2A32-49BB-8762-DEBA32C5DFF1}"/>
              </a:ext>
            </a:extLst>
          </p:cNvPr>
          <p:cNvGraphicFramePr>
            <a:graphicFrameLocks noGrp="1"/>
          </p:cNvGraphicFramePr>
          <p:nvPr>
            <p:extLst>
              <p:ext uri="{D42A27DB-BD31-4B8C-83A1-F6EECF244321}">
                <p14:modId xmlns:p14="http://schemas.microsoft.com/office/powerpoint/2010/main" val="2922062385"/>
              </p:ext>
            </p:extLst>
          </p:nvPr>
        </p:nvGraphicFramePr>
        <p:xfrm>
          <a:off x="1658938" y="895350"/>
          <a:ext cx="8896350" cy="3163889"/>
        </p:xfrm>
        <a:graphic>
          <a:graphicData uri="http://schemas.openxmlformats.org/drawingml/2006/table">
            <a:tbl>
              <a:tblPr rtl="1" firstRow="1" bandRow="1">
                <a:tableStyleId>{5C22544A-7EE6-4342-B048-85BDC9FD1C3A}</a:tableStyleId>
              </a:tblPr>
              <a:tblGrid>
                <a:gridCol w="2965450">
                  <a:extLst>
                    <a:ext uri="{9D8B030D-6E8A-4147-A177-3AD203B41FA5}">
                      <a16:colId xmlns:a16="http://schemas.microsoft.com/office/drawing/2014/main" val="4286185721"/>
                    </a:ext>
                  </a:extLst>
                </a:gridCol>
                <a:gridCol w="2965450">
                  <a:extLst>
                    <a:ext uri="{9D8B030D-6E8A-4147-A177-3AD203B41FA5}">
                      <a16:colId xmlns:a16="http://schemas.microsoft.com/office/drawing/2014/main" val="3151458945"/>
                    </a:ext>
                  </a:extLst>
                </a:gridCol>
                <a:gridCol w="2965450">
                  <a:extLst>
                    <a:ext uri="{9D8B030D-6E8A-4147-A177-3AD203B41FA5}">
                      <a16:colId xmlns:a16="http://schemas.microsoft.com/office/drawing/2014/main" val="3733133116"/>
                    </a:ext>
                  </a:extLst>
                </a:gridCol>
              </a:tblGrid>
              <a:tr h="852855">
                <a:tc>
                  <a:txBody>
                    <a:bodyPr/>
                    <a:lstStyle/>
                    <a:p>
                      <a:pPr algn="ctr" rtl="1"/>
                      <a:r>
                        <a:rPr lang="he-IL" sz="2400" dirty="0">
                          <a:effectLst/>
                        </a:rPr>
                        <a:t>תחום פוליטי-מדיני</a:t>
                      </a:r>
                    </a:p>
                  </a:txBody>
                  <a:tcPr marL="91433" marR="91433" marT="45739" marB="45739"/>
                </a:tc>
                <a:tc>
                  <a:txBody>
                    <a:bodyPr/>
                    <a:lstStyle/>
                    <a:p>
                      <a:pPr algn="ctr" rtl="1"/>
                      <a:r>
                        <a:rPr lang="he-IL" sz="2400" dirty="0">
                          <a:effectLst/>
                        </a:rPr>
                        <a:t>תחום חברתי-כלכלי</a:t>
                      </a:r>
                    </a:p>
                  </a:txBody>
                  <a:tcPr marL="91433" marR="91433" marT="45739" marB="45739"/>
                </a:tc>
                <a:tc>
                  <a:txBody>
                    <a:bodyPr/>
                    <a:lstStyle/>
                    <a:p>
                      <a:pPr algn="ctr" rtl="1"/>
                      <a:r>
                        <a:rPr lang="he-IL" sz="2400" dirty="0">
                          <a:effectLst/>
                        </a:rPr>
                        <a:t>תחום דתי</a:t>
                      </a:r>
                    </a:p>
                  </a:txBody>
                  <a:tcPr marL="91433" marR="91433" marT="45739" marB="45739"/>
                </a:tc>
                <a:extLst>
                  <a:ext uri="{0D108BD9-81ED-4DB2-BD59-A6C34878D82A}">
                    <a16:rowId xmlns:a16="http://schemas.microsoft.com/office/drawing/2014/main" val="2469553762"/>
                  </a:ext>
                </a:extLst>
              </a:tr>
              <a:tr h="457392">
                <a:tc>
                  <a:txBody>
                    <a:bodyPr/>
                    <a:lstStyle/>
                    <a:p>
                      <a:pPr rtl="1"/>
                      <a:endParaRPr lang="he-IL" sz="2400" dirty="0"/>
                    </a:p>
                  </a:txBody>
                  <a:tcPr marL="91433" marR="91433" marT="45739" marB="45739"/>
                </a:tc>
                <a:tc>
                  <a:txBody>
                    <a:bodyPr/>
                    <a:lstStyle/>
                    <a:p>
                      <a:pPr rtl="1"/>
                      <a:endParaRPr lang="he-IL" sz="2400"/>
                    </a:p>
                  </a:txBody>
                  <a:tcPr marL="91433" marR="91433" marT="45739" marB="45739"/>
                </a:tc>
                <a:tc>
                  <a:txBody>
                    <a:bodyPr/>
                    <a:lstStyle/>
                    <a:p>
                      <a:pPr rtl="1"/>
                      <a:endParaRPr lang="he-IL" sz="2400"/>
                    </a:p>
                  </a:txBody>
                  <a:tcPr marL="91433" marR="91433" marT="45739" marB="45739"/>
                </a:tc>
                <a:extLst>
                  <a:ext uri="{0D108BD9-81ED-4DB2-BD59-A6C34878D82A}">
                    <a16:rowId xmlns:a16="http://schemas.microsoft.com/office/drawing/2014/main" val="585592914"/>
                  </a:ext>
                </a:extLst>
              </a:tr>
              <a:tr h="457392">
                <a:tc>
                  <a:txBody>
                    <a:bodyPr/>
                    <a:lstStyle/>
                    <a:p>
                      <a:pPr rtl="1"/>
                      <a:endParaRPr lang="he-IL" sz="2400" dirty="0"/>
                    </a:p>
                  </a:txBody>
                  <a:tcPr marL="91433" marR="91433" marT="45739" marB="45739"/>
                </a:tc>
                <a:tc>
                  <a:txBody>
                    <a:bodyPr/>
                    <a:lstStyle/>
                    <a:p>
                      <a:pPr rtl="1"/>
                      <a:endParaRPr lang="he-IL" sz="2400" dirty="0"/>
                    </a:p>
                  </a:txBody>
                  <a:tcPr marL="91433" marR="91433" marT="45739" marB="45739"/>
                </a:tc>
                <a:tc>
                  <a:txBody>
                    <a:bodyPr/>
                    <a:lstStyle/>
                    <a:p>
                      <a:pPr rtl="1"/>
                      <a:endParaRPr lang="he-IL" sz="2400"/>
                    </a:p>
                  </a:txBody>
                  <a:tcPr marL="91433" marR="91433" marT="45739" marB="45739"/>
                </a:tc>
                <a:extLst>
                  <a:ext uri="{0D108BD9-81ED-4DB2-BD59-A6C34878D82A}">
                    <a16:rowId xmlns:a16="http://schemas.microsoft.com/office/drawing/2014/main" val="3484089838"/>
                  </a:ext>
                </a:extLst>
              </a:tr>
              <a:tr h="457392">
                <a:tc>
                  <a:txBody>
                    <a:bodyPr/>
                    <a:lstStyle/>
                    <a:p>
                      <a:pPr rtl="1"/>
                      <a:endParaRPr lang="he-IL" sz="2400"/>
                    </a:p>
                  </a:txBody>
                  <a:tcPr marL="91433" marR="91433" marT="45739" marB="45739"/>
                </a:tc>
                <a:tc>
                  <a:txBody>
                    <a:bodyPr/>
                    <a:lstStyle/>
                    <a:p>
                      <a:pPr rtl="1"/>
                      <a:endParaRPr lang="he-IL" sz="2400" dirty="0"/>
                    </a:p>
                  </a:txBody>
                  <a:tcPr marL="91433" marR="91433" marT="45739" marB="45739"/>
                </a:tc>
                <a:tc>
                  <a:txBody>
                    <a:bodyPr/>
                    <a:lstStyle/>
                    <a:p>
                      <a:pPr rtl="1"/>
                      <a:endParaRPr lang="he-IL" sz="2400"/>
                    </a:p>
                  </a:txBody>
                  <a:tcPr marL="91433" marR="91433" marT="45739" marB="45739"/>
                </a:tc>
                <a:extLst>
                  <a:ext uri="{0D108BD9-81ED-4DB2-BD59-A6C34878D82A}">
                    <a16:rowId xmlns:a16="http://schemas.microsoft.com/office/drawing/2014/main" val="3443028709"/>
                  </a:ext>
                </a:extLst>
              </a:tr>
              <a:tr h="457392">
                <a:tc>
                  <a:txBody>
                    <a:bodyPr/>
                    <a:lstStyle/>
                    <a:p>
                      <a:pPr rtl="1"/>
                      <a:endParaRPr lang="he-IL" sz="2400" dirty="0"/>
                    </a:p>
                  </a:txBody>
                  <a:tcPr marL="91433" marR="91433" marT="45739" marB="45739"/>
                </a:tc>
                <a:tc>
                  <a:txBody>
                    <a:bodyPr/>
                    <a:lstStyle/>
                    <a:p>
                      <a:pPr rtl="1"/>
                      <a:endParaRPr lang="he-IL" sz="2400" dirty="0"/>
                    </a:p>
                  </a:txBody>
                  <a:tcPr marL="91433" marR="91433" marT="45739" marB="45739"/>
                </a:tc>
                <a:tc>
                  <a:txBody>
                    <a:bodyPr/>
                    <a:lstStyle/>
                    <a:p>
                      <a:pPr rtl="1"/>
                      <a:endParaRPr lang="he-IL" sz="2400" dirty="0"/>
                    </a:p>
                  </a:txBody>
                  <a:tcPr marL="91433" marR="91433" marT="45739" marB="45739"/>
                </a:tc>
                <a:extLst>
                  <a:ext uri="{0D108BD9-81ED-4DB2-BD59-A6C34878D82A}">
                    <a16:rowId xmlns:a16="http://schemas.microsoft.com/office/drawing/2014/main" val="93923640"/>
                  </a:ext>
                </a:extLst>
              </a:tr>
              <a:tr h="481466">
                <a:tc>
                  <a:txBody>
                    <a:bodyPr/>
                    <a:lstStyle/>
                    <a:p>
                      <a:pPr rtl="1"/>
                      <a:endParaRPr lang="he-IL" sz="2400"/>
                    </a:p>
                  </a:txBody>
                  <a:tcPr marL="91433" marR="91433" marT="45739" marB="45739"/>
                </a:tc>
                <a:tc>
                  <a:txBody>
                    <a:bodyPr/>
                    <a:lstStyle/>
                    <a:p>
                      <a:pPr rtl="1"/>
                      <a:endParaRPr lang="he-IL" sz="2400"/>
                    </a:p>
                  </a:txBody>
                  <a:tcPr marL="91433" marR="91433" marT="45739" marB="45739"/>
                </a:tc>
                <a:tc>
                  <a:txBody>
                    <a:bodyPr/>
                    <a:lstStyle/>
                    <a:p>
                      <a:pPr rtl="1"/>
                      <a:endParaRPr lang="he-IL" sz="2400" dirty="0"/>
                    </a:p>
                  </a:txBody>
                  <a:tcPr marL="91433" marR="91433" marT="45739" marB="45739"/>
                </a:tc>
                <a:extLst>
                  <a:ext uri="{0D108BD9-81ED-4DB2-BD59-A6C34878D82A}">
                    <a16:rowId xmlns:a16="http://schemas.microsoft.com/office/drawing/2014/main" val="1682422497"/>
                  </a:ext>
                </a:extLst>
              </a:tr>
            </a:tbl>
          </a:graphicData>
        </a:graphic>
      </p:graphicFrame>
      <p:sp>
        <p:nvSpPr>
          <p:cNvPr id="11" name="מלבן 10">
            <a:extLst>
              <a:ext uri="{FF2B5EF4-FFF2-40B4-BE49-F238E27FC236}">
                <a16:creationId xmlns:a16="http://schemas.microsoft.com/office/drawing/2014/main" id="{A12823C9-4E48-488B-9031-A93D746D62EE}"/>
              </a:ext>
            </a:extLst>
          </p:cNvPr>
          <p:cNvSpPr/>
          <p:nvPr/>
        </p:nvSpPr>
        <p:spPr>
          <a:xfrm>
            <a:off x="2193925" y="1708150"/>
            <a:ext cx="201295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sz="1200" dirty="0">
                <a:solidFill>
                  <a:srgbClr val="333333"/>
                </a:solidFill>
                <a:latin typeface="Arimo"/>
              </a:rPr>
              <a:t>בית המקדש נחרב </a:t>
            </a:r>
          </a:p>
          <a:p>
            <a:pPr algn="ctr" rtl="1" eaLnBrk="1" fontAlgn="auto" hangingPunct="1">
              <a:spcBef>
                <a:spcPts val="0"/>
              </a:spcBef>
              <a:spcAft>
                <a:spcPts val="0"/>
              </a:spcAft>
              <a:defRPr/>
            </a:pPr>
            <a:r>
              <a:rPr lang="he-IL" sz="1200" dirty="0">
                <a:solidFill>
                  <a:srgbClr val="333333"/>
                </a:solidFill>
                <a:latin typeface="Arimo"/>
              </a:rPr>
              <a:t>הלם ואבל בעם היהודי</a:t>
            </a:r>
          </a:p>
        </p:txBody>
      </p:sp>
      <p:sp>
        <p:nvSpPr>
          <p:cNvPr id="12" name="Rectangle 1">
            <a:extLst>
              <a:ext uri="{FF2B5EF4-FFF2-40B4-BE49-F238E27FC236}">
                <a16:creationId xmlns:a16="http://schemas.microsoft.com/office/drawing/2014/main" id="{D21E9E33-E055-42ED-9138-CFB852F88A79}"/>
              </a:ext>
            </a:extLst>
          </p:cNvPr>
          <p:cNvSpPr>
            <a:spLocks noChangeArrowheads="1"/>
          </p:cNvSpPr>
          <p:nvPr/>
        </p:nvSpPr>
        <p:spPr bwMode="auto">
          <a:xfrm>
            <a:off x="8018463" y="2217738"/>
            <a:ext cx="2012950" cy="460375"/>
          </a:xfrm>
          <a:prstGeom prst="rect">
            <a:avLst/>
          </a:prstGeom>
          <a:ln/>
        </p:spPr>
        <p:style>
          <a:lnRef idx="2">
            <a:schemeClr val="accent1"/>
          </a:lnRef>
          <a:fillRef idx="1">
            <a:schemeClr val="lt1"/>
          </a:fillRef>
          <a:effectRef idx="0">
            <a:schemeClr val="accent1"/>
          </a:effectRef>
          <a:fontRef idx="minor">
            <a:schemeClr val="dk1"/>
          </a:fontRef>
        </p:style>
        <p:txBody>
          <a:bodyPr anchor="ctr">
            <a:spAutoFit/>
          </a:bodyPr>
          <a:lstStyle/>
          <a:p>
            <a:pPr algn="ctr" rtl="1">
              <a:defRPr/>
            </a:pPr>
            <a:r>
              <a:rPr lang="he-IL" altLang="he-IL" sz="1200" dirty="0">
                <a:solidFill>
                  <a:srgbClr val="333333"/>
                </a:solidFill>
                <a:latin typeface="Arimo"/>
              </a:rPr>
              <a:t>יהודה הוכפפה באופן ישיר לקיסר ברומא</a:t>
            </a:r>
          </a:p>
        </p:txBody>
      </p:sp>
      <p:sp>
        <p:nvSpPr>
          <p:cNvPr id="13" name="מלבן 12">
            <a:extLst>
              <a:ext uri="{FF2B5EF4-FFF2-40B4-BE49-F238E27FC236}">
                <a16:creationId xmlns:a16="http://schemas.microsoft.com/office/drawing/2014/main" id="{B392FFC1-4061-4D7F-902C-C739B1F4C77F}"/>
              </a:ext>
            </a:extLst>
          </p:cNvPr>
          <p:cNvSpPr/>
          <p:nvPr/>
        </p:nvSpPr>
        <p:spPr>
          <a:xfrm rot="10800000" flipV="1">
            <a:off x="5267325" y="2733675"/>
            <a:ext cx="1679575" cy="4603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sz="1200" dirty="0">
                <a:solidFill>
                  <a:srgbClr val="080808"/>
                </a:solidFill>
              </a:rPr>
              <a:t>עבודות כפייה או גלדיאטורים</a:t>
            </a:r>
          </a:p>
        </p:txBody>
      </p:sp>
      <p:sp>
        <p:nvSpPr>
          <p:cNvPr id="14" name="מלבן 13">
            <a:extLst>
              <a:ext uri="{FF2B5EF4-FFF2-40B4-BE49-F238E27FC236}">
                <a16:creationId xmlns:a16="http://schemas.microsoft.com/office/drawing/2014/main" id="{AD00DF57-AD85-4DB2-9E03-CB76BB5BA521}"/>
              </a:ext>
            </a:extLst>
          </p:cNvPr>
          <p:cNvSpPr/>
          <p:nvPr/>
        </p:nvSpPr>
        <p:spPr>
          <a:xfrm>
            <a:off x="5260975" y="3719513"/>
            <a:ext cx="1676400" cy="461962"/>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sz="1200" dirty="0">
                <a:solidFill>
                  <a:srgbClr val="080808"/>
                </a:solidFill>
              </a:rPr>
              <a:t>היהודים נדרשו לשלם מס לרומא </a:t>
            </a:r>
          </a:p>
        </p:txBody>
      </p:sp>
      <p:sp>
        <p:nvSpPr>
          <p:cNvPr id="15" name="Rectangle 2">
            <a:extLst>
              <a:ext uri="{FF2B5EF4-FFF2-40B4-BE49-F238E27FC236}">
                <a16:creationId xmlns:a16="http://schemas.microsoft.com/office/drawing/2014/main" id="{7AAFDE81-E6DB-4DBD-A027-5E9FBF29525E}"/>
              </a:ext>
            </a:extLst>
          </p:cNvPr>
          <p:cNvSpPr>
            <a:spLocks noChangeArrowheads="1"/>
          </p:cNvSpPr>
          <p:nvPr/>
        </p:nvSpPr>
        <p:spPr bwMode="auto">
          <a:xfrm rot="10800000" flipV="1">
            <a:off x="2362200" y="3654038"/>
            <a:ext cx="1677988" cy="276999"/>
          </a:xfrm>
          <a:prstGeom prst="rect">
            <a:avLst/>
          </a:prstGeom>
          <a:ln/>
        </p:spPr>
        <p:style>
          <a:lnRef idx="2">
            <a:schemeClr val="accent1"/>
          </a:lnRef>
          <a:fillRef idx="1">
            <a:schemeClr val="lt1"/>
          </a:fillRef>
          <a:effectRef idx="0">
            <a:schemeClr val="accent1"/>
          </a:effectRef>
          <a:fontRef idx="minor">
            <a:schemeClr val="dk1"/>
          </a:fontRef>
        </p:style>
        <p:txBody>
          <a:bodyPr anchor="ctr">
            <a:spAutoFit/>
          </a:bodyPr>
          <a:lstStyle/>
          <a:p>
            <a:pPr algn="ctr" rtl="1">
              <a:defRPr/>
            </a:pPr>
            <a:r>
              <a:rPr lang="he-IL" altLang="he-IL" sz="1200" dirty="0">
                <a:solidFill>
                  <a:srgbClr val="080808"/>
                </a:solidFill>
              </a:rPr>
              <a:t>משרת הכוהן התבטלה</a:t>
            </a:r>
          </a:p>
        </p:txBody>
      </p:sp>
      <p:sp>
        <p:nvSpPr>
          <p:cNvPr id="16" name="מלבן 15">
            <a:extLst>
              <a:ext uri="{FF2B5EF4-FFF2-40B4-BE49-F238E27FC236}">
                <a16:creationId xmlns:a16="http://schemas.microsoft.com/office/drawing/2014/main" id="{7338A2D5-F7DD-4059-B150-A150FABE1131}"/>
              </a:ext>
            </a:extLst>
          </p:cNvPr>
          <p:cNvSpPr/>
          <p:nvPr/>
        </p:nvSpPr>
        <p:spPr>
          <a:xfrm>
            <a:off x="2193925" y="2643188"/>
            <a:ext cx="2012950" cy="46196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sz="1200" dirty="0">
                <a:solidFill>
                  <a:srgbClr val="333333"/>
                </a:solidFill>
                <a:latin typeface="Arimo"/>
              </a:rPr>
              <a:t>התבטלו התרומות לכוהנים וללוויים</a:t>
            </a:r>
          </a:p>
        </p:txBody>
      </p:sp>
      <p:sp>
        <p:nvSpPr>
          <p:cNvPr id="17" name="מלבן 16">
            <a:extLst>
              <a:ext uri="{FF2B5EF4-FFF2-40B4-BE49-F238E27FC236}">
                <a16:creationId xmlns:a16="http://schemas.microsoft.com/office/drawing/2014/main" id="{E53440A2-6188-4EC7-9002-E6A759E41C15}"/>
              </a:ext>
            </a:extLst>
          </p:cNvPr>
          <p:cNvSpPr/>
          <p:nvPr/>
        </p:nvSpPr>
        <p:spPr>
          <a:xfrm>
            <a:off x="2193925" y="2185988"/>
            <a:ext cx="2012950" cy="27699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sz="1200" dirty="0">
                <a:solidFill>
                  <a:srgbClr val="333333"/>
                </a:solidFill>
                <a:latin typeface="Arimo"/>
              </a:rPr>
              <a:t>התבטלו עבודת הקורבנות</a:t>
            </a:r>
          </a:p>
        </p:txBody>
      </p:sp>
      <p:sp>
        <p:nvSpPr>
          <p:cNvPr id="18" name="מלבן 17">
            <a:extLst>
              <a:ext uri="{FF2B5EF4-FFF2-40B4-BE49-F238E27FC236}">
                <a16:creationId xmlns:a16="http://schemas.microsoft.com/office/drawing/2014/main" id="{E39585C2-3BA5-4660-A7FD-F901EDE4FD88}"/>
              </a:ext>
            </a:extLst>
          </p:cNvPr>
          <p:cNvSpPr/>
          <p:nvPr/>
        </p:nvSpPr>
        <p:spPr>
          <a:xfrm>
            <a:off x="8007350" y="1735138"/>
            <a:ext cx="2024063" cy="46196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a:defRPr/>
            </a:pPr>
            <a:r>
              <a:rPr lang="he-IL" altLang="he-IL" sz="1200" dirty="0">
                <a:solidFill>
                  <a:srgbClr val="333333"/>
                </a:solidFill>
                <a:latin typeface="Arimo"/>
              </a:rPr>
              <a:t>מינוי נציבים בעלי ניסיון במִנהל</a:t>
            </a:r>
          </a:p>
        </p:txBody>
      </p:sp>
      <p:sp>
        <p:nvSpPr>
          <p:cNvPr id="19" name="מלבן 18">
            <a:extLst>
              <a:ext uri="{FF2B5EF4-FFF2-40B4-BE49-F238E27FC236}">
                <a16:creationId xmlns:a16="http://schemas.microsoft.com/office/drawing/2014/main" id="{CCD8A475-EBB6-4D99-BDC6-E627AD22EF57}"/>
              </a:ext>
            </a:extLst>
          </p:cNvPr>
          <p:cNvSpPr/>
          <p:nvPr/>
        </p:nvSpPr>
        <p:spPr>
          <a:xfrm>
            <a:off x="8018463" y="2657475"/>
            <a:ext cx="202565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altLang="he-IL" sz="1200" dirty="0">
                <a:solidFill>
                  <a:srgbClr val="333333"/>
                </a:solidFill>
                <a:latin typeface="Arimo"/>
              </a:rPr>
              <a:t>הלגיון הרומי חנה באופן קבוע ביהודה </a:t>
            </a:r>
            <a:endParaRPr lang="he-IL" sz="1200" dirty="0"/>
          </a:p>
        </p:txBody>
      </p:sp>
      <p:sp>
        <p:nvSpPr>
          <p:cNvPr id="20" name="מלבן 19">
            <a:extLst>
              <a:ext uri="{FF2B5EF4-FFF2-40B4-BE49-F238E27FC236}">
                <a16:creationId xmlns:a16="http://schemas.microsoft.com/office/drawing/2014/main" id="{3FF400C1-49F4-4996-BA68-4D7A6836981C}"/>
              </a:ext>
            </a:extLst>
          </p:cNvPr>
          <p:cNvSpPr/>
          <p:nvPr/>
        </p:nvSpPr>
        <p:spPr>
          <a:xfrm>
            <a:off x="2362200" y="3106738"/>
            <a:ext cx="1677988" cy="46196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a:defRPr/>
            </a:pPr>
            <a:r>
              <a:rPr lang="he-IL" altLang="he-IL" sz="1200" dirty="0">
                <a:solidFill>
                  <a:srgbClr val="080808"/>
                </a:solidFill>
              </a:rPr>
              <a:t>הכהונה הגדולה איבדה את כוחה</a:t>
            </a:r>
          </a:p>
        </p:txBody>
      </p:sp>
      <p:sp>
        <p:nvSpPr>
          <p:cNvPr id="21" name="מלבן 20">
            <a:extLst>
              <a:ext uri="{FF2B5EF4-FFF2-40B4-BE49-F238E27FC236}">
                <a16:creationId xmlns:a16="http://schemas.microsoft.com/office/drawing/2014/main" id="{76EFA3B4-C516-44C3-95C9-31F7A083D0E1}"/>
              </a:ext>
            </a:extLst>
          </p:cNvPr>
          <p:cNvSpPr/>
          <p:nvPr/>
        </p:nvSpPr>
        <p:spPr>
          <a:xfrm>
            <a:off x="8194675" y="3149600"/>
            <a:ext cx="1674813"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a:defRPr/>
            </a:pPr>
            <a:r>
              <a:rPr lang="he-IL" altLang="he-IL" sz="1200" dirty="0">
                <a:solidFill>
                  <a:srgbClr val="080808"/>
                </a:solidFill>
              </a:rPr>
              <a:t>אין נציג במגע עם השלטונות</a:t>
            </a:r>
          </a:p>
        </p:txBody>
      </p:sp>
      <p:sp>
        <p:nvSpPr>
          <p:cNvPr id="22" name="מלבן 21">
            <a:extLst>
              <a:ext uri="{FF2B5EF4-FFF2-40B4-BE49-F238E27FC236}">
                <a16:creationId xmlns:a16="http://schemas.microsoft.com/office/drawing/2014/main" id="{04C7C5CF-E7E1-46C6-AFC4-6585EF9D3C93}"/>
              </a:ext>
            </a:extLst>
          </p:cNvPr>
          <p:cNvSpPr/>
          <p:nvPr/>
        </p:nvSpPr>
        <p:spPr>
          <a:xfrm>
            <a:off x="5257800" y="4529138"/>
            <a:ext cx="1695450" cy="27699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sz="1200" dirty="0">
                <a:solidFill>
                  <a:srgbClr val="080808"/>
                </a:solidFill>
              </a:rPr>
              <a:t>יהודים רבים נהרגו </a:t>
            </a:r>
          </a:p>
        </p:txBody>
      </p:sp>
      <p:sp>
        <p:nvSpPr>
          <p:cNvPr id="23" name="מלבן 22">
            <a:extLst>
              <a:ext uri="{FF2B5EF4-FFF2-40B4-BE49-F238E27FC236}">
                <a16:creationId xmlns:a16="http://schemas.microsoft.com/office/drawing/2014/main" id="{B7784E62-2BF7-4A61-8B49-88F13B6D123E}"/>
              </a:ext>
            </a:extLst>
          </p:cNvPr>
          <p:cNvSpPr/>
          <p:nvPr/>
        </p:nvSpPr>
        <p:spPr>
          <a:xfrm>
            <a:off x="5113338" y="2239963"/>
            <a:ext cx="2000250" cy="4603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sz="1200" dirty="0">
                <a:solidFill>
                  <a:srgbClr val="080808"/>
                </a:solidFill>
              </a:rPr>
              <a:t>רבים נפלו בשבי</a:t>
            </a:r>
          </a:p>
          <a:p>
            <a:pPr algn="ctr" rtl="1" eaLnBrk="1" fontAlgn="auto" hangingPunct="1">
              <a:spcBef>
                <a:spcPts val="0"/>
              </a:spcBef>
              <a:spcAft>
                <a:spcPts val="0"/>
              </a:spcAft>
              <a:defRPr/>
            </a:pPr>
            <a:r>
              <a:rPr lang="he-IL" sz="1200" dirty="0">
                <a:solidFill>
                  <a:srgbClr val="080808"/>
                </a:solidFill>
              </a:rPr>
              <a:t>או נמכרו לעבדות</a:t>
            </a:r>
          </a:p>
        </p:txBody>
      </p:sp>
      <p:sp>
        <p:nvSpPr>
          <p:cNvPr id="24" name="מלבן 23">
            <a:extLst>
              <a:ext uri="{FF2B5EF4-FFF2-40B4-BE49-F238E27FC236}">
                <a16:creationId xmlns:a16="http://schemas.microsoft.com/office/drawing/2014/main" id="{885DBDB1-03EB-43C6-BFF3-EDBE05C1CA9E}"/>
              </a:ext>
            </a:extLst>
          </p:cNvPr>
          <p:cNvSpPr/>
          <p:nvPr/>
        </p:nvSpPr>
        <p:spPr>
          <a:xfrm>
            <a:off x="5103813" y="1928813"/>
            <a:ext cx="2006600" cy="27781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sz="1200" dirty="0">
                <a:solidFill>
                  <a:srgbClr val="080808"/>
                </a:solidFill>
              </a:rPr>
              <a:t>ערים נכבשו ונהרסו </a:t>
            </a:r>
          </a:p>
        </p:txBody>
      </p:sp>
      <p:sp>
        <p:nvSpPr>
          <p:cNvPr id="25" name="מלבן 24">
            <a:extLst>
              <a:ext uri="{FF2B5EF4-FFF2-40B4-BE49-F238E27FC236}">
                <a16:creationId xmlns:a16="http://schemas.microsoft.com/office/drawing/2014/main" id="{B05C302B-A5A7-49AD-9B34-D9AC36EB95E8}"/>
              </a:ext>
            </a:extLst>
          </p:cNvPr>
          <p:cNvSpPr/>
          <p:nvPr/>
        </p:nvSpPr>
        <p:spPr>
          <a:xfrm>
            <a:off x="5260975" y="3222625"/>
            <a:ext cx="1685925"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sz="1200" dirty="0">
                <a:solidFill>
                  <a:srgbClr val="080808"/>
                </a:solidFill>
              </a:rPr>
              <a:t>החקלאות הושחתה והועלתה באש</a:t>
            </a:r>
          </a:p>
        </p:txBody>
      </p:sp>
      <p:sp>
        <p:nvSpPr>
          <p:cNvPr id="26" name="מלבן 25">
            <a:extLst>
              <a:ext uri="{FF2B5EF4-FFF2-40B4-BE49-F238E27FC236}">
                <a16:creationId xmlns:a16="http://schemas.microsoft.com/office/drawing/2014/main" id="{7E2F508C-FCDE-4E74-8999-12D199996ACC}"/>
              </a:ext>
            </a:extLst>
          </p:cNvPr>
          <p:cNvSpPr/>
          <p:nvPr/>
        </p:nvSpPr>
        <p:spPr>
          <a:xfrm>
            <a:off x="5275263" y="4210050"/>
            <a:ext cx="1655762" cy="3079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eaLnBrk="1" fontAlgn="auto" hangingPunct="1">
              <a:spcBef>
                <a:spcPts val="0"/>
              </a:spcBef>
              <a:spcAft>
                <a:spcPts val="0"/>
              </a:spcAft>
              <a:defRPr/>
            </a:pPr>
            <a:r>
              <a:rPr lang="he-IL" sz="1400" dirty="0">
                <a:solidFill>
                  <a:srgbClr val="080808"/>
                </a:solidFill>
              </a:rPr>
              <a:t>איבוד קרקעות</a:t>
            </a:r>
          </a:p>
        </p:txBody>
      </p:sp>
      <p:sp>
        <p:nvSpPr>
          <p:cNvPr id="102450" name="TextBox 2">
            <a:extLst>
              <a:ext uri="{FF2B5EF4-FFF2-40B4-BE49-F238E27FC236}">
                <a16:creationId xmlns:a16="http://schemas.microsoft.com/office/drawing/2014/main" id="{B926699B-5CCC-4CE4-9F74-620EE9BDED77}"/>
              </a:ext>
            </a:extLst>
          </p:cNvPr>
          <p:cNvSpPr txBox="1">
            <a:spLocks noChangeArrowheads="1"/>
          </p:cNvSpPr>
          <p:nvPr/>
        </p:nvSpPr>
        <p:spPr bwMode="auto">
          <a:xfrm>
            <a:off x="676275" y="4298950"/>
            <a:ext cx="3751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Clr>
                <a:srgbClr val="FF0000"/>
              </a:buClr>
              <a:buFont typeface="Wingdings" panose="05000000000000000000" pitchFamily="2" charset="2"/>
              <a:buChar char="ü"/>
            </a:pPr>
            <a:r>
              <a:rPr lang="he-IL" altLang="he-IL" sz="1800">
                <a:latin typeface="Anka CLM" pitchFamily="2" charset="0"/>
                <a:cs typeface="+mn-cs"/>
              </a:rPr>
              <a:t>סכנה להתפוררות העם</a:t>
            </a:r>
          </a:p>
        </p:txBody>
      </p:sp>
      <p:sp>
        <p:nvSpPr>
          <p:cNvPr id="102451" name="TextBox 26">
            <a:extLst>
              <a:ext uri="{FF2B5EF4-FFF2-40B4-BE49-F238E27FC236}">
                <a16:creationId xmlns:a16="http://schemas.microsoft.com/office/drawing/2014/main" id="{4BDA8E20-CC59-436D-8B83-E52AB74ACFDF}"/>
              </a:ext>
            </a:extLst>
          </p:cNvPr>
          <p:cNvSpPr txBox="1">
            <a:spLocks noChangeArrowheads="1"/>
          </p:cNvSpPr>
          <p:nvPr/>
        </p:nvSpPr>
        <p:spPr bwMode="auto">
          <a:xfrm>
            <a:off x="288925" y="4760913"/>
            <a:ext cx="41386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Clr>
                <a:srgbClr val="FF0000"/>
              </a:buClr>
              <a:buFont typeface="Wingdings" panose="05000000000000000000" pitchFamily="2" charset="2"/>
              <a:buChar char="ü"/>
            </a:pPr>
            <a:r>
              <a:rPr lang="he-IL" altLang="he-IL" sz="1800">
                <a:latin typeface="Anka CLM" pitchFamily="2" charset="0"/>
                <a:cs typeface="+mn-cs"/>
              </a:rPr>
              <a:t>סכנה לנטישת הארץ על ידי היהודים</a:t>
            </a:r>
          </a:p>
        </p:txBody>
      </p:sp>
      <p:sp>
        <p:nvSpPr>
          <p:cNvPr id="102452" name="TextBox 27">
            <a:extLst>
              <a:ext uri="{FF2B5EF4-FFF2-40B4-BE49-F238E27FC236}">
                <a16:creationId xmlns:a16="http://schemas.microsoft.com/office/drawing/2014/main" id="{8D485D89-612A-46B9-B07B-02FBA6B86B4B}"/>
              </a:ext>
            </a:extLst>
          </p:cNvPr>
          <p:cNvSpPr txBox="1">
            <a:spLocks noChangeArrowheads="1"/>
          </p:cNvSpPr>
          <p:nvPr/>
        </p:nvSpPr>
        <p:spPr bwMode="auto">
          <a:xfrm>
            <a:off x="249238" y="5322888"/>
            <a:ext cx="417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Clr>
                <a:srgbClr val="FF0000"/>
              </a:buClr>
              <a:buFont typeface="Wingdings" panose="05000000000000000000" pitchFamily="2" charset="2"/>
              <a:buChar char="ü"/>
            </a:pPr>
            <a:r>
              <a:rPr lang="he-IL" altLang="he-IL" sz="1800">
                <a:latin typeface="Anka CLM" pitchFamily="2" charset="0"/>
                <a:cs typeface="+mn-cs"/>
              </a:rPr>
              <a:t>סכנה לנטישת הדת היהודית</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05B1935B-5F36-470C-9FC3-39967771FCEC}"/>
              </a:ext>
            </a:extLst>
          </p:cNvPr>
          <p:cNvPicPr>
            <a:picLocks noChangeAspect="1"/>
          </p:cNvPicPr>
          <p:nvPr/>
        </p:nvPicPr>
        <p:blipFill>
          <a:blip r:embed="rId2"/>
          <a:stretch>
            <a:fillRect/>
          </a:stretch>
        </p:blipFill>
        <p:spPr>
          <a:xfrm>
            <a:off x="906463" y="351371"/>
            <a:ext cx="10296525" cy="5792788"/>
          </a:xfrm>
          <a:prstGeom prst="rect">
            <a:avLst/>
          </a:prstGeom>
          <a:ln>
            <a:noFill/>
          </a:ln>
          <a:effectLst>
            <a:outerShdw blurRad="190500" algn="tl" rotWithShape="0">
              <a:srgbClr val="000000">
                <a:alpha val="70000"/>
              </a:srgbClr>
            </a:outerShdw>
          </a:effectLst>
        </p:spPr>
      </p:pic>
      <p:sp>
        <p:nvSpPr>
          <p:cNvPr id="103427" name="TextBox 2">
            <a:extLst>
              <a:ext uri="{FF2B5EF4-FFF2-40B4-BE49-F238E27FC236}">
                <a16:creationId xmlns:a16="http://schemas.microsoft.com/office/drawing/2014/main" id="{0C4F8E94-C15F-44CC-BB31-06288110FC75}"/>
              </a:ext>
            </a:extLst>
          </p:cNvPr>
          <p:cNvSpPr txBox="1">
            <a:spLocks noChangeArrowheads="1"/>
          </p:cNvSpPr>
          <p:nvPr/>
        </p:nvSpPr>
        <p:spPr bwMode="auto">
          <a:xfrm>
            <a:off x="8059738" y="2380196"/>
            <a:ext cx="2509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he-IL" altLang="he-IL" sz="1800">
                <a:solidFill>
                  <a:srgbClr val="0070C0"/>
                </a:solidFill>
                <a:cs typeface="Varela Round" panose="00000500000000000000" pitchFamily="2" charset="-79"/>
              </a:rPr>
              <a:t>קיטוב בחברה היהודית</a:t>
            </a:r>
          </a:p>
        </p:txBody>
      </p:sp>
      <p:sp>
        <p:nvSpPr>
          <p:cNvPr id="103428" name="TextBox 3">
            <a:extLst>
              <a:ext uri="{FF2B5EF4-FFF2-40B4-BE49-F238E27FC236}">
                <a16:creationId xmlns:a16="http://schemas.microsoft.com/office/drawing/2014/main" id="{676769B3-D480-49DD-8BD3-CA6B6C95513D}"/>
              </a:ext>
            </a:extLst>
          </p:cNvPr>
          <p:cNvSpPr txBox="1">
            <a:spLocks noChangeArrowheads="1"/>
          </p:cNvSpPr>
          <p:nvPr/>
        </p:nvSpPr>
        <p:spPr bwMode="auto">
          <a:xfrm>
            <a:off x="8059738" y="2796121"/>
            <a:ext cx="2509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he-IL" altLang="he-IL" sz="1800">
                <a:solidFill>
                  <a:srgbClr val="0070C0"/>
                </a:solidFill>
                <a:cs typeface="Varela Round" panose="00000500000000000000" pitchFamily="2" charset="-79"/>
              </a:rPr>
              <a:t>מתח בין יהודים ונוכרים</a:t>
            </a:r>
          </a:p>
        </p:txBody>
      </p:sp>
      <p:sp>
        <p:nvSpPr>
          <p:cNvPr id="103429" name="TextBox 4">
            <a:extLst>
              <a:ext uri="{FF2B5EF4-FFF2-40B4-BE49-F238E27FC236}">
                <a16:creationId xmlns:a16="http://schemas.microsoft.com/office/drawing/2014/main" id="{8BF119EF-3FBA-4D27-B6E5-244A0F67EC7F}"/>
              </a:ext>
            </a:extLst>
          </p:cNvPr>
          <p:cNvSpPr txBox="1">
            <a:spLocks noChangeArrowheads="1"/>
          </p:cNvSpPr>
          <p:nvPr/>
        </p:nvSpPr>
        <p:spPr bwMode="auto">
          <a:xfrm>
            <a:off x="8059738" y="3270784"/>
            <a:ext cx="2509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he-IL" altLang="he-IL" sz="1800">
                <a:solidFill>
                  <a:srgbClr val="0070C0"/>
                </a:solidFill>
                <a:cs typeface="Varela Round" panose="00000500000000000000" pitchFamily="2" charset="-79"/>
              </a:rPr>
              <a:t>התגברות המשיחיות</a:t>
            </a:r>
          </a:p>
        </p:txBody>
      </p:sp>
      <p:sp>
        <p:nvSpPr>
          <p:cNvPr id="103430" name="TextBox 5">
            <a:extLst>
              <a:ext uri="{FF2B5EF4-FFF2-40B4-BE49-F238E27FC236}">
                <a16:creationId xmlns:a16="http://schemas.microsoft.com/office/drawing/2014/main" id="{1F2915C5-CB3A-4364-BAA1-6BDBC5CC3EC0}"/>
              </a:ext>
            </a:extLst>
          </p:cNvPr>
          <p:cNvSpPr txBox="1">
            <a:spLocks noChangeArrowheads="1"/>
          </p:cNvSpPr>
          <p:nvPr/>
        </p:nvSpPr>
        <p:spPr bwMode="auto">
          <a:xfrm>
            <a:off x="4646613" y="2532596"/>
            <a:ext cx="2511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he-IL" altLang="he-IL" sz="1800">
                <a:solidFill>
                  <a:srgbClr val="0070C0"/>
                </a:solidFill>
                <a:cs typeface="Varela Round" panose="00000500000000000000" pitchFamily="2" charset="-79"/>
              </a:rPr>
              <a:t>חורבן בית המקדש</a:t>
            </a:r>
          </a:p>
        </p:txBody>
      </p:sp>
      <p:sp>
        <p:nvSpPr>
          <p:cNvPr id="103431" name="TextBox 6">
            <a:extLst>
              <a:ext uri="{FF2B5EF4-FFF2-40B4-BE49-F238E27FC236}">
                <a16:creationId xmlns:a16="http://schemas.microsoft.com/office/drawing/2014/main" id="{5072D54F-6A69-4B18-8A94-3551943736E5}"/>
              </a:ext>
            </a:extLst>
          </p:cNvPr>
          <p:cNvSpPr txBox="1">
            <a:spLocks noChangeArrowheads="1"/>
          </p:cNvSpPr>
          <p:nvPr/>
        </p:nvSpPr>
        <p:spPr bwMode="auto">
          <a:xfrm>
            <a:off x="8150225" y="4208996"/>
            <a:ext cx="2509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he-IL" altLang="he-IL" sz="1800">
                <a:solidFill>
                  <a:srgbClr val="0070C0"/>
                </a:solidFill>
                <a:cs typeface="Varela Round" panose="00000500000000000000" pitchFamily="2" charset="-79"/>
              </a:rPr>
              <a:t>פגיעה בדת היהודית</a:t>
            </a:r>
          </a:p>
        </p:txBody>
      </p:sp>
      <p:sp>
        <p:nvSpPr>
          <p:cNvPr id="103432" name="TextBox 7">
            <a:extLst>
              <a:ext uri="{FF2B5EF4-FFF2-40B4-BE49-F238E27FC236}">
                <a16:creationId xmlns:a16="http://schemas.microsoft.com/office/drawing/2014/main" id="{CF14F12C-B8C7-4C61-98EA-568AC942F0C0}"/>
              </a:ext>
            </a:extLst>
          </p:cNvPr>
          <p:cNvSpPr txBox="1">
            <a:spLocks noChangeArrowheads="1"/>
          </p:cNvSpPr>
          <p:nvPr/>
        </p:nvSpPr>
        <p:spPr bwMode="auto">
          <a:xfrm>
            <a:off x="8059738" y="3742271"/>
            <a:ext cx="2509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he-IL" altLang="he-IL" sz="1800">
                <a:solidFill>
                  <a:srgbClr val="0070C0"/>
                </a:solidFill>
                <a:cs typeface="Varela Round" panose="00000500000000000000" pitchFamily="2" charset="-79"/>
              </a:rPr>
              <a:t>אכזריות הנציבים</a:t>
            </a:r>
          </a:p>
        </p:txBody>
      </p:sp>
      <p:sp>
        <p:nvSpPr>
          <p:cNvPr id="103433" name="TextBox 8">
            <a:extLst>
              <a:ext uri="{FF2B5EF4-FFF2-40B4-BE49-F238E27FC236}">
                <a16:creationId xmlns:a16="http://schemas.microsoft.com/office/drawing/2014/main" id="{F466C6D9-A5E7-4CBC-A318-3C01F6729453}"/>
              </a:ext>
            </a:extLst>
          </p:cNvPr>
          <p:cNvSpPr txBox="1">
            <a:spLocks noChangeArrowheads="1"/>
          </p:cNvSpPr>
          <p:nvPr/>
        </p:nvSpPr>
        <p:spPr bwMode="auto">
          <a:xfrm>
            <a:off x="4629150" y="3445409"/>
            <a:ext cx="2509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he-IL" altLang="he-IL" sz="1800">
                <a:solidFill>
                  <a:srgbClr val="0070C0"/>
                </a:solidFill>
                <a:cs typeface="Varela Round" panose="00000500000000000000" pitchFamily="2" charset="-79"/>
              </a:rPr>
              <a:t>הרג, שבי ועבדות</a:t>
            </a:r>
          </a:p>
        </p:txBody>
      </p:sp>
      <p:sp>
        <p:nvSpPr>
          <p:cNvPr id="103434" name="TextBox 9">
            <a:extLst>
              <a:ext uri="{FF2B5EF4-FFF2-40B4-BE49-F238E27FC236}">
                <a16:creationId xmlns:a16="http://schemas.microsoft.com/office/drawing/2014/main" id="{5BA433D8-6E7F-4211-9DD6-9E96B02A580A}"/>
              </a:ext>
            </a:extLst>
          </p:cNvPr>
          <p:cNvSpPr txBox="1">
            <a:spLocks noChangeArrowheads="1"/>
          </p:cNvSpPr>
          <p:nvPr/>
        </p:nvSpPr>
        <p:spPr bwMode="auto">
          <a:xfrm>
            <a:off x="1449388" y="2380196"/>
            <a:ext cx="2509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he-IL" altLang="he-IL" sz="1800">
                <a:solidFill>
                  <a:srgbClr val="0070C0"/>
                </a:solidFill>
                <a:cs typeface="Varela Round" panose="00000500000000000000" pitchFamily="2" charset="-79"/>
              </a:rPr>
              <a:t>משבר דתי</a:t>
            </a:r>
          </a:p>
        </p:txBody>
      </p:sp>
      <p:sp>
        <p:nvSpPr>
          <p:cNvPr id="103435" name="TextBox 10">
            <a:extLst>
              <a:ext uri="{FF2B5EF4-FFF2-40B4-BE49-F238E27FC236}">
                <a16:creationId xmlns:a16="http://schemas.microsoft.com/office/drawing/2014/main" id="{77A729D0-9AD6-4B2C-8AD3-08F1F6F63CDB}"/>
              </a:ext>
            </a:extLst>
          </p:cNvPr>
          <p:cNvSpPr txBox="1">
            <a:spLocks noChangeArrowheads="1"/>
          </p:cNvSpPr>
          <p:nvPr/>
        </p:nvSpPr>
        <p:spPr bwMode="auto">
          <a:xfrm>
            <a:off x="4629150" y="2962809"/>
            <a:ext cx="25098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he-IL" altLang="he-IL" sz="1800">
                <a:solidFill>
                  <a:srgbClr val="0070C0"/>
                </a:solidFill>
                <a:cs typeface="Varela Round" panose="00000500000000000000" pitchFamily="2" charset="-79"/>
              </a:rPr>
              <a:t>ביטול הכהונה והסנהדרין</a:t>
            </a:r>
          </a:p>
        </p:txBody>
      </p:sp>
      <p:sp>
        <p:nvSpPr>
          <p:cNvPr id="103436" name="TextBox 11">
            <a:extLst>
              <a:ext uri="{FF2B5EF4-FFF2-40B4-BE49-F238E27FC236}">
                <a16:creationId xmlns:a16="http://schemas.microsoft.com/office/drawing/2014/main" id="{EFDD243B-BF32-4A7A-970F-ED170EAABE72}"/>
              </a:ext>
            </a:extLst>
          </p:cNvPr>
          <p:cNvSpPr txBox="1">
            <a:spLocks noChangeArrowheads="1"/>
          </p:cNvSpPr>
          <p:nvPr/>
        </p:nvSpPr>
        <p:spPr bwMode="auto">
          <a:xfrm>
            <a:off x="1465263" y="3380321"/>
            <a:ext cx="2509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he-IL" altLang="he-IL" sz="1800">
                <a:solidFill>
                  <a:srgbClr val="0070C0"/>
                </a:solidFill>
                <a:cs typeface="Varela Round" panose="00000500000000000000" pitchFamily="2" charset="-79"/>
              </a:rPr>
              <a:t>משבר חברתי-כלכלי</a:t>
            </a:r>
          </a:p>
        </p:txBody>
      </p:sp>
      <p:sp>
        <p:nvSpPr>
          <p:cNvPr id="103437" name="TextBox 12">
            <a:extLst>
              <a:ext uri="{FF2B5EF4-FFF2-40B4-BE49-F238E27FC236}">
                <a16:creationId xmlns:a16="http://schemas.microsoft.com/office/drawing/2014/main" id="{87376C25-BE95-469F-8546-B9FF58F78917}"/>
              </a:ext>
            </a:extLst>
          </p:cNvPr>
          <p:cNvSpPr txBox="1">
            <a:spLocks noChangeArrowheads="1"/>
          </p:cNvSpPr>
          <p:nvPr/>
        </p:nvSpPr>
        <p:spPr bwMode="auto">
          <a:xfrm>
            <a:off x="1465263" y="2878671"/>
            <a:ext cx="2509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he-IL" altLang="he-IL" sz="1800">
                <a:solidFill>
                  <a:srgbClr val="0070C0"/>
                </a:solidFill>
                <a:cs typeface="Varela Round" panose="00000500000000000000" pitchFamily="2" charset="-79"/>
              </a:rPr>
              <a:t>משבר מדיני-פוליטי</a:t>
            </a:r>
          </a:p>
        </p:txBody>
      </p:sp>
      <p:sp>
        <p:nvSpPr>
          <p:cNvPr id="103438" name="TextBox 13">
            <a:extLst>
              <a:ext uri="{FF2B5EF4-FFF2-40B4-BE49-F238E27FC236}">
                <a16:creationId xmlns:a16="http://schemas.microsoft.com/office/drawing/2014/main" id="{7D0193FB-9D00-41DD-BB7C-454A49F22F98}"/>
              </a:ext>
            </a:extLst>
          </p:cNvPr>
          <p:cNvSpPr txBox="1">
            <a:spLocks noChangeArrowheads="1"/>
          </p:cNvSpPr>
          <p:nvPr/>
        </p:nvSpPr>
        <p:spPr bwMode="auto">
          <a:xfrm>
            <a:off x="4629150" y="4313771"/>
            <a:ext cx="2509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he-IL" altLang="he-IL" sz="1800">
                <a:solidFill>
                  <a:srgbClr val="0070C0"/>
                </a:solidFill>
                <a:cs typeface="Varela Round" panose="00000500000000000000" pitchFamily="2" charset="-79"/>
              </a:rPr>
              <a:t>מיסים מיוחדים לרומא</a:t>
            </a:r>
          </a:p>
        </p:txBody>
      </p:sp>
      <p:sp>
        <p:nvSpPr>
          <p:cNvPr id="103439" name="TextBox 14">
            <a:extLst>
              <a:ext uri="{FF2B5EF4-FFF2-40B4-BE49-F238E27FC236}">
                <a16:creationId xmlns:a16="http://schemas.microsoft.com/office/drawing/2014/main" id="{020627E7-1C61-4BD3-B622-86101848A711}"/>
              </a:ext>
            </a:extLst>
          </p:cNvPr>
          <p:cNvSpPr txBox="1">
            <a:spLocks noChangeArrowheads="1"/>
          </p:cNvSpPr>
          <p:nvPr/>
        </p:nvSpPr>
        <p:spPr bwMode="auto">
          <a:xfrm>
            <a:off x="4629150" y="3839109"/>
            <a:ext cx="2509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he-IL" altLang="he-IL" sz="1800">
                <a:solidFill>
                  <a:srgbClr val="0070C0"/>
                </a:solidFill>
                <a:cs typeface="Varela Round" panose="00000500000000000000" pitchFamily="2" charset="-79"/>
              </a:rPr>
              <a:t>הריסת ערים וחקלאות</a:t>
            </a:r>
          </a:p>
        </p:txBody>
      </p:sp>
      <p:sp>
        <p:nvSpPr>
          <p:cNvPr id="103440" name="TextBox 15">
            <a:extLst>
              <a:ext uri="{FF2B5EF4-FFF2-40B4-BE49-F238E27FC236}">
                <a16:creationId xmlns:a16="http://schemas.microsoft.com/office/drawing/2014/main" id="{B2519C09-D9AF-47BA-9E33-DEDF72217345}"/>
              </a:ext>
            </a:extLst>
          </p:cNvPr>
          <p:cNvSpPr txBox="1">
            <a:spLocks noChangeArrowheads="1"/>
          </p:cNvSpPr>
          <p:nvPr/>
        </p:nvSpPr>
        <p:spPr bwMode="auto">
          <a:xfrm>
            <a:off x="1574800" y="5237696"/>
            <a:ext cx="2511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he-IL" altLang="he-IL" sz="1800">
                <a:solidFill>
                  <a:srgbClr val="0070C0"/>
                </a:solidFill>
                <a:cs typeface="Varela Round" panose="00000500000000000000" pitchFamily="2" charset="-79"/>
              </a:rPr>
              <a:t>נטישת הארץ</a:t>
            </a:r>
          </a:p>
        </p:txBody>
      </p:sp>
      <p:sp>
        <p:nvSpPr>
          <p:cNvPr id="103441" name="TextBox 16">
            <a:extLst>
              <a:ext uri="{FF2B5EF4-FFF2-40B4-BE49-F238E27FC236}">
                <a16:creationId xmlns:a16="http://schemas.microsoft.com/office/drawing/2014/main" id="{D34783D8-2384-436D-8E76-C03400DFBA9C}"/>
              </a:ext>
            </a:extLst>
          </p:cNvPr>
          <p:cNvSpPr txBox="1">
            <a:spLocks noChangeArrowheads="1"/>
          </p:cNvSpPr>
          <p:nvPr/>
        </p:nvSpPr>
        <p:spPr bwMode="auto">
          <a:xfrm>
            <a:off x="1574800" y="4870984"/>
            <a:ext cx="2511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he-IL" altLang="he-IL" sz="1800">
                <a:solidFill>
                  <a:srgbClr val="0070C0"/>
                </a:solidFill>
                <a:cs typeface="Varela Round" panose="00000500000000000000" pitchFamily="2" charset="-79"/>
              </a:rPr>
              <a:t>נטישת הדת</a:t>
            </a:r>
          </a:p>
        </p:txBody>
      </p:sp>
      <p:sp>
        <p:nvSpPr>
          <p:cNvPr id="103442" name="TextBox 17">
            <a:extLst>
              <a:ext uri="{FF2B5EF4-FFF2-40B4-BE49-F238E27FC236}">
                <a16:creationId xmlns:a16="http://schemas.microsoft.com/office/drawing/2014/main" id="{B0D2DB0D-39F4-4217-9477-F93A00BC75B2}"/>
              </a:ext>
            </a:extLst>
          </p:cNvPr>
          <p:cNvSpPr txBox="1">
            <a:spLocks noChangeArrowheads="1"/>
          </p:cNvSpPr>
          <p:nvPr/>
        </p:nvSpPr>
        <p:spPr bwMode="auto">
          <a:xfrm>
            <a:off x="1574800" y="4497921"/>
            <a:ext cx="2511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he-IL" altLang="he-IL" sz="1800">
                <a:solidFill>
                  <a:srgbClr val="0070C0"/>
                </a:solidFill>
                <a:cs typeface="Varela Round" panose="00000500000000000000" pitchFamily="2" charset="-79"/>
              </a:rPr>
              <a:t>התפוררות העם היהודי</a:t>
            </a:r>
          </a:p>
        </p:txBody>
      </p:sp>
      <p:sp>
        <p:nvSpPr>
          <p:cNvPr id="103443" name="TextBox 18">
            <a:extLst>
              <a:ext uri="{FF2B5EF4-FFF2-40B4-BE49-F238E27FC236}">
                <a16:creationId xmlns:a16="http://schemas.microsoft.com/office/drawing/2014/main" id="{9760B743-9F9C-48B5-A090-C698BBB71AB2}"/>
              </a:ext>
            </a:extLst>
          </p:cNvPr>
          <p:cNvSpPr txBox="1">
            <a:spLocks noChangeArrowheads="1"/>
          </p:cNvSpPr>
          <p:nvPr/>
        </p:nvSpPr>
        <p:spPr bwMode="auto">
          <a:xfrm>
            <a:off x="1574800" y="5574246"/>
            <a:ext cx="2511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Tx/>
              <a:buNone/>
            </a:pPr>
            <a:r>
              <a:rPr lang="he-IL" altLang="he-IL" sz="1800">
                <a:solidFill>
                  <a:srgbClr val="0070C0"/>
                </a:solidFill>
                <a:cs typeface="Varela Round" panose="00000500000000000000" pitchFamily="2" charset="-79"/>
              </a:rPr>
              <a:t>דכאון והתאבדות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4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4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43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43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343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43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343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343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343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343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343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343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344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344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3440"/>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3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p:bldP spid="103428" grpId="0"/>
      <p:bldP spid="103429" grpId="0"/>
      <p:bldP spid="103430" grpId="0"/>
      <p:bldP spid="103431" grpId="0"/>
      <p:bldP spid="103432" grpId="0"/>
      <p:bldP spid="103433" grpId="0"/>
      <p:bldP spid="103434" grpId="0"/>
      <p:bldP spid="103435" grpId="0"/>
      <p:bldP spid="103436" grpId="0"/>
      <p:bldP spid="103437" grpId="0"/>
      <p:bldP spid="103438" grpId="0"/>
      <p:bldP spid="103439" grpId="0"/>
      <p:bldP spid="103440" grpId="0"/>
      <p:bldP spid="103441" grpId="0"/>
      <p:bldP spid="103442" grpId="0"/>
      <p:bldP spid="10344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תמונה 1">
            <a:extLst>
              <a:ext uri="{FF2B5EF4-FFF2-40B4-BE49-F238E27FC236}">
                <a16:creationId xmlns:a16="http://schemas.microsoft.com/office/drawing/2014/main" id="{88DFD6ED-E84F-40A4-A097-CF398658D3AA}"/>
              </a:ext>
            </a:extLst>
          </p:cNvPr>
          <p:cNvPicPr>
            <a:picLocks noChangeAspect="1"/>
          </p:cNvPicPr>
          <p:nvPr/>
        </p:nvPicPr>
        <p:blipFill>
          <a:blip r:embed="rId2">
            <a:extLst>
              <a:ext uri="{28A0092B-C50C-407E-A947-70E740481C1C}">
                <a14:useLocalDpi xmlns:a14="http://schemas.microsoft.com/office/drawing/2010/main" val="0"/>
              </a:ext>
            </a:extLst>
          </a:blip>
          <a:srcRect l="39172" r="34235" b="66411"/>
          <a:stretch>
            <a:fillRect/>
          </a:stretch>
        </p:blipFill>
        <p:spPr bwMode="auto">
          <a:xfrm>
            <a:off x="4776788" y="0"/>
            <a:ext cx="32416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תיבת טקסט 3">
            <a:extLst>
              <a:ext uri="{FF2B5EF4-FFF2-40B4-BE49-F238E27FC236}">
                <a16:creationId xmlns:a16="http://schemas.microsoft.com/office/drawing/2014/main" id="{BA77724B-3C00-4443-A7DC-C1A934FC1472}"/>
              </a:ext>
            </a:extLst>
          </p:cNvPr>
          <p:cNvSpPr txBox="1">
            <a:spLocks noChangeArrowheads="1"/>
          </p:cNvSpPr>
          <p:nvPr/>
        </p:nvSpPr>
        <p:spPr bwMode="auto">
          <a:xfrm>
            <a:off x="1385888" y="3513138"/>
            <a:ext cx="104362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95350"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algn="just" eaLnBrk="1" hangingPunct="1">
              <a:spcBef>
                <a:spcPct val="0"/>
              </a:spcBef>
              <a:buFontTx/>
              <a:buNone/>
            </a:pPr>
            <a:r>
              <a:rPr lang="he-IL" altLang="he-IL" sz="2800">
                <a:solidFill>
                  <a:srgbClr val="192A72"/>
                </a:solidFill>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altLang="he-IL" sz="2800">
                <a:solidFill>
                  <a:srgbClr val="192A72"/>
                </a:solidFill>
              </a:rPr>
              <a:t>rights@education.gov.il</a:t>
            </a:r>
            <a:endParaRPr lang="he-IL" altLang="he-IL" sz="2800">
              <a:solidFill>
                <a:srgbClr val="192A72"/>
              </a:solidFill>
            </a:endParaRPr>
          </a:p>
        </p:txBody>
      </p:sp>
      <p:sp>
        <p:nvSpPr>
          <p:cNvPr id="104452" name="מלבן 4">
            <a:extLst>
              <a:ext uri="{FF2B5EF4-FFF2-40B4-BE49-F238E27FC236}">
                <a16:creationId xmlns:a16="http://schemas.microsoft.com/office/drawing/2014/main" id="{5E57D90E-9CF6-4FC6-BDB7-6C12606BCF07}"/>
              </a:ext>
            </a:extLst>
          </p:cNvPr>
          <p:cNvSpPr>
            <a:spLocks noChangeArrowheads="1"/>
          </p:cNvSpPr>
          <p:nvPr/>
        </p:nvSpPr>
        <p:spPr bwMode="auto">
          <a:xfrm>
            <a:off x="1588" y="1838325"/>
            <a:ext cx="12190412"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algn="ctr" eaLnBrk="1" hangingPunct="1">
              <a:lnSpc>
                <a:spcPct val="150000"/>
              </a:lnSpc>
              <a:spcBef>
                <a:spcPct val="0"/>
              </a:spcBef>
              <a:buFontTx/>
              <a:buNone/>
            </a:pPr>
            <a:r>
              <a:rPr lang="he-IL" altLang="he-IL" b="1">
                <a:solidFill>
                  <a:srgbClr val="192A72"/>
                </a:solidFill>
              </a:rPr>
              <a:t>שימוש ביצירות מוגנות בזכויות יוצרים ואיתור בעלי זכויות </a:t>
            </a:r>
          </a:p>
        </p:txBody>
      </p:sp>
      <p:sp>
        <p:nvSpPr>
          <p:cNvPr id="6" name="Rectangle 2">
            <a:extLst>
              <a:ext uri="{FF2B5EF4-FFF2-40B4-BE49-F238E27FC236}">
                <a16:creationId xmlns:a16="http://schemas.microsoft.com/office/drawing/2014/main" id="{E5ECEB5F-1AF1-455B-9707-912205C838FF}"/>
              </a:ext>
            </a:extLst>
          </p:cNvPr>
          <p:cNvSpPr/>
          <p:nvPr/>
        </p:nvSpPr>
        <p:spPr>
          <a:xfrm>
            <a:off x="12279313" y="303213"/>
            <a:ext cx="2278062" cy="66357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r>
              <a:rPr lang="he-IL" dirty="0">
                <a:solidFill>
                  <a:srgbClr val="002060"/>
                </a:solidFill>
              </a:rPr>
              <a:t>שקופית זו היא חובה</a:t>
            </a:r>
            <a:endParaRPr lang="en-US" dirty="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כותרת 6">
            <a:extLst>
              <a:ext uri="{FF2B5EF4-FFF2-40B4-BE49-F238E27FC236}">
                <a16:creationId xmlns:a16="http://schemas.microsoft.com/office/drawing/2014/main" id="{ACB9270B-588C-4E5A-AD1E-757805346555}"/>
              </a:ext>
            </a:extLst>
          </p:cNvPr>
          <p:cNvSpPr>
            <a:spLocks noGrp="1"/>
          </p:cNvSpPr>
          <p:nvPr>
            <p:ph type="title"/>
          </p:nvPr>
        </p:nvSpPr>
        <p:spPr/>
        <p:txBody>
          <a:bodyPr/>
          <a:lstStyle/>
          <a:p>
            <a:r>
              <a:rPr lang="he-IL" altLang="he-IL" dirty="0"/>
              <a:t>מה נלמד היום? </a:t>
            </a:r>
          </a:p>
        </p:txBody>
      </p:sp>
      <p:sp>
        <p:nvSpPr>
          <p:cNvPr id="32771" name="מציין מיקום טקסט 2">
            <a:extLst>
              <a:ext uri="{FF2B5EF4-FFF2-40B4-BE49-F238E27FC236}">
                <a16:creationId xmlns:a16="http://schemas.microsoft.com/office/drawing/2014/main" id="{F2BCAA68-EE6A-456A-B7EE-F3B04552526C}"/>
              </a:ext>
            </a:extLst>
          </p:cNvPr>
          <p:cNvSpPr>
            <a:spLocks noGrp="1"/>
          </p:cNvSpPr>
          <p:nvPr>
            <p:ph idx="1"/>
          </p:nvPr>
        </p:nvSpPr>
        <p:spPr>
          <a:xfrm>
            <a:off x="1024128" y="1049185"/>
            <a:ext cx="9802368" cy="4611559"/>
          </a:xfrm>
        </p:spPr>
        <p:txBody>
          <a:bodyPr>
            <a:normAutofit/>
          </a:bodyPr>
          <a:lstStyle/>
          <a:p>
            <a:pPr>
              <a:lnSpc>
                <a:spcPct val="200000"/>
              </a:lnSpc>
            </a:pPr>
            <a:r>
              <a:rPr lang="he-IL" altLang="he-IL" sz="2800" dirty="0">
                <a:sym typeface="Varela Round" panose="00000500000000000000" pitchFamily="2" charset="-79"/>
              </a:rPr>
              <a:t>נבין את ההבדלים בין השלטון העקיף לבין השלטון הישיר</a:t>
            </a:r>
          </a:p>
          <a:p>
            <a:pPr>
              <a:lnSpc>
                <a:spcPct val="200000"/>
              </a:lnSpc>
            </a:pPr>
            <a:r>
              <a:rPr lang="he-IL" altLang="he-IL" sz="2800" dirty="0">
                <a:sym typeface="Varela Round" panose="00000500000000000000" pitchFamily="2" charset="-79"/>
              </a:rPr>
              <a:t>נכיר את סמכויות הנציבים</a:t>
            </a:r>
          </a:p>
          <a:p>
            <a:pPr>
              <a:lnSpc>
                <a:spcPct val="200000"/>
              </a:lnSpc>
            </a:pPr>
            <a:r>
              <a:rPr lang="he-IL" altLang="he-IL" sz="2800" dirty="0">
                <a:sym typeface="Varela Round" panose="00000500000000000000" pitchFamily="2" charset="-79"/>
              </a:rPr>
              <a:t>נכיר את מאפייני השלטון של הנציבים</a:t>
            </a:r>
          </a:p>
          <a:p>
            <a:pPr>
              <a:lnSpc>
                <a:spcPct val="200000"/>
              </a:lnSpc>
            </a:pPr>
            <a:endParaRPr lang="he-IL" altLang="he-IL"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כותרת 1">
            <a:extLst>
              <a:ext uri="{FF2B5EF4-FFF2-40B4-BE49-F238E27FC236}">
                <a16:creationId xmlns:a16="http://schemas.microsoft.com/office/drawing/2014/main" id="{B32B95BD-BF29-4381-A73E-8520FE9C2E95}"/>
              </a:ext>
            </a:extLst>
          </p:cNvPr>
          <p:cNvSpPr>
            <a:spLocks noGrp="1"/>
          </p:cNvSpPr>
          <p:nvPr>
            <p:ph type="title"/>
          </p:nvPr>
        </p:nvSpPr>
        <p:spPr>
          <a:xfrm>
            <a:off x="0" y="201613"/>
            <a:ext cx="12192000" cy="719137"/>
          </a:xfrm>
        </p:spPr>
        <p:txBody>
          <a:bodyPr/>
          <a:lstStyle/>
          <a:p>
            <a:pPr fontAlgn="base">
              <a:spcAft>
                <a:spcPct val="0"/>
              </a:spcAft>
            </a:pPr>
            <a:r>
              <a:rPr altLang="he-IL">
                <a:cs typeface="+mn-cs"/>
              </a:rPr>
              <a:t>יהודה הופכת לפרובינקיה רומית</a:t>
            </a:r>
          </a:p>
        </p:txBody>
      </p:sp>
      <p:sp>
        <p:nvSpPr>
          <p:cNvPr id="9" name="מציין מיקום תוכן 8">
            <a:extLst>
              <a:ext uri="{FF2B5EF4-FFF2-40B4-BE49-F238E27FC236}">
                <a16:creationId xmlns:a16="http://schemas.microsoft.com/office/drawing/2014/main" id="{5FB51622-A6B1-46EF-8ABB-531E10A58EC0}"/>
              </a:ext>
            </a:extLst>
          </p:cNvPr>
          <p:cNvSpPr>
            <a:spLocks noGrp="1"/>
          </p:cNvSpPr>
          <p:nvPr>
            <p:ph sz="quarter" idx="4"/>
          </p:nvPr>
        </p:nvSpPr>
        <p:spPr>
          <a:xfrm>
            <a:off x="2620962" y="2497138"/>
            <a:ext cx="3610873" cy="887412"/>
          </a:xfrm>
        </p:spPr>
        <p:txBody>
          <a:bodyPr/>
          <a:lstStyle/>
          <a:p>
            <a:pPr marL="0" indent="0" eaLnBrk="1" hangingPunct="1">
              <a:spcBef>
                <a:spcPct val="0"/>
              </a:spcBef>
              <a:buFont typeface="Arial" panose="020B0604020202020204" pitchFamily="34" charset="0"/>
              <a:buNone/>
            </a:pPr>
            <a:r>
              <a:rPr altLang="he-IL" dirty="0">
                <a:cs typeface="+mn-cs"/>
              </a:rPr>
              <a:t>שלטון ישיר על ידי רומא </a:t>
            </a:r>
            <a:r>
              <a:rPr lang="he-IL" altLang="he-IL" dirty="0">
                <a:cs typeface="+mn-cs"/>
              </a:rPr>
              <a:t>-</a:t>
            </a:r>
            <a:r>
              <a:rPr altLang="he-IL" dirty="0">
                <a:cs typeface="+mn-cs"/>
              </a:rPr>
              <a:t> </a:t>
            </a:r>
          </a:p>
        </p:txBody>
      </p:sp>
      <p:pic>
        <p:nvPicPr>
          <p:cNvPr id="3" name="תמונה 2">
            <a:extLst>
              <a:ext uri="{FF2B5EF4-FFF2-40B4-BE49-F238E27FC236}">
                <a16:creationId xmlns:a16="http://schemas.microsoft.com/office/drawing/2014/main" id="{F6F421B9-F2A1-4DDD-A5B7-77B2B0A44F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74188" y="2236788"/>
            <a:ext cx="199707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descr="objective c - iOS: CGPath Line Drawing with dynamic width ...">
            <a:extLst>
              <a:ext uri="{FF2B5EF4-FFF2-40B4-BE49-F238E27FC236}">
                <a16:creationId xmlns:a16="http://schemas.microsoft.com/office/drawing/2014/main" id="{E4E99AB4-03FB-4FAA-BF06-CCD37B9B57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5713" y="617538"/>
            <a:ext cx="47148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תמונה 5" descr="animation - Create animated gif of an arrow being hand ...">
            <a:extLst>
              <a:ext uri="{FF2B5EF4-FFF2-40B4-BE49-F238E27FC236}">
                <a16:creationId xmlns:a16="http://schemas.microsoft.com/office/drawing/2014/main" id="{A593C5BF-B148-4DAF-A0AA-ADC6D3BFDC8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410469" flipH="1">
            <a:off x="2697956" y="634207"/>
            <a:ext cx="1222375"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תרשים זרימה: תהליך חלופי 6">
            <a:extLst>
              <a:ext uri="{FF2B5EF4-FFF2-40B4-BE49-F238E27FC236}">
                <a16:creationId xmlns:a16="http://schemas.microsoft.com/office/drawing/2014/main" id="{E0A2E224-F189-4B18-88F4-DB8D7F056451}"/>
              </a:ext>
            </a:extLst>
          </p:cNvPr>
          <p:cNvSpPr/>
          <p:nvPr/>
        </p:nvSpPr>
        <p:spPr>
          <a:xfrm>
            <a:off x="138113" y="1181100"/>
            <a:ext cx="2428875" cy="5191125"/>
          </a:xfrm>
          <a:prstGeom prst="flowChartAlternateProcess">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400" dirty="0">
                <a:solidFill>
                  <a:prstClr val="white"/>
                </a:solidFill>
              </a:rPr>
              <a:t>אזור שהיה בשליטת האימפריה הרומית מחוץ לתחומי איטליה. בראש כל </a:t>
            </a:r>
            <a:r>
              <a:rPr lang="he-IL" sz="2400" dirty="0" err="1">
                <a:solidFill>
                  <a:prstClr val="white"/>
                </a:solidFill>
              </a:rPr>
              <a:t>פרובינקיה</a:t>
            </a:r>
            <a:r>
              <a:rPr lang="he-IL" sz="2400" dirty="0">
                <a:solidFill>
                  <a:prstClr val="white"/>
                </a:solidFill>
              </a:rPr>
              <a:t> עמד נציב שמינה הקיסר, ונשלח מרומא ליהודה.</a:t>
            </a:r>
          </a:p>
        </p:txBody>
      </p:sp>
      <p:sp>
        <p:nvSpPr>
          <p:cNvPr id="4" name="TextBox 3">
            <a:extLst>
              <a:ext uri="{FF2B5EF4-FFF2-40B4-BE49-F238E27FC236}">
                <a16:creationId xmlns:a16="http://schemas.microsoft.com/office/drawing/2014/main" id="{955E21D9-3099-478C-BE54-E5D215C58993}"/>
              </a:ext>
            </a:extLst>
          </p:cNvPr>
          <p:cNvSpPr txBox="1">
            <a:spLocks noChangeArrowheads="1"/>
          </p:cNvSpPr>
          <p:nvPr/>
        </p:nvSpPr>
        <p:spPr bwMode="auto">
          <a:xfrm>
            <a:off x="9374188" y="4397375"/>
            <a:ext cx="1997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algn="ctr" eaLnBrk="1" hangingPunct="1">
              <a:spcBef>
                <a:spcPct val="0"/>
              </a:spcBef>
              <a:buFontTx/>
              <a:buNone/>
            </a:pPr>
            <a:r>
              <a:rPr lang="he-IL" altLang="he-IL" sz="1800">
                <a:solidFill>
                  <a:srgbClr val="002060"/>
                </a:solidFill>
                <a:cs typeface="+mn-cs"/>
              </a:rPr>
              <a:t>מותו של הורדוס הגדול</a:t>
            </a:r>
          </a:p>
        </p:txBody>
      </p:sp>
      <p:sp>
        <p:nvSpPr>
          <p:cNvPr id="8" name="TextBox 7">
            <a:extLst>
              <a:ext uri="{FF2B5EF4-FFF2-40B4-BE49-F238E27FC236}">
                <a16:creationId xmlns:a16="http://schemas.microsoft.com/office/drawing/2014/main" id="{75CF2909-4B0A-4498-B471-F716CD6BFA61}"/>
              </a:ext>
            </a:extLst>
          </p:cNvPr>
          <p:cNvSpPr txBox="1">
            <a:spLocks noChangeArrowheads="1"/>
          </p:cNvSpPr>
          <p:nvPr/>
        </p:nvSpPr>
        <p:spPr bwMode="auto">
          <a:xfrm>
            <a:off x="8075613" y="1655763"/>
            <a:ext cx="514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2400" b="1">
                <a:solidFill>
                  <a:srgbClr val="002060"/>
                </a:solidFill>
                <a:latin typeface="Anka CLM" pitchFamily="2" charset="0"/>
                <a:cs typeface="+mn-cs"/>
              </a:rPr>
              <a:t>0</a:t>
            </a:r>
          </a:p>
        </p:txBody>
      </p:sp>
      <p:sp>
        <p:nvSpPr>
          <p:cNvPr id="12" name="TextBox 11">
            <a:extLst>
              <a:ext uri="{FF2B5EF4-FFF2-40B4-BE49-F238E27FC236}">
                <a16:creationId xmlns:a16="http://schemas.microsoft.com/office/drawing/2014/main" id="{D88C92E6-278F-4702-B5FF-7AC98D48580A}"/>
              </a:ext>
            </a:extLst>
          </p:cNvPr>
          <p:cNvSpPr txBox="1">
            <a:spLocks noChangeArrowheads="1"/>
          </p:cNvSpPr>
          <p:nvPr/>
        </p:nvSpPr>
        <p:spPr bwMode="auto">
          <a:xfrm>
            <a:off x="3514725" y="1655763"/>
            <a:ext cx="2252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2400" b="1">
                <a:solidFill>
                  <a:srgbClr val="002060"/>
                </a:solidFill>
                <a:latin typeface="Anka CLM" pitchFamily="2" charset="0"/>
                <a:cs typeface="+mn-cs"/>
              </a:rPr>
              <a:t>6 לספירה</a:t>
            </a:r>
          </a:p>
        </p:txBody>
      </p:sp>
      <p:cxnSp>
        <p:nvCxnSpPr>
          <p:cNvPr id="18" name="מחבר חץ ישר 17">
            <a:extLst>
              <a:ext uri="{FF2B5EF4-FFF2-40B4-BE49-F238E27FC236}">
                <a16:creationId xmlns:a16="http://schemas.microsoft.com/office/drawing/2014/main" id="{C70942E1-8669-4C9D-99EA-D3DF2987DD06}"/>
              </a:ext>
            </a:extLst>
          </p:cNvPr>
          <p:cNvCxnSpPr/>
          <p:nvPr/>
        </p:nvCxnSpPr>
        <p:spPr>
          <a:xfrm flipH="1">
            <a:off x="3514725" y="2117725"/>
            <a:ext cx="7886700"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מחבר ישר 19">
            <a:extLst>
              <a:ext uri="{FF2B5EF4-FFF2-40B4-BE49-F238E27FC236}">
                <a16:creationId xmlns:a16="http://schemas.microsoft.com/office/drawing/2014/main" id="{8E3BFCAB-CE08-4CD6-A9B4-2011CEC53E40}"/>
              </a:ext>
            </a:extLst>
          </p:cNvPr>
          <p:cNvCxnSpPr/>
          <p:nvPr/>
        </p:nvCxnSpPr>
        <p:spPr>
          <a:xfrm>
            <a:off x="8375650" y="2027238"/>
            <a:ext cx="0" cy="350837"/>
          </a:xfrm>
          <a:prstGeom prst="line">
            <a:avLst/>
          </a:prstGeom>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9E1EF927-63A0-422D-8597-11D4DDBEA79D}"/>
              </a:ext>
            </a:extLst>
          </p:cNvPr>
          <p:cNvSpPr txBox="1">
            <a:spLocks noChangeArrowheads="1"/>
          </p:cNvSpPr>
          <p:nvPr/>
        </p:nvSpPr>
        <p:spPr bwMode="auto">
          <a:xfrm>
            <a:off x="9147175" y="1655763"/>
            <a:ext cx="2254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2400" b="1">
                <a:solidFill>
                  <a:srgbClr val="002060"/>
                </a:solidFill>
                <a:latin typeface="Anka CLM" pitchFamily="2" charset="0"/>
                <a:cs typeface="+mn-cs"/>
              </a:rPr>
              <a:t>4 לפנה"ס</a:t>
            </a:r>
          </a:p>
        </p:txBody>
      </p:sp>
      <p:sp>
        <p:nvSpPr>
          <p:cNvPr id="22" name="TextBox 21">
            <a:extLst>
              <a:ext uri="{FF2B5EF4-FFF2-40B4-BE49-F238E27FC236}">
                <a16:creationId xmlns:a16="http://schemas.microsoft.com/office/drawing/2014/main" id="{4739659F-5211-4088-BA21-6376DD694E4A}"/>
              </a:ext>
            </a:extLst>
          </p:cNvPr>
          <p:cNvSpPr txBox="1"/>
          <p:nvPr/>
        </p:nvSpPr>
        <p:spPr>
          <a:xfrm>
            <a:off x="2774950" y="3336925"/>
            <a:ext cx="2703513" cy="461963"/>
          </a:xfrm>
          <a:prstGeom prst="rect">
            <a:avLst/>
          </a:prstGeom>
          <a:noFill/>
        </p:spPr>
        <p:txBody>
          <a:bodyPr rtlCol="1">
            <a:spAutoFit/>
          </a:bodyPr>
          <a:lstStyle/>
          <a:p>
            <a:pPr algn="r" rtl="1" eaLnBrk="1" fontAlgn="auto" hangingPunct="1">
              <a:spcBef>
                <a:spcPts val="0"/>
              </a:spcBef>
              <a:spcAft>
                <a:spcPts val="0"/>
              </a:spcAft>
              <a:defRPr/>
            </a:pPr>
            <a:r>
              <a:rPr lang="he-IL" sz="2400" b="1" dirty="0">
                <a:solidFill>
                  <a:srgbClr val="002060"/>
                </a:solidFill>
                <a:latin typeface="+mn-lt"/>
                <a:cs typeface="+mn-cs"/>
              </a:rPr>
              <a:t>תקופת הנציבים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mph" presetSubtype="0" repeatCount="4000" fill="hold" grpId="0" nodeType="clickEffect">
                                  <p:stCondLst>
                                    <p:cond delay="0"/>
                                  </p:stCondLst>
                                  <p:childTnLst>
                                    <p:animEffect transition="out" filter="fade">
                                      <p:cBhvr>
                                        <p:cTn id="48" dur="500" tmFilter="0, 0; .2, .5; .8, .5; 1, 0"/>
                                        <p:tgtEl>
                                          <p:spTgt spid="22"/>
                                        </p:tgtEl>
                                      </p:cBhvr>
                                    </p:animEffect>
                                    <p:animScale>
                                      <p:cBhvr>
                                        <p:cTn id="49"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animBg="1"/>
      <p:bldP spid="4" grpId="0"/>
      <p:bldP spid="8" grpId="0"/>
      <p:bldP spid="12" grpId="0"/>
      <p:bldP spid="21" grpId="0"/>
      <p:bldP spid="22" grpId="0"/>
      <p:bldP spid="2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D738C25-260D-4E3F-A8F2-64DD5B2579FB}"/>
              </a:ext>
            </a:extLst>
          </p:cNvPr>
          <p:cNvSpPr>
            <a:spLocks noGrp="1"/>
          </p:cNvSpPr>
          <p:nvPr>
            <p:ph sz="quarter" idx="4"/>
          </p:nvPr>
        </p:nvSpPr>
        <p:spPr>
          <a:xfrm>
            <a:off x="0" y="998538"/>
            <a:ext cx="11676063" cy="3509962"/>
          </a:xfrm>
        </p:spPr>
        <p:txBody>
          <a:bodyPr rtlCol="1"/>
          <a:lstStyle/>
          <a:p>
            <a:pPr marL="0" indent="0" defTabSz="914491" eaLnBrk="1" fontAlgn="auto" hangingPunct="1">
              <a:buFont typeface="Arial" panose="020B0604020202020204" pitchFamily="34" charset="0"/>
              <a:buNone/>
              <a:defRPr/>
            </a:pPr>
            <a:r>
              <a:t>השינוי במעמד של יהודה בא לידי ביטוי בשתי פעולות שנקטו הרומאים:</a:t>
            </a:r>
          </a:p>
          <a:p>
            <a:pPr marL="0" indent="0" defTabSz="914491" eaLnBrk="1" fontAlgn="auto" hangingPunct="1">
              <a:buFont typeface="Arial" panose="020B0604020202020204" pitchFamily="34" charset="0"/>
              <a:buNone/>
              <a:defRPr/>
            </a:pPr>
            <a:endParaRPr/>
          </a:p>
          <a:p>
            <a:pPr marL="457200" indent="-457200" defTabSz="914491" eaLnBrk="1" fontAlgn="auto" hangingPunct="1">
              <a:buFont typeface="+mj-cs"/>
              <a:buAutoNum type="hebrew2Minus"/>
              <a:defRPr/>
            </a:pPr>
            <a:r>
              <a:t> </a:t>
            </a:r>
            <a:r>
              <a:rPr b="1"/>
              <a:t>מינוי נציבים </a:t>
            </a:r>
            <a:r>
              <a:t>רומאים ביהודה  </a:t>
            </a:r>
          </a:p>
          <a:p>
            <a:pPr marL="457200" indent="-457200" defTabSz="914491" eaLnBrk="1" fontAlgn="auto" hangingPunct="1">
              <a:buFont typeface="+mj-cs"/>
              <a:buAutoNum type="hebrew2Minus"/>
              <a:defRPr/>
            </a:pPr>
            <a:endParaRPr/>
          </a:p>
          <a:p>
            <a:pPr marL="457200" indent="-457200" defTabSz="914491" eaLnBrk="1" fontAlgn="auto" hangingPunct="1">
              <a:buFont typeface="+mj-cs"/>
              <a:buAutoNum type="hebrew2Minus"/>
              <a:defRPr/>
            </a:pPr>
            <a:endParaRPr/>
          </a:p>
          <a:p>
            <a:pPr marL="457200" indent="-457200" defTabSz="914491" eaLnBrk="1" fontAlgn="auto" hangingPunct="1">
              <a:buFont typeface="+mj-cs"/>
              <a:buAutoNum type="hebrew2Minus"/>
              <a:defRPr/>
            </a:pPr>
            <a:endParaRPr/>
          </a:p>
          <a:p>
            <a:pPr marL="457200" indent="-457200" defTabSz="914491" eaLnBrk="1" fontAlgn="auto" hangingPunct="1">
              <a:buFont typeface="+mj-cs"/>
              <a:buAutoNum type="hebrew2Minus"/>
              <a:defRPr/>
            </a:pPr>
            <a:r>
              <a:rPr b="1"/>
              <a:t>עריכת מפקד אוכלוסין </a:t>
            </a:r>
            <a:r>
              <a:t>(</a:t>
            </a:r>
            <a:r>
              <a:rPr err="1"/>
              <a:t>קנזוס</a:t>
            </a:r>
            <a:r>
              <a:t>)</a:t>
            </a:r>
          </a:p>
          <a:p>
            <a:pPr marL="457200" indent="-457200" defTabSz="914491" eaLnBrk="1" fontAlgn="auto" hangingPunct="1">
              <a:buFont typeface="+mj-cs"/>
              <a:buAutoNum type="hebrew2Minus"/>
              <a:defRPr/>
            </a:pPr>
            <a:endParaRPr/>
          </a:p>
        </p:txBody>
      </p:sp>
      <p:sp>
        <p:nvSpPr>
          <p:cNvPr id="36867" name="כותרת 1">
            <a:extLst>
              <a:ext uri="{FF2B5EF4-FFF2-40B4-BE49-F238E27FC236}">
                <a16:creationId xmlns:a16="http://schemas.microsoft.com/office/drawing/2014/main" id="{547971E6-6E7B-4DDC-8591-1E3CFF92C019}"/>
              </a:ext>
            </a:extLst>
          </p:cNvPr>
          <p:cNvSpPr>
            <a:spLocks noGrp="1"/>
          </p:cNvSpPr>
          <p:nvPr>
            <p:ph type="title"/>
          </p:nvPr>
        </p:nvSpPr>
        <p:spPr>
          <a:xfrm>
            <a:off x="1023938" y="155575"/>
            <a:ext cx="9802812" cy="719138"/>
          </a:xfrm>
        </p:spPr>
        <p:txBody>
          <a:bodyPr/>
          <a:lstStyle/>
          <a:p>
            <a:pPr fontAlgn="base">
              <a:spcAft>
                <a:spcPct val="0"/>
              </a:spcAft>
            </a:pPr>
            <a:r>
              <a:rPr altLang="he-IL"/>
              <a:t>יהודה הופכת לפרובינקיה רומית</a:t>
            </a:r>
          </a:p>
        </p:txBody>
      </p:sp>
      <p:sp>
        <p:nvSpPr>
          <p:cNvPr id="4" name="TextBox 3">
            <a:extLst>
              <a:ext uri="{FF2B5EF4-FFF2-40B4-BE49-F238E27FC236}">
                <a16:creationId xmlns:a16="http://schemas.microsoft.com/office/drawing/2014/main" id="{1AE9E322-9054-4270-9D8B-C2C5CC8AA932}"/>
              </a:ext>
            </a:extLst>
          </p:cNvPr>
          <p:cNvSpPr txBox="1"/>
          <p:nvPr/>
        </p:nvSpPr>
        <p:spPr>
          <a:xfrm>
            <a:off x="8772525" y="2417763"/>
            <a:ext cx="2054225" cy="461962"/>
          </a:xfrm>
          <a:prstGeom prst="rect">
            <a:avLst/>
          </a:prstGeom>
          <a:noFill/>
        </p:spPr>
        <p:txBody>
          <a:bodyPr rtlCol="1">
            <a:spAutoFit/>
          </a:bodyPr>
          <a:lstStyle/>
          <a:p>
            <a:pPr algn="r" rtl="1" eaLnBrk="1" fontAlgn="auto" hangingPunct="1">
              <a:spcBef>
                <a:spcPts val="0"/>
              </a:spcBef>
              <a:spcAft>
                <a:spcPts val="0"/>
              </a:spcAft>
              <a:defRPr/>
            </a:pPr>
            <a:r>
              <a:rPr lang="he-IL" sz="2400" b="1" spc="300" dirty="0">
                <a:solidFill>
                  <a:srgbClr val="FF0000"/>
                </a:solidFill>
                <a:effectLst>
                  <a:outerShdw blurRad="38100" dist="38100" dir="2700000" algn="tl">
                    <a:srgbClr val="000000">
                      <a:alpha val="43137"/>
                    </a:srgbClr>
                  </a:outerShdw>
                </a:effectLst>
                <a:latin typeface="Anka CLM" pitchFamily="2" charset="-79"/>
                <a:cs typeface="+mn-cs"/>
              </a:rPr>
              <a:t>60 שנים</a:t>
            </a:r>
          </a:p>
        </p:txBody>
      </p:sp>
      <p:sp>
        <p:nvSpPr>
          <p:cNvPr id="8" name="TextBox 7">
            <a:extLst>
              <a:ext uri="{FF2B5EF4-FFF2-40B4-BE49-F238E27FC236}">
                <a16:creationId xmlns:a16="http://schemas.microsoft.com/office/drawing/2014/main" id="{2750B3AD-70A0-4CA7-B2AF-DA88D6E9C758}"/>
              </a:ext>
            </a:extLst>
          </p:cNvPr>
          <p:cNvSpPr txBox="1"/>
          <p:nvPr/>
        </p:nvSpPr>
        <p:spPr>
          <a:xfrm>
            <a:off x="4764088" y="2417763"/>
            <a:ext cx="2359025" cy="461962"/>
          </a:xfrm>
          <a:prstGeom prst="rect">
            <a:avLst/>
          </a:prstGeom>
          <a:noFill/>
        </p:spPr>
        <p:txBody>
          <a:bodyPr rtlCol="1">
            <a:spAutoFit/>
          </a:bodyPr>
          <a:lstStyle/>
          <a:p>
            <a:pPr algn="r" rtl="1" eaLnBrk="1" fontAlgn="auto" hangingPunct="1">
              <a:spcBef>
                <a:spcPts val="0"/>
              </a:spcBef>
              <a:spcAft>
                <a:spcPts val="0"/>
              </a:spcAft>
              <a:defRPr/>
            </a:pPr>
            <a:r>
              <a:rPr lang="he-IL" sz="2400" b="1" spc="300" dirty="0">
                <a:solidFill>
                  <a:srgbClr val="FF0000"/>
                </a:solidFill>
                <a:effectLst>
                  <a:outerShdw blurRad="38100" dist="38100" dir="2700000" algn="tl">
                    <a:srgbClr val="000000">
                      <a:alpha val="43137"/>
                    </a:srgbClr>
                  </a:outerShdw>
                </a:effectLst>
                <a:latin typeface="Anka CLM" pitchFamily="2" charset="-79"/>
                <a:cs typeface="+mn-cs"/>
              </a:rPr>
              <a:t>15 נציבים</a:t>
            </a:r>
          </a:p>
        </p:txBody>
      </p:sp>
      <p:pic>
        <p:nvPicPr>
          <p:cNvPr id="9" name="תמונה 8" descr="animation - Create animated gif of an arrow being hand ...">
            <a:extLst>
              <a:ext uri="{FF2B5EF4-FFF2-40B4-BE49-F238E27FC236}">
                <a16:creationId xmlns:a16="http://schemas.microsoft.com/office/drawing/2014/main" id="{DE2F40F7-980D-4D9D-9206-EB29954574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9069575" flipH="1">
            <a:off x="7439025" y="2112963"/>
            <a:ext cx="1220788"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חת המגף הרומי -שלטון הנציבים בפרובינקיה יהודה (1)">
            <a:hlinkClick r:id="" action="ppaction://media"/>
            <a:extLst>
              <a:ext uri="{FF2B5EF4-FFF2-40B4-BE49-F238E27FC236}">
                <a16:creationId xmlns:a16="http://schemas.microsoft.com/office/drawing/2014/main" id="{36F66D6A-F1C6-4F1F-AD95-C1053F2D59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3438" y="4486275"/>
            <a:ext cx="3729037"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2"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500"/>
                                        <p:tgtEl>
                                          <p:spTgt spid="9"/>
                                        </p:tgtEl>
                                      </p:cBhvr>
                                    </p:animEffec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תמונה 3">
            <a:extLst>
              <a:ext uri="{FF2B5EF4-FFF2-40B4-BE49-F238E27FC236}">
                <a16:creationId xmlns:a16="http://schemas.microsoft.com/office/drawing/2014/main" id="{02C7DCD7-5A9B-4B51-8C0D-A3A83094E9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75" y="72390"/>
            <a:ext cx="117729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FF0CBE1-7E0E-4DB2-A606-D0DB053C693D}"/>
              </a:ext>
            </a:extLst>
          </p:cNvPr>
          <p:cNvSpPr txBox="1">
            <a:spLocks noChangeArrowheads="1"/>
          </p:cNvSpPr>
          <p:nvPr/>
        </p:nvSpPr>
        <p:spPr bwMode="auto">
          <a:xfrm>
            <a:off x="9601200" y="272034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800" dirty="0">
                <a:solidFill>
                  <a:srgbClr val="0070C0"/>
                </a:solidFill>
              </a:rPr>
              <a:t>6 לספירה</a:t>
            </a:r>
          </a:p>
        </p:txBody>
      </p:sp>
      <p:sp>
        <p:nvSpPr>
          <p:cNvPr id="6" name="TextBox 5">
            <a:extLst>
              <a:ext uri="{FF2B5EF4-FFF2-40B4-BE49-F238E27FC236}">
                <a16:creationId xmlns:a16="http://schemas.microsoft.com/office/drawing/2014/main" id="{C330955F-9B3C-4074-BA58-0D4D67DF18A1}"/>
              </a:ext>
            </a:extLst>
          </p:cNvPr>
          <p:cNvSpPr txBox="1">
            <a:spLocks noChangeArrowheads="1"/>
          </p:cNvSpPr>
          <p:nvPr/>
        </p:nvSpPr>
        <p:spPr bwMode="auto">
          <a:xfrm>
            <a:off x="9582150" y="325374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800">
                <a:solidFill>
                  <a:srgbClr val="0070C0"/>
                </a:solidFill>
              </a:rPr>
              <a:t>אוגוסטוס</a:t>
            </a:r>
          </a:p>
        </p:txBody>
      </p:sp>
      <p:sp>
        <p:nvSpPr>
          <p:cNvPr id="7" name="TextBox 6">
            <a:extLst>
              <a:ext uri="{FF2B5EF4-FFF2-40B4-BE49-F238E27FC236}">
                <a16:creationId xmlns:a16="http://schemas.microsoft.com/office/drawing/2014/main" id="{CA87B8DB-5407-458D-A9CD-5A7618197C79}"/>
              </a:ext>
            </a:extLst>
          </p:cNvPr>
          <p:cNvSpPr txBox="1">
            <a:spLocks noChangeArrowheads="1"/>
          </p:cNvSpPr>
          <p:nvPr/>
        </p:nvSpPr>
        <p:spPr bwMode="auto">
          <a:xfrm>
            <a:off x="9007475" y="4388803"/>
            <a:ext cx="2292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800">
                <a:solidFill>
                  <a:srgbClr val="0070C0"/>
                </a:solidFill>
              </a:rPr>
              <a:t>מינוי נציבים רומאיים</a:t>
            </a:r>
          </a:p>
        </p:txBody>
      </p:sp>
      <p:sp>
        <p:nvSpPr>
          <p:cNvPr id="8" name="TextBox 7">
            <a:extLst>
              <a:ext uri="{FF2B5EF4-FFF2-40B4-BE49-F238E27FC236}">
                <a16:creationId xmlns:a16="http://schemas.microsoft.com/office/drawing/2014/main" id="{199A72DD-299F-475E-BE78-BD271C27B46B}"/>
              </a:ext>
            </a:extLst>
          </p:cNvPr>
          <p:cNvSpPr txBox="1">
            <a:spLocks noChangeArrowheads="1"/>
          </p:cNvSpPr>
          <p:nvPr/>
        </p:nvSpPr>
        <p:spPr bwMode="auto">
          <a:xfrm>
            <a:off x="9407525" y="4960303"/>
            <a:ext cx="1892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Varela Round" panose="00000500000000000000" pitchFamily="2" charset="-79"/>
                <a:cs typeface="Varela Round" panose="00000500000000000000" pitchFamily="2" charset="-79"/>
              </a:defRPr>
            </a:lvl1pPr>
            <a:lvl2pPr marL="742950" indent="-285750" algn="r" rtl="1">
              <a:spcBef>
                <a:spcPct val="20000"/>
              </a:spcBef>
              <a:buFont typeface="Arial" panose="020B0604020202020204" pitchFamily="34" charset="0"/>
              <a:buChar char="–"/>
              <a:defRPr sz="2800">
                <a:solidFill>
                  <a:schemeClr val="tx1"/>
                </a:solidFill>
                <a:latin typeface="Varela Round" panose="00000500000000000000" pitchFamily="2" charset="-79"/>
                <a:cs typeface="Varela Round" panose="00000500000000000000" pitchFamily="2" charset="-79"/>
              </a:defRPr>
            </a:lvl2pPr>
            <a:lvl3pPr marL="1143000" indent="-228600" algn="r" rtl="1">
              <a:spcBef>
                <a:spcPct val="20000"/>
              </a:spcBef>
              <a:buFont typeface="Arial" panose="020B0604020202020204" pitchFamily="34" charset="0"/>
              <a:buChar char="•"/>
              <a:defRPr sz="2400">
                <a:solidFill>
                  <a:schemeClr val="tx1"/>
                </a:solidFill>
                <a:latin typeface="Varela Round" panose="00000500000000000000" pitchFamily="2" charset="-79"/>
                <a:cs typeface="Varela Round" panose="00000500000000000000" pitchFamily="2" charset="-79"/>
              </a:defRPr>
            </a:lvl3pPr>
            <a:lvl4pPr marL="16002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4pPr>
            <a:lvl5pPr marL="2057400" indent="-228600" algn="r" rtl="1">
              <a:spcBef>
                <a:spcPct val="20000"/>
              </a:spcBef>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arela Round" panose="00000500000000000000" pitchFamily="2" charset="-79"/>
                <a:cs typeface="Varela Round" panose="00000500000000000000" pitchFamily="2" charset="-79"/>
              </a:defRPr>
            </a:lvl9pPr>
          </a:lstStyle>
          <a:p>
            <a:pPr eaLnBrk="1" hangingPunct="1">
              <a:spcBef>
                <a:spcPct val="0"/>
              </a:spcBef>
              <a:buFontTx/>
              <a:buNone/>
            </a:pPr>
            <a:r>
              <a:rPr lang="he-IL" altLang="he-IL" sz="1800">
                <a:solidFill>
                  <a:srgbClr val="0070C0"/>
                </a:solidFill>
              </a:rPr>
              <a:t>עריכת מפקד אוכלוסין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100"/>
                                  </p:iterate>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lt">
                                    <p:tmAbs val="100"/>
                                  </p:iterate>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iterate type="lt">
                                    <p:tmAbs val="100"/>
                                  </p:iterate>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D738C25-260D-4E3F-A8F2-64DD5B2579FB}"/>
              </a:ext>
            </a:extLst>
          </p:cNvPr>
          <p:cNvSpPr>
            <a:spLocks noGrp="1"/>
          </p:cNvSpPr>
          <p:nvPr>
            <p:ph sz="quarter" idx="4"/>
          </p:nvPr>
        </p:nvSpPr>
        <p:spPr>
          <a:xfrm>
            <a:off x="515938" y="998538"/>
            <a:ext cx="11160125" cy="5449887"/>
          </a:xfrm>
        </p:spPr>
        <p:txBody>
          <a:bodyPr rtlCol="1"/>
          <a:lstStyle/>
          <a:p>
            <a:pPr marL="0" indent="0" algn="ctr" defTabSz="914491" eaLnBrk="1" fontAlgn="auto" hangingPunct="1">
              <a:buFont typeface="Arial" panose="020B0604020202020204" pitchFamily="34" charset="0"/>
              <a:buNone/>
              <a:defRPr/>
            </a:pPr>
            <a:r>
              <a:rPr dirty="0"/>
              <a:t>המפקד נערך על ידי שליח מיוחד של הקיסר </a:t>
            </a:r>
            <a:r>
              <a:rPr dirty="0" err="1"/>
              <a:t>אוגוסטוס</a:t>
            </a:r>
            <a:r>
              <a:rPr dirty="0"/>
              <a:t> </a:t>
            </a:r>
          </a:p>
          <a:p>
            <a:pPr marL="0" indent="0" defTabSz="914491" eaLnBrk="1" fontAlgn="auto" hangingPunct="1">
              <a:buFont typeface="Arial" panose="020B0604020202020204" pitchFamily="34" charset="0"/>
              <a:buNone/>
              <a:defRPr/>
            </a:pPr>
            <a:endParaRPr dirty="0"/>
          </a:p>
          <a:p>
            <a:pPr marL="0" indent="0" defTabSz="914491" eaLnBrk="1" fontAlgn="auto" hangingPunct="1">
              <a:buFont typeface="Arial" panose="020B0604020202020204" pitchFamily="34" charset="0"/>
              <a:buNone/>
              <a:defRPr/>
            </a:pPr>
            <a:endParaRPr dirty="0"/>
          </a:p>
          <a:p>
            <a:pPr marL="0" indent="0" defTabSz="914491" eaLnBrk="1" fontAlgn="auto" hangingPunct="1">
              <a:buFont typeface="Arial" panose="020B0604020202020204" pitchFamily="34" charset="0"/>
              <a:buNone/>
              <a:defRPr/>
            </a:pPr>
            <a:endParaRPr dirty="0"/>
          </a:p>
          <a:p>
            <a:pPr marL="0" indent="0" defTabSz="914491" eaLnBrk="1" fontAlgn="auto" hangingPunct="1">
              <a:buFont typeface="Arial" panose="020B0604020202020204" pitchFamily="34" charset="0"/>
              <a:buNone/>
              <a:defRPr/>
            </a:pPr>
            <a:endParaRPr dirty="0"/>
          </a:p>
          <a:p>
            <a:pPr marL="0" indent="0" algn="ctr" defTabSz="914491" eaLnBrk="1" fontAlgn="auto" hangingPunct="1">
              <a:buFont typeface="Arial" panose="020B0604020202020204" pitchFamily="34" charset="0"/>
              <a:buNone/>
              <a:defRPr/>
            </a:pPr>
            <a:r>
              <a:rPr sz="2800" b="1" dirty="0">
                <a:effectLst>
                  <a:outerShdw blurRad="38100" dist="38100" dir="2700000" algn="tl">
                    <a:srgbClr val="000000">
                      <a:alpha val="43137"/>
                    </a:srgbClr>
                  </a:outerShdw>
                </a:effectLst>
              </a:rPr>
              <a:t>פעולות אלה אפשרו גביית </a:t>
            </a:r>
            <a:r>
              <a:rPr sz="2800" b="1" dirty="0" err="1">
                <a:effectLst>
                  <a:outerShdw blurRad="38100" dist="38100" dir="2700000" algn="tl">
                    <a:srgbClr val="000000">
                      <a:alpha val="43137"/>
                    </a:srgbClr>
                  </a:outerShdw>
                </a:effectLst>
              </a:rPr>
              <a:t>מסים</a:t>
            </a:r>
            <a:r>
              <a:rPr sz="2800" b="1" dirty="0">
                <a:effectLst>
                  <a:outerShdw blurRad="38100" dist="38100" dir="2700000" algn="tl">
                    <a:srgbClr val="000000">
                      <a:alpha val="43137"/>
                    </a:srgbClr>
                  </a:outerShdw>
                </a:effectLst>
              </a:rPr>
              <a:t> מתושבי </a:t>
            </a:r>
            <a:r>
              <a:rPr sz="2800" b="1" dirty="0" err="1">
                <a:effectLst>
                  <a:outerShdw blurRad="38100" dist="38100" dir="2700000" algn="tl">
                    <a:srgbClr val="000000">
                      <a:alpha val="43137"/>
                    </a:srgbClr>
                  </a:outerShdw>
                </a:effectLst>
              </a:rPr>
              <a:t>הפרובינקיה</a:t>
            </a:r>
            <a:endParaRPr sz="2800" b="1" dirty="0">
              <a:effectLst>
                <a:outerShdw blurRad="38100" dist="38100" dir="2700000" algn="tl">
                  <a:srgbClr val="000000">
                    <a:alpha val="43137"/>
                  </a:srgbClr>
                </a:outerShdw>
              </a:effectLst>
            </a:endParaRPr>
          </a:p>
          <a:p>
            <a:pPr marL="0" indent="0" defTabSz="914491" eaLnBrk="1" fontAlgn="auto" hangingPunct="1">
              <a:buFont typeface="Arial" panose="020B0604020202020204" pitchFamily="34" charset="0"/>
              <a:buNone/>
              <a:defRPr/>
            </a:pPr>
            <a:endParaRPr dirty="0"/>
          </a:p>
          <a:p>
            <a:pPr marL="0" indent="0" algn="ctr" defTabSz="914491" eaLnBrk="1" fontAlgn="auto" hangingPunct="1">
              <a:buFont typeface="Arial" panose="020B0604020202020204" pitchFamily="34" charset="0"/>
              <a:buNone/>
              <a:defRPr/>
            </a:pPr>
            <a:r>
              <a:rPr dirty="0"/>
              <a:t>הִמפקד עורר התנגדות בקרב היהודים: </a:t>
            </a:r>
          </a:p>
        </p:txBody>
      </p:sp>
      <p:sp>
        <p:nvSpPr>
          <p:cNvPr id="43011" name="כותרת 1">
            <a:extLst>
              <a:ext uri="{FF2B5EF4-FFF2-40B4-BE49-F238E27FC236}">
                <a16:creationId xmlns:a16="http://schemas.microsoft.com/office/drawing/2014/main" id="{9F2AB972-3F12-48EA-BFAE-D822AFADAE9D}"/>
              </a:ext>
            </a:extLst>
          </p:cNvPr>
          <p:cNvSpPr>
            <a:spLocks noGrp="1"/>
          </p:cNvSpPr>
          <p:nvPr>
            <p:ph type="title"/>
          </p:nvPr>
        </p:nvSpPr>
        <p:spPr>
          <a:xfrm>
            <a:off x="1023938" y="155575"/>
            <a:ext cx="9802812" cy="719138"/>
          </a:xfrm>
        </p:spPr>
        <p:txBody>
          <a:bodyPr/>
          <a:lstStyle/>
          <a:p>
            <a:pPr fontAlgn="base">
              <a:spcAft>
                <a:spcPct val="0"/>
              </a:spcAft>
            </a:pPr>
            <a:r>
              <a:rPr altLang="he-IL"/>
              <a:t>המפקד הרומאי (הקנזוס)</a:t>
            </a:r>
          </a:p>
        </p:txBody>
      </p:sp>
      <p:pic>
        <p:nvPicPr>
          <p:cNvPr id="7" name="תמונה 6" descr="animation - Create animated gif of an arrow being hand ...">
            <a:extLst>
              <a:ext uri="{FF2B5EF4-FFF2-40B4-BE49-F238E27FC236}">
                <a16:creationId xmlns:a16="http://schemas.microsoft.com/office/drawing/2014/main" id="{D22FB567-0A6F-4712-B3C1-62104F54D0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7410469" flipH="1">
            <a:off x="4630738" y="1366838"/>
            <a:ext cx="858837"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תמונה 7" descr="animation - Create animated gif of an arrow being hand ...">
            <a:extLst>
              <a:ext uri="{FF2B5EF4-FFF2-40B4-BE49-F238E27FC236}">
                <a16:creationId xmlns:a16="http://schemas.microsoft.com/office/drawing/2014/main" id="{C1534518-994F-4B8C-A46D-404C0B55BB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951904" flipH="1">
            <a:off x="2127250" y="1366838"/>
            <a:ext cx="858837"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תמונה 8" descr="animation - Create animated gif of an arrow being hand ...">
            <a:extLst>
              <a:ext uri="{FF2B5EF4-FFF2-40B4-BE49-F238E27FC236}">
                <a16:creationId xmlns:a16="http://schemas.microsoft.com/office/drawing/2014/main" id="{DD5EC2AB-905F-4B95-9105-99C6805E3F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189531">
            <a:off x="8828088" y="1366838"/>
            <a:ext cx="858837"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תרשים זרימה: מסיים 9">
            <a:extLst>
              <a:ext uri="{FF2B5EF4-FFF2-40B4-BE49-F238E27FC236}">
                <a16:creationId xmlns:a16="http://schemas.microsoft.com/office/drawing/2014/main" id="{582F3B17-6891-4A2A-BE13-6C3615478511}"/>
              </a:ext>
            </a:extLst>
          </p:cNvPr>
          <p:cNvSpPr/>
          <p:nvPr/>
        </p:nvSpPr>
        <p:spPr>
          <a:xfrm>
            <a:off x="6202363" y="2159000"/>
            <a:ext cx="2632075" cy="936625"/>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000" dirty="0">
                <a:solidFill>
                  <a:prstClr val="white"/>
                </a:solidFill>
              </a:rPr>
              <a:t>מדידת קרקעות</a:t>
            </a:r>
          </a:p>
        </p:txBody>
      </p:sp>
      <p:sp>
        <p:nvSpPr>
          <p:cNvPr id="11" name="תרשים זרימה: מסיים 10">
            <a:extLst>
              <a:ext uri="{FF2B5EF4-FFF2-40B4-BE49-F238E27FC236}">
                <a16:creationId xmlns:a16="http://schemas.microsoft.com/office/drawing/2014/main" id="{582F3B17-6891-4A2A-BE13-6C3615478511}"/>
              </a:ext>
            </a:extLst>
          </p:cNvPr>
          <p:cNvSpPr/>
          <p:nvPr/>
        </p:nvSpPr>
        <p:spPr>
          <a:xfrm>
            <a:off x="8963025" y="2159000"/>
            <a:ext cx="2632075" cy="936625"/>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000" dirty="0">
                <a:solidFill>
                  <a:prstClr val="white"/>
                </a:solidFill>
              </a:rPr>
              <a:t>רישום התושבים</a:t>
            </a:r>
          </a:p>
        </p:txBody>
      </p:sp>
      <p:sp>
        <p:nvSpPr>
          <p:cNvPr id="12" name="תרשים זרימה: מסיים 11">
            <a:extLst>
              <a:ext uri="{FF2B5EF4-FFF2-40B4-BE49-F238E27FC236}">
                <a16:creationId xmlns:a16="http://schemas.microsoft.com/office/drawing/2014/main" id="{582F3B17-6891-4A2A-BE13-6C3615478511}"/>
              </a:ext>
            </a:extLst>
          </p:cNvPr>
          <p:cNvSpPr/>
          <p:nvPr/>
        </p:nvSpPr>
        <p:spPr>
          <a:xfrm>
            <a:off x="3449638" y="2159000"/>
            <a:ext cx="2632075" cy="936625"/>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000" dirty="0">
                <a:solidFill>
                  <a:prstClr val="white"/>
                </a:solidFill>
              </a:rPr>
              <a:t>הערכת שֹווִי הרכוש</a:t>
            </a:r>
          </a:p>
        </p:txBody>
      </p:sp>
      <p:sp>
        <p:nvSpPr>
          <p:cNvPr id="17" name="תרשים זרימה: מסיים 16">
            <a:extLst>
              <a:ext uri="{FF2B5EF4-FFF2-40B4-BE49-F238E27FC236}">
                <a16:creationId xmlns:a16="http://schemas.microsoft.com/office/drawing/2014/main" id="{582F3B17-6891-4A2A-BE13-6C3615478511}"/>
              </a:ext>
            </a:extLst>
          </p:cNvPr>
          <p:cNvSpPr/>
          <p:nvPr/>
        </p:nvSpPr>
        <p:spPr>
          <a:xfrm>
            <a:off x="4806950" y="4760913"/>
            <a:ext cx="3046413" cy="1423987"/>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000" dirty="0">
                <a:solidFill>
                  <a:prstClr val="white"/>
                </a:solidFill>
              </a:rPr>
              <a:t>אובדן החירות המדינית של היהודים וסמל לשעבוד לרומא </a:t>
            </a:r>
          </a:p>
        </p:txBody>
      </p:sp>
      <p:sp>
        <p:nvSpPr>
          <p:cNvPr id="20" name="תרשים זרימה: מסיים 19">
            <a:extLst>
              <a:ext uri="{FF2B5EF4-FFF2-40B4-BE49-F238E27FC236}">
                <a16:creationId xmlns:a16="http://schemas.microsoft.com/office/drawing/2014/main" id="{582F3B17-6891-4A2A-BE13-6C3615478511}"/>
              </a:ext>
            </a:extLst>
          </p:cNvPr>
          <p:cNvSpPr/>
          <p:nvPr/>
        </p:nvSpPr>
        <p:spPr>
          <a:xfrm>
            <a:off x="1546225" y="4760913"/>
            <a:ext cx="3046413" cy="1423987"/>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000" dirty="0">
                <a:solidFill>
                  <a:prstClr val="white"/>
                </a:solidFill>
              </a:rPr>
              <a:t>התנגדות דתית: איסור לערוך מפקד המבוסס על ספירה ישירה של יהודים  </a:t>
            </a:r>
          </a:p>
        </p:txBody>
      </p:sp>
      <p:sp>
        <p:nvSpPr>
          <p:cNvPr id="21" name="תרשים זרימה: מסיים 20">
            <a:extLst>
              <a:ext uri="{FF2B5EF4-FFF2-40B4-BE49-F238E27FC236}">
                <a16:creationId xmlns:a16="http://schemas.microsoft.com/office/drawing/2014/main" id="{582F3B17-6891-4A2A-BE13-6C3615478511}"/>
              </a:ext>
            </a:extLst>
          </p:cNvPr>
          <p:cNvSpPr/>
          <p:nvPr/>
        </p:nvSpPr>
        <p:spPr>
          <a:xfrm>
            <a:off x="684213" y="2159000"/>
            <a:ext cx="2632075" cy="936625"/>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r>
              <a:rPr lang="he-IL" sz="2000" dirty="0">
                <a:solidFill>
                  <a:prstClr val="white"/>
                </a:solidFill>
              </a:rPr>
              <a:t>קביעת מעמד האזרח לצורך שירות צבאי</a:t>
            </a:r>
          </a:p>
        </p:txBody>
      </p:sp>
      <p:pic>
        <p:nvPicPr>
          <p:cNvPr id="22" name="תמונה 21" descr="animation - Create animated gif of an arrow being hand ...">
            <a:extLst>
              <a:ext uri="{FF2B5EF4-FFF2-40B4-BE49-F238E27FC236}">
                <a16:creationId xmlns:a16="http://schemas.microsoft.com/office/drawing/2014/main" id="{1BFF27AB-1C8E-4AB4-B84F-CEA4E20998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189531">
            <a:off x="7024688" y="1360488"/>
            <a:ext cx="858837"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4DA343B-73D0-450F-B921-836F84D10355}"/>
              </a:ext>
            </a:extLst>
          </p:cNvPr>
          <p:cNvSpPr txBox="1"/>
          <p:nvPr/>
        </p:nvSpPr>
        <p:spPr>
          <a:xfrm>
            <a:off x="4569946" y="3215005"/>
            <a:ext cx="2508250" cy="523875"/>
          </a:xfrm>
          <a:prstGeom prst="rect">
            <a:avLst/>
          </a:prstGeom>
          <a:noFill/>
        </p:spPr>
        <p:txBody>
          <a:bodyPr rtlCol="1">
            <a:spAutoFit/>
          </a:bodyPr>
          <a:lstStyle/>
          <a:p>
            <a:pPr algn="r" rtl="1" eaLnBrk="1" fontAlgn="auto" hangingPunct="1">
              <a:spcBef>
                <a:spcPts val="0"/>
              </a:spcBef>
              <a:spcAft>
                <a:spcPts val="0"/>
              </a:spcAft>
              <a:defRPr/>
            </a:pPr>
            <a:r>
              <a:rPr lang="he-IL" sz="2800" b="1" dirty="0">
                <a:solidFill>
                  <a:srgbClr val="002060"/>
                </a:solidFill>
                <a:effectLst>
                  <a:outerShdw blurRad="38100" dist="38100" dir="2700000" algn="tl">
                    <a:srgbClr val="000000">
                      <a:alpha val="43137"/>
                    </a:srgbClr>
                  </a:outerShdw>
                </a:effectLst>
              </a:rPr>
              <a:t>גביית מסים</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par>
                          <p:cTn id="39" fill="hold" nodeType="afterGroup">
                            <p:stCondLst>
                              <p:cond delay="0"/>
                            </p:stCondLst>
                            <p:childTnLst>
                              <p:par>
                                <p:cTn id="40" presetID="1" presetClass="entr" presetSubtype="0" fill="hold" grpId="1" nodeType="after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par>
                          <p:cTn id="42" fill="hold" nodeType="afterGroup">
                            <p:stCondLst>
                              <p:cond delay="0"/>
                            </p:stCondLst>
                            <p:childTnLst>
                              <p:par>
                                <p:cTn id="43" presetID="26" presetClass="emph" presetSubtype="0" repeatCount="4000" fill="hold" grpId="0" nodeType="afterEffect">
                                  <p:stCondLst>
                                    <p:cond delay="0"/>
                                  </p:stCondLst>
                                  <p:childTnLst>
                                    <p:animEffect transition="out" filter="fade">
                                      <p:cBhvr>
                                        <p:cTn id="44" dur="500" tmFilter="0, 0; .2, .5; .8, .5; 1, 0"/>
                                        <p:tgtEl>
                                          <p:spTgt spid="4"/>
                                        </p:tgtEl>
                                      </p:cBhvr>
                                    </p:animEffect>
                                    <p:animScale>
                                      <p:cBhvr>
                                        <p:cTn id="45" dur="250" autoRev="1" fill="hold"/>
                                        <p:tgtEl>
                                          <p:spTgt spid="4"/>
                                        </p:tgtEl>
                                      </p:cBhvr>
                                      <p:by x="105000" y="105000"/>
                                    </p:animScale>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7" grpId="0" animBg="1"/>
      <p:bldP spid="20" grpId="0" animBg="1"/>
      <p:bldP spid="21" grpId="0" animBg="1"/>
      <p:bldP spid="4" grpId="0"/>
      <p:bldP spid="4" grpId="1"/>
    </p:bldLst>
  </p:timing>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13284</TotalTime>
  <Words>2663</Words>
  <Application>Microsoft Office PowerPoint</Application>
  <PresentationFormat>מסך רחב</PresentationFormat>
  <Paragraphs>380</Paragraphs>
  <Slides>44</Slides>
  <Notes>32</Notes>
  <HiddenSlides>0</HiddenSlides>
  <MMClips>1</MMClips>
  <ScaleCrop>false</ScaleCrop>
  <HeadingPairs>
    <vt:vector size="6" baseType="variant">
      <vt:variant>
        <vt:lpstr>גופנים בשימוש</vt:lpstr>
      </vt:variant>
      <vt:variant>
        <vt:i4>8</vt:i4>
      </vt:variant>
      <vt:variant>
        <vt:lpstr>ערכת נושא</vt:lpstr>
      </vt:variant>
      <vt:variant>
        <vt:i4>2</vt:i4>
      </vt:variant>
      <vt:variant>
        <vt:lpstr>כותרות שקופיות</vt:lpstr>
      </vt:variant>
      <vt:variant>
        <vt:i4>44</vt:i4>
      </vt:variant>
    </vt:vector>
  </HeadingPairs>
  <TitlesOfParts>
    <vt:vector size="54" baseType="lpstr">
      <vt:lpstr>Anka CLM</vt:lpstr>
      <vt:lpstr>Arial</vt:lpstr>
      <vt:lpstr>Arimo</vt:lpstr>
      <vt:lpstr>Assistant</vt:lpstr>
      <vt:lpstr>BN Elkana</vt:lpstr>
      <vt:lpstr>Calibri</vt:lpstr>
      <vt:lpstr>Varela Round</vt:lpstr>
      <vt:lpstr>Wingdings</vt:lpstr>
      <vt:lpstr>ערכת נושא Office</vt:lpstr>
      <vt:lpstr>2_ערכת נושא Office</vt:lpstr>
      <vt:lpstr>מערכת שידורים לאומית</vt:lpstr>
      <vt:lpstr>השלטון הרומי הישיר:  תקופת הנציבים והמרד הגדול</vt:lpstr>
      <vt:lpstr>משימת הכנה</vt:lpstr>
      <vt:lpstr>השלטון הרומי הישיר:  תקופת הנציבים</vt:lpstr>
      <vt:lpstr>מה נלמד היום? </vt:lpstr>
      <vt:lpstr>יהודה הופכת לפרובינקיה רומית</vt:lpstr>
      <vt:lpstr>יהודה הופכת לפרובינקיה רומית</vt:lpstr>
      <vt:lpstr>מצגת של PowerPoint‏</vt:lpstr>
      <vt:lpstr>המפקד הרומאי (הקנזוס)</vt:lpstr>
      <vt:lpstr>מצגת של PowerPoint‏</vt:lpstr>
      <vt:lpstr>מיהו הנציב הרומאי?</vt:lpstr>
      <vt:lpstr>סמכויות הנציבים</vt:lpstr>
      <vt:lpstr>מצגת של PowerPoint‏</vt:lpstr>
      <vt:lpstr>מאפייני השלטון הרומאי הישיר</vt:lpstr>
      <vt:lpstr>עוינות כלפי היישוב היהודי</vt:lpstr>
      <vt:lpstr>פיקוח על חיי הדת והרגשות הדתיים</vt:lpstr>
      <vt:lpstr>עושק כלכלי</vt:lpstr>
      <vt:lpstr>התנגדות לתנועות משיחיות</vt:lpstr>
      <vt:lpstr>שאלת בגרות - ינואר 2018</vt:lpstr>
      <vt:lpstr>מצגת של PowerPoint‏</vt:lpstr>
      <vt:lpstr>הפסקה</vt:lpstr>
      <vt:lpstr>המרד הגדול </vt:lpstr>
      <vt:lpstr>מה נלמד בחלק זה? </vt:lpstr>
      <vt:lpstr>משימת הכנה לשיעור</vt:lpstr>
      <vt:lpstr>מצגת של PowerPoint‏</vt:lpstr>
      <vt:lpstr>מידע כללי</vt:lpstr>
      <vt:lpstr>הקדמה</vt:lpstr>
      <vt:lpstr>הגורמים לפרוץ המרד הגדול</vt:lpstr>
      <vt:lpstr>נאום אגריפס השני על פי גרסת יוסף בן מתיתיהו</vt:lpstr>
      <vt:lpstr>הגורמים לפרוץ המרד הגדול</vt:lpstr>
      <vt:lpstr>העמקת הקיטוב החברתי</vt:lpstr>
      <vt:lpstr>החרפת המתח בין היהודים והנוכרים</vt:lpstr>
      <vt:lpstr>מצגת של PowerPoint‏</vt:lpstr>
      <vt:lpstr>פגיעה בדת וברגשות הדתיים</vt:lpstr>
      <vt:lpstr>התגברות הקנאות הדתית</vt:lpstr>
      <vt:lpstr>שאלת בגרות - חורף 2019 </vt:lpstr>
      <vt:lpstr>תוצאות המרד הגדול</vt:lpstr>
      <vt:lpstr>מצגת של PowerPoint‏</vt:lpstr>
      <vt:lpstr>מצגת של PowerPoint‏</vt:lpstr>
      <vt:lpstr>תוצאות המרד הגדול</vt:lpstr>
      <vt:lpstr>תוצאות המרד על פי תחומים</vt:lpstr>
      <vt:lpstr>תוצאות המרד על פי תחומים</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נעמה כהן-לוז</cp:lastModifiedBy>
  <cp:revision>199</cp:revision>
  <dcterms:created xsi:type="dcterms:W3CDTF">2020-03-15T19:13:03Z</dcterms:created>
  <dcterms:modified xsi:type="dcterms:W3CDTF">2020-06-22T12:33:25Z</dcterms:modified>
</cp:coreProperties>
</file>