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257" r:id="rId2"/>
    <p:sldId id="262" r:id="rId3"/>
    <p:sldId id="263" r:id="rId4"/>
    <p:sldId id="288" r:id="rId5"/>
    <p:sldId id="291" r:id="rId6"/>
    <p:sldId id="292" r:id="rId7"/>
    <p:sldId id="293" r:id="rId8"/>
    <p:sldId id="294" r:id="rId9"/>
    <p:sldId id="302" r:id="rId10"/>
    <p:sldId id="295" r:id="rId11"/>
    <p:sldId id="296" r:id="rId12"/>
    <p:sldId id="303" r:id="rId13"/>
    <p:sldId id="301" r:id="rId14"/>
    <p:sldId id="297" r:id="rId15"/>
    <p:sldId id="298" r:id="rId16"/>
    <p:sldId id="299" r:id="rId17"/>
    <p:sldId id="300" r:id="rId18"/>
    <p:sldId id="304" r:id="rId19"/>
  </p:sldIdLst>
  <p:sldSz cx="12190413" cy="6858000"/>
  <p:notesSz cx="7077075" cy="9369425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ורד זיידמן" initials="וז" lastIdx="5" clrIdx="0">
    <p:extLst>
      <p:ext uri="{19B8F6BF-5375-455C-9EA6-DF929625EA0E}">
        <p15:presenceInfo xmlns:p15="http://schemas.microsoft.com/office/powerpoint/2012/main" userId="305d4725f8a4137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602249-9F2B-4C47-A38E-D6A6BE7229FF}" v="69" dt="2020-03-31T18:12:07.1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792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ורד זיידמן" userId="305d4725f8a41370" providerId="LiveId" clId="{A05B73FC-0A96-47D7-A1C8-4CBFE5509FC3}"/>
    <pc:docChg chg="undo custSel modSld">
      <pc:chgData name="ורד זיידמן" userId="305d4725f8a41370" providerId="LiveId" clId="{A05B73FC-0A96-47D7-A1C8-4CBFE5509FC3}" dt="2020-03-31T13:07:40.882" v="87"/>
      <pc:docMkLst>
        <pc:docMk/>
      </pc:docMkLst>
      <pc:sldChg chg="modSp addCm modCm">
        <pc:chgData name="ורד זיידמן" userId="305d4725f8a41370" providerId="LiveId" clId="{A05B73FC-0A96-47D7-A1C8-4CBFE5509FC3}" dt="2020-03-31T12:28:28.183" v="4"/>
        <pc:sldMkLst>
          <pc:docMk/>
          <pc:sldMk cId="0" sldId="263"/>
        </pc:sldMkLst>
        <pc:spChg chg="mod">
          <ac:chgData name="ורד זיידמן" userId="305d4725f8a41370" providerId="LiveId" clId="{A05B73FC-0A96-47D7-A1C8-4CBFE5509FC3}" dt="2020-03-31T12:27:45.924" v="2" actId="400"/>
          <ac:spMkLst>
            <pc:docMk/>
            <pc:sldMk cId="0" sldId="263"/>
            <ac:spMk id="8" creationId="{00000000-0000-0000-0000-000000000000}"/>
          </ac:spMkLst>
        </pc:spChg>
      </pc:sldChg>
      <pc:sldChg chg="modSp">
        <pc:chgData name="ורד זיידמן" userId="305d4725f8a41370" providerId="LiveId" clId="{A05B73FC-0A96-47D7-A1C8-4CBFE5509FC3}" dt="2020-03-31T12:28:38.592" v="9" actId="20577"/>
        <pc:sldMkLst>
          <pc:docMk/>
          <pc:sldMk cId="0" sldId="288"/>
        </pc:sldMkLst>
        <pc:spChg chg="mod">
          <ac:chgData name="ורד זיידמן" userId="305d4725f8a41370" providerId="LiveId" clId="{A05B73FC-0A96-47D7-A1C8-4CBFE5509FC3}" dt="2020-03-31T12:28:38.592" v="9" actId="20577"/>
          <ac:spMkLst>
            <pc:docMk/>
            <pc:sldMk cId="0" sldId="288"/>
            <ac:spMk id="5" creationId="{00000000-0000-0000-0000-000000000000}"/>
          </ac:spMkLst>
        </pc:spChg>
      </pc:sldChg>
      <pc:sldChg chg="modSp">
        <pc:chgData name="ורד זיידמן" userId="305d4725f8a41370" providerId="LiveId" clId="{A05B73FC-0A96-47D7-A1C8-4CBFE5509FC3}" dt="2020-03-31T12:28:54.855" v="10" actId="20577"/>
        <pc:sldMkLst>
          <pc:docMk/>
          <pc:sldMk cId="3303616026" sldId="291"/>
        </pc:sldMkLst>
        <pc:spChg chg="mod">
          <ac:chgData name="ורד זיידמן" userId="305d4725f8a41370" providerId="LiveId" clId="{A05B73FC-0A96-47D7-A1C8-4CBFE5509FC3}" dt="2020-03-31T12:28:54.855" v="10" actId="20577"/>
          <ac:spMkLst>
            <pc:docMk/>
            <pc:sldMk cId="3303616026" sldId="291"/>
            <ac:spMk id="3" creationId="{00000000-0000-0000-0000-000000000000}"/>
          </ac:spMkLst>
        </pc:spChg>
      </pc:sldChg>
      <pc:sldChg chg="modSp">
        <pc:chgData name="ורד זיידמן" userId="305d4725f8a41370" providerId="LiveId" clId="{A05B73FC-0A96-47D7-A1C8-4CBFE5509FC3}" dt="2020-03-31T12:28:28.368" v="5" actId="27636"/>
        <pc:sldMkLst>
          <pc:docMk/>
          <pc:sldMk cId="1513225996" sldId="292"/>
        </pc:sldMkLst>
        <pc:spChg chg="mod">
          <ac:chgData name="ורד זיידמן" userId="305d4725f8a41370" providerId="LiveId" clId="{A05B73FC-0A96-47D7-A1C8-4CBFE5509FC3}" dt="2020-03-31T12:28:28.368" v="5" actId="27636"/>
          <ac:spMkLst>
            <pc:docMk/>
            <pc:sldMk cId="1513225996" sldId="292"/>
            <ac:spMk id="3" creationId="{00000000-0000-0000-0000-000000000000}"/>
          </ac:spMkLst>
        </pc:spChg>
      </pc:sldChg>
      <pc:sldChg chg="modSp modAnim">
        <pc:chgData name="ורד זיידמן" userId="305d4725f8a41370" providerId="LiveId" clId="{A05B73FC-0A96-47D7-A1C8-4CBFE5509FC3}" dt="2020-03-31T12:30:41.724" v="15" actId="20577"/>
        <pc:sldMkLst>
          <pc:docMk/>
          <pc:sldMk cId="2099163937" sldId="293"/>
        </pc:sldMkLst>
        <pc:spChg chg="mod">
          <ac:chgData name="ורד זיידמן" userId="305d4725f8a41370" providerId="LiveId" clId="{A05B73FC-0A96-47D7-A1C8-4CBFE5509FC3}" dt="2020-03-31T12:30:41.724" v="15" actId="20577"/>
          <ac:spMkLst>
            <pc:docMk/>
            <pc:sldMk cId="2099163937" sldId="293"/>
            <ac:spMk id="3" creationId="{00000000-0000-0000-0000-000000000000}"/>
          </ac:spMkLst>
        </pc:spChg>
      </pc:sldChg>
      <pc:sldChg chg="modSp">
        <pc:chgData name="ורד זיידמן" userId="305d4725f8a41370" providerId="LiveId" clId="{A05B73FC-0A96-47D7-A1C8-4CBFE5509FC3}" dt="2020-03-31T12:30:26.981" v="14" actId="20577"/>
        <pc:sldMkLst>
          <pc:docMk/>
          <pc:sldMk cId="1867266291" sldId="294"/>
        </pc:sldMkLst>
        <pc:spChg chg="mod">
          <ac:chgData name="ורד זיידמן" userId="305d4725f8a41370" providerId="LiveId" clId="{A05B73FC-0A96-47D7-A1C8-4CBFE5509FC3}" dt="2020-03-31T12:30:26.981" v="14" actId="20577"/>
          <ac:spMkLst>
            <pc:docMk/>
            <pc:sldMk cId="1867266291" sldId="294"/>
            <ac:spMk id="3" creationId="{00000000-0000-0000-0000-000000000000}"/>
          </ac:spMkLst>
        </pc:spChg>
      </pc:sldChg>
      <pc:sldChg chg="addSp delSp modSp modAnim">
        <pc:chgData name="ורד זיידמן" userId="305d4725f8a41370" providerId="LiveId" clId="{A05B73FC-0A96-47D7-A1C8-4CBFE5509FC3}" dt="2020-03-31T12:35:24.401" v="40" actId="164"/>
        <pc:sldMkLst>
          <pc:docMk/>
          <pc:sldMk cId="73284498" sldId="295"/>
        </pc:sldMkLst>
        <pc:spChg chg="mod">
          <ac:chgData name="ורד זיידמן" userId="305d4725f8a41370" providerId="LiveId" clId="{A05B73FC-0A96-47D7-A1C8-4CBFE5509FC3}" dt="2020-03-31T12:31:00.373" v="16" actId="400"/>
          <ac:spMkLst>
            <pc:docMk/>
            <pc:sldMk cId="73284498" sldId="295"/>
            <ac:spMk id="2" creationId="{00000000-0000-0000-0000-000000000000}"/>
          </ac:spMkLst>
        </pc:spChg>
        <pc:spChg chg="mod">
          <ac:chgData name="ורד זיידמן" userId="305d4725f8a41370" providerId="LiveId" clId="{A05B73FC-0A96-47D7-A1C8-4CBFE5509FC3}" dt="2020-03-31T12:28:28.413" v="6" actId="27636"/>
          <ac:spMkLst>
            <pc:docMk/>
            <pc:sldMk cId="73284498" sldId="295"/>
            <ac:spMk id="3" creationId="{00000000-0000-0000-0000-000000000000}"/>
          </ac:spMkLst>
        </pc:spChg>
        <pc:spChg chg="add mod">
          <ac:chgData name="ורד זיידמן" userId="305d4725f8a41370" providerId="LiveId" clId="{A05B73FC-0A96-47D7-A1C8-4CBFE5509FC3}" dt="2020-03-31T12:35:24.401" v="40" actId="164"/>
          <ac:spMkLst>
            <pc:docMk/>
            <pc:sldMk cId="73284498" sldId="295"/>
            <ac:spMk id="4" creationId="{D1DE5791-0231-40A9-8108-28E157C380FA}"/>
          </ac:spMkLst>
        </pc:spChg>
        <pc:spChg chg="add mod">
          <ac:chgData name="ורד זיידמן" userId="305d4725f8a41370" providerId="LiveId" clId="{A05B73FC-0A96-47D7-A1C8-4CBFE5509FC3}" dt="2020-03-31T12:35:24.401" v="40" actId="164"/>
          <ac:spMkLst>
            <pc:docMk/>
            <pc:sldMk cId="73284498" sldId="295"/>
            <ac:spMk id="8" creationId="{162D10EF-ECE8-4A1A-BCE6-D475F9999EFB}"/>
          </ac:spMkLst>
        </pc:spChg>
        <pc:grpChg chg="add mod">
          <ac:chgData name="ורד זיידמן" userId="305d4725f8a41370" providerId="LiveId" clId="{A05B73FC-0A96-47D7-A1C8-4CBFE5509FC3}" dt="2020-03-31T12:35:24.401" v="40" actId="164"/>
          <ac:grpSpMkLst>
            <pc:docMk/>
            <pc:sldMk cId="73284498" sldId="295"/>
            <ac:grpSpMk id="7" creationId="{4B3B379D-A553-46B9-A908-C6C90BA7D6EB}"/>
          </ac:grpSpMkLst>
        </pc:grpChg>
        <pc:picChg chg="add del mod">
          <ac:chgData name="ורד זיידמן" userId="305d4725f8a41370" providerId="LiveId" clId="{A05B73FC-0A96-47D7-A1C8-4CBFE5509FC3}" dt="2020-03-31T12:34:35.723" v="36"/>
          <ac:picMkLst>
            <pc:docMk/>
            <pc:sldMk cId="73284498" sldId="295"/>
            <ac:picMk id="5" creationId="{B116A1F8-AB2F-402B-BF76-AFB2A0FC0C74}"/>
          </ac:picMkLst>
        </pc:picChg>
        <pc:picChg chg="mod">
          <ac:chgData name="ורד זיידמן" userId="305d4725f8a41370" providerId="LiveId" clId="{A05B73FC-0A96-47D7-A1C8-4CBFE5509FC3}" dt="2020-03-31T12:35:24.401" v="40" actId="164"/>
          <ac:picMkLst>
            <pc:docMk/>
            <pc:sldMk cId="73284498" sldId="295"/>
            <ac:picMk id="58370" creationId="{00000000-0000-0000-0000-000000000000}"/>
          </ac:picMkLst>
        </pc:picChg>
      </pc:sldChg>
      <pc:sldChg chg="modSp modAnim addCm delCm modCm">
        <pc:chgData name="ורד זיידמן" userId="305d4725f8a41370" providerId="LiveId" clId="{A05B73FC-0A96-47D7-A1C8-4CBFE5509FC3}" dt="2020-03-31T13:02:36.409" v="76"/>
        <pc:sldMkLst>
          <pc:docMk/>
          <pc:sldMk cId="4059097503" sldId="296"/>
        </pc:sldMkLst>
        <pc:spChg chg="mod">
          <ac:chgData name="ורד זיידמן" userId="305d4725f8a41370" providerId="LiveId" clId="{A05B73FC-0A96-47D7-A1C8-4CBFE5509FC3}" dt="2020-03-31T12:38:19.135" v="48" actId="6549"/>
          <ac:spMkLst>
            <pc:docMk/>
            <pc:sldMk cId="4059097503" sldId="296"/>
            <ac:spMk id="3" creationId="{00000000-0000-0000-0000-000000000000}"/>
          </ac:spMkLst>
        </pc:spChg>
        <pc:spChg chg="mod">
          <ac:chgData name="ורד זיידמן" userId="305d4725f8a41370" providerId="LiveId" clId="{A05B73FC-0A96-47D7-A1C8-4CBFE5509FC3}" dt="2020-03-31T12:38:55.911" v="58" actId="21"/>
          <ac:spMkLst>
            <pc:docMk/>
            <pc:sldMk cId="4059097503" sldId="296"/>
            <ac:spMk id="4" creationId="{00000000-0000-0000-0000-000000000000}"/>
          </ac:spMkLst>
        </pc:spChg>
        <pc:picChg chg="mod">
          <ac:chgData name="ורד זיידמן" userId="305d4725f8a41370" providerId="LiveId" clId="{A05B73FC-0A96-47D7-A1C8-4CBFE5509FC3}" dt="2020-03-31T12:36:23.497" v="42" actId="14100"/>
          <ac:picMkLst>
            <pc:docMk/>
            <pc:sldMk cId="4059097503" sldId="296"/>
            <ac:picMk id="61442" creationId="{00000000-0000-0000-0000-000000000000}"/>
          </ac:picMkLst>
        </pc:picChg>
      </pc:sldChg>
      <pc:sldChg chg="modSp modAnim">
        <pc:chgData name="ורד זיידמן" userId="305d4725f8a41370" providerId="LiveId" clId="{A05B73FC-0A96-47D7-A1C8-4CBFE5509FC3}" dt="2020-03-31T13:03:34.869" v="82" actId="400"/>
        <pc:sldMkLst>
          <pc:docMk/>
          <pc:sldMk cId="3058147901" sldId="297"/>
        </pc:sldMkLst>
        <pc:spChg chg="mod">
          <ac:chgData name="ורד זיידמן" userId="305d4725f8a41370" providerId="LiveId" clId="{A05B73FC-0A96-47D7-A1C8-4CBFE5509FC3}" dt="2020-03-31T13:03:34.869" v="82" actId="400"/>
          <ac:spMkLst>
            <pc:docMk/>
            <pc:sldMk cId="3058147901" sldId="297"/>
            <ac:spMk id="3" creationId="{00000000-0000-0000-0000-000000000000}"/>
          </ac:spMkLst>
        </pc:spChg>
      </pc:sldChg>
      <pc:sldChg chg="addCm modCm">
        <pc:chgData name="ורד זיידמן" userId="305d4725f8a41370" providerId="LiveId" clId="{A05B73FC-0A96-47D7-A1C8-4CBFE5509FC3}" dt="2020-03-31T13:04:55.833" v="84"/>
        <pc:sldMkLst>
          <pc:docMk/>
          <pc:sldMk cId="661721479" sldId="298"/>
        </pc:sldMkLst>
      </pc:sldChg>
      <pc:sldChg chg="modSp addCm modCm">
        <pc:chgData name="ורד זיידמן" userId="305d4725f8a41370" providerId="LiveId" clId="{A05B73FC-0A96-47D7-A1C8-4CBFE5509FC3}" dt="2020-03-31T13:07:40.882" v="87"/>
        <pc:sldMkLst>
          <pc:docMk/>
          <pc:sldMk cId="3452388996" sldId="299"/>
        </pc:sldMkLst>
        <pc:spChg chg="mod">
          <ac:chgData name="ורד זיידמן" userId="305d4725f8a41370" providerId="LiveId" clId="{A05B73FC-0A96-47D7-A1C8-4CBFE5509FC3}" dt="2020-03-31T13:05:51.998" v="85" actId="20577"/>
          <ac:spMkLst>
            <pc:docMk/>
            <pc:sldMk cId="3452388996" sldId="299"/>
            <ac:spMk id="3" creationId="{00000000-0000-0000-0000-000000000000}"/>
          </ac:spMkLst>
        </pc:spChg>
      </pc:sldChg>
      <pc:sldChg chg="modSp">
        <pc:chgData name="ורד זיידמן" userId="305d4725f8a41370" providerId="LiveId" clId="{A05B73FC-0A96-47D7-A1C8-4CBFE5509FC3}" dt="2020-03-31T12:55:35.391" v="66" actId="6549"/>
        <pc:sldMkLst>
          <pc:docMk/>
          <pc:sldMk cId="448170149" sldId="301"/>
        </pc:sldMkLst>
        <pc:spChg chg="mod">
          <ac:chgData name="ורד זיידמן" userId="305d4725f8a41370" providerId="LiveId" clId="{A05B73FC-0A96-47D7-A1C8-4CBFE5509FC3}" dt="2020-03-31T12:55:35.391" v="66" actId="6549"/>
          <ac:spMkLst>
            <pc:docMk/>
            <pc:sldMk cId="448170149" sldId="301"/>
            <ac:spMk id="3" creationId="{00000000-0000-0000-0000-000000000000}"/>
          </ac:spMkLst>
        </pc:spChg>
      </pc:sldChg>
    </pc:docChg>
  </pc:docChgLst>
  <pc:docChgLst>
    <pc:chgData name="Genia Kh" userId="5a58be81e952f5dc" providerId="LiveId" clId="{E0602249-9F2B-4C47-A38E-D6A6BE7229FF}"/>
    <pc:docChg chg="custSel modSld">
      <pc:chgData name="Genia Kh" userId="5a58be81e952f5dc" providerId="LiveId" clId="{E0602249-9F2B-4C47-A38E-D6A6BE7229FF}" dt="2020-03-31T18:12:07.179" v="249" actId="207"/>
      <pc:docMkLst>
        <pc:docMk/>
      </pc:docMkLst>
      <pc:sldChg chg="modSp mod">
        <pc:chgData name="Genia Kh" userId="5a58be81e952f5dc" providerId="LiveId" clId="{E0602249-9F2B-4C47-A38E-D6A6BE7229FF}" dt="2020-03-31T18:01:52.469" v="20" actId="20577"/>
        <pc:sldMkLst>
          <pc:docMk/>
          <pc:sldMk cId="0" sldId="263"/>
        </pc:sldMkLst>
        <pc:spChg chg="mod">
          <ac:chgData name="Genia Kh" userId="5a58be81e952f5dc" providerId="LiveId" clId="{E0602249-9F2B-4C47-A38E-D6A6BE7229FF}" dt="2020-03-31T18:01:52.469" v="20" actId="20577"/>
          <ac:spMkLst>
            <pc:docMk/>
            <pc:sldMk cId="0" sldId="263"/>
            <ac:spMk id="8" creationId="{00000000-0000-0000-0000-000000000000}"/>
          </ac:spMkLst>
        </pc:spChg>
      </pc:sldChg>
      <pc:sldChg chg="modSp">
        <pc:chgData name="Genia Kh" userId="5a58be81e952f5dc" providerId="LiveId" clId="{E0602249-9F2B-4C47-A38E-D6A6BE7229FF}" dt="2020-03-31T18:03:10.699" v="21" actId="20577"/>
        <pc:sldMkLst>
          <pc:docMk/>
          <pc:sldMk cId="3303616026" sldId="291"/>
        </pc:sldMkLst>
        <pc:spChg chg="mod">
          <ac:chgData name="Genia Kh" userId="5a58be81e952f5dc" providerId="LiveId" clId="{E0602249-9F2B-4C47-A38E-D6A6BE7229FF}" dt="2020-03-31T18:03:10.699" v="21" actId="20577"/>
          <ac:spMkLst>
            <pc:docMk/>
            <pc:sldMk cId="3303616026" sldId="291"/>
            <ac:spMk id="3" creationId="{00000000-0000-0000-0000-000000000000}"/>
          </ac:spMkLst>
        </pc:spChg>
      </pc:sldChg>
      <pc:sldChg chg="modSp mod">
        <pc:chgData name="Genia Kh" userId="5a58be81e952f5dc" providerId="LiveId" clId="{E0602249-9F2B-4C47-A38E-D6A6BE7229FF}" dt="2020-03-31T18:06:06.262" v="185" actId="255"/>
        <pc:sldMkLst>
          <pc:docMk/>
          <pc:sldMk cId="1513225996" sldId="292"/>
        </pc:sldMkLst>
        <pc:spChg chg="mod">
          <ac:chgData name="Genia Kh" userId="5a58be81e952f5dc" providerId="LiveId" clId="{E0602249-9F2B-4C47-A38E-D6A6BE7229FF}" dt="2020-03-31T18:06:06.262" v="185" actId="255"/>
          <ac:spMkLst>
            <pc:docMk/>
            <pc:sldMk cId="1513225996" sldId="292"/>
            <ac:spMk id="3" creationId="{00000000-0000-0000-0000-000000000000}"/>
          </ac:spMkLst>
        </pc:spChg>
      </pc:sldChg>
      <pc:sldChg chg="modSp modAnim">
        <pc:chgData name="Genia Kh" userId="5a58be81e952f5dc" providerId="LiveId" clId="{E0602249-9F2B-4C47-A38E-D6A6BE7229FF}" dt="2020-03-31T18:08:34.196" v="213" actId="20577"/>
        <pc:sldMkLst>
          <pc:docMk/>
          <pc:sldMk cId="2099163937" sldId="293"/>
        </pc:sldMkLst>
        <pc:spChg chg="mod">
          <ac:chgData name="Genia Kh" userId="5a58be81e952f5dc" providerId="LiveId" clId="{E0602249-9F2B-4C47-A38E-D6A6BE7229FF}" dt="2020-03-31T18:08:34.196" v="213" actId="20577"/>
          <ac:spMkLst>
            <pc:docMk/>
            <pc:sldMk cId="2099163937" sldId="293"/>
            <ac:spMk id="3" creationId="{00000000-0000-0000-0000-000000000000}"/>
          </ac:spMkLst>
        </pc:spChg>
      </pc:sldChg>
      <pc:sldChg chg="modSp">
        <pc:chgData name="Genia Kh" userId="5a58be81e952f5dc" providerId="LiveId" clId="{E0602249-9F2B-4C47-A38E-D6A6BE7229FF}" dt="2020-03-31T18:08:57.291" v="214" actId="20577"/>
        <pc:sldMkLst>
          <pc:docMk/>
          <pc:sldMk cId="1867266291" sldId="294"/>
        </pc:sldMkLst>
        <pc:spChg chg="mod">
          <ac:chgData name="Genia Kh" userId="5a58be81e952f5dc" providerId="LiveId" clId="{E0602249-9F2B-4C47-A38E-D6A6BE7229FF}" dt="2020-03-31T18:08:57.291" v="214" actId="20577"/>
          <ac:spMkLst>
            <pc:docMk/>
            <pc:sldMk cId="1867266291" sldId="294"/>
            <ac:spMk id="3" creationId="{00000000-0000-0000-0000-000000000000}"/>
          </ac:spMkLst>
        </pc:spChg>
      </pc:sldChg>
      <pc:sldChg chg="modSp mod">
        <pc:chgData name="Genia Kh" userId="5a58be81e952f5dc" providerId="LiveId" clId="{E0602249-9F2B-4C47-A38E-D6A6BE7229FF}" dt="2020-03-31T18:12:07.179" v="249" actId="207"/>
        <pc:sldMkLst>
          <pc:docMk/>
          <pc:sldMk cId="73284498" sldId="295"/>
        </pc:sldMkLst>
        <pc:spChg chg="mod">
          <ac:chgData name="Genia Kh" userId="5a58be81e952f5dc" providerId="LiveId" clId="{E0602249-9F2B-4C47-A38E-D6A6BE7229FF}" dt="2020-03-31T18:12:07.179" v="249" actId="207"/>
          <ac:spMkLst>
            <pc:docMk/>
            <pc:sldMk cId="73284498" sldId="295"/>
            <ac:spMk id="3" creationId="{00000000-0000-0000-0000-000000000000}"/>
          </ac:spMkLst>
        </pc:spChg>
      </pc:sldChg>
      <pc:sldChg chg="modSp mod">
        <pc:chgData name="Genia Kh" userId="5a58be81e952f5dc" providerId="LiveId" clId="{E0602249-9F2B-4C47-A38E-D6A6BE7229FF}" dt="2020-03-31T18:03:10.885" v="24" actId="27636"/>
        <pc:sldMkLst>
          <pc:docMk/>
          <pc:sldMk cId="3058147901" sldId="297"/>
        </pc:sldMkLst>
        <pc:spChg chg="mod">
          <ac:chgData name="Genia Kh" userId="5a58be81e952f5dc" providerId="LiveId" clId="{E0602249-9F2B-4C47-A38E-D6A6BE7229FF}" dt="2020-03-31T18:03:10.885" v="24" actId="27636"/>
          <ac:spMkLst>
            <pc:docMk/>
            <pc:sldMk cId="3058147901" sldId="297"/>
            <ac:spMk id="3" creationId="{00000000-0000-0000-0000-000000000000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31T16:06:56.755" idx="5">
    <p:pos x="7669" y="10"/>
    <p:text>מתחת לכל כלי תרשום כלי א כלי ב
ותוסיף את המידע בגזע השאלה</p:text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4010342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638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ו'/ניסן/תש"פ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703263"/>
            <a:ext cx="62452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73" tIns="46986" rIns="93973" bIns="46986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vert="horz" lIns="93973" tIns="46986" rIns="93973" bIns="46986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4010342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638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703263"/>
            <a:ext cx="6245225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spcFirstLastPara="1" wrap="square" lIns="93957" tIns="93957" rIns="93957" bIns="93957" anchor="t" anchorCtr="0">
            <a:noAutofit/>
          </a:bodyPr>
          <a:lstStyle/>
          <a:p>
            <a:pPr algn="l" rtl="0"/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703263"/>
            <a:ext cx="6245225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spcFirstLastPara="1" wrap="square" lIns="93957" tIns="93957" rIns="93957" bIns="93957" anchor="t" anchorCtr="0">
            <a:noAutofit/>
          </a:bodyPr>
          <a:lstStyle/>
          <a:p>
            <a:pPr algn="l" rtl="0"/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703263"/>
            <a:ext cx="6245225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spcFirstLastPara="1" wrap="square" lIns="93957" tIns="93957" rIns="93957" bIns="93957" anchor="t" anchorCtr="0">
            <a:noAutofit/>
          </a:bodyPr>
          <a:lstStyle/>
          <a:p>
            <a:pPr algn="l" rtl="0"/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3552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889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4700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117" y="3655832"/>
            <a:ext cx="10872000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3"/>
            <a:ext cx="10872000" cy="64209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1116000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11159999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סרט על פורמט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93675" y="228600"/>
            <a:ext cx="11780838" cy="6470650"/>
          </a:xfrm>
        </p:spPr>
        <p:txBody>
          <a:bodyPr/>
          <a:lstStyle>
            <a:lvl1pPr>
              <a:defRPr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7485228-0E29-4D12-A6E9-299A5C766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8088C8B4-22B8-402C-8100-ED5EA1F70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552B-607E-4869-A917-C44959BDCB12}" type="datetimeFigureOut">
              <a:rPr lang="he-IL" smtClean="0"/>
              <a:pPr/>
              <a:t>ו'/ניסן/תש"פ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C3864E2F-0B6E-4A5C-BFAA-22472070C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5645161E-6299-41F9-9211-72210EFA3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00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623800" y="1288473"/>
            <a:ext cx="10871177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טקסט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298" y="6189198"/>
            <a:ext cx="3068196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1039" y="81721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406" y="6347803"/>
            <a:ext cx="5558412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623807" y="192531"/>
            <a:ext cx="10871170" cy="1009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97592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ו'/ניסן/תש"פ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50" r:id="rId4"/>
    <p:sldLayoutId id="2147483653" r:id="rId5"/>
    <p:sldLayoutId id="2147483663" r:id="rId6"/>
    <p:sldLayoutId id="2147483666" r:id="rId7"/>
    <p:sldLayoutId id="2147483667" r:id="rId8"/>
    <p:sldLayoutId id="2147483665" r:id="rId9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youtu.be/sRJRzF_3sd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600" dirty="0">
                <a:solidFill>
                  <a:schemeClr val="tx2"/>
                </a:solidFill>
              </a:rPr>
              <a:t>מה זו טמפרטורה ?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6966" y="1095581"/>
            <a:ext cx="6598239" cy="518390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e-IL" sz="2000" dirty="0"/>
              <a:t>כל אחד מחלקיקי החומר עשוי לנוע במהירות שונה, כלומר לכל חלקיק  אנרגיה קינטית (תנועה) שונה.</a:t>
            </a:r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r>
              <a:rPr lang="he-IL" b="1" dirty="0">
                <a:solidFill>
                  <a:schemeClr val="tx2"/>
                </a:solidFill>
              </a:rPr>
              <a:t>טמפרטורה</a:t>
            </a:r>
            <a:r>
              <a:rPr lang="he-IL" dirty="0"/>
              <a:t> </a:t>
            </a:r>
            <a:r>
              <a:rPr lang="he-IL" sz="2000" dirty="0"/>
              <a:t>היא גודל פיזיקלי </a:t>
            </a:r>
            <a:r>
              <a:rPr lang="he-IL" sz="2000" u="sng" dirty="0"/>
              <a:t>המהווה מדד </a:t>
            </a:r>
            <a:r>
              <a:rPr lang="he-IL" sz="2000" dirty="0"/>
              <a:t>לאנרגיה הקינטית </a:t>
            </a:r>
            <a:r>
              <a:rPr lang="he-IL" b="1" dirty="0"/>
              <a:t>הממוצעת</a:t>
            </a:r>
            <a:r>
              <a:rPr lang="he-IL" dirty="0"/>
              <a:t> </a:t>
            </a:r>
            <a:r>
              <a:rPr lang="he-IL" sz="2000" dirty="0"/>
              <a:t>של חלקיקי החומר.</a:t>
            </a:r>
          </a:p>
          <a:p>
            <a:pPr marL="0" indent="0">
              <a:buNone/>
            </a:pPr>
            <a:r>
              <a:rPr lang="he-IL" sz="2000" b="1" dirty="0">
                <a:solidFill>
                  <a:srgbClr val="FF0000"/>
                </a:solidFill>
              </a:rPr>
              <a:t>(הבדל בין יחידות)</a:t>
            </a:r>
          </a:p>
          <a:p>
            <a:pPr marL="0" indent="0">
              <a:buNone/>
            </a:pPr>
            <a:r>
              <a:rPr lang="he-IL" sz="2000" b="1" dirty="0"/>
              <a:t>אורכם של החיצים באיור שלפניכם ממחיש את מהירותם </a:t>
            </a:r>
            <a:r>
              <a:rPr lang="he-IL" sz="2000" dirty="0"/>
              <a:t>הממוצעת של החלקיקים בחומר א' ובחומר ב'. </a:t>
            </a:r>
          </a:p>
          <a:p>
            <a:pPr marL="0" indent="0">
              <a:buNone/>
            </a:pPr>
            <a:r>
              <a:rPr lang="he-IL" sz="2000" dirty="0"/>
              <a:t>הטמפרטורה של איזה חומר גבוהה יותר?</a:t>
            </a:r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endParaRPr lang="he-IL" sz="1600" dirty="0"/>
          </a:p>
          <a:p>
            <a:pPr marL="0" indent="0">
              <a:buNone/>
            </a:pPr>
            <a:endParaRPr lang="he-IL" sz="1600" dirty="0"/>
          </a:p>
          <a:p>
            <a:pPr marL="0" indent="0">
              <a:buNone/>
            </a:pPr>
            <a:endParaRPr lang="he-IL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endParaRPr lang="he-IL" sz="1800" dirty="0"/>
          </a:p>
        </p:txBody>
      </p:sp>
      <p:sp>
        <p:nvSpPr>
          <p:cNvPr id="6" name="Flowchart: Connector 5"/>
          <p:cNvSpPr/>
          <p:nvPr/>
        </p:nvSpPr>
        <p:spPr>
          <a:xfrm>
            <a:off x="3535009" y="4046184"/>
            <a:ext cx="359993" cy="359993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4B3B379D-A553-46B9-A908-C6C90BA7D6EB}"/>
              </a:ext>
            </a:extLst>
          </p:cNvPr>
          <p:cNvGrpSpPr/>
          <p:nvPr/>
        </p:nvGrpSpPr>
        <p:grpSpPr>
          <a:xfrm>
            <a:off x="733537" y="2213830"/>
            <a:ext cx="4076169" cy="2480701"/>
            <a:chOff x="733537" y="2213830"/>
            <a:chExt cx="4076169" cy="2480701"/>
          </a:xfrm>
        </p:grpSpPr>
        <p:pic>
          <p:nvPicPr>
            <p:cNvPr id="583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3537" y="2213830"/>
              <a:ext cx="4076169" cy="2085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מלבן 3">
              <a:extLst>
                <a:ext uri="{FF2B5EF4-FFF2-40B4-BE49-F238E27FC236}">
                  <a16:creationId xmlns:a16="http://schemas.microsoft.com/office/drawing/2014/main" id="{D1DE5791-0231-40A9-8108-28E157C380FA}"/>
                </a:ext>
              </a:extLst>
            </p:cNvPr>
            <p:cNvSpPr/>
            <p:nvPr/>
          </p:nvSpPr>
          <p:spPr>
            <a:xfrm>
              <a:off x="2780629" y="4046184"/>
              <a:ext cx="1508760" cy="6373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dirty="0">
                  <a:solidFill>
                    <a:schemeClr val="tx1"/>
                  </a:solidFill>
                </a:rPr>
                <a:t>חומר א'</a:t>
              </a:r>
            </a:p>
          </p:txBody>
        </p:sp>
        <p:sp>
          <p:nvSpPr>
            <p:cNvPr id="8" name="מלבן 7">
              <a:extLst>
                <a:ext uri="{FF2B5EF4-FFF2-40B4-BE49-F238E27FC236}">
                  <a16:creationId xmlns:a16="http://schemas.microsoft.com/office/drawing/2014/main" id="{162D10EF-ECE8-4A1A-BCE6-D475F9999EFB}"/>
                </a:ext>
              </a:extLst>
            </p:cNvPr>
            <p:cNvSpPr/>
            <p:nvPr/>
          </p:nvSpPr>
          <p:spPr>
            <a:xfrm>
              <a:off x="733537" y="4057203"/>
              <a:ext cx="1508760" cy="6373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dirty="0">
                  <a:solidFill>
                    <a:schemeClr val="tx1"/>
                  </a:solidFill>
                </a:rPr>
                <a:t>חומר ב'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28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Image result for celsius vs kelvin vs fahrenhe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538" y="704008"/>
            <a:ext cx="5030184" cy="461512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206" y="172150"/>
            <a:ext cx="11160000" cy="720000"/>
          </a:xfrm>
        </p:spPr>
        <p:txBody>
          <a:bodyPr>
            <a:normAutofit/>
          </a:bodyPr>
          <a:lstStyle/>
          <a:p>
            <a:r>
              <a:rPr lang="he-IL" sz="3600" dirty="0">
                <a:solidFill>
                  <a:schemeClr val="tx2"/>
                </a:solidFill>
              </a:rPr>
              <a:t>יחידות המידה של טמפרטורה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6" name="מציין מיקום תוכן 5"/>
          <p:cNvSpPr>
            <a:spLocks noGrp="1"/>
          </p:cNvSpPr>
          <p:nvPr>
            <p:ph idx="1"/>
          </p:nvPr>
        </p:nvSpPr>
        <p:spPr>
          <a:xfrm>
            <a:off x="5745480" y="1210997"/>
            <a:ext cx="5929726" cy="4680000"/>
          </a:xfrm>
        </p:spPr>
        <p:txBody>
          <a:bodyPr/>
          <a:lstStyle/>
          <a:p>
            <a:r>
              <a:rPr lang="he-IL" dirty="0"/>
              <a:t>למדידת טמפרטורות קימות 3 יחידות מדידה :</a:t>
            </a:r>
          </a:p>
          <a:p>
            <a:r>
              <a:rPr lang="he-IL" b="1" dirty="0">
                <a:solidFill>
                  <a:srgbClr val="FF0000"/>
                </a:solidFill>
              </a:rPr>
              <a:t>מעלות צלזיוס –</a:t>
            </a:r>
            <a:r>
              <a:rPr lang="he-IL" dirty="0"/>
              <a:t> מסומן באות </a:t>
            </a:r>
            <a:r>
              <a:rPr lang="en-US" dirty="0"/>
              <a:t>C</a:t>
            </a:r>
            <a:endParaRPr lang="he-IL" dirty="0"/>
          </a:p>
          <a:p>
            <a:r>
              <a:rPr lang="he-IL" b="1" dirty="0">
                <a:solidFill>
                  <a:srgbClr val="FF0000"/>
                </a:solidFill>
              </a:rPr>
              <a:t>מעלות קלווין -</a:t>
            </a:r>
            <a:r>
              <a:rPr lang="he-IL" dirty="0"/>
              <a:t> מסומן באות </a:t>
            </a:r>
            <a:r>
              <a:rPr lang="en-US" dirty="0"/>
              <a:t>K</a:t>
            </a:r>
            <a:endParaRPr lang="he-IL" dirty="0"/>
          </a:p>
          <a:p>
            <a:r>
              <a:rPr lang="he-IL" b="1" dirty="0">
                <a:solidFill>
                  <a:srgbClr val="FF0000"/>
                </a:solidFill>
              </a:rPr>
              <a:t>מעלות פרנהייט -</a:t>
            </a:r>
            <a:r>
              <a:rPr lang="he-IL" dirty="0"/>
              <a:t> מסומן באות </a:t>
            </a:r>
            <a:r>
              <a:rPr lang="en-US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405909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600" dirty="0">
                <a:solidFill>
                  <a:schemeClr val="tx2"/>
                </a:solidFill>
              </a:rPr>
              <a:t>יחידות המידה של טמפרטורה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760721" y="933094"/>
            <a:ext cx="6429692" cy="468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000" dirty="0"/>
              <a:t>יחידת הטמפרטורה המוכרת </a:t>
            </a:r>
            <a:r>
              <a:rPr lang="he-IL" sz="2000" b="1" dirty="0">
                <a:solidFill>
                  <a:srgbClr val="FF0000"/>
                </a:solidFill>
              </a:rPr>
              <a:t>מחיי היום </a:t>
            </a:r>
            <a:r>
              <a:rPr lang="he-IL" sz="2000" dirty="0"/>
              <a:t>יום היא </a:t>
            </a:r>
            <a:r>
              <a:rPr lang="he-IL" sz="2000" b="1" dirty="0">
                <a:solidFill>
                  <a:schemeClr val="tx2"/>
                </a:solidFill>
              </a:rPr>
              <a:t>מעלת צלסיוס</a:t>
            </a:r>
            <a:r>
              <a:rPr lang="en-US" sz="2000" b="1" baseline="30000" dirty="0" err="1">
                <a:solidFill>
                  <a:schemeClr val="tx2"/>
                </a:solidFill>
              </a:rPr>
              <a:t>o</a:t>
            </a:r>
            <a:r>
              <a:rPr lang="en-US" sz="2000" b="1" dirty="0" err="1">
                <a:solidFill>
                  <a:schemeClr val="tx2"/>
                </a:solidFill>
              </a:rPr>
              <a:t>C</a:t>
            </a:r>
            <a:r>
              <a:rPr lang="en-US" sz="2000" b="1" baseline="30000" dirty="0">
                <a:solidFill>
                  <a:schemeClr val="tx2"/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– </a:t>
            </a:r>
            <a:endParaRPr lang="he-IL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he-IL" sz="2000" dirty="0"/>
              <a:t>יחידת המדידה התקנית</a:t>
            </a:r>
            <a:r>
              <a:rPr lang="he-IL" sz="2000" dirty="0">
                <a:solidFill>
                  <a:srgbClr val="FF0000"/>
                </a:solidFill>
              </a:rPr>
              <a:t> </a:t>
            </a:r>
            <a:r>
              <a:rPr lang="he-IL" sz="2000" b="1" dirty="0">
                <a:solidFill>
                  <a:srgbClr val="FF0000"/>
                </a:solidFill>
              </a:rPr>
              <a:t>במדע</a:t>
            </a:r>
            <a:r>
              <a:rPr lang="he-IL" sz="2000" dirty="0">
                <a:solidFill>
                  <a:srgbClr val="FF0000"/>
                </a:solidFill>
              </a:rPr>
              <a:t> </a:t>
            </a:r>
            <a:r>
              <a:rPr lang="he-IL" sz="2000" dirty="0"/>
              <a:t>היא </a:t>
            </a:r>
            <a:r>
              <a:rPr lang="he-IL" sz="2000" b="1" dirty="0">
                <a:solidFill>
                  <a:schemeClr val="tx2"/>
                </a:solidFill>
              </a:rPr>
              <a:t>קלווין – </a:t>
            </a:r>
            <a:r>
              <a:rPr lang="en-US" sz="2000" b="1" dirty="0">
                <a:solidFill>
                  <a:schemeClr val="tx2"/>
                </a:solidFill>
              </a:rPr>
              <a:t>K</a:t>
            </a:r>
            <a:r>
              <a:rPr lang="he-IL" sz="2000" dirty="0"/>
              <a:t>.</a:t>
            </a:r>
          </a:p>
          <a:p>
            <a:pPr marL="0" indent="0">
              <a:buNone/>
            </a:pPr>
            <a:r>
              <a:rPr lang="he-IL" sz="2000" dirty="0"/>
              <a:t>גודל היחידות </a:t>
            </a:r>
            <a:r>
              <a:rPr lang="he-IL" sz="2000" b="1" dirty="0">
                <a:solidFill>
                  <a:srgbClr val="FF0000"/>
                </a:solidFill>
              </a:rPr>
              <a:t>זהה</a:t>
            </a:r>
            <a:r>
              <a:rPr lang="he-IL" sz="2000" dirty="0"/>
              <a:t>  – מאית של הטווח בין טמפרטורת הקיפאון לטמפרטורת הרתיחה של מים.</a:t>
            </a:r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he-IL" sz="2000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85" y="962509"/>
            <a:ext cx="5029636" cy="46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0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Image result for celsius vs kelvin vs fahrenhe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926" y="1288209"/>
            <a:ext cx="4610973" cy="394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206" y="172150"/>
            <a:ext cx="11160000" cy="720000"/>
          </a:xfrm>
        </p:spPr>
        <p:txBody>
          <a:bodyPr>
            <a:normAutofit/>
          </a:bodyPr>
          <a:lstStyle/>
          <a:p>
            <a:r>
              <a:rPr lang="he-IL" sz="3600" dirty="0">
                <a:solidFill>
                  <a:schemeClr val="tx2"/>
                </a:solidFill>
              </a:rPr>
              <a:t>הביסוס לכול סוג יחידת מדידה 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9300" y="3446695"/>
            <a:ext cx="6287844" cy="5399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000" dirty="0"/>
              <a:t>ביחידות </a:t>
            </a:r>
            <a:r>
              <a:rPr lang="he-IL" sz="2000" b="1" dirty="0">
                <a:solidFill>
                  <a:srgbClr val="FF0000"/>
                </a:solidFill>
              </a:rPr>
              <a:t>פרנהייט</a:t>
            </a:r>
            <a:r>
              <a:rPr lang="he-IL" sz="2000" dirty="0"/>
              <a:t> משתמשים בארה"ב. טמפרטורת גוף האדם נקבעה כ- 100 מעלות פרנהייט בעוד האפס נבחר כטמפרטורה הנמוכה ביותר שנמדדה באזור מסוים</a:t>
            </a:r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he-IL" sz="2000" dirty="0"/>
          </a:p>
        </p:txBody>
      </p:sp>
      <p:sp>
        <p:nvSpPr>
          <p:cNvPr id="6" name="מלבן 5"/>
          <p:cNvSpPr/>
          <p:nvPr/>
        </p:nvSpPr>
        <p:spPr>
          <a:xfrm>
            <a:off x="6097588" y="892150"/>
            <a:ext cx="6092825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20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ראשית ציר הטמפרטורות (נקודת האפס) בציר של </a:t>
            </a:r>
            <a:r>
              <a:rPr lang="he-IL" sz="2000" b="1" dirty="0">
                <a:solidFill>
                  <a:srgbClr val="FF0000"/>
                </a:solidFill>
                <a:latin typeface="Varela Round" pitchFamily="2" charset="-79"/>
                <a:cs typeface="Varela Round" pitchFamily="2" charset="-79"/>
              </a:rPr>
              <a:t>מעלות צלסיוס </a:t>
            </a:r>
            <a:r>
              <a:rPr lang="he-IL" sz="20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היא טמפרטורת הקיפאון של מים.</a:t>
            </a:r>
          </a:p>
          <a:p>
            <a:endParaRPr lang="he-IL" sz="2000" dirty="0">
              <a:solidFill>
                <a:srgbClr val="002060"/>
              </a:solidFill>
              <a:latin typeface="Varela Round" pitchFamily="2" charset="-79"/>
              <a:cs typeface="Varela Round" pitchFamily="2" charset="-79"/>
            </a:endParaRPr>
          </a:p>
          <a:p>
            <a:r>
              <a:rPr lang="he-IL" sz="20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ראשית ציר הטמפרטורות (נקודת האפס) בציר </a:t>
            </a:r>
            <a:r>
              <a:rPr lang="he-IL" sz="2000" b="1" dirty="0">
                <a:solidFill>
                  <a:srgbClr val="FF0000"/>
                </a:solidFill>
                <a:latin typeface="Varela Round" pitchFamily="2" charset="-79"/>
                <a:cs typeface="Varela Round" pitchFamily="2" charset="-79"/>
              </a:rPr>
              <a:t>של קלווין </a:t>
            </a:r>
            <a:r>
              <a:rPr lang="he-IL" sz="20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היא בטמפרטורה הנמוכה ביותר האפשרית  – האפס המוחלט.</a:t>
            </a:r>
          </a:p>
          <a:p>
            <a:endParaRPr lang="he-IL" sz="2000" dirty="0">
              <a:solidFill>
                <a:srgbClr val="002060"/>
              </a:solidFill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4817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600" dirty="0">
                <a:solidFill>
                  <a:schemeClr val="tx2"/>
                </a:solidFill>
              </a:rPr>
              <a:t>האפס המוחלט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8700" y="933094"/>
            <a:ext cx="6989226" cy="539989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e-IL" sz="2900" dirty="0"/>
              <a:t>האם קיימת טמפרטורה מינימלית אליה ניתן לקרר גוף?</a:t>
            </a:r>
          </a:p>
          <a:p>
            <a:pPr marL="0" indent="0">
              <a:buNone/>
            </a:pPr>
            <a:r>
              <a:rPr lang="he-IL" sz="2900" dirty="0">
                <a:solidFill>
                  <a:schemeClr val="tx2"/>
                </a:solidFill>
              </a:rPr>
              <a:t>בטמפרטורה </a:t>
            </a:r>
            <a:r>
              <a:rPr lang="he-IL" sz="2900" b="1" dirty="0">
                <a:solidFill>
                  <a:schemeClr val="tx2"/>
                </a:solidFill>
              </a:rPr>
              <a:t>המינימלית</a:t>
            </a:r>
            <a:r>
              <a:rPr lang="he-IL" sz="2900" dirty="0">
                <a:solidFill>
                  <a:schemeClr val="tx2"/>
                </a:solidFill>
              </a:rPr>
              <a:t>, הנקראת </a:t>
            </a:r>
            <a:r>
              <a:rPr lang="he-IL" sz="2900" b="1" dirty="0">
                <a:solidFill>
                  <a:srgbClr val="FF0000"/>
                </a:solidFill>
              </a:rPr>
              <a:t>האפס המוחלט,</a:t>
            </a:r>
            <a:r>
              <a:rPr lang="he-IL" sz="2900" dirty="0">
                <a:solidFill>
                  <a:schemeClr val="tx2"/>
                </a:solidFill>
              </a:rPr>
              <a:t> חלקיקי החומר מפסיקים לנוע כלומר האנרגיה הקינטית שלהם שווה לאפס. הטמפרטורה המינימלית אליה ניתן להגיע היא  </a:t>
            </a:r>
            <a:r>
              <a:rPr lang="en-US" sz="2900" dirty="0">
                <a:solidFill>
                  <a:schemeClr val="tx2"/>
                </a:solidFill>
              </a:rPr>
              <a:t>-273.15</a:t>
            </a:r>
            <a:r>
              <a:rPr lang="en-US" sz="2900" baseline="30000" dirty="0">
                <a:solidFill>
                  <a:schemeClr val="tx2"/>
                </a:solidFill>
              </a:rPr>
              <a:t>o</a:t>
            </a:r>
            <a:r>
              <a:rPr lang="en-US" sz="2900" dirty="0">
                <a:solidFill>
                  <a:schemeClr val="tx2"/>
                </a:solidFill>
              </a:rPr>
              <a:t> C</a:t>
            </a:r>
            <a:r>
              <a:rPr lang="he-IL" sz="2900" dirty="0">
                <a:solidFill>
                  <a:schemeClr val="tx2"/>
                </a:solidFill>
              </a:rPr>
              <a:t>. 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he-IL" sz="2900" dirty="0"/>
              <a:t>האם ישנה טמפרטורה </a:t>
            </a:r>
            <a:r>
              <a:rPr lang="he-IL" sz="2900" b="1" dirty="0"/>
              <a:t>מקסימלית? </a:t>
            </a:r>
            <a:endParaRPr lang="he-IL" sz="2900" strike="sngStrike" dirty="0"/>
          </a:p>
          <a:p>
            <a:pPr marL="0" indent="0">
              <a:buNone/>
            </a:pPr>
            <a:endParaRPr lang="he-IL" sz="2900" dirty="0"/>
          </a:p>
          <a:p>
            <a:pPr marL="0" indent="0">
              <a:buNone/>
            </a:pPr>
            <a:r>
              <a:rPr lang="he-IL" sz="2900" dirty="0">
                <a:solidFill>
                  <a:schemeClr val="tx2"/>
                </a:solidFill>
              </a:rPr>
              <a:t>קיים גבול עליון לטמפרטורה שכן קיים גבול עליון למהירות החלקיקים – מהירות האור.</a:t>
            </a:r>
          </a:p>
        </p:txBody>
      </p:sp>
      <p:pic>
        <p:nvPicPr>
          <p:cNvPr id="62466" name="Picture 2" descr="http://d2rormqr1qwzpz.cloudfront.net/photos/2013/01/04/43622-ic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489" y="2515956"/>
            <a:ext cx="3314111" cy="1864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814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www.israelhayom.co.il/sites/default/files/styles/566x349/public/images/articles/2013/07/24/13746993612985_b.jpg"/>
          <p:cNvPicPr>
            <a:picLocks noChangeAspect="1" noChangeArrowheads="1"/>
          </p:cNvPicPr>
          <p:nvPr/>
        </p:nvPicPr>
        <p:blipFill rotWithShape="1">
          <a:blip r:embed="rId3" cstate="print"/>
          <a:srcRect t="26498" b="31693"/>
          <a:stretch/>
        </p:blipFill>
        <p:spPr bwMode="auto">
          <a:xfrm>
            <a:off x="722260" y="2256255"/>
            <a:ext cx="6263082" cy="1632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6720" y="431870"/>
            <a:ext cx="7665820" cy="53998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2000" dirty="0"/>
              <a:t>טמפרטורה נמדדת באמצעות מד טמפרטורה (תרמומטר) או מדחום בשפת היום-יום ומסומנת באות </a:t>
            </a:r>
            <a:r>
              <a:rPr lang="en-US" sz="2000" dirty="0"/>
              <a:t>T</a:t>
            </a:r>
            <a:r>
              <a:rPr lang="he-IL" sz="2000" dirty="0"/>
              <a:t>.</a:t>
            </a:r>
          </a:p>
          <a:p>
            <a:pPr marL="0" indent="0">
              <a:buNone/>
            </a:pPr>
            <a:r>
              <a:rPr lang="he-IL" sz="2000" dirty="0"/>
              <a:t>רוב המדחומים מבוססים על העובדה שחומרים מתפשטים עם עליית הטמפרטורה (נפחם גדל) ועל השוואת הטמפרטורות בין גופים.</a:t>
            </a:r>
          </a:p>
          <a:p>
            <a:pPr marL="0" indent="0">
              <a:buNone/>
            </a:pPr>
            <a:r>
              <a:rPr lang="he-IL" sz="2000" dirty="0"/>
              <a:t>למשל: </a:t>
            </a:r>
            <a:r>
              <a:rPr lang="he-IL" sz="2000" b="1" dirty="0">
                <a:solidFill>
                  <a:srgbClr val="FF0000"/>
                </a:solidFill>
              </a:rPr>
              <a:t>מדחום הכספית</a:t>
            </a:r>
          </a:p>
          <a:p>
            <a:pPr marL="0" indent="0">
              <a:buNone/>
            </a:pPr>
            <a:r>
              <a:rPr lang="he-IL" sz="2000" dirty="0"/>
              <a:t>מדחומים אחרים מבוססים על:</a:t>
            </a:r>
          </a:p>
          <a:p>
            <a:pPr marL="0" indent="0"/>
            <a:r>
              <a:rPr lang="en-US" sz="2000" dirty="0"/>
              <a:t> </a:t>
            </a:r>
            <a:r>
              <a:rPr lang="he-IL" sz="2000" b="1" dirty="0">
                <a:solidFill>
                  <a:srgbClr val="FF0000"/>
                </a:solidFill>
              </a:rPr>
              <a:t>מקדם התפשטות של מתכת </a:t>
            </a:r>
            <a:r>
              <a:rPr lang="he-IL" sz="2000" dirty="0"/>
              <a:t>או הפרש בין מקדמי התפשטות          </a:t>
            </a:r>
          </a:p>
          <a:p>
            <a:pPr marL="0" indent="0">
              <a:buNone/>
            </a:pPr>
            <a:r>
              <a:rPr lang="he-IL" sz="2000" dirty="0"/>
              <a:t> של מתכות</a:t>
            </a:r>
          </a:p>
          <a:p>
            <a:pPr marL="0" indent="0"/>
            <a:r>
              <a:rPr lang="en-US" sz="2000" dirty="0"/>
              <a:t> </a:t>
            </a:r>
            <a:r>
              <a:rPr lang="he-IL" sz="2000" b="1" dirty="0">
                <a:solidFill>
                  <a:srgbClr val="FF0000"/>
                </a:solidFill>
              </a:rPr>
              <a:t>גביש נוזלי </a:t>
            </a:r>
            <a:r>
              <a:rPr lang="he-IL" sz="2000" dirty="0"/>
              <a:t>המשנה את צבעו בהתאם לטמפרטורה</a:t>
            </a:r>
            <a:endParaRPr lang="en-US" sz="2000" dirty="0"/>
          </a:p>
          <a:p>
            <a:pPr marL="0" indent="0"/>
            <a:r>
              <a:rPr lang="he-IL" sz="2000" dirty="0"/>
              <a:t> </a:t>
            </a:r>
            <a:r>
              <a:rPr lang="he-IL" sz="2000" b="1" dirty="0">
                <a:solidFill>
                  <a:srgbClr val="FF0000"/>
                </a:solidFill>
              </a:rPr>
              <a:t>קרינת אינפרה-אדום</a:t>
            </a:r>
          </a:p>
          <a:p>
            <a:pPr marL="0" indent="0">
              <a:buNone/>
            </a:pPr>
            <a:r>
              <a:rPr lang="he-IL" sz="2000" dirty="0"/>
              <a:t> </a:t>
            </a:r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he-IL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00" y="-39945"/>
            <a:ext cx="11160000" cy="720000"/>
          </a:xfrm>
        </p:spPr>
        <p:txBody>
          <a:bodyPr>
            <a:normAutofit/>
          </a:bodyPr>
          <a:lstStyle/>
          <a:p>
            <a:r>
              <a:rPr lang="he-IL" sz="3600" dirty="0">
                <a:solidFill>
                  <a:schemeClr val="tx2"/>
                </a:solidFill>
              </a:rPr>
              <a:t>מד טמפרטורה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6" name="Picture 4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4384" y="427371"/>
            <a:ext cx="3479477" cy="190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77824" y="4362427"/>
            <a:ext cx="2386914" cy="142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3861" y="4397098"/>
            <a:ext cx="1329113" cy="155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172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9348" y="933094"/>
            <a:ext cx="7309027" cy="53998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1800" dirty="0"/>
              <a:t>מחממים כמויות שונות של מים בשני כלים זהים על להבה בעוצמה שוה, במשך פרק זמן זהה. </a:t>
            </a:r>
          </a:p>
          <a:p>
            <a:pPr marL="0" indent="0">
              <a:buNone/>
            </a:pPr>
            <a:r>
              <a:rPr lang="he-IL" sz="1800" dirty="0"/>
              <a:t>בכלי </a:t>
            </a:r>
            <a:r>
              <a:rPr lang="he-IL" sz="2800" b="1" dirty="0">
                <a:solidFill>
                  <a:schemeClr val="tx1"/>
                </a:solidFill>
              </a:rPr>
              <a:t>א'</a:t>
            </a:r>
            <a:r>
              <a:rPr lang="he-IL" sz="1800" dirty="0"/>
              <a:t> של מים מחממים כמות גדולה יותר של מים, ואילו בכלי האחר מחממים כמות קטנה של מים. </a:t>
            </a:r>
            <a:r>
              <a:rPr lang="he-IL" sz="2800" b="1" dirty="0">
                <a:solidFill>
                  <a:prstClr val="black"/>
                </a:solidFill>
              </a:rPr>
              <a:t>ב'</a:t>
            </a:r>
            <a:r>
              <a:rPr lang="he-IL" sz="1800" dirty="0"/>
              <a:t> הכלים </a:t>
            </a:r>
            <a:r>
              <a:rPr lang="he-IL" sz="1800" b="1" dirty="0">
                <a:solidFill>
                  <a:srgbClr val="FF0000"/>
                </a:solidFill>
              </a:rPr>
              <a:t>הטמפרטורה בתחילת החימום זהה.</a:t>
            </a:r>
          </a:p>
          <a:p>
            <a:pPr marL="0" indent="0">
              <a:buNone/>
            </a:pPr>
            <a:r>
              <a:rPr lang="he-IL" sz="1800" dirty="0"/>
              <a:t>לאחר 5 דקות מודדים את הטמפרטורה של המים בשני הכלים בעזרת מד טמפרטורה.</a:t>
            </a:r>
          </a:p>
          <a:p>
            <a:pPr marL="0" indent="0">
              <a:buNone/>
            </a:pPr>
            <a:r>
              <a:rPr lang="he-IL" sz="1800" dirty="0"/>
              <a:t>האם כמות החום שסופקה למים בשני הכלים זהה?</a:t>
            </a:r>
          </a:p>
          <a:p>
            <a:pPr marL="0" indent="0">
              <a:buNone/>
            </a:pPr>
            <a:r>
              <a:rPr lang="he-IL" sz="1800" dirty="0">
                <a:solidFill>
                  <a:schemeClr val="tx2"/>
                </a:solidFill>
              </a:rPr>
              <a:t>כן</a:t>
            </a:r>
          </a:p>
          <a:p>
            <a:pPr marL="0" indent="0">
              <a:buNone/>
            </a:pPr>
            <a:r>
              <a:rPr lang="he-IL" sz="1800" dirty="0"/>
              <a:t>האם יהיה הבדל בטמפרטורה אליה יגיעו המים בכלים השונים</a:t>
            </a:r>
            <a:r>
              <a:rPr lang="he-IL" sz="1800" dirty="0" smtClean="0"/>
              <a:t>? כלי</a:t>
            </a:r>
            <a:endParaRPr lang="he-IL" sz="1800" dirty="0"/>
          </a:p>
          <a:p>
            <a:pPr marL="0" indent="0">
              <a:buNone/>
            </a:pPr>
            <a:r>
              <a:rPr lang="he-IL" sz="1800" dirty="0">
                <a:solidFill>
                  <a:schemeClr val="tx2"/>
                </a:solidFill>
              </a:rPr>
              <a:t>כן</a:t>
            </a:r>
          </a:p>
          <a:p>
            <a:pPr marL="0" indent="0">
              <a:buNone/>
            </a:pPr>
            <a:r>
              <a:rPr lang="he-IL" sz="1800" dirty="0"/>
              <a:t>כיצד תופעה זו ממחישה את ההבדל </a:t>
            </a:r>
            <a:r>
              <a:rPr lang="he-IL" sz="2000" dirty="0"/>
              <a:t>בין חום לטמפרטורה</a:t>
            </a:r>
            <a:r>
              <a:rPr lang="he-IL" sz="1600" dirty="0"/>
              <a:t>?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880" y="3055093"/>
            <a:ext cx="4070468" cy="165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00" y="199704"/>
            <a:ext cx="11160000" cy="720000"/>
          </a:xfrm>
        </p:spPr>
        <p:txBody>
          <a:bodyPr>
            <a:normAutofit/>
          </a:bodyPr>
          <a:lstStyle/>
          <a:p>
            <a:r>
              <a:rPr lang="he-IL" sz="3600" dirty="0">
                <a:solidFill>
                  <a:schemeClr val="tx2"/>
                </a:solidFill>
              </a:rPr>
              <a:t>באו ונחבר בין חום וטמפרטורה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357" y="4507128"/>
            <a:ext cx="78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000" b="1" dirty="0"/>
              <a:t>כלי א'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27887" y="4507128"/>
            <a:ext cx="787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000" b="1" dirty="0"/>
              <a:t>כלי ב'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5238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7447" y="1341040"/>
            <a:ext cx="8228528" cy="5399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1900" dirty="0"/>
              <a:t>בשפת היום יום</a:t>
            </a:r>
            <a:r>
              <a:rPr lang="he-IL" sz="1900" b="1" dirty="0">
                <a:solidFill>
                  <a:srgbClr val="FF0000"/>
                </a:solidFill>
              </a:rPr>
              <a:t> הרופא </a:t>
            </a:r>
            <a:r>
              <a:rPr lang="he-IL" sz="1900" dirty="0"/>
              <a:t>יאמר: "לילד יש חום".</a:t>
            </a:r>
          </a:p>
          <a:p>
            <a:pPr marL="0" indent="0">
              <a:buNone/>
            </a:pPr>
            <a:r>
              <a:rPr lang="he-IL" sz="1900" b="1" dirty="0">
                <a:solidFill>
                  <a:srgbClr val="FF0000"/>
                </a:solidFill>
              </a:rPr>
              <a:t>הפיזיקאי</a:t>
            </a:r>
            <a:r>
              <a:rPr lang="he-IL" sz="1900" dirty="0"/>
              <a:t> לעומת זאת יאמר: "הטמפרטורה של הגוף גבוהה".</a:t>
            </a:r>
          </a:p>
          <a:p>
            <a:pPr marL="0" indent="0">
              <a:buNone/>
            </a:pPr>
            <a:endParaRPr lang="he-IL" sz="1900" dirty="0"/>
          </a:p>
          <a:p>
            <a:pPr marL="0" indent="0">
              <a:buNone/>
            </a:pPr>
            <a:r>
              <a:rPr lang="he-IL" sz="1900" dirty="0"/>
              <a:t>בפיזיקה משתמשים במושג </a:t>
            </a:r>
            <a:r>
              <a:rPr lang="he-IL" sz="2200" b="1" dirty="0">
                <a:solidFill>
                  <a:schemeClr val="tx2"/>
                </a:solidFill>
              </a:rPr>
              <a:t>"חום" </a:t>
            </a:r>
            <a:r>
              <a:rPr lang="he-IL" sz="1900" dirty="0"/>
              <a:t>לתיאור </a:t>
            </a:r>
            <a:r>
              <a:rPr lang="he-IL" sz="1900" b="1" dirty="0"/>
              <a:t>כמות האנרגיה התרמית המועברת מגוף אחד למשנהו</a:t>
            </a:r>
            <a:r>
              <a:rPr lang="he-IL" sz="1900" dirty="0"/>
              <a:t>.</a:t>
            </a:r>
          </a:p>
          <a:p>
            <a:pPr marL="0" indent="0">
              <a:buNone/>
            </a:pPr>
            <a:r>
              <a:rPr lang="he-IL" sz="1900" dirty="0"/>
              <a:t>כמות חום מסומנת באות </a:t>
            </a:r>
            <a:r>
              <a:rPr lang="en-US" sz="1900" dirty="0"/>
              <a:t>Q</a:t>
            </a:r>
            <a:r>
              <a:rPr lang="he-IL" sz="1900" dirty="0"/>
              <a:t> ונמדדת ביחידות אנרגיה – ג'ול.</a:t>
            </a:r>
          </a:p>
          <a:p>
            <a:pPr marL="0" indent="0">
              <a:buNone/>
            </a:pPr>
            <a:r>
              <a:rPr lang="he-IL" sz="1900" dirty="0"/>
              <a:t>מקובל למדוד חום גם ביחידות של </a:t>
            </a:r>
            <a:r>
              <a:rPr lang="he-IL" sz="2200" b="1" dirty="0">
                <a:solidFill>
                  <a:schemeClr val="tx2"/>
                </a:solidFill>
              </a:rPr>
              <a:t>קלוריה</a:t>
            </a:r>
            <a:r>
              <a:rPr lang="he-IL" sz="2200" dirty="0"/>
              <a:t> </a:t>
            </a:r>
            <a:r>
              <a:rPr lang="he-IL" sz="1900" dirty="0"/>
              <a:t>- כמות החום הנדרשת כדי להעלות את הטמפרטורה של גרם מים</a:t>
            </a:r>
            <a:r>
              <a:rPr lang="en-US" sz="1900" dirty="0"/>
              <a:t> </a:t>
            </a:r>
            <a:r>
              <a:rPr lang="he-IL" sz="1900" dirty="0"/>
              <a:t>ב-</a:t>
            </a:r>
            <a:r>
              <a:rPr lang="en-US" sz="1900" dirty="0"/>
              <a:t>1°C</a:t>
            </a:r>
            <a:r>
              <a:rPr lang="he-IL" sz="1900" dirty="0"/>
              <a:t> </a:t>
            </a:r>
          </a:p>
          <a:p>
            <a:pPr marL="0" indent="0">
              <a:buNone/>
            </a:pPr>
            <a:endParaRPr lang="he-IL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600" dirty="0">
                <a:solidFill>
                  <a:schemeClr val="tx2"/>
                </a:solidFill>
              </a:rPr>
              <a:t>חום כמושג פיזיקלי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65538" name="Picture 2" descr="http://www.clalit.co.il/he/article_images/your_health/Article/1220619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510" y="1180619"/>
            <a:ext cx="3311937" cy="20318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79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600" dirty="0">
                <a:solidFill>
                  <a:schemeClr val="tx2"/>
                </a:solidFill>
              </a:rPr>
              <a:t>סיכום – מה למדנו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ct val="20000"/>
              </a:spcBef>
              <a:spcAft>
                <a:spcPts val="0"/>
              </a:spcAft>
            </a:pPr>
            <a:r>
              <a:rPr lang="he-IL" sz="1900" dirty="0"/>
              <a:t>המודל </a:t>
            </a:r>
            <a:r>
              <a:rPr lang="he-IL" sz="1900" dirty="0" err="1"/>
              <a:t>החלקיקי</a:t>
            </a:r>
            <a:r>
              <a:rPr lang="he-IL" sz="1900" dirty="0"/>
              <a:t> של  החומר</a:t>
            </a:r>
          </a:p>
          <a:p>
            <a:pPr lvl="0">
              <a:spcBef>
                <a:spcPct val="20000"/>
              </a:spcBef>
              <a:spcAft>
                <a:spcPts val="0"/>
              </a:spcAft>
            </a:pPr>
            <a:r>
              <a:rPr lang="he-IL" sz="1900" dirty="0"/>
              <a:t>הקשר בין חלקיקי החומר לאנרגיה תרמית </a:t>
            </a:r>
          </a:p>
          <a:p>
            <a:pPr lvl="0">
              <a:spcBef>
                <a:spcPct val="20000"/>
              </a:spcBef>
              <a:spcAft>
                <a:spcPts val="0"/>
              </a:spcAft>
            </a:pPr>
            <a:r>
              <a:rPr lang="he-IL" sz="1900" dirty="0"/>
              <a:t>מה זה טמפרטורה</a:t>
            </a:r>
          </a:p>
          <a:p>
            <a:pPr lvl="0">
              <a:spcBef>
                <a:spcPct val="20000"/>
              </a:spcBef>
              <a:spcAft>
                <a:spcPts val="0"/>
              </a:spcAft>
            </a:pPr>
            <a:r>
              <a:rPr lang="he-IL" sz="1900" dirty="0"/>
              <a:t>סוגי טמפרטורה</a:t>
            </a:r>
          </a:p>
          <a:p>
            <a:pPr lvl="0">
              <a:spcBef>
                <a:spcPct val="20000"/>
              </a:spcBef>
              <a:spcAft>
                <a:spcPts val="0"/>
              </a:spcAft>
            </a:pPr>
            <a:r>
              <a:rPr lang="he-IL" sz="1900" dirty="0"/>
              <a:t>הקשר בין טמפרטורה לחום  </a:t>
            </a:r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600402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203200" y="1640910"/>
            <a:ext cx="12133943" cy="1260000"/>
          </a:xfrm>
        </p:spPr>
        <p:txBody>
          <a:bodyPr/>
          <a:lstStyle/>
          <a:p>
            <a:r>
              <a:rPr lang="he-IL" sz="5400">
                <a:solidFill>
                  <a:srgbClr val="192A72"/>
                </a:solidFill>
              </a:rPr>
              <a:t>אנרגיית </a:t>
            </a:r>
            <a:r>
              <a:rPr lang="he-IL" sz="5400" smtClean="0">
                <a:solidFill>
                  <a:srgbClr val="192A72"/>
                </a:solidFill>
              </a:rPr>
              <a:t>תרמית וחום</a:t>
            </a:r>
            <a:r>
              <a:rPr lang="he-IL" sz="5400" dirty="0">
                <a:solidFill>
                  <a:srgbClr val="192A72"/>
                </a:solidFill>
              </a:rPr>
              <a:t/>
            </a:r>
            <a:br>
              <a:rPr lang="he-IL" sz="5400" dirty="0">
                <a:solidFill>
                  <a:srgbClr val="192A72"/>
                </a:solidFill>
              </a:rPr>
            </a:br>
            <a:r>
              <a:rPr lang="he-IL" sz="5400" dirty="0">
                <a:solidFill>
                  <a:srgbClr val="192A72"/>
                </a:solidFill>
              </a:rPr>
              <a:t>וטמפרטורה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מדעים/פיזיקה  כיתות ז'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שם המורה: אלי שורץ 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01" y="4231094"/>
            <a:ext cx="3717586" cy="24798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מה נלמד היום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>
          <a:xfrm>
            <a:off x="1865035" y="1185681"/>
            <a:ext cx="9000000" cy="54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נושאי הלימוד</a:t>
            </a:r>
            <a:endParaRPr lang="he-IL" dirty="0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1865036" y="1725681"/>
            <a:ext cx="9000000" cy="4152517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spcAft>
                <a:spcPts val="0"/>
              </a:spcAft>
            </a:pPr>
            <a:r>
              <a:rPr lang="he-IL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המודל </a:t>
            </a:r>
            <a:r>
              <a:rPr lang="he-IL" sz="3200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החלקיקי</a:t>
            </a:r>
            <a:r>
              <a:rPr lang="he-IL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של החומר</a:t>
            </a:r>
          </a:p>
          <a:p>
            <a:pPr lvl="0">
              <a:spcBef>
                <a:spcPct val="20000"/>
              </a:spcBef>
              <a:spcAft>
                <a:spcPts val="0"/>
              </a:spcAft>
            </a:pPr>
            <a:r>
              <a:rPr lang="he-IL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הקשר בין תנועת חלקיקי החומר לאנרגיה תרמית </a:t>
            </a:r>
          </a:p>
          <a:p>
            <a:pPr lvl="0">
              <a:spcBef>
                <a:spcPct val="20000"/>
              </a:spcBef>
              <a:spcAft>
                <a:spcPts val="0"/>
              </a:spcAft>
            </a:pPr>
            <a:r>
              <a:rPr lang="he-IL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מה זה טמפרטורה</a:t>
            </a:r>
          </a:p>
          <a:p>
            <a:pPr lvl="0">
              <a:spcBef>
                <a:spcPct val="20000"/>
              </a:spcBef>
              <a:spcAft>
                <a:spcPts val="0"/>
              </a:spcAft>
            </a:pPr>
            <a:r>
              <a:rPr lang="he-IL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סוגי טמפרטורה</a:t>
            </a:r>
          </a:p>
          <a:p>
            <a:pPr lvl="0">
              <a:spcBef>
                <a:spcPct val="20000"/>
              </a:spcBef>
              <a:spcAft>
                <a:spcPts val="0"/>
              </a:spcAft>
            </a:pPr>
            <a:r>
              <a:rPr lang="he-IL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הקשר בין טמפרטורה לחום  </a:t>
            </a:r>
          </a:p>
          <a:p>
            <a:pPr>
              <a:lnSpc>
                <a:spcPct val="200000"/>
              </a:lnSpc>
            </a:pPr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2983212" y="2929938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המודל </a:t>
            </a:r>
            <a:r>
              <a:rPr lang="he-IL" dirty="0" err="1">
                <a:solidFill>
                  <a:srgbClr val="192A72"/>
                </a:solidFill>
              </a:rPr>
              <a:t>החלקיקי</a:t>
            </a:r>
            <a:r>
              <a:rPr lang="he-IL" dirty="0">
                <a:solidFill>
                  <a:srgbClr val="192A72"/>
                </a:solidFill>
              </a:rPr>
              <a:t> של החומר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738117" y="3239538"/>
            <a:ext cx="10872000" cy="642090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  <a:sym typeface="Varela Round"/>
              </a:rPr>
              <a:t>מהו חומר ?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600" dirty="0">
                <a:solidFill>
                  <a:schemeClr val="tx2"/>
                </a:solidFill>
              </a:rPr>
              <a:t>המודל החלקיקי של החומר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1656" y="1674099"/>
            <a:ext cx="6116441" cy="5183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000" b="1" dirty="0">
                <a:solidFill>
                  <a:schemeClr val="tx2"/>
                </a:solidFill>
              </a:rPr>
              <a:t>המודל החלקיקי של החומר </a:t>
            </a:r>
            <a:r>
              <a:rPr lang="he-IL" sz="2000" dirty="0"/>
              <a:t>- כל חומר בנוי מחלקיקים (אטומים או מולקולות) שביניהם קיים "ריק", החלקיקים  נמצאים בתנועה מתמדת. </a:t>
            </a:r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r>
              <a:rPr lang="he-IL" sz="2000" dirty="0"/>
              <a:t>התנועה של החלקיקים - אקראית וכיוון תנועת החלקיקים משתנה לעיתים תכופות עקב השפעתם אחד על השני.</a:t>
            </a:r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he-IL" sz="1600" dirty="0"/>
          </a:p>
          <a:p>
            <a:pPr marL="0" indent="0">
              <a:buNone/>
            </a:pPr>
            <a:endParaRPr lang="he-IL" sz="1600" dirty="0"/>
          </a:p>
          <a:p>
            <a:pPr marL="0" indent="0">
              <a:buNone/>
            </a:pPr>
            <a:endParaRPr lang="he-IL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endParaRPr lang="he-IL" sz="1800" dirty="0"/>
          </a:p>
        </p:txBody>
      </p:sp>
      <p:pic>
        <p:nvPicPr>
          <p:cNvPr id="9" name="Picture 8" descr="https://d1vdx9ifs4n5d7.cloudfront.net/s3fs-public/legacy_files/ball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520" y="1674099"/>
            <a:ext cx="3239938" cy="32399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361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600" dirty="0">
                <a:solidFill>
                  <a:schemeClr val="tx2"/>
                </a:solidFill>
              </a:rPr>
              <a:t>המודל החלקיקי של החומר </a:t>
            </a:r>
            <a:r>
              <a:rPr lang="he-IL" sz="3600" dirty="0">
                <a:solidFill>
                  <a:srgbClr val="FF0000"/>
                </a:solidFill>
              </a:rPr>
              <a:t>במצבי הצבירה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5256" y="933094"/>
            <a:ext cx="4447299" cy="51839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1600" b="1" dirty="0">
                <a:solidFill>
                  <a:srgbClr val="FF0000"/>
                </a:solidFill>
              </a:rPr>
              <a:t>במוצק</a:t>
            </a:r>
            <a:r>
              <a:rPr lang="he-IL" sz="1600" b="1" dirty="0"/>
              <a:t> - תנועת החלקיקים תנודתית בלבד</a:t>
            </a:r>
            <a:r>
              <a:rPr lang="he-IL" sz="1600" dirty="0"/>
              <a:t>, החלקיקים נדים במקומם אך לא משנים את מיקומם. </a:t>
            </a:r>
            <a:r>
              <a:rPr lang="he-IL" sz="1600" dirty="0">
                <a:solidFill>
                  <a:srgbClr val="00B050"/>
                </a:solidFill>
              </a:rPr>
              <a:t>החלקיקים קרובים מאוד זה לזה.</a:t>
            </a:r>
          </a:p>
          <a:p>
            <a:pPr marL="0" indent="0">
              <a:buNone/>
            </a:pPr>
            <a:endParaRPr lang="he-IL" sz="1600" dirty="0"/>
          </a:p>
          <a:p>
            <a:pPr marL="0" indent="0">
              <a:buNone/>
            </a:pPr>
            <a:r>
              <a:rPr lang="he-IL" sz="1600" b="1" dirty="0">
                <a:solidFill>
                  <a:srgbClr val="FF0000"/>
                </a:solidFill>
              </a:rPr>
              <a:t>בנוזל - </a:t>
            </a:r>
            <a:r>
              <a:rPr lang="he-IL" sz="1600" b="1" dirty="0"/>
              <a:t> התנועה תנודתית וסיבובית</a:t>
            </a:r>
            <a:r>
              <a:rPr lang="he-IL" sz="1600" dirty="0"/>
              <a:t>, החלקיקים משנים את מיקומם, </a:t>
            </a:r>
            <a:r>
              <a:rPr lang="he-IL" sz="1600" dirty="0">
                <a:solidFill>
                  <a:srgbClr val="00B050"/>
                </a:solidFill>
              </a:rPr>
              <a:t>אך לא מתרחקים זה מזה למרחקים גדולים</a:t>
            </a:r>
          </a:p>
          <a:p>
            <a:pPr marL="0" indent="0">
              <a:buNone/>
            </a:pPr>
            <a:endParaRPr lang="he-IL" sz="1600" dirty="0"/>
          </a:p>
          <a:p>
            <a:pPr marL="0" indent="0">
              <a:buNone/>
            </a:pPr>
            <a:r>
              <a:rPr lang="he-IL" sz="1600" b="1" dirty="0">
                <a:solidFill>
                  <a:srgbClr val="FF0000"/>
                </a:solidFill>
              </a:rPr>
              <a:t>בגז - </a:t>
            </a:r>
            <a:r>
              <a:rPr lang="he-IL" sz="1600" b="1" dirty="0"/>
              <a:t>תנועה תנודתית, סיבובית ותנועת מעתק (בקו ישר מנקודה לנקודה), </a:t>
            </a:r>
            <a:r>
              <a:rPr lang="he-IL" sz="1600" dirty="0"/>
              <a:t>החלקיקים משנים את מיקומם ומתנגשים זה בזה. </a:t>
            </a:r>
            <a:r>
              <a:rPr lang="he-IL" sz="1600" dirty="0">
                <a:solidFill>
                  <a:srgbClr val="00B050"/>
                </a:solidFill>
              </a:rPr>
              <a:t>המרחקים בין החלקיקים גדולים בהרבה מגודל החלקיקים עצמם.</a:t>
            </a:r>
          </a:p>
          <a:p>
            <a:pPr marL="0" indent="0">
              <a:buNone/>
            </a:pPr>
            <a:endParaRPr lang="he-IL" sz="1600" dirty="0"/>
          </a:p>
          <a:p>
            <a:pPr marL="0" indent="0">
              <a:buNone/>
            </a:pPr>
            <a:endParaRPr lang="he-IL" sz="1600" dirty="0"/>
          </a:p>
          <a:p>
            <a:pPr marL="0" indent="0">
              <a:buNone/>
            </a:pPr>
            <a:endParaRPr lang="he-IL" sz="1600" dirty="0"/>
          </a:p>
          <a:p>
            <a:pPr marL="0" indent="0">
              <a:buNone/>
            </a:pPr>
            <a:endParaRPr lang="he-IL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he-IL" sz="1600" dirty="0"/>
          </a:p>
          <a:p>
            <a:pPr marL="0" indent="0">
              <a:buNone/>
            </a:pPr>
            <a:endParaRPr lang="he-IL" sz="1600" dirty="0"/>
          </a:p>
          <a:p>
            <a:pPr marL="0" indent="0">
              <a:buNone/>
            </a:pPr>
            <a:endParaRPr lang="he-IL" sz="1600" dirty="0"/>
          </a:p>
          <a:p>
            <a:pPr marL="0" indent="0">
              <a:buNone/>
            </a:pPr>
            <a:endParaRPr lang="he-IL" sz="1600" dirty="0"/>
          </a:p>
          <a:p>
            <a:pPr marL="0" indent="0">
              <a:buNone/>
            </a:pPr>
            <a:endParaRPr lang="he-IL" sz="1600" dirty="0"/>
          </a:p>
          <a:p>
            <a:pPr marL="0" indent="0">
              <a:buNone/>
            </a:pPr>
            <a:endParaRPr lang="he-IL" sz="1600" dirty="0"/>
          </a:p>
          <a:p>
            <a:pPr marL="0" indent="0">
              <a:buNone/>
            </a:pPr>
            <a:endParaRPr lang="he-IL" sz="1600" dirty="0"/>
          </a:p>
          <a:p>
            <a:pPr marL="0" indent="0">
              <a:buNone/>
            </a:pPr>
            <a:endParaRPr lang="he-IL" sz="1600" dirty="0"/>
          </a:p>
        </p:txBody>
      </p:sp>
      <p:pic>
        <p:nvPicPr>
          <p:cNvPr id="55298" name="Picture 2" descr="https://upload.wikimedia.org/wikipedia/commons/thumb/a/a1/States_of_matter_He.svg/500px-States_of_matter_H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925" y="2186626"/>
            <a:ext cx="5332075" cy="24847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3225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600" dirty="0">
                <a:solidFill>
                  <a:schemeClr val="tx2"/>
                </a:solidFill>
              </a:rPr>
              <a:t>אנרגיה תרמית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957" y="638811"/>
            <a:ext cx="8235022" cy="51839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2000" dirty="0"/>
              <a:t>כל אחד מחלקיקי החומר נמצא בתנועה, כלומר יש לו אנרגיית </a:t>
            </a:r>
            <a:r>
              <a:rPr lang="he-IL" sz="2000" dirty="0" err="1"/>
              <a:t>ננועה</a:t>
            </a:r>
            <a:r>
              <a:rPr lang="he-IL" sz="2000" dirty="0"/>
              <a:t> (אנרגית קינטית). </a:t>
            </a:r>
          </a:p>
          <a:p>
            <a:pPr marL="0" indent="0">
              <a:buNone/>
            </a:pPr>
            <a:r>
              <a:rPr lang="he-IL" sz="2000" dirty="0"/>
              <a:t>הסכום של האנרגיות הקינטיות של כל חלקיקי הגוף נקרא </a:t>
            </a:r>
            <a:r>
              <a:rPr lang="he-IL" sz="2000" b="1" dirty="0">
                <a:solidFill>
                  <a:srgbClr val="FF0000"/>
                </a:solidFill>
              </a:rPr>
              <a:t>"</a:t>
            </a:r>
            <a:r>
              <a:rPr lang="he-IL" b="1" dirty="0">
                <a:solidFill>
                  <a:srgbClr val="FF0000"/>
                </a:solidFill>
              </a:rPr>
              <a:t>אנרגיה תרמית" </a:t>
            </a:r>
            <a:r>
              <a:rPr lang="he-IL" sz="2000" dirty="0"/>
              <a:t>או "אנרגיה קינטית פנימית".</a:t>
            </a:r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r>
              <a:rPr lang="he-IL" sz="2000" b="1" dirty="0">
                <a:solidFill>
                  <a:srgbClr val="FF0000"/>
                </a:solidFill>
              </a:rPr>
              <a:t>שאלה</a:t>
            </a:r>
            <a:r>
              <a:rPr lang="he-IL" sz="2000" dirty="0"/>
              <a:t>  </a:t>
            </a:r>
          </a:p>
          <a:p>
            <a:pPr marL="0" indent="0">
              <a:buNone/>
            </a:pPr>
            <a:r>
              <a:rPr lang="he-IL" sz="2000" dirty="0"/>
              <a:t>ע"פ ההגדרה של אנרגיה תרמית, מה לדעתכם יקבע את גודלה של האנרגיה התרמית של גוף?</a:t>
            </a:r>
          </a:p>
          <a:p>
            <a:pPr marL="0" indent="0">
              <a:buNone/>
            </a:pPr>
            <a:r>
              <a:rPr lang="he-IL" sz="2000" b="1" dirty="0">
                <a:solidFill>
                  <a:schemeClr val="tx2"/>
                </a:solidFill>
              </a:rPr>
              <a:t>גודלה של האנרגיה התרמית תלוי במספר חלקיקי הגוף ובאנרגיה של כל חלקיק בודד (מהירות ומסה</a:t>
            </a:r>
            <a:r>
              <a:rPr lang="he-IL" sz="1800" b="1" dirty="0">
                <a:solidFill>
                  <a:schemeClr val="tx2"/>
                </a:solidFill>
              </a:rPr>
              <a:t>) </a:t>
            </a:r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he-IL" sz="2000" dirty="0"/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162" y="1322573"/>
            <a:ext cx="2923794" cy="264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916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600" dirty="0">
                <a:solidFill>
                  <a:schemeClr val="tx2"/>
                </a:solidFill>
              </a:rPr>
              <a:t>אנרגיה תרמית –זיקוקים 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4114" y="1177266"/>
            <a:ext cx="7945413" cy="4885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2000" b="1" dirty="0">
                <a:solidFill>
                  <a:srgbClr val="FF0000"/>
                </a:solidFill>
              </a:rPr>
              <a:t>שאלה</a:t>
            </a:r>
            <a:r>
              <a:rPr lang="he-IL" sz="2000" dirty="0"/>
              <a:t> </a:t>
            </a:r>
          </a:p>
          <a:p>
            <a:pPr marL="0" indent="0">
              <a:buNone/>
            </a:pPr>
            <a:r>
              <a:rPr lang="he-IL" sz="2000" b="1" dirty="0" smtClean="0">
                <a:solidFill>
                  <a:srgbClr val="FF0000"/>
                </a:solidFill>
              </a:rPr>
              <a:t>בזיקוק של יום הולדת אסור לגעת הוא לוהט</a:t>
            </a:r>
            <a:r>
              <a:rPr lang="he-IL" sz="2000" b="1" dirty="0" smtClean="0">
                <a:solidFill>
                  <a:srgbClr val="FF0000"/>
                </a:solidFill>
              </a:rPr>
              <a:t>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e-IL" sz="2000" dirty="0" smtClean="0"/>
              <a:t> </a:t>
            </a:r>
            <a:r>
              <a:rPr lang="he-IL" sz="2000" dirty="0"/>
              <a:t>מדוע גיצים של זיקוק אינם גורמים כוויה?</a:t>
            </a:r>
          </a:p>
          <a:p>
            <a:pPr marL="0" indent="0">
              <a:buNone/>
            </a:pPr>
            <a:r>
              <a:rPr lang="he-IL" sz="2000" dirty="0"/>
              <a:t>מה זו כוויה בגוף ?</a:t>
            </a:r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r>
              <a:rPr lang="he-IL" sz="2000" b="1" dirty="0">
                <a:solidFill>
                  <a:schemeClr val="tx2"/>
                </a:solidFill>
              </a:rPr>
              <a:t>לגיצים אין די אנרגיה תרמית להעביר לגופנו בעת המגע</a:t>
            </a:r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he-IL" sz="2000" dirty="0"/>
          </a:p>
        </p:txBody>
      </p:sp>
      <p:pic>
        <p:nvPicPr>
          <p:cNvPr id="60418" name="Picture 2" descr="https://yardiblog.files.wordpress.com/2012/11/6585260569_14118b9d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840" y="1690913"/>
            <a:ext cx="2314274" cy="3476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726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6000" y="2709000"/>
            <a:ext cx="11160000" cy="720000"/>
          </a:xfrm>
        </p:spPr>
        <p:txBody>
          <a:bodyPr/>
          <a:lstStyle/>
          <a:p>
            <a:r>
              <a:rPr lang="he-IL" dirty="0"/>
              <a:t>הפסקה – 10 דק'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05481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815</Words>
  <Application>Microsoft Office PowerPoint</Application>
  <PresentationFormat>מותאם אישית</PresentationFormat>
  <Paragraphs>181</Paragraphs>
  <Slides>18</Slides>
  <Notes>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Varela Round</vt:lpstr>
      <vt:lpstr>ערכת נושא Office</vt:lpstr>
      <vt:lpstr>מערכת שידורים לאומית</vt:lpstr>
      <vt:lpstr>אנרגיית תרמית וחום וטמפרטורה</vt:lpstr>
      <vt:lpstr>מה נלמד היום </vt:lpstr>
      <vt:lpstr>המודל החלקיקי של החומר</vt:lpstr>
      <vt:lpstr>המודל החלקיקי של החומר</vt:lpstr>
      <vt:lpstr>המודל החלקיקי של החומר במצבי הצבירה </vt:lpstr>
      <vt:lpstr>אנרגיה תרמית</vt:lpstr>
      <vt:lpstr>אנרגיה תרמית –זיקוקים </vt:lpstr>
      <vt:lpstr>הפסקה – 10 דק'</vt:lpstr>
      <vt:lpstr>מה זו טמפרטורה ?</vt:lpstr>
      <vt:lpstr>יחידות המידה של טמפרטורה</vt:lpstr>
      <vt:lpstr>יחידות המידה של טמפרטורה</vt:lpstr>
      <vt:lpstr>הביסוס לכול סוג יחידת מדידה </vt:lpstr>
      <vt:lpstr>האפס המוחלט</vt:lpstr>
      <vt:lpstr>מד טמפרטורה</vt:lpstr>
      <vt:lpstr>באו ונחבר בין חום וטמפרטורה</vt:lpstr>
      <vt:lpstr>חום כמושג פיזיקלי</vt:lpstr>
      <vt:lpstr>סיכום – מה למדנו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User</cp:lastModifiedBy>
  <cp:revision>65</cp:revision>
  <cp:lastPrinted>2020-03-31T13:51:25Z</cp:lastPrinted>
  <dcterms:created xsi:type="dcterms:W3CDTF">2020-03-15T19:13:03Z</dcterms:created>
  <dcterms:modified xsi:type="dcterms:W3CDTF">2020-03-31T20:08:26Z</dcterms:modified>
</cp:coreProperties>
</file>