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7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  <a:srgbClr val="0099CC"/>
    <a:srgbClr val="192A72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647" autoAdjust="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883" y="5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ח'/אייר/תש"ף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96198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89"/>
            <a:ext cx="12192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שלוש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5513040" y="1030562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241442" y="10305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241442" y="3932962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8059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ארבע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0171544" y="938558"/>
            <a:ext cx="2190882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ציין מיקום של תמונה 2">
            <a:extLst>
              <a:ext uri="{FF2B5EF4-FFF2-40B4-BE49-F238E27FC236}">
                <a16:creationId xmlns:a16="http://schemas.microsoft.com/office/drawing/2014/main" id="{751DC1E2-ACE2-441B-8840-3A69561321B6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154519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7" name="מציין מיקום של תמונה 2">
            <a:extLst>
              <a:ext uri="{FF2B5EF4-FFF2-40B4-BE49-F238E27FC236}">
                <a16:creationId xmlns:a16="http://schemas.microsoft.com/office/drawing/2014/main" id="{FAA918BE-80CF-42F4-8DC4-2E8D539F1354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54519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8992FF61-2840-4655-842F-B373E28D9E01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414862" y="10736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14" name="מציין מיקום של תמונה 2">
            <a:extLst>
              <a:ext uri="{FF2B5EF4-FFF2-40B4-BE49-F238E27FC236}">
                <a16:creationId xmlns:a16="http://schemas.microsoft.com/office/drawing/2014/main" id="{8C91A369-DCD6-4CBC-93C6-3C5BB19BCC3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414862" y="3976095"/>
            <a:ext cx="4114650" cy="2743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112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3177381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155858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501144" y="5870968"/>
            <a:ext cx="3049656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1636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918492"/>
            <a:ext cx="12192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</p:spPr>
        <p:txBody>
          <a:bodyPr lIns="36000" tIns="0" rIns="36000" bIns="0">
            <a:noAutofit/>
          </a:bodyPr>
          <a:lstStyle>
            <a:lvl1pPr marL="536629" indent="0">
              <a:tabLst>
                <a:tab pos="11659766" algn="l"/>
              </a:tabLst>
              <a:defRPr sz="48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5274" y="1195757"/>
            <a:ext cx="8031962" cy="4680000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טקסט גדול-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 hasCustomPrompt="1"/>
          </p:nvPr>
        </p:nvSpPr>
        <p:spPr>
          <a:xfrm>
            <a:off x="234416" y="1312990"/>
            <a:ext cx="7910518" cy="5224442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32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פסקת טקסט קצרה של תבנית בסיס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910416" y="6189198"/>
            <a:ext cx="3068595" cy="1189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10082352" y="8172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2155687" y="6347804"/>
            <a:ext cx="5559136" cy="47051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9" name="מציין מיקום טקסט 3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92531"/>
            <a:ext cx="12192000" cy="100965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48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sz="4400" dirty="0"/>
              <a:t>לחץ כדי לערוך סגנון כותרת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9759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66849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1" y="5878199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7715" y="-110812"/>
            <a:ext cx="530011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9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מ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161147" y="964351"/>
            <a:ext cx="8483175" cy="57215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09" y="186258"/>
            <a:ext cx="10247689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11032901" y="950191"/>
            <a:ext cx="1159099" cy="34737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</p:spTree>
    <p:extLst>
      <p:ext uri="{BB962C8B-B14F-4D97-AF65-F5344CB8AC3E}">
        <p14:creationId xmlns:p14="http://schemas.microsoft.com/office/powerpoint/2010/main" val="3233132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מונה 2"/>
          <p:cNvSpPr>
            <a:spLocks noGrp="1"/>
          </p:cNvSpPr>
          <p:nvPr>
            <p:ph type="pic" idx="1" hasCustomPrompt="1"/>
          </p:nvPr>
        </p:nvSpPr>
        <p:spPr>
          <a:xfrm>
            <a:off x="6444696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  <p:sp>
        <p:nvSpPr>
          <p:cNvPr id="8" name="כותרת 1"/>
          <p:cNvSpPr>
            <a:spLocks noGrp="1"/>
          </p:cNvSpPr>
          <p:nvPr>
            <p:ph type="ctrTitle"/>
          </p:nvPr>
        </p:nvSpPr>
        <p:spPr>
          <a:xfrm>
            <a:off x="1733910" y="186258"/>
            <a:ext cx="10221024" cy="637353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0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9" name="מלבן מעוגל 8"/>
          <p:cNvSpPr/>
          <p:nvPr userDrawn="1"/>
        </p:nvSpPr>
        <p:spPr>
          <a:xfrm>
            <a:off x="11186073" y="5980332"/>
            <a:ext cx="1591052" cy="15568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-413012" y="764744"/>
            <a:ext cx="1159099" cy="42691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</a:t>
            </a: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484994" y="320177"/>
            <a:ext cx="2095644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1"/>
          <p:cNvSpPr/>
          <p:nvPr userDrawn="1"/>
        </p:nvSpPr>
        <p:spPr>
          <a:xfrm>
            <a:off x="10586241" y="6268720"/>
            <a:ext cx="2190883" cy="41718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מציין מיקום של תמונה 2">
            <a:extLst>
              <a:ext uri="{FF2B5EF4-FFF2-40B4-BE49-F238E27FC236}">
                <a16:creationId xmlns:a16="http://schemas.microsoft.com/office/drawing/2014/main" id="{11DA6207-6C06-4DE8-8270-79FA6D2C27CC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43274" y="978201"/>
            <a:ext cx="5395321" cy="363892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6279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ח'/אייר/תש"ף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50" r:id="rId3"/>
    <p:sldLayoutId id="2147483653" r:id="rId4"/>
    <p:sldLayoutId id="2147483665" r:id="rId5"/>
    <p:sldLayoutId id="2147483666" r:id="rId6"/>
    <p:sldLayoutId id="2147483663" r:id="rId7"/>
    <p:sldLayoutId id="2147483669" r:id="rId8"/>
    <p:sldLayoutId id="2147483671" r:id="rId9"/>
    <p:sldLayoutId id="2147483668" r:id="rId10"/>
    <p:sldLayoutId id="2147483670" r:id="rId11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raeledu.electude.eu/bundlelist_1013256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534" y="2695671"/>
            <a:ext cx="9208400" cy="1924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4" tIns="121904" rIns="121904" bIns="121904" anchor="t" anchorCtr="0">
            <a:noAutofit/>
          </a:bodyPr>
          <a:lstStyle/>
          <a:p>
            <a:pPr marL="609600">
              <a:lnSpc>
                <a:spcPct val="150000"/>
              </a:lnSpc>
            </a:pPr>
            <a:endParaRPr dirty="0"/>
          </a:p>
        </p:txBody>
      </p:sp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-2" y="2685549"/>
            <a:ext cx="12192001" cy="1260164"/>
          </a:xfrm>
        </p:spPr>
        <p:txBody>
          <a:bodyPr/>
          <a:lstStyle/>
          <a:p>
            <a:r>
              <a:rPr lang="he-IL" sz="4000" dirty="0"/>
              <a:t>כיצד להיכנס לתוכנת </a:t>
            </a:r>
            <a:r>
              <a:rPr lang="en-US" sz="3200" dirty="0"/>
              <a:t>ELECTUDE</a:t>
            </a:r>
            <a:r>
              <a:rPr lang="he-IL" sz="3200" dirty="0"/>
              <a:t> </a:t>
            </a:r>
            <a:r>
              <a:rPr lang="he-IL" sz="4000" dirty="0"/>
              <a:t>שיעור </a:t>
            </a:r>
            <a:r>
              <a:rPr lang="he-IL" sz="3200" dirty="0"/>
              <a:t>1</a:t>
            </a:r>
            <a:endParaRPr lang="he-IL" sz="3200" dirty="0">
              <a:solidFill>
                <a:srgbClr val="192A72"/>
              </a:solidFill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1" y="3655861"/>
            <a:ext cx="12192001" cy="720094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חנוך גרינברג</a:t>
            </a:r>
          </a:p>
        </p:txBody>
      </p:sp>
      <p:sp>
        <p:nvSpPr>
          <p:cNvPr id="8" name="כותרת משנה 6">
            <a:extLst>
              <a:ext uri="{FF2B5EF4-FFF2-40B4-BE49-F238E27FC236}">
                <a16:creationId xmlns:a16="http://schemas.microsoft.com/office/drawing/2014/main" id="{02BB3ADC-E50E-4A32-BB4B-28AAFFA67C2D}"/>
              </a:ext>
            </a:extLst>
          </p:cNvPr>
          <p:cNvSpPr txBox="1">
            <a:spLocks/>
          </p:cNvSpPr>
          <p:nvPr/>
        </p:nvSpPr>
        <p:spPr>
          <a:xfrm>
            <a:off x="137733" y="1265807"/>
            <a:ext cx="12192001" cy="1734697"/>
          </a:xfrm>
          <a:prstGeom prst="rect">
            <a:avLst/>
          </a:prstGeom>
        </p:spPr>
        <p:txBody>
          <a:bodyPr spcFirstLastPara="1" vert="horz" wrap="square" lIns="36000" tIns="36000" rIns="36000" bIns="36000" rtlCol="1" anchor="ctr" anchorCtr="0">
            <a:spAutoFit/>
          </a:bodyPr>
          <a:lstStyle>
            <a:lvl1pPr marL="0" lv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sz="3600" b="1" kern="120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lvl="1" indent="-285779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lvl="2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lvl="3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lvl="4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lvl="5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lvl="6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lvl="7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lvl="8" indent="-228623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itchFamily="34" charset="0"/>
              <a:buNone/>
              <a:defRPr sz="3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6600" dirty="0">
                <a:sym typeface="Varela Round"/>
              </a:rPr>
              <a:t>המגמה לתחבורה מתקדמת</a:t>
            </a:r>
          </a:p>
          <a:p>
            <a:r>
              <a:rPr lang="he-IL" sz="3200" dirty="0">
                <a:sym typeface="Varela Round"/>
              </a:rPr>
              <a:t>3710/3720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9" name="TextBox 8">
            <a:hlinkClick r:id="rId3"/>
            <a:extLst>
              <a:ext uri="{FF2B5EF4-FFF2-40B4-BE49-F238E27FC236}">
                <a16:creationId xmlns:a16="http://schemas.microsoft.com/office/drawing/2014/main" id="{B81CC0C3-AB0F-4982-8A97-F2880637ADF7}"/>
              </a:ext>
            </a:extLst>
          </p:cNvPr>
          <p:cNvSpPr txBox="1"/>
          <p:nvPr/>
        </p:nvSpPr>
        <p:spPr>
          <a:xfrm>
            <a:off x="2385502" y="1174607"/>
            <a:ext cx="80682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3600" b="1" dirty="0">
                <a:solidFill>
                  <a:srgbClr val="12B4B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כיצד להיכנס לתוכנת </a:t>
            </a:r>
            <a:r>
              <a:rPr lang="en-US" sz="3200" b="1" dirty="0">
                <a:solidFill>
                  <a:srgbClr val="12B4B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ELECTUDE</a:t>
            </a:r>
            <a:r>
              <a:rPr lang="he-IL" sz="2800" b="1" dirty="0">
                <a:solidFill>
                  <a:srgbClr val="12B4B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3600" b="1" dirty="0">
                <a:solidFill>
                  <a:srgbClr val="12B4B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שיעור </a:t>
            </a:r>
            <a:r>
              <a:rPr lang="he-IL" sz="2800" b="1" dirty="0">
                <a:solidFill>
                  <a:srgbClr val="12B4BC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1</a:t>
            </a:r>
            <a:endParaRPr lang="en-IL" sz="3600" b="1" dirty="0">
              <a:solidFill>
                <a:srgbClr val="12B4BC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" name="מציין מיקום תוכן 3">
            <a:extLst>
              <a:ext uri="{FF2B5EF4-FFF2-40B4-BE49-F238E27FC236}">
                <a16:creationId xmlns:a16="http://schemas.microsoft.com/office/drawing/2014/main" id="{55DF9728-2D9D-48F1-83E9-8A9793310F30}"/>
              </a:ext>
            </a:extLst>
          </p:cNvPr>
          <p:cNvSpPr txBox="1">
            <a:spLocks/>
          </p:cNvSpPr>
          <p:nvPr/>
        </p:nvSpPr>
        <p:spPr>
          <a:xfrm>
            <a:off x="-1738264" y="2062451"/>
            <a:ext cx="12192001" cy="720094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800" dirty="0">
                <a:cs typeface="Varela Round" panose="00000500000000000000"/>
                <a:sym typeface="Varela Round"/>
              </a:rPr>
              <a:t>מבנה תוכנת </a:t>
            </a:r>
            <a:r>
              <a:rPr lang="he-IL" sz="2800" dirty="0" err="1">
                <a:cs typeface="Varela Round" panose="00000500000000000000"/>
                <a:sym typeface="Varela Round"/>
              </a:rPr>
              <a:t>אלקטיוד</a:t>
            </a:r>
            <a:endParaRPr lang="he-IL" sz="2800" dirty="0">
              <a:cs typeface="Varela Round" panose="00000500000000000000"/>
              <a:sym typeface="Varela Round"/>
            </a:endParaRPr>
          </a:p>
          <a:p>
            <a:r>
              <a:rPr lang="he-IL" sz="2800" dirty="0">
                <a:cs typeface="Varela Round" panose="00000500000000000000"/>
                <a:sym typeface="Varela Round"/>
              </a:rPr>
              <a:t>מבנה תוכנית הלימודים</a:t>
            </a:r>
          </a:p>
          <a:p>
            <a:r>
              <a:rPr lang="he-IL" sz="2800" dirty="0">
                <a:cs typeface="Varela Round" panose="00000500000000000000"/>
                <a:sym typeface="Varela Round"/>
              </a:rPr>
              <a:t>כניסה לשיעורים לפי תוכנית הלימודים</a:t>
            </a:r>
          </a:p>
          <a:p>
            <a:pPr marL="0" indent="0">
              <a:buNone/>
            </a:pPr>
            <a:endParaRPr lang="he-IL" sz="2800" dirty="0">
              <a:cs typeface="Varela Round" panose="00000500000000000000"/>
              <a:sym typeface="Varela Roun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330;p14">
            <a:extLst>
              <a:ext uri="{FF2B5EF4-FFF2-40B4-BE49-F238E27FC236}">
                <a16:creationId xmlns:a16="http://schemas.microsoft.com/office/drawing/2014/main" id="{4F95AF32-D961-4E98-AC21-B699AFFD4F4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39172" r="34233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331;p14">
            <a:extLst>
              <a:ext uri="{FF2B5EF4-FFF2-40B4-BE49-F238E27FC236}">
                <a16:creationId xmlns:a16="http://schemas.microsoft.com/office/drawing/2014/main" id="{26A49662-9103-426D-B8DC-C7305839EC3D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895350" marR="0" lvl="0" indent="0" algn="just" rtl="1"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2800" b="0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  <a:endParaRPr sz="2800" b="0" i="0" u="none" strike="noStrike" cap="none">
              <a:solidFill>
                <a:srgbClr val="192A72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12" name="Google Shape;332;p14">
            <a:extLst>
              <a:ext uri="{FF2B5EF4-FFF2-40B4-BE49-F238E27FC236}">
                <a16:creationId xmlns:a16="http://schemas.microsoft.com/office/drawing/2014/main" id="{EC9E9EF4-F6B9-4624-86F6-5125668EC440}"/>
              </a:ext>
            </a:extLst>
          </p:cNvPr>
          <p:cNvSpPr/>
          <p:nvPr/>
        </p:nvSpPr>
        <p:spPr>
          <a:xfrm>
            <a:off x="795" y="1838476"/>
            <a:ext cx="12190413" cy="763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x-none" sz="3200" b="1" i="0" u="none" strike="noStrike" cap="none">
                <a:solidFill>
                  <a:srgbClr val="192A72"/>
                </a:solidFill>
                <a:latin typeface="Varela Round"/>
                <a:ea typeface="Varela Round"/>
                <a:cs typeface="Varela Round"/>
                <a:sym typeface="Varela Round"/>
              </a:rPr>
              <a:t>שימוש ביצירות מוגנות בזכויות יוצרים ואיתור בעלי זכויות 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98347113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3349</TotalTime>
  <Words>86</Words>
  <Application>Microsoft Office PowerPoint</Application>
  <PresentationFormat>Widescreen</PresentationFormat>
  <Paragraphs>12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Varela Round</vt:lpstr>
      <vt:lpstr>ערכת נושא Office</vt:lpstr>
      <vt:lpstr>מערכת שידורים לאומית</vt:lpstr>
      <vt:lpstr>כיצד להיכנס לתוכנת ELECTUDE שיעור 1</vt:lpstr>
      <vt:lpstr>מה נלמד היום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Sivan Shimshila</cp:lastModifiedBy>
  <cp:revision>89</cp:revision>
  <dcterms:created xsi:type="dcterms:W3CDTF">2020-03-15T19:13:03Z</dcterms:created>
  <dcterms:modified xsi:type="dcterms:W3CDTF">2020-05-02T17:31:40Z</dcterms:modified>
</cp:coreProperties>
</file>