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4"/>
  </p:notesMasterIdLst>
  <p:sldIdLst>
    <p:sldId id="256" r:id="rId2"/>
    <p:sldId id="257" r:id="rId3"/>
    <p:sldId id="258" r:id="rId4"/>
    <p:sldId id="260" r:id="rId5"/>
    <p:sldId id="261" r:id="rId6"/>
    <p:sldId id="289" r:id="rId7"/>
    <p:sldId id="290" r:id="rId8"/>
    <p:sldId id="291" r:id="rId9"/>
    <p:sldId id="295" r:id="rId10"/>
    <p:sldId id="293" r:id="rId11"/>
    <p:sldId id="374" r:id="rId12"/>
    <p:sldId id="296" r:id="rId13"/>
    <p:sldId id="376" r:id="rId14"/>
    <p:sldId id="375" r:id="rId15"/>
    <p:sldId id="281" r:id="rId16"/>
    <p:sldId id="297" r:id="rId17"/>
    <p:sldId id="283" r:id="rId18"/>
    <p:sldId id="298" r:id="rId19"/>
    <p:sldId id="318" r:id="rId20"/>
    <p:sldId id="299" r:id="rId21"/>
    <p:sldId id="300" r:id="rId22"/>
    <p:sldId id="301" r:id="rId23"/>
    <p:sldId id="302" r:id="rId24"/>
    <p:sldId id="308" r:id="rId25"/>
    <p:sldId id="303" r:id="rId26"/>
    <p:sldId id="309" r:id="rId27"/>
    <p:sldId id="305" r:id="rId28"/>
    <p:sldId id="306" r:id="rId29"/>
    <p:sldId id="310" r:id="rId30"/>
    <p:sldId id="307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20" r:id="rId40"/>
    <p:sldId id="326" r:id="rId41"/>
    <p:sldId id="325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21" r:id="rId51"/>
    <p:sldId id="322" r:id="rId52"/>
    <p:sldId id="323" r:id="rId53"/>
    <p:sldId id="32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63" r:id="rId62"/>
    <p:sldId id="342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61" r:id="rId79"/>
    <p:sldId id="362" r:id="rId80"/>
    <p:sldId id="279" r:id="rId81"/>
    <p:sldId id="280" r:id="rId82"/>
    <p:sldId id="364" r:id="rId83"/>
    <p:sldId id="366" r:id="rId84"/>
    <p:sldId id="365" r:id="rId85"/>
    <p:sldId id="367" r:id="rId86"/>
    <p:sldId id="368" r:id="rId87"/>
    <p:sldId id="371" r:id="rId88"/>
    <p:sldId id="372" r:id="rId89"/>
    <p:sldId id="369" r:id="rId90"/>
    <p:sldId id="373" r:id="rId91"/>
    <p:sldId id="370" r:id="rId92"/>
    <p:sldId id="275" r:id="rId93"/>
  </p:sldIdLst>
  <p:sldSz cx="12192000" cy="6858000"/>
  <p:notesSz cx="6858000" cy="9144000"/>
  <p:embeddedFontLst>
    <p:embeddedFont>
      <p:font typeface="Calibri" panose="020F0502020204030204" pitchFamily="34" charset="0"/>
      <p:regular r:id="rId95"/>
      <p:bold r:id="rId96"/>
      <p:italic r:id="rId97"/>
      <p:boldItalic r:id="rId98"/>
    </p:embeddedFont>
    <p:embeddedFont>
      <p:font typeface="Varela Round" panose="00000500000000000000" pitchFamily="2" charset="-79"/>
      <p:regular r:id="rId9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8" roundtripDataSignature="AMtx7mjVAp0669xlZZdN5cjoSy+qGcD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D9D0F3-2199-473D-AE0D-BFBF3AA64FCB}">
  <a:tblStyle styleId="{D2D9D0F3-2199-473D-AE0D-BFBF3AA64FCB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7" autoAdjust="0"/>
  </p:normalViewPr>
  <p:slideViewPr>
    <p:cSldViewPr snapToGrid="0">
      <p:cViewPr varScale="1">
        <p:scale>
          <a:sx n="73" d="100"/>
          <a:sy n="73" d="100"/>
        </p:scale>
        <p:origin x="970" y="67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8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44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52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464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645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00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58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2e488cb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2e488cb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82e488cbc7_0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069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87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157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29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605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114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792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446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189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780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807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533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495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33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037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361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4562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451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525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732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7553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884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826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6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766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5932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941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21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6674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388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0123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2651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4746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55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2e488c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2e488c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82e488cbc7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1733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806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7223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485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4066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7292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2030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9894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7218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575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8429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7927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481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79694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4996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1172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4001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5385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5527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38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5813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2838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355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9364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9736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0181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5504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3090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3476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6353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30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2302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30270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67978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5132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75731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44348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77817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6932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834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61200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90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28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65471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e488cb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e488cb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2e488cbc7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91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35061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11707612" y="5669839"/>
            <a:ext cx="1223197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11052900" y="6074904"/>
            <a:ext cx="194748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בנאים של חוליה דו-כיוונית </a:t>
            </a:r>
            <a:endParaRPr dirty="0"/>
          </a:p>
        </p:txBody>
      </p:sp>
      <p:sp>
        <p:nvSpPr>
          <p:cNvPr id="167" name="Google Shape;167;g82e488cbc7_0_21"/>
          <p:cNvSpPr txBox="1">
            <a:spLocks noGrp="1"/>
          </p:cNvSpPr>
          <p:nvPr>
            <p:ph type="body" idx="1"/>
          </p:nvPr>
        </p:nvSpPr>
        <p:spPr>
          <a:xfrm>
            <a:off x="515275" y="1185680"/>
            <a:ext cx="8307000" cy="16571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	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 </a:t>
            </a:r>
            <a:endParaRPr dirty="0"/>
          </a:p>
        </p:txBody>
      </p:sp>
      <p:sp>
        <p:nvSpPr>
          <p:cNvPr id="168" name="Google Shape;168;g82e488cbc7_0_21"/>
          <p:cNvSpPr txBox="1">
            <a:spLocks noGrp="1"/>
          </p:cNvSpPr>
          <p:nvPr>
            <p:ph type="body" idx="2"/>
          </p:nvPr>
        </p:nvSpPr>
        <p:spPr>
          <a:xfrm>
            <a:off x="790375" y="3231328"/>
            <a:ext cx="8031900" cy="3046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he-IL" dirty="0">
                <a:noFill/>
              </a:rPr>
              <a:t>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A2752-8AC4-4658-A098-EC0D03EF3EA2}"/>
              </a:ext>
            </a:extLst>
          </p:cNvPr>
          <p:cNvSpPr txBox="1"/>
          <p:nvPr/>
        </p:nvSpPr>
        <p:spPr>
          <a:xfrm>
            <a:off x="1274618" y="3408031"/>
            <a:ext cx="700527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err="1"/>
              <a:t>BinNode</a:t>
            </a:r>
            <a:r>
              <a:rPr lang="en-US" sz="1800" dirty="0"/>
              <a:t>&lt;Integer&gt; p1 = new </a:t>
            </a:r>
            <a:r>
              <a:rPr lang="en-US" sz="1800" dirty="0" err="1"/>
              <a:t>BinNode</a:t>
            </a:r>
            <a:r>
              <a:rPr lang="en-US" sz="1800" dirty="0"/>
              <a:t>&lt;Integer&gt; (20);</a:t>
            </a:r>
          </a:p>
          <a:p>
            <a:endParaRPr lang="en-US" sz="1800" dirty="0"/>
          </a:p>
          <a:p>
            <a:r>
              <a:rPr lang="en-US" sz="1800" dirty="0" err="1"/>
              <a:t>BinNode</a:t>
            </a:r>
            <a:r>
              <a:rPr lang="en-US" sz="1800" dirty="0"/>
              <a:t>&lt;Integer&gt; p2= new </a:t>
            </a:r>
            <a:r>
              <a:rPr lang="en-US" sz="1800" dirty="0" err="1"/>
              <a:t>BinNode</a:t>
            </a:r>
            <a:r>
              <a:rPr lang="en-US" sz="1800" dirty="0"/>
              <a:t> &lt;Integer&gt; (p1, 26, null);</a:t>
            </a:r>
          </a:p>
          <a:p>
            <a:endParaRPr lang="en-US" sz="1800" dirty="0"/>
          </a:p>
          <a:p>
            <a:r>
              <a:rPr lang="en-US" sz="1800" dirty="0" err="1"/>
              <a:t>p1.setRight</a:t>
            </a:r>
            <a:r>
              <a:rPr lang="en-US" sz="1800" dirty="0"/>
              <a:t> (</a:t>
            </a:r>
            <a:r>
              <a:rPr lang="en-US" sz="1800" dirty="0" err="1"/>
              <a:t>p2</a:t>
            </a:r>
            <a:r>
              <a:rPr lang="en-US" sz="1800" dirty="0"/>
              <a:t>);</a:t>
            </a:r>
          </a:p>
          <a:p>
            <a:endParaRPr lang="he-IL" sz="1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76" y="1190121"/>
            <a:ext cx="7896225" cy="1924050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340" y="5444896"/>
            <a:ext cx="5563218" cy="1131239"/>
          </a:xfrm>
          <a:prstGeom prst="rect">
            <a:avLst/>
          </a:prstGeom>
        </p:spPr>
      </p:pic>
      <p:grpSp>
        <p:nvGrpSpPr>
          <p:cNvPr id="62" name="קבוצה 61"/>
          <p:cNvGrpSpPr/>
          <p:nvPr/>
        </p:nvGrpSpPr>
        <p:grpSpPr>
          <a:xfrm>
            <a:off x="6896671" y="4540495"/>
            <a:ext cx="1383221" cy="960415"/>
            <a:chOff x="8847976" y="3282458"/>
            <a:chExt cx="1383221" cy="960415"/>
          </a:xfrm>
        </p:grpSpPr>
        <p:sp>
          <p:nvSpPr>
            <p:cNvPr id="63" name="TextBox 62"/>
            <p:cNvSpPr txBox="1"/>
            <p:nvPr/>
          </p:nvSpPr>
          <p:spPr>
            <a:xfrm>
              <a:off x="8847976" y="3282458"/>
              <a:ext cx="13832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p2</a:t>
              </a:r>
              <a:endParaRPr lang="he-IL" dirty="0"/>
            </a:p>
          </p:txBody>
        </p:sp>
        <p:sp>
          <p:nvSpPr>
            <p:cNvPr id="64" name="מלבן מעוגל 63"/>
            <p:cNvSpPr/>
            <p:nvPr/>
          </p:nvSpPr>
          <p:spPr>
            <a:xfrm>
              <a:off x="9363740" y="3556536"/>
              <a:ext cx="362408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5" name="מחבר חץ ישר 64"/>
            <p:cNvCxnSpPr/>
            <p:nvPr/>
          </p:nvCxnSpPr>
          <p:spPr>
            <a:xfrm>
              <a:off x="9539587" y="3769757"/>
              <a:ext cx="5357" cy="47311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קבוצה 25"/>
          <p:cNvGrpSpPr/>
          <p:nvPr/>
        </p:nvGrpSpPr>
        <p:grpSpPr>
          <a:xfrm>
            <a:off x="1976471" y="5476677"/>
            <a:ext cx="2022143" cy="356245"/>
            <a:chOff x="8437164" y="3556536"/>
            <a:chExt cx="2022143" cy="356245"/>
          </a:xfrm>
        </p:grpSpPr>
        <p:sp>
          <p:nvSpPr>
            <p:cNvPr id="27" name="TextBox 26"/>
            <p:cNvSpPr txBox="1"/>
            <p:nvPr/>
          </p:nvSpPr>
          <p:spPr>
            <a:xfrm>
              <a:off x="8437164" y="3580769"/>
              <a:ext cx="13832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p1</a:t>
              </a:r>
              <a:endParaRPr lang="he-IL" dirty="0"/>
            </a:p>
          </p:txBody>
        </p:sp>
        <p:sp>
          <p:nvSpPr>
            <p:cNvPr id="28" name="מלבן מעוגל 27"/>
            <p:cNvSpPr/>
            <p:nvPr/>
          </p:nvSpPr>
          <p:spPr>
            <a:xfrm>
              <a:off x="9363740" y="3556536"/>
              <a:ext cx="362408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חץ ישר 28"/>
            <p:cNvCxnSpPr/>
            <p:nvPr/>
          </p:nvCxnSpPr>
          <p:spPr>
            <a:xfrm flipV="1">
              <a:off x="9539587" y="3769755"/>
              <a:ext cx="919720" cy="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344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1731621" y="1081045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בנאים של חוליה דו-כיוונית</a:t>
            </a:r>
            <a:br>
              <a:rPr lang="he-IL" dirty="0"/>
            </a:br>
            <a:br>
              <a:rPr lang="he-IL" dirty="0"/>
            </a:br>
            <a:r>
              <a:rPr lang="he-IL" dirty="0"/>
              <a:t> מה היה קורה אם היינו יוצרים חוליה ישירות בהגדרת הבנאי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68" name="Google Shape;168;g82e488cbc7_0_21"/>
          <p:cNvSpPr txBox="1">
            <a:spLocks noGrp="1"/>
          </p:cNvSpPr>
          <p:nvPr>
            <p:ph type="body" idx="2"/>
          </p:nvPr>
        </p:nvSpPr>
        <p:spPr>
          <a:xfrm>
            <a:off x="790375" y="3231328"/>
            <a:ext cx="8031900" cy="3046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he-IL" dirty="0">
                <a:noFill/>
              </a:rPr>
              <a:t>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A2752-8AC4-4658-A098-EC0D03EF3EA2}"/>
              </a:ext>
            </a:extLst>
          </p:cNvPr>
          <p:cNvSpPr txBox="1"/>
          <p:nvPr/>
        </p:nvSpPr>
        <p:spPr>
          <a:xfrm>
            <a:off x="1366057" y="2832568"/>
            <a:ext cx="9281087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1800" dirty="0"/>
          </a:p>
          <a:p>
            <a:r>
              <a:rPr lang="en-US" sz="1800" dirty="0" err="1"/>
              <a:t>BinNode</a:t>
            </a:r>
            <a:r>
              <a:rPr lang="en-US" sz="1800" dirty="0"/>
              <a:t>&lt;</a:t>
            </a:r>
            <a:r>
              <a:rPr lang="en-US" sz="1800" dirty="0" err="1"/>
              <a:t>Integert</a:t>
            </a:r>
            <a:r>
              <a:rPr lang="en-US" sz="1800" dirty="0"/>
              <a:t>&gt; p1= new </a:t>
            </a:r>
            <a:r>
              <a:rPr lang="en-US" sz="1800" dirty="0" err="1"/>
              <a:t>BinNode</a:t>
            </a:r>
            <a:r>
              <a:rPr lang="en-US" sz="1800" dirty="0"/>
              <a:t> &lt;Integer&gt; (new </a:t>
            </a:r>
            <a:r>
              <a:rPr lang="en-US" sz="1800" dirty="0" err="1"/>
              <a:t>BinNode</a:t>
            </a:r>
            <a:r>
              <a:rPr lang="en-US" sz="1800" dirty="0"/>
              <a:t>&lt;Integer&gt; (20),26,null);</a:t>
            </a:r>
          </a:p>
          <a:p>
            <a:endParaRPr lang="en-US" sz="1800" dirty="0"/>
          </a:p>
          <a:p>
            <a:r>
              <a:rPr lang="en-US" sz="1800" dirty="0"/>
              <a:t>p1. </a:t>
            </a:r>
            <a:r>
              <a:rPr lang="en-US" sz="1800" dirty="0" err="1"/>
              <a:t>getLeft</a:t>
            </a:r>
            <a:r>
              <a:rPr lang="en-US" sz="1800" dirty="0"/>
              <a:t>().</a:t>
            </a:r>
            <a:r>
              <a:rPr lang="en-US" sz="1800" dirty="0" err="1"/>
              <a:t>setRight</a:t>
            </a:r>
            <a:r>
              <a:rPr lang="en-US" sz="1800" dirty="0"/>
              <a:t>(p1);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algn="r" rtl="1"/>
            <a:endParaRPr lang="en-US" sz="1800" dirty="0"/>
          </a:p>
          <a:p>
            <a:endParaRPr lang="he-IL" sz="1800" dirty="0"/>
          </a:p>
        </p:txBody>
      </p:sp>
      <p:pic>
        <p:nvPicPr>
          <p:cNvPr id="57" name="תמונה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3" y="4374104"/>
            <a:ext cx="5563218" cy="1131239"/>
          </a:xfrm>
          <a:prstGeom prst="rect">
            <a:avLst/>
          </a:prstGeom>
        </p:spPr>
      </p:pic>
      <p:grpSp>
        <p:nvGrpSpPr>
          <p:cNvPr id="26" name="קבוצה 25"/>
          <p:cNvGrpSpPr/>
          <p:nvPr/>
        </p:nvGrpSpPr>
        <p:grpSpPr>
          <a:xfrm>
            <a:off x="4233664" y="3795104"/>
            <a:ext cx="1383221" cy="660249"/>
            <a:chOff x="8437164" y="3556536"/>
            <a:chExt cx="1383221" cy="660249"/>
          </a:xfrm>
        </p:grpSpPr>
        <p:sp>
          <p:nvSpPr>
            <p:cNvPr id="27" name="TextBox 26"/>
            <p:cNvSpPr txBox="1"/>
            <p:nvPr/>
          </p:nvSpPr>
          <p:spPr>
            <a:xfrm>
              <a:off x="8437164" y="3580769"/>
              <a:ext cx="13832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p1</a:t>
              </a:r>
              <a:endParaRPr lang="he-IL" dirty="0"/>
            </a:p>
          </p:txBody>
        </p:sp>
        <p:sp>
          <p:nvSpPr>
            <p:cNvPr id="28" name="מלבן מעוגל 27"/>
            <p:cNvSpPr/>
            <p:nvPr/>
          </p:nvSpPr>
          <p:spPr>
            <a:xfrm>
              <a:off x="9363740" y="3556536"/>
              <a:ext cx="362408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חץ ישר 28"/>
            <p:cNvCxnSpPr>
              <a:cxnSpLocks/>
            </p:cNvCxnSpPr>
            <p:nvPr/>
          </p:nvCxnSpPr>
          <p:spPr>
            <a:xfrm>
              <a:off x="9539587" y="3769757"/>
              <a:ext cx="5357" cy="44702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43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1741470" y="1078992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בנאים של חוליה דו-כיוונית</a:t>
            </a:r>
            <a:br>
              <a:rPr lang="he-IL" dirty="0"/>
            </a:br>
            <a:br>
              <a:rPr lang="he-IL" dirty="0"/>
            </a:br>
            <a:r>
              <a:rPr lang="he-IL" dirty="0"/>
              <a:t> מה היה קורה אם היינו יוצרים חוליה ישירות בהגדרת הבנאי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68" name="Google Shape;168;g82e488cbc7_0_21"/>
          <p:cNvSpPr txBox="1">
            <a:spLocks noGrp="1"/>
          </p:cNvSpPr>
          <p:nvPr>
            <p:ph type="body" idx="2"/>
          </p:nvPr>
        </p:nvSpPr>
        <p:spPr>
          <a:xfrm>
            <a:off x="790375" y="3231328"/>
            <a:ext cx="8031900" cy="3046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he-IL" dirty="0">
                <a:noFill/>
              </a:rPr>
              <a:t>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A2752-8AC4-4658-A098-EC0D03EF3EA2}"/>
              </a:ext>
            </a:extLst>
          </p:cNvPr>
          <p:cNvSpPr txBox="1"/>
          <p:nvPr/>
        </p:nvSpPr>
        <p:spPr>
          <a:xfrm>
            <a:off x="1366057" y="2832568"/>
            <a:ext cx="10393127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1800" dirty="0"/>
          </a:p>
          <a:p>
            <a:r>
              <a:rPr lang="en-US" sz="1800" dirty="0" err="1"/>
              <a:t>BinNode</a:t>
            </a:r>
            <a:r>
              <a:rPr lang="en-US" sz="1800" dirty="0"/>
              <a:t>&lt;</a:t>
            </a:r>
            <a:r>
              <a:rPr lang="en-US" sz="1800" dirty="0" err="1"/>
              <a:t>Integert</a:t>
            </a:r>
            <a:r>
              <a:rPr lang="en-US" sz="1800" dirty="0"/>
              <a:t>&gt; p1= new </a:t>
            </a:r>
            <a:r>
              <a:rPr lang="en-US" sz="1800" dirty="0" err="1"/>
              <a:t>BinNode</a:t>
            </a:r>
            <a:r>
              <a:rPr lang="en-US" sz="1800" dirty="0"/>
              <a:t> &lt;Integer&gt; (new </a:t>
            </a:r>
            <a:r>
              <a:rPr lang="en-US" sz="1800" dirty="0" err="1"/>
              <a:t>BinNode</a:t>
            </a:r>
            <a:r>
              <a:rPr lang="en-US" sz="1800" dirty="0"/>
              <a:t>&lt;Integer&gt; (20),26,null);</a:t>
            </a:r>
          </a:p>
          <a:p>
            <a:endParaRPr lang="en-US" sz="1800" dirty="0"/>
          </a:p>
          <a:p>
            <a:r>
              <a:rPr lang="en-US" sz="1800" dirty="0"/>
              <a:t>p1. </a:t>
            </a:r>
            <a:r>
              <a:rPr lang="en-US" sz="1800" dirty="0" err="1"/>
              <a:t>getLeft</a:t>
            </a:r>
            <a:r>
              <a:rPr lang="en-US" sz="1800" dirty="0"/>
              <a:t>().</a:t>
            </a:r>
            <a:r>
              <a:rPr lang="en-US" sz="1800" dirty="0" err="1"/>
              <a:t>setRight</a:t>
            </a:r>
            <a:r>
              <a:rPr lang="en-US" sz="1800" dirty="0"/>
              <a:t>(p1);</a:t>
            </a:r>
          </a:p>
          <a:p>
            <a:endParaRPr lang="en-US" sz="1800" dirty="0"/>
          </a:p>
          <a:p>
            <a:r>
              <a:rPr lang="en-US" sz="1800" dirty="0" err="1"/>
              <a:t>BinNode</a:t>
            </a:r>
            <a:r>
              <a:rPr lang="en-US" sz="1800" dirty="0"/>
              <a:t>&lt;</a:t>
            </a:r>
            <a:r>
              <a:rPr lang="en-US" sz="1800" dirty="0" err="1"/>
              <a:t>Integert</a:t>
            </a:r>
            <a:r>
              <a:rPr lang="en-US" sz="1800" dirty="0"/>
              <a:t>&gt; p1= new </a:t>
            </a:r>
            <a:r>
              <a:rPr lang="en-US" sz="1800" dirty="0" err="1"/>
              <a:t>BinNode</a:t>
            </a:r>
            <a:r>
              <a:rPr lang="en-US" sz="1800" dirty="0"/>
              <a:t> &lt;Integer&gt; (p1,0,null);</a:t>
            </a:r>
          </a:p>
          <a:p>
            <a:r>
              <a:rPr lang="en-US" sz="1800" dirty="0"/>
              <a:t> p1. </a:t>
            </a:r>
            <a:r>
              <a:rPr lang="en-US" sz="1800" dirty="0" err="1"/>
              <a:t>getLeft</a:t>
            </a:r>
            <a:r>
              <a:rPr lang="en-US" sz="1800" dirty="0"/>
              <a:t>().</a:t>
            </a:r>
            <a:r>
              <a:rPr lang="en-US" sz="1800" dirty="0" err="1"/>
              <a:t>setRight</a:t>
            </a:r>
            <a:r>
              <a:rPr lang="en-US" sz="1800" dirty="0"/>
              <a:t>(p1);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algn="r" rtl="1"/>
            <a:r>
              <a:rPr lang="he-IL" sz="1800" dirty="0"/>
              <a:t>השלב  הבא</a:t>
            </a:r>
          </a:p>
          <a:p>
            <a:pPr algn="r" rtl="1"/>
            <a:endParaRPr lang="en-US" sz="1800" dirty="0"/>
          </a:p>
          <a:p>
            <a:endParaRPr lang="he-IL" sz="1800" dirty="0"/>
          </a:p>
        </p:txBody>
      </p:sp>
      <p:pic>
        <p:nvPicPr>
          <p:cNvPr id="57" name="תמונה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33" y="5154746"/>
            <a:ext cx="5563218" cy="1131239"/>
          </a:xfrm>
          <a:prstGeom prst="rect">
            <a:avLst/>
          </a:prstGeom>
        </p:spPr>
      </p:pic>
      <p:grpSp>
        <p:nvGrpSpPr>
          <p:cNvPr id="26" name="קבוצה 25"/>
          <p:cNvGrpSpPr/>
          <p:nvPr/>
        </p:nvGrpSpPr>
        <p:grpSpPr>
          <a:xfrm>
            <a:off x="4002916" y="4584719"/>
            <a:ext cx="1383221" cy="660249"/>
            <a:chOff x="8437164" y="3556536"/>
            <a:chExt cx="1383221" cy="660249"/>
          </a:xfrm>
        </p:grpSpPr>
        <p:sp>
          <p:nvSpPr>
            <p:cNvPr id="27" name="TextBox 26"/>
            <p:cNvSpPr txBox="1"/>
            <p:nvPr/>
          </p:nvSpPr>
          <p:spPr>
            <a:xfrm>
              <a:off x="8437164" y="3580769"/>
              <a:ext cx="13832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p1</a:t>
              </a:r>
              <a:endParaRPr lang="he-IL" dirty="0"/>
            </a:p>
          </p:txBody>
        </p:sp>
        <p:sp>
          <p:nvSpPr>
            <p:cNvPr id="28" name="מלבן מעוגל 27"/>
            <p:cNvSpPr/>
            <p:nvPr/>
          </p:nvSpPr>
          <p:spPr>
            <a:xfrm>
              <a:off x="9363740" y="3556536"/>
              <a:ext cx="362408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חץ ישר 28"/>
            <p:cNvCxnSpPr>
              <a:cxnSpLocks/>
            </p:cNvCxnSpPr>
            <p:nvPr/>
          </p:nvCxnSpPr>
          <p:spPr>
            <a:xfrm>
              <a:off x="9539587" y="3769757"/>
              <a:ext cx="5357" cy="44702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EC1C87BB-1869-4B59-88D5-B18EC9689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735" y="5210960"/>
            <a:ext cx="2939953" cy="1131990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A64D4915-FE09-48A9-8E6A-A40786F59BE5}"/>
              </a:ext>
            </a:extLst>
          </p:cNvPr>
          <p:cNvCxnSpPr>
            <a:cxnSpLocks/>
          </p:cNvCxnSpPr>
          <p:nvPr/>
        </p:nvCxnSpPr>
        <p:spPr>
          <a:xfrm>
            <a:off x="5879592" y="5836252"/>
            <a:ext cx="438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2E0716-CE48-4802-97B1-C3B4F540E74D}"/>
              </a:ext>
            </a:extLst>
          </p:cNvPr>
          <p:cNvSpPr txBox="1"/>
          <p:nvPr/>
        </p:nvSpPr>
        <p:spPr>
          <a:xfrm>
            <a:off x="7172531" y="5776955"/>
            <a:ext cx="27435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C679D5EF-FEC0-46E4-AD6E-6379E543C1C7}"/>
              </a:ext>
            </a:extLst>
          </p:cNvPr>
          <p:cNvSpPr/>
          <p:nvPr/>
        </p:nvSpPr>
        <p:spPr>
          <a:xfrm>
            <a:off x="1389888" y="4270248"/>
            <a:ext cx="6126480" cy="281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505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1741470" y="1078992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בנאים של חוליה דו-כיוונית</a:t>
            </a:r>
            <a:br>
              <a:rPr lang="he-IL" dirty="0"/>
            </a:br>
            <a:br>
              <a:rPr lang="he-IL" dirty="0"/>
            </a:br>
            <a:r>
              <a:rPr lang="he-IL" dirty="0"/>
              <a:t> מה היה קורה אם היינו יוצרים חוליה ישירות בהגדרת הבנאי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68" name="Google Shape;168;g82e488cbc7_0_21"/>
          <p:cNvSpPr txBox="1">
            <a:spLocks noGrp="1"/>
          </p:cNvSpPr>
          <p:nvPr>
            <p:ph type="body" idx="2"/>
          </p:nvPr>
        </p:nvSpPr>
        <p:spPr>
          <a:xfrm>
            <a:off x="790375" y="3231328"/>
            <a:ext cx="8031900" cy="3046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he-IL" dirty="0">
                <a:noFill/>
              </a:rPr>
              <a:t>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A2752-8AC4-4658-A098-EC0D03EF3EA2}"/>
              </a:ext>
            </a:extLst>
          </p:cNvPr>
          <p:cNvSpPr txBox="1"/>
          <p:nvPr/>
        </p:nvSpPr>
        <p:spPr>
          <a:xfrm>
            <a:off x="1366057" y="2832568"/>
            <a:ext cx="10393127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1800" dirty="0"/>
          </a:p>
          <a:p>
            <a:r>
              <a:rPr lang="en-US" sz="1800" dirty="0" err="1"/>
              <a:t>BinNode</a:t>
            </a:r>
            <a:r>
              <a:rPr lang="en-US" sz="1800" dirty="0"/>
              <a:t>&lt;</a:t>
            </a:r>
            <a:r>
              <a:rPr lang="en-US" sz="1800" dirty="0" err="1"/>
              <a:t>Integert</a:t>
            </a:r>
            <a:r>
              <a:rPr lang="en-US" sz="1800" dirty="0"/>
              <a:t>&gt; p1= new </a:t>
            </a:r>
            <a:r>
              <a:rPr lang="en-US" sz="1800" dirty="0" err="1"/>
              <a:t>BinNode</a:t>
            </a:r>
            <a:r>
              <a:rPr lang="en-US" sz="1800" dirty="0"/>
              <a:t> &lt;Integer&gt; (new </a:t>
            </a:r>
            <a:r>
              <a:rPr lang="en-US" sz="1800" dirty="0" err="1"/>
              <a:t>BinNode</a:t>
            </a:r>
            <a:r>
              <a:rPr lang="en-US" sz="1800" dirty="0"/>
              <a:t>&lt;Integer&gt; (20),26,null);</a:t>
            </a:r>
          </a:p>
          <a:p>
            <a:endParaRPr lang="en-US" sz="1800" dirty="0"/>
          </a:p>
          <a:p>
            <a:r>
              <a:rPr lang="en-US" sz="1800" dirty="0"/>
              <a:t>p1. </a:t>
            </a:r>
            <a:r>
              <a:rPr lang="en-US" sz="1800" dirty="0" err="1"/>
              <a:t>getLeft</a:t>
            </a:r>
            <a:r>
              <a:rPr lang="en-US" sz="1800" dirty="0"/>
              <a:t>().</a:t>
            </a:r>
            <a:r>
              <a:rPr lang="en-US" sz="1800" dirty="0" err="1"/>
              <a:t>setRight</a:t>
            </a:r>
            <a:r>
              <a:rPr lang="en-US" sz="1800" dirty="0"/>
              <a:t>(p1);</a:t>
            </a:r>
          </a:p>
          <a:p>
            <a:endParaRPr lang="en-US" sz="1800" dirty="0"/>
          </a:p>
          <a:p>
            <a:r>
              <a:rPr lang="en-US" sz="1800" dirty="0" err="1"/>
              <a:t>BinNode</a:t>
            </a:r>
            <a:r>
              <a:rPr lang="en-US" sz="1800" dirty="0"/>
              <a:t>&lt;</a:t>
            </a:r>
            <a:r>
              <a:rPr lang="en-US" sz="1800" dirty="0" err="1"/>
              <a:t>Integert</a:t>
            </a:r>
            <a:r>
              <a:rPr lang="en-US" sz="1800" dirty="0"/>
              <a:t>&gt; p1= new </a:t>
            </a:r>
            <a:r>
              <a:rPr lang="en-US" sz="1800" dirty="0" err="1"/>
              <a:t>BinNode</a:t>
            </a:r>
            <a:r>
              <a:rPr lang="en-US" sz="1800" dirty="0"/>
              <a:t> &lt;Integer&gt; (p1,0,null);</a:t>
            </a:r>
          </a:p>
          <a:p>
            <a:r>
              <a:rPr lang="en-US" sz="1800" dirty="0"/>
              <a:t> p1. </a:t>
            </a:r>
            <a:r>
              <a:rPr lang="en-US" sz="1800" dirty="0" err="1"/>
              <a:t>getLeft</a:t>
            </a:r>
            <a:r>
              <a:rPr lang="en-US" sz="1800" dirty="0"/>
              <a:t>().</a:t>
            </a:r>
            <a:r>
              <a:rPr lang="en-US" sz="1800" dirty="0" err="1"/>
              <a:t>setRight</a:t>
            </a:r>
            <a:r>
              <a:rPr lang="en-US" sz="1800" dirty="0"/>
              <a:t>(p1);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algn="r" rtl="1"/>
            <a:r>
              <a:rPr lang="he-IL" sz="1800" dirty="0"/>
              <a:t>השלב  הבא</a:t>
            </a:r>
          </a:p>
          <a:p>
            <a:pPr algn="r" rtl="1"/>
            <a:endParaRPr lang="en-US" sz="1800" dirty="0"/>
          </a:p>
          <a:p>
            <a:endParaRPr lang="he-IL" sz="1800" dirty="0"/>
          </a:p>
        </p:txBody>
      </p:sp>
      <p:pic>
        <p:nvPicPr>
          <p:cNvPr id="57" name="תמונה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33" y="5154746"/>
            <a:ext cx="5563218" cy="1131239"/>
          </a:xfrm>
          <a:prstGeom prst="rect">
            <a:avLst/>
          </a:prstGeom>
        </p:spPr>
      </p:pic>
      <p:grpSp>
        <p:nvGrpSpPr>
          <p:cNvPr id="26" name="קבוצה 25"/>
          <p:cNvGrpSpPr/>
          <p:nvPr/>
        </p:nvGrpSpPr>
        <p:grpSpPr>
          <a:xfrm>
            <a:off x="6156978" y="4511438"/>
            <a:ext cx="1383221" cy="660249"/>
            <a:chOff x="8437164" y="3556536"/>
            <a:chExt cx="1383221" cy="660249"/>
          </a:xfrm>
        </p:grpSpPr>
        <p:sp>
          <p:nvSpPr>
            <p:cNvPr id="27" name="TextBox 26"/>
            <p:cNvSpPr txBox="1"/>
            <p:nvPr/>
          </p:nvSpPr>
          <p:spPr>
            <a:xfrm>
              <a:off x="8437164" y="3580769"/>
              <a:ext cx="13832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p1</a:t>
              </a:r>
              <a:endParaRPr lang="he-IL" dirty="0"/>
            </a:p>
          </p:txBody>
        </p:sp>
        <p:sp>
          <p:nvSpPr>
            <p:cNvPr id="28" name="מלבן מעוגל 27"/>
            <p:cNvSpPr/>
            <p:nvPr/>
          </p:nvSpPr>
          <p:spPr>
            <a:xfrm>
              <a:off x="9363740" y="3556536"/>
              <a:ext cx="362408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חץ ישר 28"/>
            <p:cNvCxnSpPr>
              <a:cxnSpLocks/>
            </p:cNvCxnSpPr>
            <p:nvPr/>
          </p:nvCxnSpPr>
          <p:spPr>
            <a:xfrm>
              <a:off x="9539587" y="3769757"/>
              <a:ext cx="5357" cy="44702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EC1C87BB-1869-4B59-88D5-B18EC9689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735" y="5210960"/>
            <a:ext cx="2939953" cy="1131990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A64D4915-FE09-48A9-8E6A-A40786F59BE5}"/>
              </a:ext>
            </a:extLst>
          </p:cNvPr>
          <p:cNvCxnSpPr>
            <a:cxnSpLocks/>
          </p:cNvCxnSpPr>
          <p:nvPr/>
        </p:nvCxnSpPr>
        <p:spPr>
          <a:xfrm>
            <a:off x="5879592" y="5836252"/>
            <a:ext cx="438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2E0716-CE48-4802-97B1-C3B4F540E74D}"/>
              </a:ext>
            </a:extLst>
          </p:cNvPr>
          <p:cNvSpPr txBox="1"/>
          <p:nvPr/>
        </p:nvSpPr>
        <p:spPr>
          <a:xfrm>
            <a:off x="7172531" y="5776955"/>
            <a:ext cx="27435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C679D5EF-FEC0-46E4-AD6E-6379E543C1C7}"/>
              </a:ext>
            </a:extLst>
          </p:cNvPr>
          <p:cNvSpPr/>
          <p:nvPr/>
        </p:nvSpPr>
        <p:spPr>
          <a:xfrm>
            <a:off x="1389888" y="4270248"/>
            <a:ext cx="6126480" cy="281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070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1741470" y="1078992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בנאים של חוליה דו-כיוונית</a:t>
            </a:r>
            <a:br>
              <a:rPr lang="he-IL" dirty="0"/>
            </a:br>
            <a:br>
              <a:rPr lang="he-IL" dirty="0"/>
            </a:br>
            <a:r>
              <a:rPr lang="he-IL" dirty="0"/>
              <a:t> מה היה קורה אם היינו יוצרים חוליה ישירות בהגדרת הבנאי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68" name="Google Shape;168;g82e488cbc7_0_21"/>
          <p:cNvSpPr txBox="1">
            <a:spLocks noGrp="1"/>
          </p:cNvSpPr>
          <p:nvPr>
            <p:ph type="body" idx="2"/>
          </p:nvPr>
        </p:nvSpPr>
        <p:spPr>
          <a:xfrm>
            <a:off x="790375" y="3231328"/>
            <a:ext cx="8031900" cy="3046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he-IL" dirty="0">
                <a:noFill/>
              </a:rPr>
              <a:t>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A2752-8AC4-4658-A098-EC0D03EF3EA2}"/>
              </a:ext>
            </a:extLst>
          </p:cNvPr>
          <p:cNvSpPr txBox="1"/>
          <p:nvPr/>
        </p:nvSpPr>
        <p:spPr>
          <a:xfrm>
            <a:off x="1366057" y="2832568"/>
            <a:ext cx="10393127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1800" dirty="0"/>
          </a:p>
          <a:p>
            <a:r>
              <a:rPr lang="en-US" sz="1800" dirty="0" err="1"/>
              <a:t>BinNode</a:t>
            </a:r>
            <a:r>
              <a:rPr lang="en-US" sz="1800" dirty="0"/>
              <a:t>&lt;</a:t>
            </a:r>
            <a:r>
              <a:rPr lang="en-US" sz="1800" dirty="0" err="1"/>
              <a:t>Integert</a:t>
            </a:r>
            <a:r>
              <a:rPr lang="en-US" sz="1800" dirty="0"/>
              <a:t>&gt; p1= new </a:t>
            </a:r>
            <a:r>
              <a:rPr lang="en-US" sz="1800" dirty="0" err="1"/>
              <a:t>BinNode</a:t>
            </a:r>
            <a:r>
              <a:rPr lang="en-US" sz="1800" dirty="0"/>
              <a:t> &lt;Integer&gt; (new </a:t>
            </a:r>
            <a:r>
              <a:rPr lang="en-US" sz="1800" dirty="0" err="1"/>
              <a:t>BinNode</a:t>
            </a:r>
            <a:r>
              <a:rPr lang="en-US" sz="1800" dirty="0"/>
              <a:t>&lt;Integer&gt; (20),26,null);</a:t>
            </a:r>
          </a:p>
          <a:p>
            <a:endParaRPr lang="en-US" sz="1800" dirty="0"/>
          </a:p>
          <a:p>
            <a:r>
              <a:rPr lang="en-US" sz="1800" dirty="0"/>
              <a:t>p1. </a:t>
            </a:r>
            <a:r>
              <a:rPr lang="en-US" sz="1800" dirty="0" err="1"/>
              <a:t>getLeft</a:t>
            </a:r>
            <a:r>
              <a:rPr lang="en-US" sz="1800" dirty="0"/>
              <a:t>().</a:t>
            </a:r>
            <a:r>
              <a:rPr lang="en-US" sz="1800" dirty="0" err="1"/>
              <a:t>setRight</a:t>
            </a:r>
            <a:r>
              <a:rPr lang="en-US" sz="1800" dirty="0"/>
              <a:t>(p1);</a:t>
            </a:r>
          </a:p>
          <a:p>
            <a:endParaRPr lang="en-US" sz="1800" dirty="0"/>
          </a:p>
          <a:p>
            <a:r>
              <a:rPr lang="en-US" sz="1800" dirty="0" err="1"/>
              <a:t>BinNode</a:t>
            </a:r>
            <a:r>
              <a:rPr lang="en-US" sz="1800" dirty="0"/>
              <a:t>&lt;</a:t>
            </a:r>
            <a:r>
              <a:rPr lang="en-US" sz="1800" dirty="0" err="1"/>
              <a:t>Integert</a:t>
            </a:r>
            <a:r>
              <a:rPr lang="en-US" sz="1800" dirty="0"/>
              <a:t>&gt; p1= new </a:t>
            </a:r>
            <a:r>
              <a:rPr lang="en-US" sz="1800" dirty="0" err="1"/>
              <a:t>BinNode</a:t>
            </a:r>
            <a:r>
              <a:rPr lang="en-US" sz="1800" dirty="0"/>
              <a:t> &lt;Integer&gt; (p1,0,null);</a:t>
            </a:r>
          </a:p>
          <a:p>
            <a:r>
              <a:rPr lang="en-US" sz="1800" dirty="0"/>
              <a:t> p1. </a:t>
            </a:r>
            <a:r>
              <a:rPr lang="en-US" sz="1800" dirty="0" err="1"/>
              <a:t>getLeft</a:t>
            </a:r>
            <a:r>
              <a:rPr lang="en-US" sz="1800" dirty="0"/>
              <a:t>().</a:t>
            </a:r>
            <a:r>
              <a:rPr lang="en-US" sz="1800" dirty="0" err="1"/>
              <a:t>setRight</a:t>
            </a:r>
            <a:r>
              <a:rPr lang="en-US" sz="1800" dirty="0"/>
              <a:t>(p1);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algn="r" rtl="1"/>
            <a:r>
              <a:rPr lang="he-IL" sz="1800" dirty="0"/>
              <a:t>השלב  הבא</a:t>
            </a:r>
          </a:p>
          <a:p>
            <a:pPr algn="r" rtl="1"/>
            <a:endParaRPr lang="en-US" sz="1800" dirty="0"/>
          </a:p>
          <a:p>
            <a:endParaRPr lang="he-IL" sz="1800" dirty="0"/>
          </a:p>
        </p:txBody>
      </p:sp>
      <p:pic>
        <p:nvPicPr>
          <p:cNvPr id="57" name="תמונה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33" y="5154746"/>
            <a:ext cx="5563218" cy="1131239"/>
          </a:xfrm>
          <a:prstGeom prst="rect">
            <a:avLst/>
          </a:prstGeom>
        </p:spPr>
      </p:pic>
      <p:grpSp>
        <p:nvGrpSpPr>
          <p:cNvPr id="26" name="קבוצה 25"/>
          <p:cNvGrpSpPr/>
          <p:nvPr/>
        </p:nvGrpSpPr>
        <p:grpSpPr>
          <a:xfrm>
            <a:off x="6618100" y="4550711"/>
            <a:ext cx="1383221" cy="660249"/>
            <a:chOff x="8437164" y="3556536"/>
            <a:chExt cx="1383221" cy="660249"/>
          </a:xfrm>
        </p:grpSpPr>
        <p:sp>
          <p:nvSpPr>
            <p:cNvPr id="27" name="TextBox 26"/>
            <p:cNvSpPr txBox="1"/>
            <p:nvPr/>
          </p:nvSpPr>
          <p:spPr>
            <a:xfrm>
              <a:off x="8437164" y="3580769"/>
              <a:ext cx="13832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p1</a:t>
              </a:r>
              <a:endParaRPr lang="he-IL" dirty="0"/>
            </a:p>
          </p:txBody>
        </p:sp>
        <p:sp>
          <p:nvSpPr>
            <p:cNvPr id="28" name="מלבן מעוגל 27"/>
            <p:cNvSpPr/>
            <p:nvPr/>
          </p:nvSpPr>
          <p:spPr>
            <a:xfrm>
              <a:off x="9363740" y="3556536"/>
              <a:ext cx="362408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חץ ישר 28"/>
            <p:cNvCxnSpPr>
              <a:cxnSpLocks/>
            </p:cNvCxnSpPr>
            <p:nvPr/>
          </p:nvCxnSpPr>
          <p:spPr>
            <a:xfrm>
              <a:off x="9539587" y="3769757"/>
              <a:ext cx="5357" cy="44702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EC1C87BB-1869-4B59-88D5-B18EC9689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735" y="5210960"/>
            <a:ext cx="2939953" cy="1131990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A64D4915-FE09-48A9-8E6A-A40786F59BE5}"/>
              </a:ext>
            </a:extLst>
          </p:cNvPr>
          <p:cNvCxnSpPr>
            <a:cxnSpLocks/>
          </p:cNvCxnSpPr>
          <p:nvPr/>
        </p:nvCxnSpPr>
        <p:spPr>
          <a:xfrm>
            <a:off x="5879592" y="5836252"/>
            <a:ext cx="438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2E0716-CE48-4802-97B1-C3B4F540E74D}"/>
              </a:ext>
            </a:extLst>
          </p:cNvPr>
          <p:cNvSpPr txBox="1"/>
          <p:nvPr/>
        </p:nvSpPr>
        <p:spPr>
          <a:xfrm>
            <a:off x="7172531" y="5776955"/>
            <a:ext cx="27435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DF23748-1995-4CCC-A465-8F23112DF618}"/>
              </a:ext>
            </a:extLst>
          </p:cNvPr>
          <p:cNvSpPr/>
          <p:nvPr/>
        </p:nvSpPr>
        <p:spPr>
          <a:xfrm>
            <a:off x="1496291" y="4574944"/>
            <a:ext cx="2798618" cy="188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718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6096000" y="253860"/>
            <a:ext cx="6169573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/>
              <a:t>המחלקה </a:t>
            </a:r>
            <a:r>
              <a:rPr lang="en-US" sz="3600" dirty="0"/>
              <a:t> </a:t>
            </a:r>
            <a:r>
              <a:rPr lang="en-US" sz="3600" dirty="0" err="1"/>
              <a:t>BinNode</a:t>
            </a:r>
            <a:r>
              <a:rPr lang="en-US" sz="3600" dirty="0"/>
              <a:t>&lt;T&gt;</a:t>
            </a:r>
            <a:endParaRPr sz="3600" dirty="0"/>
          </a:p>
        </p:txBody>
      </p:sp>
      <p:sp>
        <p:nvSpPr>
          <p:cNvPr id="167" name="Google Shape;167;g82e488cbc7_0_21"/>
          <p:cNvSpPr txBox="1">
            <a:spLocks noGrp="1"/>
          </p:cNvSpPr>
          <p:nvPr>
            <p:ph type="body" idx="1"/>
          </p:nvPr>
        </p:nvSpPr>
        <p:spPr>
          <a:xfrm>
            <a:off x="515275" y="1185680"/>
            <a:ext cx="8307000" cy="16571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	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 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0D49F19-0D6A-4FA2-B72C-0DCE0BCE3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40"/>
            <a:ext cx="6589986" cy="67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6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2e488cbc7_0_28"/>
          <p:cNvSpPr txBox="1">
            <a:spLocks noGrp="1"/>
          </p:cNvSpPr>
          <p:nvPr>
            <p:ph type="title"/>
          </p:nvPr>
        </p:nvSpPr>
        <p:spPr>
          <a:xfrm>
            <a:off x="2234460" y="528402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spcBef>
                <a:spcPts val="560"/>
              </a:spcBef>
            </a:pPr>
            <a:r>
              <a:rPr lang="he-IL" dirty="0"/>
              <a:t>שימוש המחלקה </a:t>
            </a:r>
            <a:r>
              <a:rPr lang="en-US" dirty="0" err="1"/>
              <a:t>BinNode</a:t>
            </a:r>
            <a:r>
              <a:rPr lang="en-US" dirty="0"/>
              <a:t> </a:t>
            </a:r>
            <a:br>
              <a:rPr lang="he-IL" dirty="0"/>
            </a:br>
            <a:r>
              <a:rPr lang="he-IL" dirty="0"/>
              <a:t>רשימה דו-כיוונית </a:t>
            </a:r>
          </a:p>
        </p:txBody>
      </p:sp>
      <p:sp>
        <p:nvSpPr>
          <p:cNvPr id="175" name="Google Shape;175;g82e488cbc7_0_28"/>
          <p:cNvSpPr txBox="1">
            <a:spLocks noGrp="1"/>
          </p:cNvSpPr>
          <p:nvPr>
            <p:ph type="body" idx="1"/>
          </p:nvPr>
        </p:nvSpPr>
        <p:spPr>
          <a:xfrm>
            <a:off x="199966" y="1500989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פעולות רשימה דו כיוונית </a:t>
            </a:r>
            <a:endParaRPr dirty="0"/>
          </a:p>
        </p:txBody>
      </p:sp>
      <p:sp>
        <p:nvSpPr>
          <p:cNvPr id="176" name="Google Shape;176;g82e488cbc7_0_2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994418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e-IL" dirty="0"/>
          </a:p>
          <a:p>
            <a:pPr marL="342900" indent="-342900">
              <a:spcAft>
                <a:spcPts val="600"/>
              </a:spcAft>
            </a:pPr>
            <a:r>
              <a:rPr lang="he-IL" dirty="0"/>
              <a:t>יצירת רשימה דו-כיוונית</a:t>
            </a:r>
            <a:r>
              <a:rPr lang="en-US" dirty="0"/>
              <a:t>.</a:t>
            </a:r>
            <a:r>
              <a:rPr lang="he-IL" dirty="0"/>
              <a:t>                                                         </a:t>
            </a:r>
            <a:r>
              <a:rPr lang="en-US" dirty="0"/>
              <a:t>build(data)</a:t>
            </a:r>
            <a:br>
              <a:rPr lang="en-US" dirty="0"/>
            </a:br>
            <a:r>
              <a:rPr lang="he-IL" dirty="0"/>
              <a:t>החזרת ההפניה לחוליה הראשונה                      </a:t>
            </a:r>
            <a:r>
              <a:rPr lang="en-US" dirty="0" err="1"/>
              <a:t>getFirst</a:t>
            </a:r>
            <a:r>
              <a:rPr lang="en-US" dirty="0"/>
              <a:t>()</a:t>
            </a:r>
            <a:r>
              <a:rPr lang="he-IL" dirty="0"/>
              <a:t> </a:t>
            </a:r>
            <a:r>
              <a:rPr lang="en-US" dirty="0" err="1"/>
              <a:t>BinNode</a:t>
            </a:r>
            <a:r>
              <a:rPr lang="en-US" dirty="0"/>
              <a:t>&lt;T&gt;</a:t>
            </a:r>
            <a:endParaRPr lang="he-IL" dirty="0"/>
          </a:p>
          <a:p>
            <a:pPr marL="342900" indent="-342900">
              <a:spcAft>
                <a:spcPts val="600"/>
              </a:spcAft>
            </a:pPr>
            <a:r>
              <a:rPr lang="he-IL" dirty="0"/>
              <a:t>מחיקת חוליה ברשימה דו-כיוונית                 </a:t>
            </a:r>
            <a:r>
              <a:rPr lang="en-US" dirty="0"/>
              <a:t>remove(</a:t>
            </a:r>
            <a:r>
              <a:rPr lang="en-US" dirty="0" err="1"/>
              <a:t>BinNode</a:t>
            </a:r>
            <a:r>
              <a:rPr lang="en-US" dirty="0"/>
              <a:t>&lt;T&gt; </a:t>
            </a:r>
            <a:r>
              <a:rPr lang="en-US" dirty="0" err="1"/>
              <a:t>pos</a:t>
            </a:r>
            <a:r>
              <a:rPr lang="en-US" dirty="0"/>
              <a:t>)</a:t>
            </a:r>
            <a:r>
              <a:rPr lang="he-IL" dirty="0"/>
              <a:t> </a:t>
            </a:r>
            <a:endParaRPr lang="en-US" dirty="0"/>
          </a:p>
          <a:p>
            <a:pPr marL="342900" indent="-342900">
              <a:spcAft>
                <a:spcPts val="600"/>
              </a:spcAft>
            </a:pPr>
            <a:r>
              <a:rPr lang="he-IL" dirty="0"/>
              <a:t>החזרת הפניה לסוף הרשימה הדו כיוונית.</a:t>
            </a:r>
            <a:r>
              <a:rPr lang="en-US" dirty="0" err="1"/>
              <a:t>getLast</a:t>
            </a:r>
            <a:r>
              <a:rPr lang="en-US" dirty="0"/>
              <a:t>()           </a:t>
            </a:r>
            <a:r>
              <a:rPr lang="he-IL" dirty="0"/>
              <a:t> </a:t>
            </a:r>
            <a:r>
              <a:rPr lang="en-US" dirty="0" err="1"/>
              <a:t>BinNode</a:t>
            </a:r>
            <a:r>
              <a:rPr lang="en-US" dirty="0"/>
              <a:t>&lt;T&gt;</a:t>
            </a:r>
            <a:endParaRPr lang="he-IL" dirty="0"/>
          </a:p>
          <a:p>
            <a:pPr marL="342900" indent="-342900">
              <a:spcAft>
                <a:spcPts val="600"/>
              </a:spcAft>
            </a:pPr>
            <a:r>
              <a:rPr lang="he-IL" dirty="0"/>
              <a:t>הדפסת רשימת דו-כיוונית – תרגיל</a:t>
            </a:r>
            <a:r>
              <a:rPr lang="en-US" dirty="0"/>
              <a:t>.</a:t>
            </a:r>
            <a:r>
              <a:rPr lang="he-IL" dirty="0"/>
              <a:t>                                           </a:t>
            </a:r>
            <a:r>
              <a:rPr lang="en-US" dirty="0" err="1"/>
              <a:t>printList</a:t>
            </a:r>
            <a:r>
              <a:rPr lang="en-US" dirty="0"/>
              <a:t>()</a:t>
            </a:r>
            <a:r>
              <a:rPr lang="he-IL" dirty="0"/>
              <a:t>           </a:t>
            </a:r>
          </a:p>
          <a:p>
            <a:pPr marL="342900" indent="-342900">
              <a:spcAft>
                <a:spcPts val="600"/>
              </a:spcAft>
            </a:pPr>
            <a:r>
              <a:rPr lang="he-IL" dirty="0"/>
              <a:t>הדפסת רשימת  דו-כיוונית בסדר הפוך – תרגיל            </a:t>
            </a:r>
            <a:r>
              <a:rPr lang="en-US" dirty="0" err="1"/>
              <a:t>printOpositList</a:t>
            </a:r>
            <a:r>
              <a:rPr lang="en-US" dirty="0"/>
              <a:t>()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999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רשימה דו כיוונית </a:t>
            </a:r>
            <a:endParaRPr dirty="0"/>
          </a:p>
        </p:txBody>
      </p:sp>
      <p:sp>
        <p:nvSpPr>
          <p:cNvPr id="167" name="Google Shape;167;g82e488cbc7_0_21"/>
          <p:cNvSpPr txBox="1">
            <a:spLocks noGrp="1"/>
          </p:cNvSpPr>
          <p:nvPr>
            <p:ph type="body" idx="1"/>
          </p:nvPr>
        </p:nvSpPr>
        <p:spPr>
          <a:xfrm>
            <a:off x="515275" y="1185680"/>
            <a:ext cx="8307000" cy="16571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	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 </a:t>
            </a:r>
            <a:endParaRPr dirty="0"/>
          </a:p>
        </p:txBody>
      </p:sp>
      <p:sp>
        <p:nvSpPr>
          <p:cNvPr id="168" name="Google Shape;168;g82e488cbc7_0_21"/>
          <p:cNvSpPr txBox="1">
            <a:spLocks noGrp="1"/>
          </p:cNvSpPr>
          <p:nvPr>
            <p:ph type="body" idx="2"/>
          </p:nvPr>
        </p:nvSpPr>
        <p:spPr>
          <a:xfrm>
            <a:off x="790375" y="3231328"/>
            <a:ext cx="8031900" cy="3046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he-IL" dirty="0">
                <a:noFill/>
              </a:rPr>
              <a:t>55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64D1F55-4039-4DB4-A1C3-3D23F742B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20" y="2217914"/>
            <a:ext cx="9310559" cy="24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תמונה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בניה של רשימה דו-כיוונית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3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תמונה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בניה של רשימה דו-כיוונית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1040199" y="2530548"/>
            <a:ext cx="6982047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9" name="קבוצה 38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40" name="מחבר ישר 39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קבוצה 44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67" name="מחבר ישר 66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מחבר ישר 67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2034721" y="5556668"/>
            <a:ext cx="2527697" cy="959899"/>
            <a:chOff x="751726" y="2417772"/>
            <a:chExt cx="2527697" cy="959899"/>
          </a:xfrm>
        </p:grpSpPr>
        <p:grpSp>
          <p:nvGrpSpPr>
            <p:cNvPr id="51" name="קבוצה 50"/>
            <p:cNvGrpSpPr/>
            <p:nvPr/>
          </p:nvGrpSpPr>
          <p:grpSpPr>
            <a:xfrm>
              <a:off x="751726" y="2417772"/>
              <a:ext cx="2527697" cy="959899"/>
              <a:chOff x="751726" y="2339804"/>
              <a:chExt cx="2527697" cy="959899"/>
            </a:xfrm>
          </p:grpSpPr>
          <p:grpSp>
            <p:nvGrpSpPr>
              <p:cNvPr id="55" name="קבוצה 54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63" name="קבוצה 62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65" name="מלבן מעוגל 64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66" name="מחבר ישר 65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56" name="קבוצה 55"/>
              <p:cNvGrpSpPr/>
              <p:nvPr/>
            </p:nvGrpSpPr>
            <p:grpSpPr>
              <a:xfrm>
                <a:off x="2362394" y="2835037"/>
                <a:ext cx="917029" cy="257265"/>
                <a:chOff x="6606363" y="4579088"/>
                <a:chExt cx="1679022" cy="432391"/>
              </a:xfrm>
            </p:grpSpPr>
            <p:sp>
              <p:nvSpPr>
                <p:cNvPr id="61" name="מלבן מעוגל 60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62" name="מחבר חץ ישר 61"/>
                <p:cNvCxnSpPr/>
                <p:nvPr/>
              </p:nvCxnSpPr>
              <p:spPr>
                <a:xfrm flipV="1">
                  <a:off x="6886353" y="4675057"/>
                  <a:ext cx="1399032" cy="28083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קבוצה 56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59" name="מלבן מעוגל 58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60" name="מחבר חץ ישר 59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מלבן מעוגל 57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48" name="TextBox 47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r>
                <a:rPr lang="en-US" dirty="0"/>
                <a:t>   </a:t>
              </a:r>
              <a:endParaRPr lang="he-IL" dirty="0"/>
            </a:p>
          </p:txBody>
        </p:sp>
        <p:sp>
          <p:nvSpPr>
            <p:cNvPr id="49" name="מלבן מעוגל 48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0" name="מחבר חץ ישר 49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69" name="מחבר חץ ישר 68"/>
          <p:cNvCxnSpPr/>
          <p:nvPr/>
        </p:nvCxnSpPr>
        <p:spPr>
          <a:xfrm>
            <a:off x="9562214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74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580058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525064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מדעי המחשב 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2721197"/>
            <a:ext cx="121920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>
              <a:spcAft>
                <a:spcPts val="600"/>
              </a:spcAft>
            </a:pPr>
            <a:r>
              <a:rPr lang="he-IL" dirty="0"/>
              <a:t>מבנה נתונים –</a:t>
            </a:r>
            <a:r>
              <a:rPr lang="en-US" dirty="0" err="1"/>
              <a:t>BinNode</a:t>
            </a:r>
            <a:r>
              <a:rPr lang="he-IL" dirty="0"/>
              <a:t> חוליה דו כיוונית 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78925" y="3313381"/>
            <a:ext cx="12309600" cy="1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המורה: </a:t>
            </a:r>
            <a:r>
              <a:rPr lang="he-IL" sz="3200" dirty="0"/>
              <a:t>אתי הרשקוביץ 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תמונה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1895489" y="5556668"/>
            <a:ext cx="2666929" cy="959899"/>
            <a:chOff x="1895489" y="5556668"/>
            <a:chExt cx="2666929" cy="959899"/>
          </a:xfrm>
        </p:grpSpPr>
        <p:grpSp>
          <p:nvGrpSpPr>
            <p:cNvPr id="4" name="קבוצה 3"/>
            <p:cNvGrpSpPr/>
            <p:nvPr/>
          </p:nvGrpSpPr>
          <p:grpSpPr>
            <a:xfrm>
              <a:off x="1895489" y="5556668"/>
              <a:ext cx="2666929" cy="959899"/>
              <a:chOff x="1895489" y="5556668"/>
              <a:chExt cx="2666929" cy="959899"/>
            </a:xfrm>
          </p:grpSpPr>
          <p:grpSp>
            <p:nvGrpSpPr>
              <p:cNvPr id="8" name="קבוצה 7"/>
              <p:cNvGrpSpPr/>
              <p:nvPr/>
            </p:nvGrpSpPr>
            <p:grpSpPr>
              <a:xfrm>
                <a:off x="1895489" y="6113746"/>
                <a:ext cx="149245" cy="152060"/>
                <a:chOff x="8144048" y="3822404"/>
                <a:chExt cx="298203" cy="522768"/>
              </a:xfrm>
            </p:grpSpPr>
            <p:cxnSp>
              <p:nvCxnSpPr>
                <p:cNvPr id="9" name="מחבר ישר 8"/>
                <p:cNvCxnSpPr/>
                <p:nvPr/>
              </p:nvCxnSpPr>
              <p:spPr>
                <a:xfrm flipH="1">
                  <a:off x="8218966" y="3845442"/>
                  <a:ext cx="223285" cy="49973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מחבר ישר 9"/>
                <p:cNvCxnSpPr/>
                <p:nvPr/>
              </p:nvCxnSpPr>
              <p:spPr>
                <a:xfrm flipH="1">
                  <a:off x="8144048" y="3822404"/>
                  <a:ext cx="223285" cy="49973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קבוצה 13"/>
              <p:cNvGrpSpPr/>
              <p:nvPr/>
            </p:nvGrpSpPr>
            <p:grpSpPr>
              <a:xfrm>
                <a:off x="2034721" y="5556668"/>
                <a:ext cx="2527697" cy="959899"/>
                <a:chOff x="751726" y="2417772"/>
                <a:chExt cx="2527697" cy="959899"/>
              </a:xfrm>
            </p:grpSpPr>
            <p:grpSp>
              <p:nvGrpSpPr>
                <p:cNvPr id="15" name="קבוצה 14"/>
                <p:cNvGrpSpPr/>
                <p:nvPr/>
              </p:nvGrpSpPr>
              <p:grpSpPr>
                <a:xfrm>
                  <a:off x="751726" y="2417772"/>
                  <a:ext cx="2527697" cy="959899"/>
                  <a:chOff x="751726" y="2339804"/>
                  <a:chExt cx="2527697" cy="959899"/>
                </a:xfrm>
              </p:grpSpPr>
              <p:grpSp>
                <p:nvGrpSpPr>
                  <p:cNvPr id="19" name="קבוצה 18"/>
                  <p:cNvGrpSpPr/>
                  <p:nvPr/>
                </p:nvGrpSpPr>
                <p:grpSpPr>
                  <a:xfrm>
                    <a:off x="1268818" y="2339804"/>
                    <a:ext cx="1520538" cy="959899"/>
                    <a:chOff x="4416056" y="3678865"/>
                    <a:chExt cx="3103994" cy="1729563"/>
                  </a:xfrm>
                </p:grpSpPr>
                <p:grpSp>
                  <p:nvGrpSpPr>
                    <p:cNvPr id="27" name="קבוצה 26"/>
                    <p:cNvGrpSpPr/>
                    <p:nvPr/>
                  </p:nvGrpSpPr>
                  <p:grpSpPr>
                    <a:xfrm>
                      <a:off x="4416056" y="3678865"/>
                      <a:ext cx="3076353" cy="1729563"/>
                      <a:chOff x="4416056" y="3678865"/>
                      <a:chExt cx="3076353" cy="1729563"/>
                    </a:xfrm>
                    <a:solidFill>
                      <a:schemeClr val="accent1">
                        <a:lumMod val="40000"/>
                        <a:lumOff val="60000"/>
                      </a:schemeClr>
                    </a:solidFill>
                  </p:grpSpPr>
                  <p:sp>
                    <p:nvSpPr>
                      <p:cNvPr id="29" name="מלבן מעוגל 28"/>
                      <p:cNvSpPr/>
                      <p:nvPr/>
                    </p:nvSpPr>
                    <p:spPr>
                      <a:xfrm>
                        <a:off x="4416056" y="3678865"/>
                        <a:ext cx="3069265" cy="1729563"/>
                      </a:xfrm>
                      <a:prstGeom prst="round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0" name="מחבר ישר 29"/>
                      <p:cNvCxnSpPr/>
                      <p:nvPr/>
                    </p:nvCxnSpPr>
                    <p:spPr>
                      <a:xfrm>
                        <a:off x="4416056" y="4160874"/>
                        <a:ext cx="3076353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4633106" y="3763925"/>
                      <a:ext cx="2886944" cy="4575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1050" dirty="0" err="1"/>
                        <a:t>BinNode</a:t>
                      </a:r>
                      <a:r>
                        <a:rPr lang="en-US" sz="1050" dirty="0"/>
                        <a:t> &lt;Integer&gt;</a:t>
                      </a:r>
                      <a:endParaRPr lang="he-IL" sz="1050" dirty="0"/>
                    </a:p>
                  </p:txBody>
                </p:sp>
              </p:grpSp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2362394" y="2835037"/>
                    <a:ext cx="917029" cy="257265"/>
                    <a:chOff x="6606363" y="4579088"/>
                    <a:chExt cx="1679022" cy="432391"/>
                  </a:xfrm>
                </p:grpSpPr>
                <p:sp>
                  <p:nvSpPr>
                    <p:cNvPr id="25" name="מלבן מעוגל 24"/>
                    <p:cNvSpPr/>
                    <p:nvPr/>
                  </p:nvSpPr>
                  <p:spPr>
                    <a:xfrm>
                      <a:off x="6606363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26" name="מחבר חץ ישר 25"/>
                    <p:cNvCxnSpPr/>
                    <p:nvPr/>
                  </p:nvCxnSpPr>
                  <p:spPr>
                    <a:xfrm flipV="1">
                      <a:off x="6886353" y="4675057"/>
                      <a:ext cx="1399032" cy="28083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קבוצה 20"/>
                  <p:cNvGrpSpPr/>
                  <p:nvPr/>
                </p:nvGrpSpPr>
                <p:grpSpPr>
                  <a:xfrm>
                    <a:off x="751726" y="2819753"/>
                    <a:ext cx="937587" cy="257265"/>
                    <a:chOff x="3603162" y="4579088"/>
                    <a:chExt cx="1716663" cy="432391"/>
                  </a:xfrm>
                </p:grpSpPr>
                <p:sp>
                  <p:nvSpPr>
                    <p:cNvPr id="23" name="מלבן מעוגל 22"/>
                    <p:cNvSpPr/>
                    <p:nvPr/>
                  </p:nvSpPr>
                  <p:spPr>
                    <a:xfrm>
                      <a:off x="4759844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24" name="מחבר חץ ישר 23"/>
                    <p:cNvCxnSpPr/>
                    <p:nvPr/>
                  </p:nvCxnSpPr>
                  <p:spPr>
                    <a:xfrm flipH="1">
                      <a:off x="3603162" y="4862619"/>
                      <a:ext cx="1436671" cy="10632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" name="מלבן מעוגל 21"/>
                  <p:cNvSpPr/>
                  <p:nvPr/>
                </p:nvSpPr>
                <p:spPr>
                  <a:xfrm>
                    <a:off x="1803964" y="2810104"/>
                    <a:ext cx="456092" cy="262581"/>
                  </a:xfrm>
                  <a:prstGeom prst="round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785177" y="2675912"/>
                  <a:ext cx="50318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value</a:t>
                  </a:r>
                  <a:endParaRPr lang="he-IL" sz="10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217011" y="2692939"/>
                  <a:ext cx="63705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right</a:t>
                  </a:r>
                  <a:endParaRPr lang="he-IL" sz="1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330468" y="2699738"/>
                  <a:ext cx="430920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left</a:t>
                  </a:r>
                  <a:endParaRPr lang="he-IL" sz="1000" dirty="0"/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3021837" y="5998238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he-IL" sz="1000" dirty="0"/>
            </a:p>
          </p:txBody>
        </p:sp>
      </p:grpSp>
      <p:sp>
        <p:nvSpPr>
          <p:cNvPr id="6" name="מלבן מעוגל 5"/>
          <p:cNvSpPr/>
          <p:nvPr/>
        </p:nvSpPr>
        <p:spPr>
          <a:xfrm>
            <a:off x="1071394" y="2802588"/>
            <a:ext cx="4641834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8" name="קבוצה 37"/>
          <p:cNvGrpSpPr/>
          <p:nvPr/>
        </p:nvGrpSpPr>
        <p:grpSpPr>
          <a:xfrm>
            <a:off x="2910478" y="4607191"/>
            <a:ext cx="769121" cy="905779"/>
            <a:chOff x="1536390" y="1453735"/>
            <a:chExt cx="769121" cy="905779"/>
          </a:xfrm>
        </p:grpSpPr>
        <p:sp>
          <p:nvSpPr>
            <p:cNvPr id="39" name="TextBox 3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1" name="מחבר חץ ישר 40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קבוצה 44"/>
          <p:cNvGrpSpPr/>
          <p:nvPr/>
        </p:nvGrpSpPr>
        <p:grpSpPr>
          <a:xfrm>
            <a:off x="5230823" y="4553259"/>
            <a:ext cx="769121" cy="905779"/>
            <a:chOff x="1536390" y="1453735"/>
            <a:chExt cx="769121" cy="905779"/>
          </a:xfrm>
        </p:grpSpPr>
        <p:sp>
          <p:nvSpPr>
            <p:cNvPr id="46" name="TextBox 45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47" name="מלבן מעוגל 46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8" name="מחבר חץ ישר 47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קבוצה 48"/>
          <p:cNvGrpSpPr/>
          <p:nvPr/>
        </p:nvGrpSpPr>
        <p:grpSpPr>
          <a:xfrm>
            <a:off x="5540760" y="5414070"/>
            <a:ext cx="149245" cy="152060"/>
            <a:chOff x="8144048" y="3822404"/>
            <a:chExt cx="298203" cy="522768"/>
          </a:xfrm>
        </p:grpSpPr>
        <p:cxnSp>
          <p:nvCxnSpPr>
            <p:cNvPr id="50" name="מחבר ישר 49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קבוצה 51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53" name="TextBox 5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  </a:t>
              </a:r>
              <a:r>
                <a:rPr lang="en-US" dirty="0" err="1"/>
                <a:t>bLst</a:t>
              </a:r>
              <a:r>
                <a:rPr lang="he-IL" dirty="0"/>
                <a:t> </a:t>
              </a:r>
            </a:p>
          </p:txBody>
        </p:sp>
        <p:sp>
          <p:nvSpPr>
            <p:cNvPr id="54" name="מלבן מעוגל 5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5" name="מחבר חץ ישר 5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58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תמונה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1895489" y="5556668"/>
            <a:ext cx="2666929" cy="959899"/>
            <a:chOff x="1895489" y="5556668"/>
            <a:chExt cx="2666929" cy="959899"/>
          </a:xfrm>
        </p:grpSpPr>
        <p:grpSp>
          <p:nvGrpSpPr>
            <p:cNvPr id="4" name="קבוצה 3"/>
            <p:cNvGrpSpPr/>
            <p:nvPr/>
          </p:nvGrpSpPr>
          <p:grpSpPr>
            <a:xfrm>
              <a:off x="1895489" y="5556668"/>
              <a:ext cx="2666929" cy="959899"/>
              <a:chOff x="1895489" y="5556668"/>
              <a:chExt cx="2666929" cy="959899"/>
            </a:xfrm>
          </p:grpSpPr>
          <p:grpSp>
            <p:nvGrpSpPr>
              <p:cNvPr id="8" name="קבוצה 7"/>
              <p:cNvGrpSpPr/>
              <p:nvPr/>
            </p:nvGrpSpPr>
            <p:grpSpPr>
              <a:xfrm>
                <a:off x="1895489" y="6113746"/>
                <a:ext cx="149245" cy="152060"/>
                <a:chOff x="8144048" y="3822404"/>
                <a:chExt cx="298203" cy="522768"/>
              </a:xfrm>
            </p:grpSpPr>
            <p:cxnSp>
              <p:nvCxnSpPr>
                <p:cNvPr id="9" name="מחבר ישר 8"/>
                <p:cNvCxnSpPr/>
                <p:nvPr/>
              </p:nvCxnSpPr>
              <p:spPr>
                <a:xfrm flipH="1">
                  <a:off x="8218966" y="3845442"/>
                  <a:ext cx="223285" cy="49973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מחבר ישר 9"/>
                <p:cNvCxnSpPr/>
                <p:nvPr/>
              </p:nvCxnSpPr>
              <p:spPr>
                <a:xfrm flipH="1">
                  <a:off x="8144048" y="3822404"/>
                  <a:ext cx="223285" cy="49973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קבוצה 13"/>
              <p:cNvGrpSpPr/>
              <p:nvPr/>
            </p:nvGrpSpPr>
            <p:grpSpPr>
              <a:xfrm>
                <a:off x="2034721" y="5556668"/>
                <a:ext cx="2527697" cy="959899"/>
                <a:chOff x="751726" y="2417772"/>
                <a:chExt cx="2527697" cy="959899"/>
              </a:xfrm>
            </p:grpSpPr>
            <p:grpSp>
              <p:nvGrpSpPr>
                <p:cNvPr id="15" name="קבוצה 14"/>
                <p:cNvGrpSpPr/>
                <p:nvPr/>
              </p:nvGrpSpPr>
              <p:grpSpPr>
                <a:xfrm>
                  <a:off x="751726" y="2417772"/>
                  <a:ext cx="2527697" cy="959899"/>
                  <a:chOff x="751726" y="2339804"/>
                  <a:chExt cx="2527697" cy="959899"/>
                </a:xfrm>
              </p:grpSpPr>
              <p:grpSp>
                <p:nvGrpSpPr>
                  <p:cNvPr id="19" name="קבוצה 18"/>
                  <p:cNvGrpSpPr/>
                  <p:nvPr/>
                </p:nvGrpSpPr>
                <p:grpSpPr>
                  <a:xfrm>
                    <a:off x="1268818" y="2339804"/>
                    <a:ext cx="1520538" cy="959899"/>
                    <a:chOff x="4416056" y="3678865"/>
                    <a:chExt cx="3103994" cy="1729563"/>
                  </a:xfrm>
                </p:grpSpPr>
                <p:grpSp>
                  <p:nvGrpSpPr>
                    <p:cNvPr id="27" name="קבוצה 26"/>
                    <p:cNvGrpSpPr/>
                    <p:nvPr/>
                  </p:nvGrpSpPr>
                  <p:grpSpPr>
                    <a:xfrm>
                      <a:off x="4416056" y="3678865"/>
                      <a:ext cx="3076353" cy="1729563"/>
                      <a:chOff x="4416056" y="3678865"/>
                      <a:chExt cx="3076353" cy="1729563"/>
                    </a:xfrm>
                    <a:solidFill>
                      <a:schemeClr val="accent1">
                        <a:lumMod val="40000"/>
                        <a:lumOff val="60000"/>
                      </a:schemeClr>
                    </a:solidFill>
                  </p:grpSpPr>
                  <p:sp>
                    <p:nvSpPr>
                      <p:cNvPr id="29" name="מלבן מעוגל 28"/>
                      <p:cNvSpPr/>
                      <p:nvPr/>
                    </p:nvSpPr>
                    <p:spPr>
                      <a:xfrm>
                        <a:off x="4416056" y="3678865"/>
                        <a:ext cx="3069265" cy="1729563"/>
                      </a:xfrm>
                      <a:prstGeom prst="round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0" name="מחבר ישר 29"/>
                      <p:cNvCxnSpPr/>
                      <p:nvPr/>
                    </p:nvCxnSpPr>
                    <p:spPr>
                      <a:xfrm>
                        <a:off x="4416056" y="4160874"/>
                        <a:ext cx="3076353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4633106" y="3763925"/>
                      <a:ext cx="2886944" cy="4575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1050" dirty="0" err="1"/>
                        <a:t>BinNode</a:t>
                      </a:r>
                      <a:r>
                        <a:rPr lang="en-US" sz="1050" dirty="0"/>
                        <a:t> &lt;Integer&gt;</a:t>
                      </a:r>
                      <a:endParaRPr lang="he-IL" sz="1050" dirty="0"/>
                    </a:p>
                  </p:txBody>
                </p:sp>
              </p:grpSp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2362394" y="2835037"/>
                    <a:ext cx="917029" cy="257265"/>
                    <a:chOff x="6606363" y="4579088"/>
                    <a:chExt cx="1679022" cy="432391"/>
                  </a:xfrm>
                </p:grpSpPr>
                <p:sp>
                  <p:nvSpPr>
                    <p:cNvPr id="25" name="מלבן מעוגל 24"/>
                    <p:cNvSpPr/>
                    <p:nvPr/>
                  </p:nvSpPr>
                  <p:spPr>
                    <a:xfrm>
                      <a:off x="6606363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26" name="מחבר חץ ישר 25"/>
                    <p:cNvCxnSpPr/>
                    <p:nvPr/>
                  </p:nvCxnSpPr>
                  <p:spPr>
                    <a:xfrm flipV="1">
                      <a:off x="6886353" y="4675057"/>
                      <a:ext cx="1399032" cy="28083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קבוצה 20"/>
                  <p:cNvGrpSpPr/>
                  <p:nvPr/>
                </p:nvGrpSpPr>
                <p:grpSpPr>
                  <a:xfrm>
                    <a:off x="751726" y="2819753"/>
                    <a:ext cx="937587" cy="257265"/>
                    <a:chOff x="3603162" y="4579088"/>
                    <a:chExt cx="1716663" cy="432391"/>
                  </a:xfrm>
                </p:grpSpPr>
                <p:sp>
                  <p:nvSpPr>
                    <p:cNvPr id="23" name="מלבן מעוגל 22"/>
                    <p:cNvSpPr/>
                    <p:nvPr/>
                  </p:nvSpPr>
                  <p:spPr>
                    <a:xfrm>
                      <a:off x="4759844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24" name="מחבר חץ ישר 23"/>
                    <p:cNvCxnSpPr/>
                    <p:nvPr/>
                  </p:nvCxnSpPr>
                  <p:spPr>
                    <a:xfrm flipH="1">
                      <a:off x="3603162" y="4862619"/>
                      <a:ext cx="1436671" cy="10632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" name="מלבן מעוגל 21"/>
                  <p:cNvSpPr/>
                  <p:nvPr/>
                </p:nvSpPr>
                <p:spPr>
                  <a:xfrm>
                    <a:off x="1803964" y="2810104"/>
                    <a:ext cx="456092" cy="262581"/>
                  </a:xfrm>
                  <a:prstGeom prst="round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785177" y="2675912"/>
                  <a:ext cx="50318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value</a:t>
                  </a:r>
                  <a:endParaRPr lang="he-IL" sz="10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217011" y="2692939"/>
                  <a:ext cx="63705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right</a:t>
                  </a:r>
                  <a:endParaRPr lang="he-IL" sz="1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330468" y="2699738"/>
                  <a:ext cx="430920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left</a:t>
                  </a:r>
                  <a:endParaRPr lang="he-IL" sz="1000" dirty="0"/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3021837" y="5998238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he-IL" sz="1000" dirty="0"/>
            </a:p>
          </p:txBody>
        </p:sp>
      </p:grpSp>
      <p:sp>
        <p:nvSpPr>
          <p:cNvPr id="6" name="מלבן מעוגל 5"/>
          <p:cNvSpPr/>
          <p:nvPr/>
        </p:nvSpPr>
        <p:spPr>
          <a:xfrm>
            <a:off x="1613785" y="3310589"/>
            <a:ext cx="3502917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cxnSp>
        <p:nvCxnSpPr>
          <p:cNvPr id="51" name="מחבר חץ ישר 50"/>
          <p:cNvCxnSpPr/>
          <p:nvPr/>
        </p:nvCxnSpPr>
        <p:spPr>
          <a:xfrm>
            <a:off x="9994609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קבוצה 53"/>
          <p:cNvGrpSpPr/>
          <p:nvPr/>
        </p:nvGrpSpPr>
        <p:grpSpPr>
          <a:xfrm>
            <a:off x="5212074" y="4522964"/>
            <a:ext cx="769121" cy="905779"/>
            <a:chOff x="1536390" y="1453735"/>
            <a:chExt cx="769121" cy="905779"/>
          </a:xfrm>
        </p:grpSpPr>
        <p:sp>
          <p:nvSpPr>
            <p:cNvPr id="55" name="TextBox 54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56" name="מלבן מעוגל 55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7" name="מחבר חץ ישר 56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קבוצה 57"/>
          <p:cNvGrpSpPr/>
          <p:nvPr/>
        </p:nvGrpSpPr>
        <p:grpSpPr>
          <a:xfrm>
            <a:off x="5540760" y="5414070"/>
            <a:ext cx="149245" cy="152060"/>
            <a:chOff x="8144048" y="3822404"/>
            <a:chExt cx="298203" cy="522768"/>
          </a:xfrm>
        </p:grpSpPr>
        <p:cxnSp>
          <p:nvCxnSpPr>
            <p:cNvPr id="59" name="מחבר ישר 5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קבוצה 61"/>
          <p:cNvGrpSpPr/>
          <p:nvPr/>
        </p:nvGrpSpPr>
        <p:grpSpPr>
          <a:xfrm>
            <a:off x="2910478" y="4607191"/>
            <a:ext cx="769121" cy="905779"/>
            <a:chOff x="1536390" y="1453735"/>
            <a:chExt cx="769121" cy="905779"/>
          </a:xfrm>
        </p:grpSpPr>
        <p:sp>
          <p:nvSpPr>
            <p:cNvPr id="63" name="TextBox 62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64" name="מלבן מעוגל 6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5" name="מחבר חץ ישר 6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קבוצה 65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67" name="TextBox 66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  </a:t>
              </a:r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68" name="מלבן מעוגל 67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9" name="מחבר חץ ישר 68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653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תמונה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>
            <a:off x="1563546" y="3829829"/>
            <a:ext cx="7481244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grpSp>
        <p:nvGrpSpPr>
          <p:cNvPr id="93" name="קבוצה 92"/>
          <p:cNvGrpSpPr/>
          <p:nvPr/>
        </p:nvGrpSpPr>
        <p:grpSpPr>
          <a:xfrm>
            <a:off x="4315106" y="6026784"/>
            <a:ext cx="149245" cy="152060"/>
            <a:chOff x="8144048" y="3822404"/>
            <a:chExt cx="298203" cy="522768"/>
          </a:xfrm>
        </p:grpSpPr>
        <p:cxnSp>
          <p:nvCxnSpPr>
            <p:cNvPr id="94" name="מחבר ישר 93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מחבר ישר 94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קבוצה 95"/>
          <p:cNvGrpSpPr/>
          <p:nvPr/>
        </p:nvGrpSpPr>
        <p:grpSpPr>
          <a:xfrm>
            <a:off x="2035805" y="5554979"/>
            <a:ext cx="2306914" cy="959899"/>
            <a:chOff x="751726" y="2417772"/>
            <a:chExt cx="230691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306914" cy="959899"/>
              <a:chOff x="751726" y="2339804"/>
              <a:chExt cx="230691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6" y="2835037"/>
                <a:ext cx="696244" cy="257265"/>
                <a:chOff x="6606363" y="4579088"/>
                <a:chExt cx="1274778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65161"/>
                  <a:ext cx="994788" cy="37981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284036" cy="959899"/>
            <a:chOff x="751726" y="2417772"/>
            <a:chExt cx="2284036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284036" cy="959899"/>
              <a:chOff x="751726" y="2339804"/>
              <a:chExt cx="2284036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673367" cy="257265"/>
                <a:chOff x="6606363" y="4579088"/>
                <a:chExt cx="123289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63398"/>
                  <a:ext cx="952902" cy="39744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grpSp>
        <p:nvGrpSpPr>
          <p:cNvPr id="131" name="קבוצה 130"/>
          <p:cNvGrpSpPr/>
          <p:nvPr/>
        </p:nvGrpSpPr>
        <p:grpSpPr>
          <a:xfrm>
            <a:off x="6335475" y="6046610"/>
            <a:ext cx="149245" cy="152060"/>
            <a:chOff x="8144048" y="3822404"/>
            <a:chExt cx="298203" cy="522768"/>
          </a:xfrm>
        </p:grpSpPr>
        <p:cxnSp>
          <p:nvCxnSpPr>
            <p:cNvPr id="132" name="מחבר ישר 13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מחבר ישר 13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136" name="מחבר חץ ישר 135"/>
          <p:cNvCxnSpPr/>
          <p:nvPr/>
        </p:nvCxnSpPr>
        <p:spPr>
          <a:xfrm>
            <a:off x="9994609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קבוצה 142"/>
          <p:cNvGrpSpPr/>
          <p:nvPr/>
        </p:nvGrpSpPr>
        <p:grpSpPr>
          <a:xfrm>
            <a:off x="2910478" y="4607191"/>
            <a:ext cx="769121" cy="905779"/>
            <a:chOff x="1536390" y="1453735"/>
            <a:chExt cx="769121" cy="905779"/>
          </a:xfrm>
        </p:grpSpPr>
        <p:sp>
          <p:nvSpPr>
            <p:cNvPr id="144" name="TextBox 143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5" name="מלבן מעוגל 144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6" name="מחבר חץ ישר 145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קבוצה 146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148" name="TextBox 147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149" name="מלבן מעוגל 148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0" name="מחבר חץ ישר 149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קבוצה 150"/>
          <p:cNvGrpSpPr/>
          <p:nvPr/>
        </p:nvGrpSpPr>
        <p:grpSpPr>
          <a:xfrm>
            <a:off x="5303459" y="4596514"/>
            <a:ext cx="769121" cy="905779"/>
            <a:chOff x="1536390" y="1453735"/>
            <a:chExt cx="769121" cy="905779"/>
          </a:xfrm>
        </p:grpSpPr>
        <p:sp>
          <p:nvSpPr>
            <p:cNvPr id="152" name="TextBox 15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53" name="מלבן מעוגל 15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4" name="מחבר חץ ישר 153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9797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תמונה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>
            <a:off x="1563546" y="4099671"/>
            <a:ext cx="3002389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284036" cy="959899"/>
            <a:chOff x="751726" y="2417772"/>
            <a:chExt cx="2284036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284036" cy="959899"/>
              <a:chOff x="751726" y="2339804"/>
              <a:chExt cx="2284036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673367" cy="257265"/>
                <a:chOff x="6606363" y="4579088"/>
                <a:chExt cx="123289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63398"/>
                  <a:ext cx="952902" cy="39744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grpSp>
        <p:nvGrpSpPr>
          <p:cNvPr id="131" name="קבוצה 130"/>
          <p:cNvGrpSpPr/>
          <p:nvPr/>
        </p:nvGrpSpPr>
        <p:grpSpPr>
          <a:xfrm>
            <a:off x="6335475" y="6046610"/>
            <a:ext cx="149245" cy="152060"/>
            <a:chOff x="8144048" y="3822404"/>
            <a:chExt cx="298203" cy="522768"/>
          </a:xfrm>
        </p:grpSpPr>
        <p:cxnSp>
          <p:nvCxnSpPr>
            <p:cNvPr id="132" name="מחבר ישר 13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מחבר ישר 13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4" name="מחבר חץ ישר 73"/>
          <p:cNvCxnSpPr/>
          <p:nvPr/>
        </p:nvCxnSpPr>
        <p:spPr>
          <a:xfrm>
            <a:off x="9994609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קבוצה 80"/>
          <p:cNvGrpSpPr/>
          <p:nvPr/>
        </p:nvGrpSpPr>
        <p:grpSpPr>
          <a:xfrm>
            <a:off x="2910478" y="4607191"/>
            <a:ext cx="769121" cy="905779"/>
            <a:chOff x="1536390" y="1453735"/>
            <a:chExt cx="769121" cy="905779"/>
          </a:xfrm>
        </p:grpSpPr>
        <p:sp>
          <p:nvSpPr>
            <p:cNvPr id="82" name="TextBox 8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83" name="מלבן מעוגל 8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4" name="מחבר חץ ישר 83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קבוצה 84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86" name="TextBox 85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87" name="מלבן מעוגל 86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8" name="מחבר חץ ישר 87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קבוצה 88"/>
          <p:cNvGrpSpPr/>
          <p:nvPr/>
        </p:nvGrpSpPr>
        <p:grpSpPr>
          <a:xfrm>
            <a:off x="5303459" y="4596514"/>
            <a:ext cx="769121" cy="905779"/>
            <a:chOff x="1536390" y="1453735"/>
            <a:chExt cx="769121" cy="905779"/>
          </a:xfrm>
        </p:grpSpPr>
        <p:sp>
          <p:nvSpPr>
            <p:cNvPr id="90" name="TextBox 8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91" name="מלבן מעוגל 9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2" name="מחבר חץ ישר 9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927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תמונה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>
            <a:off x="1563546" y="4347900"/>
            <a:ext cx="3002389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8" name="קבוצה 37"/>
          <p:cNvGrpSpPr/>
          <p:nvPr/>
        </p:nvGrpSpPr>
        <p:grpSpPr>
          <a:xfrm>
            <a:off x="4729102" y="4600119"/>
            <a:ext cx="769121" cy="905779"/>
            <a:chOff x="1536390" y="1453735"/>
            <a:chExt cx="769121" cy="905779"/>
          </a:xfrm>
        </p:grpSpPr>
        <p:sp>
          <p:nvSpPr>
            <p:cNvPr id="39" name="TextBox 3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1" name="מחבר חץ ישר 40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284036" cy="959899"/>
            <a:chOff x="751726" y="2417772"/>
            <a:chExt cx="2284036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284036" cy="959899"/>
              <a:chOff x="751726" y="2339804"/>
              <a:chExt cx="2284036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673367" cy="257265"/>
                <a:chOff x="6606363" y="4579088"/>
                <a:chExt cx="123289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63398"/>
                  <a:ext cx="952902" cy="39744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grpSp>
        <p:nvGrpSpPr>
          <p:cNvPr id="131" name="קבוצה 130"/>
          <p:cNvGrpSpPr/>
          <p:nvPr/>
        </p:nvGrpSpPr>
        <p:grpSpPr>
          <a:xfrm>
            <a:off x="6335475" y="6046610"/>
            <a:ext cx="149245" cy="152060"/>
            <a:chOff x="8144048" y="3822404"/>
            <a:chExt cx="298203" cy="522768"/>
          </a:xfrm>
        </p:grpSpPr>
        <p:cxnSp>
          <p:nvCxnSpPr>
            <p:cNvPr id="132" name="מחבר ישר 13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מחבר ישר 13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4" name="מחבר חץ ישר 73"/>
          <p:cNvCxnSpPr/>
          <p:nvPr/>
        </p:nvCxnSpPr>
        <p:spPr>
          <a:xfrm>
            <a:off x="9994609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קבוצה 76"/>
          <p:cNvGrpSpPr/>
          <p:nvPr/>
        </p:nvGrpSpPr>
        <p:grpSpPr>
          <a:xfrm>
            <a:off x="5303459" y="4596514"/>
            <a:ext cx="769121" cy="905779"/>
            <a:chOff x="1536390" y="1453735"/>
            <a:chExt cx="769121" cy="905779"/>
          </a:xfrm>
        </p:grpSpPr>
        <p:sp>
          <p:nvSpPr>
            <p:cNvPr id="78" name="TextBox 7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79" name="מלבן מעוגל 78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0" name="מחבר חץ ישר 79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קבוצה 74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81" name="TextBox 80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82" name="מלבן מעוגל 81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3" name="מחבר חץ ישר 82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026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תמונה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>
            <a:off x="5284702" y="3344556"/>
            <a:ext cx="712023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284036" cy="959899"/>
            <a:chOff x="751726" y="2417772"/>
            <a:chExt cx="2284036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284036" cy="959899"/>
              <a:chOff x="751726" y="2339804"/>
              <a:chExt cx="2284036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673367" cy="257265"/>
                <a:chOff x="6606363" y="4579088"/>
                <a:chExt cx="123289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63398"/>
                  <a:ext cx="952902" cy="39744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grpSp>
        <p:nvGrpSpPr>
          <p:cNvPr id="131" name="קבוצה 130"/>
          <p:cNvGrpSpPr/>
          <p:nvPr/>
        </p:nvGrpSpPr>
        <p:grpSpPr>
          <a:xfrm>
            <a:off x="6335475" y="6046610"/>
            <a:ext cx="149245" cy="152060"/>
            <a:chOff x="8144048" y="3822404"/>
            <a:chExt cx="298203" cy="522768"/>
          </a:xfrm>
        </p:grpSpPr>
        <p:cxnSp>
          <p:nvCxnSpPr>
            <p:cNvPr id="132" name="מחבר ישר 13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מחבר ישר 13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69" name="מחבר חץ ישר 68"/>
          <p:cNvCxnSpPr/>
          <p:nvPr/>
        </p:nvCxnSpPr>
        <p:spPr>
          <a:xfrm>
            <a:off x="10384460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קבוצה 78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80" name="TextBox 79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81" name="מלבן מעוגל 80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2" name="מחבר חץ ישר 81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קבוצה 82"/>
          <p:cNvGrpSpPr/>
          <p:nvPr/>
        </p:nvGrpSpPr>
        <p:grpSpPr>
          <a:xfrm>
            <a:off x="4729102" y="4600119"/>
            <a:ext cx="769121" cy="905779"/>
            <a:chOff x="1536390" y="1453735"/>
            <a:chExt cx="769121" cy="905779"/>
          </a:xfrm>
        </p:grpSpPr>
        <p:sp>
          <p:nvSpPr>
            <p:cNvPr id="84" name="TextBox 83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85" name="מלבן מעוגל 84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6" name="מחבר חץ ישר 85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קבוצה 86"/>
          <p:cNvGrpSpPr/>
          <p:nvPr/>
        </p:nvGrpSpPr>
        <p:grpSpPr>
          <a:xfrm>
            <a:off x="5303459" y="4596514"/>
            <a:ext cx="769121" cy="905779"/>
            <a:chOff x="1536390" y="1453735"/>
            <a:chExt cx="769121" cy="905779"/>
          </a:xfrm>
        </p:grpSpPr>
        <p:sp>
          <p:nvSpPr>
            <p:cNvPr id="88" name="TextBox 8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89" name="מלבן מעוגל 88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0" name="מחבר חץ ישר 89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017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תמונה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>
            <a:off x="3119195" y="3344556"/>
            <a:ext cx="1954363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284036" cy="959899"/>
            <a:chOff x="751726" y="2417772"/>
            <a:chExt cx="2284036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284036" cy="959899"/>
              <a:chOff x="751726" y="2339804"/>
              <a:chExt cx="2284036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673367" cy="257265"/>
                <a:chOff x="6606363" y="4579088"/>
                <a:chExt cx="123289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63398"/>
                  <a:ext cx="952902" cy="39744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grpSp>
        <p:nvGrpSpPr>
          <p:cNvPr id="131" name="קבוצה 130"/>
          <p:cNvGrpSpPr/>
          <p:nvPr/>
        </p:nvGrpSpPr>
        <p:grpSpPr>
          <a:xfrm>
            <a:off x="6335475" y="6046610"/>
            <a:ext cx="149245" cy="152060"/>
            <a:chOff x="8144048" y="3822404"/>
            <a:chExt cx="298203" cy="522768"/>
          </a:xfrm>
        </p:grpSpPr>
        <p:cxnSp>
          <p:nvCxnSpPr>
            <p:cNvPr id="132" name="מחבר ישר 13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מחבר ישר 13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69" name="מחבר חץ ישר 68"/>
          <p:cNvCxnSpPr/>
          <p:nvPr/>
        </p:nvCxnSpPr>
        <p:spPr>
          <a:xfrm>
            <a:off x="10384460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קבוצה 78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80" name="TextBox 79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81" name="מלבן מעוגל 80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2" name="מחבר חץ ישר 81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קבוצה 82"/>
          <p:cNvGrpSpPr/>
          <p:nvPr/>
        </p:nvGrpSpPr>
        <p:grpSpPr>
          <a:xfrm>
            <a:off x="4729102" y="4600119"/>
            <a:ext cx="769121" cy="905779"/>
            <a:chOff x="1536390" y="1453735"/>
            <a:chExt cx="769121" cy="905779"/>
          </a:xfrm>
        </p:grpSpPr>
        <p:sp>
          <p:nvSpPr>
            <p:cNvPr id="84" name="TextBox 83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85" name="מלבן מעוגל 84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6" name="מחבר חץ ישר 85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קבוצה 86"/>
          <p:cNvGrpSpPr/>
          <p:nvPr/>
        </p:nvGrpSpPr>
        <p:grpSpPr>
          <a:xfrm>
            <a:off x="5303459" y="4596514"/>
            <a:ext cx="769121" cy="905779"/>
            <a:chOff x="1536390" y="1453735"/>
            <a:chExt cx="769121" cy="905779"/>
          </a:xfrm>
        </p:grpSpPr>
        <p:sp>
          <p:nvSpPr>
            <p:cNvPr id="88" name="TextBox 8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89" name="מלבן מעוגל 88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0" name="מחבר חץ ישר 89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418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תמונה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>
            <a:off x="1590433" y="3878056"/>
            <a:ext cx="7353562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284036" cy="959899"/>
            <a:chOff x="751726" y="2417772"/>
            <a:chExt cx="2284036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284036" cy="959899"/>
              <a:chOff x="751726" y="2339804"/>
              <a:chExt cx="2284036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673367" cy="257265"/>
                <a:chOff x="6606363" y="4579088"/>
                <a:chExt cx="123289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63398"/>
                  <a:ext cx="952902" cy="39744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grpSp>
        <p:nvGrpSpPr>
          <p:cNvPr id="131" name="קבוצה 130"/>
          <p:cNvGrpSpPr/>
          <p:nvPr/>
        </p:nvGrpSpPr>
        <p:grpSpPr>
          <a:xfrm>
            <a:off x="6335475" y="6046610"/>
            <a:ext cx="149245" cy="152060"/>
            <a:chOff x="8144048" y="3822404"/>
            <a:chExt cx="298203" cy="522768"/>
          </a:xfrm>
        </p:grpSpPr>
        <p:cxnSp>
          <p:nvCxnSpPr>
            <p:cNvPr id="132" name="מחבר ישר 13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מחבר ישר 13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0384460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קבוצה 70"/>
          <p:cNvGrpSpPr/>
          <p:nvPr/>
        </p:nvGrpSpPr>
        <p:grpSpPr>
          <a:xfrm>
            <a:off x="8398324" y="6086703"/>
            <a:ext cx="149245" cy="152060"/>
            <a:chOff x="8144048" y="3822404"/>
            <a:chExt cx="298203" cy="522768"/>
          </a:xfrm>
        </p:grpSpPr>
        <p:cxnSp>
          <p:nvCxnSpPr>
            <p:cNvPr id="72" name="מחבר ישר 7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מחבר ישר 7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קבוצה 73"/>
          <p:cNvGrpSpPr/>
          <p:nvPr/>
        </p:nvGrpSpPr>
        <p:grpSpPr>
          <a:xfrm>
            <a:off x="6119023" y="5614898"/>
            <a:ext cx="2306914" cy="959899"/>
            <a:chOff x="751726" y="2417772"/>
            <a:chExt cx="2306914" cy="959899"/>
          </a:xfrm>
        </p:grpSpPr>
        <p:grpSp>
          <p:nvGrpSpPr>
            <p:cNvPr id="75" name="קבוצה 74"/>
            <p:cNvGrpSpPr/>
            <p:nvPr/>
          </p:nvGrpSpPr>
          <p:grpSpPr>
            <a:xfrm>
              <a:off x="751726" y="2417772"/>
              <a:ext cx="2306914" cy="959899"/>
              <a:chOff x="751726" y="2339804"/>
              <a:chExt cx="2306914" cy="959899"/>
            </a:xfrm>
          </p:grpSpPr>
          <p:grpSp>
            <p:nvGrpSpPr>
              <p:cNvPr id="79" name="קבוצה 78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87" name="קבוצה 86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89" name="מלבן מעוגל 88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90" name="מחבר ישר 89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80" name="קבוצה 79"/>
              <p:cNvGrpSpPr/>
              <p:nvPr/>
            </p:nvGrpSpPr>
            <p:grpSpPr>
              <a:xfrm>
                <a:off x="2362396" y="2835037"/>
                <a:ext cx="696244" cy="257265"/>
                <a:chOff x="6606363" y="4579088"/>
                <a:chExt cx="1274778" cy="432391"/>
              </a:xfrm>
            </p:grpSpPr>
            <p:sp>
              <p:nvSpPr>
                <p:cNvPr id="85" name="מלבן מעוגל 84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 flipV="1">
                  <a:off x="6886353" y="4665161"/>
                  <a:ext cx="994788" cy="37981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קבוצה 80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83" name="מלבן מעוגל 82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4" name="מחבר חץ ישר 83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מלבן מעוגל 81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112369" y="6069590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he-IL" sz="1000" dirty="0"/>
          </a:p>
        </p:txBody>
      </p:sp>
      <p:grpSp>
        <p:nvGrpSpPr>
          <p:cNvPr id="139" name="קבוצה 138"/>
          <p:cNvGrpSpPr/>
          <p:nvPr/>
        </p:nvGrpSpPr>
        <p:grpSpPr>
          <a:xfrm>
            <a:off x="7180994" y="4610912"/>
            <a:ext cx="769121" cy="905779"/>
            <a:chOff x="1536390" y="1453735"/>
            <a:chExt cx="769121" cy="905779"/>
          </a:xfrm>
        </p:grpSpPr>
        <p:sp>
          <p:nvSpPr>
            <p:cNvPr id="140" name="TextBox 13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41" name="מלבן מעוגל 14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2" name="מחבר חץ ישר 14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קבוצה 142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144" name="TextBox 143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145" name="מלבן מעוגל 144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6" name="מחבר חץ ישר 145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קבוצה 146"/>
          <p:cNvGrpSpPr/>
          <p:nvPr/>
        </p:nvGrpSpPr>
        <p:grpSpPr>
          <a:xfrm>
            <a:off x="4729102" y="4600119"/>
            <a:ext cx="769121" cy="905779"/>
            <a:chOff x="1536390" y="1453735"/>
            <a:chExt cx="769121" cy="905779"/>
          </a:xfrm>
        </p:grpSpPr>
        <p:sp>
          <p:nvSpPr>
            <p:cNvPr id="148" name="TextBox 14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9" name="מלבן מעוגל 148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0" name="מחבר חץ ישר 149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6974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תמונה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>
            <a:off x="1561696" y="4138280"/>
            <a:ext cx="2930418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511974" cy="959899"/>
            <a:chOff x="751726" y="2417772"/>
            <a:chExt cx="2511974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511974" cy="959899"/>
              <a:chOff x="751726" y="2339804"/>
              <a:chExt cx="2511974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901305" cy="257265"/>
                <a:chOff x="6606363" y="4579088"/>
                <a:chExt cx="165023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84064"/>
                  <a:ext cx="1370242" cy="1908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0384460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קבוצה 70"/>
          <p:cNvGrpSpPr/>
          <p:nvPr/>
        </p:nvGrpSpPr>
        <p:grpSpPr>
          <a:xfrm>
            <a:off x="8398324" y="6086703"/>
            <a:ext cx="149245" cy="152060"/>
            <a:chOff x="8144048" y="3822404"/>
            <a:chExt cx="298203" cy="522768"/>
          </a:xfrm>
        </p:grpSpPr>
        <p:cxnSp>
          <p:nvCxnSpPr>
            <p:cNvPr id="72" name="מחבר ישר 7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מחבר ישר 7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קבוצה 73"/>
          <p:cNvGrpSpPr/>
          <p:nvPr/>
        </p:nvGrpSpPr>
        <p:grpSpPr>
          <a:xfrm>
            <a:off x="6119023" y="5614898"/>
            <a:ext cx="2306914" cy="959899"/>
            <a:chOff x="751726" y="2417772"/>
            <a:chExt cx="2306914" cy="959899"/>
          </a:xfrm>
        </p:grpSpPr>
        <p:grpSp>
          <p:nvGrpSpPr>
            <p:cNvPr id="75" name="קבוצה 74"/>
            <p:cNvGrpSpPr/>
            <p:nvPr/>
          </p:nvGrpSpPr>
          <p:grpSpPr>
            <a:xfrm>
              <a:off x="751726" y="2417772"/>
              <a:ext cx="2306914" cy="959899"/>
              <a:chOff x="751726" y="2339804"/>
              <a:chExt cx="2306914" cy="959899"/>
            </a:xfrm>
          </p:grpSpPr>
          <p:grpSp>
            <p:nvGrpSpPr>
              <p:cNvPr id="79" name="קבוצה 78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87" name="קבוצה 86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89" name="מלבן מעוגל 88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90" name="מחבר ישר 89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80" name="קבוצה 79"/>
              <p:cNvGrpSpPr/>
              <p:nvPr/>
            </p:nvGrpSpPr>
            <p:grpSpPr>
              <a:xfrm>
                <a:off x="2362396" y="2835037"/>
                <a:ext cx="696244" cy="257265"/>
                <a:chOff x="6606363" y="4579088"/>
                <a:chExt cx="1274778" cy="432391"/>
              </a:xfrm>
            </p:grpSpPr>
            <p:sp>
              <p:nvSpPr>
                <p:cNvPr id="85" name="מלבן מעוגל 84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 flipV="1">
                  <a:off x="6886353" y="4665161"/>
                  <a:ext cx="994788" cy="37981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קבוצה 80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83" name="מלבן מעוגל 82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4" name="מחבר חץ ישר 83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מלבן מעוגל 81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112369" y="6069590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he-IL" sz="1000" dirty="0"/>
          </a:p>
        </p:txBody>
      </p:sp>
      <p:grpSp>
        <p:nvGrpSpPr>
          <p:cNvPr id="92" name="קבוצה 91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קבוצה 134"/>
          <p:cNvGrpSpPr/>
          <p:nvPr/>
        </p:nvGrpSpPr>
        <p:grpSpPr>
          <a:xfrm>
            <a:off x="7180994" y="4610912"/>
            <a:ext cx="769121" cy="905779"/>
            <a:chOff x="1536390" y="1453735"/>
            <a:chExt cx="769121" cy="905779"/>
          </a:xfrm>
        </p:grpSpPr>
        <p:sp>
          <p:nvSpPr>
            <p:cNvPr id="136" name="TextBox 135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7" name="מלבן מעוגל 136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8" name="מחבר חץ ישר 137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קבוצה 138"/>
          <p:cNvGrpSpPr/>
          <p:nvPr/>
        </p:nvGrpSpPr>
        <p:grpSpPr>
          <a:xfrm>
            <a:off x="4729102" y="4600119"/>
            <a:ext cx="769121" cy="905779"/>
            <a:chOff x="1536390" y="1453735"/>
            <a:chExt cx="769121" cy="905779"/>
          </a:xfrm>
        </p:grpSpPr>
        <p:sp>
          <p:nvSpPr>
            <p:cNvPr id="140" name="TextBox 13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1" name="מלבן מעוגל 14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2" name="מחבר חץ ישר 14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036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תמונה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>
            <a:off x="1542126" y="4393462"/>
            <a:ext cx="2930418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511974" cy="959899"/>
            <a:chOff x="751726" y="2417772"/>
            <a:chExt cx="2511974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511974" cy="959899"/>
              <a:chOff x="751726" y="2339804"/>
              <a:chExt cx="2511974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901305" cy="257265"/>
                <a:chOff x="6606363" y="4579088"/>
                <a:chExt cx="165023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84064"/>
                  <a:ext cx="1370242" cy="1908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0384460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קבוצה 70"/>
          <p:cNvGrpSpPr/>
          <p:nvPr/>
        </p:nvGrpSpPr>
        <p:grpSpPr>
          <a:xfrm>
            <a:off x="8398324" y="6086703"/>
            <a:ext cx="149245" cy="152060"/>
            <a:chOff x="8144048" y="3822404"/>
            <a:chExt cx="298203" cy="522768"/>
          </a:xfrm>
        </p:grpSpPr>
        <p:cxnSp>
          <p:nvCxnSpPr>
            <p:cNvPr id="72" name="מחבר ישר 7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מחבר ישר 7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קבוצה 73"/>
          <p:cNvGrpSpPr/>
          <p:nvPr/>
        </p:nvGrpSpPr>
        <p:grpSpPr>
          <a:xfrm>
            <a:off x="6119023" y="5614898"/>
            <a:ext cx="2306914" cy="959899"/>
            <a:chOff x="751726" y="2417772"/>
            <a:chExt cx="2306914" cy="959899"/>
          </a:xfrm>
        </p:grpSpPr>
        <p:grpSp>
          <p:nvGrpSpPr>
            <p:cNvPr id="75" name="קבוצה 74"/>
            <p:cNvGrpSpPr/>
            <p:nvPr/>
          </p:nvGrpSpPr>
          <p:grpSpPr>
            <a:xfrm>
              <a:off x="751726" y="2417772"/>
              <a:ext cx="2306914" cy="959899"/>
              <a:chOff x="751726" y="2339804"/>
              <a:chExt cx="2306914" cy="959899"/>
            </a:xfrm>
          </p:grpSpPr>
          <p:grpSp>
            <p:nvGrpSpPr>
              <p:cNvPr id="79" name="קבוצה 78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87" name="קבוצה 86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89" name="מלבן מעוגל 88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90" name="מחבר ישר 89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80" name="קבוצה 79"/>
              <p:cNvGrpSpPr/>
              <p:nvPr/>
            </p:nvGrpSpPr>
            <p:grpSpPr>
              <a:xfrm>
                <a:off x="2362396" y="2835037"/>
                <a:ext cx="696244" cy="257265"/>
                <a:chOff x="6606363" y="4579088"/>
                <a:chExt cx="1274778" cy="432391"/>
              </a:xfrm>
            </p:grpSpPr>
            <p:sp>
              <p:nvSpPr>
                <p:cNvPr id="85" name="מלבן מעוגל 84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 flipV="1">
                  <a:off x="6886353" y="4665161"/>
                  <a:ext cx="994788" cy="37981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קבוצה 80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83" name="מלבן מעוגל 82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4" name="מחבר חץ ישר 83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מלבן מעוגל 81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112369" y="6069590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he-IL" sz="1000" dirty="0"/>
          </a:p>
        </p:txBody>
      </p:sp>
      <p:grpSp>
        <p:nvGrpSpPr>
          <p:cNvPr id="92" name="קבוצה 91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קבוצה 134"/>
          <p:cNvGrpSpPr/>
          <p:nvPr/>
        </p:nvGrpSpPr>
        <p:grpSpPr>
          <a:xfrm>
            <a:off x="7180994" y="4610912"/>
            <a:ext cx="769121" cy="905779"/>
            <a:chOff x="1536390" y="1453735"/>
            <a:chExt cx="769121" cy="905779"/>
          </a:xfrm>
        </p:grpSpPr>
        <p:sp>
          <p:nvSpPr>
            <p:cNvPr id="136" name="TextBox 135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7" name="מלבן מעוגל 136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8" name="מחבר חץ ישר 137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קבוצה 138"/>
          <p:cNvGrpSpPr/>
          <p:nvPr/>
        </p:nvGrpSpPr>
        <p:grpSpPr>
          <a:xfrm>
            <a:off x="6628780" y="4628471"/>
            <a:ext cx="769121" cy="905779"/>
            <a:chOff x="1536390" y="1453735"/>
            <a:chExt cx="769121" cy="905779"/>
          </a:xfrm>
        </p:grpSpPr>
        <p:sp>
          <p:nvSpPr>
            <p:cNvPr id="140" name="TextBox 13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1" name="מלבן מעוגל 14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2" name="מחבר חץ ישר 14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114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</a:rPr>
              <a:t>מה נלמד היום </a:t>
            </a:r>
            <a:r>
              <a:rPr lang="en-US" dirty="0">
                <a:solidFill>
                  <a:srgbClr val="192A72"/>
                </a:solidFill>
              </a:rPr>
              <a:t>?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515274" y="1052801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92147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מדוע צריך </a:t>
            </a:r>
            <a:r>
              <a:rPr lang="en-US" dirty="0" err="1">
                <a:solidFill>
                  <a:schemeClr val="dk1"/>
                </a:solidFill>
              </a:rPr>
              <a:t>BinNode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he-IL" dirty="0">
                <a:solidFill>
                  <a:schemeClr val="dk1"/>
                </a:solidFill>
              </a:rPr>
              <a:t> וחוליה דו כיוונית-מוטיבציה 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חוליה דו כיוונית </a:t>
            </a:r>
            <a:r>
              <a:rPr lang="en-US" dirty="0" err="1">
                <a:solidFill>
                  <a:schemeClr val="dk1"/>
                </a:solidFill>
              </a:rPr>
              <a:t>BinNode</a:t>
            </a:r>
            <a:r>
              <a:rPr lang="en-US" dirty="0">
                <a:solidFill>
                  <a:schemeClr val="dk1"/>
                </a:solidFill>
              </a:rPr>
              <a:t>&lt;T&gt;</a:t>
            </a:r>
            <a:endParaRPr lang="he-IL" dirty="0">
              <a:solidFill>
                <a:schemeClr val="dk1"/>
              </a:solidFill>
            </a:endParaRPr>
          </a:p>
          <a:p>
            <a:pPr marL="592147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המחלקה </a:t>
            </a:r>
            <a:r>
              <a:rPr lang="en-US" dirty="0" err="1">
                <a:solidFill>
                  <a:schemeClr val="dk1"/>
                </a:solidFill>
              </a:rPr>
              <a:t>BinNode</a:t>
            </a:r>
            <a:r>
              <a:rPr lang="en-US" dirty="0">
                <a:solidFill>
                  <a:schemeClr val="dk1"/>
                </a:solidFill>
              </a:rPr>
              <a:t>&lt;T&gt;</a:t>
            </a:r>
            <a:endParaRPr lang="he-IL" dirty="0">
              <a:solidFill>
                <a:schemeClr val="dk1"/>
              </a:solidFill>
            </a:endParaRP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שימושים - רשימה דו כיוונית 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תרגול </a:t>
            </a:r>
            <a:r>
              <a:rPr lang="en-US" dirty="0">
                <a:solidFill>
                  <a:schemeClr val="dk1"/>
                </a:solidFill>
              </a:rPr>
              <a:t>Node, </a:t>
            </a:r>
            <a:r>
              <a:rPr lang="en-US" dirty="0" err="1">
                <a:solidFill>
                  <a:schemeClr val="dk1"/>
                </a:solidFill>
              </a:rPr>
              <a:t>BinNode</a:t>
            </a:r>
            <a:endParaRPr lang="he-IL" dirty="0">
              <a:solidFill>
                <a:schemeClr val="dk1"/>
              </a:solidFill>
            </a:endParaRP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249247" lv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תמונה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>
            <a:off x="5307958" y="3305945"/>
            <a:ext cx="809884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511974" cy="959899"/>
            <a:chOff x="751726" y="2417772"/>
            <a:chExt cx="2511974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511974" cy="959899"/>
              <a:chOff x="751726" y="2339804"/>
              <a:chExt cx="2511974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901305" cy="257265"/>
                <a:chOff x="6606363" y="4579088"/>
                <a:chExt cx="165023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84064"/>
                  <a:ext cx="1370242" cy="1908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0838116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קבוצה 70"/>
          <p:cNvGrpSpPr/>
          <p:nvPr/>
        </p:nvGrpSpPr>
        <p:grpSpPr>
          <a:xfrm>
            <a:off x="8398324" y="6086703"/>
            <a:ext cx="149245" cy="152060"/>
            <a:chOff x="8144048" y="3822404"/>
            <a:chExt cx="298203" cy="522768"/>
          </a:xfrm>
        </p:grpSpPr>
        <p:cxnSp>
          <p:nvCxnSpPr>
            <p:cNvPr id="72" name="מחבר ישר 7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מחבר ישר 7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קבוצה 73"/>
          <p:cNvGrpSpPr/>
          <p:nvPr/>
        </p:nvGrpSpPr>
        <p:grpSpPr>
          <a:xfrm>
            <a:off x="6119023" y="5614898"/>
            <a:ext cx="2306914" cy="959899"/>
            <a:chOff x="751726" y="2417772"/>
            <a:chExt cx="2306914" cy="959899"/>
          </a:xfrm>
        </p:grpSpPr>
        <p:grpSp>
          <p:nvGrpSpPr>
            <p:cNvPr id="75" name="קבוצה 74"/>
            <p:cNvGrpSpPr/>
            <p:nvPr/>
          </p:nvGrpSpPr>
          <p:grpSpPr>
            <a:xfrm>
              <a:off x="751726" y="2417772"/>
              <a:ext cx="2306914" cy="959899"/>
              <a:chOff x="751726" y="2339804"/>
              <a:chExt cx="2306914" cy="959899"/>
            </a:xfrm>
          </p:grpSpPr>
          <p:grpSp>
            <p:nvGrpSpPr>
              <p:cNvPr id="79" name="קבוצה 78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87" name="קבוצה 86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89" name="מלבן מעוגל 88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90" name="מחבר ישר 89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80" name="קבוצה 79"/>
              <p:cNvGrpSpPr/>
              <p:nvPr/>
            </p:nvGrpSpPr>
            <p:grpSpPr>
              <a:xfrm>
                <a:off x="2362396" y="2835037"/>
                <a:ext cx="696244" cy="257265"/>
                <a:chOff x="6606363" y="4579088"/>
                <a:chExt cx="1274778" cy="432391"/>
              </a:xfrm>
            </p:grpSpPr>
            <p:sp>
              <p:nvSpPr>
                <p:cNvPr id="85" name="מלבן מעוגל 84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 flipV="1">
                  <a:off x="6886353" y="4665161"/>
                  <a:ext cx="994788" cy="37981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קבוצה 80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83" name="מלבן מעוגל 82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4" name="מחבר חץ ישר 83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מלבן מעוגל 81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112369" y="6069590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he-IL" sz="1000" dirty="0"/>
          </a:p>
        </p:txBody>
      </p:sp>
      <p:grpSp>
        <p:nvGrpSpPr>
          <p:cNvPr id="92" name="קבוצה 91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קבוצה 130"/>
          <p:cNvGrpSpPr/>
          <p:nvPr/>
        </p:nvGrpSpPr>
        <p:grpSpPr>
          <a:xfrm>
            <a:off x="7180994" y="4610912"/>
            <a:ext cx="769121" cy="905779"/>
            <a:chOff x="1536390" y="1453735"/>
            <a:chExt cx="769121" cy="905779"/>
          </a:xfrm>
        </p:grpSpPr>
        <p:sp>
          <p:nvSpPr>
            <p:cNvPr id="132" name="TextBox 13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3" name="מלבן מעוגל 13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5" name="מחבר חץ ישר 13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קבוצה 139"/>
          <p:cNvGrpSpPr/>
          <p:nvPr/>
        </p:nvGrpSpPr>
        <p:grpSpPr>
          <a:xfrm>
            <a:off x="6628780" y="4628471"/>
            <a:ext cx="769121" cy="905779"/>
            <a:chOff x="1536390" y="1453735"/>
            <a:chExt cx="769121" cy="905779"/>
          </a:xfrm>
        </p:grpSpPr>
        <p:sp>
          <p:nvSpPr>
            <p:cNvPr id="141" name="TextBox 140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2" name="מלבן מעוגל 141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3" name="מחבר חץ ישר 142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9221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תמונה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 flipH="1">
            <a:off x="3088043" y="3305945"/>
            <a:ext cx="2025620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511974" cy="959899"/>
            <a:chOff x="751726" y="2417772"/>
            <a:chExt cx="2511974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511974" cy="959899"/>
              <a:chOff x="751726" y="2339804"/>
              <a:chExt cx="2511974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901305" cy="257265"/>
                <a:chOff x="6606363" y="4579088"/>
                <a:chExt cx="165023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84064"/>
                  <a:ext cx="1370242" cy="1908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0838116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קבוצה 70"/>
          <p:cNvGrpSpPr/>
          <p:nvPr/>
        </p:nvGrpSpPr>
        <p:grpSpPr>
          <a:xfrm>
            <a:off x="8398324" y="6086703"/>
            <a:ext cx="149245" cy="152060"/>
            <a:chOff x="8144048" y="3822404"/>
            <a:chExt cx="298203" cy="522768"/>
          </a:xfrm>
        </p:grpSpPr>
        <p:cxnSp>
          <p:nvCxnSpPr>
            <p:cNvPr id="72" name="מחבר ישר 7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מחבר ישר 7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קבוצה 73"/>
          <p:cNvGrpSpPr/>
          <p:nvPr/>
        </p:nvGrpSpPr>
        <p:grpSpPr>
          <a:xfrm>
            <a:off x="6119023" y="5614898"/>
            <a:ext cx="2306914" cy="959899"/>
            <a:chOff x="751726" y="2417772"/>
            <a:chExt cx="2306914" cy="959899"/>
          </a:xfrm>
        </p:grpSpPr>
        <p:grpSp>
          <p:nvGrpSpPr>
            <p:cNvPr id="75" name="קבוצה 74"/>
            <p:cNvGrpSpPr/>
            <p:nvPr/>
          </p:nvGrpSpPr>
          <p:grpSpPr>
            <a:xfrm>
              <a:off x="751726" y="2417772"/>
              <a:ext cx="2306914" cy="959899"/>
              <a:chOff x="751726" y="2339804"/>
              <a:chExt cx="2306914" cy="959899"/>
            </a:xfrm>
          </p:grpSpPr>
          <p:grpSp>
            <p:nvGrpSpPr>
              <p:cNvPr id="79" name="קבוצה 78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87" name="קבוצה 86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89" name="מלבן מעוגל 88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90" name="מחבר ישר 89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80" name="קבוצה 79"/>
              <p:cNvGrpSpPr/>
              <p:nvPr/>
            </p:nvGrpSpPr>
            <p:grpSpPr>
              <a:xfrm>
                <a:off x="2362396" y="2835037"/>
                <a:ext cx="696244" cy="257265"/>
                <a:chOff x="6606363" y="4579088"/>
                <a:chExt cx="1274778" cy="432391"/>
              </a:xfrm>
            </p:grpSpPr>
            <p:sp>
              <p:nvSpPr>
                <p:cNvPr id="85" name="מלבן מעוגל 84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 flipV="1">
                  <a:off x="6886353" y="4665161"/>
                  <a:ext cx="994788" cy="37981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קבוצה 80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83" name="מלבן מעוגל 82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4" name="מחבר חץ ישר 83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מלבן מעוגל 81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112369" y="6069590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he-IL" sz="1000" dirty="0"/>
          </a:p>
        </p:txBody>
      </p:sp>
      <p:grpSp>
        <p:nvGrpSpPr>
          <p:cNvPr id="92" name="קבוצה 91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קבוצה 130"/>
          <p:cNvGrpSpPr/>
          <p:nvPr/>
        </p:nvGrpSpPr>
        <p:grpSpPr>
          <a:xfrm>
            <a:off x="7180994" y="4610912"/>
            <a:ext cx="769121" cy="905779"/>
            <a:chOff x="1536390" y="1453735"/>
            <a:chExt cx="769121" cy="905779"/>
          </a:xfrm>
        </p:grpSpPr>
        <p:sp>
          <p:nvSpPr>
            <p:cNvPr id="132" name="TextBox 13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3" name="מלבן מעוגל 13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5" name="מחבר חץ ישר 13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קבוצה 139"/>
          <p:cNvGrpSpPr/>
          <p:nvPr/>
        </p:nvGrpSpPr>
        <p:grpSpPr>
          <a:xfrm>
            <a:off x="6628780" y="4628471"/>
            <a:ext cx="769121" cy="905779"/>
            <a:chOff x="1536390" y="1453735"/>
            <a:chExt cx="769121" cy="905779"/>
          </a:xfrm>
        </p:grpSpPr>
        <p:sp>
          <p:nvSpPr>
            <p:cNvPr id="141" name="TextBox 140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2" name="מלבן מעוגל 141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3" name="מחבר חץ ישר 142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3021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תמונה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 flipH="1">
            <a:off x="1564774" y="3865927"/>
            <a:ext cx="6656590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511974" cy="959899"/>
            <a:chOff x="751726" y="2417772"/>
            <a:chExt cx="2511974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511974" cy="959899"/>
              <a:chOff x="751726" y="2339804"/>
              <a:chExt cx="2511974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901305" cy="257265"/>
                <a:chOff x="6606363" y="4579088"/>
                <a:chExt cx="165023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84064"/>
                  <a:ext cx="1370242" cy="1908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0838116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קבוצה 73"/>
          <p:cNvGrpSpPr/>
          <p:nvPr/>
        </p:nvGrpSpPr>
        <p:grpSpPr>
          <a:xfrm>
            <a:off x="6119023" y="5614898"/>
            <a:ext cx="2306914" cy="959899"/>
            <a:chOff x="751726" y="2417772"/>
            <a:chExt cx="2306914" cy="959899"/>
          </a:xfrm>
        </p:grpSpPr>
        <p:grpSp>
          <p:nvGrpSpPr>
            <p:cNvPr id="75" name="קבוצה 74"/>
            <p:cNvGrpSpPr/>
            <p:nvPr/>
          </p:nvGrpSpPr>
          <p:grpSpPr>
            <a:xfrm>
              <a:off x="751726" y="2417772"/>
              <a:ext cx="2306914" cy="959899"/>
              <a:chOff x="751726" y="2339804"/>
              <a:chExt cx="2306914" cy="959899"/>
            </a:xfrm>
          </p:grpSpPr>
          <p:grpSp>
            <p:nvGrpSpPr>
              <p:cNvPr id="79" name="קבוצה 78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87" name="קבוצה 86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89" name="מלבן מעוגל 88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90" name="מחבר ישר 89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80" name="קבוצה 79"/>
              <p:cNvGrpSpPr/>
              <p:nvPr/>
            </p:nvGrpSpPr>
            <p:grpSpPr>
              <a:xfrm>
                <a:off x="2362396" y="2835037"/>
                <a:ext cx="696244" cy="257265"/>
                <a:chOff x="6606363" y="4579088"/>
                <a:chExt cx="1274778" cy="432391"/>
              </a:xfrm>
            </p:grpSpPr>
            <p:sp>
              <p:nvSpPr>
                <p:cNvPr id="85" name="מלבן מעוגל 84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 flipV="1">
                  <a:off x="6886353" y="4665161"/>
                  <a:ext cx="994788" cy="37981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קבוצה 80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83" name="מלבן מעוגל 82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4" name="מחבר חץ ישר 83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מלבן מעוגל 81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112369" y="6069590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he-IL" sz="1000" dirty="0"/>
          </a:p>
        </p:txBody>
      </p:sp>
      <p:grpSp>
        <p:nvGrpSpPr>
          <p:cNvPr id="92" name="קבוצה 91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קבוצה 130"/>
          <p:cNvGrpSpPr/>
          <p:nvPr/>
        </p:nvGrpSpPr>
        <p:grpSpPr>
          <a:xfrm>
            <a:off x="9208270" y="4610912"/>
            <a:ext cx="769121" cy="905779"/>
            <a:chOff x="1536390" y="1453735"/>
            <a:chExt cx="769121" cy="905779"/>
          </a:xfrm>
        </p:grpSpPr>
        <p:sp>
          <p:nvSpPr>
            <p:cNvPr id="132" name="TextBox 13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3" name="מלבן מעוגל 13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5" name="מחבר חץ ישר 13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קבוצה 139"/>
          <p:cNvGrpSpPr/>
          <p:nvPr/>
        </p:nvGrpSpPr>
        <p:grpSpPr>
          <a:xfrm>
            <a:off x="6628780" y="4628471"/>
            <a:ext cx="769121" cy="905779"/>
            <a:chOff x="1536390" y="1453735"/>
            <a:chExt cx="769121" cy="905779"/>
          </a:xfrm>
        </p:grpSpPr>
        <p:sp>
          <p:nvSpPr>
            <p:cNvPr id="141" name="TextBox 140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2" name="מלבן מעוגל 141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3" name="מחבר חץ ישר 142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קבוצה 135"/>
          <p:cNvGrpSpPr/>
          <p:nvPr/>
        </p:nvGrpSpPr>
        <p:grpSpPr>
          <a:xfrm>
            <a:off x="8175440" y="5645547"/>
            <a:ext cx="2428546" cy="959899"/>
            <a:chOff x="4809024" y="2468660"/>
            <a:chExt cx="2428546" cy="959899"/>
          </a:xfrm>
        </p:grpSpPr>
        <p:grpSp>
          <p:nvGrpSpPr>
            <p:cNvPr id="137" name="קבוצה 136"/>
            <p:cNvGrpSpPr/>
            <p:nvPr/>
          </p:nvGrpSpPr>
          <p:grpSpPr>
            <a:xfrm>
              <a:off x="7088325" y="2940465"/>
              <a:ext cx="149245" cy="152060"/>
              <a:chOff x="8144048" y="3822404"/>
              <a:chExt cx="298203" cy="522768"/>
            </a:xfrm>
          </p:grpSpPr>
          <p:cxnSp>
            <p:nvCxnSpPr>
              <p:cNvPr id="161" name="מחבר ישר 1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מחבר ישר 1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קבוצה 137"/>
            <p:cNvGrpSpPr/>
            <p:nvPr/>
          </p:nvGrpSpPr>
          <p:grpSpPr>
            <a:xfrm>
              <a:off x="4809024" y="2468660"/>
              <a:ext cx="2306914" cy="959899"/>
              <a:chOff x="751726" y="2417772"/>
              <a:chExt cx="2306914" cy="959899"/>
            </a:xfrm>
          </p:grpSpPr>
          <p:grpSp>
            <p:nvGrpSpPr>
              <p:cNvPr id="145" name="קבוצה 144"/>
              <p:cNvGrpSpPr/>
              <p:nvPr/>
            </p:nvGrpSpPr>
            <p:grpSpPr>
              <a:xfrm>
                <a:off x="751726" y="2417772"/>
                <a:ext cx="2306914" cy="959899"/>
                <a:chOff x="751726" y="2339804"/>
                <a:chExt cx="2306914" cy="959899"/>
              </a:xfrm>
            </p:grpSpPr>
            <p:grpSp>
              <p:nvGrpSpPr>
                <p:cNvPr id="149" name="קבוצה 148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157" name="קבוצה 156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159" name="מלבן מעוגל 158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0" name="מחבר ישר 159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150" name="קבוצה 149"/>
                <p:cNvGrpSpPr/>
                <p:nvPr/>
              </p:nvGrpSpPr>
              <p:grpSpPr>
                <a:xfrm>
                  <a:off x="2362396" y="2835037"/>
                  <a:ext cx="696244" cy="257265"/>
                  <a:chOff x="6606363" y="4579088"/>
                  <a:chExt cx="1274778" cy="432391"/>
                </a:xfrm>
              </p:grpSpPr>
              <p:sp>
                <p:nvSpPr>
                  <p:cNvPr id="155" name="מלבן מעוגל 154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6" name="מחבר חץ ישר 155"/>
                  <p:cNvCxnSpPr/>
                  <p:nvPr/>
                </p:nvCxnSpPr>
                <p:spPr>
                  <a:xfrm flipV="1">
                    <a:off x="6886353" y="4665161"/>
                    <a:ext cx="994788" cy="37981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קבוצה 150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153" name="מלבן מעוגל 152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4" name="מחבר חץ ישר 153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" name="מלבן מעוגל 151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5802370" y="2923352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5</a:t>
              </a:r>
              <a:endParaRPr lang="he-IL" sz="1000" dirty="0"/>
            </a:p>
          </p:txBody>
        </p:sp>
      </p:grpSp>
      <p:grpSp>
        <p:nvGrpSpPr>
          <p:cNvPr id="163" name="קבוצה 162"/>
          <p:cNvGrpSpPr/>
          <p:nvPr/>
        </p:nvGrpSpPr>
        <p:grpSpPr>
          <a:xfrm>
            <a:off x="8389627" y="6086703"/>
            <a:ext cx="149245" cy="152060"/>
            <a:chOff x="8144048" y="3822404"/>
            <a:chExt cx="298203" cy="522768"/>
          </a:xfrm>
        </p:grpSpPr>
        <p:cxnSp>
          <p:nvCxnSpPr>
            <p:cNvPr id="164" name="מחבר ישר 163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מחבר ישר 164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678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תמונה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 flipH="1">
            <a:off x="1497686" y="4117583"/>
            <a:ext cx="2705719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511974" cy="959899"/>
            <a:chOff x="751726" y="2417772"/>
            <a:chExt cx="2511974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511974" cy="959899"/>
              <a:chOff x="751726" y="2339804"/>
              <a:chExt cx="2511974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901305" cy="257265"/>
                <a:chOff x="6606363" y="4579088"/>
                <a:chExt cx="165023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84064"/>
                  <a:ext cx="1370242" cy="1908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0838116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קבוצה 73"/>
          <p:cNvGrpSpPr/>
          <p:nvPr/>
        </p:nvGrpSpPr>
        <p:grpSpPr>
          <a:xfrm>
            <a:off x="6119023" y="5614898"/>
            <a:ext cx="2535879" cy="959899"/>
            <a:chOff x="751726" y="2417772"/>
            <a:chExt cx="2535879" cy="959899"/>
          </a:xfrm>
        </p:grpSpPr>
        <p:grpSp>
          <p:nvGrpSpPr>
            <p:cNvPr id="75" name="קבוצה 74"/>
            <p:cNvGrpSpPr/>
            <p:nvPr/>
          </p:nvGrpSpPr>
          <p:grpSpPr>
            <a:xfrm>
              <a:off x="751726" y="2417772"/>
              <a:ext cx="2535879" cy="959899"/>
              <a:chOff x="751726" y="2339804"/>
              <a:chExt cx="2535879" cy="959899"/>
            </a:xfrm>
          </p:grpSpPr>
          <p:grpSp>
            <p:nvGrpSpPr>
              <p:cNvPr id="79" name="קבוצה 78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87" name="קבוצה 86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89" name="מלבן מעוגל 88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90" name="מחבר ישר 89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80" name="קבוצה 79"/>
              <p:cNvGrpSpPr/>
              <p:nvPr/>
            </p:nvGrpSpPr>
            <p:grpSpPr>
              <a:xfrm>
                <a:off x="2362396" y="2835037"/>
                <a:ext cx="925209" cy="257265"/>
                <a:chOff x="6606363" y="4579088"/>
                <a:chExt cx="1693998" cy="432391"/>
              </a:xfrm>
            </p:grpSpPr>
            <p:sp>
              <p:nvSpPr>
                <p:cNvPr id="85" name="מלבן מעוגל 84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 flipV="1">
                  <a:off x="6886353" y="4662559"/>
                  <a:ext cx="1414008" cy="40583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קבוצה 80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83" name="מלבן מעוגל 82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4" name="מחבר חץ ישר 83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מלבן מעוגל 81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112369" y="6069590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he-IL" sz="1000" dirty="0"/>
          </a:p>
        </p:txBody>
      </p:sp>
      <p:grpSp>
        <p:nvGrpSpPr>
          <p:cNvPr id="92" name="קבוצה 91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קבוצה 130"/>
          <p:cNvGrpSpPr/>
          <p:nvPr/>
        </p:nvGrpSpPr>
        <p:grpSpPr>
          <a:xfrm>
            <a:off x="9208270" y="4610912"/>
            <a:ext cx="769121" cy="905779"/>
            <a:chOff x="1536390" y="1453735"/>
            <a:chExt cx="769121" cy="905779"/>
          </a:xfrm>
        </p:grpSpPr>
        <p:sp>
          <p:nvSpPr>
            <p:cNvPr id="132" name="TextBox 13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3" name="מלבן מעוגל 13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5" name="מחבר חץ ישר 13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קבוצה 139"/>
          <p:cNvGrpSpPr/>
          <p:nvPr/>
        </p:nvGrpSpPr>
        <p:grpSpPr>
          <a:xfrm>
            <a:off x="6628780" y="4628471"/>
            <a:ext cx="769121" cy="905779"/>
            <a:chOff x="1536390" y="1453735"/>
            <a:chExt cx="769121" cy="905779"/>
          </a:xfrm>
        </p:grpSpPr>
        <p:sp>
          <p:nvSpPr>
            <p:cNvPr id="141" name="TextBox 140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2" name="מלבן מעוגל 141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3" name="מחבר חץ ישר 142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קבוצה 135"/>
          <p:cNvGrpSpPr/>
          <p:nvPr/>
        </p:nvGrpSpPr>
        <p:grpSpPr>
          <a:xfrm>
            <a:off x="8175440" y="5645547"/>
            <a:ext cx="2428546" cy="959899"/>
            <a:chOff x="4809024" y="2468660"/>
            <a:chExt cx="2428546" cy="959899"/>
          </a:xfrm>
        </p:grpSpPr>
        <p:grpSp>
          <p:nvGrpSpPr>
            <p:cNvPr id="137" name="קבוצה 136"/>
            <p:cNvGrpSpPr/>
            <p:nvPr/>
          </p:nvGrpSpPr>
          <p:grpSpPr>
            <a:xfrm>
              <a:off x="7088325" y="2940465"/>
              <a:ext cx="149245" cy="152060"/>
              <a:chOff x="8144048" y="3822404"/>
              <a:chExt cx="298203" cy="522768"/>
            </a:xfrm>
          </p:grpSpPr>
          <p:cxnSp>
            <p:nvCxnSpPr>
              <p:cNvPr id="161" name="מחבר ישר 1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מחבר ישר 1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קבוצה 137"/>
            <p:cNvGrpSpPr/>
            <p:nvPr/>
          </p:nvGrpSpPr>
          <p:grpSpPr>
            <a:xfrm>
              <a:off x="4809024" y="2468660"/>
              <a:ext cx="2306914" cy="959899"/>
              <a:chOff x="751726" y="2417772"/>
              <a:chExt cx="2306914" cy="959899"/>
            </a:xfrm>
          </p:grpSpPr>
          <p:grpSp>
            <p:nvGrpSpPr>
              <p:cNvPr id="145" name="קבוצה 144"/>
              <p:cNvGrpSpPr/>
              <p:nvPr/>
            </p:nvGrpSpPr>
            <p:grpSpPr>
              <a:xfrm>
                <a:off x="751726" y="2417772"/>
                <a:ext cx="2306914" cy="959899"/>
                <a:chOff x="751726" y="2339804"/>
                <a:chExt cx="2306914" cy="959899"/>
              </a:xfrm>
            </p:grpSpPr>
            <p:grpSp>
              <p:nvGrpSpPr>
                <p:cNvPr id="149" name="קבוצה 148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157" name="קבוצה 156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159" name="מלבן מעוגל 158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0" name="מחבר ישר 159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150" name="קבוצה 149"/>
                <p:cNvGrpSpPr/>
                <p:nvPr/>
              </p:nvGrpSpPr>
              <p:grpSpPr>
                <a:xfrm>
                  <a:off x="2362396" y="2835037"/>
                  <a:ext cx="696244" cy="257265"/>
                  <a:chOff x="6606363" y="4579088"/>
                  <a:chExt cx="1274778" cy="432391"/>
                </a:xfrm>
              </p:grpSpPr>
              <p:sp>
                <p:nvSpPr>
                  <p:cNvPr id="155" name="מלבן מעוגל 154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6" name="מחבר חץ ישר 155"/>
                  <p:cNvCxnSpPr/>
                  <p:nvPr/>
                </p:nvCxnSpPr>
                <p:spPr>
                  <a:xfrm flipV="1">
                    <a:off x="6886353" y="4665161"/>
                    <a:ext cx="994788" cy="37981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קבוצה 150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153" name="מלבן מעוגל 152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4" name="מחבר חץ ישר 153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" name="מלבן מעוגל 151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5802370" y="2923352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5</a:t>
              </a:r>
              <a:endParaRPr lang="he-I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409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תמונה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 flipH="1">
            <a:off x="1495558" y="4408206"/>
            <a:ext cx="2877967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511974" cy="959899"/>
            <a:chOff x="751726" y="2417772"/>
            <a:chExt cx="2511974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511974" cy="959899"/>
              <a:chOff x="751726" y="2339804"/>
              <a:chExt cx="2511974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901305" cy="257265"/>
                <a:chOff x="6606363" y="4579088"/>
                <a:chExt cx="165023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84064"/>
                  <a:ext cx="1370242" cy="1908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0838116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קבוצה 73"/>
          <p:cNvGrpSpPr/>
          <p:nvPr/>
        </p:nvGrpSpPr>
        <p:grpSpPr>
          <a:xfrm>
            <a:off x="6119023" y="5614898"/>
            <a:ext cx="2535879" cy="959899"/>
            <a:chOff x="751726" y="2417772"/>
            <a:chExt cx="2535879" cy="959899"/>
          </a:xfrm>
        </p:grpSpPr>
        <p:grpSp>
          <p:nvGrpSpPr>
            <p:cNvPr id="75" name="קבוצה 74"/>
            <p:cNvGrpSpPr/>
            <p:nvPr/>
          </p:nvGrpSpPr>
          <p:grpSpPr>
            <a:xfrm>
              <a:off x="751726" y="2417772"/>
              <a:ext cx="2535879" cy="959899"/>
              <a:chOff x="751726" y="2339804"/>
              <a:chExt cx="2535879" cy="959899"/>
            </a:xfrm>
          </p:grpSpPr>
          <p:grpSp>
            <p:nvGrpSpPr>
              <p:cNvPr id="79" name="קבוצה 78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87" name="קבוצה 86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89" name="מלבן מעוגל 88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90" name="מחבר ישר 89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80" name="קבוצה 79"/>
              <p:cNvGrpSpPr/>
              <p:nvPr/>
            </p:nvGrpSpPr>
            <p:grpSpPr>
              <a:xfrm>
                <a:off x="2362396" y="2835037"/>
                <a:ext cx="925209" cy="257265"/>
                <a:chOff x="6606363" y="4579088"/>
                <a:chExt cx="1693998" cy="432391"/>
              </a:xfrm>
            </p:grpSpPr>
            <p:sp>
              <p:nvSpPr>
                <p:cNvPr id="85" name="מלבן מעוגל 84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 flipV="1">
                  <a:off x="6886353" y="4662559"/>
                  <a:ext cx="1414008" cy="40583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קבוצה 80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83" name="מלבן מעוגל 82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4" name="מחבר חץ ישר 83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מלבן מעוגל 81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112369" y="6069590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he-IL" sz="1000" dirty="0"/>
          </a:p>
        </p:txBody>
      </p:sp>
      <p:grpSp>
        <p:nvGrpSpPr>
          <p:cNvPr id="92" name="קבוצה 91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קבוצה 130"/>
          <p:cNvGrpSpPr/>
          <p:nvPr/>
        </p:nvGrpSpPr>
        <p:grpSpPr>
          <a:xfrm>
            <a:off x="9208270" y="4610912"/>
            <a:ext cx="769121" cy="905779"/>
            <a:chOff x="1536390" y="1453735"/>
            <a:chExt cx="769121" cy="905779"/>
          </a:xfrm>
        </p:grpSpPr>
        <p:sp>
          <p:nvSpPr>
            <p:cNvPr id="132" name="TextBox 13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3" name="מלבן מעוגל 13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5" name="מחבר חץ ישר 13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קבוצה 139"/>
          <p:cNvGrpSpPr/>
          <p:nvPr/>
        </p:nvGrpSpPr>
        <p:grpSpPr>
          <a:xfrm>
            <a:off x="8734029" y="4678087"/>
            <a:ext cx="769121" cy="905779"/>
            <a:chOff x="1536390" y="1453735"/>
            <a:chExt cx="769121" cy="905779"/>
          </a:xfrm>
        </p:grpSpPr>
        <p:sp>
          <p:nvSpPr>
            <p:cNvPr id="141" name="TextBox 140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2" name="מלבן מעוגל 141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3" name="מחבר חץ ישר 142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קבוצה 135"/>
          <p:cNvGrpSpPr/>
          <p:nvPr/>
        </p:nvGrpSpPr>
        <p:grpSpPr>
          <a:xfrm>
            <a:off x="8175440" y="5645547"/>
            <a:ext cx="2428546" cy="959899"/>
            <a:chOff x="4809024" y="2468660"/>
            <a:chExt cx="2428546" cy="959899"/>
          </a:xfrm>
        </p:grpSpPr>
        <p:grpSp>
          <p:nvGrpSpPr>
            <p:cNvPr id="137" name="קבוצה 136"/>
            <p:cNvGrpSpPr/>
            <p:nvPr/>
          </p:nvGrpSpPr>
          <p:grpSpPr>
            <a:xfrm>
              <a:off x="7088325" y="2940465"/>
              <a:ext cx="149245" cy="152060"/>
              <a:chOff x="8144048" y="3822404"/>
              <a:chExt cx="298203" cy="522768"/>
            </a:xfrm>
          </p:grpSpPr>
          <p:cxnSp>
            <p:nvCxnSpPr>
              <p:cNvPr id="161" name="מחבר ישר 1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מחבר ישר 1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קבוצה 137"/>
            <p:cNvGrpSpPr/>
            <p:nvPr/>
          </p:nvGrpSpPr>
          <p:grpSpPr>
            <a:xfrm>
              <a:off x="4809024" y="2468660"/>
              <a:ext cx="2306914" cy="959899"/>
              <a:chOff x="751726" y="2417772"/>
              <a:chExt cx="2306914" cy="959899"/>
            </a:xfrm>
          </p:grpSpPr>
          <p:grpSp>
            <p:nvGrpSpPr>
              <p:cNvPr id="145" name="קבוצה 144"/>
              <p:cNvGrpSpPr/>
              <p:nvPr/>
            </p:nvGrpSpPr>
            <p:grpSpPr>
              <a:xfrm>
                <a:off x="751726" y="2417772"/>
                <a:ext cx="2306914" cy="959899"/>
                <a:chOff x="751726" y="2339804"/>
                <a:chExt cx="2306914" cy="959899"/>
              </a:xfrm>
            </p:grpSpPr>
            <p:grpSp>
              <p:nvGrpSpPr>
                <p:cNvPr id="149" name="קבוצה 148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157" name="קבוצה 156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159" name="מלבן מעוגל 158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0" name="מחבר ישר 159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150" name="קבוצה 149"/>
                <p:cNvGrpSpPr/>
                <p:nvPr/>
              </p:nvGrpSpPr>
              <p:grpSpPr>
                <a:xfrm>
                  <a:off x="2362396" y="2835037"/>
                  <a:ext cx="696244" cy="257265"/>
                  <a:chOff x="6606363" y="4579088"/>
                  <a:chExt cx="1274778" cy="432391"/>
                </a:xfrm>
              </p:grpSpPr>
              <p:sp>
                <p:nvSpPr>
                  <p:cNvPr id="155" name="מלבן מעוגל 154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6" name="מחבר חץ ישר 155"/>
                  <p:cNvCxnSpPr/>
                  <p:nvPr/>
                </p:nvCxnSpPr>
                <p:spPr>
                  <a:xfrm flipV="1">
                    <a:off x="6886353" y="4665161"/>
                    <a:ext cx="994788" cy="37981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קבוצה 150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153" name="מלבן מעוגל 152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4" name="מחבר חץ ישר 153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" name="מלבן מעוגל 151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5802370" y="2923352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5</a:t>
              </a:r>
              <a:endParaRPr lang="he-I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324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תמונה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021837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 flipH="1">
            <a:off x="5345203" y="3339141"/>
            <a:ext cx="651522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</a:t>
            </a:r>
            <a:endParaRPr lang="he-IL" dirty="0"/>
          </a:p>
        </p:txBody>
      </p:sp>
      <p:grpSp>
        <p:nvGrpSpPr>
          <p:cNvPr id="96" name="קבוצה 95"/>
          <p:cNvGrpSpPr/>
          <p:nvPr/>
        </p:nvGrpSpPr>
        <p:grpSpPr>
          <a:xfrm>
            <a:off x="2035805" y="5554979"/>
            <a:ext cx="2543284" cy="959899"/>
            <a:chOff x="751726" y="2417772"/>
            <a:chExt cx="2543284" cy="959899"/>
          </a:xfrm>
        </p:grpSpPr>
        <p:grpSp>
          <p:nvGrpSpPr>
            <p:cNvPr id="97" name="קבוצה 96"/>
            <p:cNvGrpSpPr/>
            <p:nvPr/>
          </p:nvGrpSpPr>
          <p:grpSpPr>
            <a:xfrm>
              <a:off x="751726" y="2417772"/>
              <a:ext cx="2543284" cy="959899"/>
              <a:chOff x="751726" y="2339804"/>
              <a:chExt cx="2543284" cy="959899"/>
            </a:xfrm>
          </p:grpSpPr>
          <p:grpSp>
            <p:nvGrpSpPr>
              <p:cNvPr id="101" name="קבוצה 100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09" name="קבוצה 108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11" name="מלבן מעוגל 110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12" name="מחבר ישר 111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TextBox 109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02" name="קבוצה 101"/>
              <p:cNvGrpSpPr/>
              <p:nvPr/>
            </p:nvGrpSpPr>
            <p:grpSpPr>
              <a:xfrm>
                <a:off x="2362397" y="2835037"/>
                <a:ext cx="932613" cy="257265"/>
                <a:chOff x="6606363" y="4579088"/>
                <a:chExt cx="1707554" cy="432391"/>
              </a:xfrm>
            </p:grpSpPr>
            <p:sp>
              <p:nvSpPr>
                <p:cNvPr id="107" name="מלבן מעוגל 106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8" name="מחבר חץ ישר 107"/>
                <p:cNvCxnSpPr/>
                <p:nvPr/>
              </p:nvCxnSpPr>
              <p:spPr>
                <a:xfrm flipV="1">
                  <a:off x="6886353" y="4644132"/>
                  <a:ext cx="1427564" cy="5901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קבוצה 102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05" name="מלבן מעוגל 104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06" name="מחבר חץ ישר 105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מלבן מעוגל 103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grpSp>
        <p:nvGrpSpPr>
          <p:cNvPr id="113" name="קבוצה 112"/>
          <p:cNvGrpSpPr/>
          <p:nvPr/>
        </p:nvGrpSpPr>
        <p:grpSpPr>
          <a:xfrm>
            <a:off x="4080212" y="5566661"/>
            <a:ext cx="2511974" cy="959899"/>
            <a:chOff x="751726" y="2417772"/>
            <a:chExt cx="2511974" cy="959899"/>
          </a:xfrm>
        </p:grpSpPr>
        <p:grpSp>
          <p:nvGrpSpPr>
            <p:cNvPr id="114" name="קבוצה 113"/>
            <p:cNvGrpSpPr/>
            <p:nvPr/>
          </p:nvGrpSpPr>
          <p:grpSpPr>
            <a:xfrm>
              <a:off x="751726" y="2417772"/>
              <a:ext cx="2511974" cy="959899"/>
              <a:chOff x="751726" y="2339804"/>
              <a:chExt cx="2511974" cy="959899"/>
            </a:xfrm>
          </p:grpSpPr>
          <p:grpSp>
            <p:nvGrpSpPr>
              <p:cNvPr id="118" name="קבוצה 117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126" name="קבוצה 125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" name="מלבן מעוגל 127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9" name="מחבר ישר 128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2362395" y="2835037"/>
                <a:ext cx="901305" cy="257265"/>
                <a:chOff x="6606363" y="4579088"/>
                <a:chExt cx="1650232" cy="432391"/>
              </a:xfrm>
            </p:grpSpPr>
            <p:sp>
              <p:nvSpPr>
                <p:cNvPr id="124" name="מלבן מעוגל 123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5" name="מחבר חץ ישר 124"/>
                <p:cNvCxnSpPr/>
                <p:nvPr/>
              </p:nvCxnSpPr>
              <p:spPr>
                <a:xfrm flipV="1">
                  <a:off x="6886353" y="4684064"/>
                  <a:ext cx="1370242" cy="1908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קבוצה 119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122" name="מלבן מעוגל 121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23" name="מחבר חץ ישר 122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מלבן מעוגל 120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073558" y="6021353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7</a:t>
            </a:r>
            <a:endParaRPr lang="he-IL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064271" y="5998238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1270503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קבוצה 73"/>
          <p:cNvGrpSpPr/>
          <p:nvPr/>
        </p:nvGrpSpPr>
        <p:grpSpPr>
          <a:xfrm>
            <a:off x="6119023" y="5614898"/>
            <a:ext cx="2535879" cy="959899"/>
            <a:chOff x="751726" y="2417772"/>
            <a:chExt cx="2535879" cy="959899"/>
          </a:xfrm>
        </p:grpSpPr>
        <p:grpSp>
          <p:nvGrpSpPr>
            <p:cNvPr id="75" name="קבוצה 74"/>
            <p:cNvGrpSpPr/>
            <p:nvPr/>
          </p:nvGrpSpPr>
          <p:grpSpPr>
            <a:xfrm>
              <a:off x="751726" y="2417772"/>
              <a:ext cx="2535879" cy="959899"/>
              <a:chOff x="751726" y="2339804"/>
              <a:chExt cx="2535879" cy="959899"/>
            </a:xfrm>
          </p:grpSpPr>
          <p:grpSp>
            <p:nvGrpSpPr>
              <p:cNvPr id="79" name="קבוצה 78"/>
              <p:cNvGrpSpPr/>
              <p:nvPr/>
            </p:nvGrpSpPr>
            <p:grpSpPr>
              <a:xfrm>
                <a:off x="1268818" y="2339804"/>
                <a:ext cx="1520538" cy="959899"/>
                <a:chOff x="4416056" y="3678865"/>
                <a:chExt cx="3103994" cy="1729563"/>
              </a:xfrm>
            </p:grpSpPr>
            <p:grpSp>
              <p:nvGrpSpPr>
                <p:cNvPr id="87" name="קבוצה 86"/>
                <p:cNvGrpSpPr/>
                <p:nvPr/>
              </p:nvGrpSpPr>
              <p:grpSpPr>
                <a:xfrm>
                  <a:off x="4416056" y="3678865"/>
                  <a:ext cx="3076353" cy="1729563"/>
                  <a:chOff x="4416056" y="3678865"/>
                  <a:chExt cx="3076353" cy="17295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89" name="מלבן מעוגל 88"/>
                  <p:cNvSpPr/>
                  <p:nvPr/>
                </p:nvSpPr>
                <p:spPr>
                  <a:xfrm>
                    <a:off x="4416056" y="3678865"/>
                    <a:ext cx="3069265" cy="172956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90" name="מחבר ישר 89"/>
                  <p:cNvCxnSpPr/>
                  <p:nvPr/>
                </p:nvCxnSpPr>
                <p:spPr>
                  <a:xfrm>
                    <a:off x="4416056" y="4160874"/>
                    <a:ext cx="3076353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633106" y="3763925"/>
                  <a:ext cx="2886944" cy="4575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50" dirty="0" err="1"/>
                    <a:t>BinNode</a:t>
                  </a:r>
                  <a:r>
                    <a:rPr lang="en-US" sz="1050" dirty="0"/>
                    <a:t> &lt;Integer&gt;</a:t>
                  </a:r>
                  <a:endParaRPr lang="he-IL" sz="1050" dirty="0"/>
                </a:p>
              </p:txBody>
            </p:sp>
          </p:grpSp>
          <p:grpSp>
            <p:nvGrpSpPr>
              <p:cNvPr id="80" name="קבוצה 79"/>
              <p:cNvGrpSpPr/>
              <p:nvPr/>
            </p:nvGrpSpPr>
            <p:grpSpPr>
              <a:xfrm>
                <a:off x="2362396" y="2835037"/>
                <a:ext cx="925209" cy="257265"/>
                <a:chOff x="6606363" y="4579088"/>
                <a:chExt cx="1693998" cy="432391"/>
              </a:xfrm>
            </p:grpSpPr>
            <p:sp>
              <p:nvSpPr>
                <p:cNvPr id="85" name="מלבן מעוגל 84"/>
                <p:cNvSpPr/>
                <p:nvPr/>
              </p:nvSpPr>
              <p:spPr>
                <a:xfrm>
                  <a:off x="6606363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 flipV="1">
                  <a:off x="6886353" y="4662559"/>
                  <a:ext cx="1414008" cy="40583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קבוצה 80"/>
              <p:cNvGrpSpPr/>
              <p:nvPr/>
            </p:nvGrpSpPr>
            <p:grpSpPr>
              <a:xfrm>
                <a:off x="751726" y="2819753"/>
                <a:ext cx="937587" cy="257265"/>
                <a:chOff x="3603162" y="4579088"/>
                <a:chExt cx="1716663" cy="432391"/>
              </a:xfrm>
            </p:grpSpPr>
            <p:sp>
              <p:nvSpPr>
                <p:cNvPr id="83" name="מלבן מעוגל 82"/>
                <p:cNvSpPr/>
                <p:nvPr/>
              </p:nvSpPr>
              <p:spPr>
                <a:xfrm>
                  <a:off x="4759844" y="4579088"/>
                  <a:ext cx="559981" cy="432391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84" name="מחבר חץ ישר 83"/>
                <p:cNvCxnSpPr/>
                <p:nvPr/>
              </p:nvCxnSpPr>
              <p:spPr>
                <a:xfrm flipH="1">
                  <a:off x="3603162" y="4862619"/>
                  <a:ext cx="1436671" cy="1063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מלבן מעוגל 81"/>
              <p:cNvSpPr/>
              <p:nvPr/>
            </p:nvSpPr>
            <p:spPr>
              <a:xfrm>
                <a:off x="1803964" y="2810104"/>
                <a:ext cx="456092" cy="26258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85177" y="2675912"/>
              <a:ext cx="50318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value</a:t>
              </a:r>
              <a:endParaRPr lang="he-IL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17011" y="2692939"/>
              <a:ext cx="63705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right</a:t>
              </a:r>
              <a:endParaRPr lang="he-IL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30468" y="2699738"/>
              <a:ext cx="430920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/>
                <a:t>left</a:t>
              </a:r>
              <a:endParaRPr lang="he-IL" sz="10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112369" y="6069590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he-IL" sz="1000" dirty="0"/>
          </a:p>
        </p:txBody>
      </p:sp>
      <p:grpSp>
        <p:nvGrpSpPr>
          <p:cNvPr id="92" name="קבוצה 91"/>
          <p:cNvGrpSpPr/>
          <p:nvPr/>
        </p:nvGrpSpPr>
        <p:grpSpPr>
          <a:xfrm>
            <a:off x="1177136" y="5532604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קבוצה 130"/>
          <p:cNvGrpSpPr/>
          <p:nvPr/>
        </p:nvGrpSpPr>
        <p:grpSpPr>
          <a:xfrm>
            <a:off x="9208270" y="4610912"/>
            <a:ext cx="769121" cy="905779"/>
            <a:chOff x="1536390" y="1453735"/>
            <a:chExt cx="769121" cy="905779"/>
          </a:xfrm>
        </p:grpSpPr>
        <p:sp>
          <p:nvSpPr>
            <p:cNvPr id="132" name="TextBox 13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3" name="מלבן מעוגל 13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5" name="מחבר חץ ישר 13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קבוצה 139"/>
          <p:cNvGrpSpPr/>
          <p:nvPr/>
        </p:nvGrpSpPr>
        <p:grpSpPr>
          <a:xfrm>
            <a:off x="8734029" y="4678087"/>
            <a:ext cx="769121" cy="905779"/>
            <a:chOff x="1536390" y="1453735"/>
            <a:chExt cx="769121" cy="905779"/>
          </a:xfrm>
        </p:grpSpPr>
        <p:sp>
          <p:nvSpPr>
            <p:cNvPr id="141" name="TextBox 140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2" name="מלבן מעוגל 141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3" name="מחבר חץ ישר 142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קבוצה 135"/>
          <p:cNvGrpSpPr/>
          <p:nvPr/>
        </p:nvGrpSpPr>
        <p:grpSpPr>
          <a:xfrm>
            <a:off x="8175440" y="5645547"/>
            <a:ext cx="2428546" cy="959899"/>
            <a:chOff x="4809024" y="2468660"/>
            <a:chExt cx="2428546" cy="959899"/>
          </a:xfrm>
        </p:grpSpPr>
        <p:grpSp>
          <p:nvGrpSpPr>
            <p:cNvPr id="137" name="קבוצה 136"/>
            <p:cNvGrpSpPr/>
            <p:nvPr/>
          </p:nvGrpSpPr>
          <p:grpSpPr>
            <a:xfrm>
              <a:off x="7088325" y="2940465"/>
              <a:ext cx="149245" cy="152060"/>
              <a:chOff x="8144048" y="3822404"/>
              <a:chExt cx="298203" cy="522768"/>
            </a:xfrm>
          </p:grpSpPr>
          <p:cxnSp>
            <p:nvCxnSpPr>
              <p:cNvPr id="161" name="מחבר ישר 1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מחבר ישר 1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קבוצה 137"/>
            <p:cNvGrpSpPr/>
            <p:nvPr/>
          </p:nvGrpSpPr>
          <p:grpSpPr>
            <a:xfrm>
              <a:off x="4809024" y="2468660"/>
              <a:ext cx="2306914" cy="959899"/>
              <a:chOff x="751726" y="2417772"/>
              <a:chExt cx="2306914" cy="959899"/>
            </a:xfrm>
          </p:grpSpPr>
          <p:grpSp>
            <p:nvGrpSpPr>
              <p:cNvPr id="145" name="קבוצה 144"/>
              <p:cNvGrpSpPr/>
              <p:nvPr/>
            </p:nvGrpSpPr>
            <p:grpSpPr>
              <a:xfrm>
                <a:off x="751726" y="2417772"/>
                <a:ext cx="2306914" cy="959899"/>
                <a:chOff x="751726" y="2339804"/>
                <a:chExt cx="2306914" cy="959899"/>
              </a:xfrm>
            </p:grpSpPr>
            <p:grpSp>
              <p:nvGrpSpPr>
                <p:cNvPr id="149" name="קבוצה 148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157" name="קבוצה 156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159" name="מלבן מעוגל 158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0" name="מחבר ישר 159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150" name="קבוצה 149"/>
                <p:cNvGrpSpPr/>
                <p:nvPr/>
              </p:nvGrpSpPr>
              <p:grpSpPr>
                <a:xfrm>
                  <a:off x="2362396" y="2835037"/>
                  <a:ext cx="696244" cy="257265"/>
                  <a:chOff x="6606363" y="4579088"/>
                  <a:chExt cx="1274778" cy="432391"/>
                </a:xfrm>
              </p:grpSpPr>
              <p:sp>
                <p:nvSpPr>
                  <p:cNvPr id="155" name="מלבן מעוגל 154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6" name="מחבר חץ ישר 155"/>
                  <p:cNvCxnSpPr/>
                  <p:nvPr/>
                </p:nvCxnSpPr>
                <p:spPr>
                  <a:xfrm flipV="1">
                    <a:off x="6886353" y="4665161"/>
                    <a:ext cx="994788" cy="37981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קבוצה 150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153" name="מלבן מעוגל 152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4" name="מחבר חץ ישר 153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" name="מלבן מעוגל 151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5802370" y="2923352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5</a:t>
              </a:r>
              <a:endParaRPr lang="he-I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4948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תמונה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11" y="1723922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725478" y="174670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3785664" y="6156658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2105694" y="613476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241566" y="6109826"/>
            <a:ext cx="5432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he-IL" sz="1000" dirty="0"/>
          </a:p>
        </p:txBody>
      </p:sp>
      <p:sp>
        <p:nvSpPr>
          <p:cNvPr id="6" name="מלבן מעוגל 5"/>
          <p:cNvSpPr/>
          <p:nvPr/>
        </p:nvSpPr>
        <p:spPr>
          <a:xfrm flipH="1">
            <a:off x="3200904" y="3240641"/>
            <a:ext cx="2537439" cy="38016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</a:t>
            </a: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3299941" y="5678249"/>
            <a:ext cx="2511974" cy="959899"/>
            <a:chOff x="4080212" y="5566661"/>
            <a:chExt cx="2511974" cy="959899"/>
          </a:xfrm>
        </p:grpSpPr>
        <p:grpSp>
          <p:nvGrpSpPr>
            <p:cNvPr id="113" name="קבוצה 112"/>
            <p:cNvGrpSpPr/>
            <p:nvPr/>
          </p:nvGrpSpPr>
          <p:grpSpPr>
            <a:xfrm>
              <a:off x="4080212" y="5566661"/>
              <a:ext cx="2511974" cy="959899"/>
              <a:chOff x="751726" y="2417772"/>
              <a:chExt cx="2511974" cy="959899"/>
            </a:xfrm>
          </p:grpSpPr>
          <p:grpSp>
            <p:nvGrpSpPr>
              <p:cNvPr id="114" name="קבוצה 113"/>
              <p:cNvGrpSpPr/>
              <p:nvPr/>
            </p:nvGrpSpPr>
            <p:grpSpPr>
              <a:xfrm>
                <a:off x="751726" y="2417772"/>
                <a:ext cx="2511974" cy="959899"/>
                <a:chOff x="751726" y="2339804"/>
                <a:chExt cx="2511974" cy="959899"/>
              </a:xfrm>
            </p:grpSpPr>
            <p:grpSp>
              <p:nvGrpSpPr>
                <p:cNvPr id="118" name="קבוצה 117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126" name="קבוצה 125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128" name="מלבן מעוגל 127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29" name="מחבר ישר 128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119" name="קבוצה 118"/>
                <p:cNvGrpSpPr/>
                <p:nvPr/>
              </p:nvGrpSpPr>
              <p:grpSpPr>
                <a:xfrm>
                  <a:off x="2362395" y="2835037"/>
                  <a:ext cx="901305" cy="257265"/>
                  <a:chOff x="6606363" y="4579088"/>
                  <a:chExt cx="1650232" cy="432391"/>
                </a:xfrm>
              </p:grpSpPr>
              <p:sp>
                <p:nvSpPr>
                  <p:cNvPr id="124" name="מלבן מעוגל 123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5" name="מחבר חץ ישר 124"/>
                  <p:cNvCxnSpPr/>
                  <p:nvPr/>
                </p:nvCxnSpPr>
                <p:spPr>
                  <a:xfrm flipV="1">
                    <a:off x="6886353" y="4684064"/>
                    <a:ext cx="1370242" cy="1908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קבוצה 119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122" name="מלבן מעוגל 121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23" name="מחבר חץ ישר 122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מלבן מעוגל 120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115" name="TextBox 114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5073558" y="6021353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7</a:t>
              </a:r>
              <a:endParaRPr lang="he-IL" sz="1000" dirty="0"/>
            </a:p>
          </p:txBody>
        </p:sp>
      </p:grpSp>
      <p:grpSp>
        <p:nvGrpSpPr>
          <p:cNvPr id="3" name="קבוצה 2"/>
          <p:cNvGrpSpPr/>
          <p:nvPr/>
        </p:nvGrpSpPr>
        <p:grpSpPr>
          <a:xfrm>
            <a:off x="1255534" y="5666567"/>
            <a:ext cx="2543284" cy="959899"/>
            <a:chOff x="2035805" y="5554979"/>
            <a:chExt cx="2543284" cy="959899"/>
          </a:xfrm>
        </p:grpSpPr>
        <p:grpSp>
          <p:nvGrpSpPr>
            <p:cNvPr id="96" name="קבוצה 95"/>
            <p:cNvGrpSpPr/>
            <p:nvPr/>
          </p:nvGrpSpPr>
          <p:grpSpPr>
            <a:xfrm>
              <a:off x="2035805" y="5554979"/>
              <a:ext cx="2543284" cy="959899"/>
              <a:chOff x="751726" y="2417772"/>
              <a:chExt cx="2543284" cy="959899"/>
            </a:xfrm>
          </p:grpSpPr>
          <p:grpSp>
            <p:nvGrpSpPr>
              <p:cNvPr id="97" name="קבוצה 96"/>
              <p:cNvGrpSpPr/>
              <p:nvPr/>
            </p:nvGrpSpPr>
            <p:grpSpPr>
              <a:xfrm>
                <a:off x="751726" y="2417772"/>
                <a:ext cx="2543284" cy="959899"/>
                <a:chOff x="751726" y="2339804"/>
                <a:chExt cx="2543284" cy="959899"/>
              </a:xfrm>
            </p:grpSpPr>
            <p:grpSp>
              <p:nvGrpSpPr>
                <p:cNvPr id="101" name="קבוצה 100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109" name="קבוצה 108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111" name="מלבן מעוגל 110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12" name="מחבר ישר 111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102" name="קבוצה 101"/>
                <p:cNvGrpSpPr/>
                <p:nvPr/>
              </p:nvGrpSpPr>
              <p:grpSpPr>
                <a:xfrm>
                  <a:off x="2362397" y="2835037"/>
                  <a:ext cx="932613" cy="257265"/>
                  <a:chOff x="6606363" y="4579088"/>
                  <a:chExt cx="1707554" cy="432391"/>
                </a:xfrm>
              </p:grpSpPr>
              <p:sp>
                <p:nvSpPr>
                  <p:cNvPr id="107" name="מלבן מעוגל 106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08" name="מחבר חץ ישר 107"/>
                  <p:cNvCxnSpPr/>
                  <p:nvPr/>
                </p:nvCxnSpPr>
                <p:spPr>
                  <a:xfrm flipV="1">
                    <a:off x="6886353" y="4644132"/>
                    <a:ext cx="1427564" cy="5901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" name="קבוצה 102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105" name="מלבן מעוגל 104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06" name="מחבר חץ ישר 105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מלבן מעוגל 103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3064271" y="5998238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he-IL" sz="1000" dirty="0"/>
            </a:p>
          </p:txBody>
        </p:sp>
      </p:grpSp>
      <p:cxnSp>
        <p:nvCxnSpPr>
          <p:cNvPr id="70" name="מחבר חץ ישר 69"/>
          <p:cNvCxnSpPr/>
          <p:nvPr/>
        </p:nvCxnSpPr>
        <p:spPr>
          <a:xfrm>
            <a:off x="11270503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קבוצה 4"/>
          <p:cNvGrpSpPr/>
          <p:nvPr/>
        </p:nvGrpSpPr>
        <p:grpSpPr>
          <a:xfrm>
            <a:off x="5338752" y="5726486"/>
            <a:ext cx="2535879" cy="959899"/>
            <a:chOff x="6119023" y="5614898"/>
            <a:chExt cx="2535879" cy="959899"/>
          </a:xfrm>
        </p:grpSpPr>
        <p:grpSp>
          <p:nvGrpSpPr>
            <p:cNvPr id="74" name="קבוצה 73"/>
            <p:cNvGrpSpPr/>
            <p:nvPr/>
          </p:nvGrpSpPr>
          <p:grpSpPr>
            <a:xfrm>
              <a:off x="6119023" y="5614898"/>
              <a:ext cx="2535879" cy="959899"/>
              <a:chOff x="751726" y="2417772"/>
              <a:chExt cx="2535879" cy="959899"/>
            </a:xfrm>
          </p:grpSpPr>
          <p:grpSp>
            <p:nvGrpSpPr>
              <p:cNvPr id="75" name="קבוצה 74"/>
              <p:cNvGrpSpPr/>
              <p:nvPr/>
            </p:nvGrpSpPr>
            <p:grpSpPr>
              <a:xfrm>
                <a:off x="751726" y="2417772"/>
                <a:ext cx="2535879" cy="959899"/>
                <a:chOff x="751726" y="2339804"/>
                <a:chExt cx="2535879" cy="959899"/>
              </a:xfrm>
            </p:grpSpPr>
            <p:grpSp>
              <p:nvGrpSpPr>
                <p:cNvPr id="79" name="קבוצה 78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87" name="קבוצה 86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89" name="מלבן מעוגל 88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90" name="מחבר ישר 89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80" name="קבוצה 79"/>
                <p:cNvGrpSpPr/>
                <p:nvPr/>
              </p:nvGrpSpPr>
              <p:grpSpPr>
                <a:xfrm>
                  <a:off x="2362396" y="2835037"/>
                  <a:ext cx="925209" cy="257265"/>
                  <a:chOff x="6606363" y="4579088"/>
                  <a:chExt cx="1693998" cy="432391"/>
                </a:xfrm>
              </p:grpSpPr>
              <p:sp>
                <p:nvSpPr>
                  <p:cNvPr id="85" name="מלבן מעוגל 84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6" name="מחבר חץ ישר 85"/>
                  <p:cNvCxnSpPr/>
                  <p:nvPr/>
                </p:nvCxnSpPr>
                <p:spPr>
                  <a:xfrm flipV="1">
                    <a:off x="6886353" y="4662559"/>
                    <a:ext cx="1414008" cy="40583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קבוצה 80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83" name="מלבן מעוגל 82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4" name="מחבר חץ ישר 83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" name="מלבן מעוגל 81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7112369" y="6069590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3</a:t>
              </a:r>
              <a:endParaRPr lang="he-IL" sz="1000" dirty="0"/>
            </a:p>
          </p:txBody>
        </p:sp>
      </p:grpSp>
      <p:grpSp>
        <p:nvGrpSpPr>
          <p:cNvPr id="92" name="קבוצה 91"/>
          <p:cNvGrpSpPr/>
          <p:nvPr/>
        </p:nvGrpSpPr>
        <p:grpSpPr>
          <a:xfrm>
            <a:off x="361363" y="5698259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קבוצה 130"/>
          <p:cNvGrpSpPr/>
          <p:nvPr/>
        </p:nvGrpSpPr>
        <p:grpSpPr>
          <a:xfrm>
            <a:off x="8475722" y="4786784"/>
            <a:ext cx="769121" cy="905779"/>
            <a:chOff x="1536390" y="1453735"/>
            <a:chExt cx="769121" cy="905779"/>
          </a:xfrm>
        </p:grpSpPr>
        <p:sp>
          <p:nvSpPr>
            <p:cNvPr id="132" name="TextBox 13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3" name="מלבן מעוגל 13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5" name="מחבר חץ ישר 13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קבוצה 139"/>
          <p:cNvGrpSpPr/>
          <p:nvPr/>
        </p:nvGrpSpPr>
        <p:grpSpPr>
          <a:xfrm>
            <a:off x="7953758" y="4789675"/>
            <a:ext cx="769121" cy="905779"/>
            <a:chOff x="1536390" y="1453735"/>
            <a:chExt cx="769121" cy="905779"/>
          </a:xfrm>
        </p:grpSpPr>
        <p:sp>
          <p:nvSpPr>
            <p:cNvPr id="141" name="TextBox 140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2" name="מלבן מעוגל 141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3" name="מחבר חץ ישר 142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קבוצה 135"/>
          <p:cNvGrpSpPr/>
          <p:nvPr/>
        </p:nvGrpSpPr>
        <p:grpSpPr>
          <a:xfrm>
            <a:off x="7375980" y="5734196"/>
            <a:ext cx="2428546" cy="959899"/>
            <a:chOff x="4809024" y="2468660"/>
            <a:chExt cx="2428546" cy="959899"/>
          </a:xfrm>
        </p:grpSpPr>
        <p:grpSp>
          <p:nvGrpSpPr>
            <p:cNvPr id="137" name="קבוצה 136"/>
            <p:cNvGrpSpPr/>
            <p:nvPr/>
          </p:nvGrpSpPr>
          <p:grpSpPr>
            <a:xfrm>
              <a:off x="7088325" y="2940465"/>
              <a:ext cx="149245" cy="152060"/>
              <a:chOff x="8144048" y="3822404"/>
              <a:chExt cx="298203" cy="522768"/>
            </a:xfrm>
          </p:grpSpPr>
          <p:cxnSp>
            <p:nvCxnSpPr>
              <p:cNvPr id="161" name="מחבר ישר 1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מחבר ישר 1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קבוצה 137"/>
            <p:cNvGrpSpPr/>
            <p:nvPr/>
          </p:nvGrpSpPr>
          <p:grpSpPr>
            <a:xfrm>
              <a:off x="4809024" y="2468660"/>
              <a:ext cx="2306914" cy="959899"/>
              <a:chOff x="751726" y="2417772"/>
              <a:chExt cx="2306914" cy="959899"/>
            </a:xfrm>
          </p:grpSpPr>
          <p:grpSp>
            <p:nvGrpSpPr>
              <p:cNvPr id="145" name="קבוצה 144"/>
              <p:cNvGrpSpPr/>
              <p:nvPr/>
            </p:nvGrpSpPr>
            <p:grpSpPr>
              <a:xfrm>
                <a:off x="751726" y="2417772"/>
                <a:ext cx="2306914" cy="959899"/>
                <a:chOff x="751726" y="2339804"/>
                <a:chExt cx="2306914" cy="959899"/>
              </a:xfrm>
            </p:grpSpPr>
            <p:grpSp>
              <p:nvGrpSpPr>
                <p:cNvPr id="149" name="קבוצה 148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157" name="קבוצה 156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159" name="מלבן מעוגל 158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60" name="מחבר ישר 159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150" name="קבוצה 149"/>
                <p:cNvGrpSpPr/>
                <p:nvPr/>
              </p:nvGrpSpPr>
              <p:grpSpPr>
                <a:xfrm>
                  <a:off x="2362396" y="2835037"/>
                  <a:ext cx="696244" cy="257265"/>
                  <a:chOff x="6606363" y="4579088"/>
                  <a:chExt cx="1274778" cy="432391"/>
                </a:xfrm>
              </p:grpSpPr>
              <p:sp>
                <p:nvSpPr>
                  <p:cNvPr id="155" name="מלבן מעוגל 154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6" name="מחבר חץ ישר 155"/>
                  <p:cNvCxnSpPr/>
                  <p:nvPr/>
                </p:nvCxnSpPr>
                <p:spPr>
                  <a:xfrm flipV="1">
                    <a:off x="6886353" y="4665161"/>
                    <a:ext cx="994788" cy="37981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קבוצה 150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153" name="מלבן מעוגל 152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154" name="מחבר חץ ישר 153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" name="מלבן מעוגל 151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5802370" y="2923352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5</a:t>
              </a:r>
              <a:endParaRPr lang="he-I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5289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תמונה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783939"/>
            <a:ext cx="7810500" cy="371475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9562214" y="2714847"/>
            <a:ext cx="1474381" cy="1023407"/>
            <a:chOff x="9562214" y="2714847"/>
            <a:chExt cx="1474381" cy="1023407"/>
          </a:xfrm>
        </p:grpSpPr>
        <p:sp>
          <p:nvSpPr>
            <p:cNvPr id="2" name="מלבן מעוגל 1"/>
            <p:cNvSpPr/>
            <p:nvPr/>
          </p:nvSpPr>
          <p:spPr>
            <a:xfrm>
              <a:off x="10533321" y="2714847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10526897" y="3277510"/>
              <a:ext cx="503274" cy="460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1051" y="2764885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62214" y="3345741"/>
              <a:ext cx="96468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arr.length</a:t>
              </a:r>
              <a:endParaRPr lang="he-IL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25469" y="3344556"/>
              <a:ext cx="3189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4</a:t>
              </a:r>
              <a:endParaRPr lang="he-IL" dirty="0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2263442" y="547396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יצירת רשימה 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/>
            <a:r>
              <a:rPr lang="he-IL" dirty="0"/>
              <a:t>בניה של רשימה דו-כיוונית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endParaRPr lang="en-US" sz="1800" dirty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dirty="0"/>
              <a:t>   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790" y="1593641"/>
            <a:ext cx="2088232" cy="444080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4565935" y="6045070"/>
            <a:ext cx="149245" cy="152060"/>
            <a:chOff x="8144048" y="3822404"/>
            <a:chExt cx="298203" cy="522768"/>
          </a:xfrm>
        </p:grpSpPr>
        <p:cxnSp>
          <p:nvCxnSpPr>
            <p:cNvPr id="12" name="מחבר ישר 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1895489" y="6113746"/>
            <a:ext cx="149245" cy="152060"/>
            <a:chOff x="8144048" y="3822404"/>
            <a:chExt cx="298203" cy="522768"/>
          </a:xfrm>
        </p:grpSpPr>
        <p:cxnSp>
          <p:nvCxnSpPr>
            <p:cNvPr id="9" name="מחבר ישר 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מלבן מעוגל 5"/>
          <p:cNvSpPr/>
          <p:nvPr/>
        </p:nvSpPr>
        <p:spPr>
          <a:xfrm flipH="1">
            <a:off x="1038651" y="4896597"/>
            <a:ext cx="1690372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10653823" y="2795745"/>
            <a:ext cx="3189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</a:t>
            </a:r>
            <a:endParaRPr lang="he-IL" dirty="0"/>
          </a:p>
        </p:txBody>
      </p:sp>
      <p:cxnSp>
        <p:nvCxnSpPr>
          <p:cNvPr id="70" name="מחבר חץ ישר 69"/>
          <p:cNvCxnSpPr/>
          <p:nvPr/>
        </p:nvCxnSpPr>
        <p:spPr>
          <a:xfrm>
            <a:off x="11270503" y="1267396"/>
            <a:ext cx="0" cy="326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/>
          <p:cNvGrpSpPr/>
          <p:nvPr/>
        </p:nvGrpSpPr>
        <p:grpSpPr>
          <a:xfrm>
            <a:off x="1223470" y="5508783"/>
            <a:ext cx="8568181" cy="1050467"/>
            <a:chOff x="2035805" y="5554979"/>
            <a:chExt cx="8568181" cy="1050467"/>
          </a:xfrm>
        </p:grpSpPr>
        <p:grpSp>
          <p:nvGrpSpPr>
            <p:cNvPr id="3" name="קבוצה 2"/>
            <p:cNvGrpSpPr/>
            <p:nvPr/>
          </p:nvGrpSpPr>
          <p:grpSpPr>
            <a:xfrm>
              <a:off x="2035805" y="5554979"/>
              <a:ext cx="8568181" cy="1050467"/>
              <a:chOff x="2035805" y="5554979"/>
              <a:chExt cx="8568181" cy="1050467"/>
            </a:xfrm>
          </p:grpSpPr>
          <p:grpSp>
            <p:nvGrpSpPr>
              <p:cNvPr id="96" name="קבוצה 95"/>
              <p:cNvGrpSpPr/>
              <p:nvPr/>
            </p:nvGrpSpPr>
            <p:grpSpPr>
              <a:xfrm>
                <a:off x="2035805" y="5554979"/>
                <a:ext cx="2543284" cy="959899"/>
                <a:chOff x="751726" y="2417772"/>
                <a:chExt cx="2543284" cy="959899"/>
              </a:xfrm>
            </p:grpSpPr>
            <p:grpSp>
              <p:nvGrpSpPr>
                <p:cNvPr id="97" name="קבוצה 96"/>
                <p:cNvGrpSpPr/>
                <p:nvPr/>
              </p:nvGrpSpPr>
              <p:grpSpPr>
                <a:xfrm>
                  <a:off x="751726" y="2417772"/>
                  <a:ext cx="2543284" cy="959899"/>
                  <a:chOff x="751726" y="2339804"/>
                  <a:chExt cx="2543284" cy="959899"/>
                </a:xfrm>
              </p:grpSpPr>
              <p:grpSp>
                <p:nvGrpSpPr>
                  <p:cNvPr id="101" name="קבוצה 100"/>
                  <p:cNvGrpSpPr/>
                  <p:nvPr/>
                </p:nvGrpSpPr>
                <p:grpSpPr>
                  <a:xfrm>
                    <a:off x="1268818" y="2339804"/>
                    <a:ext cx="1520538" cy="959899"/>
                    <a:chOff x="4416056" y="3678865"/>
                    <a:chExt cx="3103994" cy="1729563"/>
                  </a:xfrm>
                </p:grpSpPr>
                <p:grpSp>
                  <p:nvGrpSpPr>
                    <p:cNvPr id="109" name="קבוצה 108"/>
                    <p:cNvGrpSpPr/>
                    <p:nvPr/>
                  </p:nvGrpSpPr>
                  <p:grpSpPr>
                    <a:xfrm>
                      <a:off x="4416056" y="3678865"/>
                      <a:ext cx="3076353" cy="1729563"/>
                      <a:chOff x="4416056" y="3678865"/>
                      <a:chExt cx="3076353" cy="1729563"/>
                    </a:xfrm>
                    <a:solidFill>
                      <a:schemeClr val="accent1">
                        <a:lumMod val="40000"/>
                        <a:lumOff val="60000"/>
                      </a:schemeClr>
                    </a:solidFill>
                  </p:grpSpPr>
                  <p:sp>
                    <p:nvSpPr>
                      <p:cNvPr id="111" name="מלבן מעוגל 110"/>
                      <p:cNvSpPr/>
                      <p:nvPr/>
                    </p:nvSpPr>
                    <p:spPr>
                      <a:xfrm>
                        <a:off x="4416056" y="3678865"/>
                        <a:ext cx="3069265" cy="1729563"/>
                      </a:xfrm>
                      <a:prstGeom prst="round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2" name="מחבר ישר 111"/>
                      <p:cNvCxnSpPr/>
                      <p:nvPr/>
                    </p:nvCxnSpPr>
                    <p:spPr>
                      <a:xfrm>
                        <a:off x="4416056" y="4160874"/>
                        <a:ext cx="3076353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4633106" y="3763925"/>
                      <a:ext cx="2886944" cy="4575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1050" dirty="0" err="1"/>
                        <a:t>BinNode</a:t>
                      </a:r>
                      <a:r>
                        <a:rPr lang="en-US" sz="1050" dirty="0"/>
                        <a:t> &lt;Integer&gt;</a:t>
                      </a:r>
                      <a:endParaRPr lang="he-IL" sz="1050" dirty="0"/>
                    </a:p>
                  </p:txBody>
                </p:sp>
              </p:grpSp>
              <p:grpSp>
                <p:nvGrpSpPr>
                  <p:cNvPr id="102" name="קבוצה 101"/>
                  <p:cNvGrpSpPr/>
                  <p:nvPr/>
                </p:nvGrpSpPr>
                <p:grpSpPr>
                  <a:xfrm>
                    <a:off x="2362397" y="2835037"/>
                    <a:ext cx="932613" cy="257265"/>
                    <a:chOff x="6606363" y="4579088"/>
                    <a:chExt cx="1707554" cy="432391"/>
                  </a:xfrm>
                </p:grpSpPr>
                <p:sp>
                  <p:nvSpPr>
                    <p:cNvPr id="107" name="מלבן מעוגל 106"/>
                    <p:cNvSpPr/>
                    <p:nvPr/>
                  </p:nvSpPr>
                  <p:spPr>
                    <a:xfrm>
                      <a:off x="6606363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08" name="מחבר חץ ישר 107"/>
                    <p:cNvCxnSpPr/>
                    <p:nvPr/>
                  </p:nvCxnSpPr>
                  <p:spPr>
                    <a:xfrm flipV="1">
                      <a:off x="6886353" y="4644132"/>
                      <a:ext cx="1427564" cy="5901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קבוצה 102"/>
                  <p:cNvGrpSpPr/>
                  <p:nvPr/>
                </p:nvGrpSpPr>
                <p:grpSpPr>
                  <a:xfrm>
                    <a:off x="751726" y="2819753"/>
                    <a:ext cx="937587" cy="257265"/>
                    <a:chOff x="3603162" y="4579088"/>
                    <a:chExt cx="1716663" cy="432391"/>
                  </a:xfrm>
                </p:grpSpPr>
                <p:sp>
                  <p:nvSpPr>
                    <p:cNvPr id="105" name="מלבן מעוגל 104"/>
                    <p:cNvSpPr/>
                    <p:nvPr/>
                  </p:nvSpPr>
                  <p:spPr>
                    <a:xfrm>
                      <a:off x="4759844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06" name="מחבר חץ ישר 105"/>
                    <p:cNvCxnSpPr/>
                    <p:nvPr/>
                  </p:nvCxnSpPr>
                  <p:spPr>
                    <a:xfrm flipH="1">
                      <a:off x="3603162" y="4862619"/>
                      <a:ext cx="1436671" cy="10632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4" name="מלבן מעוגל 103"/>
                  <p:cNvSpPr/>
                  <p:nvPr/>
                </p:nvSpPr>
                <p:spPr>
                  <a:xfrm>
                    <a:off x="1803964" y="2810104"/>
                    <a:ext cx="456092" cy="262581"/>
                  </a:xfrm>
                  <a:prstGeom prst="round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98" name="TextBox 97"/>
                <p:cNvSpPr txBox="1"/>
                <p:nvPr/>
              </p:nvSpPr>
              <p:spPr>
                <a:xfrm>
                  <a:off x="1785177" y="2675912"/>
                  <a:ext cx="50318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value</a:t>
                  </a:r>
                  <a:endParaRPr lang="he-IL" sz="1000" dirty="0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2217011" y="2692939"/>
                  <a:ext cx="63705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right</a:t>
                  </a:r>
                  <a:endParaRPr lang="he-IL" sz="1000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330468" y="2699738"/>
                  <a:ext cx="430920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left</a:t>
                  </a:r>
                  <a:endParaRPr lang="he-IL" sz="1000" dirty="0"/>
                </a:p>
              </p:txBody>
            </p:sp>
          </p:grpSp>
          <p:grpSp>
            <p:nvGrpSpPr>
              <p:cNvPr id="113" name="קבוצה 112"/>
              <p:cNvGrpSpPr/>
              <p:nvPr/>
            </p:nvGrpSpPr>
            <p:grpSpPr>
              <a:xfrm>
                <a:off x="4080212" y="5566661"/>
                <a:ext cx="2511974" cy="959899"/>
                <a:chOff x="751726" y="2417772"/>
                <a:chExt cx="2511974" cy="959899"/>
              </a:xfrm>
            </p:grpSpPr>
            <p:grpSp>
              <p:nvGrpSpPr>
                <p:cNvPr id="114" name="קבוצה 113"/>
                <p:cNvGrpSpPr/>
                <p:nvPr/>
              </p:nvGrpSpPr>
              <p:grpSpPr>
                <a:xfrm>
                  <a:off x="751726" y="2417772"/>
                  <a:ext cx="2511974" cy="959899"/>
                  <a:chOff x="751726" y="2339804"/>
                  <a:chExt cx="2511974" cy="959899"/>
                </a:xfrm>
              </p:grpSpPr>
              <p:grpSp>
                <p:nvGrpSpPr>
                  <p:cNvPr id="118" name="קבוצה 117"/>
                  <p:cNvGrpSpPr/>
                  <p:nvPr/>
                </p:nvGrpSpPr>
                <p:grpSpPr>
                  <a:xfrm>
                    <a:off x="1268818" y="2339804"/>
                    <a:ext cx="1520538" cy="959899"/>
                    <a:chOff x="4416056" y="3678865"/>
                    <a:chExt cx="3103994" cy="1729563"/>
                  </a:xfrm>
                </p:grpSpPr>
                <p:grpSp>
                  <p:nvGrpSpPr>
                    <p:cNvPr id="126" name="קבוצה 125"/>
                    <p:cNvGrpSpPr/>
                    <p:nvPr/>
                  </p:nvGrpSpPr>
                  <p:grpSpPr>
                    <a:xfrm>
                      <a:off x="4416056" y="3678865"/>
                      <a:ext cx="3076353" cy="1729563"/>
                      <a:chOff x="4416056" y="3678865"/>
                      <a:chExt cx="3076353" cy="1729563"/>
                    </a:xfrm>
                    <a:solidFill>
                      <a:schemeClr val="accent1">
                        <a:lumMod val="40000"/>
                        <a:lumOff val="60000"/>
                      </a:schemeClr>
                    </a:solidFill>
                  </p:grpSpPr>
                  <p:sp>
                    <p:nvSpPr>
                      <p:cNvPr id="128" name="מלבן מעוגל 127"/>
                      <p:cNvSpPr/>
                      <p:nvPr/>
                    </p:nvSpPr>
                    <p:spPr>
                      <a:xfrm>
                        <a:off x="4416056" y="3678865"/>
                        <a:ext cx="3069265" cy="1729563"/>
                      </a:xfrm>
                      <a:prstGeom prst="round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29" name="מחבר ישר 128"/>
                      <p:cNvCxnSpPr/>
                      <p:nvPr/>
                    </p:nvCxnSpPr>
                    <p:spPr>
                      <a:xfrm>
                        <a:off x="4416056" y="4160874"/>
                        <a:ext cx="3076353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4633106" y="3763925"/>
                      <a:ext cx="2886944" cy="4575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1050" dirty="0" err="1"/>
                        <a:t>BinNode</a:t>
                      </a:r>
                      <a:r>
                        <a:rPr lang="en-US" sz="1050" dirty="0"/>
                        <a:t> &lt;Integer&gt;</a:t>
                      </a:r>
                      <a:endParaRPr lang="he-IL" sz="1050" dirty="0"/>
                    </a:p>
                  </p:txBody>
                </p:sp>
              </p:grpSp>
              <p:grpSp>
                <p:nvGrpSpPr>
                  <p:cNvPr id="119" name="קבוצה 118"/>
                  <p:cNvGrpSpPr/>
                  <p:nvPr/>
                </p:nvGrpSpPr>
                <p:grpSpPr>
                  <a:xfrm>
                    <a:off x="2362395" y="2835037"/>
                    <a:ext cx="901305" cy="257265"/>
                    <a:chOff x="6606363" y="4579088"/>
                    <a:chExt cx="1650232" cy="432391"/>
                  </a:xfrm>
                </p:grpSpPr>
                <p:sp>
                  <p:nvSpPr>
                    <p:cNvPr id="124" name="מלבן מעוגל 123"/>
                    <p:cNvSpPr/>
                    <p:nvPr/>
                  </p:nvSpPr>
                  <p:spPr>
                    <a:xfrm>
                      <a:off x="6606363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25" name="מחבר חץ ישר 124"/>
                    <p:cNvCxnSpPr/>
                    <p:nvPr/>
                  </p:nvCxnSpPr>
                  <p:spPr>
                    <a:xfrm flipV="1">
                      <a:off x="6886353" y="4684064"/>
                      <a:ext cx="1370242" cy="1908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" name="קבוצה 119"/>
                  <p:cNvGrpSpPr/>
                  <p:nvPr/>
                </p:nvGrpSpPr>
                <p:grpSpPr>
                  <a:xfrm>
                    <a:off x="751726" y="2819753"/>
                    <a:ext cx="937587" cy="257265"/>
                    <a:chOff x="3603162" y="4579088"/>
                    <a:chExt cx="1716663" cy="432391"/>
                  </a:xfrm>
                </p:grpSpPr>
                <p:sp>
                  <p:nvSpPr>
                    <p:cNvPr id="122" name="מלבן מעוגל 121"/>
                    <p:cNvSpPr/>
                    <p:nvPr/>
                  </p:nvSpPr>
                  <p:spPr>
                    <a:xfrm>
                      <a:off x="4759844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123" name="מחבר חץ ישר 122"/>
                    <p:cNvCxnSpPr/>
                    <p:nvPr/>
                  </p:nvCxnSpPr>
                  <p:spPr>
                    <a:xfrm flipH="1">
                      <a:off x="3603162" y="4862619"/>
                      <a:ext cx="1436671" cy="10632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1" name="מלבן מעוגל 120"/>
                  <p:cNvSpPr/>
                  <p:nvPr/>
                </p:nvSpPr>
                <p:spPr>
                  <a:xfrm>
                    <a:off x="1803964" y="2810104"/>
                    <a:ext cx="456092" cy="262581"/>
                  </a:xfrm>
                  <a:prstGeom prst="round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15" name="TextBox 114"/>
                <p:cNvSpPr txBox="1"/>
                <p:nvPr/>
              </p:nvSpPr>
              <p:spPr>
                <a:xfrm>
                  <a:off x="1785177" y="2675912"/>
                  <a:ext cx="50318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value</a:t>
                  </a:r>
                  <a:endParaRPr lang="he-IL" sz="1000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2217011" y="2692939"/>
                  <a:ext cx="63705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right</a:t>
                  </a:r>
                  <a:endParaRPr lang="he-IL" sz="1000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330468" y="2699738"/>
                  <a:ext cx="430920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left</a:t>
                  </a:r>
                  <a:endParaRPr lang="he-IL" sz="1000" dirty="0"/>
                </a:p>
              </p:txBody>
            </p:sp>
          </p:grpSp>
          <p:grpSp>
            <p:nvGrpSpPr>
              <p:cNvPr id="74" name="קבוצה 73"/>
              <p:cNvGrpSpPr/>
              <p:nvPr/>
            </p:nvGrpSpPr>
            <p:grpSpPr>
              <a:xfrm>
                <a:off x="6119023" y="5614898"/>
                <a:ext cx="2535879" cy="959899"/>
                <a:chOff x="751726" y="2417772"/>
                <a:chExt cx="2535879" cy="959899"/>
              </a:xfrm>
            </p:grpSpPr>
            <p:grpSp>
              <p:nvGrpSpPr>
                <p:cNvPr id="75" name="קבוצה 74"/>
                <p:cNvGrpSpPr/>
                <p:nvPr/>
              </p:nvGrpSpPr>
              <p:grpSpPr>
                <a:xfrm>
                  <a:off x="751726" y="2417772"/>
                  <a:ext cx="2535879" cy="959899"/>
                  <a:chOff x="751726" y="2339804"/>
                  <a:chExt cx="2535879" cy="959899"/>
                </a:xfrm>
              </p:grpSpPr>
              <p:grpSp>
                <p:nvGrpSpPr>
                  <p:cNvPr id="79" name="קבוצה 78"/>
                  <p:cNvGrpSpPr/>
                  <p:nvPr/>
                </p:nvGrpSpPr>
                <p:grpSpPr>
                  <a:xfrm>
                    <a:off x="1268818" y="2339804"/>
                    <a:ext cx="1520538" cy="959899"/>
                    <a:chOff x="4416056" y="3678865"/>
                    <a:chExt cx="3103994" cy="1729563"/>
                  </a:xfrm>
                </p:grpSpPr>
                <p:grpSp>
                  <p:nvGrpSpPr>
                    <p:cNvPr id="87" name="קבוצה 86"/>
                    <p:cNvGrpSpPr/>
                    <p:nvPr/>
                  </p:nvGrpSpPr>
                  <p:grpSpPr>
                    <a:xfrm>
                      <a:off x="4416056" y="3678865"/>
                      <a:ext cx="3076353" cy="1729563"/>
                      <a:chOff x="4416056" y="3678865"/>
                      <a:chExt cx="3076353" cy="1729563"/>
                    </a:xfrm>
                    <a:solidFill>
                      <a:schemeClr val="accent1">
                        <a:lumMod val="40000"/>
                        <a:lumOff val="60000"/>
                      </a:schemeClr>
                    </a:solidFill>
                  </p:grpSpPr>
                  <p:sp>
                    <p:nvSpPr>
                      <p:cNvPr id="89" name="מלבן מעוגל 88"/>
                      <p:cNvSpPr/>
                      <p:nvPr/>
                    </p:nvSpPr>
                    <p:spPr>
                      <a:xfrm>
                        <a:off x="4416056" y="3678865"/>
                        <a:ext cx="3069265" cy="1729563"/>
                      </a:xfrm>
                      <a:prstGeom prst="round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90" name="מחבר ישר 89"/>
                      <p:cNvCxnSpPr/>
                      <p:nvPr/>
                    </p:nvCxnSpPr>
                    <p:spPr>
                      <a:xfrm>
                        <a:off x="4416056" y="4160874"/>
                        <a:ext cx="3076353" cy="0"/>
                      </a:xfrm>
                      <a:prstGeom prst="line">
                        <a:avLst/>
                      </a:prstGeom>
                      <a:grpFill/>
                      <a:ln w="1270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4633106" y="3763925"/>
                      <a:ext cx="2886944" cy="4575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1050" dirty="0" err="1"/>
                        <a:t>BinNode</a:t>
                      </a:r>
                      <a:r>
                        <a:rPr lang="en-US" sz="1050" dirty="0"/>
                        <a:t> &lt;Integer&gt;</a:t>
                      </a:r>
                      <a:endParaRPr lang="he-IL" sz="1050" dirty="0"/>
                    </a:p>
                  </p:txBody>
                </p:sp>
              </p:grpSp>
              <p:grpSp>
                <p:nvGrpSpPr>
                  <p:cNvPr id="80" name="קבוצה 79"/>
                  <p:cNvGrpSpPr/>
                  <p:nvPr/>
                </p:nvGrpSpPr>
                <p:grpSpPr>
                  <a:xfrm>
                    <a:off x="2362396" y="2835037"/>
                    <a:ext cx="925209" cy="257265"/>
                    <a:chOff x="6606363" y="4579088"/>
                    <a:chExt cx="1693998" cy="432391"/>
                  </a:xfrm>
                </p:grpSpPr>
                <p:sp>
                  <p:nvSpPr>
                    <p:cNvPr id="85" name="מלבן מעוגל 84"/>
                    <p:cNvSpPr/>
                    <p:nvPr/>
                  </p:nvSpPr>
                  <p:spPr>
                    <a:xfrm>
                      <a:off x="6606363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86" name="מחבר חץ ישר 85"/>
                    <p:cNvCxnSpPr/>
                    <p:nvPr/>
                  </p:nvCxnSpPr>
                  <p:spPr>
                    <a:xfrm flipV="1">
                      <a:off x="6886353" y="4662559"/>
                      <a:ext cx="1414008" cy="40583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1" name="קבוצה 80"/>
                  <p:cNvGrpSpPr/>
                  <p:nvPr/>
                </p:nvGrpSpPr>
                <p:grpSpPr>
                  <a:xfrm>
                    <a:off x="751726" y="2819753"/>
                    <a:ext cx="937587" cy="257265"/>
                    <a:chOff x="3603162" y="4579088"/>
                    <a:chExt cx="1716663" cy="432391"/>
                  </a:xfrm>
                </p:grpSpPr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4759844" y="4579088"/>
                      <a:ext cx="559981" cy="432391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84" name="מחבר חץ ישר 83"/>
                    <p:cNvCxnSpPr/>
                    <p:nvPr/>
                  </p:nvCxnSpPr>
                  <p:spPr>
                    <a:xfrm flipH="1">
                      <a:off x="3603162" y="4862619"/>
                      <a:ext cx="1436671" cy="10632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6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מלבן מעוגל 81"/>
                  <p:cNvSpPr/>
                  <p:nvPr/>
                </p:nvSpPr>
                <p:spPr>
                  <a:xfrm>
                    <a:off x="1803964" y="2810104"/>
                    <a:ext cx="456092" cy="262581"/>
                  </a:xfrm>
                  <a:prstGeom prst="round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76" name="TextBox 75"/>
                <p:cNvSpPr txBox="1"/>
                <p:nvPr/>
              </p:nvSpPr>
              <p:spPr>
                <a:xfrm>
                  <a:off x="1785177" y="2675912"/>
                  <a:ext cx="50318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value</a:t>
                  </a:r>
                  <a:endParaRPr lang="he-IL" sz="1000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2217011" y="2692939"/>
                  <a:ext cx="63705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right</a:t>
                  </a:r>
                  <a:endParaRPr lang="he-IL" sz="1000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1330468" y="2699738"/>
                  <a:ext cx="430920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000" dirty="0"/>
                    <a:t>left</a:t>
                  </a:r>
                  <a:endParaRPr lang="he-IL" sz="1000" dirty="0"/>
                </a:p>
              </p:txBody>
            </p:sp>
          </p:grpSp>
          <p:grpSp>
            <p:nvGrpSpPr>
              <p:cNvPr id="136" name="קבוצה 135"/>
              <p:cNvGrpSpPr/>
              <p:nvPr/>
            </p:nvGrpSpPr>
            <p:grpSpPr>
              <a:xfrm>
                <a:off x="8175440" y="5645547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37" name="קבוצה 13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61" name="מחבר ישר 160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מחבר ישר 161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קבוצה 13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45" name="קבוצה 144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49" name="קבוצה 148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57" name="קבוצה 15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59" name="מלבן מעוגל 15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60" name="מחבר ישר 15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8" name="TextBox 15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50" name="קבוצה 149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55" name="מלבן מעוגל 15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56" name="מחבר חץ ישר 155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1" name="קבוצה 150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53" name="מלבן מעוגל 152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54" name="מחבר חץ ישר 153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2" name="מלבן מעוגל 151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3021837" y="5998238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he-IL" sz="1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073558" y="6021353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7</a:t>
              </a:r>
              <a:endParaRPr lang="he-IL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112369" y="6069590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3</a:t>
              </a:r>
              <a:endParaRPr lang="he-IL" sz="1000" dirty="0"/>
            </a:p>
          </p:txBody>
        </p:sp>
      </p:grpSp>
      <p:grpSp>
        <p:nvGrpSpPr>
          <p:cNvPr id="92" name="קבוצה 91"/>
          <p:cNvGrpSpPr/>
          <p:nvPr/>
        </p:nvGrpSpPr>
        <p:grpSpPr>
          <a:xfrm>
            <a:off x="357009" y="5660597"/>
            <a:ext cx="1370208" cy="361109"/>
            <a:chOff x="921347" y="1744784"/>
            <a:chExt cx="1370208" cy="361109"/>
          </a:xfrm>
        </p:grpSpPr>
        <p:sp>
          <p:nvSpPr>
            <p:cNvPr id="93" name="TextBox 92"/>
            <p:cNvSpPr txBox="1"/>
            <p:nvPr/>
          </p:nvSpPr>
          <p:spPr>
            <a:xfrm>
              <a:off x="921347" y="1744784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/>
                <a:t> </a:t>
              </a:r>
              <a:r>
                <a:rPr lang="en-US" dirty="0" err="1"/>
                <a:t>bLst</a:t>
              </a:r>
              <a:r>
                <a:rPr lang="en-US" dirty="0"/>
                <a:t>  </a:t>
              </a:r>
              <a:endParaRPr lang="he-IL" dirty="0"/>
            </a:p>
          </p:txBody>
        </p:sp>
        <p:sp>
          <p:nvSpPr>
            <p:cNvPr id="94" name="מלבן מעוגל 93"/>
            <p:cNvSpPr/>
            <p:nvPr/>
          </p:nvSpPr>
          <p:spPr>
            <a:xfrm>
              <a:off x="1469438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5" name="מחבר חץ ישר 94"/>
            <p:cNvCxnSpPr/>
            <p:nvPr/>
          </p:nvCxnSpPr>
          <p:spPr>
            <a:xfrm flipV="1">
              <a:off x="1647415" y="1943014"/>
              <a:ext cx="644140" cy="1985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קבוצה 130"/>
          <p:cNvGrpSpPr/>
          <p:nvPr/>
        </p:nvGrpSpPr>
        <p:grpSpPr>
          <a:xfrm>
            <a:off x="8515181" y="4692659"/>
            <a:ext cx="769121" cy="905779"/>
            <a:chOff x="1536390" y="1453735"/>
            <a:chExt cx="769121" cy="905779"/>
          </a:xfrm>
        </p:grpSpPr>
        <p:sp>
          <p:nvSpPr>
            <p:cNvPr id="132" name="TextBox 13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temp</a:t>
              </a:r>
              <a:endParaRPr lang="he-IL" dirty="0"/>
            </a:p>
          </p:txBody>
        </p:sp>
        <p:sp>
          <p:nvSpPr>
            <p:cNvPr id="133" name="מלבן מעוגל 13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5" name="מחבר חץ ישר 13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קבוצה 139"/>
          <p:cNvGrpSpPr/>
          <p:nvPr/>
        </p:nvGrpSpPr>
        <p:grpSpPr>
          <a:xfrm>
            <a:off x="7918660" y="4628917"/>
            <a:ext cx="769121" cy="905779"/>
            <a:chOff x="1536390" y="1453735"/>
            <a:chExt cx="769121" cy="905779"/>
          </a:xfrm>
        </p:grpSpPr>
        <p:sp>
          <p:nvSpPr>
            <p:cNvPr id="141" name="TextBox 140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42" name="מלבן מעוגל 141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3" name="מחבר חץ ישר 142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842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מחיקת חוליה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44536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Aft>
                <a:spcPts val="600"/>
              </a:spcAft>
              <a:buNone/>
            </a:pPr>
            <a:r>
              <a:rPr lang="he-IL" dirty="0"/>
              <a:t>מחיקת חוליה ראשונה</a:t>
            </a:r>
            <a:r>
              <a:rPr lang="en-US" dirty="0"/>
              <a:t>.</a:t>
            </a:r>
            <a:r>
              <a:rPr lang="he-IL" dirty="0"/>
              <a:t> </a:t>
            </a:r>
          </a:p>
          <a:p>
            <a:pPr marL="0" lvl="0" indent="0" algn="r">
              <a:spcAft>
                <a:spcPts val="600"/>
              </a:spcAft>
              <a:buNone/>
            </a:pPr>
            <a:r>
              <a:rPr lang="he-IL" dirty="0"/>
              <a:t>מחיקת חוליה במקום </a:t>
            </a:r>
            <a:r>
              <a:rPr lang="en-US" dirty="0"/>
              <a:t>pos</a:t>
            </a:r>
            <a:r>
              <a:rPr lang="he-IL" dirty="0"/>
              <a:t> ברשימה</a:t>
            </a:r>
            <a:r>
              <a:rPr lang="en-US" dirty="0"/>
              <a:t>.</a:t>
            </a:r>
            <a:r>
              <a:rPr lang="he-I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76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חוליה ראשונה ברשימה דו-כיוונית</a:t>
            </a:r>
          </a:p>
        </p:txBody>
      </p:sp>
      <p:grpSp>
        <p:nvGrpSpPr>
          <p:cNvPr id="176" name="קבוצה 175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177" name="קבוצה 176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261" name="מחבר ישר 2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מחבר ישר 2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קבוצה 177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79" name="קבוצה 178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243" name="קבוצה 242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245" name="קבוצה 244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249" name="קבוצה 248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57" name="קבוצה 25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59" name="מלבן מעוגל 25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60" name="מחבר ישר 25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0" name="קבוצה 249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255" name="מלבן מעוגל 25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6" name="מחבר חץ ישר 255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קבוצה 250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53" name="מלבן מעוגל 252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4" name="מחבר חץ ישר 253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2" name="מלבן מעוגל 251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44" name="TextBox 243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80" name="קבוצה 179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225" name="קבוצה 224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227" name="קבוצה 226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231" name="קבוצה 23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39" name="קבוצה 23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41" name="מלבן מעוגל 24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42" name="מחבר ישר 24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40" name="TextBox 23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32" name="קבוצה 231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237" name="מלבן מעוגל 23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8" name="מחבר חץ ישר 237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" name="קבוצה 23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35" name="מלבן מעוגל 23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6" name="מחבר חץ ישר 23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4" name="מלבן מעוגל 23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207" name="קבוצה 206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209" name="קבוצה 208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213" name="קבוצה 21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21" name="קבוצה 22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23" name="מלבן מעוגל 22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24" name="מחבר ישר 22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2" name="TextBox 22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14" name="קבוצה 213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219" name="מלבן מעוגל 21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20" name="מחבר חץ ישר 219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5" name="קבוצה 21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17" name="מלבן מעוגל 21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18" name="מחבר חץ ישר 21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6" name="מלבן מעוגל 21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85" name="קבוצה 184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86" name="קבוצה 185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205" name="מחבר ישר 204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מחבר ישר 205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קבוצה 186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89" name="קבוצה 188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93" name="קבוצה 19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01" name="קבוצה 20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03" name="מלבן מעוגל 20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04" name="מחבר ישר 20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2" name="TextBox 20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94" name="קבוצה 193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99" name="מלבן מעוגל 19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00" name="מחבר חץ ישר 199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5" name="קבוצה 19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97" name="מלבן מעוגל 19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98" name="מחבר חץ ישר 19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6" name="מלבן מעוגל 19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88" name="TextBox 187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pic>
        <p:nvPicPr>
          <p:cNvPr id="94" name="תמונה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1" y="1749190"/>
            <a:ext cx="8782050" cy="2962275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6406957" y="2680814"/>
            <a:ext cx="47979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/>
              <a:t>ברשימה דו-כיוונית ההפנייה יכולה להיות לכל חוליה לאו דווקא לחוליה הראשונה</a:t>
            </a:r>
            <a:endParaRPr lang="he-IL" sz="1100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5284645" y="4525305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מלבן 95"/>
          <p:cNvSpPr/>
          <p:nvPr/>
        </p:nvSpPr>
        <p:spPr>
          <a:xfrm>
            <a:off x="4312800" y="3290400"/>
            <a:ext cx="3770697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4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262757" y="170329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מדוע צריך </a:t>
            </a:r>
            <a:r>
              <a:rPr lang="en-US" dirty="0" err="1"/>
              <a:t>BinNode</a:t>
            </a:r>
            <a:r>
              <a:rPr lang="he-IL" dirty="0"/>
              <a:t> חוליה דו </a:t>
            </a:r>
            <a:r>
              <a:rPr lang="he-IL" dirty="0" err="1"/>
              <a:t>כוונית</a:t>
            </a:r>
            <a:r>
              <a:rPr lang="he-IL" dirty="0"/>
              <a:t> 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0510" y="981247"/>
            <a:ext cx="9133490" cy="551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כאשר רוצים לעבור על מבנה נתונים בצורה יעילה ולנוע על מבנה  ימינה ושמאלה עם מספר מינימלי של מצבעים.</a:t>
            </a:r>
          </a:p>
          <a:p>
            <a:pPr marL="249248" lvl="0" indent="0">
              <a:lnSpc>
                <a:spcPct val="150000"/>
              </a:lnSpc>
              <a:buNone/>
            </a:pPr>
            <a:r>
              <a:rPr lang="he-IL" sz="2000" dirty="0"/>
              <a:t>        לדוגמה: רוצים לבדוק אם רשימה של תווים מהווה </a:t>
            </a:r>
            <a:r>
              <a:rPr lang="he-IL" sz="2000" dirty="0" err="1"/>
              <a:t>פולינדרום</a:t>
            </a:r>
            <a:r>
              <a:rPr lang="he-IL" sz="2000" dirty="0"/>
              <a:t> </a:t>
            </a:r>
          </a:p>
          <a:p>
            <a:pPr marL="249248" lvl="0" indent="0">
              <a:lnSpc>
                <a:spcPct val="150000"/>
              </a:lnSpc>
              <a:buNone/>
            </a:pPr>
            <a:r>
              <a:rPr lang="he-IL" sz="2000" dirty="0"/>
              <a:t>        כלומר, אפשר לקרוא את אוסף התווים משמאל ומימין </a:t>
            </a:r>
          </a:p>
          <a:p>
            <a:pPr marL="249248" lvl="0" indent="0">
              <a:lnSpc>
                <a:spcPct val="150000"/>
              </a:lnSpc>
              <a:buNone/>
            </a:pPr>
            <a:r>
              <a:rPr lang="he-IL" sz="2000" dirty="0"/>
              <a:t>        בצורה זהה </a:t>
            </a:r>
          </a:p>
          <a:p>
            <a:pPr marL="249248" lvl="0" indent="0">
              <a:lnSpc>
                <a:spcPct val="150000"/>
              </a:lnSpc>
              <a:buNone/>
            </a:pPr>
            <a:r>
              <a:rPr lang="he-IL" sz="2000" dirty="0"/>
              <a:t> </a:t>
            </a:r>
          </a:p>
          <a:p>
            <a:pPr marL="592148" indent="-342900">
              <a:lnSpc>
                <a:spcPct val="150000"/>
              </a:lnSpc>
            </a:pPr>
            <a:r>
              <a:rPr lang="he-IL" sz="2000" dirty="0"/>
              <a:t>  המילה  הלילה  מהווה </a:t>
            </a:r>
            <a:r>
              <a:rPr lang="he-IL" sz="2000" dirty="0" err="1"/>
              <a:t>פולינדרום</a:t>
            </a:r>
            <a:r>
              <a:rPr lang="he-IL" sz="2000" dirty="0"/>
              <a:t> .</a:t>
            </a:r>
          </a:p>
          <a:p>
            <a:pPr marL="592148" indent="-342900">
              <a:lnSpc>
                <a:spcPct val="150000"/>
              </a:lnSpc>
            </a:pPr>
            <a:r>
              <a:rPr lang="he-IL" sz="2000" dirty="0"/>
              <a:t>המשפט "</a:t>
            </a:r>
            <a:r>
              <a:rPr lang="he-IL" sz="2000" dirty="0" err="1"/>
              <a:t>ישאר</a:t>
            </a:r>
            <a:r>
              <a:rPr lang="he-IL" sz="2000" dirty="0"/>
              <a:t> בראשי." מהווה </a:t>
            </a:r>
            <a:r>
              <a:rPr lang="he-IL" sz="2000" dirty="0" err="1"/>
              <a:t>פולינדרום</a:t>
            </a:r>
            <a:r>
              <a:rPr lang="he-IL" sz="2000" dirty="0"/>
              <a:t>.</a:t>
            </a:r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מבנה היררכי דיכוטומי (בינרי )של עץ </a:t>
            </a:r>
          </a:p>
          <a:p>
            <a:pPr marL="249248" lvl="0" indent="0">
              <a:lnSpc>
                <a:spcPct val="150000"/>
              </a:lnSpc>
              <a:buNone/>
            </a:pPr>
            <a:r>
              <a:rPr lang="he-IL" sz="2000" dirty="0"/>
              <a:t>	לדוגמא עץ משפחה של סבים וסבתות 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תמונה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1" y="1749190"/>
            <a:ext cx="8782050" cy="2962275"/>
          </a:xfrm>
          <a:prstGeom prst="rect">
            <a:avLst/>
          </a:prstGeom>
        </p:spPr>
      </p:pic>
      <p:sp>
        <p:nvSpPr>
          <p:cNvPr id="96" name="מלבן מעוגל 95"/>
          <p:cNvSpPr/>
          <p:nvPr/>
        </p:nvSpPr>
        <p:spPr>
          <a:xfrm flipH="1">
            <a:off x="1046720" y="2565263"/>
            <a:ext cx="3117360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5284645" y="4525305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/>
          <p:cNvSpPr txBox="1"/>
          <p:nvPr/>
        </p:nvSpPr>
        <p:spPr>
          <a:xfrm>
            <a:off x="6250250" y="2680814"/>
            <a:ext cx="47979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/>
              <a:t>הפעולה מפעילה את הפעולה </a:t>
            </a:r>
            <a:r>
              <a:rPr lang="en-US" sz="1800" dirty="0" err="1"/>
              <a:t>getFirst</a:t>
            </a:r>
            <a:r>
              <a:rPr lang="he-IL" sz="1800" dirty="0"/>
              <a:t> </a:t>
            </a:r>
            <a:br>
              <a:rPr lang="en-US" sz="1800" dirty="0"/>
            </a:br>
            <a:r>
              <a:rPr lang="he-IL" sz="1800" dirty="0"/>
              <a:t>כדי להריץ את ההפניה לחוליה הראשונה</a:t>
            </a:r>
            <a:endParaRPr lang="he-IL" sz="1100" dirty="0"/>
          </a:p>
        </p:txBody>
      </p:sp>
      <p:grpSp>
        <p:nvGrpSpPr>
          <p:cNvPr id="176" name="קבוצה 175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177" name="קבוצה 176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261" name="מחבר ישר 2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מחבר ישר 2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קבוצה 177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79" name="קבוצה 178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243" name="קבוצה 242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245" name="קבוצה 244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249" name="קבוצה 248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57" name="קבוצה 25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59" name="מלבן מעוגל 25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60" name="מחבר ישר 25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0" name="קבוצה 249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255" name="מלבן מעוגל 25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6" name="מחבר חץ ישר 255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קבוצה 250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53" name="מלבן מעוגל 252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4" name="מחבר חץ ישר 253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2" name="מלבן מעוגל 251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44" name="TextBox 243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80" name="קבוצה 179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225" name="קבוצה 224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227" name="קבוצה 226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231" name="קבוצה 23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39" name="קבוצה 23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41" name="מלבן מעוגל 24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42" name="מחבר ישר 24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40" name="TextBox 23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32" name="קבוצה 231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237" name="מלבן מעוגל 23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8" name="מחבר חץ ישר 237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" name="קבוצה 23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35" name="מלבן מעוגל 23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6" name="מחבר חץ ישר 23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4" name="מלבן מעוגל 23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207" name="קבוצה 206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209" name="קבוצה 208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213" name="קבוצה 21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21" name="קבוצה 22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23" name="מלבן מעוגל 22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24" name="מחבר ישר 22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2" name="TextBox 22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14" name="קבוצה 213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219" name="מלבן מעוגל 21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20" name="מחבר חץ ישר 219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5" name="קבוצה 21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17" name="מלבן מעוגל 21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18" name="מחבר חץ ישר 21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6" name="מלבן מעוגל 21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85" name="קבוצה 184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86" name="קבוצה 185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205" name="מחבר ישר 204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מחבר ישר 205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קבוצה 186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89" name="קבוצה 188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93" name="קבוצה 19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01" name="קבוצה 20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03" name="מלבן מעוגל 20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04" name="מחבר ישר 20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2" name="TextBox 20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94" name="קבוצה 193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99" name="מלבן מעוגל 19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00" name="מחבר חץ ישר 199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5" name="קבוצה 19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97" name="מלבן מעוגל 19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98" name="מחבר חץ ישר 19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6" name="מלבן מעוגל 19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88" name="TextBox 187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sp>
        <p:nvSpPr>
          <p:cNvPr id="97" name="מלבן 96"/>
          <p:cNvSpPr/>
          <p:nvPr/>
        </p:nvSpPr>
        <p:spPr>
          <a:xfrm>
            <a:off x="4312800" y="3290400"/>
            <a:ext cx="3770697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490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2218774"/>
            <a:ext cx="8696325" cy="1962150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הפניה לחוליה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5284645" y="4525305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קבוצה 175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177" name="קבוצה 176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261" name="מחבר ישר 2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מחבר ישר 2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קבוצה 177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79" name="קבוצה 178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243" name="קבוצה 242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245" name="קבוצה 244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249" name="קבוצה 248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57" name="קבוצה 25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59" name="מלבן מעוגל 25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60" name="מחבר ישר 25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0" name="קבוצה 249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255" name="מלבן מעוגל 25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6" name="מחבר חץ ישר 255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קבוצה 250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53" name="מלבן מעוגל 252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4" name="מחבר חץ ישר 253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2" name="מלבן מעוגל 251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44" name="TextBox 243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80" name="קבוצה 179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225" name="קבוצה 224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227" name="קבוצה 226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231" name="קבוצה 23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39" name="קבוצה 23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41" name="מלבן מעוגל 24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42" name="מחבר ישר 24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40" name="TextBox 23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32" name="קבוצה 231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237" name="מלבן מעוגל 23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8" name="מחבר חץ ישר 237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" name="קבוצה 23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35" name="מלבן מעוגל 23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6" name="מחבר חץ ישר 23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4" name="מלבן מעוגל 23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207" name="קבוצה 206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209" name="קבוצה 208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213" name="קבוצה 21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21" name="קבוצה 22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23" name="מלבן מעוגל 22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24" name="מחבר ישר 22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2" name="TextBox 22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14" name="קבוצה 213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219" name="מלבן מעוגל 21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20" name="מחבר חץ ישר 219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5" name="קבוצה 21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17" name="מלבן מעוגל 21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18" name="מחבר חץ ישר 21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6" name="מלבן מעוגל 21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85" name="קבוצה 184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86" name="קבוצה 185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205" name="מחבר ישר 204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מחבר ישר 205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קבוצה 186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89" name="קבוצה 188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93" name="קבוצה 19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01" name="קבוצה 20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03" name="מלבן מעוגל 20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04" name="מחבר ישר 20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2" name="TextBox 20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94" name="קבוצה 193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99" name="מלבן מעוגל 19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00" name="מחבר חץ ישר 199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5" name="קבוצה 19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97" name="מלבן מעוגל 19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98" name="מחבר חץ ישר 19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6" name="מלבן מעוגל 19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88" name="TextBox 187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sp>
        <p:nvSpPr>
          <p:cNvPr id="95" name="מלבן מעוגל 94"/>
          <p:cNvSpPr/>
          <p:nvPr/>
        </p:nvSpPr>
        <p:spPr>
          <a:xfrm flipH="1">
            <a:off x="1097863" y="3004851"/>
            <a:ext cx="2964438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0553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2218774"/>
            <a:ext cx="8696325" cy="1962150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הפניה לחוליה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3257369" y="4518217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קבוצה 175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177" name="קבוצה 176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261" name="מחבר ישר 2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מחבר ישר 2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קבוצה 177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79" name="קבוצה 178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243" name="קבוצה 242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245" name="קבוצה 244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249" name="קבוצה 248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57" name="קבוצה 25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59" name="מלבן מעוגל 25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60" name="מחבר ישר 25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0" name="קבוצה 249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255" name="מלבן מעוגל 25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6" name="מחבר חץ ישר 255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קבוצה 250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53" name="מלבן מעוגל 252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4" name="מחבר חץ ישר 253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2" name="מלבן מעוגל 251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44" name="TextBox 243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80" name="קבוצה 179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225" name="קבוצה 224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227" name="קבוצה 226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231" name="קבוצה 23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39" name="קבוצה 23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41" name="מלבן מעוגל 24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42" name="מחבר ישר 24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40" name="TextBox 23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32" name="קבוצה 231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237" name="מלבן מעוגל 23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8" name="מחבר חץ ישר 237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" name="קבוצה 23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35" name="מלבן מעוגל 23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6" name="מחבר חץ ישר 23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4" name="מלבן מעוגל 23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207" name="קבוצה 206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209" name="קבוצה 208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213" name="קבוצה 21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21" name="קבוצה 22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23" name="מלבן מעוגל 22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24" name="מחבר ישר 22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2" name="TextBox 22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14" name="קבוצה 213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219" name="מלבן מעוגל 21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20" name="מחבר חץ ישר 219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5" name="קבוצה 21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17" name="מלבן מעוגל 21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18" name="מחבר חץ ישר 21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6" name="מלבן מעוגל 21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85" name="קבוצה 184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86" name="קבוצה 185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205" name="מחבר ישר 204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מחבר ישר 205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קבוצה 186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89" name="קבוצה 188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93" name="קבוצה 19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01" name="קבוצה 20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03" name="מלבן מעוגל 20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04" name="מחבר ישר 20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2" name="TextBox 20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94" name="קבוצה 193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99" name="מלבן מעוגל 19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00" name="מחבר חץ ישר 199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5" name="קבוצה 19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97" name="מלבן מעוגל 19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98" name="מחבר חץ ישר 19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6" name="מלבן מעוגל 19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88" name="TextBox 187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sp>
        <p:nvSpPr>
          <p:cNvPr id="95" name="מלבן מעוגל 94"/>
          <p:cNvSpPr/>
          <p:nvPr/>
        </p:nvSpPr>
        <p:spPr>
          <a:xfrm flipH="1">
            <a:off x="1592830" y="3262326"/>
            <a:ext cx="2964438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982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2218774"/>
            <a:ext cx="8696325" cy="1962150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הפניה לחוליה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3257369" y="4518217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קבוצה 175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177" name="קבוצה 176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261" name="מחבר ישר 2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מחבר ישר 2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קבוצה 177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79" name="קבוצה 178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243" name="קבוצה 242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245" name="קבוצה 244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249" name="קבוצה 248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57" name="קבוצה 25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59" name="מלבן מעוגל 25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60" name="מחבר ישר 25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0" name="קבוצה 249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255" name="מלבן מעוגל 25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6" name="מחבר חץ ישר 255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קבוצה 250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53" name="מלבן מעוגל 252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4" name="מחבר חץ ישר 253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2" name="מלבן מעוגל 251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44" name="TextBox 243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80" name="קבוצה 179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225" name="קבוצה 224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227" name="קבוצה 226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231" name="קבוצה 23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39" name="קבוצה 23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41" name="מלבן מעוגל 24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42" name="מחבר ישר 24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40" name="TextBox 23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32" name="קבוצה 231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237" name="מלבן מעוגל 23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8" name="מחבר חץ ישר 237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" name="קבוצה 23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35" name="מלבן מעוגל 23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6" name="מחבר חץ ישר 23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4" name="מלבן מעוגל 23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207" name="קבוצה 206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209" name="קבוצה 208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213" name="קבוצה 21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21" name="קבוצה 22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23" name="מלבן מעוגל 22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24" name="מחבר ישר 22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2" name="TextBox 22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14" name="קבוצה 213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219" name="מלבן מעוגל 21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20" name="מחבר חץ ישר 219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5" name="קבוצה 21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17" name="מלבן מעוגל 21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18" name="מחבר חץ ישר 21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6" name="מלבן מעוגל 21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85" name="קבוצה 184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86" name="קבוצה 185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205" name="מחבר ישר 204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מחבר ישר 205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קבוצה 186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89" name="קבוצה 188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93" name="קבוצה 19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01" name="קבוצה 20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03" name="מלבן מעוגל 20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04" name="מחבר ישר 20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2" name="TextBox 20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94" name="קבוצה 193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99" name="מלבן מעוגל 19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00" name="מחבר חץ ישר 199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5" name="קבוצה 19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97" name="מלבן מעוגל 19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98" name="מחבר חץ ישר 19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6" name="מלבן מעוגל 19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88" name="TextBox 187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sp>
        <p:nvSpPr>
          <p:cNvPr id="95" name="מלבן מעוגל 94"/>
          <p:cNvSpPr/>
          <p:nvPr/>
        </p:nvSpPr>
        <p:spPr>
          <a:xfrm flipH="1">
            <a:off x="1097863" y="2991339"/>
            <a:ext cx="2964438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275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2218774"/>
            <a:ext cx="8696325" cy="1962150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הפניה לחוליה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357681" y="4518217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קבוצה 175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177" name="קבוצה 176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261" name="מחבר ישר 2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מחבר ישר 2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קבוצה 177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79" name="קבוצה 178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243" name="קבוצה 242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245" name="קבוצה 244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249" name="קבוצה 248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57" name="קבוצה 25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59" name="מלבן מעוגל 25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60" name="מחבר ישר 25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0" name="קבוצה 249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255" name="מלבן מעוגל 25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6" name="מחבר חץ ישר 255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קבוצה 250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53" name="מלבן מעוגל 252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4" name="מחבר חץ ישר 253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2" name="מלבן מעוגל 251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44" name="TextBox 243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80" name="קבוצה 179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225" name="קבוצה 224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227" name="קבוצה 226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231" name="קבוצה 23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39" name="קבוצה 23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41" name="מלבן מעוגל 24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42" name="מחבר ישר 24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40" name="TextBox 23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32" name="קבוצה 231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237" name="מלבן מעוגל 23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8" name="מחבר חץ ישר 237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" name="קבוצה 23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35" name="מלבן מעוגל 23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6" name="מחבר חץ ישר 23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4" name="מלבן מעוגל 23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207" name="קבוצה 206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209" name="קבוצה 208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213" name="קבוצה 21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21" name="קבוצה 22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23" name="מלבן מעוגל 22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24" name="מחבר ישר 22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2" name="TextBox 22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14" name="קבוצה 213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219" name="מלבן מעוגל 21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20" name="מחבר חץ ישר 219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5" name="קבוצה 21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17" name="מלבן מעוגל 21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18" name="מחבר חץ ישר 21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6" name="מלבן מעוגל 21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85" name="קבוצה 184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86" name="קבוצה 185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205" name="מחבר ישר 204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מחבר ישר 205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קבוצה 186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89" name="קבוצה 188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93" name="קבוצה 19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01" name="קבוצה 20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03" name="מלבן מעוגל 20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04" name="מחבר ישר 20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2" name="TextBox 20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94" name="קבוצה 193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99" name="מלבן מעוגל 19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00" name="מחבר חץ ישר 199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5" name="קבוצה 19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97" name="מלבן מעוגל 19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98" name="מחבר חץ ישר 19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6" name="מלבן מעוגל 19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88" name="TextBox 187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sp>
        <p:nvSpPr>
          <p:cNvPr id="95" name="מלבן מעוגל 94"/>
          <p:cNvSpPr/>
          <p:nvPr/>
        </p:nvSpPr>
        <p:spPr>
          <a:xfrm flipH="1">
            <a:off x="1589535" y="3262326"/>
            <a:ext cx="2964438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5692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2218774"/>
            <a:ext cx="8696325" cy="1962150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הפניה לחוליה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357681" y="4518217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קבוצה 175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177" name="קבוצה 176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261" name="מחבר ישר 2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מחבר ישר 2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קבוצה 177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79" name="קבוצה 178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243" name="קבוצה 242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245" name="קבוצה 244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249" name="קבוצה 248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57" name="קבוצה 25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59" name="מלבן מעוגל 25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60" name="מחבר ישר 25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0" name="קבוצה 249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255" name="מלבן מעוגל 25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6" name="מחבר חץ ישר 255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קבוצה 250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53" name="מלבן מעוגל 252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4" name="מחבר חץ ישר 253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2" name="מלבן מעוגל 251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44" name="TextBox 243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80" name="קבוצה 179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225" name="קבוצה 224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227" name="קבוצה 226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231" name="קבוצה 23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39" name="קבוצה 23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41" name="מלבן מעוגל 24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42" name="מחבר ישר 24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40" name="TextBox 23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32" name="קבוצה 231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237" name="מלבן מעוגל 23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8" name="מחבר חץ ישר 237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" name="קבוצה 23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35" name="מלבן מעוגל 23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6" name="מחבר חץ ישר 23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4" name="מלבן מעוגל 23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207" name="קבוצה 206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209" name="קבוצה 208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213" name="קבוצה 21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21" name="קבוצה 22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23" name="מלבן מעוגל 22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24" name="מחבר ישר 22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2" name="TextBox 22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14" name="קבוצה 213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219" name="מלבן מעוגל 21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20" name="מחבר חץ ישר 219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5" name="קבוצה 21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17" name="מלבן מעוגל 21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18" name="מחבר חץ ישר 21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6" name="מלבן מעוגל 21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85" name="קבוצה 184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86" name="קבוצה 185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205" name="מחבר ישר 204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מחבר ישר 205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קבוצה 186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89" name="קבוצה 188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93" name="קבוצה 19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01" name="קבוצה 20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03" name="מלבן מעוגל 20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04" name="מחבר ישר 20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2" name="TextBox 20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94" name="קבוצה 193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99" name="מלבן מעוגל 19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00" name="מחבר חץ ישר 199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5" name="קבוצה 19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97" name="מלבן מעוגל 19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98" name="מחבר חץ ישר 19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6" name="מלבן מעוגל 19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88" name="TextBox 187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sp>
        <p:nvSpPr>
          <p:cNvPr id="95" name="מלבן מעוגל 94"/>
          <p:cNvSpPr/>
          <p:nvPr/>
        </p:nvSpPr>
        <p:spPr>
          <a:xfrm flipH="1">
            <a:off x="1078444" y="3015056"/>
            <a:ext cx="2964438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347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2218774"/>
            <a:ext cx="8696325" cy="1962150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הפניה לחוליה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357681" y="4518217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קבוצה 175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177" name="קבוצה 176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261" name="מחבר ישר 260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מחבר ישר 261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קבוצה 177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79" name="קבוצה 178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243" name="קבוצה 242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245" name="קבוצה 244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249" name="קבוצה 248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57" name="קבוצה 25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59" name="מלבן מעוגל 25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60" name="מחבר ישר 25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8" name="TextBox 25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0" name="קבוצה 249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255" name="מלבן מעוגל 25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6" name="מחבר חץ ישר 255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קבוצה 250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53" name="מלבן מעוגל 252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54" name="מחבר חץ ישר 253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2" name="מלבן מעוגל 251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46" name="TextBox 245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44" name="TextBox 243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80" name="קבוצה 179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225" name="קבוצה 224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227" name="קבוצה 226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231" name="קבוצה 23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39" name="קבוצה 23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41" name="מלבן מעוגל 24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42" name="מחבר ישר 24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40" name="TextBox 23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32" name="קבוצה 231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237" name="מלבן מעוגל 23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8" name="מחבר חץ ישר 237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" name="קבוצה 23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35" name="מלבן מעוגל 23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36" name="מחבר חץ ישר 23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4" name="מלבן מעוגל 23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26" name="TextBox 225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207" name="קבוצה 206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209" name="קבוצה 208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213" name="קבוצה 21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21" name="קבוצה 22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23" name="מלבן מעוגל 22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24" name="מחבר ישר 22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2" name="TextBox 22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14" name="קבוצה 213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219" name="מלבן מעוגל 21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20" name="מחבר חץ ישר 219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5" name="קבוצה 21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17" name="מלבן מעוגל 21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18" name="מחבר חץ ישר 21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6" name="מלבן מעוגל 21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85" name="קבוצה 184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86" name="קבוצה 185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205" name="מחבר ישר 204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מחבר ישר 205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קבוצה 186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89" name="קבוצה 188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93" name="קבוצה 19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201" name="קבוצה 20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203" name="מלבן מעוגל 202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04" name="מחבר ישר 203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2" name="TextBox 201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94" name="קבוצה 193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99" name="מלבן מעוגל 19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00" name="מחבר חץ ישר 199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5" name="קבוצה 194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97" name="מלבן מעוגל 19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98" name="מחבר חץ ישר 197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6" name="מלבן מעוגל 19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88" name="TextBox 187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sp>
        <p:nvSpPr>
          <p:cNvPr id="95" name="מלבן מעוגל 94"/>
          <p:cNvSpPr/>
          <p:nvPr/>
        </p:nvSpPr>
        <p:spPr>
          <a:xfrm flipH="1">
            <a:off x="1097863" y="3523586"/>
            <a:ext cx="1780016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514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572581" y="1749190"/>
            <a:ext cx="8782050" cy="2962275"/>
            <a:chOff x="572581" y="1749190"/>
            <a:chExt cx="8782050" cy="2962275"/>
          </a:xfrm>
        </p:grpSpPr>
        <p:pic>
          <p:nvPicPr>
            <p:cNvPr id="174" name="תמונה 1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81" y="1749190"/>
              <a:ext cx="8782050" cy="2962275"/>
            </a:xfrm>
            <a:prstGeom prst="rect">
              <a:avLst/>
            </a:prstGeom>
          </p:spPr>
        </p:pic>
        <p:sp>
          <p:nvSpPr>
            <p:cNvPr id="175" name="מלבן מעוגל 174"/>
            <p:cNvSpPr/>
            <p:nvPr/>
          </p:nvSpPr>
          <p:spPr>
            <a:xfrm flipH="1">
              <a:off x="1046720" y="2565263"/>
              <a:ext cx="3117360" cy="2906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6" name="מלבן 175"/>
            <p:cNvSpPr/>
            <p:nvPr/>
          </p:nvSpPr>
          <p:spPr>
            <a:xfrm>
              <a:off x="4312800" y="3290400"/>
              <a:ext cx="3770697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5392458" y="4497484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91" name="קבוצה 9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קבוצה 93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95" name="קבוצה 94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156" name="קבוצה 155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158" name="קבוצה 157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162" name="קבוצה 1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70" name="קבוצה 1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72" name="מלבן מעוגל 1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73" name="מחבר ישר 1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71" name="TextBox 1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63" name="קבוצה 162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168" name="מלבן מעוגל 1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9" name="מחבר חץ ישר 168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4" name="קבוצה 1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66" name="מלבן מעוגל 1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7" name="מחבר חץ ישר 1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5" name="מלבן מעוגל 1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7" name="TextBox 156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96" name="קבוצה 95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138" name="קבוצה 137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140" name="קבוצה 139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144" name="קבוצה 1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52" name="קבוצה 1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54" name="מלבן מעוגל 1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5" name="מחבר ישר 1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5" name="קבוצה 144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150" name="מלבן מעוגל 1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51" name="מחבר חץ ישר 150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קבוצה 1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48" name="מלבן מעוגל 1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9" name="מחבר חץ ישר 1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7" name="מלבן מעוגל 1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97" name="קבוצה 96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120" name="קבוצה 119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122" name="קבוצה 121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126" name="קבוצה 12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34" name="קבוצה 13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6" name="מלבן מעוגל 13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7" name="מחבר ישר 13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7" name="קבוצה 126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32" name="מלבן מעוגל 13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3" name="מחבר חץ ישר 132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8" name="קבוצה 12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30" name="מלבן מעוגל 12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1" name="מחבר חץ ישר 13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9" name="מלבן מעוגל 12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98" name="קבוצה 97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99" name="קבוצה 98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18" name="מחבר ישר 117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מחבר ישר 118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קבוצה 99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02" name="קבוצה 101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06" name="קבוצה 10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14" name="קבוצה 11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16" name="מלבן מעוגל 11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17" name="מחבר ישר 11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07" name="קבוצה 106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12" name="מלבן מעוגל 11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3" name="מחבר חץ ישר 112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קבוצה 10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10" name="מלבן מעוגל 10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1" name="מחבר חץ ישר 11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מלבן מעוגל 10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04428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572581" y="1749190"/>
            <a:ext cx="8782050" cy="2962275"/>
            <a:chOff x="572581" y="1749190"/>
            <a:chExt cx="8782050" cy="2962275"/>
          </a:xfrm>
        </p:grpSpPr>
        <p:pic>
          <p:nvPicPr>
            <p:cNvPr id="174" name="תמונה 1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81" y="1749190"/>
              <a:ext cx="8782050" cy="2962275"/>
            </a:xfrm>
            <a:prstGeom prst="rect">
              <a:avLst/>
            </a:prstGeom>
          </p:spPr>
        </p:pic>
        <p:sp>
          <p:nvSpPr>
            <p:cNvPr id="8" name="מלבן מעוגל 7"/>
            <p:cNvSpPr/>
            <p:nvPr/>
          </p:nvSpPr>
          <p:spPr>
            <a:xfrm flipH="1">
              <a:off x="1046720" y="2565263"/>
              <a:ext cx="3117360" cy="2906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5" name="מלבן 174"/>
            <p:cNvSpPr/>
            <p:nvPr/>
          </p:nvSpPr>
          <p:spPr>
            <a:xfrm>
              <a:off x="4312800" y="3290400"/>
              <a:ext cx="3770697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401697" y="4497484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91" name="קבוצה 9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קבוצה 93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95" name="קבוצה 94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156" name="קבוצה 155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158" name="קבוצה 157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162" name="קבוצה 1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70" name="קבוצה 1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72" name="מלבן מעוגל 1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73" name="מחבר ישר 1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71" name="TextBox 1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63" name="קבוצה 162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168" name="מלבן מעוגל 1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9" name="מחבר חץ ישר 168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4" name="קבוצה 1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66" name="מלבן מעוגל 1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7" name="מחבר חץ ישר 1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5" name="מלבן מעוגל 1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7" name="TextBox 156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96" name="קבוצה 95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138" name="קבוצה 137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140" name="קבוצה 139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144" name="קבוצה 1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52" name="קבוצה 1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54" name="מלבן מעוגל 1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5" name="מחבר ישר 1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5" name="קבוצה 144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150" name="מלבן מעוגל 1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51" name="מחבר חץ ישר 150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קבוצה 1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48" name="מלבן מעוגל 1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9" name="מחבר חץ ישר 1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7" name="מלבן מעוגל 1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97" name="קבוצה 96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120" name="קבוצה 119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122" name="קבוצה 121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126" name="קבוצה 12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34" name="קבוצה 13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6" name="מלבן מעוגל 13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7" name="מחבר ישר 13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7" name="קבוצה 126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32" name="מלבן מעוגל 13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3" name="מחבר חץ ישר 132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8" name="קבוצה 12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30" name="מלבן מעוגל 12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1" name="מחבר חץ ישר 13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9" name="מלבן מעוגל 12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98" name="קבוצה 97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99" name="קבוצה 98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18" name="מחבר ישר 117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מחבר ישר 118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קבוצה 99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02" name="קבוצה 101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06" name="קבוצה 10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14" name="קבוצה 11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16" name="מלבן מעוגל 11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17" name="מחבר ישר 11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07" name="קבוצה 106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12" name="מלבן מעוגל 11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3" name="מחבר חץ ישר 112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קבוצה 10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10" name="מלבן מעוגל 10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1" name="מחבר חץ ישר 11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מלבן מעוגל 10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67520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572581" y="1749190"/>
            <a:ext cx="8782050" cy="2962275"/>
            <a:chOff x="572581" y="1749190"/>
            <a:chExt cx="8782050" cy="2962275"/>
          </a:xfrm>
        </p:grpSpPr>
        <p:pic>
          <p:nvPicPr>
            <p:cNvPr id="174" name="תמונה 1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81" y="1749190"/>
              <a:ext cx="8782050" cy="2962275"/>
            </a:xfrm>
            <a:prstGeom prst="rect">
              <a:avLst/>
            </a:prstGeom>
          </p:spPr>
        </p:pic>
        <p:sp>
          <p:nvSpPr>
            <p:cNvPr id="8" name="מלבן מעוגל 7"/>
            <p:cNvSpPr/>
            <p:nvPr/>
          </p:nvSpPr>
          <p:spPr>
            <a:xfrm flipH="1">
              <a:off x="1119105" y="2832713"/>
              <a:ext cx="3729341" cy="2906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5" name="מלבן 174"/>
            <p:cNvSpPr/>
            <p:nvPr/>
          </p:nvSpPr>
          <p:spPr>
            <a:xfrm>
              <a:off x="4312800" y="3290400"/>
              <a:ext cx="3770697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401697" y="4497484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724548" y="4497484"/>
            <a:ext cx="769121" cy="905779"/>
            <a:chOff x="1536390" y="1453735"/>
            <a:chExt cx="769121" cy="905779"/>
          </a:xfrm>
        </p:grpSpPr>
        <p:sp>
          <p:nvSpPr>
            <p:cNvPr id="14" name="TextBox 13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5" name="מלבן מעוגל 14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91" name="קבוצה 9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קבוצה 93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95" name="קבוצה 94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156" name="קבוצה 155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158" name="קבוצה 157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162" name="קבוצה 1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70" name="קבוצה 1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72" name="מלבן מעוגל 1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73" name="מחבר ישר 1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71" name="TextBox 1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63" name="קבוצה 162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168" name="מלבן מעוגל 1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9" name="מחבר חץ ישר 168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4" name="קבוצה 1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66" name="מלבן מעוגל 1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7" name="מחבר חץ ישר 1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5" name="מלבן מעוגל 1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7" name="TextBox 156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96" name="קבוצה 95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138" name="קבוצה 137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140" name="קבוצה 139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144" name="קבוצה 1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52" name="קבוצה 1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54" name="מלבן מעוגל 1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5" name="מחבר ישר 1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5" name="קבוצה 144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150" name="מלבן מעוגל 1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51" name="מחבר חץ ישר 150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קבוצה 1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48" name="מלבן מעוגל 1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9" name="מחבר חץ ישר 1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7" name="מלבן מעוגל 1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97" name="קבוצה 96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120" name="קבוצה 119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122" name="קבוצה 121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126" name="קבוצה 12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34" name="קבוצה 13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6" name="מלבן מעוגל 13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7" name="מחבר ישר 13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7" name="קבוצה 126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32" name="מלבן מעוגל 13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3" name="מחבר חץ ישר 132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8" name="קבוצה 12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30" name="מלבן מעוגל 12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1" name="מחבר חץ ישר 13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9" name="מלבן מעוגל 12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98" name="קבוצה 97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99" name="קבוצה 98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18" name="מחבר ישר 117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מחבר ישר 118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קבוצה 99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02" name="קבוצה 101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06" name="קבוצה 10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14" name="קבוצה 11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16" name="מלבן מעוגל 11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17" name="מחבר ישר 11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07" name="קבוצה 106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12" name="מלבן מעוגל 11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3" name="מחבר חץ ישר 112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קבוצה 10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10" name="מלבן מעוגל 10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1" name="מחבר חץ ישר 11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מלבן מעוגל 10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9571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e488cbc7_0_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עץ משפחה של סבים וסבתות של חיה</a:t>
            </a: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CB7C887-DA6C-44BC-8935-3AE18FA54CB4}"/>
              </a:ext>
            </a:extLst>
          </p:cNvPr>
          <p:cNvSpPr/>
          <p:nvPr/>
        </p:nvSpPr>
        <p:spPr>
          <a:xfrm>
            <a:off x="4010685" y="1553940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חיה 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D2F880C-30FE-4532-9B79-C06C4EC4B332}"/>
              </a:ext>
            </a:extLst>
          </p:cNvPr>
          <p:cNvCxnSpPr>
            <a:cxnSpLocks/>
          </p:cNvCxnSpPr>
          <p:nvPr/>
        </p:nvCxnSpPr>
        <p:spPr>
          <a:xfrm>
            <a:off x="4010685" y="2028034"/>
            <a:ext cx="126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E1097881-A599-4227-8AC3-682FE8EAB09C}"/>
              </a:ext>
            </a:extLst>
          </p:cNvPr>
          <p:cNvCxnSpPr>
            <a:cxnSpLocks/>
          </p:cNvCxnSpPr>
          <p:nvPr/>
        </p:nvCxnSpPr>
        <p:spPr>
          <a:xfrm>
            <a:off x="5122843" y="2028034"/>
            <a:ext cx="350136" cy="581161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F8ACAF2E-7950-4B45-8DFF-86FB34156750}"/>
              </a:ext>
            </a:extLst>
          </p:cNvPr>
          <p:cNvCxnSpPr/>
          <p:nvPr/>
        </p:nvCxnSpPr>
        <p:spPr>
          <a:xfrm flipH="1">
            <a:off x="3352387" y="2090193"/>
            <a:ext cx="969819" cy="483094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CEB31BEF-90AC-4439-8FA4-B20F882CCC39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644427" y="2028034"/>
            <a:ext cx="1" cy="169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>
            <a:extLst>
              <a:ext uri="{FF2B5EF4-FFF2-40B4-BE49-F238E27FC236}">
                <a16:creationId xmlns:a16="http://schemas.microsoft.com/office/drawing/2014/main" id="{F4F50218-665B-4BFB-BB75-6337AE3B0EC8}"/>
              </a:ext>
            </a:extLst>
          </p:cNvPr>
          <p:cNvSpPr/>
          <p:nvPr/>
        </p:nvSpPr>
        <p:spPr>
          <a:xfrm>
            <a:off x="5267470" y="2604576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שוש 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5E580D87-2097-44FA-91D9-A410942223E0}"/>
              </a:ext>
            </a:extLst>
          </p:cNvPr>
          <p:cNvSpPr/>
          <p:nvPr/>
        </p:nvSpPr>
        <p:spPr>
          <a:xfrm>
            <a:off x="2366612" y="2595530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משה  </a:t>
            </a:r>
          </a:p>
        </p:txBody>
      </p: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B634D78D-ED74-4B8F-9F54-4E3C94632AE5}"/>
              </a:ext>
            </a:extLst>
          </p:cNvPr>
          <p:cNvCxnSpPr>
            <a:cxnSpLocks/>
          </p:cNvCxnSpPr>
          <p:nvPr/>
        </p:nvCxnSpPr>
        <p:spPr>
          <a:xfrm>
            <a:off x="2366612" y="3070243"/>
            <a:ext cx="126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470E914A-CB32-4AEA-A27D-2B548050F25C}"/>
              </a:ext>
            </a:extLst>
          </p:cNvPr>
          <p:cNvCxnSpPr>
            <a:endCxn id="18" idx="2"/>
          </p:cNvCxnSpPr>
          <p:nvPr/>
        </p:nvCxnSpPr>
        <p:spPr>
          <a:xfrm>
            <a:off x="3000354" y="3070243"/>
            <a:ext cx="1" cy="169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C9DD63E9-647A-4626-9FA3-D34D37D31B99}"/>
              </a:ext>
            </a:extLst>
          </p:cNvPr>
          <p:cNvCxnSpPr/>
          <p:nvPr/>
        </p:nvCxnSpPr>
        <p:spPr>
          <a:xfrm flipH="1">
            <a:off x="2059709" y="3154754"/>
            <a:ext cx="563418" cy="421950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94065E36-0B01-49B2-9BB4-52B9C33EC42F}"/>
              </a:ext>
            </a:extLst>
          </p:cNvPr>
          <p:cNvCxnSpPr>
            <a:cxnSpLocks/>
          </p:cNvCxnSpPr>
          <p:nvPr/>
        </p:nvCxnSpPr>
        <p:spPr>
          <a:xfrm>
            <a:off x="3439813" y="3154754"/>
            <a:ext cx="223776" cy="591975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5045B167-7AA2-46A8-A63E-3AA94439625A}"/>
              </a:ext>
            </a:extLst>
          </p:cNvPr>
          <p:cNvCxnSpPr/>
          <p:nvPr/>
        </p:nvCxnSpPr>
        <p:spPr>
          <a:xfrm flipH="1">
            <a:off x="5072315" y="3162295"/>
            <a:ext cx="563418" cy="421950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FC56A897-FB55-4EDF-967F-CC64461F0641}"/>
              </a:ext>
            </a:extLst>
          </p:cNvPr>
          <p:cNvCxnSpPr>
            <a:cxnSpLocks/>
          </p:cNvCxnSpPr>
          <p:nvPr/>
        </p:nvCxnSpPr>
        <p:spPr>
          <a:xfrm>
            <a:off x="6325305" y="3154754"/>
            <a:ext cx="262824" cy="591975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384EE689-C7BD-4C06-B595-A9A2D080F47B}"/>
              </a:ext>
            </a:extLst>
          </p:cNvPr>
          <p:cNvCxnSpPr>
            <a:cxnSpLocks/>
          </p:cNvCxnSpPr>
          <p:nvPr/>
        </p:nvCxnSpPr>
        <p:spPr>
          <a:xfrm>
            <a:off x="5298333" y="3076400"/>
            <a:ext cx="126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90015BED-C4ED-4EFB-8D3A-82F8424423F2}"/>
              </a:ext>
            </a:extLst>
          </p:cNvPr>
          <p:cNvCxnSpPr/>
          <p:nvPr/>
        </p:nvCxnSpPr>
        <p:spPr>
          <a:xfrm>
            <a:off x="5932075" y="3077784"/>
            <a:ext cx="1" cy="169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15CA29-BE12-4525-9171-095E826F8E55}"/>
              </a:ext>
            </a:extLst>
          </p:cNvPr>
          <p:cNvSpPr txBox="1"/>
          <p:nvPr/>
        </p:nvSpPr>
        <p:spPr>
          <a:xfrm>
            <a:off x="5557835" y="2137688"/>
            <a:ext cx="13069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אמא</a:t>
            </a:r>
            <a:endParaRPr lang="he-IL" sz="20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DF4D2-41B4-40D1-AE72-D63CE307C197}"/>
              </a:ext>
            </a:extLst>
          </p:cNvPr>
          <p:cNvSpPr txBox="1"/>
          <p:nvPr/>
        </p:nvSpPr>
        <p:spPr>
          <a:xfrm>
            <a:off x="2801758" y="2153165"/>
            <a:ext cx="921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אבא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8D1AA838-1D14-46CD-A4B1-D169699D658C}"/>
              </a:ext>
            </a:extLst>
          </p:cNvPr>
          <p:cNvSpPr/>
          <p:nvPr/>
        </p:nvSpPr>
        <p:spPr>
          <a:xfrm>
            <a:off x="4531223" y="3629501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אליהו 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7E5BDAB1-F00D-473E-A3FB-23EFA143205B}"/>
              </a:ext>
            </a:extLst>
          </p:cNvPr>
          <p:cNvSpPr/>
          <p:nvPr/>
        </p:nvSpPr>
        <p:spPr>
          <a:xfrm>
            <a:off x="6211317" y="3746729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חווה 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CF154065-8A6B-4B57-BBAD-704E4B6936C4}"/>
              </a:ext>
            </a:extLst>
          </p:cNvPr>
          <p:cNvSpPr/>
          <p:nvPr/>
        </p:nvSpPr>
        <p:spPr>
          <a:xfrm>
            <a:off x="3023743" y="3731350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אסתר  </a:t>
            </a: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EB5988A4-EDDC-4BD1-BDDD-6F1CC348979D}"/>
              </a:ext>
            </a:extLst>
          </p:cNvPr>
          <p:cNvSpPr/>
          <p:nvPr/>
        </p:nvSpPr>
        <p:spPr>
          <a:xfrm>
            <a:off x="1066686" y="3588481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דוד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572581" y="1749190"/>
            <a:ext cx="8782050" cy="2962275"/>
            <a:chOff x="572581" y="1749190"/>
            <a:chExt cx="8782050" cy="2962275"/>
          </a:xfrm>
        </p:grpSpPr>
        <p:pic>
          <p:nvPicPr>
            <p:cNvPr id="174" name="תמונה 1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81" y="1749190"/>
              <a:ext cx="8782050" cy="2962275"/>
            </a:xfrm>
            <a:prstGeom prst="rect">
              <a:avLst/>
            </a:prstGeom>
          </p:spPr>
        </p:pic>
        <p:sp>
          <p:nvSpPr>
            <p:cNvPr id="175" name="מלבן 174"/>
            <p:cNvSpPr/>
            <p:nvPr/>
          </p:nvSpPr>
          <p:spPr>
            <a:xfrm>
              <a:off x="4312800" y="3290400"/>
              <a:ext cx="3770697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מעוגל 7"/>
            <p:cNvSpPr/>
            <p:nvPr/>
          </p:nvSpPr>
          <p:spPr>
            <a:xfrm flipH="1">
              <a:off x="1119770" y="3094157"/>
              <a:ext cx="3259037" cy="29062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3237585" y="4497484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724548" y="4497484"/>
            <a:ext cx="769121" cy="905779"/>
            <a:chOff x="1536390" y="1453735"/>
            <a:chExt cx="769121" cy="905779"/>
          </a:xfrm>
        </p:grpSpPr>
        <p:sp>
          <p:nvSpPr>
            <p:cNvPr id="14" name="TextBox 13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5" name="מלבן מעוגל 14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91" name="קבוצה 9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קבוצה 93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95" name="קבוצה 94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156" name="קבוצה 155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158" name="קבוצה 157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162" name="קבוצה 1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70" name="קבוצה 1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72" name="מלבן מעוגל 1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73" name="מחבר ישר 1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71" name="TextBox 1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63" name="קבוצה 162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168" name="מלבן מעוגל 1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9" name="מחבר חץ ישר 168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4" name="קבוצה 1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66" name="מלבן מעוגל 1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7" name="מחבר חץ ישר 1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5" name="מלבן מעוגל 1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7" name="TextBox 156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96" name="קבוצה 95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138" name="קבוצה 137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140" name="קבוצה 139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144" name="קבוצה 1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52" name="קבוצה 1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54" name="מלבן מעוגל 1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5" name="מחבר ישר 1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5" name="קבוצה 144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150" name="מלבן מעוגל 1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51" name="מחבר חץ ישר 150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קבוצה 1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48" name="מלבן מעוגל 1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9" name="מחבר חץ ישר 1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7" name="מלבן מעוגל 1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97" name="קבוצה 96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120" name="קבוצה 119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122" name="קבוצה 121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126" name="קבוצה 12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34" name="קבוצה 13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6" name="מלבן מעוגל 13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7" name="מחבר ישר 13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7" name="קבוצה 126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32" name="מלבן מעוגל 13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3" name="מחבר חץ ישר 132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8" name="קבוצה 12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30" name="מלבן מעוגל 12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1" name="מחבר חץ ישר 13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9" name="מלבן מעוגל 12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98" name="קבוצה 97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99" name="קבוצה 98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18" name="מחבר ישר 117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מחבר ישר 118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קבוצה 99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02" name="קבוצה 101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06" name="קבוצה 10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14" name="קבוצה 11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16" name="מלבן מעוגל 11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17" name="מחבר ישר 11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07" name="קבוצה 106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12" name="מלבן מעוגל 11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3" name="מחבר חץ ישר 112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קבוצה 10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10" name="מלבן מעוגל 10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1" name="מחבר חץ ישר 11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מלבן מעוגל 10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78992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572581" y="1749190"/>
            <a:ext cx="8782050" cy="2962275"/>
            <a:chOff x="572581" y="1749190"/>
            <a:chExt cx="8782050" cy="2962275"/>
          </a:xfrm>
        </p:grpSpPr>
        <p:pic>
          <p:nvPicPr>
            <p:cNvPr id="177" name="תמונה 1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81" y="1749190"/>
              <a:ext cx="8782050" cy="2962275"/>
            </a:xfrm>
            <a:prstGeom prst="rect">
              <a:avLst/>
            </a:prstGeom>
          </p:spPr>
        </p:pic>
        <p:sp>
          <p:nvSpPr>
            <p:cNvPr id="8" name="מלבן מעוגל 7"/>
            <p:cNvSpPr/>
            <p:nvPr/>
          </p:nvSpPr>
          <p:spPr>
            <a:xfrm flipH="1">
              <a:off x="1109107" y="3381153"/>
              <a:ext cx="3106115" cy="46555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8" name="מלבן 177"/>
            <p:cNvSpPr/>
            <p:nvPr/>
          </p:nvSpPr>
          <p:spPr>
            <a:xfrm>
              <a:off x="4312800" y="3290400"/>
              <a:ext cx="3770697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חוליה ראשונה ברשימה דו-כיוונית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3237585" y="4497484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724548" y="4497484"/>
            <a:ext cx="769121" cy="905779"/>
            <a:chOff x="1536390" y="1453735"/>
            <a:chExt cx="769121" cy="905779"/>
          </a:xfrm>
        </p:grpSpPr>
        <p:sp>
          <p:nvSpPr>
            <p:cNvPr id="14" name="TextBox 13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5" name="מלבן מעוגל 14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91" name="קבוצה 9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קבוצה 93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95" name="קבוצה 94"/>
              <p:cNvGrpSpPr/>
              <p:nvPr/>
            </p:nvGrpSpPr>
            <p:grpSpPr>
              <a:xfrm>
                <a:off x="4169689" y="4226962"/>
                <a:ext cx="2225261" cy="959899"/>
                <a:chOff x="4366925" y="5566661"/>
                <a:chExt cx="2225261" cy="959899"/>
              </a:xfrm>
            </p:grpSpPr>
            <p:grpSp>
              <p:nvGrpSpPr>
                <p:cNvPr id="156" name="קבוצה 155"/>
                <p:cNvGrpSpPr/>
                <p:nvPr/>
              </p:nvGrpSpPr>
              <p:grpSpPr>
                <a:xfrm>
                  <a:off x="4366925" y="5566661"/>
                  <a:ext cx="2225261" cy="959899"/>
                  <a:chOff x="1038439" y="2417772"/>
                  <a:chExt cx="2225261" cy="959899"/>
                </a:xfrm>
              </p:grpSpPr>
              <p:grpSp>
                <p:nvGrpSpPr>
                  <p:cNvPr id="158" name="קבוצה 157"/>
                  <p:cNvGrpSpPr/>
                  <p:nvPr/>
                </p:nvGrpSpPr>
                <p:grpSpPr>
                  <a:xfrm>
                    <a:off x="1038439" y="2417772"/>
                    <a:ext cx="2225261" cy="959899"/>
                    <a:chOff x="1038439" y="2339804"/>
                    <a:chExt cx="2225261" cy="959899"/>
                  </a:xfrm>
                </p:grpSpPr>
                <p:grpSp>
                  <p:nvGrpSpPr>
                    <p:cNvPr id="162" name="קבוצה 1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70" name="קבוצה 1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72" name="מלבן מעוגל 1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73" name="מחבר ישר 1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71" name="TextBox 1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63" name="קבוצה 162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168" name="מלבן מעוגל 1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9" name="מחבר חץ ישר 168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4" name="קבוצה 163"/>
                    <p:cNvGrpSpPr/>
                    <p:nvPr/>
                  </p:nvGrpSpPr>
                  <p:grpSpPr>
                    <a:xfrm>
                      <a:off x="1038439" y="2819753"/>
                      <a:ext cx="650875" cy="257265"/>
                      <a:chOff x="4128114" y="4579088"/>
                      <a:chExt cx="1191711" cy="432391"/>
                    </a:xfrm>
                  </p:grpSpPr>
                  <p:sp>
                    <p:nvSpPr>
                      <p:cNvPr id="166" name="מלבן מעוגל 1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7" name="מחבר חץ ישר 166"/>
                      <p:cNvCxnSpPr/>
                      <p:nvPr/>
                    </p:nvCxnSpPr>
                    <p:spPr>
                      <a:xfrm flipH="1">
                        <a:off x="4128114" y="4862619"/>
                        <a:ext cx="911719" cy="1482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5" name="מלבן מעוגל 1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7" name="TextBox 156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96" name="קבוצה 95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138" name="קבוצה 137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140" name="קבוצה 139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144" name="קבוצה 1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52" name="קבוצה 1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54" name="מלבן מעוגל 1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5" name="מחבר ישר 1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5" name="קבוצה 144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150" name="מלבן מעוגל 1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51" name="מחבר חץ ישר 150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קבוצה 1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48" name="מלבן מעוגל 1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9" name="מחבר חץ ישר 1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7" name="מלבן מעוגל 1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97" name="קבוצה 96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120" name="קבוצה 119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122" name="קבוצה 121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126" name="קבוצה 12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34" name="קבוצה 13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6" name="מלבן מעוגל 13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7" name="מחבר ישר 13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7" name="קבוצה 126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32" name="מלבן מעוגל 13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3" name="מחבר חץ ישר 132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8" name="קבוצה 12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30" name="מלבן מעוגל 12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1" name="מחבר חץ ישר 13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9" name="מלבן מעוגל 12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98" name="קבוצה 97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99" name="קבוצה 98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18" name="מחבר ישר 117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מחבר ישר 118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קבוצה 99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02" name="קבוצה 101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06" name="קבוצה 10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14" name="קבוצה 11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16" name="מלבן מעוגל 11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17" name="מחבר ישר 11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07" name="קבוצה 106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12" name="מלבן מעוגל 11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3" name="מחבר חץ ישר 112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קבוצה 10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10" name="מלבן מעוגל 10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1" name="מחבר חץ ישר 11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מלבן מעוגל 10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74" name="קבוצה 173"/>
          <p:cNvGrpSpPr/>
          <p:nvPr/>
        </p:nvGrpSpPr>
        <p:grpSpPr>
          <a:xfrm>
            <a:off x="2626227" y="6014361"/>
            <a:ext cx="149245" cy="152060"/>
            <a:chOff x="8144048" y="3822404"/>
            <a:chExt cx="298203" cy="522768"/>
          </a:xfrm>
        </p:grpSpPr>
        <p:cxnSp>
          <p:nvCxnSpPr>
            <p:cNvPr id="175" name="מחבר ישר 174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מחבר ישר 175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044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572581" y="1749190"/>
            <a:ext cx="8782050" cy="2962275"/>
            <a:chOff x="572581" y="1749190"/>
            <a:chExt cx="8782050" cy="2962275"/>
          </a:xfrm>
        </p:grpSpPr>
        <p:pic>
          <p:nvPicPr>
            <p:cNvPr id="180" name="תמונה 1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81" y="1749190"/>
              <a:ext cx="8782050" cy="2962275"/>
            </a:xfrm>
            <a:prstGeom prst="rect">
              <a:avLst/>
            </a:prstGeom>
          </p:spPr>
        </p:pic>
        <p:sp>
          <p:nvSpPr>
            <p:cNvPr id="181" name="מלבן 180"/>
            <p:cNvSpPr/>
            <p:nvPr/>
          </p:nvSpPr>
          <p:spPr>
            <a:xfrm>
              <a:off x="4312800" y="3290400"/>
              <a:ext cx="3770697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חוליה ראשונה ברשימה דו-כיוונית</a:t>
            </a:r>
          </a:p>
        </p:txBody>
      </p:sp>
      <p:sp>
        <p:nvSpPr>
          <p:cNvPr id="8" name="מלבן מעוגל 7"/>
          <p:cNvSpPr/>
          <p:nvPr/>
        </p:nvSpPr>
        <p:spPr>
          <a:xfrm flipH="1">
            <a:off x="1119106" y="3858633"/>
            <a:ext cx="2711858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" name="קבוצה 8"/>
          <p:cNvGrpSpPr/>
          <p:nvPr/>
        </p:nvGrpSpPr>
        <p:grpSpPr>
          <a:xfrm>
            <a:off x="3237585" y="4497484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724548" y="4497484"/>
            <a:ext cx="769121" cy="905779"/>
            <a:chOff x="1536390" y="1453735"/>
            <a:chExt cx="769121" cy="905779"/>
          </a:xfrm>
        </p:grpSpPr>
        <p:sp>
          <p:nvSpPr>
            <p:cNvPr id="14" name="TextBox 13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5" name="מלבן מעוגל 14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91" name="קבוצה 9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קבוצה 93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95" name="קבוצה 94"/>
              <p:cNvGrpSpPr/>
              <p:nvPr/>
            </p:nvGrpSpPr>
            <p:grpSpPr>
              <a:xfrm>
                <a:off x="4169689" y="4226962"/>
                <a:ext cx="2225261" cy="959899"/>
                <a:chOff x="4366925" y="5566661"/>
                <a:chExt cx="2225261" cy="959899"/>
              </a:xfrm>
            </p:grpSpPr>
            <p:grpSp>
              <p:nvGrpSpPr>
                <p:cNvPr id="156" name="קבוצה 155"/>
                <p:cNvGrpSpPr/>
                <p:nvPr/>
              </p:nvGrpSpPr>
              <p:grpSpPr>
                <a:xfrm>
                  <a:off x="4366925" y="5566661"/>
                  <a:ext cx="2225261" cy="959899"/>
                  <a:chOff x="1038439" y="2417772"/>
                  <a:chExt cx="2225261" cy="959899"/>
                </a:xfrm>
              </p:grpSpPr>
              <p:grpSp>
                <p:nvGrpSpPr>
                  <p:cNvPr id="158" name="קבוצה 157"/>
                  <p:cNvGrpSpPr/>
                  <p:nvPr/>
                </p:nvGrpSpPr>
                <p:grpSpPr>
                  <a:xfrm>
                    <a:off x="1038439" y="2417772"/>
                    <a:ext cx="2225261" cy="959899"/>
                    <a:chOff x="1038439" y="2339804"/>
                    <a:chExt cx="2225261" cy="959899"/>
                  </a:xfrm>
                </p:grpSpPr>
                <p:grpSp>
                  <p:nvGrpSpPr>
                    <p:cNvPr id="162" name="קבוצה 1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70" name="קבוצה 1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72" name="מלבן מעוגל 1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73" name="מחבר ישר 1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71" name="TextBox 1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63" name="קבוצה 162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168" name="מלבן מעוגל 1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9" name="מחבר חץ ישר 168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4" name="קבוצה 163"/>
                    <p:cNvGrpSpPr/>
                    <p:nvPr/>
                  </p:nvGrpSpPr>
                  <p:grpSpPr>
                    <a:xfrm>
                      <a:off x="1038439" y="2819753"/>
                      <a:ext cx="650875" cy="257265"/>
                      <a:chOff x="4128114" y="4579088"/>
                      <a:chExt cx="1191711" cy="432391"/>
                    </a:xfrm>
                  </p:grpSpPr>
                  <p:sp>
                    <p:nvSpPr>
                      <p:cNvPr id="166" name="מלבן מעוגל 1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7" name="מחבר חץ ישר 166"/>
                      <p:cNvCxnSpPr/>
                      <p:nvPr/>
                    </p:nvCxnSpPr>
                    <p:spPr>
                      <a:xfrm flipH="1">
                        <a:off x="4128114" y="4862619"/>
                        <a:ext cx="911719" cy="1482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5" name="מלבן מעוגל 1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7" name="TextBox 156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96" name="קבוצה 95"/>
              <p:cNvGrpSpPr/>
              <p:nvPr/>
            </p:nvGrpSpPr>
            <p:grpSpPr>
              <a:xfrm>
                <a:off x="1838569" y="4229456"/>
                <a:ext cx="2264342" cy="959899"/>
                <a:chOff x="2035805" y="5554979"/>
                <a:chExt cx="2264342" cy="959899"/>
              </a:xfrm>
            </p:grpSpPr>
            <p:grpSp>
              <p:nvGrpSpPr>
                <p:cNvPr id="138" name="קבוצה 137"/>
                <p:cNvGrpSpPr/>
                <p:nvPr/>
              </p:nvGrpSpPr>
              <p:grpSpPr>
                <a:xfrm>
                  <a:off x="2035805" y="5554979"/>
                  <a:ext cx="2264342" cy="959899"/>
                  <a:chOff x="751726" y="2417772"/>
                  <a:chExt cx="2264342" cy="959899"/>
                </a:xfrm>
              </p:grpSpPr>
              <p:grpSp>
                <p:nvGrpSpPr>
                  <p:cNvPr id="140" name="קבוצה 139"/>
                  <p:cNvGrpSpPr/>
                  <p:nvPr/>
                </p:nvGrpSpPr>
                <p:grpSpPr>
                  <a:xfrm>
                    <a:off x="751726" y="2417772"/>
                    <a:ext cx="2264342" cy="959899"/>
                    <a:chOff x="751726" y="2339804"/>
                    <a:chExt cx="2264342" cy="959899"/>
                  </a:xfrm>
                </p:grpSpPr>
                <p:grpSp>
                  <p:nvGrpSpPr>
                    <p:cNvPr id="144" name="קבוצה 1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52" name="קבוצה 1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54" name="מלבן מעוגל 1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5" name="מחבר ישר 1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5" name="קבוצה 144"/>
                    <p:cNvGrpSpPr/>
                    <p:nvPr/>
                  </p:nvGrpSpPr>
                  <p:grpSpPr>
                    <a:xfrm>
                      <a:off x="2362398" y="2827211"/>
                      <a:ext cx="653670" cy="265094"/>
                      <a:chOff x="6606363" y="4565930"/>
                      <a:chExt cx="1196827" cy="445549"/>
                    </a:xfrm>
                  </p:grpSpPr>
                  <p:sp>
                    <p:nvSpPr>
                      <p:cNvPr id="150" name="מלבן מעוגל 1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51" name="מחבר חץ ישר 150"/>
                      <p:cNvCxnSpPr/>
                      <p:nvPr/>
                    </p:nvCxnSpPr>
                    <p:spPr>
                      <a:xfrm flipV="1">
                        <a:off x="6886353" y="4565930"/>
                        <a:ext cx="916837" cy="13721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קבוצה 1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48" name="מלבן מעוגל 1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9" name="מחבר חץ ישר 1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7" name="מלבן מעוגל 1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97" name="קבוצה 96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120" name="קבוצה 119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122" name="קבוצה 121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126" name="קבוצה 12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34" name="קבוצה 13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6" name="מלבן מעוגל 13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7" name="מחבר ישר 13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7" name="קבוצה 126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32" name="מלבן מעוגל 13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3" name="מחבר חץ ישר 132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8" name="קבוצה 12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30" name="מלבן מעוגל 12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1" name="מחבר חץ ישר 13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9" name="מלבן מעוגל 12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98" name="קבוצה 97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99" name="קבוצה 98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18" name="מחבר ישר 117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מחבר ישר 118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קבוצה 99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02" name="קבוצה 101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06" name="קבוצה 10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14" name="קבוצה 11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16" name="מלבן מעוגל 11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17" name="מחבר ישר 11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07" name="קבוצה 106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12" name="מלבן מעוגל 11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3" name="מחבר חץ ישר 112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קבוצה 10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10" name="מלבן מעוגל 10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1" name="מחבר חץ ישר 11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מלבן מעוגל 10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74" name="קבוצה 173"/>
          <p:cNvGrpSpPr/>
          <p:nvPr/>
        </p:nvGrpSpPr>
        <p:grpSpPr>
          <a:xfrm>
            <a:off x="2626227" y="6014361"/>
            <a:ext cx="149245" cy="152060"/>
            <a:chOff x="8144048" y="3822404"/>
            <a:chExt cx="298203" cy="522768"/>
          </a:xfrm>
        </p:grpSpPr>
        <p:cxnSp>
          <p:nvCxnSpPr>
            <p:cNvPr id="175" name="מחבר ישר 174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מחבר ישר 175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קבוצה 176"/>
          <p:cNvGrpSpPr/>
          <p:nvPr/>
        </p:nvGrpSpPr>
        <p:grpSpPr>
          <a:xfrm>
            <a:off x="2626162" y="5806538"/>
            <a:ext cx="149245" cy="152060"/>
            <a:chOff x="8144048" y="3822404"/>
            <a:chExt cx="298203" cy="522768"/>
          </a:xfrm>
        </p:grpSpPr>
        <p:cxnSp>
          <p:nvCxnSpPr>
            <p:cNvPr id="178" name="מחבר ישר 177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מחבר ישר 178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430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קבוצה 17"/>
          <p:cNvGrpSpPr/>
          <p:nvPr/>
        </p:nvGrpSpPr>
        <p:grpSpPr>
          <a:xfrm>
            <a:off x="572581" y="1749190"/>
            <a:ext cx="8782050" cy="2962275"/>
            <a:chOff x="572581" y="1749190"/>
            <a:chExt cx="8782050" cy="2962275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81" y="1749190"/>
              <a:ext cx="8782050" cy="2962275"/>
            </a:xfrm>
            <a:prstGeom prst="rect">
              <a:avLst/>
            </a:prstGeom>
          </p:spPr>
        </p:pic>
        <p:sp>
          <p:nvSpPr>
            <p:cNvPr id="7" name="מלבן 6"/>
            <p:cNvSpPr/>
            <p:nvPr/>
          </p:nvSpPr>
          <p:spPr>
            <a:xfrm>
              <a:off x="4312800" y="3290400"/>
              <a:ext cx="3770697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דו-כיוונית </a:t>
            </a:r>
            <a:br>
              <a:rPr lang="he-IL" dirty="0"/>
            </a:br>
            <a:endParaRPr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חוליה ראשונה ברשימה דו-כיוונית</a:t>
            </a:r>
          </a:p>
        </p:txBody>
      </p:sp>
      <p:sp>
        <p:nvSpPr>
          <p:cNvPr id="8" name="מלבן מעוגל 7"/>
          <p:cNvSpPr/>
          <p:nvPr/>
        </p:nvSpPr>
        <p:spPr>
          <a:xfrm flipH="1">
            <a:off x="1119106" y="4128140"/>
            <a:ext cx="2711858" cy="2906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" name="קבוצה 8"/>
          <p:cNvGrpSpPr/>
          <p:nvPr/>
        </p:nvGrpSpPr>
        <p:grpSpPr>
          <a:xfrm>
            <a:off x="3237585" y="4497484"/>
            <a:ext cx="769121" cy="905779"/>
            <a:chOff x="1536390" y="1453735"/>
            <a:chExt cx="769121" cy="905779"/>
          </a:xfrm>
        </p:grpSpPr>
        <p:sp>
          <p:nvSpPr>
            <p:cNvPr id="10" name="TextBox 9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" name="מחבר חץ ישר 11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724548" y="4497484"/>
            <a:ext cx="769121" cy="905779"/>
            <a:chOff x="1536390" y="1453735"/>
            <a:chExt cx="769121" cy="905779"/>
          </a:xfrm>
        </p:grpSpPr>
        <p:sp>
          <p:nvSpPr>
            <p:cNvPr id="14" name="TextBox 13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5" name="מלבן מעוגל 14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278471" y="5442402"/>
            <a:ext cx="8696935" cy="965608"/>
            <a:chOff x="811745" y="5187221"/>
            <a:chExt cx="8696935" cy="965608"/>
          </a:xfrm>
        </p:grpSpPr>
        <p:grpSp>
          <p:nvGrpSpPr>
            <p:cNvPr id="91" name="קבוצה 9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קבוצה 93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95" name="קבוצה 94"/>
              <p:cNvGrpSpPr/>
              <p:nvPr/>
            </p:nvGrpSpPr>
            <p:grpSpPr>
              <a:xfrm>
                <a:off x="4169689" y="4226962"/>
                <a:ext cx="2225261" cy="959899"/>
                <a:chOff x="4366925" y="5566661"/>
                <a:chExt cx="2225261" cy="959899"/>
              </a:xfrm>
            </p:grpSpPr>
            <p:grpSp>
              <p:nvGrpSpPr>
                <p:cNvPr id="156" name="קבוצה 155"/>
                <p:cNvGrpSpPr/>
                <p:nvPr/>
              </p:nvGrpSpPr>
              <p:grpSpPr>
                <a:xfrm>
                  <a:off x="4366925" y="5566661"/>
                  <a:ext cx="2225261" cy="959899"/>
                  <a:chOff x="1038439" y="2417772"/>
                  <a:chExt cx="2225261" cy="959899"/>
                </a:xfrm>
              </p:grpSpPr>
              <p:grpSp>
                <p:nvGrpSpPr>
                  <p:cNvPr id="158" name="קבוצה 157"/>
                  <p:cNvGrpSpPr/>
                  <p:nvPr/>
                </p:nvGrpSpPr>
                <p:grpSpPr>
                  <a:xfrm>
                    <a:off x="1038439" y="2417772"/>
                    <a:ext cx="2225261" cy="959899"/>
                    <a:chOff x="1038439" y="2339804"/>
                    <a:chExt cx="2225261" cy="959899"/>
                  </a:xfrm>
                </p:grpSpPr>
                <p:grpSp>
                  <p:nvGrpSpPr>
                    <p:cNvPr id="162" name="קבוצה 1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70" name="קבוצה 1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72" name="מלבן מעוגל 1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73" name="מחבר ישר 1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71" name="TextBox 1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63" name="קבוצה 162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168" name="מלבן מעוגל 1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9" name="מחבר חץ ישר 168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4" name="קבוצה 163"/>
                    <p:cNvGrpSpPr/>
                    <p:nvPr/>
                  </p:nvGrpSpPr>
                  <p:grpSpPr>
                    <a:xfrm>
                      <a:off x="1038439" y="2819753"/>
                      <a:ext cx="650875" cy="257265"/>
                      <a:chOff x="4128114" y="4579088"/>
                      <a:chExt cx="1191711" cy="432391"/>
                    </a:xfrm>
                  </p:grpSpPr>
                  <p:sp>
                    <p:nvSpPr>
                      <p:cNvPr id="166" name="מלבן מעוגל 1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7" name="מחבר חץ ישר 166"/>
                      <p:cNvCxnSpPr/>
                      <p:nvPr/>
                    </p:nvCxnSpPr>
                    <p:spPr>
                      <a:xfrm flipH="1">
                        <a:off x="4128114" y="4862619"/>
                        <a:ext cx="911719" cy="1482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5" name="מלבן מעוגל 1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7" name="TextBox 156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96" name="קבוצה 95"/>
              <p:cNvGrpSpPr/>
              <p:nvPr/>
            </p:nvGrpSpPr>
            <p:grpSpPr>
              <a:xfrm>
                <a:off x="1838569" y="4229456"/>
                <a:ext cx="2264342" cy="959899"/>
                <a:chOff x="2035805" y="5554979"/>
                <a:chExt cx="2264342" cy="959899"/>
              </a:xfrm>
            </p:grpSpPr>
            <p:grpSp>
              <p:nvGrpSpPr>
                <p:cNvPr id="138" name="קבוצה 137"/>
                <p:cNvGrpSpPr/>
                <p:nvPr/>
              </p:nvGrpSpPr>
              <p:grpSpPr>
                <a:xfrm>
                  <a:off x="2035805" y="5554979"/>
                  <a:ext cx="2264342" cy="959899"/>
                  <a:chOff x="751726" y="2417772"/>
                  <a:chExt cx="2264342" cy="959899"/>
                </a:xfrm>
              </p:grpSpPr>
              <p:grpSp>
                <p:nvGrpSpPr>
                  <p:cNvPr id="140" name="קבוצה 139"/>
                  <p:cNvGrpSpPr/>
                  <p:nvPr/>
                </p:nvGrpSpPr>
                <p:grpSpPr>
                  <a:xfrm>
                    <a:off x="751726" y="2417772"/>
                    <a:ext cx="2264342" cy="959899"/>
                    <a:chOff x="751726" y="2339804"/>
                    <a:chExt cx="2264342" cy="959899"/>
                  </a:xfrm>
                </p:grpSpPr>
                <p:grpSp>
                  <p:nvGrpSpPr>
                    <p:cNvPr id="144" name="קבוצה 1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52" name="קבוצה 1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54" name="מלבן מעוגל 1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5" name="מחבר ישר 1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5" name="קבוצה 144"/>
                    <p:cNvGrpSpPr/>
                    <p:nvPr/>
                  </p:nvGrpSpPr>
                  <p:grpSpPr>
                    <a:xfrm>
                      <a:off x="2362398" y="2827211"/>
                      <a:ext cx="653670" cy="265094"/>
                      <a:chOff x="6606363" y="4565930"/>
                      <a:chExt cx="1196827" cy="445549"/>
                    </a:xfrm>
                  </p:grpSpPr>
                  <p:sp>
                    <p:nvSpPr>
                      <p:cNvPr id="150" name="מלבן מעוגל 1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51" name="מחבר חץ ישר 150"/>
                      <p:cNvCxnSpPr/>
                      <p:nvPr/>
                    </p:nvCxnSpPr>
                    <p:spPr>
                      <a:xfrm flipV="1">
                        <a:off x="6886353" y="4565930"/>
                        <a:ext cx="916837" cy="13721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קבוצה 1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48" name="מלבן מעוגל 1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9" name="מחבר חץ ישר 1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7" name="מלבן מעוגל 1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9" name="TextBox 138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97" name="קבוצה 96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120" name="קבוצה 119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122" name="קבוצה 121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126" name="קבוצה 12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34" name="קבוצה 13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6" name="מלבן מעוגל 13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7" name="מחבר ישר 13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7" name="קבוצה 126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32" name="מלבן מעוגל 13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3" name="מחבר חץ ישר 132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8" name="קבוצה 12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30" name="מלבן מעוגל 12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31" name="מחבר חץ ישר 13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9" name="מלבן מעוגל 12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98" name="קבוצה 97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99" name="קבוצה 98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18" name="מחבר ישר 117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מחבר ישר 118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קבוצה 99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02" name="קבוצה 101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06" name="קבוצה 105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14" name="קבוצה 11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16" name="מלבן מעוגל 11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17" name="מחבר ישר 11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07" name="קבוצה 106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12" name="מלבן מעוגל 111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3" name="מחבר חץ ישר 112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קבוצה 107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10" name="מלבן מעוגל 109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11" name="מחבר חץ ישר 110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מלבן מעוגל 108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74" name="קבוצה 173"/>
          <p:cNvGrpSpPr/>
          <p:nvPr/>
        </p:nvGrpSpPr>
        <p:grpSpPr>
          <a:xfrm>
            <a:off x="2626227" y="6014361"/>
            <a:ext cx="149245" cy="152060"/>
            <a:chOff x="8144048" y="3822404"/>
            <a:chExt cx="298203" cy="522768"/>
          </a:xfrm>
        </p:grpSpPr>
        <p:cxnSp>
          <p:nvCxnSpPr>
            <p:cNvPr id="175" name="מחבר ישר 174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מחבר ישר 175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קבוצה 176"/>
          <p:cNvGrpSpPr/>
          <p:nvPr/>
        </p:nvGrpSpPr>
        <p:grpSpPr>
          <a:xfrm>
            <a:off x="2626162" y="5806538"/>
            <a:ext cx="149245" cy="152060"/>
            <a:chOff x="8144048" y="3822404"/>
            <a:chExt cx="298203" cy="522768"/>
          </a:xfrm>
        </p:grpSpPr>
        <p:cxnSp>
          <p:nvCxnSpPr>
            <p:cNvPr id="178" name="מחבר ישר 177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מחבר ישר 178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מחבר ישר 5"/>
          <p:cNvCxnSpPr/>
          <p:nvPr/>
        </p:nvCxnSpPr>
        <p:spPr>
          <a:xfrm>
            <a:off x="427716" y="4790239"/>
            <a:ext cx="2235941" cy="190981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 flipH="1">
            <a:off x="443222" y="4860601"/>
            <a:ext cx="2133590" cy="1802469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6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4672" y="1596909"/>
            <a:ext cx="10860505" cy="720000"/>
          </a:xfrm>
        </p:spPr>
        <p:txBody>
          <a:bodyPr/>
          <a:lstStyle/>
          <a:p>
            <a:r>
              <a:rPr lang="he-IL" dirty="0"/>
              <a:t>מחיקה חוליה </a:t>
            </a:r>
            <a:r>
              <a:rPr lang="en-US" dirty="0" err="1"/>
              <a:t>BinNode</a:t>
            </a:r>
            <a:r>
              <a:rPr lang="he-IL" dirty="0"/>
              <a:t> מרשימה דו-כיוונית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210474" y="1956909"/>
            <a:ext cx="8031963" cy="4152517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he-IL" dirty="0"/>
              <a:t>נבחן מחיקה ב- 4 מקרים :</a:t>
            </a:r>
            <a:br>
              <a:rPr lang="en-US" dirty="0"/>
            </a:br>
            <a:endParaRPr lang="he-IL" dirty="0"/>
          </a:p>
          <a:p>
            <a:r>
              <a:rPr lang="he-IL" dirty="0"/>
              <a:t>מחיקת איבר שאינו ראשון או אחרון</a:t>
            </a:r>
            <a:r>
              <a:rPr lang="en-US" dirty="0"/>
              <a:t>.</a:t>
            </a:r>
            <a:br>
              <a:rPr lang="en-US" dirty="0"/>
            </a:br>
            <a:endParaRPr lang="he-IL" dirty="0"/>
          </a:p>
          <a:p>
            <a:r>
              <a:rPr lang="en-US" dirty="0"/>
              <a:t>pos</a:t>
            </a:r>
            <a:r>
              <a:rPr lang="he-IL" dirty="0"/>
              <a:t> מפנה לאיבר הראשון</a:t>
            </a:r>
            <a:r>
              <a:rPr lang="en-US" dirty="0"/>
              <a:t>.</a:t>
            </a:r>
            <a:br>
              <a:rPr lang="en-US" dirty="0"/>
            </a:br>
            <a:endParaRPr lang="he-IL" dirty="0"/>
          </a:p>
          <a:p>
            <a:r>
              <a:rPr lang="en-US" dirty="0"/>
              <a:t>pos</a:t>
            </a:r>
            <a:r>
              <a:rPr lang="he-IL" dirty="0"/>
              <a:t> מפנה לאיבר אחרון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pos</a:t>
            </a:r>
            <a:r>
              <a:rPr lang="he-IL" dirty="0"/>
              <a:t> מפנה לאיבר יחיד ברשימה</a:t>
            </a:r>
            <a:r>
              <a:rPr lang="en-US" dirty="0"/>
              <a:t>.</a:t>
            </a:r>
            <a:endParaRPr lang="he-IL" dirty="0"/>
          </a:p>
          <a:p>
            <a:pPr marL="76200" indent="0">
              <a:buNone/>
            </a:pPr>
            <a:br>
              <a:rPr lang="en-US" dirty="0"/>
            </a:b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5270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4" y="1548610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40422" y="594328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sz="4000" dirty="0"/>
              <a:t>מחיקת חוליה ברשימה דו כיוונית</a:t>
            </a:r>
            <a:br>
              <a:rPr lang="he-IL" sz="4000" dirty="0"/>
            </a:br>
            <a:r>
              <a:rPr lang="he-IL" sz="4000" dirty="0"/>
              <a:t>מצביע על החוליה  </a:t>
            </a:r>
            <a:r>
              <a:rPr lang="en-US" sz="4000" dirty="0"/>
              <a:t> </a:t>
            </a:r>
            <a:r>
              <a:rPr lang="en-US" sz="4000" dirty="0" err="1"/>
              <a:t>pos</a:t>
            </a:r>
            <a:r>
              <a:rPr lang="en-US" sz="4000" dirty="0"/>
              <a:t> </a:t>
            </a:r>
            <a:br>
              <a:rPr lang="he-IL" sz="4000" dirty="0"/>
            </a:br>
            <a:endParaRPr sz="4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644310" y="1196629"/>
            <a:ext cx="8306992" cy="540000"/>
          </a:xfrm>
        </p:spPr>
        <p:txBody>
          <a:bodyPr/>
          <a:lstStyle/>
          <a:p>
            <a:r>
              <a:rPr lang="he-IL" dirty="0"/>
              <a:t>מחיקת איבר שאינו ראשון או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8652999" y="3471713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6579840" y="2860909"/>
            <a:ext cx="769121" cy="1539501"/>
            <a:chOff x="1536390" y="1453735"/>
            <a:chExt cx="769121" cy="1691429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 flipH="1">
              <a:off x="1893631" y="1962868"/>
              <a:ext cx="37317" cy="118229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09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שאינו ראשון או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037560" y="3490389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98" name="קבוצה 97"/>
          <p:cNvGrpSpPr/>
          <p:nvPr/>
        </p:nvGrpSpPr>
        <p:grpSpPr>
          <a:xfrm>
            <a:off x="4676057" y="3455493"/>
            <a:ext cx="769121" cy="905779"/>
            <a:chOff x="1536390" y="1453735"/>
            <a:chExt cx="769121" cy="905779"/>
          </a:xfrm>
        </p:grpSpPr>
        <p:sp>
          <p:nvSpPr>
            <p:cNvPr id="99" name="TextBox 9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100" name="מלבן מעוגל 99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1" name="מחבר חץ ישר 100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קבוצה 101"/>
          <p:cNvGrpSpPr/>
          <p:nvPr/>
        </p:nvGrpSpPr>
        <p:grpSpPr>
          <a:xfrm>
            <a:off x="8332138" y="3517961"/>
            <a:ext cx="769121" cy="905779"/>
            <a:chOff x="1536390" y="1453735"/>
            <a:chExt cx="769121" cy="905779"/>
          </a:xfrm>
        </p:grpSpPr>
        <p:sp>
          <p:nvSpPr>
            <p:cNvPr id="103" name="TextBox 102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4" name="מלבן מעוגל 10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5" name="מחבר חץ ישר 10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מלבן מעוגל 1"/>
          <p:cNvSpPr/>
          <p:nvPr/>
        </p:nvSpPr>
        <p:spPr>
          <a:xfrm>
            <a:off x="510775" y="2492676"/>
            <a:ext cx="4381863" cy="56205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06" name="קבוצה 105"/>
          <p:cNvGrpSpPr/>
          <p:nvPr/>
        </p:nvGrpSpPr>
        <p:grpSpPr>
          <a:xfrm>
            <a:off x="6579840" y="2860909"/>
            <a:ext cx="769121" cy="1539501"/>
            <a:chOff x="1536390" y="1453735"/>
            <a:chExt cx="769121" cy="1691429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 flipH="1">
              <a:off x="1893631" y="1962868"/>
              <a:ext cx="37317" cy="118229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51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תמונה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שאינו ראשון או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037560" y="3490389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102341" cy="959899"/>
                <a:chOff x="2035805" y="5554979"/>
                <a:chExt cx="2102341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102341" cy="959899"/>
                  <a:chOff x="751726" y="2417772"/>
                  <a:chExt cx="2102341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037630" cy="959899"/>
                    <a:chOff x="751726" y="2339804"/>
                    <a:chExt cx="2037630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sp>
                  <p:nvSpPr>
                    <p:cNvPr id="68" name="מלבן מעוגל 67"/>
                    <p:cNvSpPr/>
                    <p:nvPr/>
                  </p:nvSpPr>
                  <p:spPr>
                    <a:xfrm>
                      <a:off x="2362394" y="2835037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94" name="קבוצה 93"/>
          <p:cNvGrpSpPr/>
          <p:nvPr/>
        </p:nvGrpSpPr>
        <p:grpSpPr>
          <a:xfrm>
            <a:off x="6579840" y="2860909"/>
            <a:ext cx="769121" cy="1539501"/>
            <a:chOff x="1536390" y="1453735"/>
            <a:chExt cx="769121" cy="1691429"/>
          </a:xfrm>
        </p:grpSpPr>
        <p:sp>
          <p:nvSpPr>
            <p:cNvPr id="95" name="TextBox 94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96" name="מלבן מעוגל 95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7" name="מחבר חץ ישר 96"/>
            <p:cNvCxnSpPr>
              <a:endCxn id="90" idx="0"/>
            </p:cNvCxnSpPr>
            <p:nvPr/>
          </p:nvCxnSpPr>
          <p:spPr>
            <a:xfrm flipH="1">
              <a:off x="1893631" y="1962868"/>
              <a:ext cx="37317" cy="118229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קבוצה 97"/>
          <p:cNvGrpSpPr/>
          <p:nvPr/>
        </p:nvGrpSpPr>
        <p:grpSpPr>
          <a:xfrm>
            <a:off x="4676057" y="3455493"/>
            <a:ext cx="769121" cy="905779"/>
            <a:chOff x="1536390" y="1453735"/>
            <a:chExt cx="769121" cy="905779"/>
          </a:xfrm>
        </p:grpSpPr>
        <p:sp>
          <p:nvSpPr>
            <p:cNvPr id="99" name="TextBox 9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100" name="מלבן מעוגל 99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1" name="מחבר חץ ישר 100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קבוצה 101"/>
          <p:cNvGrpSpPr/>
          <p:nvPr/>
        </p:nvGrpSpPr>
        <p:grpSpPr>
          <a:xfrm>
            <a:off x="8332138" y="3517961"/>
            <a:ext cx="769121" cy="905779"/>
            <a:chOff x="1536390" y="1453735"/>
            <a:chExt cx="769121" cy="905779"/>
          </a:xfrm>
        </p:grpSpPr>
        <p:sp>
          <p:nvSpPr>
            <p:cNvPr id="103" name="TextBox 102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4" name="מלבן מעוגל 10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5" name="מחבר חץ ישר 10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מלבן מעוגל 1"/>
          <p:cNvSpPr/>
          <p:nvPr/>
        </p:nvSpPr>
        <p:spPr>
          <a:xfrm>
            <a:off x="563395" y="3130242"/>
            <a:ext cx="2676605" cy="57911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צורה חופשית 3"/>
          <p:cNvSpPr/>
          <p:nvPr/>
        </p:nvSpPr>
        <p:spPr>
          <a:xfrm>
            <a:off x="5380074" y="4015412"/>
            <a:ext cx="2842438" cy="92518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86426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תמונה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שאינו ראשון או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037560" y="3490389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102341" cy="959899"/>
                <a:chOff x="2035805" y="5554979"/>
                <a:chExt cx="2102341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102341" cy="959899"/>
                  <a:chOff x="751726" y="2417772"/>
                  <a:chExt cx="2102341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037630" cy="959899"/>
                    <a:chOff x="751726" y="2339804"/>
                    <a:chExt cx="2037630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sp>
                  <p:nvSpPr>
                    <p:cNvPr id="68" name="מלבן מעוגל 67"/>
                    <p:cNvSpPr/>
                    <p:nvPr/>
                  </p:nvSpPr>
                  <p:spPr>
                    <a:xfrm>
                      <a:off x="2362394" y="2835037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6438879" y="4232671"/>
                <a:ext cx="2018787" cy="959899"/>
                <a:chOff x="6636115" y="5614898"/>
                <a:chExt cx="2018787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636115" y="5614898"/>
                  <a:ext cx="2018787" cy="959899"/>
                  <a:chOff x="1268818" y="2417772"/>
                  <a:chExt cx="2018787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1268818" y="2417772"/>
                    <a:ext cx="2018787" cy="959899"/>
                    <a:chOff x="1268818" y="2339804"/>
                    <a:chExt cx="2018787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" name="מלבן מעוגל 47"/>
                    <p:cNvSpPr/>
                    <p:nvPr/>
                  </p:nvSpPr>
                  <p:spPr>
                    <a:xfrm>
                      <a:off x="1383470" y="2819753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94" name="קבוצה 93"/>
          <p:cNvGrpSpPr/>
          <p:nvPr/>
        </p:nvGrpSpPr>
        <p:grpSpPr>
          <a:xfrm>
            <a:off x="6579840" y="2860909"/>
            <a:ext cx="769121" cy="1539501"/>
            <a:chOff x="1536390" y="1453735"/>
            <a:chExt cx="769121" cy="1691429"/>
          </a:xfrm>
        </p:grpSpPr>
        <p:sp>
          <p:nvSpPr>
            <p:cNvPr id="95" name="TextBox 94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96" name="מלבן מעוגל 95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7" name="מחבר חץ ישר 96"/>
            <p:cNvCxnSpPr>
              <a:endCxn id="90" idx="0"/>
            </p:cNvCxnSpPr>
            <p:nvPr/>
          </p:nvCxnSpPr>
          <p:spPr>
            <a:xfrm flipH="1">
              <a:off x="1893631" y="1962868"/>
              <a:ext cx="37317" cy="118229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קבוצה 97"/>
          <p:cNvGrpSpPr/>
          <p:nvPr/>
        </p:nvGrpSpPr>
        <p:grpSpPr>
          <a:xfrm>
            <a:off x="4676057" y="3455493"/>
            <a:ext cx="769121" cy="905779"/>
            <a:chOff x="1536390" y="1453735"/>
            <a:chExt cx="769121" cy="905779"/>
          </a:xfrm>
        </p:grpSpPr>
        <p:sp>
          <p:nvSpPr>
            <p:cNvPr id="99" name="TextBox 9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100" name="מלבן מעוגל 99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1" name="מחבר חץ ישר 100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קבוצה 101"/>
          <p:cNvGrpSpPr/>
          <p:nvPr/>
        </p:nvGrpSpPr>
        <p:grpSpPr>
          <a:xfrm>
            <a:off x="8332138" y="3517961"/>
            <a:ext cx="769121" cy="905779"/>
            <a:chOff x="1536390" y="1453735"/>
            <a:chExt cx="769121" cy="905779"/>
          </a:xfrm>
        </p:grpSpPr>
        <p:sp>
          <p:nvSpPr>
            <p:cNvPr id="103" name="TextBox 102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4" name="מלבן מעוגל 10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5" name="מחבר חץ ישר 10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מלבן מעוגל 1"/>
          <p:cNvSpPr/>
          <p:nvPr/>
        </p:nvSpPr>
        <p:spPr>
          <a:xfrm>
            <a:off x="553587" y="3786302"/>
            <a:ext cx="2585614" cy="51589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צורה חופשית 3"/>
          <p:cNvSpPr/>
          <p:nvPr/>
        </p:nvSpPr>
        <p:spPr>
          <a:xfrm>
            <a:off x="5380074" y="4015412"/>
            <a:ext cx="2842438" cy="92518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6" name="צורה חופשית 105"/>
          <p:cNvSpPr/>
          <p:nvPr/>
        </p:nvSpPr>
        <p:spPr>
          <a:xfrm rot="10800000">
            <a:off x="5654319" y="5001419"/>
            <a:ext cx="2842438" cy="92518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70529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תמונה 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grpSp>
        <p:nvGrpSpPr>
          <p:cNvPr id="108" name="קבוצה 107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09" name="קבוצה 108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187" name="מחבר ישר 186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מחבר ישר 187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קבוצה 109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11" name="קבוצה 110"/>
              <p:cNvGrpSpPr/>
              <p:nvPr/>
            </p:nvGrpSpPr>
            <p:grpSpPr>
              <a:xfrm>
                <a:off x="4212350" y="4226962"/>
                <a:ext cx="1843201" cy="959899"/>
                <a:chOff x="4409586" y="5566661"/>
                <a:chExt cx="1843201" cy="959899"/>
              </a:xfrm>
            </p:grpSpPr>
            <p:grpSp>
              <p:nvGrpSpPr>
                <p:cNvPr id="168" name="קבוצה 167"/>
                <p:cNvGrpSpPr/>
                <p:nvPr/>
              </p:nvGrpSpPr>
              <p:grpSpPr>
                <a:xfrm>
                  <a:off x="4409586" y="5566661"/>
                  <a:ext cx="1843201" cy="959899"/>
                  <a:chOff x="1081100" y="2417772"/>
                  <a:chExt cx="1843201" cy="959899"/>
                </a:xfrm>
              </p:grpSpPr>
              <p:grpSp>
                <p:nvGrpSpPr>
                  <p:cNvPr id="170" name="קבוצה 169"/>
                  <p:cNvGrpSpPr/>
                  <p:nvPr/>
                </p:nvGrpSpPr>
                <p:grpSpPr>
                  <a:xfrm>
                    <a:off x="1081100" y="2417772"/>
                    <a:ext cx="1843201" cy="959899"/>
                    <a:chOff x="1081100" y="2339804"/>
                    <a:chExt cx="1843201" cy="959899"/>
                  </a:xfrm>
                </p:grpSpPr>
                <p:grpSp>
                  <p:nvGrpSpPr>
                    <p:cNvPr id="174" name="קבוצה 17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83" name="קבוצה 182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85" name="מלבן מעוגל 184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86" name="מחבר ישר 185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84" name="TextBox 183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75" name="קבוצה 174"/>
                    <p:cNvGrpSpPr/>
                    <p:nvPr/>
                  </p:nvGrpSpPr>
                  <p:grpSpPr>
                    <a:xfrm>
                      <a:off x="2362396" y="2835037"/>
                      <a:ext cx="561905" cy="257265"/>
                      <a:chOff x="6606363" y="4579088"/>
                      <a:chExt cx="1028812" cy="432391"/>
                    </a:xfrm>
                  </p:grpSpPr>
                  <p:sp>
                    <p:nvSpPr>
                      <p:cNvPr id="180" name="מלבן מעוגל 17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81" name="מחבר חץ ישר 180"/>
                      <p:cNvCxnSpPr/>
                      <p:nvPr/>
                    </p:nvCxnSpPr>
                    <p:spPr>
                      <a:xfrm flipV="1">
                        <a:off x="6886353" y="4696781"/>
                        <a:ext cx="748822" cy="636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6" name="קבוצה 175"/>
                    <p:cNvGrpSpPr/>
                    <p:nvPr/>
                  </p:nvGrpSpPr>
                  <p:grpSpPr>
                    <a:xfrm>
                      <a:off x="1081100" y="2819753"/>
                      <a:ext cx="608213" cy="257265"/>
                      <a:chOff x="4206225" y="4579088"/>
                      <a:chExt cx="1113600" cy="432391"/>
                    </a:xfrm>
                  </p:grpSpPr>
                  <p:sp>
                    <p:nvSpPr>
                      <p:cNvPr id="178" name="מלבן מעוגל 17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79" name="מחבר חץ ישר 178"/>
                      <p:cNvCxnSpPr/>
                      <p:nvPr/>
                    </p:nvCxnSpPr>
                    <p:spPr>
                      <a:xfrm flipH="1">
                        <a:off x="4206225" y="4862619"/>
                        <a:ext cx="833607" cy="1482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7" name="מלבן מעוגל 17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69" name="TextBox 168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12" name="קבוצה 111"/>
              <p:cNvGrpSpPr/>
              <p:nvPr/>
            </p:nvGrpSpPr>
            <p:grpSpPr>
              <a:xfrm>
                <a:off x="1838569" y="4229456"/>
                <a:ext cx="2102341" cy="959899"/>
                <a:chOff x="2035805" y="5554979"/>
                <a:chExt cx="2102341" cy="959899"/>
              </a:xfrm>
            </p:grpSpPr>
            <p:grpSp>
              <p:nvGrpSpPr>
                <p:cNvPr id="152" name="קבוצה 151"/>
                <p:cNvGrpSpPr/>
                <p:nvPr/>
              </p:nvGrpSpPr>
              <p:grpSpPr>
                <a:xfrm>
                  <a:off x="2035805" y="5554979"/>
                  <a:ext cx="2102341" cy="959899"/>
                  <a:chOff x="751726" y="2417772"/>
                  <a:chExt cx="2102341" cy="959899"/>
                </a:xfrm>
              </p:grpSpPr>
              <p:grpSp>
                <p:nvGrpSpPr>
                  <p:cNvPr id="154" name="קבוצה 153"/>
                  <p:cNvGrpSpPr/>
                  <p:nvPr/>
                </p:nvGrpSpPr>
                <p:grpSpPr>
                  <a:xfrm>
                    <a:off x="751726" y="2417772"/>
                    <a:ext cx="2037630" cy="959899"/>
                    <a:chOff x="751726" y="2339804"/>
                    <a:chExt cx="2037630" cy="959899"/>
                  </a:xfrm>
                </p:grpSpPr>
                <p:grpSp>
                  <p:nvGrpSpPr>
                    <p:cNvPr id="158" name="קבוצה 157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64" name="קבוצה 163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66" name="מלבן מעוגל 165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67" name="מחבר ישר 166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5" name="TextBox 164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sp>
                  <p:nvSpPr>
                    <p:cNvPr id="159" name="מלבן מעוגל 158"/>
                    <p:cNvSpPr/>
                    <p:nvPr/>
                  </p:nvSpPr>
                  <p:spPr>
                    <a:xfrm>
                      <a:off x="2362394" y="2835037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grpSp>
                  <p:nvGrpSpPr>
                    <p:cNvPr id="160" name="קבוצה 159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62" name="מלבן מעוגל 161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3" name="מחבר חץ ישר 162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1" name="מלבן מעוגל 160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3" name="TextBox 152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13" name="קבוצה 112"/>
              <p:cNvGrpSpPr/>
              <p:nvPr/>
            </p:nvGrpSpPr>
            <p:grpSpPr>
              <a:xfrm>
                <a:off x="6438879" y="4232671"/>
                <a:ext cx="2018787" cy="959899"/>
                <a:chOff x="6636115" y="5614898"/>
                <a:chExt cx="2018787" cy="959899"/>
              </a:xfrm>
            </p:grpSpPr>
            <p:grpSp>
              <p:nvGrpSpPr>
                <p:cNvPr id="136" name="קבוצה 135"/>
                <p:cNvGrpSpPr/>
                <p:nvPr/>
              </p:nvGrpSpPr>
              <p:grpSpPr>
                <a:xfrm>
                  <a:off x="6636115" y="5614898"/>
                  <a:ext cx="2018787" cy="959899"/>
                  <a:chOff x="1268818" y="2417772"/>
                  <a:chExt cx="2018787" cy="959899"/>
                </a:xfrm>
              </p:grpSpPr>
              <p:grpSp>
                <p:nvGrpSpPr>
                  <p:cNvPr id="138" name="קבוצה 137"/>
                  <p:cNvGrpSpPr/>
                  <p:nvPr/>
                </p:nvGrpSpPr>
                <p:grpSpPr>
                  <a:xfrm>
                    <a:off x="1268818" y="2417772"/>
                    <a:ext cx="2018787" cy="959899"/>
                    <a:chOff x="1268818" y="2339804"/>
                    <a:chExt cx="2018787" cy="959899"/>
                  </a:xfrm>
                </p:grpSpPr>
                <p:grpSp>
                  <p:nvGrpSpPr>
                    <p:cNvPr id="142" name="קבוצה 14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48" name="קבוצה 14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50" name="מלבן מעוגל 14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1" name="מחבר ישר 15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49" name="TextBox 14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3" name="קבוצה 142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46" name="מלבן מעוגל 14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7" name="מחבר חץ ישר 146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4" name="מלבן מעוגל 143"/>
                    <p:cNvSpPr/>
                    <p:nvPr/>
                  </p:nvSpPr>
                  <p:spPr>
                    <a:xfrm>
                      <a:off x="1383470" y="2819753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45" name="מלבן מעוגל 14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7" name="TextBox 136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14" name="קבוצה 113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15" name="קבוצה 114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34" name="מחבר ישר 133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מחבר ישר 134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קבוצה 115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18" name="קבוצה 117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22" name="קבוצה 12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30" name="קבוצה 12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2" name="מלבן מעוגל 13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3" name="מחבר ישר 13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1" name="TextBox 13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3" name="קבוצה 122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28" name="מלבן מעוגל 12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29" name="מחבר חץ ישר 128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4" name="קבוצה 12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26" name="מלבן מעוגל 12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27" name="מחבר חץ ישר 12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5" name="מלבן מעוגל 12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17" name="TextBox 116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שאינו ראשון או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037560" y="3490389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קבוצה 93"/>
          <p:cNvGrpSpPr/>
          <p:nvPr/>
        </p:nvGrpSpPr>
        <p:grpSpPr>
          <a:xfrm>
            <a:off x="6579840" y="2860909"/>
            <a:ext cx="769121" cy="1539501"/>
            <a:chOff x="1536390" y="1453735"/>
            <a:chExt cx="769121" cy="1691429"/>
          </a:xfrm>
        </p:grpSpPr>
        <p:sp>
          <p:nvSpPr>
            <p:cNvPr id="95" name="TextBox 94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96" name="מלבן מעוגל 95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7" name="מחבר חץ ישר 96"/>
            <p:cNvCxnSpPr>
              <a:endCxn id="90" idx="0"/>
            </p:cNvCxnSpPr>
            <p:nvPr/>
          </p:nvCxnSpPr>
          <p:spPr>
            <a:xfrm flipH="1">
              <a:off x="1893631" y="1962868"/>
              <a:ext cx="37317" cy="118229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קבוצה 97"/>
          <p:cNvGrpSpPr/>
          <p:nvPr/>
        </p:nvGrpSpPr>
        <p:grpSpPr>
          <a:xfrm>
            <a:off x="4676057" y="3455493"/>
            <a:ext cx="769121" cy="905779"/>
            <a:chOff x="1536390" y="1453735"/>
            <a:chExt cx="769121" cy="905779"/>
          </a:xfrm>
        </p:grpSpPr>
        <p:sp>
          <p:nvSpPr>
            <p:cNvPr id="99" name="TextBox 9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100" name="מלבן מעוגל 99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1" name="מחבר חץ ישר 100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קבוצה 101"/>
          <p:cNvGrpSpPr/>
          <p:nvPr/>
        </p:nvGrpSpPr>
        <p:grpSpPr>
          <a:xfrm>
            <a:off x="8332138" y="3517961"/>
            <a:ext cx="769121" cy="905779"/>
            <a:chOff x="1536390" y="1453735"/>
            <a:chExt cx="769121" cy="905779"/>
          </a:xfrm>
        </p:grpSpPr>
        <p:sp>
          <p:nvSpPr>
            <p:cNvPr id="103" name="TextBox 102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4" name="מלבן מעוגל 10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5" name="מחבר חץ ישר 10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מלבן מעוגל 1"/>
          <p:cNvSpPr/>
          <p:nvPr/>
        </p:nvSpPr>
        <p:spPr>
          <a:xfrm>
            <a:off x="504524" y="4423740"/>
            <a:ext cx="2213396" cy="54863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צורה חופשית 3"/>
          <p:cNvSpPr/>
          <p:nvPr/>
        </p:nvSpPr>
        <p:spPr>
          <a:xfrm>
            <a:off x="5380074" y="4015412"/>
            <a:ext cx="2842438" cy="92518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6" name="צורה חופשית 105"/>
          <p:cNvSpPr/>
          <p:nvPr/>
        </p:nvSpPr>
        <p:spPr>
          <a:xfrm rot="10800000">
            <a:off x="5654319" y="5001419"/>
            <a:ext cx="2842438" cy="92518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89" name="קבוצה 188"/>
          <p:cNvGrpSpPr/>
          <p:nvPr/>
        </p:nvGrpSpPr>
        <p:grpSpPr>
          <a:xfrm>
            <a:off x="5874278" y="4962318"/>
            <a:ext cx="149245" cy="152060"/>
            <a:chOff x="8144048" y="3822404"/>
            <a:chExt cx="298203" cy="522768"/>
          </a:xfrm>
        </p:grpSpPr>
        <p:cxnSp>
          <p:nvCxnSpPr>
            <p:cNvPr id="190" name="מחבר ישר 189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מחבר ישר 190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קבוצה 191"/>
          <p:cNvGrpSpPr/>
          <p:nvPr/>
        </p:nvGrpSpPr>
        <p:grpSpPr>
          <a:xfrm>
            <a:off x="7774470" y="4896340"/>
            <a:ext cx="149245" cy="152060"/>
            <a:chOff x="8144048" y="3822404"/>
            <a:chExt cx="298203" cy="522768"/>
          </a:xfrm>
        </p:grpSpPr>
        <p:cxnSp>
          <p:nvCxnSpPr>
            <p:cNvPr id="193" name="מחבר ישר 192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מחבר ישר 193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85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 -חוליה </a:t>
            </a:r>
            <a:r>
              <a:rPr lang="en-US" dirty="0"/>
              <a:t>Node&lt;T&gt;</a:t>
            </a:r>
            <a:r>
              <a:rPr lang="he-IL" dirty="0"/>
              <a:t>תזכורת </a:t>
            </a:r>
            <a:r>
              <a:rPr lang="en-US" dirty="0"/>
              <a:t> </a:t>
            </a:r>
            <a:r>
              <a:rPr lang="he-IL" dirty="0"/>
              <a:t> </a:t>
            </a:r>
            <a:endParaRPr dirty="0"/>
          </a:p>
        </p:txBody>
      </p:sp>
      <p:sp>
        <p:nvSpPr>
          <p:cNvPr id="169" name="TextBox 168"/>
          <p:cNvSpPr txBox="1"/>
          <p:nvPr/>
        </p:nvSpPr>
        <p:spPr>
          <a:xfrm>
            <a:off x="8308850" y="4488428"/>
            <a:ext cx="2656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או בצורה פשוטה יותר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27E6F18B-B019-4D40-B5E7-3444BC7C651F}"/>
              </a:ext>
            </a:extLst>
          </p:cNvPr>
          <p:cNvSpPr/>
          <p:nvPr/>
        </p:nvSpPr>
        <p:spPr>
          <a:xfrm>
            <a:off x="6148330" y="1864895"/>
            <a:ext cx="2160520" cy="10228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2D848D85-80E7-49AC-B688-D79366E23083}"/>
              </a:ext>
            </a:extLst>
          </p:cNvPr>
          <p:cNvCxnSpPr/>
          <p:nvPr/>
        </p:nvCxnSpPr>
        <p:spPr>
          <a:xfrm>
            <a:off x="6148330" y="2167696"/>
            <a:ext cx="2160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00AAB0F8-6FF9-4C90-95E6-6632BA9F0BF0}"/>
              </a:ext>
            </a:extLst>
          </p:cNvPr>
          <p:cNvSpPr/>
          <p:nvPr/>
        </p:nvSpPr>
        <p:spPr>
          <a:xfrm>
            <a:off x="6648952" y="2455439"/>
            <a:ext cx="469232" cy="300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8CF9E30-ABE9-4BC7-A7E1-14D975625E2F}"/>
              </a:ext>
            </a:extLst>
          </p:cNvPr>
          <p:cNvSpPr/>
          <p:nvPr/>
        </p:nvSpPr>
        <p:spPr>
          <a:xfrm>
            <a:off x="7542628" y="2470498"/>
            <a:ext cx="469232" cy="300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A8DC8-B033-4D54-BCDB-2933E0B1ACD8}"/>
              </a:ext>
            </a:extLst>
          </p:cNvPr>
          <p:cNvSpPr txBox="1"/>
          <p:nvPr/>
        </p:nvSpPr>
        <p:spPr>
          <a:xfrm>
            <a:off x="6342784" y="2169590"/>
            <a:ext cx="98762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Value&lt;T&gt;</a:t>
            </a:r>
            <a:endParaRPr lang="he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2D29D-3082-420D-B5AC-28F0CB554074}"/>
              </a:ext>
            </a:extLst>
          </p:cNvPr>
          <p:cNvSpPr txBox="1"/>
          <p:nvPr/>
        </p:nvSpPr>
        <p:spPr>
          <a:xfrm>
            <a:off x="7502921" y="2160961"/>
            <a:ext cx="64094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next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111D5-4AB7-4F90-9300-2F150E1AF2B0}"/>
              </a:ext>
            </a:extLst>
          </p:cNvPr>
          <p:cNvSpPr txBox="1"/>
          <p:nvPr/>
        </p:nvSpPr>
        <p:spPr>
          <a:xfrm>
            <a:off x="6767363" y="1882592"/>
            <a:ext cx="98762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Node&lt;T&gt;</a:t>
            </a:r>
            <a:endParaRPr lang="he-IL" dirty="0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800114C3-58A2-4EDD-A8BE-0FBBF41E9E1B}"/>
              </a:ext>
            </a:extLst>
          </p:cNvPr>
          <p:cNvCxnSpPr>
            <a:stCxn id="15" idx="3"/>
          </p:cNvCxnSpPr>
          <p:nvPr/>
        </p:nvCxnSpPr>
        <p:spPr>
          <a:xfrm flipV="1">
            <a:off x="8011860" y="2620646"/>
            <a:ext cx="10833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9C70B8CD-A043-43C4-BFA8-9D4C7424E6FD}"/>
              </a:ext>
            </a:extLst>
          </p:cNvPr>
          <p:cNvCxnSpPr/>
          <p:nvPr/>
        </p:nvCxnSpPr>
        <p:spPr>
          <a:xfrm>
            <a:off x="6883568" y="2620646"/>
            <a:ext cx="0" cy="63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2F20007-D293-4A27-A968-00201A51D48F}"/>
              </a:ext>
            </a:extLst>
          </p:cNvPr>
          <p:cNvSpPr/>
          <p:nvPr/>
        </p:nvSpPr>
        <p:spPr>
          <a:xfrm>
            <a:off x="6456583" y="3244688"/>
            <a:ext cx="1555276" cy="4910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E7080-A65F-4CF0-BCA2-966059F77FFA}"/>
              </a:ext>
            </a:extLst>
          </p:cNvPr>
          <p:cNvSpPr txBox="1"/>
          <p:nvPr/>
        </p:nvSpPr>
        <p:spPr>
          <a:xfrm>
            <a:off x="6593281" y="3354750"/>
            <a:ext cx="15552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</a:t>
            </a:r>
            <a:r>
              <a:rPr lang="he-IL" dirty="0"/>
              <a:t>אובייקט מסוג </a:t>
            </a: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A51F4525-3A8B-4D1C-BD6A-4DE003E19BCB}"/>
              </a:ext>
            </a:extLst>
          </p:cNvPr>
          <p:cNvSpPr/>
          <p:nvPr/>
        </p:nvSpPr>
        <p:spPr>
          <a:xfrm>
            <a:off x="6456583" y="4488428"/>
            <a:ext cx="1687279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69BB06F7-7ECF-48A3-869E-38157F15D5B4}"/>
              </a:ext>
            </a:extLst>
          </p:cNvPr>
          <p:cNvCxnSpPr>
            <a:cxnSpLocks/>
          </p:cNvCxnSpPr>
          <p:nvPr/>
        </p:nvCxnSpPr>
        <p:spPr>
          <a:xfrm>
            <a:off x="7542628" y="4488428"/>
            <a:ext cx="0" cy="1104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מלבן 22">
            <a:extLst>
              <a:ext uri="{FF2B5EF4-FFF2-40B4-BE49-F238E27FC236}">
                <a16:creationId xmlns:a16="http://schemas.microsoft.com/office/drawing/2014/main" id="{A63EDDEA-075B-45EB-A5E4-787BA86B53CA}"/>
              </a:ext>
            </a:extLst>
          </p:cNvPr>
          <p:cNvSpPr/>
          <p:nvPr/>
        </p:nvSpPr>
        <p:spPr>
          <a:xfrm>
            <a:off x="6767363" y="4888538"/>
            <a:ext cx="610274" cy="329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4C0DF0E8-A7B3-4353-8ED2-6BEA550CEE0F}"/>
              </a:ext>
            </a:extLst>
          </p:cNvPr>
          <p:cNvCxnSpPr>
            <a:cxnSpLocks/>
          </p:cNvCxnSpPr>
          <p:nvPr/>
        </p:nvCxnSpPr>
        <p:spPr>
          <a:xfrm>
            <a:off x="8011859" y="5218176"/>
            <a:ext cx="10833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6EF26C6-CB1A-4433-B2F7-5C433D7A45EF}"/>
              </a:ext>
            </a:extLst>
          </p:cNvPr>
          <p:cNvSpPr txBox="1"/>
          <p:nvPr/>
        </p:nvSpPr>
        <p:spPr>
          <a:xfrm>
            <a:off x="2340864" y="1864895"/>
            <a:ext cx="282902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Public class Node&lt;T&gt;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 private Node&lt;T&gt; next;</a:t>
            </a:r>
          </a:p>
          <a:p>
            <a:r>
              <a:rPr lang="en-US" dirty="0"/>
              <a:t>       private T value;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727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תמונה 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שאינו ראשון או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037560" y="3490389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קבוצה 93"/>
          <p:cNvGrpSpPr/>
          <p:nvPr/>
        </p:nvGrpSpPr>
        <p:grpSpPr>
          <a:xfrm>
            <a:off x="6579840" y="2860909"/>
            <a:ext cx="769121" cy="1539501"/>
            <a:chOff x="1536390" y="1453735"/>
            <a:chExt cx="769121" cy="1691429"/>
          </a:xfrm>
        </p:grpSpPr>
        <p:sp>
          <p:nvSpPr>
            <p:cNvPr id="95" name="TextBox 94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96" name="מלבן מעוגל 95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7" name="מחבר חץ ישר 96"/>
            <p:cNvCxnSpPr>
              <a:endCxn id="90" idx="0"/>
            </p:cNvCxnSpPr>
            <p:nvPr/>
          </p:nvCxnSpPr>
          <p:spPr>
            <a:xfrm flipH="1">
              <a:off x="1893631" y="1962868"/>
              <a:ext cx="37317" cy="118229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קבוצה 97"/>
          <p:cNvGrpSpPr/>
          <p:nvPr/>
        </p:nvGrpSpPr>
        <p:grpSpPr>
          <a:xfrm>
            <a:off x="4676057" y="3455493"/>
            <a:ext cx="769121" cy="905779"/>
            <a:chOff x="1536390" y="1453735"/>
            <a:chExt cx="769121" cy="905779"/>
          </a:xfrm>
        </p:grpSpPr>
        <p:sp>
          <p:nvSpPr>
            <p:cNvPr id="99" name="TextBox 9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100" name="מלבן מעוגל 99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1" name="מחבר חץ ישר 100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קבוצה 101"/>
          <p:cNvGrpSpPr/>
          <p:nvPr/>
        </p:nvGrpSpPr>
        <p:grpSpPr>
          <a:xfrm>
            <a:off x="8332138" y="3517961"/>
            <a:ext cx="769121" cy="905779"/>
            <a:chOff x="1536390" y="1453735"/>
            <a:chExt cx="769121" cy="905779"/>
          </a:xfrm>
        </p:grpSpPr>
        <p:sp>
          <p:nvSpPr>
            <p:cNvPr id="103" name="TextBox 102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4" name="מלבן מעוגל 10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5" name="מחבר חץ ישר 104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מלבן מעוגל 1"/>
          <p:cNvSpPr/>
          <p:nvPr/>
        </p:nvSpPr>
        <p:spPr>
          <a:xfrm>
            <a:off x="452762" y="5061814"/>
            <a:ext cx="2489411" cy="14397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07" name="קבוצה 106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08" name="קבוצה 107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186" name="מחבר ישר 185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מחבר ישר 186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קבוצה 108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10" name="קבוצה 109"/>
              <p:cNvGrpSpPr/>
              <p:nvPr/>
            </p:nvGrpSpPr>
            <p:grpSpPr>
              <a:xfrm>
                <a:off x="4212350" y="4226962"/>
                <a:ext cx="1843201" cy="959899"/>
                <a:chOff x="4409586" y="5566661"/>
                <a:chExt cx="1843201" cy="959899"/>
              </a:xfrm>
            </p:grpSpPr>
            <p:grpSp>
              <p:nvGrpSpPr>
                <p:cNvPr id="167" name="קבוצה 166"/>
                <p:cNvGrpSpPr/>
                <p:nvPr/>
              </p:nvGrpSpPr>
              <p:grpSpPr>
                <a:xfrm>
                  <a:off x="4409586" y="5566661"/>
                  <a:ext cx="1843201" cy="959899"/>
                  <a:chOff x="1081100" y="2417772"/>
                  <a:chExt cx="1843201" cy="959899"/>
                </a:xfrm>
              </p:grpSpPr>
              <p:grpSp>
                <p:nvGrpSpPr>
                  <p:cNvPr id="169" name="קבוצה 168"/>
                  <p:cNvGrpSpPr/>
                  <p:nvPr/>
                </p:nvGrpSpPr>
                <p:grpSpPr>
                  <a:xfrm>
                    <a:off x="1081100" y="2417772"/>
                    <a:ext cx="1843201" cy="959899"/>
                    <a:chOff x="1081100" y="2339804"/>
                    <a:chExt cx="1843201" cy="959899"/>
                  </a:xfrm>
                </p:grpSpPr>
                <p:grpSp>
                  <p:nvGrpSpPr>
                    <p:cNvPr id="173" name="קבוצה 172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81" name="קבוצה 180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84" name="מלבן מעוגל 18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85" name="מחבר ישר 18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83" name="TextBox 18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74" name="קבוצה 173"/>
                    <p:cNvGrpSpPr/>
                    <p:nvPr/>
                  </p:nvGrpSpPr>
                  <p:grpSpPr>
                    <a:xfrm>
                      <a:off x="2362396" y="2835037"/>
                      <a:ext cx="561905" cy="257265"/>
                      <a:chOff x="6606363" y="4579088"/>
                      <a:chExt cx="1028812" cy="432391"/>
                    </a:xfrm>
                  </p:grpSpPr>
                  <p:sp>
                    <p:nvSpPr>
                      <p:cNvPr id="179" name="מלבן מעוגל 178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80" name="מחבר חץ ישר 179"/>
                      <p:cNvCxnSpPr/>
                      <p:nvPr/>
                    </p:nvCxnSpPr>
                    <p:spPr>
                      <a:xfrm flipV="1">
                        <a:off x="6886353" y="4696781"/>
                        <a:ext cx="748822" cy="636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5" name="קבוצה 174"/>
                    <p:cNvGrpSpPr/>
                    <p:nvPr/>
                  </p:nvGrpSpPr>
                  <p:grpSpPr>
                    <a:xfrm>
                      <a:off x="1081100" y="2819753"/>
                      <a:ext cx="608213" cy="257265"/>
                      <a:chOff x="4206225" y="4579088"/>
                      <a:chExt cx="1113600" cy="432391"/>
                    </a:xfrm>
                  </p:grpSpPr>
                  <p:sp>
                    <p:nvSpPr>
                      <p:cNvPr id="177" name="מלבן מעוגל 176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78" name="מחבר חץ ישר 177"/>
                      <p:cNvCxnSpPr/>
                      <p:nvPr/>
                    </p:nvCxnSpPr>
                    <p:spPr>
                      <a:xfrm flipH="1">
                        <a:off x="4206225" y="4862619"/>
                        <a:ext cx="833607" cy="1482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6" name="מלבן מעוגל 175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68" name="TextBox 167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11" name="קבוצה 110"/>
              <p:cNvGrpSpPr/>
              <p:nvPr/>
            </p:nvGrpSpPr>
            <p:grpSpPr>
              <a:xfrm>
                <a:off x="1838569" y="4229456"/>
                <a:ext cx="2102341" cy="959899"/>
                <a:chOff x="2035805" y="5554979"/>
                <a:chExt cx="2102341" cy="959899"/>
              </a:xfrm>
            </p:grpSpPr>
            <p:grpSp>
              <p:nvGrpSpPr>
                <p:cNvPr id="151" name="קבוצה 150"/>
                <p:cNvGrpSpPr/>
                <p:nvPr/>
              </p:nvGrpSpPr>
              <p:grpSpPr>
                <a:xfrm>
                  <a:off x="2035805" y="5554979"/>
                  <a:ext cx="2102341" cy="959899"/>
                  <a:chOff x="751726" y="2417772"/>
                  <a:chExt cx="2102341" cy="959899"/>
                </a:xfrm>
              </p:grpSpPr>
              <p:grpSp>
                <p:nvGrpSpPr>
                  <p:cNvPr id="153" name="קבוצה 152"/>
                  <p:cNvGrpSpPr/>
                  <p:nvPr/>
                </p:nvGrpSpPr>
                <p:grpSpPr>
                  <a:xfrm>
                    <a:off x="751726" y="2417772"/>
                    <a:ext cx="2037630" cy="959899"/>
                    <a:chOff x="751726" y="2339804"/>
                    <a:chExt cx="2037630" cy="959899"/>
                  </a:xfrm>
                </p:grpSpPr>
                <p:grpSp>
                  <p:nvGrpSpPr>
                    <p:cNvPr id="157" name="קבוצה 156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63" name="קבוצה 162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65" name="מלבן מעוגל 164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66" name="מחבר ישר 165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4" name="TextBox 163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sp>
                  <p:nvSpPr>
                    <p:cNvPr id="158" name="מלבן מעוגל 157"/>
                    <p:cNvSpPr/>
                    <p:nvPr/>
                  </p:nvSpPr>
                  <p:spPr>
                    <a:xfrm>
                      <a:off x="2362394" y="2835037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grpSp>
                  <p:nvGrpSpPr>
                    <p:cNvPr id="159" name="קבוצה 158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61" name="מלבן מעוגל 160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2" name="מחבר חץ ישר 161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0" name="מלבן מעוגל 159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2" name="TextBox 151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12" name="קבוצה 111"/>
              <p:cNvGrpSpPr/>
              <p:nvPr/>
            </p:nvGrpSpPr>
            <p:grpSpPr>
              <a:xfrm>
                <a:off x="6438879" y="4232671"/>
                <a:ext cx="2018787" cy="959899"/>
                <a:chOff x="6636115" y="5614898"/>
                <a:chExt cx="2018787" cy="959899"/>
              </a:xfrm>
            </p:grpSpPr>
            <p:grpSp>
              <p:nvGrpSpPr>
                <p:cNvPr id="135" name="קבוצה 134"/>
                <p:cNvGrpSpPr/>
                <p:nvPr/>
              </p:nvGrpSpPr>
              <p:grpSpPr>
                <a:xfrm>
                  <a:off x="6636115" y="5614898"/>
                  <a:ext cx="2018787" cy="959899"/>
                  <a:chOff x="1268818" y="2417772"/>
                  <a:chExt cx="2018787" cy="959899"/>
                </a:xfrm>
              </p:grpSpPr>
              <p:grpSp>
                <p:nvGrpSpPr>
                  <p:cNvPr id="137" name="קבוצה 136"/>
                  <p:cNvGrpSpPr/>
                  <p:nvPr/>
                </p:nvGrpSpPr>
                <p:grpSpPr>
                  <a:xfrm>
                    <a:off x="1268818" y="2417772"/>
                    <a:ext cx="2018787" cy="959899"/>
                    <a:chOff x="1268818" y="2339804"/>
                    <a:chExt cx="2018787" cy="959899"/>
                  </a:xfrm>
                </p:grpSpPr>
                <p:grpSp>
                  <p:nvGrpSpPr>
                    <p:cNvPr id="141" name="קבוצה 14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47" name="קבוצה 14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49" name="מלבן מעוגל 14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0" name="מחבר ישר 14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48" name="TextBox 14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2" name="קבוצה 141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45" name="מלבן מעוגל 14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6" name="מחבר חץ ישר 145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3" name="מלבן מעוגל 142"/>
                    <p:cNvSpPr/>
                    <p:nvPr/>
                  </p:nvSpPr>
                  <p:spPr>
                    <a:xfrm>
                      <a:off x="1383470" y="2819753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44" name="מלבן מעוגל 14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6" name="TextBox 135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13" name="קבוצה 112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14" name="קבוצה 113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33" name="מחבר ישר 132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מחבר ישר 133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קבוצה 114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17" name="קבוצה 116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21" name="קבוצה 12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29" name="קבוצה 12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1" name="מלבן מעוגל 13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2" name="מחבר ישר 13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0" name="TextBox 12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2" name="קבוצה 121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27" name="מלבן מעוגל 12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28" name="מחבר חץ ישר 127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3" name="קבוצה 12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25" name="מלבן מעוגל 12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26" name="מחבר חץ ישר 12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4" name="מלבן מעוגל 12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16" name="TextBox 115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sp>
        <p:nvSpPr>
          <p:cNvPr id="188" name="צורה חופשית 187"/>
          <p:cNvSpPr/>
          <p:nvPr/>
        </p:nvSpPr>
        <p:spPr>
          <a:xfrm>
            <a:off x="5380074" y="4015412"/>
            <a:ext cx="2842438" cy="92518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9" name="צורה חופשית 188"/>
          <p:cNvSpPr/>
          <p:nvPr/>
        </p:nvSpPr>
        <p:spPr>
          <a:xfrm rot="10800000">
            <a:off x="5654319" y="5001419"/>
            <a:ext cx="2842438" cy="92518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90" name="קבוצה 189"/>
          <p:cNvGrpSpPr/>
          <p:nvPr/>
        </p:nvGrpSpPr>
        <p:grpSpPr>
          <a:xfrm>
            <a:off x="5874278" y="4962318"/>
            <a:ext cx="149245" cy="152060"/>
            <a:chOff x="8144048" y="3822404"/>
            <a:chExt cx="298203" cy="522768"/>
          </a:xfrm>
        </p:grpSpPr>
        <p:cxnSp>
          <p:nvCxnSpPr>
            <p:cNvPr id="191" name="מחבר ישר 190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מחבר ישר 191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קבוצה 192"/>
          <p:cNvGrpSpPr/>
          <p:nvPr/>
        </p:nvGrpSpPr>
        <p:grpSpPr>
          <a:xfrm>
            <a:off x="7774470" y="4896340"/>
            <a:ext cx="149245" cy="152060"/>
            <a:chOff x="8144048" y="3822404"/>
            <a:chExt cx="298203" cy="522768"/>
          </a:xfrm>
        </p:grpSpPr>
        <p:cxnSp>
          <p:nvCxnSpPr>
            <p:cNvPr id="194" name="מחבר ישר 193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מחבר ישר 194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מחבר ישר 48"/>
          <p:cNvCxnSpPr/>
          <p:nvPr/>
        </p:nvCxnSpPr>
        <p:spPr>
          <a:xfrm>
            <a:off x="6115864" y="4162949"/>
            <a:ext cx="1713082" cy="119019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 flipH="1">
            <a:off x="6071136" y="4259685"/>
            <a:ext cx="1550544" cy="1204326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תמונה 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שאינו ראשון או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8503474" y="3570718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מלבן מעוגל 1"/>
          <p:cNvSpPr/>
          <p:nvPr/>
        </p:nvSpPr>
        <p:spPr>
          <a:xfrm>
            <a:off x="452762" y="5061814"/>
            <a:ext cx="2489411" cy="14397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07" name="קבוצה 106"/>
          <p:cNvGrpSpPr/>
          <p:nvPr/>
        </p:nvGrpSpPr>
        <p:grpSpPr>
          <a:xfrm>
            <a:off x="3395779" y="4568760"/>
            <a:ext cx="8696935" cy="964691"/>
            <a:chOff x="811745" y="5188138"/>
            <a:chExt cx="8696935" cy="964691"/>
          </a:xfrm>
        </p:grpSpPr>
        <p:grpSp>
          <p:nvGrpSpPr>
            <p:cNvPr id="108" name="קבוצה 107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186" name="מחבר ישר 185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מחבר ישר 186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קבוצה 108"/>
            <p:cNvGrpSpPr/>
            <p:nvPr/>
          </p:nvGrpSpPr>
          <p:grpSpPr>
            <a:xfrm>
              <a:off x="940499" y="5188138"/>
              <a:ext cx="8568181" cy="964691"/>
              <a:chOff x="1838569" y="4227879"/>
              <a:chExt cx="8568181" cy="964691"/>
            </a:xfrm>
          </p:grpSpPr>
          <p:grpSp>
            <p:nvGrpSpPr>
              <p:cNvPr id="169" name="קבוצה 168"/>
              <p:cNvGrpSpPr/>
              <p:nvPr/>
            </p:nvGrpSpPr>
            <p:grpSpPr>
              <a:xfrm>
                <a:off x="3846767" y="4774324"/>
                <a:ext cx="2723776" cy="254618"/>
                <a:chOff x="715517" y="2887166"/>
                <a:chExt cx="2723776" cy="254618"/>
              </a:xfrm>
            </p:grpSpPr>
            <p:cxnSp>
              <p:nvCxnSpPr>
                <p:cNvPr id="180" name="מחבר חץ ישר 179"/>
                <p:cNvCxnSpPr>
                  <a:cxnSpLocks/>
                </p:cNvCxnSpPr>
                <p:nvPr/>
              </p:nvCxnSpPr>
              <p:spPr>
                <a:xfrm flipV="1">
                  <a:off x="715517" y="2887166"/>
                  <a:ext cx="2408888" cy="2168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מחבר חץ ישר 177"/>
                <p:cNvCxnSpPr>
                  <a:cxnSpLocks/>
                </p:cNvCxnSpPr>
                <p:nvPr/>
              </p:nvCxnSpPr>
              <p:spPr>
                <a:xfrm flipH="1">
                  <a:off x="744949" y="3131293"/>
                  <a:ext cx="2694344" cy="10491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קבוצה 110"/>
              <p:cNvGrpSpPr/>
              <p:nvPr/>
            </p:nvGrpSpPr>
            <p:grpSpPr>
              <a:xfrm>
                <a:off x="1838569" y="4229456"/>
                <a:ext cx="2102341" cy="959899"/>
                <a:chOff x="2035805" y="5554979"/>
                <a:chExt cx="2102341" cy="959899"/>
              </a:xfrm>
            </p:grpSpPr>
            <p:grpSp>
              <p:nvGrpSpPr>
                <p:cNvPr id="151" name="קבוצה 150"/>
                <p:cNvGrpSpPr/>
                <p:nvPr/>
              </p:nvGrpSpPr>
              <p:grpSpPr>
                <a:xfrm>
                  <a:off x="2035805" y="5554979"/>
                  <a:ext cx="2102341" cy="959899"/>
                  <a:chOff x="751726" y="2417772"/>
                  <a:chExt cx="2102341" cy="959899"/>
                </a:xfrm>
              </p:grpSpPr>
              <p:grpSp>
                <p:nvGrpSpPr>
                  <p:cNvPr id="153" name="קבוצה 152"/>
                  <p:cNvGrpSpPr/>
                  <p:nvPr/>
                </p:nvGrpSpPr>
                <p:grpSpPr>
                  <a:xfrm>
                    <a:off x="751726" y="2417772"/>
                    <a:ext cx="2037630" cy="959899"/>
                    <a:chOff x="751726" y="2339804"/>
                    <a:chExt cx="2037630" cy="959899"/>
                  </a:xfrm>
                </p:grpSpPr>
                <p:grpSp>
                  <p:nvGrpSpPr>
                    <p:cNvPr id="157" name="קבוצה 156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63" name="קבוצה 162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65" name="מלבן מעוגל 164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66" name="מחבר ישר 165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4" name="TextBox 163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sp>
                  <p:nvSpPr>
                    <p:cNvPr id="158" name="מלבן מעוגל 157"/>
                    <p:cNvSpPr/>
                    <p:nvPr/>
                  </p:nvSpPr>
                  <p:spPr>
                    <a:xfrm>
                      <a:off x="2362394" y="2835037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grpSp>
                  <p:nvGrpSpPr>
                    <p:cNvPr id="159" name="קבוצה 158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61" name="מלבן מעוגל 160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62" name="מחבר חץ ישר 161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0" name="מלבן מעוגל 159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52" name="TextBox 151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12" name="קבוצה 111"/>
              <p:cNvGrpSpPr/>
              <p:nvPr/>
            </p:nvGrpSpPr>
            <p:grpSpPr>
              <a:xfrm>
                <a:off x="6438879" y="4232671"/>
                <a:ext cx="2018787" cy="959899"/>
                <a:chOff x="6636115" y="5614898"/>
                <a:chExt cx="2018787" cy="959899"/>
              </a:xfrm>
            </p:grpSpPr>
            <p:grpSp>
              <p:nvGrpSpPr>
                <p:cNvPr id="135" name="קבוצה 134"/>
                <p:cNvGrpSpPr/>
                <p:nvPr/>
              </p:nvGrpSpPr>
              <p:grpSpPr>
                <a:xfrm>
                  <a:off x="6636115" y="5614898"/>
                  <a:ext cx="2018787" cy="959899"/>
                  <a:chOff x="1268818" y="2417772"/>
                  <a:chExt cx="2018787" cy="959899"/>
                </a:xfrm>
              </p:grpSpPr>
              <p:grpSp>
                <p:nvGrpSpPr>
                  <p:cNvPr id="137" name="קבוצה 136"/>
                  <p:cNvGrpSpPr/>
                  <p:nvPr/>
                </p:nvGrpSpPr>
                <p:grpSpPr>
                  <a:xfrm>
                    <a:off x="1268818" y="2417772"/>
                    <a:ext cx="2018787" cy="959899"/>
                    <a:chOff x="1268818" y="2339804"/>
                    <a:chExt cx="2018787" cy="959899"/>
                  </a:xfrm>
                </p:grpSpPr>
                <p:grpSp>
                  <p:nvGrpSpPr>
                    <p:cNvPr id="141" name="קבוצה 14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47" name="קבוצה 146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49" name="מלבן מעוגל 148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50" name="מחבר ישר 149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48" name="TextBox 147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42" name="קבוצה 141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145" name="מלבן מעוגל 144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46" name="מחבר חץ ישר 145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3" name="מלבן מעוגל 142"/>
                    <p:cNvSpPr/>
                    <p:nvPr/>
                  </p:nvSpPr>
                  <p:spPr>
                    <a:xfrm>
                      <a:off x="1383470" y="2819753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44" name="מלבן מעוגל 14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36" name="TextBox 135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13" name="קבוצה 112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14" name="קבוצה 113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133" name="מחבר ישר 132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מחבר ישר 133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קבוצה 114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117" name="קבוצה 116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121" name="קבוצה 120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129" name="קבוצה 128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131" name="מלבן מעוגל 130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132" name="מחבר ישר 131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0" name="TextBox 129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122" name="קבוצה 121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127" name="מלבן מעוגל 126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28" name="מחבר חץ ישר 127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3" name="קבוצה 122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125" name="מלבן מעוגל 124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126" name="מחבר חץ ישר 125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4" name="מלבן מעוגל 123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16" name="TextBox 115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34192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ראשון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3999396" y="3473975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4618291" y="3271753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7200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תמונה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ראשון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4618291" y="3271753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3301155" y="4003962"/>
            <a:ext cx="769121" cy="987735"/>
            <a:chOff x="1536390" y="1453735"/>
            <a:chExt cx="769121" cy="987735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 flipH="1">
              <a:off x="1842050" y="1962869"/>
              <a:ext cx="88898" cy="47860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6486916" y="3490389"/>
            <a:ext cx="769121" cy="905779"/>
            <a:chOff x="1536390" y="1453735"/>
            <a:chExt cx="769121" cy="905779"/>
          </a:xfrm>
        </p:grpSpPr>
        <p:sp>
          <p:nvSpPr>
            <p:cNvPr id="102" name="TextBox 10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מלבן מעוגל 104"/>
          <p:cNvSpPr/>
          <p:nvPr/>
        </p:nvSpPr>
        <p:spPr>
          <a:xfrm>
            <a:off x="522565" y="2500157"/>
            <a:ext cx="4311289" cy="59090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1" name="קבוצה 110"/>
          <p:cNvGrpSpPr/>
          <p:nvPr/>
        </p:nvGrpSpPr>
        <p:grpSpPr>
          <a:xfrm>
            <a:off x="3999396" y="3473975"/>
            <a:ext cx="769121" cy="905779"/>
            <a:chOff x="1536390" y="1453735"/>
            <a:chExt cx="769121" cy="905779"/>
          </a:xfrm>
        </p:grpSpPr>
        <p:sp>
          <p:nvSpPr>
            <p:cNvPr id="112" name="TextBox 11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3" name="מלבן מעוגל 11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4" name="מחבר חץ ישר 113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3090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ראשון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4618291" y="3271753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3301155" y="4003962"/>
            <a:ext cx="769121" cy="987735"/>
            <a:chOff x="1536390" y="1453735"/>
            <a:chExt cx="769121" cy="987735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 flipH="1">
              <a:off x="1842050" y="1962869"/>
              <a:ext cx="88898" cy="47860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6486916" y="3490389"/>
            <a:ext cx="769121" cy="905779"/>
            <a:chOff x="1536390" y="1453735"/>
            <a:chExt cx="769121" cy="905779"/>
          </a:xfrm>
        </p:grpSpPr>
        <p:sp>
          <p:nvSpPr>
            <p:cNvPr id="102" name="TextBox 10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מלבן מעוגל 104"/>
          <p:cNvSpPr/>
          <p:nvPr/>
        </p:nvSpPr>
        <p:spPr>
          <a:xfrm>
            <a:off x="515275" y="3125109"/>
            <a:ext cx="2152412" cy="29328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1" name="קבוצה 110"/>
          <p:cNvGrpSpPr/>
          <p:nvPr/>
        </p:nvGrpSpPr>
        <p:grpSpPr>
          <a:xfrm>
            <a:off x="3999396" y="3473975"/>
            <a:ext cx="769121" cy="905779"/>
            <a:chOff x="1536390" y="1453735"/>
            <a:chExt cx="769121" cy="905779"/>
          </a:xfrm>
        </p:grpSpPr>
        <p:sp>
          <p:nvSpPr>
            <p:cNvPr id="112" name="TextBox 11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113" name="מלבן מעוגל 11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4" name="מחבר חץ ישר 113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80011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תמונה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ראשון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037560" y="3490389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4400068" y="4226962"/>
                <a:ext cx="1994882" cy="959899"/>
                <a:chOff x="4597304" y="5566661"/>
                <a:chExt cx="1994882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597304" y="5566661"/>
                  <a:ext cx="1994882" cy="959899"/>
                  <a:chOff x="1268818" y="2417772"/>
                  <a:chExt cx="1994882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1268818" y="2417772"/>
                    <a:ext cx="1994882" cy="959899"/>
                    <a:chOff x="1268818" y="2339804"/>
                    <a:chExt cx="1994882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4" name="מלבן מעוגל 83"/>
                    <p:cNvSpPr/>
                    <p:nvPr/>
                  </p:nvSpPr>
                  <p:spPr>
                    <a:xfrm>
                      <a:off x="1383470" y="2819753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4618291" y="3271753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3301155" y="4003962"/>
            <a:ext cx="769121" cy="987735"/>
            <a:chOff x="1536390" y="1453735"/>
            <a:chExt cx="769121" cy="987735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 flipH="1">
              <a:off x="1842050" y="1962869"/>
              <a:ext cx="88898" cy="47860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6486916" y="3490389"/>
            <a:ext cx="769121" cy="905779"/>
            <a:chOff x="1536390" y="1453735"/>
            <a:chExt cx="769121" cy="905779"/>
          </a:xfrm>
        </p:grpSpPr>
        <p:sp>
          <p:nvSpPr>
            <p:cNvPr id="102" name="TextBox 10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מלבן מעוגל 104"/>
          <p:cNvSpPr/>
          <p:nvPr/>
        </p:nvSpPr>
        <p:spPr>
          <a:xfrm>
            <a:off x="515275" y="3782121"/>
            <a:ext cx="2530312" cy="51284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צורה חופשית 110"/>
          <p:cNvSpPr/>
          <p:nvPr/>
        </p:nvSpPr>
        <p:spPr>
          <a:xfrm rot="10800000">
            <a:off x="3563061" y="5013577"/>
            <a:ext cx="2821051" cy="80932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70252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תמונה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ראשון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037560" y="3490389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4400068" y="4226962"/>
                <a:ext cx="1994882" cy="959899"/>
                <a:chOff x="4597304" y="5566661"/>
                <a:chExt cx="1994882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597304" y="5566661"/>
                  <a:ext cx="1994882" cy="959899"/>
                  <a:chOff x="1268818" y="2417772"/>
                  <a:chExt cx="1994882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1268818" y="2417772"/>
                    <a:ext cx="1994882" cy="959899"/>
                    <a:chOff x="1268818" y="2339804"/>
                    <a:chExt cx="1994882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4" name="מלבן מעוגל 83"/>
                    <p:cNvSpPr/>
                    <p:nvPr/>
                  </p:nvSpPr>
                  <p:spPr>
                    <a:xfrm>
                      <a:off x="1383470" y="2819753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255482" cy="959899"/>
                <a:chOff x="2035805" y="5554979"/>
                <a:chExt cx="2255482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255482" cy="959899"/>
                  <a:chOff x="751726" y="2417772"/>
                  <a:chExt cx="2255482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255482" cy="959899"/>
                    <a:chOff x="751726" y="2339804"/>
                    <a:chExt cx="2255482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9" y="2835037"/>
                      <a:ext cx="644809" cy="257265"/>
                      <a:chOff x="6606363" y="4579088"/>
                      <a:chExt cx="1180603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579088"/>
                        <a:ext cx="900613" cy="12405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4618291" y="3271753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3301155" y="4003962"/>
            <a:ext cx="769121" cy="987735"/>
            <a:chOff x="1536390" y="1453735"/>
            <a:chExt cx="769121" cy="987735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 flipH="1">
              <a:off x="1842050" y="1962869"/>
              <a:ext cx="88898" cy="47860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6486916" y="3490389"/>
            <a:ext cx="769121" cy="905779"/>
            <a:chOff x="1536390" y="1453735"/>
            <a:chExt cx="769121" cy="905779"/>
          </a:xfrm>
        </p:grpSpPr>
        <p:sp>
          <p:nvSpPr>
            <p:cNvPr id="102" name="TextBox 10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מלבן מעוגל 104"/>
          <p:cNvSpPr/>
          <p:nvPr/>
        </p:nvSpPr>
        <p:spPr>
          <a:xfrm>
            <a:off x="460435" y="4477998"/>
            <a:ext cx="2277596" cy="44380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צורה חופשית 110"/>
          <p:cNvSpPr/>
          <p:nvPr/>
        </p:nvSpPr>
        <p:spPr>
          <a:xfrm rot="10800000">
            <a:off x="3563061" y="5013577"/>
            <a:ext cx="2821051" cy="80932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2" name="קבוצה 111"/>
          <p:cNvGrpSpPr/>
          <p:nvPr/>
        </p:nvGrpSpPr>
        <p:grpSpPr>
          <a:xfrm>
            <a:off x="5872288" y="4834451"/>
            <a:ext cx="149245" cy="152060"/>
            <a:chOff x="8144048" y="3822404"/>
            <a:chExt cx="298203" cy="522768"/>
          </a:xfrm>
        </p:grpSpPr>
        <p:cxnSp>
          <p:nvCxnSpPr>
            <p:cNvPr id="113" name="מחבר ישר 112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מחבר ישר 113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4478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תמונה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ראשון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037560" y="3490389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4950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4400068" y="4226962"/>
                <a:ext cx="1994882" cy="959899"/>
                <a:chOff x="4597304" y="5566661"/>
                <a:chExt cx="1994882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597304" y="5566661"/>
                  <a:ext cx="1994882" cy="959899"/>
                  <a:chOff x="1268818" y="2417772"/>
                  <a:chExt cx="1994882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1268818" y="2417772"/>
                    <a:ext cx="1994882" cy="959899"/>
                    <a:chOff x="1268818" y="2339804"/>
                    <a:chExt cx="1994882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4" name="מלבן מעוגל 83"/>
                    <p:cNvSpPr/>
                    <p:nvPr/>
                  </p:nvSpPr>
                  <p:spPr>
                    <a:xfrm>
                      <a:off x="1383470" y="2819753"/>
                      <a:ext cx="305844" cy="257265"/>
                    </a:xfrm>
                    <a:prstGeom prst="roundRect">
                      <a:avLst/>
                    </a:prstGeom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255482" cy="959899"/>
                <a:chOff x="2035805" y="5554979"/>
                <a:chExt cx="2255482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255482" cy="959899"/>
                  <a:chOff x="751726" y="2417772"/>
                  <a:chExt cx="2255482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255482" cy="959899"/>
                    <a:chOff x="751726" y="2339804"/>
                    <a:chExt cx="2255482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9" y="2835037"/>
                      <a:ext cx="644809" cy="257265"/>
                      <a:chOff x="6606363" y="4579088"/>
                      <a:chExt cx="1180603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579088"/>
                        <a:ext cx="900613" cy="12405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4618291" y="3271753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3301155" y="4003962"/>
            <a:ext cx="769121" cy="987735"/>
            <a:chOff x="1536390" y="1453735"/>
            <a:chExt cx="769121" cy="987735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 flipH="1">
              <a:off x="1842050" y="1962869"/>
              <a:ext cx="88898" cy="47860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6486916" y="3490389"/>
            <a:ext cx="769121" cy="905779"/>
            <a:chOff x="1536390" y="1453735"/>
            <a:chExt cx="769121" cy="905779"/>
          </a:xfrm>
        </p:grpSpPr>
        <p:sp>
          <p:nvSpPr>
            <p:cNvPr id="102" name="TextBox 101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מלבן מעוגל 104"/>
          <p:cNvSpPr/>
          <p:nvPr/>
        </p:nvSpPr>
        <p:spPr>
          <a:xfrm>
            <a:off x="440008" y="5111028"/>
            <a:ext cx="2563701" cy="12969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צורה חופשית 110"/>
          <p:cNvSpPr/>
          <p:nvPr/>
        </p:nvSpPr>
        <p:spPr>
          <a:xfrm rot="10800000">
            <a:off x="3563061" y="5013577"/>
            <a:ext cx="2821051" cy="809323"/>
          </a:xfrm>
          <a:custGeom>
            <a:avLst/>
            <a:gdLst>
              <a:gd name="connsiteX0" fmla="*/ 0 w 2842438"/>
              <a:gd name="connsiteY0" fmla="*/ 925183 h 925183"/>
              <a:gd name="connsiteX1" fmla="*/ 1637414 w 2842438"/>
              <a:gd name="connsiteY1" fmla="*/ 3695 h 925183"/>
              <a:gd name="connsiteX2" fmla="*/ 2842438 w 2842438"/>
              <a:gd name="connsiteY2" fmla="*/ 662914 h 9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2438" h="925183">
                <a:moveTo>
                  <a:pt x="0" y="925183"/>
                </a:moveTo>
                <a:cubicBezTo>
                  <a:pt x="581837" y="486294"/>
                  <a:pt x="1163674" y="47406"/>
                  <a:pt x="1637414" y="3695"/>
                </a:cubicBezTo>
                <a:cubicBezTo>
                  <a:pt x="2111154" y="-40016"/>
                  <a:pt x="2476796" y="311449"/>
                  <a:pt x="2842438" y="66291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2" name="קבוצה 111"/>
          <p:cNvGrpSpPr/>
          <p:nvPr/>
        </p:nvGrpSpPr>
        <p:grpSpPr>
          <a:xfrm>
            <a:off x="5872288" y="4834451"/>
            <a:ext cx="149245" cy="152060"/>
            <a:chOff x="8144048" y="3822404"/>
            <a:chExt cx="298203" cy="522768"/>
          </a:xfrm>
        </p:grpSpPr>
        <p:cxnSp>
          <p:nvCxnSpPr>
            <p:cNvPr id="113" name="מחבר ישר 112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מחבר ישר 113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מחבר ישר 117"/>
          <p:cNvCxnSpPr/>
          <p:nvPr/>
        </p:nvCxnSpPr>
        <p:spPr>
          <a:xfrm>
            <a:off x="4092664" y="4162949"/>
            <a:ext cx="1713082" cy="119019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מחבר ישר 118"/>
          <p:cNvCxnSpPr/>
          <p:nvPr/>
        </p:nvCxnSpPr>
        <p:spPr>
          <a:xfrm flipH="1">
            <a:off x="4047936" y="4259685"/>
            <a:ext cx="1550544" cy="1204326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6207918" y="347254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2502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10453290" y="3242838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68040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6207918" y="347254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2502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535879" cy="959899"/>
                <a:chOff x="6119023" y="5614898"/>
                <a:chExt cx="2535879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535879" cy="959899"/>
                  <a:chOff x="751726" y="2417772"/>
                  <a:chExt cx="2535879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535879" cy="959899"/>
                    <a:chOff x="751726" y="2339804"/>
                    <a:chExt cx="2535879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835037"/>
                      <a:ext cx="925209" cy="257265"/>
                      <a:chOff x="6606363" y="4579088"/>
                      <a:chExt cx="1693998" cy="432391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662559"/>
                        <a:ext cx="1414008" cy="405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10453290" y="3242838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8303786" y="3445784"/>
            <a:ext cx="769121" cy="960336"/>
            <a:chOff x="1536390" y="1453735"/>
            <a:chExt cx="769121" cy="960336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11457797" y="3199658"/>
            <a:ext cx="769121" cy="995077"/>
            <a:chOff x="1570243" y="1467208"/>
            <a:chExt cx="769121" cy="995077"/>
          </a:xfrm>
        </p:grpSpPr>
        <p:sp>
          <p:nvSpPr>
            <p:cNvPr id="102" name="TextBox 101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קבוצה 109"/>
          <p:cNvGrpSpPr/>
          <p:nvPr/>
        </p:nvGrpSpPr>
        <p:grpSpPr>
          <a:xfrm>
            <a:off x="11760460" y="4125406"/>
            <a:ext cx="149245" cy="152060"/>
            <a:chOff x="8144048" y="3822404"/>
            <a:chExt cx="298203" cy="522768"/>
          </a:xfrm>
        </p:grpSpPr>
        <p:cxnSp>
          <p:nvCxnSpPr>
            <p:cNvPr id="112" name="מחבר ישר 1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מחבר ישר 1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מלבן מעוגל 113"/>
          <p:cNvSpPr/>
          <p:nvPr/>
        </p:nvSpPr>
        <p:spPr>
          <a:xfrm>
            <a:off x="522565" y="2500157"/>
            <a:ext cx="4311289" cy="59090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17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 -חוליה דו-כיוונית</a:t>
            </a:r>
            <a:r>
              <a:rPr lang="en-US" dirty="0" err="1"/>
              <a:t>BinNode</a:t>
            </a:r>
            <a:r>
              <a:rPr lang="en-US" dirty="0"/>
              <a:t> </a:t>
            </a:r>
            <a:r>
              <a:rPr lang="he-IL" dirty="0"/>
              <a:t> </a:t>
            </a:r>
            <a:endParaRPr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5" y="1185680"/>
            <a:ext cx="3952875" cy="1447800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8308850" y="4488428"/>
            <a:ext cx="2656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או בצורה פשוטה יותר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2784" y="3970304"/>
            <a:ext cx="5561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כך:</a:t>
            </a:r>
          </a:p>
        </p:txBody>
      </p:sp>
      <p:pic>
        <p:nvPicPr>
          <p:cNvPr id="170" name="תמונה 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90" y="4488428"/>
            <a:ext cx="2476500" cy="11049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765636" y="4180651"/>
            <a:ext cx="803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או כך:</a:t>
            </a:r>
          </a:p>
        </p:txBody>
      </p:sp>
      <p:pic>
        <p:nvPicPr>
          <p:cNvPr id="171" name="תמונה 1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215" y="1085377"/>
            <a:ext cx="3579627" cy="2263981"/>
          </a:xfrm>
          <a:prstGeom prst="rect">
            <a:avLst/>
          </a:prstGeom>
        </p:spPr>
      </p:pic>
      <p:pic>
        <p:nvPicPr>
          <p:cNvPr id="173" name="תמונה 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876" y="4151908"/>
            <a:ext cx="3275896" cy="12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9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6207918" y="347254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2502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387682" cy="959899"/>
                <a:chOff x="6119023" y="5614898"/>
                <a:chExt cx="2387682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387682" cy="959899"/>
                  <a:chOff x="751726" y="2417772"/>
                  <a:chExt cx="2387682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387682" cy="959899"/>
                    <a:chOff x="751726" y="2339804"/>
                    <a:chExt cx="2387682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592234"/>
                      <a:ext cx="777012" cy="500067"/>
                      <a:chOff x="6606363" y="4171005"/>
                      <a:chExt cx="1422659" cy="840474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171005"/>
                        <a:ext cx="1142669" cy="53213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10453290" y="3242838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8303786" y="3445784"/>
            <a:ext cx="769121" cy="960336"/>
            <a:chOff x="1536390" y="1453735"/>
            <a:chExt cx="769121" cy="960336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11457797" y="3199658"/>
            <a:ext cx="769121" cy="995077"/>
            <a:chOff x="1570243" y="1467208"/>
            <a:chExt cx="769121" cy="995077"/>
          </a:xfrm>
        </p:grpSpPr>
        <p:sp>
          <p:nvSpPr>
            <p:cNvPr id="102" name="TextBox 101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קבוצה 109"/>
          <p:cNvGrpSpPr/>
          <p:nvPr/>
        </p:nvGrpSpPr>
        <p:grpSpPr>
          <a:xfrm>
            <a:off x="11760460" y="4125406"/>
            <a:ext cx="149245" cy="152060"/>
            <a:chOff x="8144048" y="3822404"/>
            <a:chExt cx="298203" cy="522768"/>
          </a:xfrm>
        </p:grpSpPr>
        <p:cxnSp>
          <p:nvCxnSpPr>
            <p:cNvPr id="112" name="מחבר ישר 1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מחבר ישר 1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מלבן מעוגל 113"/>
          <p:cNvSpPr/>
          <p:nvPr/>
        </p:nvSpPr>
        <p:spPr>
          <a:xfrm>
            <a:off x="562513" y="3177555"/>
            <a:ext cx="2591088" cy="519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5" name="קבוצה 114"/>
          <p:cNvGrpSpPr/>
          <p:nvPr/>
        </p:nvGrpSpPr>
        <p:grpSpPr>
          <a:xfrm>
            <a:off x="9801901" y="4599548"/>
            <a:ext cx="149245" cy="152060"/>
            <a:chOff x="8144048" y="3822404"/>
            <a:chExt cx="298203" cy="522768"/>
          </a:xfrm>
        </p:grpSpPr>
        <p:cxnSp>
          <p:nvCxnSpPr>
            <p:cNvPr id="116" name="מחבר ישר 115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מחבר ישר 116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3926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6207918" y="347254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2502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387682" cy="959899"/>
                <a:chOff x="6119023" y="5614898"/>
                <a:chExt cx="2387682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387682" cy="959899"/>
                  <a:chOff x="751726" y="2417772"/>
                  <a:chExt cx="2387682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387682" cy="959899"/>
                    <a:chOff x="751726" y="2339804"/>
                    <a:chExt cx="2387682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592234"/>
                      <a:ext cx="777012" cy="500067"/>
                      <a:chOff x="6606363" y="4171005"/>
                      <a:chExt cx="1422659" cy="840474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171005"/>
                        <a:ext cx="1142669" cy="53213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7978204" y="4227879"/>
                <a:ext cx="2428546" cy="959899"/>
                <a:chOff x="4809024" y="2468660"/>
                <a:chExt cx="24285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4809024" y="2468660"/>
                  <a:ext cx="2306914" cy="959899"/>
                  <a:chOff x="751726" y="2417772"/>
                  <a:chExt cx="23069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751726" y="2417772"/>
                    <a:ext cx="2306914" cy="959899"/>
                    <a:chOff x="751726" y="2339804"/>
                    <a:chExt cx="23069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10453290" y="3242838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8303786" y="3445784"/>
            <a:ext cx="769121" cy="960336"/>
            <a:chOff x="1536390" y="1453735"/>
            <a:chExt cx="769121" cy="960336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11457797" y="3199658"/>
            <a:ext cx="769121" cy="995077"/>
            <a:chOff x="1570243" y="1467208"/>
            <a:chExt cx="769121" cy="995077"/>
          </a:xfrm>
        </p:grpSpPr>
        <p:sp>
          <p:nvSpPr>
            <p:cNvPr id="102" name="TextBox 101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קבוצה 109"/>
          <p:cNvGrpSpPr/>
          <p:nvPr/>
        </p:nvGrpSpPr>
        <p:grpSpPr>
          <a:xfrm>
            <a:off x="11760460" y="4125406"/>
            <a:ext cx="149245" cy="152060"/>
            <a:chOff x="8144048" y="3822404"/>
            <a:chExt cx="298203" cy="522768"/>
          </a:xfrm>
        </p:grpSpPr>
        <p:cxnSp>
          <p:nvCxnSpPr>
            <p:cNvPr id="112" name="מחבר ישר 1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מחבר ישר 1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מלבן מעוגל 113"/>
          <p:cNvSpPr/>
          <p:nvPr/>
        </p:nvSpPr>
        <p:spPr>
          <a:xfrm>
            <a:off x="543025" y="3822344"/>
            <a:ext cx="1919375" cy="25962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5" name="קבוצה 114"/>
          <p:cNvGrpSpPr/>
          <p:nvPr/>
        </p:nvGrpSpPr>
        <p:grpSpPr>
          <a:xfrm>
            <a:off x="9801901" y="4599548"/>
            <a:ext cx="149245" cy="152060"/>
            <a:chOff x="8144048" y="3822404"/>
            <a:chExt cx="298203" cy="522768"/>
          </a:xfrm>
        </p:grpSpPr>
        <p:cxnSp>
          <p:nvCxnSpPr>
            <p:cNvPr id="116" name="מחבר ישר 115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מחבר ישר 116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8417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6207918" y="347254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2502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387682" cy="959899"/>
                <a:chOff x="6119023" y="5614898"/>
                <a:chExt cx="2387682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387682" cy="959899"/>
                  <a:chOff x="751726" y="2417772"/>
                  <a:chExt cx="2387682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387682" cy="959899"/>
                    <a:chOff x="751726" y="2339804"/>
                    <a:chExt cx="2387682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592234"/>
                      <a:ext cx="777012" cy="500067"/>
                      <a:chOff x="6606363" y="4171005"/>
                      <a:chExt cx="1422659" cy="840474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171005"/>
                        <a:ext cx="1142669" cy="53213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8252904" y="4227879"/>
                <a:ext cx="2153846" cy="959899"/>
                <a:chOff x="5083724" y="2468660"/>
                <a:chExt cx="21538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5083724" y="2468660"/>
                  <a:ext cx="2032214" cy="959899"/>
                  <a:chOff x="1026426" y="2417772"/>
                  <a:chExt cx="20322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1026426" y="2417772"/>
                    <a:ext cx="2032214" cy="959899"/>
                    <a:chOff x="1026426" y="2339804"/>
                    <a:chExt cx="20322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1026426" y="2819753"/>
                      <a:ext cx="662886" cy="257265"/>
                      <a:chOff x="4106122" y="4579088"/>
                      <a:chExt cx="121370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4106122" y="4862619"/>
                        <a:ext cx="933710" cy="132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10453290" y="3242838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8303786" y="3445784"/>
            <a:ext cx="769121" cy="960336"/>
            <a:chOff x="1536390" y="1453735"/>
            <a:chExt cx="769121" cy="960336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11457797" y="3199658"/>
            <a:ext cx="769121" cy="995077"/>
            <a:chOff x="1570243" y="1467208"/>
            <a:chExt cx="769121" cy="995077"/>
          </a:xfrm>
        </p:grpSpPr>
        <p:sp>
          <p:nvSpPr>
            <p:cNvPr id="102" name="TextBox 101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קבוצה 109"/>
          <p:cNvGrpSpPr/>
          <p:nvPr/>
        </p:nvGrpSpPr>
        <p:grpSpPr>
          <a:xfrm>
            <a:off x="11760460" y="4125406"/>
            <a:ext cx="149245" cy="152060"/>
            <a:chOff x="8144048" y="3822404"/>
            <a:chExt cx="298203" cy="522768"/>
          </a:xfrm>
        </p:grpSpPr>
        <p:cxnSp>
          <p:nvCxnSpPr>
            <p:cNvPr id="112" name="מחבר ישר 1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מחבר ישר 1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מלבן מעוגל 113"/>
          <p:cNvSpPr/>
          <p:nvPr/>
        </p:nvSpPr>
        <p:spPr>
          <a:xfrm>
            <a:off x="508611" y="4422750"/>
            <a:ext cx="2181462" cy="49904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5" name="קבוצה 114"/>
          <p:cNvGrpSpPr/>
          <p:nvPr/>
        </p:nvGrpSpPr>
        <p:grpSpPr>
          <a:xfrm>
            <a:off x="9801901" y="4599548"/>
            <a:ext cx="149245" cy="152060"/>
            <a:chOff x="8144048" y="3822404"/>
            <a:chExt cx="298203" cy="522768"/>
          </a:xfrm>
        </p:grpSpPr>
        <p:cxnSp>
          <p:nvCxnSpPr>
            <p:cNvPr id="116" name="מחבר ישר 115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מחבר ישר 116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קבוצה 117"/>
          <p:cNvGrpSpPr/>
          <p:nvPr/>
        </p:nvGrpSpPr>
        <p:grpSpPr>
          <a:xfrm>
            <a:off x="9685476" y="4965669"/>
            <a:ext cx="149245" cy="152060"/>
            <a:chOff x="8144048" y="3822404"/>
            <a:chExt cx="298203" cy="522768"/>
          </a:xfrm>
        </p:grpSpPr>
        <p:cxnSp>
          <p:nvCxnSpPr>
            <p:cNvPr id="119" name="מחבר ישר 11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מחבר ישר 11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39398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אחרון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6207918" y="347254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קבוצה 9"/>
          <p:cNvGrpSpPr/>
          <p:nvPr/>
        </p:nvGrpSpPr>
        <p:grpSpPr>
          <a:xfrm>
            <a:off x="3250265" y="4400411"/>
            <a:ext cx="8696935" cy="965608"/>
            <a:chOff x="811745" y="5187221"/>
            <a:chExt cx="8696935" cy="965608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811745" y="5752479"/>
              <a:ext cx="149245" cy="152060"/>
              <a:chOff x="8144048" y="3822404"/>
              <a:chExt cx="298203" cy="522768"/>
            </a:xfrm>
          </p:grpSpPr>
          <p:cxnSp>
            <p:nvCxnSpPr>
              <p:cNvPr id="92" name="מחבר ישר 91"/>
              <p:cNvCxnSpPr/>
              <p:nvPr/>
            </p:nvCxnSpPr>
            <p:spPr>
              <a:xfrm flipH="1">
                <a:off x="8218966" y="3845442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מחבר ישר 92"/>
              <p:cNvCxnSpPr/>
              <p:nvPr/>
            </p:nvCxnSpPr>
            <p:spPr>
              <a:xfrm flipH="1">
                <a:off x="8144048" y="3822404"/>
                <a:ext cx="223285" cy="49973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קבוצה 11"/>
            <p:cNvGrpSpPr/>
            <p:nvPr/>
          </p:nvGrpSpPr>
          <p:grpSpPr>
            <a:xfrm>
              <a:off x="940499" y="5187221"/>
              <a:ext cx="8568181" cy="965608"/>
              <a:chOff x="1838569" y="4226962"/>
              <a:chExt cx="8568181" cy="965608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3882976" y="4226962"/>
                <a:ext cx="2511974" cy="959899"/>
                <a:chOff x="4080212" y="5566661"/>
                <a:chExt cx="2511974" cy="959899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4080212" y="5566661"/>
                  <a:ext cx="2511974" cy="959899"/>
                  <a:chOff x="751726" y="2417772"/>
                  <a:chExt cx="2511974" cy="959899"/>
                </a:xfrm>
              </p:grpSpPr>
              <p:grpSp>
                <p:nvGrpSpPr>
                  <p:cNvPr id="76" name="קבוצה 75"/>
                  <p:cNvGrpSpPr/>
                  <p:nvPr/>
                </p:nvGrpSpPr>
                <p:grpSpPr>
                  <a:xfrm>
                    <a:off x="751726" y="2417772"/>
                    <a:ext cx="2511974" cy="959899"/>
                    <a:chOff x="751726" y="2339804"/>
                    <a:chExt cx="2511974" cy="959899"/>
                  </a:xfrm>
                </p:grpSpPr>
                <p:grpSp>
                  <p:nvGrpSpPr>
                    <p:cNvPr id="80" name="קבוצה 79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88" name="קבוצה 87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90" name="מלבן מעוגל 89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91" name="מחבר ישר 90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9" name="TextBox 88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81" name="קבוצה 80"/>
                    <p:cNvGrpSpPr/>
                    <p:nvPr/>
                  </p:nvGrpSpPr>
                  <p:grpSpPr>
                    <a:xfrm>
                      <a:off x="2362395" y="2835037"/>
                      <a:ext cx="901305" cy="257265"/>
                      <a:chOff x="6606363" y="4579088"/>
                      <a:chExt cx="1650232" cy="432391"/>
                    </a:xfrm>
                  </p:grpSpPr>
                  <p:sp>
                    <p:nvSpPr>
                      <p:cNvPr id="86" name="מלבן מעוגל 85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מחבר חץ ישר 86"/>
                      <p:cNvCxnSpPr/>
                      <p:nvPr/>
                    </p:nvCxnSpPr>
                    <p:spPr>
                      <a:xfrm flipV="1">
                        <a:off x="6886353" y="4684064"/>
                        <a:ext cx="1370242" cy="1908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קבוצה 81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84" name="מלבן מעוגל 83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5" name="מחבר חץ ישר 84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מלבן מעוגל 82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073558" y="6021353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7</a:t>
                  </a:r>
                  <a:endParaRPr lang="he-IL" sz="1000" dirty="0"/>
                </a:p>
              </p:txBody>
            </p:sp>
          </p:grpSp>
          <p:grpSp>
            <p:nvGrpSpPr>
              <p:cNvPr id="14" name="קבוצה 13"/>
              <p:cNvGrpSpPr/>
              <p:nvPr/>
            </p:nvGrpSpPr>
            <p:grpSpPr>
              <a:xfrm>
                <a:off x="1838569" y="4229456"/>
                <a:ext cx="2543284" cy="959899"/>
                <a:chOff x="2035805" y="5554979"/>
                <a:chExt cx="2543284" cy="959899"/>
              </a:xfrm>
            </p:grpSpPr>
            <p:grpSp>
              <p:nvGrpSpPr>
                <p:cNvPr id="56" name="קבוצה 55"/>
                <p:cNvGrpSpPr/>
                <p:nvPr/>
              </p:nvGrpSpPr>
              <p:grpSpPr>
                <a:xfrm>
                  <a:off x="2035805" y="5554979"/>
                  <a:ext cx="2543284" cy="959899"/>
                  <a:chOff x="751726" y="2417772"/>
                  <a:chExt cx="2543284" cy="959899"/>
                </a:xfrm>
              </p:grpSpPr>
              <p:grpSp>
                <p:nvGrpSpPr>
                  <p:cNvPr id="58" name="קבוצה 57"/>
                  <p:cNvGrpSpPr/>
                  <p:nvPr/>
                </p:nvGrpSpPr>
                <p:grpSpPr>
                  <a:xfrm>
                    <a:off x="751726" y="2417772"/>
                    <a:ext cx="2543284" cy="959899"/>
                    <a:chOff x="751726" y="2339804"/>
                    <a:chExt cx="2543284" cy="959899"/>
                  </a:xfrm>
                </p:grpSpPr>
                <p:grpSp>
                  <p:nvGrpSpPr>
                    <p:cNvPr id="62" name="קבוצה 61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70" name="קבוצה 69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72" name="מלבן מעוגל 71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73" name="מחבר ישר 72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63" name="קבוצה 62"/>
                    <p:cNvGrpSpPr/>
                    <p:nvPr/>
                  </p:nvGrpSpPr>
                  <p:grpSpPr>
                    <a:xfrm>
                      <a:off x="2362397" y="2835037"/>
                      <a:ext cx="932613" cy="257265"/>
                      <a:chOff x="6606363" y="4579088"/>
                      <a:chExt cx="1707554" cy="432391"/>
                    </a:xfrm>
                  </p:grpSpPr>
                  <p:sp>
                    <p:nvSpPr>
                      <p:cNvPr id="68" name="מלבן מעוגל 67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9" name="מחבר חץ ישר 68"/>
                      <p:cNvCxnSpPr/>
                      <p:nvPr/>
                    </p:nvCxnSpPr>
                    <p:spPr>
                      <a:xfrm flipV="1">
                        <a:off x="6886353" y="4644132"/>
                        <a:ext cx="1427564" cy="5901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קבוצה 63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66" name="מלבן מעוגל 65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67" name="מחבר חץ ישר 66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מלבן מעוגל 64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3064271" y="5998238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  <a:endParaRPr lang="he-IL" sz="1000" dirty="0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5921787" y="4232671"/>
                <a:ext cx="2387682" cy="959899"/>
                <a:chOff x="6119023" y="5614898"/>
                <a:chExt cx="2387682" cy="959899"/>
              </a:xfrm>
            </p:grpSpPr>
            <p:grpSp>
              <p:nvGrpSpPr>
                <p:cNvPr id="38" name="קבוצה 37"/>
                <p:cNvGrpSpPr/>
                <p:nvPr/>
              </p:nvGrpSpPr>
              <p:grpSpPr>
                <a:xfrm>
                  <a:off x="6119023" y="5614898"/>
                  <a:ext cx="2387682" cy="959899"/>
                  <a:chOff x="751726" y="2417772"/>
                  <a:chExt cx="2387682" cy="959899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751726" y="2417772"/>
                    <a:ext cx="2387682" cy="959899"/>
                    <a:chOff x="751726" y="2339804"/>
                    <a:chExt cx="2387682" cy="959899"/>
                  </a:xfrm>
                </p:grpSpPr>
                <p:grpSp>
                  <p:nvGrpSpPr>
                    <p:cNvPr id="44" name="קבוצה 4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52" name="קבוצה 5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54" name="מלבן מעוגל 5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55" name="מחבר ישר 5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45" name="קבוצה 44"/>
                    <p:cNvGrpSpPr/>
                    <p:nvPr/>
                  </p:nvGrpSpPr>
                  <p:grpSpPr>
                    <a:xfrm>
                      <a:off x="2362396" y="2592234"/>
                      <a:ext cx="777012" cy="500067"/>
                      <a:chOff x="6606363" y="4171005"/>
                      <a:chExt cx="1422659" cy="840474"/>
                    </a:xfrm>
                  </p:grpSpPr>
                  <p:sp>
                    <p:nvSpPr>
                      <p:cNvPr id="50" name="מלבן מעוגל 4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51" name="מחבר חץ ישר 50"/>
                      <p:cNvCxnSpPr/>
                      <p:nvPr/>
                    </p:nvCxnSpPr>
                    <p:spPr>
                      <a:xfrm flipV="1">
                        <a:off x="6886353" y="4171005"/>
                        <a:ext cx="1142669" cy="53213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6" name="קבוצה 45"/>
                    <p:cNvGrpSpPr/>
                    <p:nvPr/>
                  </p:nvGrpSpPr>
                  <p:grpSpPr>
                    <a:xfrm>
                      <a:off x="751726" y="2819753"/>
                      <a:ext cx="937587" cy="257265"/>
                      <a:chOff x="3603162" y="4579088"/>
                      <a:chExt cx="1716663" cy="432391"/>
                    </a:xfrm>
                  </p:grpSpPr>
                  <p:sp>
                    <p:nvSpPr>
                      <p:cNvPr id="48" name="מלבן מעוגל 4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49" name="מחבר חץ ישר 48"/>
                      <p:cNvCxnSpPr/>
                      <p:nvPr/>
                    </p:nvCxnSpPr>
                    <p:spPr>
                      <a:xfrm flipH="1">
                        <a:off x="3603162" y="4862619"/>
                        <a:ext cx="1436671" cy="1063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7" name="מלבן מעוגל 4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7112369" y="6069590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endParaRPr lang="he-IL" sz="10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8252904" y="4227879"/>
                <a:ext cx="2153846" cy="959899"/>
                <a:chOff x="5083724" y="2468660"/>
                <a:chExt cx="2153846" cy="959899"/>
              </a:xfrm>
            </p:grpSpPr>
            <p:grpSp>
              <p:nvGrpSpPr>
                <p:cNvPr id="17" name="קבוצה 16"/>
                <p:cNvGrpSpPr/>
                <p:nvPr/>
              </p:nvGrpSpPr>
              <p:grpSpPr>
                <a:xfrm>
                  <a:off x="7088325" y="2940465"/>
                  <a:ext cx="149245" cy="152060"/>
                  <a:chOff x="8144048" y="3822404"/>
                  <a:chExt cx="298203" cy="522768"/>
                </a:xfrm>
              </p:grpSpPr>
              <p:cxnSp>
                <p:nvCxnSpPr>
                  <p:cNvPr id="36" name="מחבר ישר 35"/>
                  <p:cNvCxnSpPr/>
                  <p:nvPr/>
                </p:nvCxnSpPr>
                <p:spPr>
                  <a:xfrm flipH="1">
                    <a:off x="8218966" y="3845442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מחבר ישר 36"/>
                  <p:cNvCxnSpPr/>
                  <p:nvPr/>
                </p:nvCxnSpPr>
                <p:spPr>
                  <a:xfrm flipH="1">
                    <a:off x="8144048" y="3822404"/>
                    <a:ext cx="223285" cy="49973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קבוצה 17"/>
                <p:cNvGrpSpPr/>
                <p:nvPr/>
              </p:nvGrpSpPr>
              <p:grpSpPr>
                <a:xfrm>
                  <a:off x="5083724" y="2468660"/>
                  <a:ext cx="2032214" cy="959899"/>
                  <a:chOff x="1026426" y="2417772"/>
                  <a:chExt cx="2032214" cy="959899"/>
                </a:xfrm>
              </p:grpSpPr>
              <p:grpSp>
                <p:nvGrpSpPr>
                  <p:cNvPr id="20" name="קבוצה 19"/>
                  <p:cNvGrpSpPr/>
                  <p:nvPr/>
                </p:nvGrpSpPr>
                <p:grpSpPr>
                  <a:xfrm>
                    <a:off x="1026426" y="2417772"/>
                    <a:ext cx="2032214" cy="959899"/>
                    <a:chOff x="1026426" y="2339804"/>
                    <a:chExt cx="2032214" cy="959899"/>
                  </a:xfrm>
                </p:grpSpPr>
                <p:grpSp>
                  <p:nvGrpSpPr>
                    <p:cNvPr id="24" name="קבוצה 23"/>
                    <p:cNvGrpSpPr/>
                    <p:nvPr/>
                  </p:nvGrpSpPr>
                  <p:grpSpPr>
                    <a:xfrm>
                      <a:off x="1268818" y="2339804"/>
                      <a:ext cx="1520538" cy="959899"/>
                      <a:chOff x="4416056" y="3678865"/>
                      <a:chExt cx="3103994" cy="1729563"/>
                    </a:xfrm>
                  </p:grpSpPr>
                  <p:grpSp>
                    <p:nvGrpSpPr>
                      <p:cNvPr id="32" name="קבוצה 31"/>
                      <p:cNvGrpSpPr/>
                      <p:nvPr/>
                    </p:nvGrpSpPr>
                    <p:grpSpPr>
                      <a:xfrm>
                        <a:off x="4416056" y="3678865"/>
                        <a:ext cx="3076353" cy="1729563"/>
                        <a:chOff x="4416056" y="3678865"/>
                        <a:chExt cx="3076353" cy="1729563"/>
                      </a:xfr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grpSpPr>
                    <p:sp>
                      <p:nvSpPr>
                        <p:cNvPr id="34" name="מלבן מעוגל 33"/>
                        <p:cNvSpPr/>
                        <p:nvPr/>
                      </p:nvSpPr>
                      <p:spPr>
                        <a:xfrm>
                          <a:off x="4416056" y="3678865"/>
                          <a:ext cx="3069265" cy="1729563"/>
                        </a:xfrm>
                        <a:prstGeom prst="round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35" name="מחבר ישר 34"/>
                        <p:cNvCxnSpPr/>
                        <p:nvPr/>
                      </p:nvCxnSpPr>
                      <p:spPr>
                        <a:xfrm>
                          <a:off x="4416056" y="4160874"/>
                          <a:ext cx="3076353" cy="0"/>
                        </a:xfrm>
                        <a:prstGeom prst="line">
                          <a:avLst/>
                        </a:prstGeom>
                        <a:grpFill/>
                        <a:ln w="1270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4633106" y="3763925"/>
                        <a:ext cx="2886944" cy="457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ctr"/>
                        <a:r>
                          <a:rPr lang="en-US" sz="1050" dirty="0" err="1"/>
                          <a:t>BinNode</a:t>
                        </a:r>
                        <a:r>
                          <a:rPr lang="en-US" sz="1050" dirty="0"/>
                          <a:t> &lt;Integer&gt;</a:t>
                        </a:r>
                        <a:endParaRPr lang="he-IL" sz="1050" dirty="0"/>
                      </a:p>
                    </p:txBody>
                  </p:sp>
                </p:grpSp>
                <p:grpSp>
                  <p:nvGrpSpPr>
                    <p:cNvPr id="25" name="קבוצה 24"/>
                    <p:cNvGrpSpPr/>
                    <p:nvPr/>
                  </p:nvGrpSpPr>
                  <p:grpSpPr>
                    <a:xfrm>
                      <a:off x="2362396" y="2835037"/>
                      <a:ext cx="696244" cy="257265"/>
                      <a:chOff x="6606363" y="4579088"/>
                      <a:chExt cx="1274778" cy="432391"/>
                    </a:xfrm>
                  </p:grpSpPr>
                  <p:sp>
                    <p:nvSpPr>
                      <p:cNvPr id="30" name="מלבן מעוגל 29"/>
                      <p:cNvSpPr/>
                      <p:nvPr/>
                    </p:nvSpPr>
                    <p:spPr>
                      <a:xfrm>
                        <a:off x="6606363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31" name="מחבר חץ ישר 30"/>
                      <p:cNvCxnSpPr/>
                      <p:nvPr/>
                    </p:nvCxnSpPr>
                    <p:spPr>
                      <a:xfrm flipV="1">
                        <a:off x="6886353" y="4665161"/>
                        <a:ext cx="994788" cy="3798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קבוצה 25"/>
                    <p:cNvGrpSpPr/>
                    <p:nvPr/>
                  </p:nvGrpSpPr>
                  <p:grpSpPr>
                    <a:xfrm>
                      <a:off x="1026426" y="2819753"/>
                      <a:ext cx="662886" cy="257265"/>
                      <a:chOff x="4106122" y="4579088"/>
                      <a:chExt cx="1213703" cy="432391"/>
                    </a:xfrm>
                  </p:grpSpPr>
                  <p:sp>
                    <p:nvSpPr>
                      <p:cNvPr id="28" name="מלבן מעוגל 27"/>
                      <p:cNvSpPr/>
                      <p:nvPr/>
                    </p:nvSpPr>
                    <p:spPr>
                      <a:xfrm>
                        <a:off x="4759844" y="4579088"/>
                        <a:ext cx="559981" cy="432391"/>
                      </a:xfrm>
                      <a:prstGeom prst="roundRect">
                        <a:avLst/>
                      </a:prstGeom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29" name="מחבר חץ ישר 28"/>
                      <p:cNvCxnSpPr/>
                      <p:nvPr/>
                    </p:nvCxnSpPr>
                    <p:spPr>
                      <a:xfrm flipH="1">
                        <a:off x="4106122" y="4862619"/>
                        <a:ext cx="933710" cy="1328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" name="מלבן מעוגל 26"/>
                    <p:cNvSpPr/>
                    <p:nvPr/>
                  </p:nvSpPr>
                  <p:spPr>
                    <a:xfrm>
                      <a:off x="1803964" y="2810104"/>
                      <a:ext cx="456092" cy="26258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85177" y="2675912"/>
                    <a:ext cx="50318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value</a:t>
                    </a:r>
                    <a:endParaRPr lang="he-IL" sz="1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17011" y="2692939"/>
                    <a:ext cx="63705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right</a:t>
                    </a:r>
                    <a:endParaRPr lang="he-IL" sz="1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330468" y="2699738"/>
                    <a:ext cx="43092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00" dirty="0"/>
                      <a:t>left</a:t>
                    </a:r>
                    <a:endParaRPr lang="he-IL" sz="1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802370" y="2923352"/>
                  <a:ext cx="54329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  <a:endParaRPr lang="he-IL" sz="1000" dirty="0"/>
                </a:p>
              </p:txBody>
            </p:sp>
          </p:grpSp>
        </p:grpSp>
      </p:grpSp>
      <p:grpSp>
        <p:nvGrpSpPr>
          <p:cNvPr id="106" name="קבוצה 105"/>
          <p:cNvGrpSpPr/>
          <p:nvPr/>
        </p:nvGrpSpPr>
        <p:grpSpPr>
          <a:xfrm>
            <a:off x="10453290" y="3242838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8303786" y="3445784"/>
            <a:ext cx="769121" cy="960336"/>
            <a:chOff x="1536390" y="1453735"/>
            <a:chExt cx="769121" cy="960336"/>
          </a:xfrm>
        </p:grpSpPr>
        <p:sp>
          <p:nvSpPr>
            <p:cNvPr id="98" name="TextBox 97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99" name="מלבן מעוגל 98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מחבר חץ ישר 99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11457797" y="3199658"/>
            <a:ext cx="769121" cy="995077"/>
            <a:chOff x="1570243" y="1467208"/>
            <a:chExt cx="769121" cy="995077"/>
          </a:xfrm>
        </p:grpSpPr>
        <p:sp>
          <p:nvSpPr>
            <p:cNvPr id="102" name="TextBox 101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103" name="מלבן מעוגל 102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קבוצה 109"/>
          <p:cNvGrpSpPr/>
          <p:nvPr/>
        </p:nvGrpSpPr>
        <p:grpSpPr>
          <a:xfrm>
            <a:off x="11760460" y="4125406"/>
            <a:ext cx="149245" cy="152060"/>
            <a:chOff x="8144048" y="3822404"/>
            <a:chExt cx="298203" cy="522768"/>
          </a:xfrm>
        </p:grpSpPr>
        <p:cxnSp>
          <p:nvCxnSpPr>
            <p:cNvPr id="112" name="מחבר ישר 11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מחבר ישר 11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מלבן מעוגל 113"/>
          <p:cNvSpPr/>
          <p:nvPr/>
        </p:nvSpPr>
        <p:spPr>
          <a:xfrm>
            <a:off x="515912" y="5057928"/>
            <a:ext cx="2310216" cy="14004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5" name="קבוצה 114"/>
          <p:cNvGrpSpPr/>
          <p:nvPr/>
        </p:nvGrpSpPr>
        <p:grpSpPr>
          <a:xfrm>
            <a:off x="9801901" y="4599548"/>
            <a:ext cx="149245" cy="152060"/>
            <a:chOff x="8144048" y="3822404"/>
            <a:chExt cx="298203" cy="522768"/>
          </a:xfrm>
        </p:grpSpPr>
        <p:cxnSp>
          <p:nvCxnSpPr>
            <p:cNvPr id="116" name="מחבר ישר 115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מחבר ישר 116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קבוצה 117"/>
          <p:cNvGrpSpPr/>
          <p:nvPr/>
        </p:nvGrpSpPr>
        <p:grpSpPr>
          <a:xfrm>
            <a:off x="9685476" y="4965669"/>
            <a:ext cx="149245" cy="152060"/>
            <a:chOff x="8144048" y="3822404"/>
            <a:chExt cx="298203" cy="522768"/>
          </a:xfrm>
        </p:grpSpPr>
        <p:cxnSp>
          <p:nvCxnSpPr>
            <p:cNvPr id="119" name="מחבר ישר 118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מחבר ישר 119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מחבר ישר 120"/>
          <p:cNvCxnSpPr/>
          <p:nvPr/>
        </p:nvCxnSpPr>
        <p:spPr>
          <a:xfrm>
            <a:off x="9975064" y="4162949"/>
            <a:ext cx="1713082" cy="119019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ישר 121"/>
          <p:cNvCxnSpPr/>
          <p:nvPr/>
        </p:nvCxnSpPr>
        <p:spPr>
          <a:xfrm flipH="1">
            <a:off x="9930336" y="4259685"/>
            <a:ext cx="1550544" cy="1204326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7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יחיד ברשימה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5863138" y="347422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/>
          <p:cNvGrpSpPr/>
          <p:nvPr/>
        </p:nvGrpSpPr>
        <p:grpSpPr>
          <a:xfrm>
            <a:off x="5252216" y="4991274"/>
            <a:ext cx="149245" cy="152060"/>
            <a:chOff x="8144048" y="3822404"/>
            <a:chExt cx="298203" cy="522768"/>
          </a:xfrm>
        </p:grpSpPr>
        <p:cxnSp>
          <p:nvCxnSpPr>
            <p:cNvPr id="92" name="מחבר ישר 9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מחבר ישר 9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5423426" y="4400411"/>
            <a:ext cx="2511974" cy="959899"/>
            <a:chOff x="4080212" y="5566661"/>
            <a:chExt cx="2511974" cy="959899"/>
          </a:xfrm>
        </p:grpSpPr>
        <p:grpSp>
          <p:nvGrpSpPr>
            <p:cNvPr id="74" name="קבוצה 73"/>
            <p:cNvGrpSpPr/>
            <p:nvPr/>
          </p:nvGrpSpPr>
          <p:grpSpPr>
            <a:xfrm>
              <a:off x="4080212" y="5566661"/>
              <a:ext cx="2511974" cy="959899"/>
              <a:chOff x="751726" y="2417772"/>
              <a:chExt cx="2511974" cy="959899"/>
            </a:xfrm>
          </p:grpSpPr>
          <p:grpSp>
            <p:nvGrpSpPr>
              <p:cNvPr id="76" name="קבוצה 75"/>
              <p:cNvGrpSpPr/>
              <p:nvPr/>
            </p:nvGrpSpPr>
            <p:grpSpPr>
              <a:xfrm>
                <a:off x="751726" y="2417772"/>
                <a:ext cx="2511974" cy="959899"/>
                <a:chOff x="751726" y="2339804"/>
                <a:chExt cx="2511974" cy="959899"/>
              </a:xfrm>
            </p:grpSpPr>
            <p:grpSp>
              <p:nvGrpSpPr>
                <p:cNvPr id="80" name="קבוצה 79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88" name="קבוצה 87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90" name="מלבן מעוגל 89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91" name="מחבר ישר 90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81" name="קבוצה 80"/>
                <p:cNvGrpSpPr/>
                <p:nvPr/>
              </p:nvGrpSpPr>
              <p:grpSpPr>
                <a:xfrm>
                  <a:off x="2362395" y="2835037"/>
                  <a:ext cx="901305" cy="257265"/>
                  <a:chOff x="6606363" y="4579088"/>
                  <a:chExt cx="1650232" cy="432391"/>
                </a:xfrm>
              </p:grpSpPr>
              <p:sp>
                <p:nvSpPr>
                  <p:cNvPr id="86" name="מלבן מעוגל 85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7" name="מחבר חץ ישר 86"/>
                  <p:cNvCxnSpPr/>
                  <p:nvPr/>
                </p:nvCxnSpPr>
                <p:spPr>
                  <a:xfrm flipV="1">
                    <a:off x="6886353" y="4684064"/>
                    <a:ext cx="1370242" cy="1908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קבוצה 81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84" name="מלבן מעוגל 83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5" name="מחבר חץ ישר 84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מלבן מעוגל 82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073558" y="6021353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7</a:t>
              </a:r>
              <a:endParaRPr lang="he-IL" sz="1000" dirty="0"/>
            </a:p>
          </p:txBody>
        </p:sp>
      </p:grpSp>
      <p:grpSp>
        <p:nvGrpSpPr>
          <p:cNvPr id="106" name="קבוצה 105"/>
          <p:cNvGrpSpPr/>
          <p:nvPr/>
        </p:nvGrpSpPr>
        <p:grpSpPr>
          <a:xfrm>
            <a:off x="6618465" y="3257379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7935400" y="4921945"/>
            <a:ext cx="149245" cy="152060"/>
            <a:chOff x="8144048" y="3822404"/>
            <a:chExt cx="298203" cy="522768"/>
          </a:xfrm>
        </p:grpSpPr>
        <p:cxnSp>
          <p:nvCxnSpPr>
            <p:cNvPr id="98" name="מחבר ישר 97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551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יחיד ברשימה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5863138" y="347422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/>
          <p:cNvGrpSpPr/>
          <p:nvPr/>
        </p:nvGrpSpPr>
        <p:grpSpPr>
          <a:xfrm>
            <a:off x="5252216" y="4991274"/>
            <a:ext cx="149245" cy="152060"/>
            <a:chOff x="8144048" y="3822404"/>
            <a:chExt cx="298203" cy="522768"/>
          </a:xfrm>
        </p:grpSpPr>
        <p:cxnSp>
          <p:nvCxnSpPr>
            <p:cNvPr id="92" name="מחבר ישר 9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מחבר ישר 9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5423426" y="4400411"/>
            <a:ext cx="2511974" cy="959899"/>
            <a:chOff x="4080212" y="5566661"/>
            <a:chExt cx="2511974" cy="959899"/>
          </a:xfrm>
        </p:grpSpPr>
        <p:grpSp>
          <p:nvGrpSpPr>
            <p:cNvPr id="74" name="קבוצה 73"/>
            <p:cNvGrpSpPr/>
            <p:nvPr/>
          </p:nvGrpSpPr>
          <p:grpSpPr>
            <a:xfrm>
              <a:off x="4080212" y="5566661"/>
              <a:ext cx="2511974" cy="959899"/>
              <a:chOff x="751726" y="2417772"/>
              <a:chExt cx="2511974" cy="959899"/>
            </a:xfrm>
          </p:grpSpPr>
          <p:grpSp>
            <p:nvGrpSpPr>
              <p:cNvPr id="76" name="קבוצה 75"/>
              <p:cNvGrpSpPr/>
              <p:nvPr/>
            </p:nvGrpSpPr>
            <p:grpSpPr>
              <a:xfrm>
                <a:off x="751726" y="2417772"/>
                <a:ext cx="2511974" cy="959899"/>
                <a:chOff x="751726" y="2339804"/>
                <a:chExt cx="2511974" cy="959899"/>
              </a:xfrm>
            </p:grpSpPr>
            <p:grpSp>
              <p:nvGrpSpPr>
                <p:cNvPr id="80" name="קבוצה 79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88" name="קבוצה 87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90" name="מלבן מעוגל 89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91" name="מחבר ישר 90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81" name="קבוצה 80"/>
                <p:cNvGrpSpPr/>
                <p:nvPr/>
              </p:nvGrpSpPr>
              <p:grpSpPr>
                <a:xfrm>
                  <a:off x="2362395" y="2835037"/>
                  <a:ext cx="901305" cy="257265"/>
                  <a:chOff x="6606363" y="4579088"/>
                  <a:chExt cx="1650232" cy="432391"/>
                </a:xfrm>
              </p:grpSpPr>
              <p:sp>
                <p:nvSpPr>
                  <p:cNvPr id="86" name="מלבן מעוגל 85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7" name="מחבר חץ ישר 86"/>
                  <p:cNvCxnSpPr/>
                  <p:nvPr/>
                </p:nvCxnSpPr>
                <p:spPr>
                  <a:xfrm flipV="1">
                    <a:off x="6886353" y="4684064"/>
                    <a:ext cx="1370242" cy="1908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קבוצה 81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84" name="מלבן מעוגל 83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5" name="מחבר חץ ישר 84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מלבן מעוגל 82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073558" y="6021353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7</a:t>
              </a:r>
              <a:endParaRPr lang="he-IL" sz="1000" dirty="0"/>
            </a:p>
          </p:txBody>
        </p:sp>
      </p:grpSp>
      <p:grpSp>
        <p:nvGrpSpPr>
          <p:cNvPr id="106" name="קבוצה 105"/>
          <p:cNvGrpSpPr/>
          <p:nvPr/>
        </p:nvGrpSpPr>
        <p:grpSpPr>
          <a:xfrm>
            <a:off x="6618465" y="3257379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7935400" y="4921945"/>
            <a:ext cx="149245" cy="152060"/>
            <a:chOff x="8144048" y="3822404"/>
            <a:chExt cx="298203" cy="522768"/>
          </a:xfrm>
        </p:grpSpPr>
        <p:cxnSp>
          <p:nvCxnSpPr>
            <p:cNvPr id="98" name="מחבר ישר 97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4623191" y="3636347"/>
            <a:ext cx="769121" cy="960336"/>
            <a:chOff x="1536390" y="1453735"/>
            <a:chExt cx="769121" cy="960336"/>
          </a:xfrm>
        </p:grpSpPr>
        <p:sp>
          <p:nvSpPr>
            <p:cNvPr id="39" name="TextBox 3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1" name="מחבר חץ ישר 40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/>
          <p:cNvGrpSpPr/>
          <p:nvPr/>
        </p:nvGrpSpPr>
        <p:grpSpPr>
          <a:xfrm>
            <a:off x="7748856" y="3610426"/>
            <a:ext cx="769121" cy="995077"/>
            <a:chOff x="1570243" y="1467208"/>
            <a:chExt cx="769121" cy="995077"/>
          </a:xfrm>
        </p:grpSpPr>
        <p:sp>
          <p:nvSpPr>
            <p:cNvPr id="43" name="TextBox 42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44" name="מלבן מעוגל 4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5" name="מחבר חץ ישר 44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8051519" y="4536174"/>
            <a:ext cx="149245" cy="152060"/>
            <a:chOff x="8144048" y="3822404"/>
            <a:chExt cx="298203" cy="522768"/>
          </a:xfrm>
        </p:grpSpPr>
        <p:cxnSp>
          <p:nvCxnSpPr>
            <p:cNvPr id="47" name="מחבר ישר 46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קבוצה 48"/>
          <p:cNvGrpSpPr/>
          <p:nvPr/>
        </p:nvGrpSpPr>
        <p:grpSpPr>
          <a:xfrm>
            <a:off x="5007751" y="4515864"/>
            <a:ext cx="149245" cy="152060"/>
            <a:chOff x="8144048" y="3822404"/>
            <a:chExt cx="298203" cy="522768"/>
          </a:xfrm>
        </p:grpSpPr>
        <p:cxnSp>
          <p:nvCxnSpPr>
            <p:cNvPr id="50" name="מחבר ישר 49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מלבן מעוגל 51"/>
          <p:cNvSpPr/>
          <p:nvPr/>
        </p:nvSpPr>
        <p:spPr>
          <a:xfrm>
            <a:off x="522565" y="2500157"/>
            <a:ext cx="4311289" cy="59090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98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יחיד ברשימה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5863138" y="347422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/>
          <p:cNvGrpSpPr/>
          <p:nvPr/>
        </p:nvGrpSpPr>
        <p:grpSpPr>
          <a:xfrm>
            <a:off x="5252216" y="4991274"/>
            <a:ext cx="149245" cy="152060"/>
            <a:chOff x="8144048" y="3822404"/>
            <a:chExt cx="298203" cy="522768"/>
          </a:xfrm>
        </p:grpSpPr>
        <p:cxnSp>
          <p:nvCxnSpPr>
            <p:cNvPr id="92" name="מחבר ישר 9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מחבר ישר 9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5423426" y="4400411"/>
            <a:ext cx="2511974" cy="959899"/>
            <a:chOff x="4080212" y="5566661"/>
            <a:chExt cx="2511974" cy="959899"/>
          </a:xfrm>
        </p:grpSpPr>
        <p:grpSp>
          <p:nvGrpSpPr>
            <p:cNvPr id="74" name="קבוצה 73"/>
            <p:cNvGrpSpPr/>
            <p:nvPr/>
          </p:nvGrpSpPr>
          <p:grpSpPr>
            <a:xfrm>
              <a:off x="4080212" y="5566661"/>
              <a:ext cx="2511974" cy="959899"/>
              <a:chOff x="751726" y="2417772"/>
              <a:chExt cx="2511974" cy="959899"/>
            </a:xfrm>
          </p:grpSpPr>
          <p:grpSp>
            <p:nvGrpSpPr>
              <p:cNvPr id="76" name="קבוצה 75"/>
              <p:cNvGrpSpPr/>
              <p:nvPr/>
            </p:nvGrpSpPr>
            <p:grpSpPr>
              <a:xfrm>
                <a:off x="751726" y="2417772"/>
                <a:ext cx="2511974" cy="959899"/>
                <a:chOff x="751726" y="2339804"/>
                <a:chExt cx="2511974" cy="959899"/>
              </a:xfrm>
            </p:grpSpPr>
            <p:grpSp>
              <p:nvGrpSpPr>
                <p:cNvPr id="80" name="קבוצה 79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88" name="קבוצה 87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90" name="מלבן מעוגל 89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91" name="מחבר ישר 90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81" name="קבוצה 80"/>
                <p:cNvGrpSpPr/>
                <p:nvPr/>
              </p:nvGrpSpPr>
              <p:grpSpPr>
                <a:xfrm>
                  <a:off x="2362395" y="2835037"/>
                  <a:ext cx="901305" cy="257265"/>
                  <a:chOff x="6606363" y="4579088"/>
                  <a:chExt cx="1650232" cy="432391"/>
                </a:xfrm>
              </p:grpSpPr>
              <p:sp>
                <p:nvSpPr>
                  <p:cNvPr id="86" name="מלבן מעוגל 85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7" name="מחבר חץ ישר 86"/>
                  <p:cNvCxnSpPr/>
                  <p:nvPr/>
                </p:nvCxnSpPr>
                <p:spPr>
                  <a:xfrm flipV="1">
                    <a:off x="6886353" y="4684064"/>
                    <a:ext cx="1370242" cy="1908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קבוצה 81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84" name="מלבן מעוגל 83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5" name="מחבר חץ ישר 84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מלבן מעוגל 82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073558" y="6021353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7</a:t>
              </a:r>
              <a:endParaRPr lang="he-IL" sz="1000" dirty="0"/>
            </a:p>
          </p:txBody>
        </p:sp>
      </p:grpSp>
      <p:grpSp>
        <p:nvGrpSpPr>
          <p:cNvPr id="106" name="קבוצה 105"/>
          <p:cNvGrpSpPr/>
          <p:nvPr/>
        </p:nvGrpSpPr>
        <p:grpSpPr>
          <a:xfrm>
            <a:off x="6618465" y="3257379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7935400" y="4921945"/>
            <a:ext cx="149245" cy="152060"/>
            <a:chOff x="8144048" y="3822404"/>
            <a:chExt cx="298203" cy="522768"/>
          </a:xfrm>
        </p:grpSpPr>
        <p:cxnSp>
          <p:nvCxnSpPr>
            <p:cNvPr id="98" name="מחבר ישר 97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4623191" y="3636347"/>
            <a:ext cx="769121" cy="960336"/>
            <a:chOff x="1536390" y="1453735"/>
            <a:chExt cx="769121" cy="960336"/>
          </a:xfrm>
        </p:grpSpPr>
        <p:sp>
          <p:nvSpPr>
            <p:cNvPr id="39" name="TextBox 3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1" name="מחבר חץ ישר 40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/>
          <p:cNvGrpSpPr/>
          <p:nvPr/>
        </p:nvGrpSpPr>
        <p:grpSpPr>
          <a:xfrm>
            <a:off x="7748856" y="3610426"/>
            <a:ext cx="769121" cy="995077"/>
            <a:chOff x="1570243" y="1467208"/>
            <a:chExt cx="769121" cy="995077"/>
          </a:xfrm>
        </p:grpSpPr>
        <p:sp>
          <p:nvSpPr>
            <p:cNvPr id="43" name="TextBox 42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44" name="מלבן מעוגל 4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5" name="מחבר חץ ישר 44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8051519" y="4536174"/>
            <a:ext cx="149245" cy="152060"/>
            <a:chOff x="8144048" y="3822404"/>
            <a:chExt cx="298203" cy="522768"/>
          </a:xfrm>
        </p:grpSpPr>
        <p:cxnSp>
          <p:nvCxnSpPr>
            <p:cNvPr id="47" name="מחבר ישר 46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קבוצה 48"/>
          <p:cNvGrpSpPr/>
          <p:nvPr/>
        </p:nvGrpSpPr>
        <p:grpSpPr>
          <a:xfrm>
            <a:off x="5007751" y="4515864"/>
            <a:ext cx="149245" cy="152060"/>
            <a:chOff x="8144048" y="3822404"/>
            <a:chExt cx="298203" cy="522768"/>
          </a:xfrm>
        </p:grpSpPr>
        <p:cxnSp>
          <p:nvCxnSpPr>
            <p:cNvPr id="50" name="מחבר ישר 49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מלבן מעוגל 51"/>
          <p:cNvSpPr/>
          <p:nvPr/>
        </p:nvSpPr>
        <p:spPr>
          <a:xfrm>
            <a:off x="544105" y="3158450"/>
            <a:ext cx="1932695" cy="24715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65970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יחיד ברשימה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5863138" y="347422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/>
          <p:cNvGrpSpPr/>
          <p:nvPr/>
        </p:nvGrpSpPr>
        <p:grpSpPr>
          <a:xfrm>
            <a:off x="5252216" y="4991274"/>
            <a:ext cx="149245" cy="152060"/>
            <a:chOff x="8144048" y="3822404"/>
            <a:chExt cx="298203" cy="522768"/>
          </a:xfrm>
        </p:grpSpPr>
        <p:cxnSp>
          <p:nvCxnSpPr>
            <p:cNvPr id="92" name="מחבר ישר 9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מחבר ישר 9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5423426" y="4400411"/>
            <a:ext cx="2511974" cy="959899"/>
            <a:chOff x="4080212" y="5566661"/>
            <a:chExt cx="2511974" cy="959899"/>
          </a:xfrm>
        </p:grpSpPr>
        <p:grpSp>
          <p:nvGrpSpPr>
            <p:cNvPr id="74" name="קבוצה 73"/>
            <p:cNvGrpSpPr/>
            <p:nvPr/>
          </p:nvGrpSpPr>
          <p:grpSpPr>
            <a:xfrm>
              <a:off x="4080212" y="5566661"/>
              <a:ext cx="2511974" cy="959899"/>
              <a:chOff x="751726" y="2417772"/>
              <a:chExt cx="2511974" cy="959899"/>
            </a:xfrm>
          </p:grpSpPr>
          <p:grpSp>
            <p:nvGrpSpPr>
              <p:cNvPr id="76" name="קבוצה 75"/>
              <p:cNvGrpSpPr/>
              <p:nvPr/>
            </p:nvGrpSpPr>
            <p:grpSpPr>
              <a:xfrm>
                <a:off x="751726" y="2417772"/>
                <a:ext cx="2511974" cy="959899"/>
                <a:chOff x="751726" y="2339804"/>
                <a:chExt cx="2511974" cy="959899"/>
              </a:xfrm>
            </p:grpSpPr>
            <p:grpSp>
              <p:nvGrpSpPr>
                <p:cNvPr id="80" name="קבוצה 79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88" name="קבוצה 87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90" name="מלבן מעוגל 89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91" name="מחבר ישר 90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81" name="קבוצה 80"/>
                <p:cNvGrpSpPr/>
                <p:nvPr/>
              </p:nvGrpSpPr>
              <p:grpSpPr>
                <a:xfrm>
                  <a:off x="2362395" y="2835037"/>
                  <a:ext cx="901305" cy="257265"/>
                  <a:chOff x="6606363" y="4579088"/>
                  <a:chExt cx="1650232" cy="432391"/>
                </a:xfrm>
              </p:grpSpPr>
              <p:sp>
                <p:nvSpPr>
                  <p:cNvPr id="86" name="מלבן מעוגל 85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7" name="מחבר חץ ישר 86"/>
                  <p:cNvCxnSpPr/>
                  <p:nvPr/>
                </p:nvCxnSpPr>
                <p:spPr>
                  <a:xfrm flipV="1">
                    <a:off x="6886353" y="4684064"/>
                    <a:ext cx="1370242" cy="1908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קבוצה 81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84" name="מלבן מעוגל 83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5" name="מחבר חץ ישר 84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מלבן מעוגל 82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073558" y="6021353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7</a:t>
              </a:r>
              <a:endParaRPr lang="he-IL" sz="1000" dirty="0"/>
            </a:p>
          </p:txBody>
        </p:sp>
      </p:grpSp>
      <p:grpSp>
        <p:nvGrpSpPr>
          <p:cNvPr id="106" name="קבוצה 105"/>
          <p:cNvGrpSpPr/>
          <p:nvPr/>
        </p:nvGrpSpPr>
        <p:grpSpPr>
          <a:xfrm>
            <a:off x="6618465" y="3257379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7935400" y="4921945"/>
            <a:ext cx="149245" cy="152060"/>
            <a:chOff x="8144048" y="3822404"/>
            <a:chExt cx="298203" cy="522768"/>
          </a:xfrm>
        </p:grpSpPr>
        <p:cxnSp>
          <p:nvCxnSpPr>
            <p:cNvPr id="98" name="מחבר ישר 97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4623191" y="3636347"/>
            <a:ext cx="769121" cy="960336"/>
            <a:chOff x="1536390" y="1453735"/>
            <a:chExt cx="769121" cy="960336"/>
          </a:xfrm>
        </p:grpSpPr>
        <p:sp>
          <p:nvSpPr>
            <p:cNvPr id="39" name="TextBox 3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1" name="מחבר חץ ישר 40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/>
          <p:cNvGrpSpPr/>
          <p:nvPr/>
        </p:nvGrpSpPr>
        <p:grpSpPr>
          <a:xfrm>
            <a:off x="7748856" y="3610426"/>
            <a:ext cx="769121" cy="995077"/>
            <a:chOff x="1570243" y="1467208"/>
            <a:chExt cx="769121" cy="995077"/>
          </a:xfrm>
        </p:grpSpPr>
        <p:sp>
          <p:nvSpPr>
            <p:cNvPr id="43" name="TextBox 42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44" name="מלבן מעוגל 4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5" name="מחבר חץ ישר 44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8051519" y="4536174"/>
            <a:ext cx="149245" cy="152060"/>
            <a:chOff x="8144048" y="3822404"/>
            <a:chExt cx="298203" cy="522768"/>
          </a:xfrm>
        </p:grpSpPr>
        <p:cxnSp>
          <p:nvCxnSpPr>
            <p:cNvPr id="47" name="מחבר ישר 46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קבוצה 48"/>
          <p:cNvGrpSpPr/>
          <p:nvPr/>
        </p:nvGrpSpPr>
        <p:grpSpPr>
          <a:xfrm>
            <a:off x="5007751" y="4515864"/>
            <a:ext cx="149245" cy="152060"/>
            <a:chOff x="8144048" y="3822404"/>
            <a:chExt cx="298203" cy="522768"/>
          </a:xfrm>
        </p:grpSpPr>
        <p:cxnSp>
          <p:nvCxnSpPr>
            <p:cNvPr id="50" name="מחבר ישר 49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מלבן מעוגל 51"/>
          <p:cNvSpPr/>
          <p:nvPr/>
        </p:nvSpPr>
        <p:spPr>
          <a:xfrm>
            <a:off x="463149" y="3802882"/>
            <a:ext cx="1932695" cy="24715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58854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יחיד ברשימה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5863138" y="347422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/>
          <p:cNvGrpSpPr/>
          <p:nvPr/>
        </p:nvGrpSpPr>
        <p:grpSpPr>
          <a:xfrm>
            <a:off x="5252216" y="4991274"/>
            <a:ext cx="149245" cy="152060"/>
            <a:chOff x="8144048" y="3822404"/>
            <a:chExt cx="298203" cy="522768"/>
          </a:xfrm>
        </p:grpSpPr>
        <p:cxnSp>
          <p:nvCxnSpPr>
            <p:cNvPr id="92" name="מחבר ישר 9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מחבר ישר 9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5423426" y="4400411"/>
            <a:ext cx="2511974" cy="959899"/>
            <a:chOff x="4080212" y="5566661"/>
            <a:chExt cx="2511974" cy="959899"/>
          </a:xfrm>
        </p:grpSpPr>
        <p:grpSp>
          <p:nvGrpSpPr>
            <p:cNvPr id="74" name="קבוצה 73"/>
            <p:cNvGrpSpPr/>
            <p:nvPr/>
          </p:nvGrpSpPr>
          <p:grpSpPr>
            <a:xfrm>
              <a:off x="4080212" y="5566661"/>
              <a:ext cx="2511974" cy="959899"/>
              <a:chOff x="751726" y="2417772"/>
              <a:chExt cx="2511974" cy="959899"/>
            </a:xfrm>
          </p:grpSpPr>
          <p:grpSp>
            <p:nvGrpSpPr>
              <p:cNvPr id="76" name="קבוצה 75"/>
              <p:cNvGrpSpPr/>
              <p:nvPr/>
            </p:nvGrpSpPr>
            <p:grpSpPr>
              <a:xfrm>
                <a:off x="751726" y="2417772"/>
                <a:ext cx="2511974" cy="959899"/>
                <a:chOff x="751726" y="2339804"/>
                <a:chExt cx="2511974" cy="959899"/>
              </a:xfrm>
            </p:grpSpPr>
            <p:grpSp>
              <p:nvGrpSpPr>
                <p:cNvPr id="80" name="קבוצה 79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88" name="קבוצה 87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90" name="מלבן מעוגל 89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91" name="מחבר ישר 90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81" name="קבוצה 80"/>
                <p:cNvGrpSpPr/>
                <p:nvPr/>
              </p:nvGrpSpPr>
              <p:grpSpPr>
                <a:xfrm>
                  <a:off x="2362395" y="2835037"/>
                  <a:ext cx="901305" cy="257265"/>
                  <a:chOff x="6606363" y="4579088"/>
                  <a:chExt cx="1650232" cy="432391"/>
                </a:xfrm>
              </p:grpSpPr>
              <p:sp>
                <p:nvSpPr>
                  <p:cNvPr id="86" name="מלבן מעוגל 85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7" name="מחבר חץ ישר 86"/>
                  <p:cNvCxnSpPr/>
                  <p:nvPr/>
                </p:nvCxnSpPr>
                <p:spPr>
                  <a:xfrm flipV="1">
                    <a:off x="6886353" y="4684064"/>
                    <a:ext cx="1370242" cy="1908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קבוצה 81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84" name="מלבן מעוגל 83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5" name="מחבר חץ ישר 84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מלבן מעוגל 82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073558" y="6021353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7</a:t>
              </a:r>
              <a:endParaRPr lang="he-IL" sz="1000" dirty="0"/>
            </a:p>
          </p:txBody>
        </p:sp>
      </p:grpSp>
      <p:grpSp>
        <p:nvGrpSpPr>
          <p:cNvPr id="106" name="קבוצה 105"/>
          <p:cNvGrpSpPr/>
          <p:nvPr/>
        </p:nvGrpSpPr>
        <p:grpSpPr>
          <a:xfrm>
            <a:off x="6618465" y="3257379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7935400" y="4921945"/>
            <a:ext cx="149245" cy="152060"/>
            <a:chOff x="8144048" y="3822404"/>
            <a:chExt cx="298203" cy="522768"/>
          </a:xfrm>
        </p:grpSpPr>
        <p:cxnSp>
          <p:nvCxnSpPr>
            <p:cNvPr id="98" name="מחבר ישר 97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4623191" y="3636347"/>
            <a:ext cx="769121" cy="960336"/>
            <a:chOff x="1536390" y="1453735"/>
            <a:chExt cx="769121" cy="960336"/>
          </a:xfrm>
        </p:grpSpPr>
        <p:sp>
          <p:nvSpPr>
            <p:cNvPr id="39" name="TextBox 3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1" name="מחבר חץ ישר 40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/>
          <p:cNvGrpSpPr/>
          <p:nvPr/>
        </p:nvGrpSpPr>
        <p:grpSpPr>
          <a:xfrm>
            <a:off x="7748856" y="3610426"/>
            <a:ext cx="769121" cy="995077"/>
            <a:chOff x="1570243" y="1467208"/>
            <a:chExt cx="769121" cy="995077"/>
          </a:xfrm>
        </p:grpSpPr>
        <p:sp>
          <p:nvSpPr>
            <p:cNvPr id="43" name="TextBox 42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44" name="מלבן מעוגל 4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5" name="מחבר חץ ישר 44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8051519" y="4536174"/>
            <a:ext cx="149245" cy="152060"/>
            <a:chOff x="8144048" y="3822404"/>
            <a:chExt cx="298203" cy="522768"/>
          </a:xfrm>
        </p:grpSpPr>
        <p:cxnSp>
          <p:nvCxnSpPr>
            <p:cNvPr id="47" name="מחבר ישר 46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קבוצה 48"/>
          <p:cNvGrpSpPr/>
          <p:nvPr/>
        </p:nvGrpSpPr>
        <p:grpSpPr>
          <a:xfrm>
            <a:off x="5007751" y="4515864"/>
            <a:ext cx="149245" cy="152060"/>
            <a:chOff x="8144048" y="3822404"/>
            <a:chExt cx="298203" cy="522768"/>
          </a:xfrm>
        </p:grpSpPr>
        <p:cxnSp>
          <p:nvCxnSpPr>
            <p:cNvPr id="50" name="מחבר ישר 49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מלבן מעוגל 51"/>
          <p:cNvSpPr/>
          <p:nvPr/>
        </p:nvSpPr>
        <p:spPr>
          <a:xfrm>
            <a:off x="448749" y="4435227"/>
            <a:ext cx="2265651" cy="52287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16296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תמונה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8" y="1721541"/>
            <a:ext cx="6517988" cy="4899993"/>
          </a:xfrm>
          <a:prstGeom prst="rect">
            <a:avLst/>
          </a:prstGeom>
        </p:spPr>
      </p:pic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he-IL" dirty="0"/>
              <a:t>מחיקת חוליה ברשימה דו כיוונית </a:t>
            </a:r>
            <a:br>
              <a:rPr lang="he-IL" dirty="0"/>
            </a:br>
            <a:endParaRPr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e-IL" dirty="0"/>
              <a:t>מחיקת איבר יחיד ברשימה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5863138" y="3474224"/>
            <a:ext cx="769121" cy="905779"/>
            <a:chOff x="1536390" y="1453735"/>
            <a:chExt cx="769121" cy="905779"/>
          </a:xfrm>
        </p:grpSpPr>
        <p:sp>
          <p:nvSpPr>
            <p:cNvPr id="7" name="TextBox 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 err="1"/>
                <a:t>bLst</a:t>
              </a:r>
              <a:endParaRPr lang="he-IL" dirty="0"/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>
              <a:off x="1930948" y="1962869"/>
              <a:ext cx="5422" cy="3966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/>
          <p:cNvGrpSpPr/>
          <p:nvPr/>
        </p:nvGrpSpPr>
        <p:grpSpPr>
          <a:xfrm>
            <a:off x="5252216" y="4991274"/>
            <a:ext cx="149245" cy="152060"/>
            <a:chOff x="8144048" y="3822404"/>
            <a:chExt cx="298203" cy="522768"/>
          </a:xfrm>
        </p:grpSpPr>
        <p:cxnSp>
          <p:nvCxnSpPr>
            <p:cNvPr id="92" name="מחבר ישר 91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מחבר ישר 92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/>
          <p:cNvGrpSpPr/>
          <p:nvPr/>
        </p:nvGrpSpPr>
        <p:grpSpPr>
          <a:xfrm>
            <a:off x="5423426" y="4400411"/>
            <a:ext cx="2511974" cy="959899"/>
            <a:chOff x="4080212" y="5566661"/>
            <a:chExt cx="2511974" cy="959899"/>
          </a:xfrm>
        </p:grpSpPr>
        <p:grpSp>
          <p:nvGrpSpPr>
            <p:cNvPr id="74" name="קבוצה 73"/>
            <p:cNvGrpSpPr/>
            <p:nvPr/>
          </p:nvGrpSpPr>
          <p:grpSpPr>
            <a:xfrm>
              <a:off x="4080212" y="5566661"/>
              <a:ext cx="2511974" cy="959899"/>
              <a:chOff x="751726" y="2417772"/>
              <a:chExt cx="2511974" cy="959899"/>
            </a:xfrm>
          </p:grpSpPr>
          <p:grpSp>
            <p:nvGrpSpPr>
              <p:cNvPr id="76" name="קבוצה 75"/>
              <p:cNvGrpSpPr/>
              <p:nvPr/>
            </p:nvGrpSpPr>
            <p:grpSpPr>
              <a:xfrm>
                <a:off x="751726" y="2417772"/>
                <a:ext cx="2511974" cy="959899"/>
                <a:chOff x="751726" y="2339804"/>
                <a:chExt cx="2511974" cy="959899"/>
              </a:xfrm>
            </p:grpSpPr>
            <p:grpSp>
              <p:nvGrpSpPr>
                <p:cNvPr id="80" name="קבוצה 79"/>
                <p:cNvGrpSpPr/>
                <p:nvPr/>
              </p:nvGrpSpPr>
              <p:grpSpPr>
                <a:xfrm>
                  <a:off x="1268818" y="2339804"/>
                  <a:ext cx="1520538" cy="959899"/>
                  <a:chOff x="4416056" y="3678865"/>
                  <a:chExt cx="3103994" cy="1729563"/>
                </a:xfrm>
              </p:grpSpPr>
              <p:grpSp>
                <p:nvGrpSpPr>
                  <p:cNvPr id="88" name="קבוצה 87"/>
                  <p:cNvGrpSpPr/>
                  <p:nvPr/>
                </p:nvGrpSpPr>
                <p:grpSpPr>
                  <a:xfrm>
                    <a:off x="4416056" y="3678865"/>
                    <a:ext cx="3076353" cy="1729563"/>
                    <a:chOff x="4416056" y="3678865"/>
                    <a:chExt cx="3076353" cy="1729563"/>
                  </a:xfrm>
                  <a:solidFill>
                    <a:schemeClr val="accent1">
                      <a:lumMod val="40000"/>
                      <a:lumOff val="60000"/>
                    </a:schemeClr>
                  </a:solidFill>
                </p:grpSpPr>
                <p:sp>
                  <p:nvSpPr>
                    <p:cNvPr id="90" name="מלבן מעוגל 89"/>
                    <p:cNvSpPr/>
                    <p:nvPr/>
                  </p:nvSpPr>
                  <p:spPr>
                    <a:xfrm>
                      <a:off x="4416056" y="3678865"/>
                      <a:ext cx="3069265" cy="1729563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cxnSp>
                  <p:nvCxnSpPr>
                    <p:cNvPr id="91" name="מחבר ישר 90"/>
                    <p:cNvCxnSpPr/>
                    <p:nvPr/>
                  </p:nvCxnSpPr>
                  <p:spPr>
                    <a:xfrm>
                      <a:off x="4416056" y="4160874"/>
                      <a:ext cx="3076353" cy="0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633106" y="3763925"/>
                    <a:ext cx="2886944" cy="4575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1050" dirty="0" err="1"/>
                      <a:t>BinNode</a:t>
                    </a:r>
                    <a:r>
                      <a:rPr lang="en-US" sz="1050" dirty="0"/>
                      <a:t> &lt;Integer&gt;</a:t>
                    </a:r>
                    <a:endParaRPr lang="he-IL" sz="1050" dirty="0"/>
                  </a:p>
                </p:txBody>
              </p:sp>
            </p:grpSp>
            <p:grpSp>
              <p:nvGrpSpPr>
                <p:cNvPr id="81" name="קבוצה 80"/>
                <p:cNvGrpSpPr/>
                <p:nvPr/>
              </p:nvGrpSpPr>
              <p:grpSpPr>
                <a:xfrm>
                  <a:off x="2362395" y="2835037"/>
                  <a:ext cx="901305" cy="257265"/>
                  <a:chOff x="6606363" y="4579088"/>
                  <a:chExt cx="1650232" cy="432391"/>
                </a:xfrm>
              </p:grpSpPr>
              <p:sp>
                <p:nvSpPr>
                  <p:cNvPr id="86" name="מלבן מעוגל 85"/>
                  <p:cNvSpPr/>
                  <p:nvPr/>
                </p:nvSpPr>
                <p:spPr>
                  <a:xfrm>
                    <a:off x="6606363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7" name="מחבר חץ ישר 86"/>
                  <p:cNvCxnSpPr/>
                  <p:nvPr/>
                </p:nvCxnSpPr>
                <p:spPr>
                  <a:xfrm flipV="1">
                    <a:off x="6886353" y="4684064"/>
                    <a:ext cx="1370242" cy="19080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קבוצה 81"/>
                <p:cNvGrpSpPr/>
                <p:nvPr/>
              </p:nvGrpSpPr>
              <p:grpSpPr>
                <a:xfrm>
                  <a:off x="751726" y="2819753"/>
                  <a:ext cx="937587" cy="257265"/>
                  <a:chOff x="3603162" y="4579088"/>
                  <a:chExt cx="1716663" cy="432391"/>
                </a:xfrm>
              </p:grpSpPr>
              <p:sp>
                <p:nvSpPr>
                  <p:cNvPr id="84" name="מלבן מעוגל 83"/>
                  <p:cNvSpPr/>
                  <p:nvPr/>
                </p:nvSpPr>
                <p:spPr>
                  <a:xfrm>
                    <a:off x="4759844" y="4579088"/>
                    <a:ext cx="559981" cy="432391"/>
                  </a:xfrm>
                  <a:prstGeom prst="roundRect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85" name="מחבר חץ ישר 84"/>
                  <p:cNvCxnSpPr/>
                  <p:nvPr/>
                </p:nvCxnSpPr>
                <p:spPr>
                  <a:xfrm flipH="1">
                    <a:off x="3603162" y="4862619"/>
                    <a:ext cx="1436671" cy="10632"/>
                  </a:xfrm>
                  <a:prstGeom prst="straightConnector1">
                    <a:avLst/>
                  </a:prstGeom>
                  <a:ln w="19050">
                    <a:solidFill>
                      <a:schemeClr val="accent6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מלבן מעוגל 82"/>
                <p:cNvSpPr/>
                <p:nvPr/>
              </p:nvSpPr>
              <p:spPr>
                <a:xfrm>
                  <a:off x="1803964" y="2810104"/>
                  <a:ext cx="456092" cy="26258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1785177" y="2675912"/>
                <a:ext cx="50318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value</a:t>
                </a:r>
                <a:endParaRPr lang="he-IL" sz="10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17011" y="2692939"/>
                <a:ext cx="63705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right</a:t>
                </a:r>
                <a:endParaRPr lang="he-IL" sz="10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330468" y="2699738"/>
                <a:ext cx="430920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000" dirty="0"/>
                  <a:t>left</a:t>
                </a:r>
                <a:endParaRPr lang="he-IL" sz="10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073558" y="6021353"/>
              <a:ext cx="54329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7</a:t>
              </a:r>
              <a:endParaRPr lang="he-IL" sz="1000" dirty="0"/>
            </a:p>
          </p:txBody>
        </p:sp>
      </p:grpSp>
      <p:grpSp>
        <p:nvGrpSpPr>
          <p:cNvPr id="106" name="קבוצה 105"/>
          <p:cNvGrpSpPr/>
          <p:nvPr/>
        </p:nvGrpSpPr>
        <p:grpSpPr>
          <a:xfrm>
            <a:off x="6618465" y="3257379"/>
            <a:ext cx="769121" cy="1124880"/>
            <a:chOff x="1536390" y="1453735"/>
            <a:chExt cx="769121" cy="1235891"/>
          </a:xfrm>
        </p:grpSpPr>
        <p:sp>
          <p:nvSpPr>
            <p:cNvPr id="107" name="TextBox 106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pos</a:t>
              </a:r>
              <a:endParaRPr lang="he-IL" dirty="0"/>
            </a:p>
          </p:txBody>
        </p:sp>
        <p:sp>
          <p:nvSpPr>
            <p:cNvPr id="108" name="מלבן מעוגל 107"/>
            <p:cNvSpPr/>
            <p:nvPr/>
          </p:nvSpPr>
          <p:spPr>
            <a:xfrm>
              <a:off x="1751953" y="1734186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9" name="מחבר חץ ישר 108"/>
            <p:cNvCxnSpPr/>
            <p:nvPr/>
          </p:nvCxnSpPr>
          <p:spPr>
            <a:xfrm>
              <a:off x="1930949" y="1962869"/>
              <a:ext cx="5422" cy="72675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קבוצה 96"/>
          <p:cNvGrpSpPr/>
          <p:nvPr/>
        </p:nvGrpSpPr>
        <p:grpSpPr>
          <a:xfrm>
            <a:off x="7935400" y="4921945"/>
            <a:ext cx="149245" cy="152060"/>
            <a:chOff x="8144048" y="3822404"/>
            <a:chExt cx="298203" cy="522768"/>
          </a:xfrm>
        </p:grpSpPr>
        <p:cxnSp>
          <p:nvCxnSpPr>
            <p:cNvPr id="98" name="מחבר ישר 97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4623191" y="3636347"/>
            <a:ext cx="769121" cy="960336"/>
            <a:chOff x="1536390" y="1453735"/>
            <a:chExt cx="769121" cy="960336"/>
          </a:xfrm>
        </p:grpSpPr>
        <p:sp>
          <p:nvSpPr>
            <p:cNvPr id="39" name="TextBox 38"/>
            <p:cNvSpPr txBox="1"/>
            <p:nvPr/>
          </p:nvSpPr>
          <p:spPr>
            <a:xfrm>
              <a:off x="1536390" y="1453735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prev</a:t>
              </a:r>
              <a:endParaRPr lang="he-IL" dirty="0"/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1759735" y="1704761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1" name="מחבר חץ ישר 40"/>
            <p:cNvCxnSpPr/>
            <p:nvPr/>
          </p:nvCxnSpPr>
          <p:spPr>
            <a:xfrm>
              <a:off x="1930948" y="1962869"/>
              <a:ext cx="24374" cy="45120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/>
          <p:cNvGrpSpPr/>
          <p:nvPr/>
        </p:nvGrpSpPr>
        <p:grpSpPr>
          <a:xfrm>
            <a:off x="7748856" y="3610426"/>
            <a:ext cx="769121" cy="995077"/>
            <a:chOff x="1570243" y="1467208"/>
            <a:chExt cx="769121" cy="995077"/>
          </a:xfrm>
        </p:grpSpPr>
        <p:sp>
          <p:nvSpPr>
            <p:cNvPr id="43" name="TextBox 42"/>
            <p:cNvSpPr txBox="1"/>
            <p:nvPr/>
          </p:nvSpPr>
          <p:spPr>
            <a:xfrm>
              <a:off x="1570243" y="1467208"/>
              <a:ext cx="7691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next</a:t>
              </a:r>
              <a:endParaRPr lang="he-IL" dirty="0"/>
            </a:p>
          </p:txBody>
        </p:sp>
        <p:sp>
          <p:nvSpPr>
            <p:cNvPr id="44" name="מלבן מעוגל 43"/>
            <p:cNvSpPr/>
            <p:nvPr/>
          </p:nvSpPr>
          <p:spPr>
            <a:xfrm>
              <a:off x="1752971" y="1749648"/>
              <a:ext cx="366800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5" name="מחבר חץ ישר 44"/>
            <p:cNvCxnSpPr/>
            <p:nvPr/>
          </p:nvCxnSpPr>
          <p:spPr>
            <a:xfrm>
              <a:off x="1907033" y="1991688"/>
              <a:ext cx="3368" cy="4705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8051519" y="4536174"/>
            <a:ext cx="149245" cy="152060"/>
            <a:chOff x="8144048" y="3822404"/>
            <a:chExt cx="298203" cy="522768"/>
          </a:xfrm>
        </p:grpSpPr>
        <p:cxnSp>
          <p:nvCxnSpPr>
            <p:cNvPr id="47" name="מחבר ישר 46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קבוצה 48"/>
          <p:cNvGrpSpPr/>
          <p:nvPr/>
        </p:nvGrpSpPr>
        <p:grpSpPr>
          <a:xfrm>
            <a:off x="5007751" y="4515864"/>
            <a:ext cx="149245" cy="152060"/>
            <a:chOff x="8144048" y="3822404"/>
            <a:chExt cx="298203" cy="522768"/>
          </a:xfrm>
        </p:grpSpPr>
        <p:cxnSp>
          <p:nvCxnSpPr>
            <p:cNvPr id="50" name="מחבר ישר 49"/>
            <p:cNvCxnSpPr/>
            <p:nvPr/>
          </p:nvCxnSpPr>
          <p:spPr>
            <a:xfrm flipH="1">
              <a:off x="8218966" y="3845442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/>
            <p:cNvCxnSpPr/>
            <p:nvPr/>
          </p:nvCxnSpPr>
          <p:spPr>
            <a:xfrm flipH="1">
              <a:off x="8144048" y="3822404"/>
              <a:ext cx="223285" cy="49973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מלבן מעוגל 51"/>
          <p:cNvSpPr/>
          <p:nvPr/>
        </p:nvSpPr>
        <p:spPr>
          <a:xfrm>
            <a:off x="463453" y="5070654"/>
            <a:ext cx="2387747" cy="66774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3" name="מחבר ישר 52"/>
          <p:cNvCxnSpPr/>
          <p:nvPr/>
        </p:nvCxnSpPr>
        <p:spPr>
          <a:xfrm>
            <a:off x="5734264" y="4162949"/>
            <a:ext cx="1713082" cy="119019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 flipH="1">
            <a:off x="5689536" y="4259685"/>
            <a:ext cx="1550544" cy="1204326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517977" y="2372019"/>
            <a:ext cx="24782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/>
              <a:t>יוחזר ערך </a:t>
            </a:r>
            <a:r>
              <a:rPr lang="en-US" sz="2000" dirty="0"/>
              <a:t>null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487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בנאים של חוליה דו-כיוונית </a:t>
            </a:r>
            <a:endParaRPr dirty="0"/>
          </a:p>
        </p:txBody>
      </p:sp>
      <p:sp>
        <p:nvSpPr>
          <p:cNvPr id="167" name="Google Shape;167;g82e488cbc7_0_21"/>
          <p:cNvSpPr txBox="1">
            <a:spLocks noGrp="1"/>
          </p:cNvSpPr>
          <p:nvPr>
            <p:ph type="body" idx="1"/>
          </p:nvPr>
        </p:nvSpPr>
        <p:spPr>
          <a:xfrm>
            <a:off x="515275" y="1185680"/>
            <a:ext cx="8307000" cy="16571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	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 </a:t>
            </a:r>
            <a:endParaRPr dirty="0"/>
          </a:p>
        </p:txBody>
      </p:sp>
      <p:sp>
        <p:nvSpPr>
          <p:cNvPr id="168" name="Google Shape;168;g82e488cbc7_0_21"/>
          <p:cNvSpPr txBox="1">
            <a:spLocks noGrp="1"/>
          </p:cNvSpPr>
          <p:nvPr>
            <p:ph type="body" idx="2"/>
          </p:nvPr>
        </p:nvSpPr>
        <p:spPr>
          <a:xfrm>
            <a:off x="790375" y="3231328"/>
            <a:ext cx="8031900" cy="3046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he-IL" dirty="0">
                <a:noFill/>
              </a:rPr>
              <a:t>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A2752-8AC4-4658-A098-EC0D03EF3EA2}"/>
              </a:ext>
            </a:extLst>
          </p:cNvPr>
          <p:cNvSpPr txBox="1"/>
          <p:nvPr/>
        </p:nvSpPr>
        <p:spPr>
          <a:xfrm>
            <a:off x="1274618" y="3408031"/>
            <a:ext cx="652259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err="1"/>
              <a:t>BinNode</a:t>
            </a:r>
            <a:r>
              <a:rPr lang="en-US" sz="1800" dirty="0"/>
              <a:t>&lt;Integer&gt; p1 = new </a:t>
            </a:r>
            <a:r>
              <a:rPr lang="en-US" sz="1800" dirty="0" err="1"/>
              <a:t>BinNode</a:t>
            </a:r>
            <a:r>
              <a:rPr lang="en-US" sz="1800" dirty="0"/>
              <a:t>&lt;Integer&gt; (20);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he-IL" sz="1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76" y="1190121"/>
            <a:ext cx="7896225" cy="1924050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16" y="5485976"/>
            <a:ext cx="3041443" cy="1074908"/>
          </a:xfrm>
          <a:prstGeom prst="rect">
            <a:avLst/>
          </a:prstGeom>
        </p:spPr>
      </p:pic>
      <p:grpSp>
        <p:nvGrpSpPr>
          <p:cNvPr id="25" name="קבוצה 24"/>
          <p:cNvGrpSpPr/>
          <p:nvPr/>
        </p:nvGrpSpPr>
        <p:grpSpPr>
          <a:xfrm>
            <a:off x="1976471" y="5476677"/>
            <a:ext cx="2022143" cy="356245"/>
            <a:chOff x="8437164" y="3556536"/>
            <a:chExt cx="2022143" cy="356245"/>
          </a:xfrm>
        </p:grpSpPr>
        <p:sp>
          <p:nvSpPr>
            <p:cNvPr id="26" name="TextBox 25"/>
            <p:cNvSpPr txBox="1"/>
            <p:nvPr/>
          </p:nvSpPr>
          <p:spPr>
            <a:xfrm>
              <a:off x="8437164" y="3580769"/>
              <a:ext cx="13832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p1</a:t>
              </a:r>
              <a:endParaRPr lang="he-IL" dirty="0"/>
            </a:p>
          </p:txBody>
        </p:sp>
        <p:sp>
          <p:nvSpPr>
            <p:cNvPr id="27" name="מלבן מעוגל 26"/>
            <p:cNvSpPr/>
            <p:nvPr/>
          </p:nvSpPr>
          <p:spPr>
            <a:xfrm>
              <a:off x="9363740" y="3556536"/>
              <a:ext cx="362408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8" name="מחבר חץ ישר 27"/>
            <p:cNvCxnSpPr/>
            <p:nvPr/>
          </p:nvCxnSpPr>
          <p:spPr>
            <a:xfrm flipV="1">
              <a:off x="9539587" y="3769755"/>
              <a:ext cx="919720" cy="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54346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2046431" y="789556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sz="4400" dirty="0"/>
              <a:t>תרגילים 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1016149" y="1329556"/>
            <a:ext cx="9062180" cy="45467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200" dirty="0"/>
              <a:t>     </a:t>
            </a:r>
          </a:p>
          <a:p>
            <a:pPr lvl="0" indent="-457200" algn="r">
              <a:lnSpc>
                <a:spcPct val="150000"/>
              </a:lnSpc>
              <a:spcAft>
                <a:spcPts val="600"/>
              </a:spcAft>
              <a:buAutoNum type="arabicParenR"/>
            </a:pPr>
            <a:r>
              <a:rPr lang="he-IL" dirty="0"/>
              <a:t>כתוב פעולה חיצונית המדפיסה רשימה דו כיוונית.</a:t>
            </a:r>
          </a:p>
          <a:p>
            <a:pPr indent="-457200">
              <a:lnSpc>
                <a:spcPct val="150000"/>
              </a:lnSpc>
              <a:spcAft>
                <a:spcPts val="600"/>
              </a:spcAft>
              <a:buFont typeface="Arial"/>
              <a:buAutoNum type="arabicParenR"/>
            </a:pPr>
            <a:r>
              <a:rPr lang="he-IL" dirty="0"/>
              <a:t> כתוב פעולה חיצונית המדפיסה רשימה דו כיוונית בצורה הפוכה .</a:t>
            </a:r>
          </a:p>
          <a:p>
            <a:pPr lvl="0" indent="-457200" algn="r">
              <a:lnSpc>
                <a:spcPct val="150000"/>
              </a:lnSpc>
              <a:spcAft>
                <a:spcPts val="600"/>
              </a:spcAft>
              <a:buAutoNum type="arabicParenR"/>
            </a:pPr>
            <a:r>
              <a:rPr lang="he-IL" dirty="0"/>
              <a:t>כתוב פעולה  בוליאנית המקבלת רשימה של תווים ומחזירה אמת אם איברי הרשימה מהווים </a:t>
            </a:r>
            <a:r>
              <a:rPr lang="he-IL" dirty="0" err="1"/>
              <a:t>פולינדרום</a:t>
            </a:r>
            <a:r>
              <a:rPr lang="he-IL" dirty="0"/>
              <a:t> אחרת החזר שקר</a:t>
            </a:r>
          </a:p>
          <a:p>
            <a:pPr marL="0" lvl="0" indent="0" algn="r">
              <a:lnSpc>
                <a:spcPct val="150000"/>
              </a:lnSpc>
              <a:spcAft>
                <a:spcPts val="600"/>
              </a:spcAft>
              <a:buNone/>
            </a:pPr>
            <a:r>
              <a:rPr lang="he-I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355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3173869" y="664714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sz="3600" dirty="0"/>
              <a:t>הפעולה </a:t>
            </a:r>
            <a:r>
              <a:rPr lang="en-US" sz="3600" dirty="0" err="1"/>
              <a:t>getlast</a:t>
            </a:r>
            <a:r>
              <a:rPr lang="en-US" sz="3600" dirty="0"/>
              <a:t>()</a:t>
            </a:r>
          </a:p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sz="3600" dirty="0"/>
              <a:t>מחזירה הפניה לחוליה האחרונה ברשימה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662621"/>
            <a:ext cx="8031900" cy="513231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600" dirty="0"/>
              <a:t>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Public static </a:t>
            </a:r>
            <a:r>
              <a:rPr lang="en-US" sz="2000" dirty="0" err="1"/>
              <a:t>BinNode</a:t>
            </a:r>
            <a:r>
              <a:rPr lang="en-US" sz="2000" dirty="0"/>
              <a:t>&lt;char&gt;  </a:t>
            </a:r>
            <a:r>
              <a:rPr lang="en-US" sz="2000" dirty="0" err="1"/>
              <a:t>getLast</a:t>
            </a:r>
            <a:r>
              <a:rPr lang="en-US" sz="2000" dirty="0"/>
              <a:t> (</a:t>
            </a:r>
            <a:r>
              <a:rPr lang="en-US" sz="2000" dirty="0" err="1"/>
              <a:t>BinNode</a:t>
            </a:r>
            <a:r>
              <a:rPr lang="en-US" sz="2000" dirty="0"/>
              <a:t>&lt;char&gt; </a:t>
            </a:r>
            <a:r>
              <a:rPr lang="en-US" sz="2000" dirty="0" err="1"/>
              <a:t>blist</a:t>
            </a:r>
            <a:r>
              <a:rPr lang="en-US" sz="2000" dirty="0"/>
              <a:t>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if (</a:t>
            </a:r>
            <a:r>
              <a:rPr lang="en-US" sz="2000" dirty="0" err="1"/>
              <a:t>Blist</a:t>
            </a:r>
            <a:r>
              <a:rPr lang="en-US" sz="2000" dirty="0"/>
              <a:t> !=null)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</a:t>
            </a:r>
            <a:r>
              <a:rPr lang="en-US" sz="2000" dirty="0" err="1"/>
              <a:t>BinNode</a:t>
            </a:r>
            <a:r>
              <a:rPr lang="en-US" sz="2000" dirty="0"/>
              <a:t>&lt;char&gt; </a:t>
            </a:r>
            <a:r>
              <a:rPr lang="en-US" sz="2000" dirty="0" err="1"/>
              <a:t>pos</a:t>
            </a:r>
            <a:r>
              <a:rPr lang="en-US" sz="2000" dirty="0"/>
              <a:t>=</a:t>
            </a:r>
            <a:r>
              <a:rPr lang="en-US" sz="2000" dirty="0" err="1"/>
              <a:t>blist</a:t>
            </a:r>
            <a:r>
              <a:rPr lang="en-US" sz="2000" dirty="0"/>
              <a:t>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while (</a:t>
            </a:r>
            <a:r>
              <a:rPr lang="en-US" sz="2000" dirty="0" err="1"/>
              <a:t>pos.getRight</a:t>
            </a:r>
            <a:r>
              <a:rPr lang="en-US" sz="2000" dirty="0"/>
              <a:t>() !=null)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      </a:t>
            </a:r>
            <a:r>
              <a:rPr lang="en-US" sz="2000" dirty="0" err="1"/>
              <a:t>pos</a:t>
            </a:r>
            <a:r>
              <a:rPr lang="en-US" sz="2000" dirty="0"/>
              <a:t>= </a:t>
            </a:r>
            <a:r>
              <a:rPr lang="en-US" sz="2000" dirty="0" err="1"/>
              <a:t>pos.getRight</a:t>
            </a:r>
            <a:r>
              <a:rPr lang="en-US" sz="2000" dirty="0"/>
              <a:t>() 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return true;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}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return null;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28658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sz="4000" dirty="0"/>
              <a:t>הדפסת רשימה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400" dirty="0"/>
              <a:t>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Public static void </a:t>
            </a:r>
            <a:r>
              <a:rPr lang="en-US" sz="2000" dirty="0" err="1"/>
              <a:t>printList</a:t>
            </a:r>
            <a:r>
              <a:rPr lang="en-US" sz="2000" dirty="0"/>
              <a:t> (</a:t>
            </a:r>
            <a:r>
              <a:rPr lang="en-US" sz="2000" dirty="0" err="1"/>
              <a:t>BinNode</a:t>
            </a:r>
            <a:r>
              <a:rPr lang="en-US" sz="2000" dirty="0"/>
              <a:t>&lt;char&gt; list)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If (list != null)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list=</a:t>
            </a:r>
            <a:r>
              <a:rPr lang="en-US" sz="2000" dirty="0" err="1"/>
              <a:t>getFirst</a:t>
            </a:r>
            <a:r>
              <a:rPr lang="en-US" sz="2000" dirty="0"/>
              <a:t>(list);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while (</a:t>
            </a:r>
            <a:r>
              <a:rPr lang="en-US" sz="2000" dirty="0" err="1"/>
              <a:t>list.getRight</a:t>
            </a:r>
            <a:r>
              <a:rPr lang="en-US" sz="2000" dirty="0"/>
              <a:t>() !=null)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     </a:t>
            </a:r>
            <a:r>
              <a:rPr lang="en-US" sz="2000" dirty="0" err="1"/>
              <a:t>system.println</a:t>
            </a:r>
            <a:r>
              <a:rPr lang="en-US" sz="2000" dirty="0"/>
              <a:t>(</a:t>
            </a:r>
            <a:r>
              <a:rPr lang="en-US" sz="2000" dirty="0" err="1"/>
              <a:t>list.getValue</a:t>
            </a:r>
            <a:r>
              <a:rPr lang="en-US" sz="2000" dirty="0"/>
              <a:t>());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      list= </a:t>
            </a:r>
            <a:r>
              <a:rPr lang="en-US" sz="2000" dirty="0" err="1"/>
              <a:t>list.getRight</a:t>
            </a:r>
            <a:r>
              <a:rPr lang="en-US" sz="2000" dirty="0"/>
              <a:t>() 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}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}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239182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sz="4000" dirty="0"/>
              <a:t>הדפסת רשימה בצורה הפוכה 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600" dirty="0"/>
              <a:t>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Public static void </a:t>
            </a:r>
            <a:r>
              <a:rPr lang="en-US" sz="2000" dirty="0" err="1"/>
              <a:t>PrintOpositList</a:t>
            </a:r>
            <a:r>
              <a:rPr lang="en-US" sz="2000" dirty="0"/>
              <a:t> (</a:t>
            </a:r>
            <a:r>
              <a:rPr lang="en-US" sz="2000" dirty="0" err="1"/>
              <a:t>BinNode</a:t>
            </a:r>
            <a:r>
              <a:rPr lang="en-US" sz="2000" dirty="0"/>
              <a:t>&lt;char&gt; list)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if (list !=null)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list=</a:t>
            </a:r>
            <a:r>
              <a:rPr lang="en-US" sz="2000" dirty="0" err="1"/>
              <a:t>getLast</a:t>
            </a:r>
            <a:r>
              <a:rPr lang="en-US" sz="2000" dirty="0"/>
              <a:t>(list);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while (</a:t>
            </a:r>
            <a:r>
              <a:rPr lang="en-US" sz="2000" dirty="0" err="1"/>
              <a:t>list.getLeft</a:t>
            </a:r>
            <a:r>
              <a:rPr lang="en-US" sz="2000" dirty="0"/>
              <a:t>() !=null)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     </a:t>
            </a:r>
            <a:r>
              <a:rPr lang="en-US" sz="2000" dirty="0" err="1"/>
              <a:t>system.println</a:t>
            </a:r>
            <a:r>
              <a:rPr lang="en-US" sz="2000" dirty="0"/>
              <a:t>(</a:t>
            </a:r>
            <a:r>
              <a:rPr lang="en-US" sz="2000" dirty="0" err="1"/>
              <a:t>list.getValue</a:t>
            </a:r>
            <a:r>
              <a:rPr lang="en-US" sz="2000" dirty="0"/>
              <a:t>());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      list= </a:t>
            </a:r>
            <a:r>
              <a:rPr lang="en-US" sz="2000" dirty="0" err="1"/>
              <a:t>list.getLeft</a:t>
            </a:r>
            <a:r>
              <a:rPr lang="en-US" sz="2000" dirty="0"/>
              <a:t>() 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}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45369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2506219" y="780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sz="3600" dirty="0"/>
              <a:t>אלגוריתם לבדיקה אם רשימה דו כיוונית של תווים </a:t>
            </a:r>
            <a:r>
              <a:rPr lang="he-IL" sz="3600" dirty="0" err="1"/>
              <a:t>פולינדרום</a:t>
            </a:r>
            <a:endParaRPr lang="he-IL" sz="3600" dirty="0"/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652825" y="1455681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600" dirty="0"/>
              <a:t>     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Public static </a:t>
            </a:r>
            <a:r>
              <a:rPr lang="en-US" sz="2000" dirty="0" err="1"/>
              <a:t>boolean</a:t>
            </a:r>
            <a:r>
              <a:rPr lang="en-US" sz="2000" dirty="0"/>
              <a:t> </a:t>
            </a:r>
            <a:r>
              <a:rPr lang="en-US" sz="2000" dirty="0" err="1"/>
              <a:t>polindrom</a:t>
            </a:r>
            <a:r>
              <a:rPr lang="en-US" sz="2000" dirty="0"/>
              <a:t> (</a:t>
            </a:r>
            <a:r>
              <a:rPr lang="en-US" sz="2000" dirty="0" err="1"/>
              <a:t>BinNode</a:t>
            </a:r>
            <a:r>
              <a:rPr lang="en-US" sz="2000" dirty="0"/>
              <a:t>&lt;char&gt; list)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</a:t>
            </a:r>
            <a:r>
              <a:rPr lang="en-US" sz="2000" dirty="0" err="1"/>
              <a:t>BinNode</a:t>
            </a:r>
            <a:r>
              <a:rPr lang="en-US" sz="2000" dirty="0"/>
              <a:t>&lt;char&gt; p1=</a:t>
            </a:r>
            <a:r>
              <a:rPr lang="en-US" sz="2000" dirty="0" err="1"/>
              <a:t>getFirst</a:t>
            </a:r>
            <a:r>
              <a:rPr lang="en-US" sz="2000" dirty="0"/>
              <a:t>(list);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</a:t>
            </a:r>
            <a:r>
              <a:rPr lang="en-US" sz="2000" dirty="0" err="1"/>
              <a:t>BinNode</a:t>
            </a:r>
            <a:r>
              <a:rPr lang="en-US" sz="2000" dirty="0"/>
              <a:t>&lt;char&gt; p2=</a:t>
            </a:r>
            <a:r>
              <a:rPr lang="en-US" sz="2000" dirty="0" err="1"/>
              <a:t>getLast</a:t>
            </a:r>
            <a:r>
              <a:rPr lang="en-US" sz="2000" dirty="0"/>
              <a:t>(list);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while (p2.getLeft() !=p1  || p1!=p2)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{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    if (p1.getValue() !=p2.GetValue())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         return false;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     p1=p1.getRight();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     p2=p2.getLeft();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}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     return true;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139404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2506219" y="780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שאלת בגרות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652825" y="1455681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200" dirty="0"/>
              <a:t>    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D7676C0-52D3-473E-B028-1E754ABB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040"/>
            <a:ext cx="8355724" cy="67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86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2506219" y="780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שאלת בגרות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652825" y="1455681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200" dirty="0"/>
              <a:t>    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BAF3B21-1E0E-4DCB-8C35-5767740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20" y="1671392"/>
            <a:ext cx="7944959" cy="3515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A32D2D-D289-48E1-9575-A4D1A3DB0442}"/>
              </a:ext>
            </a:extLst>
          </p:cNvPr>
          <p:cNvSpPr txBox="1"/>
          <p:nvPr/>
        </p:nvSpPr>
        <p:spPr>
          <a:xfrm>
            <a:off x="3486413" y="3231916"/>
            <a:ext cx="253288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err="1"/>
              <a:t>pos.getLeft</a:t>
            </a:r>
            <a:r>
              <a:rPr lang="en-US" sz="1600" b="1" dirty="0"/>
              <a:t>() != null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28067176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2506219" y="780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שאלת בגרות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652825" y="1455681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200" dirty="0"/>
              <a:t>    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BAF3B21-1E0E-4DCB-8C35-5767740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20" y="1671392"/>
            <a:ext cx="7944959" cy="3515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074CEB-56D7-4D72-8F24-3363AA055EB2}"/>
              </a:ext>
            </a:extLst>
          </p:cNvPr>
          <p:cNvSpPr txBox="1"/>
          <p:nvPr/>
        </p:nvSpPr>
        <p:spPr>
          <a:xfrm>
            <a:off x="3486413" y="3231916"/>
            <a:ext cx="253288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err="1"/>
              <a:t>pos.getLeft</a:t>
            </a:r>
            <a:r>
              <a:rPr lang="en-US" sz="1600" b="1" dirty="0"/>
              <a:t>() != null</a:t>
            </a:r>
            <a:endParaRPr lang="he-IL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1F3F4-29C4-4878-A97B-9B8FC247667F}"/>
              </a:ext>
            </a:extLst>
          </p:cNvPr>
          <p:cNvSpPr txBox="1"/>
          <p:nvPr/>
        </p:nvSpPr>
        <p:spPr>
          <a:xfrm>
            <a:off x="4086002" y="3560642"/>
            <a:ext cx="1508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err="1"/>
              <a:t>pos.getLeft</a:t>
            </a:r>
            <a:r>
              <a:rPr lang="en-US" sz="1600" b="1" dirty="0"/>
              <a:t>()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9061730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2506219" y="780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שאלת בגרות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652825" y="1455681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200" dirty="0"/>
              <a:t>    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BAF3B21-1E0E-4DCB-8C35-5767740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20" y="1671392"/>
            <a:ext cx="7944959" cy="3515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C2A61-BB0B-41AC-A37F-D266D960E088}"/>
              </a:ext>
            </a:extLst>
          </p:cNvPr>
          <p:cNvSpPr txBox="1"/>
          <p:nvPr/>
        </p:nvSpPr>
        <p:spPr>
          <a:xfrm>
            <a:off x="3486413" y="3231916"/>
            <a:ext cx="253288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err="1"/>
              <a:t>pos.getLeft</a:t>
            </a:r>
            <a:r>
              <a:rPr lang="en-US" sz="1600" b="1" dirty="0"/>
              <a:t>() != null</a:t>
            </a:r>
            <a:endParaRPr lang="he-IL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97778-6E0E-45B8-8B76-0C725E467275}"/>
              </a:ext>
            </a:extLst>
          </p:cNvPr>
          <p:cNvSpPr txBox="1"/>
          <p:nvPr/>
        </p:nvSpPr>
        <p:spPr>
          <a:xfrm>
            <a:off x="4086002" y="3560642"/>
            <a:ext cx="1508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err="1"/>
              <a:t>pos.getLeft</a:t>
            </a:r>
            <a:r>
              <a:rPr lang="en-US" sz="1600" b="1" dirty="0"/>
              <a:t>()</a:t>
            </a:r>
            <a:endParaRPr lang="he-IL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CDEF9-7AF2-4CCD-B0F9-B431E58C7BA9}"/>
              </a:ext>
            </a:extLst>
          </p:cNvPr>
          <p:cNvSpPr txBox="1"/>
          <p:nvPr/>
        </p:nvSpPr>
        <p:spPr>
          <a:xfrm>
            <a:off x="3931920" y="3878929"/>
            <a:ext cx="8607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err="1"/>
              <a:t>pos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29283000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3429763" y="767808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שאלת בגרות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652825" y="1455681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200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EB559-CFEB-4D01-B321-615291F83189}"/>
              </a:ext>
            </a:extLst>
          </p:cNvPr>
          <p:cNvSpPr/>
          <p:nvPr/>
        </p:nvSpPr>
        <p:spPr>
          <a:xfrm>
            <a:off x="0" y="0"/>
            <a:ext cx="5192110" cy="1249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D6551AF-8B6F-496F-B06C-847F5A951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02" y="1"/>
            <a:ext cx="66521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3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2e488cbc7_0_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בנאים של חוליה דו-כיוונית </a:t>
            </a:r>
            <a:endParaRPr dirty="0"/>
          </a:p>
        </p:txBody>
      </p:sp>
      <p:sp>
        <p:nvSpPr>
          <p:cNvPr id="167" name="Google Shape;167;g82e488cbc7_0_21"/>
          <p:cNvSpPr txBox="1">
            <a:spLocks noGrp="1"/>
          </p:cNvSpPr>
          <p:nvPr>
            <p:ph type="body" idx="1"/>
          </p:nvPr>
        </p:nvSpPr>
        <p:spPr>
          <a:xfrm>
            <a:off x="515275" y="1185680"/>
            <a:ext cx="8307000" cy="16571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	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dirty="0"/>
              <a:t> </a:t>
            </a:r>
            <a:endParaRPr dirty="0"/>
          </a:p>
        </p:txBody>
      </p:sp>
      <p:sp>
        <p:nvSpPr>
          <p:cNvPr id="168" name="Google Shape;168;g82e488cbc7_0_21"/>
          <p:cNvSpPr txBox="1">
            <a:spLocks noGrp="1"/>
          </p:cNvSpPr>
          <p:nvPr>
            <p:ph type="body" idx="2"/>
          </p:nvPr>
        </p:nvSpPr>
        <p:spPr>
          <a:xfrm>
            <a:off x="790375" y="3231328"/>
            <a:ext cx="8031900" cy="3046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he-IL" dirty="0">
                <a:noFill/>
              </a:rPr>
              <a:t>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A2752-8AC4-4658-A098-EC0D03EF3EA2}"/>
              </a:ext>
            </a:extLst>
          </p:cNvPr>
          <p:cNvSpPr txBox="1"/>
          <p:nvPr/>
        </p:nvSpPr>
        <p:spPr>
          <a:xfrm>
            <a:off x="1274618" y="3408031"/>
            <a:ext cx="721725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err="1"/>
              <a:t>BinNode</a:t>
            </a:r>
            <a:r>
              <a:rPr lang="en-US" sz="1800" dirty="0"/>
              <a:t>&lt;Integer&gt; p1 = new </a:t>
            </a:r>
            <a:r>
              <a:rPr lang="en-US" sz="1800" dirty="0" err="1"/>
              <a:t>BinNode</a:t>
            </a:r>
            <a:r>
              <a:rPr lang="en-US" sz="1800" dirty="0"/>
              <a:t>&lt;Integer&gt; (20);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/>
              <a:t>BinNode</a:t>
            </a:r>
            <a:r>
              <a:rPr lang="en-US" sz="1800" dirty="0"/>
              <a:t>&lt;</a:t>
            </a:r>
            <a:r>
              <a:rPr lang="en-US" sz="1800" dirty="0" err="1"/>
              <a:t>iInteger</a:t>
            </a:r>
            <a:r>
              <a:rPr lang="en-US" sz="1800" dirty="0"/>
              <a:t>&gt; p2= new </a:t>
            </a:r>
            <a:r>
              <a:rPr lang="en-US" sz="1800" dirty="0" err="1"/>
              <a:t>BinNode</a:t>
            </a:r>
            <a:r>
              <a:rPr lang="en-US" sz="1800" dirty="0"/>
              <a:t> &lt;Integer&gt; (p1, 26, null);</a:t>
            </a:r>
          </a:p>
          <a:p>
            <a:endParaRPr lang="en-US" sz="1800" dirty="0"/>
          </a:p>
          <a:p>
            <a:endParaRPr lang="he-IL" sz="1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76" y="1190121"/>
            <a:ext cx="7896225" cy="1924050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340" y="5444896"/>
            <a:ext cx="5563218" cy="1131239"/>
          </a:xfrm>
          <a:prstGeom prst="rect">
            <a:avLst/>
          </a:prstGeom>
        </p:spPr>
      </p:pic>
      <p:grpSp>
        <p:nvGrpSpPr>
          <p:cNvPr id="58" name="קבוצה 57"/>
          <p:cNvGrpSpPr/>
          <p:nvPr/>
        </p:nvGrpSpPr>
        <p:grpSpPr>
          <a:xfrm>
            <a:off x="1976471" y="5476677"/>
            <a:ext cx="2022143" cy="356245"/>
            <a:chOff x="8437164" y="3556536"/>
            <a:chExt cx="2022143" cy="356245"/>
          </a:xfrm>
        </p:grpSpPr>
        <p:sp>
          <p:nvSpPr>
            <p:cNvPr id="59" name="TextBox 58"/>
            <p:cNvSpPr txBox="1"/>
            <p:nvPr/>
          </p:nvSpPr>
          <p:spPr>
            <a:xfrm>
              <a:off x="8437164" y="3580769"/>
              <a:ext cx="13832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p1</a:t>
              </a:r>
              <a:endParaRPr lang="he-IL" dirty="0"/>
            </a:p>
          </p:txBody>
        </p:sp>
        <p:sp>
          <p:nvSpPr>
            <p:cNvPr id="60" name="מלבן מעוגל 59"/>
            <p:cNvSpPr/>
            <p:nvPr/>
          </p:nvSpPr>
          <p:spPr>
            <a:xfrm>
              <a:off x="9363740" y="3556536"/>
              <a:ext cx="362408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1" name="מחבר חץ ישר 60"/>
            <p:cNvCxnSpPr/>
            <p:nvPr/>
          </p:nvCxnSpPr>
          <p:spPr>
            <a:xfrm flipV="1">
              <a:off x="9539587" y="3769755"/>
              <a:ext cx="919720" cy="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קבוצה 61"/>
          <p:cNvGrpSpPr/>
          <p:nvPr/>
        </p:nvGrpSpPr>
        <p:grpSpPr>
          <a:xfrm>
            <a:off x="6896671" y="4540495"/>
            <a:ext cx="1383221" cy="960415"/>
            <a:chOff x="8847976" y="3282458"/>
            <a:chExt cx="1383221" cy="960415"/>
          </a:xfrm>
        </p:grpSpPr>
        <p:sp>
          <p:nvSpPr>
            <p:cNvPr id="63" name="TextBox 62"/>
            <p:cNvSpPr txBox="1"/>
            <p:nvPr/>
          </p:nvSpPr>
          <p:spPr>
            <a:xfrm>
              <a:off x="8847976" y="3282458"/>
              <a:ext cx="138322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dirty="0"/>
                <a:t>p2</a:t>
              </a:r>
              <a:endParaRPr lang="he-IL" dirty="0"/>
            </a:p>
          </p:txBody>
        </p:sp>
        <p:sp>
          <p:nvSpPr>
            <p:cNvPr id="64" name="מלבן מעוגל 63"/>
            <p:cNvSpPr/>
            <p:nvPr/>
          </p:nvSpPr>
          <p:spPr>
            <a:xfrm>
              <a:off x="9363740" y="3556536"/>
              <a:ext cx="362408" cy="356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5" name="מחבר חץ ישר 64"/>
            <p:cNvCxnSpPr/>
            <p:nvPr/>
          </p:nvCxnSpPr>
          <p:spPr>
            <a:xfrm>
              <a:off x="9539587" y="3769757"/>
              <a:ext cx="5357" cy="47311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646" y="5954233"/>
            <a:ext cx="190925" cy="2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758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DA008-39D8-4C5A-AC17-8F06C29DF860}"/>
              </a:ext>
            </a:extLst>
          </p:cNvPr>
          <p:cNvSpPr/>
          <p:nvPr/>
        </p:nvSpPr>
        <p:spPr>
          <a:xfrm>
            <a:off x="0" y="0"/>
            <a:ext cx="652825" cy="1249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3404267" y="245648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שאלת בגרות 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652825" y="1455681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200" dirty="0"/>
              <a:t>    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25A04B9-C383-4AA7-AA36-C4E714E7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30" y="115614"/>
            <a:ext cx="8817709" cy="658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DB9B83-C65D-41C5-B71E-0D970E73BF32}"/>
              </a:ext>
            </a:extLst>
          </p:cNvPr>
          <p:cNvSpPr txBox="1"/>
          <p:nvPr/>
        </p:nvSpPr>
        <p:spPr>
          <a:xfrm>
            <a:off x="-1683467" y="6392319"/>
            <a:ext cx="467258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הפתרון נלקח מהאתר של הילה קדמן </a:t>
            </a:r>
          </a:p>
        </p:txBody>
      </p:sp>
    </p:spTree>
    <p:extLst>
      <p:ext uri="{BB962C8B-B14F-4D97-AF65-F5344CB8AC3E}">
        <p14:creationId xmlns:p14="http://schemas.microsoft.com/office/powerpoint/2010/main" val="8390387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2e488cbc7_0_35"/>
          <p:cNvSpPr txBox="1">
            <a:spLocks noGrp="1"/>
          </p:cNvSpPr>
          <p:nvPr>
            <p:ph type="title"/>
          </p:nvPr>
        </p:nvSpPr>
        <p:spPr>
          <a:xfrm>
            <a:off x="1838569" y="465681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br>
              <a:rPr lang="he-IL" dirty="0"/>
            </a:br>
            <a:endParaRPr dirty="0"/>
          </a:p>
        </p:txBody>
      </p:sp>
      <p:sp>
        <p:nvSpPr>
          <p:cNvPr id="183" name="Google Shape;183;g82e488cbc7_0_35"/>
          <p:cNvSpPr txBox="1">
            <a:spLocks noGrp="1"/>
          </p:cNvSpPr>
          <p:nvPr>
            <p:ph type="body" idx="1"/>
          </p:nvPr>
        </p:nvSpPr>
        <p:spPr>
          <a:xfrm>
            <a:off x="1838569" y="2766699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sz="6600" dirty="0"/>
              <a:t>תודה על ההקשבה!</a:t>
            </a:r>
          </a:p>
        </p:txBody>
      </p:sp>
      <p:sp>
        <p:nvSpPr>
          <p:cNvPr id="184" name="Google Shape;184;g82e488cbc7_0_35"/>
          <p:cNvSpPr txBox="1">
            <a:spLocks noGrp="1"/>
          </p:cNvSpPr>
          <p:nvPr>
            <p:ph type="body" idx="2"/>
          </p:nvPr>
        </p:nvSpPr>
        <p:spPr>
          <a:xfrm>
            <a:off x="991153" y="4390905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2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5957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8743</TotalTime>
  <Words>3756</Words>
  <Application>Microsoft Office PowerPoint</Application>
  <PresentationFormat>Widescreen</PresentationFormat>
  <Paragraphs>1757</Paragraphs>
  <Slides>92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6" baseType="lpstr">
      <vt:lpstr>Arial</vt:lpstr>
      <vt:lpstr>Calibri</vt:lpstr>
      <vt:lpstr>Varela Round</vt:lpstr>
      <vt:lpstr>ערכת נושא Office</vt:lpstr>
      <vt:lpstr>מערכת שידורים לאומית</vt:lpstr>
      <vt:lpstr>מדעי המחשב </vt:lpstr>
      <vt:lpstr>מה נלמד היום ?</vt:lpstr>
      <vt:lpstr>מדוע צריך BinNode חוליה דו כוונית ?</vt:lpstr>
      <vt:lpstr>עץ משפחה של סבים וסבתות של חיה</vt:lpstr>
      <vt:lpstr> -חוליה Node&lt;T&gt;תזכורת   </vt:lpstr>
      <vt:lpstr> -חוליה דו-כיווניתBinNode  </vt:lpstr>
      <vt:lpstr>בנאים של חוליה דו-כיוונית </vt:lpstr>
      <vt:lpstr>בנאים של חוליה דו-כיוונית </vt:lpstr>
      <vt:lpstr>בנאים של חוליה דו-כיוונית </vt:lpstr>
      <vt:lpstr>בנאים של חוליה דו-כיוונית   מה היה קורה אם היינו יוצרים חוליה ישירות בהגדרת הבנאי?</vt:lpstr>
      <vt:lpstr>בנאים של חוליה דו-כיוונית   מה היה קורה אם היינו יוצרים חוליה ישירות בהגדרת הבנאי?</vt:lpstr>
      <vt:lpstr>בנאים של חוליה דו-כיוונית   מה היה קורה אם היינו יוצרים חוליה ישירות בהגדרת הבנאי?</vt:lpstr>
      <vt:lpstr>בנאים של חוליה דו-כיוונית   מה היה קורה אם היינו יוצרים חוליה ישירות בהגדרת הבנאי?</vt:lpstr>
      <vt:lpstr>המחלקה  BinNode&lt;T&gt;</vt:lpstr>
      <vt:lpstr>שימוש המחלקה BinNode  רשימה דו-כיוונית </vt:lpstr>
      <vt:lpstr>רשימה דו כיוונית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יצירת רשימה 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מחיקת חוליה ברשימה דו-כיוונית  </vt:lpstr>
      <vt:lpstr>מחיקה חוליה BinNode מרשימה דו-כיוונית  </vt:lpstr>
      <vt:lpstr>מחיקת חוליה ברשימה דו כיוונית מצביע על החוליה   pos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מחיקת חוליה ברשימה דו כיוונית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Sivan Shimshila</cp:lastModifiedBy>
  <cp:revision>51</cp:revision>
  <dcterms:created xsi:type="dcterms:W3CDTF">2020-03-15T19:13:03Z</dcterms:created>
  <dcterms:modified xsi:type="dcterms:W3CDTF">2020-04-20T20:20:38Z</dcterms:modified>
</cp:coreProperties>
</file>