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322" r:id="rId4"/>
    <p:sldId id="318" r:id="rId5"/>
    <p:sldId id="320" r:id="rId6"/>
    <p:sldId id="323" r:id="rId7"/>
    <p:sldId id="314" r:id="rId8"/>
    <p:sldId id="317" r:id="rId9"/>
    <p:sldId id="319" r:id="rId10"/>
    <p:sldId id="291" r:id="rId1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48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ב'/סיון/תש"ף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05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58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35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39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ב'/סיון/תש"ף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חפץ מתחפש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59206" y="2937967"/>
            <a:ext cx="10872000" cy="720000"/>
          </a:xfrm>
        </p:spPr>
        <p:txBody>
          <a:bodyPr/>
          <a:lstStyle/>
          <a:p>
            <a:r>
              <a:rPr lang="he-IL" sz="3600" dirty="0">
                <a:sym typeface="Varela Round"/>
              </a:rPr>
              <a:t>עִם נוּרִית אַיָּל</a:t>
            </a:r>
          </a:p>
          <a:p>
            <a:endParaRPr lang="he-IL" sz="3600" dirty="0"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5206" y="68361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נעשה היום?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65097" y="1053615"/>
            <a:ext cx="9984112" cy="50585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he-IL" sz="4400" dirty="0">
                <a:cs typeface="Varela Round"/>
              </a:rPr>
              <a:t>נתחמם          </a:t>
            </a:r>
          </a:p>
          <a:p>
            <a:pPr>
              <a:lnSpc>
                <a:spcPct val="160000"/>
              </a:lnSpc>
            </a:pPr>
            <a:endParaRPr lang="he-IL" sz="4400" dirty="0">
              <a:cs typeface="Varela Round"/>
            </a:endParaRPr>
          </a:p>
          <a:p>
            <a:pPr>
              <a:lnSpc>
                <a:spcPct val="160000"/>
              </a:lnSpc>
            </a:pPr>
            <a:r>
              <a:rPr lang="he-IL" sz="4400" dirty="0">
                <a:cs typeface="Varela Round"/>
              </a:rPr>
              <a:t>נדמיין   </a:t>
            </a:r>
          </a:p>
          <a:p>
            <a:pPr>
              <a:lnSpc>
                <a:spcPct val="160000"/>
              </a:lnSpc>
            </a:pPr>
            <a:endParaRPr lang="he-IL" sz="4400" dirty="0">
              <a:cs typeface="Varela Round"/>
            </a:endParaRPr>
          </a:p>
          <a:p>
            <a:pPr>
              <a:lnSpc>
                <a:spcPct val="160000"/>
              </a:lnSpc>
            </a:pPr>
            <a:r>
              <a:rPr lang="he-IL" sz="4400" dirty="0">
                <a:cs typeface="Varela Round"/>
              </a:rPr>
              <a:t>נציג הצגות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06" y="1026645"/>
            <a:ext cx="2917316" cy="159956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4F3C323-2BC7-4377-AF1A-BAE7564C4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90" y="2038662"/>
            <a:ext cx="2327592" cy="234031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4FD95B7-D01D-4878-8F3D-275522897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684" y="4539612"/>
            <a:ext cx="1599560" cy="1599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51135-80F1-4837-9D7F-0076B8A5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13" y="0"/>
            <a:ext cx="11160000" cy="720000"/>
          </a:xfrm>
        </p:spPr>
        <p:txBody>
          <a:bodyPr/>
          <a:lstStyle/>
          <a:p>
            <a:r>
              <a:rPr lang="he-IL" dirty="0"/>
              <a:t>מה להביא?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79" y="1434215"/>
            <a:ext cx="4714734" cy="217565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53" y="412622"/>
            <a:ext cx="2218607" cy="2723610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5182579" y="787173"/>
            <a:ext cx="1604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חפצים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5622ACE-9574-4A37-8F32-DB96BF878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22" y="2046066"/>
            <a:ext cx="1999323" cy="333423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D75519D-16E2-4C7D-9558-02F0B1D88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7" y="3561346"/>
            <a:ext cx="2240116" cy="199822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E1AF144-AB05-4679-AD20-865B58527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425" y="4460614"/>
            <a:ext cx="3285472" cy="16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3610" y="493279"/>
            <a:ext cx="11160000" cy="720000"/>
          </a:xfrm>
        </p:spPr>
        <p:txBody>
          <a:bodyPr/>
          <a:lstStyle/>
          <a:p>
            <a:r>
              <a:rPr lang="he-IL" dirty="0"/>
              <a:t>בואו נציג הצגה!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95" y="1457012"/>
            <a:ext cx="4293734" cy="42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2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916325" y="37493"/>
            <a:ext cx="11160000" cy="720000"/>
          </a:xfrm>
        </p:spPr>
        <p:txBody>
          <a:bodyPr/>
          <a:lstStyle/>
          <a:p>
            <a:r>
              <a:rPr lang="he-IL" dirty="0">
                <a:cs typeface="Varela Round"/>
              </a:rPr>
              <a:t>מה עשינו היום?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67630" y="505638"/>
            <a:ext cx="10349890" cy="58467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התחממנו  </a:t>
            </a:r>
          </a:p>
          <a:p>
            <a:pPr>
              <a:lnSpc>
                <a:spcPct val="200000"/>
              </a:lnSpc>
            </a:pPr>
            <a:endParaRPr lang="he-IL" sz="3600" dirty="0">
              <a:cs typeface="Varela Round"/>
            </a:endParaRPr>
          </a:p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דמיינו</a:t>
            </a:r>
          </a:p>
          <a:p>
            <a:pPr>
              <a:lnSpc>
                <a:spcPct val="200000"/>
              </a:lnSpc>
            </a:pPr>
            <a:endParaRPr lang="he-IL" sz="3600" dirty="0">
              <a:cs typeface="Varela Round"/>
            </a:endParaRPr>
          </a:p>
          <a:p>
            <a:pPr>
              <a:lnSpc>
                <a:spcPct val="200000"/>
              </a:lnSpc>
            </a:pPr>
            <a:r>
              <a:rPr lang="he-IL" sz="3600" dirty="0">
                <a:cs typeface="Varela Round"/>
              </a:rPr>
              <a:t>הצגנו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15" y="947734"/>
            <a:ext cx="2444149" cy="134012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27C9EB2-312B-4E96-BBAA-D092DCBEE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95" y="2431992"/>
            <a:ext cx="1912643" cy="192309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57E2B8F-E2D5-4091-BDFD-5F06668A6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588" y="4643356"/>
            <a:ext cx="160338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8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175" y="171718"/>
            <a:ext cx="11160000" cy="720000"/>
          </a:xfrm>
        </p:spPr>
        <p:txBody>
          <a:bodyPr/>
          <a:lstStyle/>
          <a:p>
            <a:r>
              <a:rPr lang="he-IL" dirty="0"/>
              <a:t>ומה עוד?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27" y="632735"/>
            <a:ext cx="11629081" cy="586082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4000" dirty="0"/>
              <a:t>קְחוּ חֲפָצִים קְטַנִּים אוֹ גְּדוֹלִים</a:t>
            </a:r>
          </a:p>
          <a:p>
            <a:pPr>
              <a:lnSpc>
                <a:spcPct val="200000"/>
              </a:lnSpc>
            </a:pPr>
            <a:r>
              <a:rPr lang="he-IL" sz="4000" dirty="0"/>
              <a:t>בחרוּ מִשְׁטָח שֶׁיִּהְיֶה הַבָּמָה</a:t>
            </a:r>
          </a:p>
          <a:p>
            <a:pPr>
              <a:lnSpc>
                <a:spcPct val="200000"/>
              </a:lnSpc>
            </a:pPr>
            <a:r>
              <a:rPr lang="he-IL" sz="4000" dirty="0"/>
              <a:t>חַפְּשׂוּ אֶת הַחֵפֶץ</a:t>
            </a:r>
          </a:p>
          <a:p>
            <a:pPr>
              <a:lnSpc>
                <a:spcPct val="200000"/>
              </a:lnSpc>
            </a:pPr>
            <a:r>
              <a:rPr lang="he-IL" sz="4000" dirty="0"/>
              <a:t>ערכו הַצָּגָה!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9C75524A-2F2E-418A-B761-289197E58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82" y="3291648"/>
            <a:ext cx="839185" cy="139949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8F2AA4E-C0AC-4C3D-A1FD-2BD052D77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74" y="928122"/>
            <a:ext cx="946596" cy="84438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D7A313C-37D5-4AA9-A01E-7F58A8D5F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42335">
            <a:off x="4147038" y="878778"/>
            <a:ext cx="1611144" cy="80407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5EB10EF6-B428-436D-B052-61A94D11FD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7"/>
          <a:stretch/>
        </p:blipFill>
        <p:spPr>
          <a:xfrm>
            <a:off x="3113401" y="2417754"/>
            <a:ext cx="2319344" cy="720000"/>
          </a:xfrm>
          <a:prstGeom prst="rect">
            <a:avLst/>
          </a:prstGeom>
        </p:spPr>
      </p:pic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8C91E69D-F56A-48E5-89C5-D2227CE0BE0D}"/>
              </a:ext>
            </a:extLst>
          </p:cNvPr>
          <p:cNvGrpSpPr/>
          <p:nvPr/>
        </p:nvGrpSpPr>
        <p:grpSpPr>
          <a:xfrm>
            <a:off x="5222135" y="4863027"/>
            <a:ext cx="3177295" cy="1888058"/>
            <a:chOff x="5957587" y="5285301"/>
            <a:chExt cx="2914655" cy="1683686"/>
          </a:xfrm>
        </p:grpSpPr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F5A22F57-3BE4-4FB9-B316-D552EDDC1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587" y="5285301"/>
              <a:ext cx="2914655" cy="1572699"/>
            </a:xfrm>
            <a:prstGeom prst="rect">
              <a:avLst/>
            </a:prstGeom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BEF6A8F8-A346-4248-854E-119FD8AE7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513319">
              <a:off x="7167467" y="5684410"/>
              <a:ext cx="771530" cy="1284577"/>
            </a:xfrm>
            <a:prstGeom prst="rect">
              <a:avLst/>
            </a:prstGeom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C4EA4DB6-69A6-4A8E-A5FD-767FEF147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89711">
              <a:off x="6984110" y="5578087"/>
              <a:ext cx="707278" cy="352983"/>
            </a:xfrm>
            <a:prstGeom prst="rect">
              <a:avLst/>
            </a:prstGeom>
          </p:spPr>
        </p:pic>
      </p:grp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6ADDA463-857D-4BEB-86A3-EC4BBEAB41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56" y="375206"/>
            <a:ext cx="1375070" cy="1530839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03C054A8-8F54-4C67-8566-BE4E1824E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9" y="531718"/>
            <a:ext cx="1009817" cy="12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6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שתפו אותנו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933068" y="1652974"/>
            <a:ext cx="8998828" cy="4151976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     </a:t>
            </a:r>
          </a:p>
          <a:p>
            <a:pPr>
              <a:lnSpc>
                <a:spcPct val="200000"/>
              </a:lnSpc>
            </a:pPr>
            <a:endParaRPr lang="he-IL" sz="3200" dirty="0">
              <a:cs typeface="Varela Round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95BE0B-6C2D-4283-A2B4-A21803FC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43" y="3457007"/>
            <a:ext cx="237606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1F5B320-0FA6-4216-B79C-43386D19C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258" y="2616566"/>
            <a:ext cx="654630" cy="654630"/>
          </a:xfrm>
          <a:prstGeom prst="rect">
            <a:avLst/>
          </a:prstGeom>
        </p:spPr>
      </p:pic>
      <p:sp>
        <p:nvSpPr>
          <p:cNvPr id="15" name="מציין מיקום תוכן 7"/>
          <p:cNvSpPr txBox="1">
            <a:spLocks/>
          </p:cNvSpPr>
          <p:nvPr/>
        </p:nvSpPr>
        <p:spPr>
          <a:xfrm>
            <a:off x="1933068" y="1446220"/>
            <a:ext cx="9742138" cy="446864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sz="3200" dirty="0">
                <a:cs typeface="Varela Round"/>
              </a:rPr>
              <a:t> </a:t>
            </a:r>
          </a:p>
          <a:p>
            <a:pPr>
              <a:lnSpc>
                <a:spcPct val="200000"/>
              </a:lnSpc>
            </a:pPr>
            <a:endParaRPr lang="he-IL" sz="3200" dirty="0">
              <a:cs typeface="Varela Round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sz="3200" dirty="0">
              <a:cs typeface="Varela Round"/>
            </a:endParaRPr>
          </a:p>
        </p:txBody>
      </p:sp>
      <p:sp>
        <p:nvSpPr>
          <p:cNvPr id="20" name="מציין מיקום תוכן 7"/>
          <p:cNvSpPr txBox="1">
            <a:spLocks/>
          </p:cNvSpPr>
          <p:nvPr/>
        </p:nvSpPr>
        <p:spPr>
          <a:xfrm>
            <a:off x="1933068" y="1004047"/>
            <a:ext cx="10025850" cy="585395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sz="3200" dirty="0"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382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EABE1E-1825-4F77-A219-E165C65A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ערכו והכינו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F5F4BA-8660-4A38-BA38-3CDFFA9E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נורית איל - מורה לתיאטרון בגיל הרך </a:t>
            </a:r>
          </a:p>
          <a:p>
            <a:pPr marL="0" indent="0">
              <a:buNone/>
            </a:pPr>
            <a:r>
              <a:rPr lang="he-IL" dirty="0"/>
              <a:t>אפי </a:t>
            </a:r>
            <a:r>
              <a:rPr lang="he-IL" dirty="0" err="1"/>
              <a:t>וישניצקי</a:t>
            </a:r>
            <a:r>
              <a:rPr lang="he-IL" dirty="0"/>
              <a:t> - לוי - מנהלת תחום הדעת תיאטרון</a:t>
            </a:r>
          </a:p>
          <a:p>
            <a:pPr marL="0" indent="0">
              <a:buNone/>
            </a:pPr>
            <a:r>
              <a:rPr lang="he-IL" kern="0" dirty="0">
                <a:latin typeface="Varela Round"/>
                <a:cs typeface="Varela Round"/>
                <a:sym typeface="Varela Round"/>
              </a:rPr>
              <a:t>לוראנס </a:t>
            </a:r>
            <a:r>
              <a:rPr lang="he-IL" kern="0" dirty="0" err="1">
                <a:latin typeface="Varela Round"/>
                <a:cs typeface="Varela Round"/>
                <a:sym typeface="Varela Round"/>
              </a:rPr>
              <a:t>רוזנגרט</a:t>
            </a:r>
            <a:r>
              <a:rPr lang="he-IL" kern="0" dirty="0">
                <a:latin typeface="Varela Round"/>
                <a:cs typeface="Varela Round"/>
                <a:sym typeface="Varela Round"/>
              </a:rPr>
              <a:t> - מדריכה ארצית, אגף אמנויות</a:t>
            </a:r>
          </a:p>
          <a:p>
            <a:pPr marL="0" indent="0">
              <a:buNone/>
            </a:pPr>
            <a:r>
              <a:rPr lang="he-IL" kern="0" dirty="0">
                <a:latin typeface="Varela Round"/>
                <a:cs typeface="Varela Round"/>
                <a:sym typeface="Varela Round"/>
              </a:rPr>
              <a:t>אינה </a:t>
            </a:r>
            <a:r>
              <a:rPr lang="he-IL" kern="0" dirty="0" err="1">
                <a:latin typeface="Varela Round"/>
                <a:cs typeface="Varela Round"/>
                <a:sym typeface="Varela Round"/>
              </a:rPr>
              <a:t>פלוטוב</a:t>
            </a:r>
            <a:r>
              <a:rPr lang="he-IL" kern="0" dirty="0">
                <a:latin typeface="Varela Round"/>
                <a:cs typeface="Varela Round"/>
                <a:sym typeface="Varela Round"/>
              </a:rPr>
              <a:t> - מנהלת היחידה למידענות וטכנולוגיות תקשוב, האגף לחינוך קדם יסודי</a:t>
            </a:r>
          </a:p>
          <a:p>
            <a:pPr marL="0" indent="0">
              <a:buNone/>
            </a:pPr>
            <a:r>
              <a:rPr lang="he-IL" kern="0" dirty="0">
                <a:latin typeface="Varela Round"/>
                <a:cs typeface="Varela Round"/>
                <a:sym typeface="Varela Round"/>
              </a:rPr>
              <a:t>רינת אלפיה - מדריכה ארצית ללמידה מרחוק, מנהל תקשוב טכנולוגיה ומערכות מידע, האגף לחינוך קדם יסודי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86808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159</Words>
  <Application>Microsoft Office PowerPoint</Application>
  <PresentationFormat>מותאם אישית</PresentationFormat>
  <Paragraphs>34</Paragraphs>
  <Slides>10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Varela Round</vt:lpstr>
      <vt:lpstr>ערכת נושא Office</vt:lpstr>
      <vt:lpstr>מערכת שידור לאומית</vt:lpstr>
      <vt:lpstr>חפץ מתחפש</vt:lpstr>
      <vt:lpstr>מה נעשה היום?</vt:lpstr>
      <vt:lpstr>מה להביא?</vt:lpstr>
      <vt:lpstr>בואו נציג הצגה!</vt:lpstr>
      <vt:lpstr>מה עשינו היום?</vt:lpstr>
      <vt:lpstr>ומה עוד?</vt:lpstr>
      <vt:lpstr>שתפו אותנו</vt:lpstr>
      <vt:lpstr>ערכו והכינו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Tzuri Mesika</dc:creator>
  <cp:lastModifiedBy>נעמה כהן-לוז</cp:lastModifiedBy>
  <cp:revision>48</cp:revision>
  <dcterms:created xsi:type="dcterms:W3CDTF">2020-03-28T15:56:54Z</dcterms:created>
  <dcterms:modified xsi:type="dcterms:W3CDTF">2020-05-25T18:35:01Z</dcterms:modified>
</cp:coreProperties>
</file>