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57" r:id="rId2"/>
    <p:sldId id="262" r:id="rId3"/>
    <p:sldId id="263" r:id="rId4"/>
    <p:sldId id="288" r:id="rId5"/>
    <p:sldId id="289" r:id="rId6"/>
    <p:sldId id="304" r:id="rId7"/>
    <p:sldId id="292" r:id="rId8"/>
    <p:sldId id="310" r:id="rId9"/>
    <p:sldId id="305" r:id="rId10"/>
    <p:sldId id="313" r:id="rId11"/>
    <p:sldId id="306" r:id="rId12"/>
    <p:sldId id="314" r:id="rId13"/>
    <p:sldId id="308" r:id="rId14"/>
    <p:sldId id="312" r:id="rId15"/>
    <p:sldId id="309" r:id="rId16"/>
    <p:sldId id="303" r:id="rId17"/>
    <p:sldId id="291" r:id="rId1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780" y="10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AFBED-75CC-479D-B5CE-02990C6444B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A2B8E55F-4FC3-4E5C-A8B1-D0451BCF67A1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תכנון </a:t>
          </a:r>
          <a:r>
            <a:rPr lang="he-IL" dirty="0" err="1">
              <a:latin typeface="Varela Round" panose="00000500000000000000" pitchFamily="2" charset="-79"/>
              <a:cs typeface="Varela Round" panose="00000500000000000000" pitchFamily="2" charset="-79"/>
            </a:rPr>
            <a:t>כח</a:t>
          </a:r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 אדם</a:t>
          </a:r>
        </a:p>
      </dgm:t>
    </dgm:pt>
    <dgm:pt modelId="{BD9AC3F9-DDB4-4DA7-B50D-DBC7F012204D}" type="parTrans" cxnId="{91838743-CA64-4E3A-9381-0C671C939149}">
      <dgm:prSet/>
      <dgm:spPr/>
      <dgm:t>
        <a:bodyPr/>
        <a:lstStyle/>
        <a:p>
          <a:pPr rtl="1"/>
          <a:endParaRPr lang="he-IL"/>
        </a:p>
      </dgm:t>
    </dgm:pt>
    <dgm:pt modelId="{1D8747D5-E0F2-447E-96A4-BFCEAE544CE0}" type="sibTrans" cxnId="{91838743-CA64-4E3A-9381-0C671C939149}">
      <dgm:prSet/>
      <dgm:spPr/>
      <dgm:t>
        <a:bodyPr/>
        <a:lstStyle/>
        <a:p>
          <a:pPr rtl="1"/>
          <a:endParaRPr lang="he-IL"/>
        </a:p>
      </dgm:t>
    </dgm:pt>
    <dgm:pt modelId="{1588B748-944C-41A2-A910-FC94B90515A2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מיפוי צרכים בהתאם ליעדי הארגון</a:t>
          </a:r>
        </a:p>
      </dgm:t>
    </dgm:pt>
    <dgm:pt modelId="{994876A1-BD68-43FB-9D54-290B50E80914}" type="parTrans" cxnId="{E39C2551-3CF9-40EE-8D24-130D2D908190}">
      <dgm:prSet/>
      <dgm:spPr/>
      <dgm:t>
        <a:bodyPr/>
        <a:lstStyle/>
        <a:p>
          <a:pPr rtl="1"/>
          <a:endParaRPr lang="he-IL"/>
        </a:p>
      </dgm:t>
    </dgm:pt>
    <dgm:pt modelId="{F71F0D49-2B2A-43A7-886D-C031BA27A7F5}" type="sibTrans" cxnId="{E39C2551-3CF9-40EE-8D24-130D2D908190}">
      <dgm:prSet/>
      <dgm:spPr/>
      <dgm:t>
        <a:bodyPr/>
        <a:lstStyle/>
        <a:p>
          <a:pPr rtl="1"/>
          <a:endParaRPr lang="he-IL"/>
        </a:p>
      </dgm:t>
    </dgm:pt>
    <dgm:pt modelId="{5085E5F0-276E-4F84-9903-D756871C8E50}">
      <dgm:prSet phldrT="[טקסט]"/>
      <dgm:spPr>
        <a:solidFill>
          <a:srgbClr val="7030A0"/>
        </a:solidFill>
      </dgm:spPr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הגדרות תפקידים</a:t>
          </a:r>
        </a:p>
      </dgm:t>
    </dgm:pt>
    <dgm:pt modelId="{C7C867E6-EB88-44D0-A2A1-A42FE7DA2847}" type="parTrans" cxnId="{A1192E58-1CB7-4F1E-BB84-B8E1E2AC532B}">
      <dgm:prSet/>
      <dgm:spPr/>
      <dgm:t>
        <a:bodyPr/>
        <a:lstStyle/>
        <a:p>
          <a:pPr rtl="1"/>
          <a:endParaRPr lang="he-IL"/>
        </a:p>
      </dgm:t>
    </dgm:pt>
    <dgm:pt modelId="{FE3B0DCC-60B6-4AB1-B841-094B8712CA47}" type="sibTrans" cxnId="{A1192E58-1CB7-4F1E-BB84-B8E1E2AC532B}">
      <dgm:prSet/>
      <dgm:spPr/>
      <dgm:t>
        <a:bodyPr/>
        <a:lstStyle/>
        <a:p>
          <a:pPr rtl="1"/>
          <a:endParaRPr lang="he-IL"/>
        </a:p>
      </dgm:t>
    </dgm:pt>
    <dgm:pt modelId="{3804E39B-B360-499A-86CB-CA85E32CC018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כישורים</a:t>
          </a:r>
        </a:p>
      </dgm:t>
    </dgm:pt>
    <dgm:pt modelId="{F89C2D88-D498-4B1C-AE58-94B3EB7502B2}" type="parTrans" cxnId="{B6AA3614-3298-41E7-B3D8-922760DE7CBB}">
      <dgm:prSet/>
      <dgm:spPr/>
      <dgm:t>
        <a:bodyPr/>
        <a:lstStyle/>
        <a:p>
          <a:pPr rtl="1"/>
          <a:endParaRPr lang="he-IL"/>
        </a:p>
      </dgm:t>
    </dgm:pt>
    <dgm:pt modelId="{5AF1C8C5-6226-4B0B-8602-DBB14086B705}" type="sibTrans" cxnId="{B6AA3614-3298-41E7-B3D8-922760DE7CBB}">
      <dgm:prSet/>
      <dgm:spPr/>
      <dgm:t>
        <a:bodyPr/>
        <a:lstStyle/>
        <a:p>
          <a:pPr rtl="1"/>
          <a:endParaRPr lang="he-IL"/>
        </a:p>
      </dgm:t>
    </dgm:pt>
    <dgm:pt modelId="{268CB26C-D99E-480B-9210-6C32D0E24043}">
      <dgm:prSet phldrT="[טקסט]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תכנית גיוס</a:t>
          </a:r>
        </a:p>
      </dgm:t>
    </dgm:pt>
    <dgm:pt modelId="{09E69228-8EC4-4762-816B-D87528447D96}" type="parTrans" cxnId="{C02360BE-9D2C-4A7D-AAAF-044E47FF694D}">
      <dgm:prSet/>
      <dgm:spPr/>
      <dgm:t>
        <a:bodyPr/>
        <a:lstStyle/>
        <a:p>
          <a:pPr rtl="1"/>
          <a:endParaRPr lang="he-IL"/>
        </a:p>
      </dgm:t>
    </dgm:pt>
    <dgm:pt modelId="{15D57798-A04A-4DE2-90DB-7AE6376E2888}" type="sibTrans" cxnId="{C02360BE-9D2C-4A7D-AAAF-044E47FF694D}">
      <dgm:prSet/>
      <dgm:spPr/>
      <dgm:t>
        <a:bodyPr/>
        <a:lstStyle/>
        <a:p>
          <a:pPr rtl="1"/>
          <a:endParaRPr lang="he-IL"/>
        </a:p>
      </dgm:t>
    </dgm:pt>
    <dgm:pt modelId="{C33DA9C1-B611-49CB-A52E-7390CB9BD1EE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מקורות גיוס</a:t>
          </a:r>
        </a:p>
      </dgm:t>
    </dgm:pt>
    <dgm:pt modelId="{E69B2B56-EA19-42A9-BDA9-D5AFF876A3B7}" type="parTrans" cxnId="{58486444-22D9-46CE-B8D5-557622563E24}">
      <dgm:prSet/>
      <dgm:spPr/>
      <dgm:t>
        <a:bodyPr/>
        <a:lstStyle/>
        <a:p>
          <a:pPr rtl="1"/>
          <a:endParaRPr lang="he-IL"/>
        </a:p>
      </dgm:t>
    </dgm:pt>
    <dgm:pt modelId="{5160CD2E-F178-4826-A4B0-3BADACE9F05E}" type="sibTrans" cxnId="{58486444-22D9-46CE-B8D5-557622563E24}">
      <dgm:prSet/>
      <dgm:spPr/>
      <dgm:t>
        <a:bodyPr/>
        <a:lstStyle/>
        <a:p>
          <a:pPr rtl="1"/>
          <a:endParaRPr lang="he-IL"/>
        </a:p>
      </dgm:t>
    </dgm:pt>
    <dgm:pt modelId="{ECE141D3-232A-4BAF-83B3-81B49844081D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מיפוי פערי </a:t>
          </a:r>
          <a:r>
            <a:rPr lang="he-IL" dirty="0" err="1">
              <a:latin typeface="Varela Round" panose="00000500000000000000" pitchFamily="2" charset="-79"/>
              <a:cs typeface="Varela Round" panose="00000500000000000000" pitchFamily="2" charset="-79"/>
            </a:rPr>
            <a:t>כח</a:t>
          </a:r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 אדם</a:t>
          </a:r>
        </a:p>
      </dgm:t>
    </dgm:pt>
    <dgm:pt modelId="{DB994F76-0039-45E0-BA75-19AC506D2179}" type="parTrans" cxnId="{0C473274-AD29-4B62-AA79-8AFF34F01C32}">
      <dgm:prSet/>
      <dgm:spPr/>
      <dgm:t>
        <a:bodyPr/>
        <a:lstStyle/>
        <a:p>
          <a:pPr rtl="1"/>
          <a:endParaRPr lang="he-IL"/>
        </a:p>
      </dgm:t>
    </dgm:pt>
    <dgm:pt modelId="{8F5697B3-5176-4789-892B-72979DFD9629}" type="sibTrans" cxnId="{0C473274-AD29-4B62-AA79-8AFF34F01C32}">
      <dgm:prSet/>
      <dgm:spPr/>
      <dgm:t>
        <a:bodyPr/>
        <a:lstStyle/>
        <a:p>
          <a:pPr rtl="1"/>
          <a:endParaRPr lang="he-IL"/>
        </a:p>
      </dgm:t>
    </dgm:pt>
    <dgm:pt modelId="{AEA32B2B-68C9-47E3-BD2B-E25AD682FB0F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כפיפות</a:t>
          </a:r>
        </a:p>
      </dgm:t>
    </dgm:pt>
    <dgm:pt modelId="{90D1E455-2096-4761-8FA1-71EEC74CF6CC}" type="parTrans" cxnId="{9EC44DEE-5D71-449D-8D44-81CCB0527BD8}">
      <dgm:prSet/>
      <dgm:spPr/>
      <dgm:t>
        <a:bodyPr/>
        <a:lstStyle/>
        <a:p>
          <a:pPr rtl="1"/>
          <a:endParaRPr lang="he-IL"/>
        </a:p>
      </dgm:t>
    </dgm:pt>
    <dgm:pt modelId="{53F73B06-D0A7-4474-A0E5-6AE9D7138DE5}" type="sibTrans" cxnId="{9EC44DEE-5D71-449D-8D44-81CCB0527BD8}">
      <dgm:prSet/>
      <dgm:spPr/>
      <dgm:t>
        <a:bodyPr/>
        <a:lstStyle/>
        <a:p>
          <a:pPr rtl="1"/>
          <a:endParaRPr lang="he-IL"/>
        </a:p>
      </dgm:t>
    </dgm:pt>
    <dgm:pt modelId="{2BB1AD2E-6053-4C80-848F-647DBEDB4A38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תחומי אחריות</a:t>
          </a:r>
        </a:p>
      </dgm:t>
    </dgm:pt>
    <dgm:pt modelId="{324D1E22-D06E-455C-BDD8-5F8DCCA3F355}" type="parTrans" cxnId="{46139884-4848-4FC5-BD6C-E2CFD389822C}">
      <dgm:prSet/>
      <dgm:spPr/>
      <dgm:t>
        <a:bodyPr/>
        <a:lstStyle/>
        <a:p>
          <a:pPr rtl="1"/>
          <a:endParaRPr lang="he-IL"/>
        </a:p>
      </dgm:t>
    </dgm:pt>
    <dgm:pt modelId="{8C2B2894-90D7-4860-A715-D6FBE64C0454}" type="sibTrans" cxnId="{46139884-4848-4FC5-BD6C-E2CFD389822C}">
      <dgm:prSet/>
      <dgm:spPr/>
      <dgm:t>
        <a:bodyPr/>
        <a:lstStyle/>
        <a:p>
          <a:pPr rtl="1"/>
          <a:endParaRPr lang="he-IL"/>
        </a:p>
      </dgm:t>
    </dgm:pt>
    <dgm:pt modelId="{D146A9DF-CE84-4E0B-B96F-2BCE114CA412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תקן ודירוג</a:t>
          </a:r>
        </a:p>
      </dgm:t>
    </dgm:pt>
    <dgm:pt modelId="{C9A6AFD2-6D04-4C18-979A-7248A69CBA2F}" type="parTrans" cxnId="{32B81CFC-EB20-4E4C-9CE7-AB27911DF2AF}">
      <dgm:prSet/>
      <dgm:spPr/>
      <dgm:t>
        <a:bodyPr/>
        <a:lstStyle/>
        <a:p>
          <a:pPr rtl="1"/>
          <a:endParaRPr lang="he-IL"/>
        </a:p>
      </dgm:t>
    </dgm:pt>
    <dgm:pt modelId="{1F4F2693-8E5F-49B0-A0C5-7C7D67FC8DA2}" type="sibTrans" cxnId="{32B81CFC-EB20-4E4C-9CE7-AB27911DF2AF}">
      <dgm:prSet/>
      <dgm:spPr/>
      <dgm:t>
        <a:bodyPr/>
        <a:lstStyle/>
        <a:p>
          <a:pPr rtl="1"/>
          <a:endParaRPr lang="he-IL"/>
        </a:p>
      </dgm:t>
    </dgm:pt>
    <dgm:pt modelId="{83849E18-0D2E-4399-A92D-CFD67E517B8F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כלי גיוס</a:t>
          </a:r>
        </a:p>
      </dgm:t>
    </dgm:pt>
    <dgm:pt modelId="{B22ACD60-9420-4319-9D03-76DE4867B5E0}" type="parTrans" cxnId="{4A473DDF-7C5F-40C7-8599-049F6C3E7F54}">
      <dgm:prSet/>
      <dgm:spPr/>
      <dgm:t>
        <a:bodyPr/>
        <a:lstStyle/>
        <a:p>
          <a:pPr rtl="1"/>
          <a:endParaRPr lang="he-IL"/>
        </a:p>
      </dgm:t>
    </dgm:pt>
    <dgm:pt modelId="{121DC423-27D5-4E95-812F-DF3F0BF55F44}" type="sibTrans" cxnId="{4A473DDF-7C5F-40C7-8599-049F6C3E7F54}">
      <dgm:prSet/>
      <dgm:spPr/>
      <dgm:t>
        <a:bodyPr/>
        <a:lstStyle/>
        <a:p>
          <a:pPr rtl="1"/>
          <a:endParaRPr lang="he-IL"/>
        </a:p>
      </dgm:t>
    </dgm:pt>
    <dgm:pt modelId="{9CD70A4D-320D-47F1-AE01-4F90F210148B}">
      <dgm:prSet phldrT="[טקסט]"/>
      <dgm:spPr>
        <a:solidFill>
          <a:schemeClr val="accent6"/>
        </a:solidFill>
      </dgm:spPr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איוש התפקיד</a:t>
          </a:r>
        </a:p>
      </dgm:t>
    </dgm:pt>
    <dgm:pt modelId="{258EE679-5C03-46E2-9D00-3B9993761323}" type="parTrans" cxnId="{A4641113-C3D8-4F3B-95B9-5623B8657BDA}">
      <dgm:prSet/>
      <dgm:spPr/>
      <dgm:t>
        <a:bodyPr/>
        <a:lstStyle/>
        <a:p>
          <a:pPr rtl="1"/>
          <a:endParaRPr lang="he-IL"/>
        </a:p>
      </dgm:t>
    </dgm:pt>
    <dgm:pt modelId="{2E2A3FB9-44E4-41F7-93E7-126722F01264}" type="sibTrans" cxnId="{A4641113-C3D8-4F3B-95B9-5623B8657BDA}">
      <dgm:prSet/>
      <dgm:spPr/>
      <dgm:t>
        <a:bodyPr/>
        <a:lstStyle/>
        <a:p>
          <a:pPr rtl="1"/>
          <a:endParaRPr lang="he-IL"/>
        </a:p>
      </dgm:t>
    </dgm:pt>
    <dgm:pt modelId="{4B6BCB3C-76B3-4CF6-84E6-BB0444EC742C}">
      <dgm:prSet phldrT="[טקסט]"/>
      <dgm:spPr/>
      <dgm:t>
        <a:bodyPr/>
        <a:lstStyle/>
        <a:p>
          <a:pPr rtl="1"/>
          <a:r>
            <a:rPr lang="he-IL" dirty="0" err="1">
              <a:latin typeface="Varela Round" panose="00000500000000000000" pitchFamily="2" charset="-79"/>
              <a:cs typeface="Varela Round" panose="00000500000000000000" pitchFamily="2" charset="-79"/>
            </a:rPr>
            <a:t>אורינטציה</a:t>
          </a:r>
          <a:endParaRPr lang="he-IL" dirty="0">
            <a:latin typeface="Varela Round" panose="00000500000000000000" pitchFamily="2" charset="-79"/>
            <a:cs typeface="Varela Round" panose="00000500000000000000" pitchFamily="2" charset="-79"/>
          </a:endParaRPr>
        </a:p>
      </dgm:t>
    </dgm:pt>
    <dgm:pt modelId="{60EA1D4C-43AF-455B-B0A2-5D4AB69A5446}" type="parTrans" cxnId="{99CCE6B7-ABE6-4D80-97DF-346211BF2486}">
      <dgm:prSet/>
      <dgm:spPr/>
      <dgm:t>
        <a:bodyPr/>
        <a:lstStyle/>
        <a:p>
          <a:pPr rtl="1"/>
          <a:endParaRPr lang="he-IL"/>
        </a:p>
      </dgm:t>
    </dgm:pt>
    <dgm:pt modelId="{D8938BE6-0D7E-4055-9C48-11A5D2908266}" type="sibTrans" cxnId="{99CCE6B7-ABE6-4D80-97DF-346211BF2486}">
      <dgm:prSet/>
      <dgm:spPr/>
      <dgm:t>
        <a:bodyPr/>
        <a:lstStyle/>
        <a:p>
          <a:pPr rtl="1"/>
          <a:endParaRPr lang="he-IL"/>
        </a:p>
      </dgm:t>
    </dgm:pt>
    <dgm:pt modelId="{168BE9C6-234B-4A59-AA07-7BF04B6B3A21}">
      <dgm:prSet phldrT="[טקסט]"/>
      <dgm:spPr/>
      <dgm:t>
        <a:bodyPr/>
        <a:lstStyle/>
        <a:p>
          <a:pPr rtl="1"/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חניכה</a:t>
          </a:r>
        </a:p>
      </dgm:t>
    </dgm:pt>
    <dgm:pt modelId="{1EE80414-B3F1-49D6-BE3A-D95D0DA3792D}" type="parTrans" cxnId="{4EF72150-5431-4E43-BBCA-C7BAA2137F84}">
      <dgm:prSet/>
      <dgm:spPr/>
      <dgm:t>
        <a:bodyPr/>
        <a:lstStyle/>
        <a:p>
          <a:pPr rtl="1"/>
          <a:endParaRPr lang="he-IL"/>
        </a:p>
      </dgm:t>
    </dgm:pt>
    <dgm:pt modelId="{8D1CA614-B194-4F55-A592-3C64B334310F}" type="sibTrans" cxnId="{4EF72150-5431-4E43-BBCA-C7BAA2137F84}">
      <dgm:prSet/>
      <dgm:spPr/>
      <dgm:t>
        <a:bodyPr/>
        <a:lstStyle/>
        <a:p>
          <a:pPr rtl="1"/>
          <a:endParaRPr lang="he-IL"/>
        </a:p>
      </dgm:t>
    </dgm:pt>
    <dgm:pt modelId="{4E1C71BF-89BA-4769-9A8B-6E19F7B62208}">
      <dgm:prSet phldrT="[טקסט]"/>
      <dgm:spPr/>
      <dgm:t>
        <a:bodyPr/>
        <a:lstStyle/>
        <a:p>
          <a:pPr rtl="1"/>
          <a:r>
            <a:rPr lang="he-IL">
              <a:latin typeface="Varela Round" panose="00000500000000000000" pitchFamily="2" charset="-79"/>
              <a:cs typeface="Varela Round" panose="00000500000000000000" pitchFamily="2" charset="-79"/>
            </a:rPr>
            <a:t>תכנית </a:t>
          </a:r>
          <a:r>
            <a:rPr lang="he-IL" dirty="0">
              <a:latin typeface="Varela Round" panose="00000500000000000000" pitchFamily="2" charset="-79"/>
              <a:cs typeface="Varela Round" panose="00000500000000000000" pitchFamily="2" charset="-79"/>
            </a:rPr>
            <a:t>הכשרה</a:t>
          </a:r>
        </a:p>
      </dgm:t>
    </dgm:pt>
    <dgm:pt modelId="{A40AA3D3-62C9-44BF-9513-90D42748413C}" type="parTrans" cxnId="{1916CFC3-3677-4C8B-A73C-BCD2161E7276}">
      <dgm:prSet/>
      <dgm:spPr/>
      <dgm:t>
        <a:bodyPr/>
        <a:lstStyle/>
        <a:p>
          <a:pPr rtl="1"/>
          <a:endParaRPr lang="he-IL"/>
        </a:p>
      </dgm:t>
    </dgm:pt>
    <dgm:pt modelId="{2C101748-90E3-441A-97CC-4A9890BC2AD4}" type="sibTrans" cxnId="{1916CFC3-3677-4C8B-A73C-BCD2161E7276}">
      <dgm:prSet/>
      <dgm:spPr/>
      <dgm:t>
        <a:bodyPr/>
        <a:lstStyle/>
        <a:p>
          <a:pPr rtl="1"/>
          <a:endParaRPr lang="he-IL"/>
        </a:p>
      </dgm:t>
    </dgm:pt>
    <dgm:pt modelId="{865359CE-C011-4E65-A9EF-38BC9FA572A1}" type="pres">
      <dgm:prSet presAssocID="{043AFBED-75CC-479D-B5CE-02990C6444BC}" presName="linearFlow" presStyleCnt="0">
        <dgm:presLayoutVars>
          <dgm:dir val="rev"/>
          <dgm:animLvl val="lvl"/>
          <dgm:resizeHandles val="exact"/>
        </dgm:presLayoutVars>
      </dgm:prSet>
      <dgm:spPr/>
    </dgm:pt>
    <dgm:pt modelId="{DAA0DF48-81D8-4944-8002-0E2B4E81D283}" type="pres">
      <dgm:prSet presAssocID="{A2B8E55F-4FC3-4E5C-A8B1-D0451BCF67A1}" presName="composite" presStyleCnt="0"/>
      <dgm:spPr/>
    </dgm:pt>
    <dgm:pt modelId="{E7935DE0-FF1C-4F3D-A21D-7B461FB06F0A}" type="pres">
      <dgm:prSet presAssocID="{A2B8E55F-4FC3-4E5C-A8B1-D0451BCF67A1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931A5CB-2D9C-414D-A935-5673E1F5F867}" type="pres">
      <dgm:prSet presAssocID="{A2B8E55F-4FC3-4E5C-A8B1-D0451BCF67A1}" presName="parSh" presStyleLbl="node1" presStyleIdx="0" presStyleCnt="4"/>
      <dgm:spPr/>
    </dgm:pt>
    <dgm:pt modelId="{6AA92D73-7646-408C-AF10-FE11A1D54421}" type="pres">
      <dgm:prSet presAssocID="{A2B8E55F-4FC3-4E5C-A8B1-D0451BCF67A1}" presName="desTx" presStyleLbl="fgAcc1" presStyleIdx="0" presStyleCnt="4">
        <dgm:presLayoutVars>
          <dgm:bulletEnabled val="1"/>
        </dgm:presLayoutVars>
      </dgm:prSet>
      <dgm:spPr/>
    </dgm:pt>
    <dgm:pt modelId="{549AB449-0877-4AF6-A4D5-F3B477210B5A}" type="pres">
      <dgm:prSet presAssocID="{1D8747D5-E0F2-447E-96A4-BFCEAE544CE0}" presName="sibTrans" presStyleLbl="sibTrans2D1" presStyleIdx="0" presStyleCnt="3"/>
      <dgm:spPr/>
    </dgm:pt>
    <dgm:pt modelId="{B391C4DD-780D-4B87-97BA-3EA5C0776C56}" type="pres">
      <dgm:prSet presAssocID="{1D8747D5-E0F2-447E-96A4-BFCEAE544CE0}" presName="connTx" presStyleLbl="sibTrans2D1" presStyleIdx="0" presStyleCnt="3"/>
      <dgm:spPr/>
    </dgm:pt>
    <dgm:pt modelId="{7CD37680-3D38-44C4-B8D3-0319F6291AAC}" type="pres">
      <dgm:prSet presAssocID="{5085E5F0-276E-4F84-9903-D756871C8E50}" presName="composite" presStyleCnt="0"/>
      <dgm:spPr/>
    </dgm:pt>
    <dgm:pt modelId="{EF773699-5E15-4C04-A704-99B8367BADC2}" type="pres">
      <dgm:prSet presAssocID="{5085E5F0-276E-4F84-9903-D756871C8E50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A1701E4-CC79-4693-ABB9-8464976641B9}" type="pres">
      <dgm:prSet presAssocID="{5085E5F0-276E-4F84-9903-D756871C8E50}" presName="parSh" presStyleLbl="node1" presStyleIdx="1" presStyleCnt="4"/>
      <dgm:spPr/>
    </dgm:pt>
    <dgm:pt modelId="{08778A39-D8C1-4161-89F2-0CA93A32F773}" type="pres">
      <dgm:prSet presAssocID="{5085E5F0-276E-4F84-9903-D756871C8E50}" presName="desTx" presStyleLbl="fgAcc1" presStyleIdx="1" presStyleCnt="4">
        <dgm:presLayoutVars>
          <dgm:bulletEnabled val="1"/>
        </dgm:presLayoutVars>
      </dgm:prSet>
      <dgm:spPr/>
    </dgm:pt>
    <dgm:pt modelId="{7D9FA12F-CF69-4C10-A58A-F0B855CA741A}" type="pres">
      <dgm:prSet presAssocID="{FE3B0DCC-60B6-4AB1-B841-094B8712CA47}" presName="sibTrans" presStyleLbl="sibTrans2D1" presStyleIdx="1" presStyleCnt="3"/>
      <dgm:spPr/>
    </dgm:pt>
    <dgm:pt modelId="{C2E249D7-CE95-4885-AEFB-28488734A32A}" type="pres">
      <dgm:prSet presAssocID="{FE3B0DCC-60B6-4AB1-B841-094B8712CA47}" presName="connTx" presStyleLbl="sibTrans2D1" presStyleIdx="1" presStyleCnt="3"/>
      <dgm:spPr/>
    </dgm:pt>
    <dgm:pt modelId="{2A768739-084F-41CB-A8CE-10B0060AF565}" type="pres">
      <dgm:prSet presAssocID="{268CB26C-D99E-480B-9210-6C32D0E24043}" presName="composite" presStyleCnt="0"/>
      <dgm:spPr/>
    </dgm:pt>
    <dgm:pt modelId="{2878AEE9-6AA7-44C7-B934-AE5B47902AE5}" type="pres">
      <dgm:prSet presAssocID="{268CB26C-D99E-480B-9210-6C32D0E24043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4AE7800-C69E-45B9-B2F1-FDF612D4C83A}" type="pres">
      <dgm:prSet presAssocID="{268CB26C-D99E-480B-9210-6C32D0E24043}" presName="parSh" presStyleLbl="node1" presStyleIdx="2" presStyleCnt="4"/>
      <dgm:spPr/>
    </dgm:pt>
    <dgm:pt modelId="{B5191125-E234-4FC6-B8DC-883AEA5C5F36}" type="pres">
      <dgm:prSet presAssocID="{268CB26C-D99E-480B-9210-6C32D0E24043}" presName="desTx" presStyleLbl="fgAcc1" presStyleIdx="2" presStyleCnt="4">
        <dgm:presLayoutVars>
          <dgm:bulletEnabled val="1"/>
        </dgm:presLayoutVars>
      </dgm:prSet>
      <dgm:spPr/>
    </dgm:pt>
    <dgm:pt modelId="{D72D3F26-70F9-43E2-8BE4-594E7EF5E5F7}" type="pres">
      <dgm:prSet presAssocID="{15D57798-A04A-4DE2-90DB-7AE6376E2888}" presName="sibTrans" presStyleLbl="sibTrans2D1" presStyleIdx="2" presStyleCnt="3"/>
      <dgm:spPr/>
    </dgm:pt>
    <dgm:pt modelId="{35D015E0-E5F3-4FBA-82A2-2CDA818EE2EB}" type="pres">
      <dgm:prSet presAssocID="{15D57798-A04A-4DE2-90DB-7AE6376E2888}" presName="connTx" presStyleLbl="sibTrans2D1" presStyleIdx="2" presStyleCnt="3"/>
      <dgm:spPr/>
    </dgm:pt>
    <dgm:pt modelId="{F72B7CD8-0A98-410E-BC42-D176C691748D}" type="pres">
      <dgm:prSet presAssocID="{9CD70A4D-320D-47F1-AE01-4F90F210148B}" presName="composite" presStyleCnt="0"/>
      <dgm:spPr/>
    </dgm:pt>
    <dgm:pt modelId="{135C156C-508D-4DE4-9E0D-02CDE8E9BC7A}" type="pres">
      <dgm:prSet presAssocID="{9CD70A4D-320D-47F1-AE01-4F90F210148B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391E7BB-AD78-4B05-82E0-F9FE5A171840}" type="pres">
      <dgm:prSet presAssocID="{9CD70A4D-320D-47F1-AE01-4F90F210148B}" presName="parSh" presStyleLbl="node1" presStyleIdx="3" presStyleCnt="4"/>
      <dgm:spPr/>
    </dgm:pt>
    <dgm:pt modelId="{9970C297-B2F3-42F0-A6C9-FD9D81B7BF1A}" type="pres">
      <dgm:prSet presAssocID="{9CD70A4D-320D-47F1-AE01-4F90F210148B}" presName="desTx" presStyleLbl="fgAcc1" presStyleIdx="3" presStyleCnt="4">
        <dgm:presLayoutVars>
          <dgm:bulletEnabled val="1"/>
        </dgm:presLayoutVars>
      </dgm:prSet>
      <dgm:spPr/>
    </dgm:pt>
  </dgm:ptLst>
  <dgm:cxnLst>
    <dgm:cxn modelId="{B7AD4A00-E4AE-4718-8F88-8DA49E1EDC15}" type="presOf" srcId="{ECE141D3-232A-4BAF-83B3-81B49844081D}" destId="{6AA92D73-7646-408C-AF10-FE11A1D54421}" srcOrd="0" destOrd="1" presId="urn:microsoft.com/office/officeart/2005/8/layout/process3"/>
    <dgm:cxn modelId="{B805400D-1800-4BA0-BCAD-687BFCCBD923}" type="presOf" srcId="{1588B748-944C-41A2-A910-FC94B90515A2}" destId="{6AA92D73-7646-408C-AF10-FE11A1D54421}" srcOrd="0" destOrd="0" presId="urn:microsoft.com/office/officeart/2005/8/layout/process3"/>
    <dgm:cxn modelId="{DD399D0F-4F0C-48A3-91EC-941E9D42C46D}" type="presOf" srcId="{A2B8E55F-4FC3-4E5C-A8B1-D0451BCF67A1}" destId="{E7935DE0-FF1C-4F3D-A21D-7B461FB06F0A}" srcOrd="0" destOrd="0" presId="urn:microsoft.com/office/officeart/2005/8/layout/process3"/>
    <dgm:cxn modelId="{67C6A60F-272E-409D-8A44-2D0D262EF9E0}" type="presOf" srcId="{D146A9DF-CE84-4E0B-B96F-2BCE114CA412}" destId="{08778A39-D8C1-4161-89F2-0CA93A32F773}" srcOrd="0" destOrd="3" presId="urn:microsoft.com/office/officeart/2005/8/layout/process3"/>
    <dgm:cxn modelId="{A4641113-C3D8-4F3B-95B9-5623B8657BDA}" srcId="{043AFBED-75CC-479D-B5CE-02990C6444BC}" destId="{9CD70A4D-320D-47F1-AE01-4F90F210148B}" srcOrd="3" destOrd="0" parTransId="{258EE679-5C03-46E2-9D00-3B9993761323}" sibTransId="{2E2A3FB9-44E4-41F7-93E7-126722F01264}"/>
    <dgm:cxn modelId="{B6AA3614-3298-41E7-B3D8-922760DE7CBB}" srcId="{5085E5F0-276E-4F84-9903-D756871C8E50}" destId="{3804E39B-B360-499A-86CB-CA85E32CC018}" srcOrd="0" destOrd="0" parTransId="{F89C2D88-D498-4B1C-AE58-94B3EB7502B2}" sibTransId="{5AF1C8C5-6226-4B0B-8602-DBB14086B705}"/>
    <dgm:cxn modelId="{D0C3151F-A977-4FEB-A18D-92E1449E834C}" type="presOf" srcId="{268CB26C-D99E-480B-9210-6C32D0E24043}" destId="{E4AE7800-C69E-45B9-B2F1-FDF612D4C83A}" srcOrd="1" destOrd="0" presId="urn:microsoft.com/office/officeart/2005/8/layout/process3"/>
    <dgm:cxn modelId="{176E9429-E472-4038-89D9-EAA46D63C7E0}" type="presOf" srcId="{4B6BCB3C-76B3-4CF6-84E6-BB0444EC742C}" destId="{9970C297-B2F3-42F0-A6C9-FD9D81B7BF1A}" srcOrd="0" destOrd="0" presId="urn:microsoft.com/office/officeart/2005/8/layout/process3"/>
    <dgm:cxn modelId="{8D2A932A-87C7-4E1E-BC09-D3CAE7398159}" type="presOf" srcId="{15D57798-A04A-4DE2-90DB-7AE6376E2888}" destId="{35D015E0-E5F3-4FBA-82A2-2CDA818EE2EB}" srcOrd="1" destOrd="0" presId="urn:microsoft.com/office/officeart/2005/8/layout/process3"/>
    <dgm:cxn modelId="{41B01D2B-425E-433A-9355-4B2290FD65D0}" type="presOf" srcId="{3804E39B-B360-499A-86CB-CA85E32CC018}" destId="{08778A39-D8C1-4161-89F2-0CA93A32F773}" srcOrd="0" destOrd="0" presId="urn:microsoft.com/office/officeart/2005/8/layout/process3"/>
    <dgm:cxn modelId="{B463455B-B380-4A12-8BFF-F510385626CC}" type="presOf" srcId="{AEA32B2B-68C9-47E3-BD2B-E25AD682FB0F}" destId="{08778A39-D8C1-4161-89F2-0CA93A32F773}" srcOrd="0" destOrd="1" presId="urn:microsoft.com/office/officeart/2005/8/layout/process3"/>
    <dgm:cxn modelId="{91838743-CA64-4E3A-9381-0C671C939149}" srcId="{043AFBED-75CC-479D-B5CE-02990C6444BC}" destId="{A2B8E55F-4FC3-4E5C-A8B1-D0451BCF67A1}" srcOrd="0" destOrd="0" parTransId="{BD9AC3F9-DDB4-4DA7-B50D-DBC7F012204D}" sibTransId="{1D8747D5-E0F2-447E-96A4-BFCEAE544CE0}"/>
    <dgm:cxn modelId="{EBA66164-7478-4B26-B4C1-005905B46404}" type="presOf" srcId="{FE3B0DCC-60B6-4AB1-B841-094B8712CA47}" destId="{C2E249D7-CE95-4885-AEFB-28488734A32A}" srcOrd="1" destOrd="0" presId="urn:microsoft.com/office/officeart/2005/8/layout/process3"/>
    <dgm:cxn modelId="{58486444-22D9-46CE-B8D5-557622563E24}" srcId="{268CB26C-D99E-480B-9210-6C32D0E24043}" destId="{C33DA9C1-B611-49CB-A52E-7390CB9BD1EE}" srcOrd="0" destOrd="0" parTransId="{E69B2B56-EA19-42A9-BDA9-D5AFF876A3B7}" sibTransId="{5160CD2E-F178-4826-A4B0-3BADACE9F05E}"/>
    <dgm:cxn modelId="{4EF72150-5431-4E43-BBCA-C7BAA2137F84}" srcId="{9CD70A4D-320D-47F1-AE01-4F90F210148B}" destId="{168BE9C6-234B-4A59-AA07-7BF04B6B3A21}" srcOrd="2" destOrd="0" parTransId="{1EE80414-B3F1-49D6-BE3A-D95D0DA3792D}" sibTransId="{8D1CA614-B194-4F55-A592-3C64B334310F}"/>
    <dgm:cxn modelId="{E39C2551-3CF9-40EE-8D24-130D2D908190}" srcId="{A2B8E55F-4FC3-4E5C-A8B1-D0451BCF67A1}" destId="{1588B748-944C-41A2-A910-FC94B90515A2}" srcOrd="0" destOrd="0" parTransId="{994876A1-BD68-43FB-9D54-290B50E80914}" sibTransId="{F71F0D49-2B2A-43A7-886D-C031BA27A7F5}"/>
    <dgm:cxn modelId="{0C473274-AD29-4B62-AA79-8AFF34F01C32}" srcId="{A2B8E55F-4FC3-4E5C-A8B1-D0451BCF67A1}" destId="{ECE141D3-232A-4BAF-83B3-81B49844081D}" srcOrd="1" destOrd="0" parTransId="{DB994F76-0039-45E0-BA75-19AC506D2179}" sibTransId="{8F5697B3-5176-4789-892B-72979DFD9629}"/>
    <dgm:cxn modelId="{087A3F74-19EC-410D-AC0C-52AB3E605DFC}" type="presOf" srcId="{C33DA9C1-B611-49CB-A52E-7390CB9BD1EE}" destId="{B5191125-E234-4FC6-B8DC-883AEA5C5F36}" srcOrd="0" destOrd="0" presId="urn:microsoft.com/office/officeart/2005/8/layout/process3"/>
    <dgm:cxn modelId="{FBF3E754-15A0-4596-B90A-748E3659CB68}" type="presOf" srcId="{A2B8E55F-4FC3-4E5C-A8B1-D0451BCF67A1}" destId="{0931A5CB-2D9C-414D-A935-5673E1F5F867}" srcOrd="1" destOrd="0" presId="urn:microsoft.com/office/officeart/2005/8/layout/process3"/>
    <dgm:cxn modelId="{EE72FE54-7399-406D-8817-51C6A35163A6}" type="presOf" srcId="{4E1C71BF-89BA-4769-9A8B-6E19F7B62208}" destId="{9970C297-B2F3-42F0-A6C9-FD9D81B7BF1A}" srcOrd="0" destOrd="1" presId="urn:microsoft.com/office/officeart/2005/8/layout/process3"/>
    <dgm:cxn modelId="{D1404C56-CD60-475C-BC4A-1F10F3FA5B54}" type="presOf" srcId="{2BB1AD2E-6053-4C80-848F-647DBEDB4A38}" destId="{08778A39-D8C1-4161-89F2-0CA93A32F773}" srcOrd="0" destOrd="2" presId="urn:microsoft.com/office/officeart/2005/8/layout/process3"/>
    <dgm:cxn modelId="{7DDD3577-6574-49B4-B71C-D2E6EAF6AE55}" type="presOf" srcId="{15D57798-A04A-4DE2-90DB-7AE6376E2888}" destId="{D72D3F26-70F9-43E2-8BE4-594E7EF5E5F7}" srcOrd="0" destOrd="0" presId="urn:microsoft.com/office/officeart/2005/8/layout/process3"/>
    <dgm:cxn modelId="{A1192E58-1CB7-4F1E-BB84-B8E1E2AC532B}" srcId="{043AFBED-75CC-479D-B5CE-02990C6444BC}" destId="{5085E5F0-276E-4F84-9903-D756871C8E50}" srcOrd="1" destOrd="0" parTransId="{C7C867E6-EB88-44D0-A2A1-A42FE7DA2847}" sibTransId="{FE3B0DCC-60B6-4AB1-B841-094B8712CA47}"/>
    <dgm:cxn modelId="{46139884-4848-4FC5-BD6C-E2CFD389822C}" srcId="{5085E5F0-276E-4F84-9903-D756871C8E50}" destId="{2BB1AD2E-6053-4C80-848F-647DBEDB4A38}" srcOrd="2" destOrd="0" parTransId="{324D1E22-D06E-455C-BDD8-5F8DCCA3F355}" sibTransId="{8C2B2894-90D7-4860-A715-D6FBE64C0454}"/>
    <dgm:cxn modelId="{BBD0C68F-1590-4853-AE53-5C5038C808F4}" type="presOf" srcId="{268CB26C-D99E-480B-9210-6C32D0E24043}" destId="{2878AEE9-6AA7-44C7-B934-AE5B47902AE5}" srcOrd="0" destOrd="0" presId="urn:microsoft.com/office/officeart/2005/8/layout/process3"/>
    <dgm:cxn modelId="{99CCE6B7-ABE6-4D80-97DF-346211BF2486}" srcId="{9CD70A4D-320D-47F1-AE01-4F90F210148B}" destId="{4B6BCB3C-76B3-4CF6-84E6-BB0444EC742C}" srcOrd="0" destOrd="0" parTransId="{60EA1D4C-43AF-455B-B0A2-5D4AB69A5446}" sibTransId="{D8938BE6-0D7E-4055-9C48-11A5D2908266}"/>
    <dgm:cxn modelId="{C02360BE-9D2C-4A7D-AAAF-044E47FF694D}" srcId="{043AFBED-75CC-479D-B5CE-02990C6444BC}" destId="{268CB26C-D99E-480B-9210-6C32D0E24043}" srcOrd="2" destOrd="0" parTransId="{09E69228-8EC4-4762-816B-D87528447D96}" sibTransId="{15D57798-A04A-4DE2-90DB-7AE6376E2888}"/>
    <dgm:cxn modelId="{1916CFC3-3677-4C8B-A73C-BCD2161E7276}" srcId="{9CD70A4D-320D-47F1-AE01-4F90F210148B}" destId="{4E1C71BF-89BA-4769-9A8B-6E19F7B62208}" srcOrd="1" destOrd="0" parTransId="{A40AA3D3-62C9-44BF-9513-90D42748413C}" sibTransId="{2C101748-90E3-441A-97CC-4A9890BC2AD4}"/>
    <dgm:cxn modelId="{7059E6C3-302C-450A-8677-D143761D49B1}" type="presOf" srcId="{9CD70A4D-320D-47F1-AE01-4F90F210148B}" destId="{7391E7BB-AD78-4B05-82E0-F9FE5A171840}" srcOrd="1" destOrd="0" presId="urn:microsoft.com/office/officeart/2005/8/layout/process3"/>
    <dgm:cxn modelId="{9E8752C9-A03B-4128-A182-E7142BA1C00D}" type="presOf" srcId="{168BE9C6-234B-4A59-AA07-7BF04B6B3A21}" destId="{9970C297-B2F3-42F0-A6C9-FD9D81B7BF1A}" srcOrd="0" destOrd="2" presId="urn:microsoft.com/office/officeart/2005/8/layout/process3"/>
    <dgm:cxn modelId="{A29607D6-7443-49BE-A0E4-61F5AB9CC7D2}" type="presOf" srcId="{1D8747D5-E0F2-447E-96A4-BFCEAE544CE0}" destId="{549AB449-0877-4AF6-A4D5-F3B477210B5A}" srcOrd="0" destOrd="0" presId="urn:microsoft.com/office/officeart/2005/8/layout/process3"/>
    <dgm:cxn modelId="{FCE576DA-CF7E-4102-8BD9-5D075F4FE09E}" type="presOf" srcId="{043AFBED-75CC-479D-B5CE-02990C6444BC}" destId="{865359CE-C011-4E65-A9EF-38BC9FA572A1}" srcOrd="0" destOrd="0" presId="urn:microsoft.com/office/officeart/2005/8/layout/process3"/>
    <dgm:cxn modelId="{DF1D92DD-A8B3-45D8-A109-F73EE8A0CD82}" type="presOf" srcId="{83849E18-0D2E-4399-A92D-CFD67E517B8F}" destId="{B5191125-E234-4FC6-B8DC-883AEA5C5F36}" srcOrd="0" destOrd="1" presId="urn:microsoft.com/office/officeart/2005/8/layout/process3"/>
    <dgm:cxn modelId="{4A473DDF-7C5F-40C7-8599-049F6C3E7F54}" srcId="{268CB26C-D99E-480B-9210-6C32D0E24043}" destId="{83849E18-0D2E-4399-A92D-CFD67E517B8F}" srcOrd="1" destOrd="0" parTransId="{B22ACD60-9420-4319-9D03-76DE4867B5E0}" sibTransId="{121DC423-27D5-4E95-812F-DF3F0BF55F44}"/>
    <dgm:cxn modelId="{7AE536E1-541C-4FFE-8D90-F1D5E443F470}" type="presOf" srcId="{5085E5F0-276E-4F84-9903-D756871C8E50}" destId="{8A1701E4-CC79-4693-ABB9-8464976641B9}" srcOrd="1" destOrd="0" presId="urn:microsoft.com/office/officeart/2005/8/layout/process3"/>
    <dgm:cxn modelId="{D07CB5E2-07F2-4D5E-98E1-F519B555B437}" type="presOf" srcId="{9CD70A4D-320D-47F1-AE01-4F90F210148B}" destId="{135C156C-508D-4DE4-9E0D-02CDE8E9BC7A}" srcOrd="0" destOrd="0" presId="urn:microsoft.com/office/officeart/2005/8/layout/process3"/>
    <dgm:cxn modelId="{9EC44DEE-5D71-449D-8D44-81CCB0527BD8}" srcId="{5085E5F0-276E-4F84-9903-D756871C8E50}" destId="{AEA32B2B-68C9-47E3-BD2B-E25AD682FB0F}" srcOrd="1" destOrd="0" parTransId="{90D1E455-2096-4761-8FA1-71EEC74CF6CC}" sibTransId="{53F73B06-D0A7-4474-A0E5-6AE9D7138DE5}"/>
    <dgm:cxn modelId="{B3F968F7-0534-461B-B10C-F88EAD88764D}" type="presOf" srcId="{5085E5F0-276E-4F84-9903-D756871C8E50}" destId="{EF773699-5E15-4C04-A704-99B8367BADC2}" srcOrd="0" destOrd="0" presId="urn:microsoft.com/office/officeart/2005/8/layout/process3"/>
    <dgm:cxn modelId="{638C06FA-24AB-4F3D-8CD1-3C4F60BF9383}" type="presOf" srcId="{1D8747D5-E0F2-447E-96A4-BFCEAE544CE0}" destId="{B391C4DD-780D-4B87-97BA-3EA5C0776C56}" srcOrd="1" destOrd="0" presId="urn:microsoft.com/office/officeart/2005/8/layout/process3"/>
    <dgm:cxn modelId="{32B81CFC-EB20-4E4C-9CE7-AB27911DF2AF}" srcId="{5085E5F0-276E-4F84-9903-D756871C8E50}" destId="{D146A9DF-CE84-4E0B-B96F-2BCE114CA412}" srcOrd="3" destOrd="0" parTransId="{C9A6AFD2-6D04-4C18-979A-7248A69CBA2F}" sibTransId="{1F4F2693-8E5F-49B0-A0C5-7C7D67FC8DA2}"/>
    <dgm:cxn modelId="{CF308BFF-02D7-4E38-88AC-861E5F70C564}" type="presOf" srcId="{FE3B0DCC-60B6-4AB1-B841-094B8712CA47}" destId="{7D9FA12F-CF69-4C10-A58A-F0B855CA741A}" srcOrd="0" destOrd="0" presId="urn:microsoft.com/office/officeart/2005/8/layout/process3"/>
    <dgm:cxn modelId="{5FD40627-91A7-4271-B0D9-31A079157313}" type="presParOf" srcId="{865359CE-C011-4E65-A9EF-38BC9FA572A1}" destId="{DAA0DF48-81D8-4944-8002-0E2B4E81D283}" srcOrd="0" destOrd="0" presId="urn:microsoft.com/office/officeart/2005/8/layout/process3"/>
    <dgm:cxn modelId="{A0498942-68C4-41F9-A14C-9B8A4748D323}" type="presParOf" srcId="{DAA0DF48-81D8-4944-8002-0E2B4E81D283}" destId="{E7935DE0-FF1C-4F3D-A21D-7B461FB06F0A}" srcOrd="0" destOrd="0" presId="urn:microsoft.com/office/officeart/2005/8/layout/process3"/>
    <dgm:cxn modelId="{9533DAF2-60CF-4CD2-83AF-53CBF9FEE285}" type="presParOf" srcId="{DAA0DF48-81D8-4944-8002-0E2B4E81D283}" destId="{0931A5CB-2D9C-414D-A935-5673E1F5F867}" srcOrd="1" destOrd="0" presId="urn:microsoft.com/office/officeart/2005/8/layout/process3"/>
    <dgm:cxn modelId="{DDD15A9E-4224-42F6-9760-DFC2B5E87062}" type="presParOf" srcId="{DAA0DF48-81D8-4944-8002-0E2B4E81D283}" destId="{6AA92D73-7646-408C-AF10-FE11A1D54421}" srcOrd="2" destOrd="0" presId="urn:microsoft.com/office/officeart/2005/8/layout/process3"/>
    <dgm:cxn modelId="{70499ACE-57B7-4E14-9A8F-EFCC2D491C93}" type="presParOf" srcId="{865359CE-C011-4E65-A9EF-38BC9FA572A1}" destId="{549AB449-0877-4AF6-A4D5-F3B477210B5A}" srcOrd="1" destOrd="0" presId="urn:microsoft.com/office/officeart/2005/8/layout/process3"/>
    <dgm:cxn modelId="{C61A22AF-76AA-4020-BA2B-3DD972315BCE}" type="presParOf" srcId="{549AB449-0877-4AF6-A4D5-F3B477210B5A}" destId="{B391C4DD-780D-4B87-97BA-3EA5C0776C56}" srcOrd="0" destOrd="0" presId="urn:microsoft.com/office/officeart/2005/8/layout/process3"/>
    <dgm:cxn modelId="{89ADC03A-C81B-4AA8-96FA-06A54861C405}" type="presParOf" srcId="{865359CE-C011-4E65-A9EF-38BC9FA572A1}" destId="{7CD37680-3D38-44C4-B8D3-0319F6291AAC}" srcOrd="2" destOrd="0" presId="urn:microsoft.com/office/officeart/2005/8/layout/process3"/>
    <dgm:cxn modelId="{A29D6E10-11C7-42B3-90E8-57AFE5D4DB11}" type="presParOf" srcId="{7CD37680-3D38-44C4-B8D3-0319F6291AAC}" destId="{EF773699-5E15-4C04-A704-99B8367BADC2}" srcOrd="0" destOrd="0" presId="urn:microsoft.com/office/officeart/2005/8/layout/process3"/>
    <dgm:cxn modelId="{FD738203-7DAB-4795-B32E-FFA63B5B1F56}" type="presParOf" srcId="{7CD37680-3D38-44C4-B8D3-0319F6291AAC}" destId="{8A1701E4-CC79-4693-ABB9-8464976641B9}" srcOrd="1" destOrd="0" presId="urn:microsoft.com/office/officeart/2005/8/layout/process3"/>
    <dgm:cxn modelId="{D18F8337-AC4F-479A-956F-C711F250629B}" type="presParOf" srcId="{7CD37680-3D38-44C4-B8D3-0319F6291AAC}" destId="{08778A39-D8C1-4161-89F2-0CA93A32F773}" srcOrd="2" destOrd="0" presId="urn:microsoft.com/office/officeart/2005/8/layout/process3"/>
    <dgm:cxn modelId="{5B1FEC30-0B3D-4623-8EDB-1A792AE1DEFC}" type="presParOf" srcId="{865359CE-C011-4E65-A9EF-38BC9FA572A1}" destId="{7D9FA12F-CF69-4C10-A58A-F0B855CA741A}" srcOrd="3" destOrd="0" presId="urn:microsoft.com/office/officeart/2005/8/layout/process3"/>
    <dgm:cxn modelId="{94FDA7FC-4571-488F-A01C-0A64BE653544}" type="presParOf" srcId="{7D9FA12F-CF69-4C10-A58A-F0B855CA741A}" destId="{C2E249D7-CE95-4885-AEFB-28488734A32A}" srcOrd="0" destOrd="0" presId="urn:microsoft.com/office/officeart/2005/8/layout/process3"/>
    <dgm:cxn modelId="{E8DC3860-6E24-4A79-A1FD-F0CBD12A621F}" type="presParOf" srcId="{865359CE-C011-4E65-A9EF-38BC9FA572A1}" destId="{2A768739-084F-41CB-A8CE-10B0060AF565}" srcOrd="4" destOrd="0" presId="urn:microsoft.com/office/officeart/2005/8/layout/process3"/>
    <dgm:cxn modelId="{F9CAE2A1-98DC-4378-A46F-EDDDB2C385DA}" type="presParOf" srcId="{2A768739-084F-41CB-A8CE-10B0060AF565}" destId="{2878AEE9-6AA7-44C7-B934-AE5B47902AE5}" srcOrd="0" destOrd="0" presId="urn:microsoft.com/office/officeart/2005/8/layout/process3"/>
    <dgm:cxn modelId="{81182282-899C-4721-AC96-32D098D1160C}" type="presParOf" srcId="{2A768739-084F-41CB-A8CE-10B0060AF565}" destId="{E4AE7800-C69E-45B9-B2F1-FDF612D4C83A}" srcOrd="1" destOrd="0" presId="urn:microsoft.com/office/officeart/2005/8/layout/process3"/>
    <dgm:cxn modelId="{4130C200-41C4-4262-9AD0-C51FDA1942F6}" type="presParOf" srcId="{2A768739-084F-41CB-A8CE-10B0060AF565}" destId="{B5191125-E234-4FC6-B8DC-883AEA5C5F36}" srcOrd="2" destOrd="0" presId="urn:microsoft.com/office/officeart/2005/8/layout/process3"/>
    <dgm:cxn modelId="{DA2D178B-83D9-4A72-8861-C324409538B2}" type="presParOf" srcId="{865359CE-C011-4E65-A9EF-38BC9FA572A1}" destId="{D72D3F26-70F9-43E2-8BE4-594E7EF5E5F7}" srcOrd="5" destOrd="0" presId="urn:microsoft.com/office/officeart/2005/8/layout/process3"/>
    <dgm:cxn modelId="{AFE08475-FA25-4A5A-AEE7-89A21863AF66}" type="presParOf" srcId="{D72D3F26-70F9-43E2-8BE4-594E7EF5E5F7}" destId="{35D015E0-E5F3-4FBA-82A2-2CDA818EE2EB}" srcOrd="0" destOrd="0" presId="urn:microsoft.com/office/officeart/2005/8/layout/process3"/>
    <dgm:cxn modelId="{8BB8B210-C607-49B8-997B-DFC306B6A5CB}" type="presParOf" srcId="{865359CE-C011-4E65-A9EF-38BC9FA572A1}" destId="{F72B7CD8-0A98-410E-BC42-D176C691748D}" srcOrd="6" destOrd="0" presId="urn:microsoft.com/office/officeart/2005/8/layout/process3"/>
    <dgm:cxn modelId="{5DE8FBBF-EFF6-45E8-A7E4-D2943DD36D93}" type="presParOf" srcId="{F72B7CD8-0A98-410E-BC42-D176C691748D}" destId="{135C156C-508D-4DE4-9E0D-02CDE8E9BC7A}" srcOrd="0" destOrd="0" presId="urn:microsoft.com/office/officeart/2005/8/layout/process3"/>
    <dgm:cxn modelId="{699D6E2F-7950-4DD6-A510-DE9138F3D83E}" type="presParOf" srcId="{F72B7CD8-0A98-410E-BC42-D176C691748D}" destId="{7391E7BB-AD78-4B05-82E0-F9FE5A171840}" srcOrd="1" destOrd="0" presId="urn:microsoft.com/office/officeart/2005/8/layout/process3"/>
    <dgm:cxn modelId="{841C8C4A-201B-4C64-8546-44B418D1B6DB}" type="presParOf" srcId="{F72B7CD8-0A98-410E-BC42-D176C691748D}" destId="{9970C297-B2F3-42F0-A6C9-FD9D81B7BF1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1A5CB-2D9C-414D-A935-5673E1F5F867}">
      <dsp:nvSpPr>
        <dsp:cNvPr id="0" name=""/>
        <dsp:cNvSpPr/>
      </dsp:nvSpPr>
      <dsp:spPr>
        <a:xfrm>
          <a:off x="8093713" y="1933907"/>
          <a:ext cx="1618524" cy="9273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תכנון </a:t>
          </a:r>
          <a:r>
            <a:rPr lang="he-IL" sz="1600" kern="1200" dirty="0" err="1">
              <a:latin typeface="Varela Round" panose="00000500000000000000" pitchFamily="2" charset="-79"/>
              <a:cs typeface="Varela Round" panose="00000500000000000000" pitchFamily="2" charset="-79"/>
            </a:rPr>
            <a:t>כח</a:t>
          </a: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 אדם</a:t>
          </a:r>
        </a:p>
      </dsp:txBody>
      <dsp:txXfrm>
        <a:off x="8132713" y="1933907"/>
        <a:ext cx="1618524" cy="618251"/>
      </dsp:txXfrm>
    </dsp:sp>
    <dsp:sp modelId="{6AA92D73-7646-408C-AF10-FE11A1D54421}">
      <dsp:nvSpPr>
        <dsp:cNvPr id="0" name=""/>
        <dsp:cNvSpPr/>
      </dsp:nvSpPr>
      <dsp:spPr>
        <a:xfrm>
          <a:off x="7801209" y="2552158"/>
          <a:ext cx="1618524" cy="1560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מיפוי צרכים בהתאם ליעדי הארגון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מיפוי פערי </a:t>
          </a:r>
          <a:r>
            <a:rPr lang="he-IL" sz="1600" kern="1200" dirty="0" err="1">
              <a:latin typeface="Varela Round" panose="00000500000000000000" pitchFamily="2" charset="-79"/>
              <a:cs typeface="Varela Round" panose="00000500000000000000" pitchFamily="2" charset="-79"/>
            </a:rPr>
            <a:t>כח</a:t>
          </a: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 אדם</a:t>
          </a:r>
        </a:p>
      </dsp:txBody>
      <dsp:txXfrm>
        <a:off x="7846917" y="2597866"/>
        <a:ext cx="1527108" cy="1469184"/>
      </dsp:txXfrm>
    </dsp:sp>
    <dsp:sp modelId="{549AB449-0877-4AF6-A4D5-F3B477210B5A}">
      <dsp:nvSpPr>
        <dsp:cNvPr id="0" name=""/>
        <dsp:cNvSpPr/>
      </dsp:nvSpPr>
      <dsp:spPr>
        <a:xfrm rot="10800000">
          <a:off x="7367183" y="2041550"/>
          <a:ext cx="520168" cy="402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300" kern="1200"/>
        </a:p>
      </dsp:txBody>
      <dsp:txXfrm rot="10800000">
        <a:off x="7488072" y="2122143"/>
        <a:ext cx="399279" cy="241779"/>
      </dsp:txXfrm>
    </dsp:sp>
    <dsp:sp modelId="{8A1701E4-CC79-4693-ABB9-8464976641B9}">
      <dsp:nvSpPr>
        <dsp:cNvPr id="0" name=""/>
        <dsp:cNvSpPr/>
      </dsp:nvSpPr>
      <dsp:spPr>
        <a:xfrm>
          <a:off x="5493739" y="1933907"/>
          <a:ext cx="1618524" cy="927377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הגדרות תפקידים</a:t>
          </a:r>
        </a:p>
      </dsp:txBody>
      <dsp:txXfrm>
        <a:off x="5532740" y="1933907"/>
        <a:ext cx="1618524" cy="618251"/>
      </dsp:txXfrm>
    </dsp:sp>
    <dsp:sp modelId="{08778A39-D8C1-4161-89F2-0CA93A32F773}">
      <dsp:nvSpPr>
        <dsp:cNvPr id="0" name=""/>
        <dsp:cNvSpPr/>
      </dsp:nvSpPr>
      <dsp:spPr>
        <a:xfrm>
          <a:off x="5201235" y="2552158"/>
          <a:ext cx="1618524" cy="1560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כישורים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כפיפות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תחומי אחריות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תקן ודירוג</a:t>
          </a:r>
        </a:p>
      </dsp:txBody>
      <dsp:txXfrm>
        <a:off x="5246943" y="2597866"/>
        <a:ext cx="1527108" cy="1469184"/>
      </dsp:txXfrm>
    </dsp:sp>
    <dsp:sp modelId="{7D9FA12F-CF69-4C10-A58A-F0B855CA741A}">
      <dsp:nvSpPr>
        <dsp:cNvPr id="0" name=""/>
        <dsp:cNvSpPr/>
      </dsp:nvSpPr>
      <dsp:spPr>
        <a:xfrm rot="10800000">
          <a:off x="4767209" y="2041550"/>
          <a:ext cx="520168" cy="402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300" kern="1200"/>
        </a:p>
      </dsp:txBody>
      <dsp:txXfrm rot="10800000">
        <a:off x="4888098" y="2122143"/>
        <a:ext cx="399279" cy="241779"/>
      </dsp:txXfrm>
    </dsp:sp>
    <dsp:sp modelId="{E4AE7800-C69E-45B9-B2F1-FDF612D4C83A}">
      <dsp:nvSpPr>
        <dsp:cNvPr id="0" name=""/>
        <dsp:cNvSpPr/>
      </dsp:nvSpPr>
      <dsp:spPr>
        <a:xfrm>
          <a:off x="2893766" y="1933907"/>
          <a:ext cx="1618524" cy="92737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תכנית גיוס</a:t>
          </a:r>
        </a:p>
      </dsp:txBody>
      <dsp:txXfrm>
        <a:off x="2932766" y="1933907"/>
        <a:ext cx="1618524" cy="618251"/>
      </dsp:txXfrm>
    </dsp:sp>
    <dsp:sp modelId="{B5191125-E234-4FC6-B8DC-883AEA5C5F36}">
      <dsp:nvSpPr>
        <dsp:cNvPr id="0" name=""/>
        <dsp:cNvSpPr/>
      </dsp:nvSpPr>
      <dsp:spPr>
        <a:xfrm>
          <a:off x="2601261" y="2552158"/>
          <a:ext cx="1618524" cy="1560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מקורות גיוס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כלי גיוס</a:t>
          </a:r>
        </a:p>
      </dsp:txBody>
      <dsp:txXfrm>
        <a:off x="2646969" y="2597866"/>
        <a:ext cx="1527108" cy="1469184"/>
      </dsp:txXfrm>
    </dsp:sp>
    <dsp:sp modelId="{D72D3F26-70F9-43E2-8BE4-594E7EF5E5F7}">
      <dsp:nvSpPr>
        <dsp:cNvPr id="0" name=""/>
        <dsp:cNvSpPr/>
      </dsp:nvSpPr>
      <dsp:spPr>
        <a:xfrm rot="10800000">
          <a:off x="2167235" y="2041550"/>
          <a:ext cx="520168" cy="402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300" kern="1200"/>
        </a:p>
      </dsp:txBody>
      <dsp:txXfrm rot="10800000">
        <a:off x="2288124" y="2122143"/>
        <a:ext cx="399279" cy="241779"/>
      </dsp:txXfrm>
    </dsp:sp>
    <dsp:sp modelId="{7391E7BB-AD78-4B05-82E0-F9FE5A171840}">
      <dsp:nvSpPr>
        <dsp:cNvPr id="0" name=""/>
        <dsp:cNvSpPr/>
      </dsp:nvSpPr>
      <dsp:spPr>
        <a:xfrm>
          <a:off x="293792" y="1933907"/>
          <a:ext cx="1618524" cy="927377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איוש התפקיד</a:t>
          </a:r>
        </a:p>
      </dsp:txBody>
      <dsp:txXfrm>
        <a:off x="332792" y="1933907"/>
        <a:ext cx="1618524" cy="618251"/>
      </dsp:txXfrm>
    </dsp:sp>
    <dsp:sp modelId="{9970C297-B2F3-42F0-A6C9-FD9D81B7BF1A}">
      <dsp:nvSpPr>
        <dsp:cNvPr id="0" name=""/>
        <dsp:cNvSpPr/>
      </dsp:nvSpPr>
      <dsp:spPr>
        <a:xfrm>
          <a:off x="1287" y="2552158"/>
          <a:ext cx="1618524" cy="1560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 err="1">
              <a:latin typeface="Varela Round" panose="00000500000000000000" pitchFamily="2" charset="-79"/>
              <a:cs typeface="Varela Round" panose="00000500000000000000" pitchFamily="2" charset="-79"/>
            </a:rPr>
            <a:t>אורינטציה</a:t>
          </a:r>
          <a:endParaRPr lang="he-IL" sz="1600" kern="1200" dirty="0">
            <a:latin typeface="Varela Round" panose="00000500000000000000" pitchFamily="2" charset="-79"/>
            <a:cs typeface="Varela Round" panose="00000500000000000000" pitchFamily="2" charset="-79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>
              <a:latin typeface="Varela Round" panose="00000500000000000000" pitchFamily="2" charset="-79"/>
              <a:cs typeface="Varela Round" panose="00000500000000000000" pitchFamily="2" charset="-79"/>
            </a:rPr>
            <a:t>תכנית </a:t>
          </a: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הכשרה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600" kern="1200" dirty="0">
              <a:latin typeface="Varela Round" panose="00000500000000000000" pitchFamily="2" charset="-79"/>
              <a:cs typeface="Varela Round" panose="00000500000000000000" pitchFamily="2" charset="-79"/>
            </a:rPr>
            <a:t>חניכה</a:t>
          </a:r>
        </a:p>
      </dsp:txBody>
      <dsp:txXfrm>
        <a:off x="46995" y="2597866"/>
        <a:ext cx="1527108" cy="1469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י"ג/תמוז/תש"ף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2327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3735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82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2384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349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https://youtu.be/bEF30O1WHmU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091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1371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263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480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2"/>
            <a:ext cx="12192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י"ג/תמוז/תש"ף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5" r:id="rId6"/>
    <p:sldLayoutId id="2147483666" r:id="rId7"/>
    <p:sldLayoutId id="2147483663" r:id="rId8"/>
    <p:sldLayoutId id="2147483669" r:id="rId9"/>
    <p:sldLayoutId id="2147483671" r:id="rId10"/>
    <p:sldLayoutId id="2147483668" r:id="rId11"/>
    <p:sldLayoutId id="2147483670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nE55cux1_8?feature=oembe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8tk4bQi3kAE?feature=oembed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bEF30O1WHmU?feature=oembed" TargetMode="Externa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9B78F9A-FE2C-4302-8A5B-C853065E465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he-IL" sz="2800" b="1" dirty="0">
                <a:solidFill>
                  <a:srgbClr val="002060"/>
                </a:solidFill>
              </a:rPr>
              <a:t>מה לא לעשות במרכז הערכה?</a:t>
            </a:r>
            <a:endParaRPr lang="he-IL" sz="2800" b="1" dirty="0"/>
          </a:p>
        </p:txBody>
      </p:sp>
      <p:pic>
        <p:nvPicPr>
          <p:cNvPr id="5" name="Online Media 4" title="ￗﾞￗﾨￗﾛￗﾖ ￗﾔￗﾢￗﾨￗﾛￗﾔ - ￗﾞￗﾪￗﾕￗﾚ ￗﾗￗﾕￗﾛￗﾞￗﾪ ￗﾔￗﾑￗﾙￗﾙￗﾒￗﾜￗﾔ">
            <a:hlinkClick r:id="" action="ppaction://media"/>
            <a:extLst>
              <a:ext uri="{FF2B5EF4-FFF2-40B4-BE49-F238E27FC236}">
                <a16:creationId xmlns:a16="http://schemas.microsoft.com/office/drawing/2014/main" id="{DBCE2BAF-0179-4EB4-8586-2F76F42D6F92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495399"/>
            <a:ext cx="8497203" cy="636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4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sz="4400" dirty="0">
                <a:solidFill>
                  <a:srgbClr val="002060"/>
                </a:solidFill>
              </a:rPr>
              <a:t>קריטריונים להערכת כלי איוש</a:t>
            </a:r>
            <a:endParaRPr lang="he-IL" dirty="0"/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064387C9-4D6C-4A80-B5B9-5370AE7BC76B}"/>
              </a:ext>
            </a:extLst>
          </p:cNvPr>
          <p:cNvSpPr/>
          <p:nvPr/>
        </p:nvSpPr>
        <p:spPr>
          <a:xfrm>
            <a:off x="8924309" y="2104222"/>
            <a:ext cx="2222900" cy="191021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תקפות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8D81D550-EF37-41A6-BF03-81922489F2FE}"/>
              </a:ext>
            </a:extLst>
          </p:cNvPr>
          <p:cNvSpPr/>
          <p:nvPr/>
        </p:nvSpPr>
        <p:spPr>
          <a:xfrm>
            <a:off x="6345044" y="2104222"/>
            <a:ext cx="2222900" cy="191021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מהימנות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8D90210C-31D1-4EBF-B5A6-67C7046FDD1A}"/>
              </a:ext>
            </a:extLst>
          </p:cNvPr>
          <p:cNvSpPr/>
          <p:nvPr/>
        </p:nvSpPr>
        <p:spPr>
          <a:xfrm>
            <a:off x="3765779" y="2104222"/>
            <a:ext cx="2222900" cy="1910217"/>
          </a:xfrm>
          <a:prstGeom prst="roundRect">
            <a:avLst/>
          </a:prstGeom>
          <a:solidFill>
            <a:schemeClr val="tx1">
              <a:lumMod val="25000"/>
              <a:lumOff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עלות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60474B4D-5A70-4BF7-9CB4-78800D1E7A1D}"/>
              </a:ext>
            </a:extLst>
          </p:cNvPr>
          <p:cNvSpPr/>
          <p:nvPr/>
        </p:nvSpPr>
        <p:spPr>
          <a:xfrm>
            <a:off x="1044791" y="2104221"/>
            <a:ext cx="2222900" cy="191021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ישימות</a:t>
            </a:r>
          </a:p>
        </p:txBody>
      </p:sp>
    </p:spTree>
    <p:extLst>
      <p:ext uri="{BB962C8B-B14F-4D97-AF65-F5344CB8AC3E}">
        <p14:creationId xmlns:p14="http://schemas.microsoft.com/office/powerpoint/2010/main" val="217251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9B78F9A-FE2C-4302-8A5B-C853065E46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32228" y="0"/>
            <a:ext cx="8074879" cy="400050"/>
          </a:xfrm>
        </p:spPr>
        <p:txBody>
          <a:bodyPr/>
          <a:lstStyle/>
          <a:p>
            <a:r>
              <a:rPr lang="he-IL" sz="2800" b="1" dirty="0">
                <a:solidFill>
                  <a:srgbClr val="002060"/>
                </a:solidFill>
              </a:rPr>
              <a:t>תפקידו של המנהל הישיר בתהליך הגיוס</a:t>
            </a:r>
            <a:endParaRPr lang="he-IL" sz="2800" b="1" dirty="0"/>
          </a:p>
        </p:txBody>
      </p:sp>
      <p:pic>
        <p:nvPicPr>
          <p:cNvPr id="6" name="Online Media 5" title="ￗﾔￗﾞￗﾩￗﾨￗﾓ 2: ￗﾢￗﾕￗﾑￗﾓ ￗﾗￗﾓￗﾩ ￗﾑￗﾞￗﾩￗﾨￗﾓ">
            <a:hlinkClick r:id="" action="ppaction://media"/>
            <a:extLst>
              <a:ext uri="{FF2B5EF4-FFF2-40B4-BE49-F238E27FC236}">
                <a16:creationId xmlns:a16="http://schemas.microsoft.com/office/drawing/2014/main" id="{F42DD4B1-860A-4C3F-9AA4-3FFFA2FEB0F0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400050"/>
            <a:ext cx="8616182" cy="64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0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sz="4000" dirty="0"/>
              <a:t>חוק שוויון הזדמנויות בעבודה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AFEB7F3-6990-43C1-B361-0C15EF71A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158950"/>
            <a:ext cx="8031963" cy="528438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he-IL" sz="2400" b="1" dirty="0">
                <a:solidFill>
                  <a:srgbClr val="002060"/>
                </a:solidFill>
              </a:rPr>
              <a:t>חוק שוויון ההזדמנויות בעבודה, תשמ"ח-1988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he-IL" sz="2400" dirty="0">
                <a:solidFill>
                  <a:srgbClr val="002060"/>
                </a:solidFill>
              </a:rPr>
              <a:t>לא יפלה מעסיק בין עובדיו או בין דורשי עבודה מחמת מינם, נטייתם המינית, מעמדם האישי, הריון, טיפולי פוריות, טיפולי הפריה חוץ-גופית, היותם הורים, גילם, גזעם, דתם, לאומיותם, ארץ מוצאם, מקום מגוריהם, השקפתם, מפלגתם או שירותם במילואים, קריאתם לשירות מילואים או שירותם הצפוי בשירות מילואים כהגדרתו בחוק שירות ביטחון [נוסח משולב], תשמ"ו-1986, לרבות מחמת תדירותו או משכו, כמשמעותו בחוק שירות בטחון [נוסח משולב], תשמ"ו-1986, הצפוי להם, בכל אחד מאלה: 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he-IL" sz="2400" dirty="0">
                <a:solidFill>
                  <a:srgbClr val="002060"/>
                </a:solidFill>
              </a:rPr>
              <a:t>(1)   קבלה לעבודה;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he-IL" sz="2400" dirty="0">
                <a:solidFill>
                  <a:srgbClr val="002060"/>
                </a:solidFill>
              </a:rPr>
              <a:t>(2)   תנאי עבודה;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he-IL" sz="2400" dirty="0">
                <a:solidFill>
                  <a:srgbClr val="002060"/>
                </a:solidFill>
              </a:rPr>
              <a:t>(3)   קידום בעבודה; 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he-IL" sz="2400" dirty="0">
                <a:solidFill>
                  <a:srgbClr val="002060"/>
                </a:solidFill>
              </a:rPr>
              <a:t>(4)   הכשרה או השתלמות מקצועית;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he-IL" sz="2400" dirty="0">
                <a:solidFill>
                  <a:srgbClr val="002060"/>
                </a:solidFill>
              </a:rPr>
              <a:t>(5)   פיטורים או פיצויי פיטורים;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he-IL" sz="2400" dirty="0">
                <a:solidFill>
                  <a:srgbClr val="002060"/>
                </a:solidFill>
              </a:rPr>
              <a:t>(6)   הטבות ותשלומים הניתנים לעובד בקשר לפרישה מעבודה.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680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sz="4000" dirty="0"/>
              <a:t>חוק שוויון הזדמנויות בעבודה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AFEB7F3-6990-43C1-B361-0C15EF71A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158950"/>
            <a:ext cx="8031963" cy="5284380"/>
          </a:xfrm>
        </p:spPr>
        <p:txBody>
          <a:bodyPr>
            <a:normAutofit fontScale="92500" lnSpcReduction="10000"/>
          </a:bodyPr>
          <a:lstStyle/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מין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נטייה מינית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מעמד אישי (נשוי, רווק, גרוש).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הריון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טיפולי פוריות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טיפולי הפריה חוץ גופית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הורות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גיל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גזע</a:t>
            </a:r>
            <a:endParaRPr lang="en-US" altLang="he-IL" sz="2400" dirty="0">
              <a:solidFill>
                <a:srgbClr val="002060"/>
              </a:solidFill>
            </a:endParaRP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דת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לאום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ארץ מוצא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מקום מגורים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השקפה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שייכות למפלגה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מילואים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he-IL" altLang="he-IL" sz="2400" dirty="0">
                <a:solidFill>
                  <a:srgbClr val="002060"/>
                </a:solidFill>
              </a:rPr>
              <a:t>מוגבלות (לפי חוק שוויון זכויות לאנשים עם מוגבלות)</a:t>
            </a:r>
            <a:endParaRPr lang="en-US" altLang="he-I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818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b="1" dirty="0">
                <a:solidFill>
                  <a:srgbClr val="002060"/>
                </a:solidFill>
                <a:latin typeface="Vani" panose="020B0502040204020203" pitchFamily="34" charset="0"/>
              </a:rPr>
              <a:t>תהליך גיוס עובדים</a:t>
            </a:r>
            <a:endParaRPr lang="he-IL" dirty="0">
              <a:latin typeface="Vani" panose="020B0502040204020203" pitchFamily="34" charset="0"/>
            </a:endParaRPr>
          </a:p>
        </p:txBody>
      </p:sp>
      <p:graphicFrame>
        <p:nvGraphicFramePr>
          <p:cNvPr id="30" name="דיאגרמה 29">
            <a:extLst>
              <a:ext uri="{FF2B5EF4-FFF2-40B4-BE49-F238E27FC236}">
                <a16:creationId xmlns:a16="http://schemas.microsoft.com/office/drawing/2014/main" id="{42A1E72E-8099-44AE-8754-E594AF114E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2129945"/>
              </p:ext>
            </p:extLst>
          </p:nvPr>
        </p:nvGraphicFramePr>
        <p:xfrm>
          <a:off x="1063256" y="598659"/>
          <a:ext cx="9752526" cy="6046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355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אז מה למדנו היום?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מקורות וכלים לגיוס עובדים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כלי איוש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קריטריונים להערכת כלי איוש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הגינות באיוש תפקידים</a:t>
            </a:r>
          </a:p>
        </p:txBody>
      </p:sp>
    </p:spTree>
    <p:extLst>
      <p:ext uri="{BB962C8B-B14F-4D97-AF65-F5344CB8AC3E}">
        <p14:creationId xmlns:p14="http://schemas.microsoft.com/office/powerpoint/2010/main" val="2817934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/>
              <a:t>גיוס עובדים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26050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ניהול עסקי – משאבי אנוש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חמוטל כהן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מקורות וכלים לגיוס עובדים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כלי איוש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קריטריונים להערכת כלי איוש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הגינות באיוש תפקידים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שם הפרק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26"/>
            <a:ext cx="12192001" cy="64217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  <a:sym typeface="Varela Round"/>
              </a:rPr>
              <a:t>גיוס עובדים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גיוס עובד לארגון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מטרת תהליך הגיוס היא לאתר ולמשוך אנשים שיציגו מועמדותם לתפקיד בארגון.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הכוונה למשוך עובדים חדשים לצורך החלפת עובדים שעזבו או לשם התרחבות.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גיוס יכול להיות חיצוני או פנימי.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כלי גיוס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233377"/>
            <a:ext cx="7761461" cy="5146158"/>
          </a:xfrm>
        </p:spPr>
        <p:txBody>
          <a:bodyPr>
            <a:normAutofit/>
          </a:bodyPr>
          <a:lstStyle/>
          <a:p>
            <a:pPr marL="457200" indent="-457200"/>
            <a:r>
              <a:rPr lang="he-IL" dirty="0"/>
              <a:t>פרסום משרות פנויות באתר האינטרנט של החברה </a:t>
            </a:r>
          </a:p>
          <a:p>
            <a:pPr marL="457200" indent="-457200"/>
            <a:r>
              <a:rPr lang="he-IL" dirty="0"/>
              <a:t>פרסום ברשתות החברתיות – </a:t>
            </a:r>
            <a:r>
              <a:rPr lang="he-IL" dirty="0" err="1"/>
              <a:t>פייסבוק</a:t>
            </a:r>
            <a:r>
              <a:rPr lang="he-IL" dirty="0"/>
              <a:t>, </a:t>
            </a:r>
            <a:r>
              <a:rPr lang="he-IL" dirty="0" err="1"/>
              <a:t>לינקדאין</a:t>
            </a:r>
            <a:endParaRPr lang="he-IL" dirty="0"/>
          </a:p>
          <a:p>
            <a:pPr marL="457200" indent="-457200"/>
            <a:r>
              <a:rPr lang="he-IL" dirty="0"/>
              <a:t>חברות השמה – חברות המתמחות באיתור עובדים עבור לקוחותיהם תמורת עמלת השמה</a:t>
            </a:r>
          </a:p>
          <a:p>
            <a:pPr marL="457200" indent="-457200"/>
            <a:r>
              <a:rPr lang="he-IL" dirty="0"/>
              <a:t>לוחות דרושים מקוונים – אתרים לחיפוש עבודה בהם מפורסמות משרות</a:t>
            </a:r>
          </a:p>
          <a:p>
            <a:pPr marL="457200" indent="-457200"/>
            <a:r>
              <a:rPr lang="he-IL" dirty="0"/>
              <a:t>חבר מביא חבר – תגמול לעובדי הארגון המביאים מועמדים שנקלטים כעובדים בארגון</a:t>
            </a:r>
          </a:p>
          <a:p>
            <a:pPr marL="457200" indent="-457200"/>
            <a:r>
              <a:rPr lang="he-IL" dirty="0"/>
              <a:t>ירידי תעסוקה – כנסים לגיוס עובדים</a:t>
            </a:r>
          </a:p>
          <a:p>
            <a:pPr marL="457200" indent="-457200"/>
            <a:r>
              <a:rPr lang="he-IL" dirty="0"/>
              <a:t>כנסים מקצועיים </a:t>
            </a:r>
          </a:p>
          <a:p>
            <a:pPr marL="457200" indent="-457200"/>
            <a:r>
              <a:rPr lang="he-IL" dirty="0"/>
              <a:t>צייד ראשים (</a:t>
            </a:r>
            <a:r>
              <a:rPr lang="en-US" dirty="0"/>
              <a:t>head hunting</a:t>
            </a:r>
            <a:r>
              <a:rPr lang="he-IL" dirty="0"/>
              <a:t>) – אנשים המאתרים מועמדים למשרות ספציפיות תמורת עמלת השמה</a:t>
            </a:r>
          </a:p>
        </p:txBody>
      </p:sp>
    </p:spTree>
    <p:extLst>
      <p:ext uri="{BB962C8B-B14F-4D97-AF65-F5344CB8AC3E}">
        <p14:creationId xmlns:p14="http://schemas.microsoft.com/office/powerpoint/2010/main" val="2177455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9B78F9A-FE2C-4302-8A5B-C853065E465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he-IL" b="1" dirty="0"/>
              <a:t>סרטוני תדמית של חברות לצורך גיוס עובדים</a:t>
            </a:r>
          </a:p>
        </p:txBody>
      </p:sp>
      <p:pic>
        <p:nvPicPr>
          <p:cNvPr id="5" name="Online Media 4" title="Manpower ￗﾞￗﾒￗﾕￗﾕￗﾟ ￗﾞￗﾩￗﾨￗﾕￗﾪ ￗﾜￗﾪￗﾗￗﾕￗﾝ ￗﾔￗﾨￗﾤￗﾕￗﾐￗﾙ">
            <a:hlinkClick r:id="" action="ppaction://media"/>
            <a:extLst>
              <a:ext uri="{FF2B5EF4-FFF2-40B4-BE49-F238E27FC236}">
                <a16:creationId xmlns:a16="http://schemas.microsoft.com/office/drawing/2014/main" id="{3FBBDDB5-A30F-40A2-A168-B409C60555B2}"/>
              </a:ext>
            </a:extLst>
          </p:cNvPr>
          <p:cNvPicPr>
            <a:picLocks noGrp="1" noRot="1" noChangeAspect="1"/>
          </p:cNvPicPr>
          <p:nvPr>
            <p:ph type="media" sz="quarter" idx="10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54050" y="639763"/>
            <a:ext cx="10885488" cy="612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4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מקורות גיוס - משימה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F5552C1-D4E5-43E2-92A9-9FD4B29E4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02352" y="1352741"/>
            <a:ext cx="8031963" cy="4152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אתם מנהלי גיוס בחברת מזון גדולה ועליכם לגייס אנשי מכירות.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יש לכם תקציב מוגבל לפרסום המשרה.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בחרו מהם כלי הגיוס בהם הייתם משתמשים לגיוס זה?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/>
              <a:t>מדוע בחרתם בכלים אלו?</a:t>
            </a:r>
            <a:endParaRPr lang="he-IL" dirty="0"/>
          </a:p>
          <a:p>
            <a:pPr marL="96848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6899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כלי איוש/מיון</a:t>
            </a:r>
          </a:p>
        </p:txBody>
      </p:sp>
      <p:sp>
        <p:nvSpPr>
          <p:cNvPr id="7" name="תרשים זרימה: מסיים 6">
            <a:extLst>
              <a:ext uri="{FF2B5EF4-FFF2-40B4-BE49-F238E27FC236}">
                <a16:creationId xmlns:a16="http://schemas.microsoft.com/office/drawing/2014/main" id="{E6D657E8-BC22-46B6-89D7-03168B56663E}"/>
              </a:ext>
            </a:extLst>
          </p:cNvPr>
          <p:cNvSpPr/>
          <p:nvPr/>
        </p:nvSpPr>
        <p:spPr>
          <a:xfrm>
            <a:off x="3870593" y="1104684"/>
            <a:ext cx="3608324" cy="839837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ראיון עבודה</a:t>
            </a:r>
          </a:p>
        </p:txBody>
      </p:sp>
      <p:sp>
        <p:nvSpPr>
          <p:cNvPr id="9" name="תרשים זרימה: מסיים 8">
            <a:extLst>
              <a:ext uri="{FF2B5EF4-FFF2-40B4-BE49-F238E27FC236}">
                <a16:creationId xmlns:a16="http://schemas.microsoft.com/office/drawing/2014/main" id="{9C91FB71-C831-484F-8338-4EB8D474DEA4}"/>
              </a:ext>
            </a:extLst>
          </p:cNvPr>
          <p:cNvSpPr/>
          <p:nvPr/>
        </p:nvSpPr>
        <p:spPr>
          <a:xfrm>
            <a:off x="3870593" y="2138354"/>
            <a:ext cx="3608325" cy="929491"/>
          </a:xfrm>
          <a:prstGeom prst="flowChartTerminator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מרכזי הערכה</a:t>
            </a:r>
          </a:p>
        </p:txBody>
      </p:sp>
      <p:sp>
        <p:nvSpPr>
          <p:cNvPr id="10" name="תרשים זרימה: מסיים 9">
            <a:extLst>
              <a:ext uri="{FF2B5EF4-FFF2-40B4-BE49-F238E27FC236}">
                <a16:creationId xmlns:a16="http://schemas.microsoft.com/office/drawing/2014/main" id="{35A149BE-D5D7-4F17-A786-1E8C4D6E1CCA}"/>
              </a:ext>
            </a:extLst>
          </p:cNvPr>
          <p:cNvSpPr/>
          <p:nvPr/>
        </p:nvSpPr>
        <p:spPr>
          <a:xfrm>
            <a:off x="3819182" y="3227242"/>
            <a:ext cx="3608324" cy="929491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מבחנים</a:t>
            </a:r>
          </a:p>
        </p:txBody>
      </p:sp>
      <p:sp>
        <p:nvSpPr>
          <p:cNvPr id="12" name="תרשים זרימה: מסיים 11">
            <a:extLst>
              <a:ext uri="{FF2B5EF4-FFF2-40B4-BE49-F238E27FC236}">
                <a16:creationId xmlns:a16="http://schemas.microsoft.com/office/drawing/2014/main" id="{AE444DDC-9CE7-4F1B-8D95-303577030C0F}"/>
              </a:ext>
            </a:extLst>
          </p:cNvPr>
          <p:cNvSpPr/>
          <p:nvPr/>
        </p:nvSpPr>
        <p:spPr>
          <a:xfrm>
            <a:off x="3870594" y="4309133"/>
            <a:ext cx="3608324" cy="929491"/>
          </a:xfrm>
          <a:prstGeom prst="flowChartTerminator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מכתבי המלצה</a:t>
            </a:r>
          </a:p>
        </p:txBody>
      </p:sp>
      <p:sp>
        <p:nvSpPr>
          <p:cNvPr id="13" name="תרשים זרימה: מסיים 12">
            <a:extLst>
              <a:ext uri="{FF2B5EF4-FFF2-40B4-BE49-F238E27FC236}">
                <a16:creationId xmlns:a16="http://schemas.microsoft.com/office/drawing/2014/main" id="{D73B963D-B49F-4DA1-B8CF-03C916D732FA}"/>
              </a:ext>
            </a:extLst>
          </p:cNvPr>
          <p:cNvSpPr/>
          <p:nvPr/>
        </p:nvSpPr>
        <p:spPr>
          <a:xfrm>
            <a:off x="3870594" y="5398021"/>
            <a:ext cx="3608324" cy="929491"/>
          </a:xfrm>
          <a:prstGeom prst="flowChartTerminator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שיחות עם ממליצים</a:t>
            </a:r>
          </a:p>
        </p:txBody>
      </p:sp>
    </p:spTree>
    <p:extLst>
      <p:ext uri="{BB962C8B-B14F-4D97-AF65-F5344CB8AC3E}">
        <p14:creationId xmlns:p14="http://schemas.microsoft.com/office/powerpoint/2010/main" val="34579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523</Words>
  <Application>Microsoft Office PowerPoint</Application>
  <PresentationFormat>Widescreen</PresentationFormat>
  <Paragraphs>100</Paragraphs>
  <Slides>17</Slides>
  <Notes>13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Vani</vt:lpstr>
      <vt:lpstr>Varela Round</vt:lpstr>
      <vt:lpstr>ערכת נושא Office</vt:lpstr>
      <vt:lpstr>מערכת שידורים לאומית</vt:lpstr>
      <vt:lpstr>גיוס עובדים</vt:lpstr>
      <vt:lpstr>מה נלמד היום </vt:lpstr>
      <vt:lpstr>שם הפרק</vt:lpstr>
      <vt:lpstr>גיוס עובד לארגון</vt:lpstr>
      <vt:lpstr>כלי גיוס</vt:lpstr>
      <vt:lpstr>PowerPoint Presentation</vt:lpstr>
      <vt:lpstr>מקורות גיוס - משימה</vt:lpstr>
      <vt:lpstr>כלי איוש/מיון</vt:lpstr>
      <vt:lpstr>PowerPoint Presentation</vt:lpstr>
      <vt:lpstr>קריטריונים להערכת כלי איוש</vt:lpstr>
      <vt:lpstr>PowerPoint Presentation</vt:lpstr>
      <vt:lpstr>חוק שוויון הזדמנויות בעבודה</vt:lpstr>
      <vt:lpstr>חוק שוויון הזדמנויות בעבודה</vt:lpstr>
      <vt:lpstr>תהליך גיוס עובדים</vt:lpstr>
      <vt:lpstr>אז מה למדנו היום?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 Mano</cp:lastModifiedBy>
  <cp:revision>123</cp:revision>
  <dcterms:created xsi:type="dcterms:W3CDTF">2020-03-15T19:13:03Z</dcterms:created>
  <dcterms:modified xsi:type="dcterms:W3CDTF">2020-07-05T16:27:52Z</dcterms:modified>
</cp:coreProperties>
</file>