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40"/>
  </p:notesMasterIdLst>
  <p:sldIdLst>
    <p:sldId id="257" r:id="rId2"/>
    <p:sldId id="262" r:id="rId3"/>
    <p:sldId id="347" r:id="rId4"/>
    <p:sldId id="383" r:id="rId5"/>
    <p:sldId id="481" r:id="rId6"/>
    <p:sldId id="478" r:id="rId7"/>
    <p:sldId id="474" r:id="rId8"/>
    <p:sldId id="476" r:id="rId9"/>
    <p:sldId id="475" r:id="rId10"/>
    <p:sldId id="477" r:id="rId11"/>
    <p:sldId id="473" r:id="rId12"/>
    <p:sldId id="468" r:id="rId13"/>
    <p:sldId id="469" r:id="rId14"/>
    <p:sldId id="479" r:id="rId15"/>
    <p:sldId id="451" r:id="rId16"/>
    <p:sldId id="409" r:id="rId17"/>
    <p:sldId id="452" r:id="rId18"/>
    <p:sldId id="471" r:id="rId19"/>
    <p:sldId id="378" r:id="rId20"/>
    <p:sldId id="453" r:id="rId21"/>
    <p:sldId id="454" r:id="rId22"/>
    <p:sldId id="455" r:id="rId23"/>
    <p:sldId id="480" r:id="rId24"/>
    <p:sldId id="456" r:id="rId25"/>
    <p:sldId id="457" r:id="rId26"/>
    <p:sldId id="458" r:id="rId27"/>
    <p:sldId id="459" r:id="rId28"/>
    <p:sldId id="461" r:id="rId29"/>
    <p:sldId id="462" r:id="rId30"/>
    <p:sldId id="463" r:id="rId31"/>
    <p:sldId id="464" r:id="rId32"/>
    <p:sldId id="467" r:id="rId33"/>
    <p:sldId id="466" r:id="rId34"/>
    <p:sldId id="465" r:id="rId35"/>
    <p:sldId id="446" r:id="rId36"/>
    <p:sldId id="449" r:id="rId37"/>
    <p:sldId id="460" r:id="rId38"/>
    <p:sldId id="291" r:id="rId39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2A72"/>
    <a:srgbClr val="12B4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2500" autoAdjust="0"/>
    <p:restoredTop sz="94660"/>
  </p:normalViewPr>
  <p:slideViewPr>
    <p:cSldViewPr snapToGrid="0" snapToObjects="1">
      <p:cViewPr varScale="1">
        <p:scale>
          <a:sx n="70" d="100"/>
          <a:sy n="70" d="100"/>
        </p:scale>
        <p:origin x="270" y="96"/>
      </p:cViewPr>
      <p:guideLst>
        <p:guide orient="horz" pos="2160"/>
        <p:guide pos="384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C970AE3-D22A-473A-9504-B6609641ACCF}" type="doc">
      <dgm:prSet loTypeId="urn:microsoft.com/office/officeart/2005/8/layout/h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ZA"/>
        </a:p>
      </dgm:t>
    </dgm:pt>
    <dgm:pt modelId="{06E682EB-67D8-4637-AF69-240BE443F6AE}">
      <dgm:prSet phldrT="[Text]" custT="1"/>
      <dgm:spPr/>
      <dgm:t>
        <a:bodyPr/>
        <a:lstStyle/>
        <a:p>
          <a:pPr rtl="0"/>
          <a:r>
            <a:rPr lang="en-ZA" sz="2000" dirty="0" smtClean="0">
              <a:latin typeface="Varela Round" panose="00000500000000000000" pitchFamily="2" charset="-79"/>
              <a:cs typeface="Varela Round" panose="00000500000000000000" pitchFamily="2" charset="-79"/>
            </a:rPr>
            <a:t>Read and understand words and sentences that contain “</a:t>
          </a:r>
          <a:r>
            <a:rPr lang="en-ZA" sz="2000" dirty="0" err="1" smtClean="0">
              <a:latin typeface="Varela Round" panose="00000500000000000000" pitchFamily="2" charset="-79"/>
              <a:cs typeface="Varela Round" panose="00000500000000000000" pitchFamily="2" charset="-79"/>
            </a:rPr>
            <a:t>sh</a:t>
          </a:r>
          <a:r>
            <a:rPr lang="en-ZA" sz="2000" dirty="0" smtClean="0">
              <a:latin typeface="Varela Round" panose="00000500000000000000" pitchFamily="2" charset="-79"/>
              <a:cs typeface="Varela Round" panose="00000500000000000000" pitchFamily="2" charset="-79"/>
            </a:rPr>
            <a:t>” sound.</a:t>
          </a:r>
        </a:p>
        <a:p>
          <a:pPr rtl="0"/>
          <a:r>
            <a:rPr lang="en-US" sz="2000" dirty="0" smtClean="0">
              <a:latin typeface="Varela Round" panose="00000500000000000000" pitchFamily="2" charset="-79"/>
              <a:cs typeface="Varela Round" panose="00000500000000000000" pitchFamily="2" charset="-79"/>
            </a:rPr>
            <a:t>Can understand a short text. </a:t>
          </a:r>
          <a:endParaRPr lang="en-ZA" sz="2000" dirty="0"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85EA5572-00FA-42BD-8E33-91B8FB150622}" type="parTrans" cxnId="{26F65885-8A6A-4254-93AE-F2D62C8B451C}">
      <dgm:prSet/>
      <dgm:spPr/>
      <dgm:t>
        <a:bodyPr/>
        <a:lstStyle/>
        <a:p>
          <a:endParaRPr lang="en-ZA" sz="1800"/>
        </a:p>
      </dgm:t>
    </dgm:pt>
    <dgm:pt modelId="{8D42EA2A-B815-42F2-8A80-14644FEBD5F9}" type="sibTrans" cxnId="{26F65885-8A6A-4254-93AE-F2D62C8B451C}">
      <dgm:prSet/>
      <dgm:spPr/>
      <dgm:t>
        <a:bodyPr/>
        <a:lstStyle/>
        <a:p>
          <a:endParaRPr lang="en-ZA" sz="1800"/>
        </a:p>
      </dgm:t>
    </dgm:pt>
    <dgm:pt modelId="{F22A7F6D-2513-495C-82C8-07D6AA90A274}">
      <dgm:prSet phldrT="[Text]" custT="1"/>
      <dgm:spPr/>
      <dgm:t>
        <a:bodyPr/>
        <a:lstStyle/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ZA" sz="2400" dirty="0" smtClean="0">
              <a:latin typeface="Varela Round" panose="00000500000000000000" pitchFamily="2" charset="-79"/>
              <a:cs typeface="Varela Round" panose="00000500000000000000" pitchFamily="2" charset="-79"/>
            </a:rPr>
            <a:t> say the “</a:t>
          </a:r>
          <a:r>
            <a:rPr lang="en-ZA" sz="2400" dirty="0" err="1" smtClean="0">
              <a:latin typeface="Varela Round" panose="00000500000000000000" pitchFamily="2" charset="-79"/>
              <a:cs typeface="Varela Round" panose="00000500000000000000" pitchFamily="2" charset="-79"/>
            </a:rPr>
            <a:t>sh</a:t>
          </a:r>
          <a:r>
            <a:rPr lang="en-ZA" sz="2400" dirty="0" smtClean="0">
              <a:latin typeface="Varela Round" panose="00000500000000000000" pitchFamily="2" charset="-79"/>
              <a:cs typeface="Varela Round" panose="00000500000000000000" pitchFamily="2" charset="-79"/>
            </a:rPr>
            <a:t>” sounds.</a:t>
          </a:r>
          <a:endParaRPr lang="en-ZA" sz="2400" dirty="0"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775E9A13-7C2E-4D51-8EE4-43DBEAE17775}" type="parTrans" cxnId="{D40BA108-1FA4-464C-A091-5275563E9A86}">
      <dgm:prSet/>
      <dgm:spPr/>
      <dgm:t>
        <a:bodyPr/>
        <a:lstStyle/>
        <a:p>
          <a:endParaRPr lang="en-ZA" sz="1800"/>
        </a:p>
      </dgm:t>
    </dgm:pt>
    <dgm:pt modelId="{690A7199-8C89-4AE6-869D-3996D8646E32}" type="sibTrans" cxnId="{D40BA108-1FA4-464C-A091-5275563E9A86}">
      <dgm:prSet/>
      <dgm:spPr/>
      <dgm:t>
        <a:bodyPr/>
        <a:lstStyle/>
        <a:p>
          <a:endParaRPr lang="en-ZA" sz="1800"/>
        </a:p>
      </dgm:t>
    </dgm:pt>
    <dgm:pt modelId="{E28FCF2C-6797-43FC-9D21-A71736D5BAA2}">
      <dgm:prSet phldrT="[Text]" custT="1"/>
      <dgm:spPr/>
      <dgm:t>
        <a:bodyPr/>
        <a:lstStyle/>
        <a:p>
          <a:pPr marL="228600" lvl="1" indent="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ZA" sz="2400" dirty="0"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E7E9032A-A36D-4EE9-9179-E8B6821302DA}" type="parTrans" cxnId="{1880F412-B6D2-4864-8772-68F80A7F2211}">
      <dgm:prSet/>
      <dgm:spPr/>
      <dgm:t>
        <a:bodyPr/>
        <a:lstStyle/>
        <a:p>
          <a:pPr rtl="1"/>
          <a:endParaRPr lang="he-IL" sz="1800"/>
        </a:p>
      </dgm:t>
    </dgm:pt>
    <dgm:pt modelId="{E857EC2E-AA3B-4CEC-8169-A7533AFBA7F7}" type="sibTrans" cxnId="{1880F412-B6D2-4864-8772-68F80A7F2211}">
      <dgm:prSet/>
      <dgm:spPr/>
      <dgm:t>
        <a:bodyPr/>
        <a:lstStyle/>
        <a:p>
          <a:pPr rtl="1"/>
          <a:endParaRPr lang="he-IL" sz="1800"/>
        </a:p>
      </dgm:t>
    </dgm:pt>
    <dgm:pt modelId="{AB37881E-81B3-4886-887B-1B9E3FEF1A50}">
      <dgm:prSet phldrT="[Text]" custT="1"/>
      <dgm:spPr/>
      <dgm:t>
        <a:bodyPr/>
        <a:lstStyle/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ZA" sz="2400" dirty="0" smtClean="0">
              <a:latin typeface="Varela Round" panose="00000500000000000000" pitchFamily="2" charset="-79"/>
              <a:cs typeface="Varela Round" panose="00000500000000000000" pitchFamily="2" charset="-79"/>
            </a:rPr>
            <a:t> understand a text which contains words with “</a:t>
          </a:r>
          <a:r>
            <a:rPr lang="en-ZA" sz="2400" dirty="0" err="1" smtClean="0">
              <a:latin typeface="Varela Round" panose="00000500000000000000" pitchFamily="2" charset="-79"/>
              <a:cs typeface="Varela Round" panose="00000500000000000000" pitchFamily="2" charset="-79"/>
            </a:rPr>
            <a:t>sh</a:t>
          </a:r>
          <a:r>
            <a:rPr lang="en-ZA" sz="2400" dirty="0" smtClean="0">
              <a:latin typeface="Varela Round" panose="00000500000000000000" pitchFamily="2" charset="-79"/>
              <a:cs typeface="Varela Round" panose="00000500000000000000" pitchFamily="2" charset="-79"/>
            </a:rPr>
            <a:t>” sound.</a:t>
          </a:r>
          <a:r>
            <a:rPr lang="en-US" sz="2400" dirty="0" smtClean="0">
              <a:latin typeface="Varela Round" panose="00000500000000000000" pitchFamily="2" charset="-79"/>
              <a:cs typeface="Varela Round" panose="00000500000000000000" pitchFamily="2" charset="-79"/>
            </a:rPr>
            <a:t> </a:t>
          </a:r>
          <a:endParaRPr lang="en-ZA" sz="2400" dirty="0"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07D60B2D-61B2-45FC-979A-A902DB64E322}" type="parTrans" cxnId="{02CF80BE-5547-493A-902D-5B1F02735DC6}">
      <dgm:prSet/>
      <dgm:spPr/>
      <dgm:t>
        <a:bodyPr/>
        <a:lstStyle/>
        <a:p>
          <a:pPr rtl="1"/>
          <a:endParaRPr lang="he-IL"/>
        </a:p>
      </dgm:t>
    </dgm:pt>
    <dgm:pt modelId="{FB9423F6-4C19-4AAA-AAAF-30B480F909C2}" type="sibTrans" cxnId="{02CF80BE-5547-493A-902D-5B1F02735DC6}">
      <dgm:prSet/>
      <dgm:spPr/>
      <dgm:t>
        <a:bodyPr/>
        <a:lstStyle/>
        <a:p>
          <a:pPr rtl="1"/>
          <a:endParaRPr lang="he-IL"/>
        </a:p>
      </dgm:t>
    </dgm:pt>
    <dgm:pt modelId="{BE87866E-EA23-4EF4-9D42-762E64938E28}">
      <dgm:prSet phldrT="[Text]" custT="1"/>
      <dgm:spPr/>
      <dgm:t>
        <a:bodyPr/>
        <a:lstStyle/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ZA" sz="2400" dirty="0"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10B2EB33-44A9-4CDB-951A-4E81173D58B2}" type="parTrans" cxnId="{44CAC758-70DA-4ED1-B913-5FBA83BA185B}">
      <dgm:prSet/>
      <dgm:spPr/>
      <dgm:t>
        <a:bodyPr/>
        <a:lstStyle/>
        <a:p>
          <a:pPr rtl="1"/>
          <a:endParaRPr lang="he-IL"/>
        </a:p>
      </dgm:t>
    </dgm:pt>
    <dgm:pt modelId="{4CF9119F-A296-47A5-AFC4-799D3484D893}" type="sibTrans" cxnId="{44CAC758-70DA-4ED1-B913-5FBA83BA185B}">
      <dgm:prSet/>
      <dgm:spPr/>
      <dgm:t>
        <a:bodyPr/>
        <a:lstStyle/>
        <a:p>
          <a:pPr rtl="1"/>
          <a:endParaRPr lang="he-IL"/>
        </a:p>
      </dgm:t>
    </dgm:pt>
    <dgm:pt modelId="{1D64D23F-CB05-474E-B9E0-80EF1C6B80EB}">
      <dgm:prSet phldrT="[Text]" custT="1"/>
      <dgm:spPr/>
      <dgm:t>
        <a:bodyPr/>
        <a:lstStyle/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400" dirty="0" smtClean="0">
              <a:latin typeface="Varela Round" panose="00000500000000000000" pitchFamily="2" charset="-79"/>
              <a:cs typeface="Varela Round" panose="00000500000000000000" pitchFamily="2" charset="-79"/>
            </a:rPr>
            <a:t> understand a simple story with the help of pictures. </a:t>
          </a:r>
          <a:endParaRPr lang="en-ZA" sz="2400" dirty="0"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EA97781C-2B88-4C9F-AEAE-BB2500C5193B}" type="parTrans" cxnId="{C0E84235-9D19-4514-9ABD-0F0298273B20}">
      <dgm:prSet/>
      <dgm:spPr/>
      <dgm:t>
        <a:bodyPr/>
        <a:lstStyle/>
        <a:p>
          <a:pPr rtl="1"/>
          <a:endParaRPr lang="he-IL"/>
        </a:p>
      </dgm:t>
    </dgm:pt>
    <dgm:pt modelId="{7B5FEF3C-D32F-4F02-8707-446CCA365793}" type="sibTrans" cxnId="{C0E84235-9D19-4514-9ABD-0F0298273B20}">
      <dgm:prSet/>
      <dgm:spPr/>
      <dgm:t>
        <a:bodyPr/>
        <a:lstStyle/>
        <a:p>
          <a:pPr rtl="1"/>
          <a:endParaRPr lang="he-IL"/>
        </a:p>
      </dgm:t>
    </dgm:pt>
    <dgm:pt modelId="{20BBB553-BACB-4368-A523-4439C6675C16}" type="pres">
      <dgm:prSet presAssocID="{2C970AE3-D22A-473A-9504-B6609641ACC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pPr rtl="1"/>
          <a:endParaRPr lang="he-IL"/>
        </a:p>
      </dgm:t>
    </dgm:pt>
    <dgm:pt modelId="{B850D8EC-0211-43CF-AD43-19D24F7FE156}" type="pres">
      <dgm:prSet presAssocID="{06E682EB-67D8-4637-AF69-240BE443F6AE}" presName="composite" presStyleCnt="0"/>
      <dgm:spPr/>
    </dgm:pt>
    <dgm:pt modelId="{C14B97B4-EAF0-4104-9F47-D722506DF3EF}" type="pres">
      <dgm:prSet presAssocID="{06E682EB-67D8-4637-AF69-240BE443F6AE}" presName="parTx" presStyleLbl="alignNode1" presStyleIdx="0" presStyleCnt="1" custLinFactNeighborY="-2382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03AFFDCA-5488-4C85-9480-5F07A7BB6C2A}" type="pres">
      <dgm:prSet presAssocID="{06E682EB-67D8-4637-AF69-240BE443F6AE}" presName="desTx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589D32A2-7AAB-4108-9F08-D6626A10E0C8}" type="presOf" srcId="{E28FCF2C-6797-43FC-9D21-A71736D5BAA2}" destId="{03AFFDCA-5488-4C85-9480-5F07A7BB6C2A}" srcOrd="0" destOrd="4" presId="urn:microsoft.com/office/officeart/2005/8/layout/hList1"/>
    <dgm:cxn modelId="{68058BAE-A0C3-45C0-9771-37F8297DC41C}" type="presOf" srcId="{1D64D23F-CB05-474E-B9E0-80EF1C6B80EB}" destId="{03AFFDCA-5488-4C85-9480-5F07A7BB6C2A}" srcOrd="0" destOrd="2" presId="urn:microsoft.com/office/officeart/2005/8/layout/hList1"/>
    <dgm:cxn modelId="{0BF1945F-E135-4630-A62A-6CBDB93EFA6A}" type="presOf" srcId="{06E682EB-67D8-4637-AF69-240BE443F6AE}" destId="{C14B97B4-EAF0-4104-9F47-D722506DF3EF}" srcOrd="0" destOrd="0" presId="urn:microsoft.com/office/officeart/2005/8/layout/hList1"/>
    <dgm:cxn modelId="{D40BA108-1FA4-464C-A091-5275563E9A86}" srcId="{06E682EB-67D8-4637-AF69-240BE443F6AE}" destId="{F22A7F6D-2513-495C-82C8-07D6AA90A274}" srcOrd="0" destOrd="0" parTransId="{775E9A13-7C2E-4D51-8EE4-43DBEAE17775}" sibTransId="{690A7199-8C89-4AE6-869D-3996D8646E32}"/>
    <dgm:cxn modelId="{02CF80BE-5547-493A-902D-5B1F02735DC6}" srcId="{06E682EB-67D8-4637-AF69-240BE443F6AE}" destId="{AB37881E-81B3-4886-887B-1B9E3FEF1A50}" srcOrd="1" destOrd="0" parTransId="{07D60B2D-61B2-45FC-979A-A902DB64E322}" sibTransId="{FB9423F6-4C19-4AAA-AAAF-30B480F909C2}"/>
    <dgm:cxn modelId="{7EEAF453-44CA-434B-A0D9-F0E98157F999}" type="presOf" srcId="{BE87866E-EA23-4EF4-9D42-762E64938E28}" destId="{03AFFDCA-5488-4C85-9480-5F07A7BB6C2A}" srcOrd="0" destOrd="3" presId="urn:microsoft.com/office/officeart/2005/8/layout/hList1"/>
    <dgm:cxn modelId="{1880F412-B6D2-4864-8772-68F80A7F2211}" srcId="{06E682EB-67D8-4637-AF69-240BE443F6AE}" destId="{E28FCF2C-6797-43FC-9D21-A71736D5BAA2}" srcOrd="4" destOrd="0" parTransId="{E7E9032A-A36D-4EE9-9179-E8B6821302DA}" sibTransId="{E857EC2E-AA3B-4CEC-8169-A7533AFBA7F7}"/>
    <dgm:cxn modelId="{2418EE5C-E8AE-4B10-887A-3E890377C81B}" type="presOf" srcId="{AB37881E-81B3-4886-887B-1B9E3FEF1A50}" destId="{03AFFDCA-5488-4C85-9480-5F07A7BB6C2A}" srcOrd="0" destOrd="1" presId="urn:microsoft.com/office/officeart/2005/8/layout/hList1"/>
    <dgm:cxn modelId="{26F65885-8A6A-4254-93AE-F2D62C8B451C}" srcId="{2C970AE3-D22A-473A-9504-B6609641ACCF}" destId="{06E682EB-67D8-4637-AF69-240BE443F6AE}" srcOrd="0" destOrd="0" parTransId="{85EA5572-00FA-42BD-8E33-91B8FB150622}" sibTransId="{8D42EA2A-B815-42F2-8A80-14644FEBD5F9}"/>
    <dgm:cxn modelId="{0A77DFFC-5787-4C53-A334-7153C52E5DEB}" type="presOf" srcId="{F22A7F6D-2513-495C-82C8-07D6AA90A274}" destId="{03AFFDCA-5488-4C85-9480-5F07A7BB6C2A}" srcOrd="0" destOrd="0" presId="urn:microsoft.com/office/officeart/2005/8/layout/hList1"/>
    <dgm:cxn modelId="{44CAC758-70DA-4ED1-B913-5FBA83BA185B}" srcId="{06E682EB-67D8-4637-AF69-240BE443F6AE}" destId="{BE87866E-EA23-4EF4-9D42-762E64938E28}" srcOrd="3" destOrd="0" parTransId="{10B2EB33-44A9-4CDB-951A-4E81173D58B2}" sibTransId="{4CF9119F-A296-47A5-AFC4-799D3484D893}"/>
    <dgm:cxn modelId="{5741090A-A4BD-4E7F-99FC-2138723C0BF9}" type="presOf" srcId="{2C970AE3-D22A-473A-9504-B6609641ACCF}" destId="{20BBB553-BACB-4368-A523-4439C6675C16}" srcOrd="0" destOrd="0" presId="urn:microsoft.com/office/officeart/2005/8/layout/hList1"/>
    <dgm:cxn modelId="{C0E84235-9D19-4514-9ABD-0F0298273B20}" srcId="{06E682EB-67D8-4637-AF69-240BE443F6AE}" destId="{1D64D23F-CB05-474E-B9E0-80EF1C6B80EB}" srcOrd="2" destOrd="0" parTransId="{EA97781C-2B88-4C9F-AEAE-BB2500C5193B}" sibTransId="{7B5FEF3C-D32F-4F02-8707-446CCA365793}"/>
    <dgm:cxn modelId="{BFDBC158-8AEA-4A8F-971F-81F06229EABF}" type="presParOf" srcId="{20BBB553-BACB-4368-A523-4439C6675C16}" destId="{B850D8EC-0211-43CF-AD43-19D24F7FE156}" srcOrd="0" destOrd="0" presId="urn:microsoft.com/office/officeart/2005/8/layout/hList1"/>
    <dgm:cxn modelId="{57C18B3D-1460-41E4-87C9-18D0FF584886}" type="presParOf" srcId="{B850D8EC-0211-43CF-AD43-19D24F7FE156}" destId="{C14B97B4-EAF0-4104-9F47-D722506DF3EF}" srcOrd="0" destOrd="0" presId="urn:microsoft.com/office/officeart/2005/8/layout/hList1"/>
    <dgm:cxn modelId="{EA47547F-C0C2-4BF2-9CB9-D05C4E30D5B2}" type="presParOf" srcId="{B850D8EC-0211-43CF-AD43-19D24F7FE156}" destId="{03AFFDCA-5488-4C85-9480-5F07A7BB6C2A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C970AE3-D22A-473A-9504-B6609641ACCF}" type="doc">
      <dgm:prSet loTypeId="urn:microsoft.com/office/officeart/2005/8/layout/h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ZA"/>
        </a:p>
      </dgm:t>
    </dgm:pt>
    <dgm:pt modelId="{06E682EB-67D8-4637-AF69-240BE443F6AE}">
      <dgm:prSet phldrT="[Text]" custT="1"/>
      <dgm:spPr/>
      <dgm:t>
        <a:bodyPr/>
        <a:lstStyle/>
        <a:p>
          <a:pPr rtl="0"/>
          <a:r>
            <a:rPr lang="en-ZA" sz="2000" dirty="0" smtClean="0">
              <a:latin typeface="Varela Round" panose="00000500000000000000" pitchFamily="2" charset="-79"/>
              <a:cs typeface="Varela Round" panose="00000500000000000000" pitchFamily="2" charset="-79"/>
            </a:rPr>
            <a:t>Read and understand words and sentences that contain “</a:t>
          </a:r>
          <a:r>
            <a:rPr lang="en-ZA" sz="2000" dirty="0" err="1" smtClean="0">
              <a:latin typeface="Varela Round" panose="00000500000000000000" pitchFamily="2" charset="-79"/>
              <a:cs typeface="Varela Round" panose="00000500000000000000" pitchFamily="2" charset="-79"/>
            </a:rPr>
            <a:t>sh</a:t>
          </a:r>
          <a:r>
            <a:rPr lang="en-ZA" sz="2000" dirty="0" smtClean="0">
              <a:latin typeface="Varela Round" panose="00000500000000000000" pitchFamily="2" charset="-79"/>
              <a:cs typeface="Varela Round" panose="00000500000000000000" pitchFamily="2" charset="-79"/>
            </a:rPr>
            <a:t>” sound.</a:t>
          </a:r>
        </a:p>
        <a:p>
          <a:pPr rtl="0"/>
          <a:r>
            <a:rPr lang="en-US" sz="2000" dirty="0" smtClean="0">
              <a:latin typeface="Varela Round" panose="00000500000000000000" pitchFamily="2" charset="-79"/>
              <a:cs typeface="Varela Round" panose="00000500000000000000" pitchFamily="2" charset="-79"/>
            </a:rPr>
            <a:t>Can understand a short text. </a:t>
          </a:r>
          <a:endParaRPr lang="en-ZA" sz="2000" dirty="0"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85EA5572-00FA-42BD-8E33-91B8FB150622}" type="parTrans" cxnId="{26F65885-8A6A-4254-93AE-F2D62C8B451C}">
      <dgm:prSet/>
      <dgm:spPr/>
      <dgm:t>
        <a:bodyPr/>
        <a:lstStyle/>
        <a:p>
          <a:endParaRPr lang="en-ZA" sz="1800"/>
        </a:p>
      </dgm:t>
    </dgm:pt>
    <dgm:pt modelId="{8D42EA2A-B815-42F2-8A80-14644FEBD5F9}" type="sibTrans" cxnId="{26F65885-8A6A-4254-93AE-F2D62C8B451C}">
      <dgm:prSet/>
      <dgm:spPr/>
      <dgm:t>
        <a:bodyPr/>
        <a:lstStyle/>
        <a:p>
          <a:endParaRPr lang="en-ZA" sz="1800"/>
        </a:p>
      </dgm:t>
    </dgm:pt>
    <dgm:pt modelId="{F22A7F6D-2513-495C-82C8-07D6AA90A274}">
      <dgm:prSet phldrT="[Text]" custT="1"/>
      <dgm:spPr/>
      <dgm:t>
        <a:bodyPr/>
        <a:lstStyle/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ZA" sz="2400" dirty="0" smtClean="0">
              <a:latin typeface="Varela Round" panose="00000500000000000000" pitchFamily="2" charset="-79"/>
              <a:cs typeface="Varela Round" panose="00000500000000000000" pitchFamily="2" charset="-79"/>
            </a:rPr>
            <a:t> say the “</a:t>
          </a:r>
          <a:r>
            <a:rPr lang="en-ZA" sz="2400" dirty="0" err="1" smtClean="0">
              <a:latin typeface="Varela Round" panose="00000500000000000000" pitchFamily="2" charset="-79"/>
              <a:cs typeface="Varela Round" panose="00000500000000000000" pitchFamily="2" charset="-79"/>
            </a:rPr>
            <a:t>sh</a:t>
          </a:r>
          <a:r>
            <a:rPr lang="en-ZA" sz="2400" dirty="0" smtClean="0">
              <a:latin typeface="Varela Round" panose="00000500000000000000" pitchFamily="2" charset="-79"/>
              <a:cs typeface="Varela Round" panose="00000500000000000000" pitchFamily="2" charset="-79"/>
            </a:rPr>
            <a:t>” sounds.</a:t>
          </a:r>
          <a:endParaRPr lang="en-ZA" sz="2400" dirty="0"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775E9A13-7C2E-4D51-8EE4-43DBEAE17775}" type="parTrans" cxnId="{D40BA108-1FA4-464C-A091-5275563E9A86}">
      <dgm:prSet/>
      <dgm:spPr/>
      <dgm:t>
        <a:bodyPr/>
        <a:lstStyle/>
        <a:p>
          <a:endParaRPr lang="en-ZA" sz="1800"/>
        </a:p>
      </dgm:t>
    </dgm:pt>
    <dgm:pt modelId="{690A7199-8C89-4AE6-869D-3996D8646E32}" type="sibTrans" cxnId="{D40BA108-1FA4-464C-A091-5275563E9A86}">
      <dgm:prSet/>
      <dgm:spPr/>
      <dgm:t>
        <a:bodyPr/>
        <a:lstStyle/>
        <a:p>
          <a:endParaRPr lang="en-ZA" sz="1800"/>
        </a:p>
      </dgm:t>
    </dgm:pt>
    <dgm:pt modelId="{E28FCF2C-6797-43FC-9D21-A71736D5BAA2}">
      <dgm:prSet phldrT="[Text]" custT="1"/>
      <dgm:spPr/>
      <dgm:t>
        <a:bodyPr/>
        <a:lstStyle/>
        <a:p>
          <a:pPr marL="228600" lvl="1" indent="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ZA" sz="2400" dirty="0"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E7E9032A-A36D-4EE9-9179-E8B6821302DA}" type="parTrans" cxnId="{1880F412-B6D2-4864-8772-68F80A7F2211}">
      <dgm:prSet/>
      <dgm:spPr/>
      <dgm:t>
        <a:bodyPr/>
        <a:lstStyle/>
        <a:p>
          <a:pPr rtl="1"/>
          <a:endParaRPr lang="he-IL" sz="1800"/>
        </a:p>
      </dgm:t>
    </dgm:pt>
    <dgm:pt modelId="{E857EC2E-AA3B-4CEC-8169-A7533AFBA7F7}" type="sibTrans" cxnId="{1880F412-B6D2-4864-8772-68F80A7F2211}">
      <dgm:prSet/>
      <dgm:spPr/>
      <dgm:t>
        <a:bodyPr/>
        <a:lstStyle/>
        <a:p>
          <a:pPr rtl="1"/>
          <a:endParaRPr lang="he-IL" sz="1800"/>
        </a:p>
      </dgm:t>
    </dgm:pt>
    <dgm:pt modelId="{AB37881E-81B3-4886-887B-1B9E3FEF1A50}">
      <dgm:prSet phldrT="[Text]" custT="1"/>
      <dgm:spPr/>
      <dgm:t>
        <a:bodyPr/>
        <a:lstStyle/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ZA" sz="2400" dirty="0" smtClean="0">
              <a:latin typeface="Varela Round" panose="00000500000000000000" pitchFamily="2" charset="-79"/>
              <a:cs typeface="Varela Round" panose="00000500000000000000" pitchFamily="2" charset="-79"/>
            </a:rPr>
            <a:t> understand a text which contains words with “</a:t>
          </a:r>
          <a:r>
            <a:rPr lang="en-ZA" sz="2400" dirty="0" err="1" smtClean="0">
              <a:latin typeface="Varela Round" panose="00000500000000000000" pitchFamily="2" charset="-79"/>
              <a:cs typeface="Varela Round" panose="00000500000000000000" pitchFamily="2" charset="-79"/>
            </a:rPr>
            <a:t>sh</a:t>
          </a:r>
          <a:r>
            <a:rPr lang="en-ZA" sz="2400" dirty="0" smtClean="0">
              <a:latin typeface="Varela Round" panose="00000500000000000000" pitchFamily="2" charset="-79"/>
              <a:cs typeface="Varela Round" panose="00000500000000000000" pitchFamily="2" charset="-79"/>
            </a:rPr>
            <a:t>” sound.</a:t>
          </a:r>
          <a:r>
            <a:rPr lang="en-US" sz="2400" dirty="0" smtClean="0">
              <a:latin typeface="Varela Round" panose="00000500000000000000" pitchFamily="2" charset="-79"/>
              <a:cs typeface="Varela Round" panose="00000500000000000000" pitchFamily="2" charset="-79"/>
            </a:rPr>
            <a:t> </a:t>
          </a:r>
          <a:endParaRPr lang="en-ZA" sz="2400" dirty="0"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07D60B2D-61B2-45FC-979A-A902DB64E322}" type="parTrans" cxnId="{02CF80BE-5547-493A-902D-5B1F02735DC6}">
      <dgm:prSet/>
      <dgm:spPr/>
      <dgm:t>
        <a:bodyPr/>
        <a:lstStyle/>
        <a:p>
          <a:pPr rtl="1"/>
          <a:endParaRPr lang="he-IL"/>
        </a:p>
      </dgm:t>
    </dgm:pt>
    <dgm:pt modelId="{FB9423F6-4C19-4AAA-AAAF-30B480F909C2}" type="sibTrans" cxnId="{02CF80BE-5547-493A-902D-5B1F02735DC6}">
      <dgm:prSet/>
      <dgm:spPr/>
      <dgm:t>
        <a:bodyPr/>
        <a:lstStyle/>
        <a:p>
          <a:pPr rtl="1"/>
          <a:endParaRPr lang="he-IL"/>
        </a:p>
      </dgm:t>
    </dgm:pt>
    <dgm:pt modelId="{BE87866E-EA23-4EF4-9D42-762E64938E28}">
      <dgm:prSet phldrT="[Text]" custT="1"/>
      <dgm:spPr/>
      <dgm:t>
        <a:bodyPr/>
        <a:lstStyle/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ZA" sz="2400" dirty="0"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10B2EB33-44A9-4CDB-951A-4E81173D58B2}" type="parTrans" cxnId="{44CAC758-70DA-4ED1-B913-5FBA83BA185B}">
      <dgm:prSet/>
      <dgm:spPr/>
      <dgm:t>
        <a:bodyPr/>
        <a:lstStyle/>
        <a:p>
          <a:pPr rtl="1"/>
          <a:endParaRPr lang="he-IL"/>
        </a:p>
      </dgm:t>
    </dgm:pt>
    <dgm:pt modelId="{4CF9119F-A296-47A5-AFC4-799D3484D893}" type="sibTrans" cxnId="{44CAC758-70DA-4ED1-B913-5FBA83BA185B}">
      <dgm:prSet/>
      <dgm:spPr/>
      <dgm:t>
        <a:bodyPr/>
        <a:lstStyle/>
        <a:p>
          <a:pPr rtl="1"/>
          <a:endParaRPr lang="he-IL"/>
        </a:p>
      </dgm:t>
    </dgm:pt>
    <dgm:pt modelId="{1D64D23F-CB05-474E-B9E0-80EF1C6B80EB}">
      <dgm:prSet phldrT="[Text]" custT="1"/>
      <dgm:spPr/>
      <dgm:t>
        <a:bodyPr/>
        <a:lstStyle/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400" dirty="0" smtClean="0">
              <a:latin typeface="Varela Round" panose="00000500000000000000" pitchFamily="2" charset="-79"/>
              <a:cs typeface="Varela Round" panose="00000500000000000000" pitchFamily="2" charset="-79"/>
            </a:rPr>
            <a:t> understand a simple story with the help of pictures. </a:t>
          </a:r>
          <a:endParaRPr lang="en-ZA" sz="2400" dirty="0"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EA97781C-2B88-4C9F-AEAE-BB2500C5193B}" type="parTrans" cxnId="{C0E84235-9D19-4514-9ABD-0F0298273B20}">
      <dgm:prSet/>
      <dgm:spPr/>
      <dgm:t>
        <a:bodyPr/>
        <a:lstStyle/>
        <a:p>
          <a:pPr rtl="1"/>
          <a:endParaRPr lang="he-IL"/>
        </a:p>
      </dgm:t>
    </dgm:pt>
    <dgm:pt modelId="{7B5FEF3C-D32F-4F02-8707-446CCA365793}" type="sibTrans" cxnId="{C0E84235-9D19-4514-9ABD-0F0298273B20}">
      <dgm:prSet/>
      <dgm:spPr/>
      <dgm:t>
        <a:bodyPr/>
        <a:lstStyle/>
        <a:p>
          <a:pPr rtl="1"/>
          <a:endParaRPr lang="he-IL"/>
        </a:p>
      </dgm:t>
    </dgm:pt>
    <dgm:pt modelId="{20BBB553-BACB-4368-A523-4439C6675C16}" type="pres">
      <dgm:prSet presAssocID="{2C970AE3-D22A-473A-9504-B6609641ACC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pPr rtl="1"/>
          <a:endParaRPr lang="he-IL"/>
        </a:p>
      </dgm:t>
    </dgm:pt>
    <dgm:pt modelId="{B850D8EC-0211-43CF-AD43-19D24F7FE156}" type="pres">
      <dgm:prSet presAssocID="{06E682EB-67D8-4637-AF69-240BE443F6AE}" presName="composite" presStyleCnt="0"/>
      <dgm:spPr/>
    </dgm:pt>
    <dgm:pt modelId="{C14B97B4-EAF0-4104-9F47-D722506DF3EF}" type="pres">
      <dgm:prSet presAssocID="{06E682EB-67D8-4637-AF69-240BE443F6AE}" presName="parTx" presStyleLbl="alignNode1" presStyleIdx="0" presStyleCnt="1" custLinFactNeighborY="-2382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03AFFDCA-5488-4C85-9480-5F07A7BB6C2A}" type="pres">
      <dgm:prSet presAssocID="{06E682EB-67D8-4637-AF69-240BE443F6AE}" presName="desTx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C0E84235-9D19-4514-9ABD-0F0298273B20}" srcId="{06E682EB-67D8-4637-AF69-240BE443F6AE}" destId="{1D64D23F-CB05-474E-B9E0-80EF1C6B80EB}" srcOrd="2" destOrd="0" parTransId="{EA97781C-2B88-4C9F-AEAE-BB2500C5193B}" sibTransId="{7B5FEF3C-D32F-4F02-8707-446CCA365793}"/>
    <dgm:cxn modelId="{F04CE468-F828-444A-B106-9BEE29068993}" type="presOf" srcId="{F22A7F6D-2513-495C-82C8-07D6AA90A274}" destId="{03AFFDCA-5488-4C85-9480-5F07A7BB6C2A}" srcOrd="0" destOrd="0" presId="urn:microsoft.com/office/officeart/2005/8/layout/hList1"/>
    <dgm:cxn modelId="{1F6C5120-DD01-44FC-87B0-E2F47DDBC9F8}" type="presOf" srcId="{06E682EB-67D8-4637-AF69-240BE443F6AE}" destId="{C14B97B4-EAF0-4104-9F47-D722506DF3EF}" srcOrd="0" destOrd="0" presId="urn:microsoft.com/office/officeart/2005/8/layout/hList1"/>
    <dgm:cxn modelId="{D40BA108-1FA4-464C-A091-5275563E9A86}" srcId="{06E682EB-67D8-4637-AF69-240BE443F6AE}" destId="{F22A7F6D-2513-495C-82C8-07D6AA90A274}" srcOrd="0" destOrd="0" parTransId="{775E9A13-7C2E-4D51-8EE4-43DBEAE17775}" sibTransId="{690A7199-8C89-4AE6-869D-3996D8646E32}"/>
    <dgm:cxn modelId="{ED858183-E818-4A38-BE46-FDE528E8CF14}" type="presOf" srcId="{AB37881E-81B3-4886-887B-1B9E3FEF1A50}" destId="{03AFFDCA-5488-4C85-9480-5F07A7BB6C2A}" srcOrd="0" destOrd="1" presId="urn:microsoft.com/office/officeart/2005/8/layout/hList1"/>
    <dgm:cxn modelId="{02CF80BE-5547-493A-902D-5B1F02735DC6}" srcId="{06E682EB-67D8-4637-AF69-240BE443F6AE}" destId="{AB37881E-81B3-4886-887B-1B9E3FEF1A50}" srcOrd="1" destOrd="0" parTransId="{07D60B2D-61B2-45FC-979A-A902DB64E322}" sibTransId="{FB9423F6-4C19-4AAA-AAAF-30B480F909C2}"/>
    <dgm:cxn modelId="{5DC463D8-D879-4FC4-843A-5AAF9F1D3015}" type="presOf" srcId="{1D64D23F-CB05-474E-B9E0-80EF1C6B80EB}" destId="{03AFFDCA-5488-4C85-9480-5F07A7BB6C2A}" srcOrd="0" destOrd="2" presId="urn:microsoft.com/office/officeart/2005/8/layout/hList1"/>
    <dgm:cxn modelId="{B931AD0B-5DF3-4C5C-AD8C-F49FD1053EA4}" type="presOf" srcId="{BE87866E-EA23-4EF4-9D42-762E64938E28}" destId="{03AFFDCA-5488-4C85-9480-5F07A7BB6C2A}" srcOrd="0" destOrd="3" presId="urn:microsoft.com/office/officeart/2005/8/layout/hList1"/>
    <dgm:cxn modelId="{1880F412-B6D2-4864-8772-68F80A7F2211}" srcId="{06E682EB-67D8-4637-AF69-240BE443F6AE}" destId="{E28FCF2C-6797-43FC-9D21-A71736D5BAA2}" srcOrd="4" destOrd="0" parTransId="{E7E9032A-A36D-4EE9-9179-E8B6821302DA}" sibTransId="{E857EC2E-AA3B-4CEC-8169-A7533AFBA7F7}"/>
    <dgm:cxn modelId="{A91BF04E-6A93-4B34-BAA6-FD88700E885D}" type="presOf" srcId="{2C970AE3-D22A-473A-9504-B6609641ACCF}" destId="{20BBB553-BACB-4368-A523-4439C6675C16}" srcOrd="0" destOrd="0" presId="urn:microsoft.com/office/officeart/2005/8/layout/hList1"/>
    <dgm:cxn modelId="{20FFFFA4-F1F6-401B-8258-A42DA66974C5}" type="presOf" srcId="{E28FCF2C-6797-43FC-9D21-A71736D5BAA2}" destId="{03AFFDCA-5488-4C85-9480-5F07A7BB6C2A}" srcOrd="0" destOrd="4" presId="urn:microsoft.com/office/officeart/2005/8/layout/hList1"/>
    <dgm:cxn modelId="{26F65885-8A6A-4254-93AE-F2D62C8B451C}" srcId="{2C970AE3-D22A-473A-9504-B6609641ACCF}" destId="{06E682EB-67D8-4637-AF69-240BE443F6AE}" srcOrd="0" destOrd="0" parTransId="{85EA5572-00FA-42BD-8E33-91B8FB150622}" sibTransId="{8D42EA2A-B815-42F2-8A80-14644FEBD5F9}"/>
    <dgm:cxn modelId="{44CAC758-70DA-4ED1-B913-5FBA83BA185B}" srcId="{06E682EB-67D8-4637-AF69-240BE443F6AE}" destId="{BE87866E-EA23-4EF4-9D42-762E64938E28}" srcOrd="3" destOrd="0" parTransId="{10B2EB33-44A9-4CDB-951A-4E81173D58B2}" sibTransId="{4CF9119F-A296-47A5-AFC4-799D3484D893}"/>
    <dgm:cxn modelId="{A6083870-527F-4D8B-8AB8-5CA98C94EC9F}" type="presParOf" srcId="{20BBB553-BACB-4368-A523-4439C6675C16}" destId="{B850D8EC-0211-43CF-AD43-19D24F7FE156}" srcOrd="0" destOrd="0" presId="urn:microsoft.com/office/officeart/2005/8/layout/hList1"/>
    <dgm:cxn modelId="{4F03ABE2-D3F0-41E2-B36C-E4138D15236B}" type="presParOf" srcId="{B850D8EC-0211-43CF-AD43-19D24F7FE156}" destId="{C14B97B4-EAF0-4104-9F47-D722506DF3EF}" srcOrd="0" destOrd="0" presId="urn:microsoft.com/office/officeart/2005/8/layout/hList1"/>
    <dgm:cxn modelId="{A58AD900-5343-403B-B211-39638FE1982C}" type="presParOf" srcId="{B850D8EC-0211-43CF-AD43-19D24F7FE156}" destId="{03AFFDCA-5488-4C85-9480-5F07A7BB6C2A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4B97B4-EAF0-4104-9F47-D722506DF3EF}">
      <dsp:nvSpPr>
        <dsp:cNvPr id="0" name=""/>
        <dsp:cNvSpPr/>
      </dsp:nvSpPr>
      <dsp:spPr>
        <a:xfrm>
          <a:off x="0" y="0"/>
          <a:ext cx="10097132" cy="14112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000" kern="1200" dirty="0" smtClean="0">
              <a:latin typeface="Varela Round" panose="00000500000000000000" pitchFamily="2" charset="-79"/>
              <a:cs typeface="Varela Round" panose="00000500000000000000" pitchFamily="2" charset="-79"/>
            </a:rPr>
            <a:t>Read and understand words and sentences that contain “</a:t>
          </a:r>
          <a:r>
            <a:rPr lang="en-ZA" sz="2000" kern="1200" dirty="0" err="1" smtClean="0">
              <a:latin typeface="Varela Round" panose="00000500000000000000" pitchFamily="2" charset="-79"/>
              <a:cs typeface="Varela Round" panose="00000500000000000000" pitchFamily="2" charset="-79"/>
            </a:rPr>
            <a:t>sh</a:t>
          </a:r>
          <a:r>
            <a:rPr lang="en-ZA" sz="2000" kern="1200" dirty="0" smtClean="0">
              <a:latin typeface="Varela Round" panose="00000500000000000000" pitchFamily="2" charset="-79"/>
              <a:cs typeface="Varela Round" panose="00000500000000000000" pitchFamily="2" charset="-79"/>
            </a:rPr>
            <a:t>” sound.</a:t>
          </a:r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Varela Round" panose="00000500000000000000" pitchFamily="2" charset="-79"/>
              <a:cs typeface="Varela Round" panose="00000500000000000000" pitchFamily="2" charset="-79"/>
            </a:rPr>
            <a:t>Can understand a short text. </a:t>
          </a:r>
          <a:endParaRPr lang="en-ZA" sz="2000" kern="1200" dirty="0">
            <a:latin typeface="Varela Round" panose="00000500000000000000" pitchFamily="2" charset="-79"/>
            <a:cs typeface="Varela Round" panose="00000500000000000000" pitchFamily="2" charset="-79"/>
          </a:endParaRPr>
        </a:p>
      </dsp:txBody>
      <dsp:txXfrm>
        <a:off x="0" y="0"/>
        <a:ext cx="10097132" cy="1411200"/>
      </dsp:txXfrm>
    </dsp:sp>
    <dsp:sp modelId="{03AFFDCA-5488-4C85-9480-5F07A7BB6C2A}">
      <dsp:nvSpPr>
        <dsp:cNvPr id="0" name=""/>
        <dsp:cNvSpPr/>
      </dsp:nvSpPr>
      <dsp:spPr>
        <a:xfrm>
          <a:off x="0" y="1443556"/>
          <a:ext cx="10097132" cy="2152080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en-ZA" sz="2400" kern="1200" dirty="0" smtClean="0">
              <a:latin typeface="Varela Round" panose="00000500000000000000" pitchFamily="2" charset="-79"/>
              <a:cs typeface="Varela Round" panose="00000500000000000000" pitchFamily="2" charset="-79"/>
            </a:rPr>
            <a:t> say the “</a:t>
          </a:r>
          <a:r>
            <a:rPr lang="en-ZA" sz="2400" kern="1200" dirty="0" err="1" smtClean="0">
              <a:latin typeface="Varela Round" panose="00000500000000000000" pitchFamily="2" charset="-79"/>
              <a:cs typeface="Varela Round" panose="00000500000000000000" pitchFamily="2" charset="-79"/>
            </a:rPr>
            <a:t>sh</a:t>
          </a:r>
          <a:r>
            <a:rPr lang="en-ZA" sz="2400" kern="1200" dirty="0" smtClean="0">
              <a:latin typeface="Varela Round" panose="00000500000000000000" pitchFamily="2" charset="-79"/>
              <a:cs typeface="Varela Round" panose="00000500000000000000" pitchFamily="2" charset="-79"/>
            </a:rPr>
            <a:t>” sounds.</a:t>
          </a:r>
          <a:endParaRPr lang="en-ZA" sz="2400" kern="1200" dirty="0">
            <a:latin typeface="Varela Round" panose="00000500000000000000" pitchFamily="2" charset="-79"/>
            <a:cs typeface="Varela Round" panose="00000500000000000000" pitchFamily="2" charset="-79"/>
          </a:endParaRPr>
        </a:p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en-ZA" sz="2400" kern="1200" dirty="0" smtClean="0">
              <a:latin typeface="Varela Round" panose="00000500000000000000" pitchFamily="2" charset="-79"/>
              <a:cs typeface="Varela Round" panose="00000500000000000000" pitchFamily="2" charset="-79"/>
            </a:rPr>
            <a:t> understand a text which contains words with “</a:t>
          </a:r>
          <a:r>
            <a:rPr lang="en-ZA" sz="2400" kern="1200" dirty="0" err="1" smtClean="0">
              <a:latin typeface="Varela Round" panose="00000500000000000000" pitchFamily="2" charset="-79"/>
              <a:cs typeface="Varela Round" panose="00000500000000000000" pitchFamily="2" charset="-79"/>
            </a:rPr>
            <a:t>sh</a:t>
          </a:r>
          <a:r>
            <a:rPr lang="en-ZA" sz="2400" kern="1200" dirty="0" smtClean="0">
              <a:latin typeface="Varela Round" panose="00000500000000000000" pitchFamily="2" charset="-79"/>
              <a:cs typeface="Varela Round" panose="00000500000000000000" pitchFamily="2" charset="-79"/>
            </a:rPr>
            <a:t>” sound.</a:t>
          </a:r>
          <a:r>
            <a:rPr lang="en-US" sz="2400" kern="1200" dirty="0" smtClean="0">
              <a:latin typeface="Varela Round" panose="00000500000000000000" pitchFamily="2" charset="-79"/>
              <a:cs typeface="Varela Round" panose="00000500000000000000" pitchFamily="2" charset="-79"/>
            </a:rPr>
            <a:t> </a:t>
          </a:r>
          <a:endParaRPr lang="en-ZA" sz="2400" kern="1200" dirty="0">
            <a:latin typeface="Varela Round" panose="00000500000000000000" pitchFamily="2" charset="-79"/>
            <a:cs typeface="Varela Round" panose="00000500000000000000" pitchFamily="2" charset="-79"/>
          </a:endParaRPr>
        </a:p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en-US" sz="2400" kern="1200" dirty="0" smtClean="0">
              <a:latin typeface="Varela Round" panose="00000500000000000000" pitchFamily="2" charset="-79"/>
              <a:cs typeface="Varela Round" panose="00000500000000000000" pitchFamily="2" charset="-79"/>
            </a:rPr>
            <a:t> understand a simple story with the help of pictures. </a:t>
          </a:r>
          <a:endParaRPr lang="en-ZA" sz="2400" kern="1200" dirty="0">
            <a:latin typeface="Varela Round" panose="00000500000000000000" pitchFamily="2" charset="-79"/>
            <a:cs typeface="Varela Round" panose="00000500000000000000" pitchFamily="2" charset="-79"/>
          </a:endParaRPr>
        </a:p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endParaRPr lang="en-ZA" sz="2400" kern="1200" dirty="0">
            <a:latin typeface="Varela Round" panose="00000500000000000000" pitchFamily="2" charset="-79"/>
            <a:cs typeface="Varela Round" panose="00000500000000000000" pitchFamily="2" charset="-79"/>
          </a:endParaRPr>
        </a:p>
        <a:p>
          <a:pPr marL="228600" lvl="1" indent="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ZA" sz="2400" kern="1200" dirty="0">
            <a:latin typeface="Varela Round" panose="00000500000000000000" pitchFamily="2" charset="-79"/>
            <a:cs typeface="Varela Round" panose="00000500000000000000" pitchFamily="2" charset="-79"/>
          </a:endParaRPr>
        </a:p>
      </dsp:txBody>
      <dsp:txXfrm>
        <a:off x="0" y="1443556"/>
        <a:ext cx="10097132" cy="21520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4B97B4-EAF0-4104-9F47-D722506DF3EF}">
      <dsp:nvSpPr>
        <dsp:cNvPr id="0" name=""/>
        <dsp:cNvSpPr/>
      </dsp:nvSpPr>
      <dsp:spPr>
        <a:xfrm>
          <a:off x="0" y="0"/>
          <a:ext cx="10097132" cy="14112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000" kern="1200" dirty="0" smtClean="0">
              <a:latin typeface="Varela Round" panose="00000500000000000000" pitchFamily="2" charset="-79"/>
              <a:cs typeface="Varela Round" panose="00000500000000000000" pitchFamily="2" charset="-79"/>
            </a:rPr>
            <a:t>Read and understand words and sentences that contain “</a:t>
          </a:r>
          <a:r>
            <a:rPr lang="en-ZA" sz="2000" kern="1200" dirty="0" err="1" smtClean="0">
              <a:latin typeface="Varela Round" panose="00000500000000000000" pitchFamily="2" charset="-79"/>
              <a:cs typeface="Varela Round" panose="00000500000000000000" pitchFamily="2" charset="-79"/>
            </a:rPr>
            <a:t>sh</a:t>
          </a:r>
          <a:r>
            <a:rPr lang="en-ZA" sz="2000" kern="1200" dirty="0" smtClean="0">
              <a:latin typeface="Varela Round" panose="00000500000000000000" pitchFamily="2" charset="-79"/>
              <a:cs typeface="Varela Round" panose="00000500000000000000" pitchFamily="2" charset="-79"/>
            </a:rPr>
            <a:t>” sound.</a:t>
          </a:r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Varela Round" panose="00000500000000000000" pitchFamily="2" charset="-79"/>
              <a:cs typeface="Varela Round" panose="00000500000000000000" pitchFamily="2" charset="-79"/>
            </a:rPr>
            <a:t>Can understand a short text. </a:t>
          </a:r>
          <a:endParaRPr lang="en-ZA" sz="2000" kern="1200" dirty="0">
            <a:latin typeface="Varela Round" panose="00000500000000000000" pitchFamily="2" charset="-79"/>
            <a:cs typeface="Varela Round" panose="00000500000000000000" pitchFamily="2" charset="-79"/>
          </a:endParaRPr>
        </a:p>
      </dsp:txBody>
      <dsp:txXfrm>
        <a:off x="0" y="0"/>
        <a:ext cx="10097132" cy="1411200"/>
      </dsp:txXfrm>
    </dsp:sp>
    <dsp:sp modelId="{03AFFDCA-5488-4C85-9480-5F07A7BB6C2A}">
      <dsp:nvSpPr>
        <dsp:cNvPr id="0" name=""/>
        <dsp:cNvSpPr/>
      </dsp:nvSpPr>
      <dsp:spPr>
        <a:xfrm>
          <a:off x="0" y="1443556"/>
          <a:ext cx="10097132" cy="2152080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en-ZA" sz="2400" kern="1200" dirty="0" smtClean="0">
              <a:latin typeface="Varela Round" panose="00000500000000000000" pitchFamily="2" charset="-79"/>
              <a:cs typeface="Varela Round" panose="00000500000000000000" pitchFamily="2" charset="-79"/>
            </a:rPr>
            <a:t> say the “</a:t>
          </a:r>
          <a:r>
            <a:rPr lang="en-ZA" sz="2400" kern="1200" dirty="0" err="1" smtClean="0">
              <a:latin typeface="Varela Round" panose="00000500000000000000" pitchFamily="2" charset="-79"/>
              <a:cs typeface="Varela Round" panose="00000500000000000000" pitchFamily="2" charset="-79"/>
            </a:rPr>
            <a:t>sh</a:t>
          </a:r>
          <a:r>
            <a:rPr lang="en-ZA" sz="2400" kern="1200" dirty="0" smtClean="0">
              <a:latin typeface="Varela Round" panose="00000500000000000000" pitchFamily="2" charset="-79"/>
              <a:cs typeface="Varela Round" panose="00000500000000000000" pitchFamily="2" charset="-79"/>
            </a:rPr>
            <a:t>” sounds.</a:t>
          </a:r>
          <a:endParaRPr lang="en-ZA" sz="2400" kern="1200" dirty="0">
            <a:latin typeface="Varela Round" panose="00000500000000000000" pitchFamily="2" charset="-79"/>
            <a:cs typeface="Varela Round" panose="00000500000000000000" pitchFamily="2" charset="-79"/>
          </a:endParaRPr>
        </a:p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en-ZA" sz="2400" kern="1200" dirty="0" smtClean="0">
              <a:latin typeface="Varela Round" panose="00000500000000000000" pitchFamily="2" charset="-79"/>
              <a:cs typeface="Varela Round" panose="00000500000000000000" pitchFamily="2" charset="-79"/>
            </a:rPr>
            <a:t> understand a text which contains words with “</a:t>
          </a:r>
          <a:r>
            <a:rPr lang="en-ZA" sz="2400" kern="1200" dirty="0" err="1" smtClean="0">
              <a:latin typeface="Varela Round" panose="00000500000000000000" pitchFamily="2" charset="-79"/>
              <a:cs typeface="Varela Round" panose="00000500000000000000" pitchFamily="2" charset="-79"/>
            </a:rPr>
            <a:t>sh</a:t>
          </a:r>
          <a:r>
            <a:rPr lang="en-ZA" sz="2400" kern="1200" dirty="0" smtClean="0">
              <a:latin typeface="Varela Round" panose="00000500000000000000" pitchFamily="2" charset="-79"/>
              <a:cs typeface="Varela Round" panose="00000500000000000000" pitchFamily="2" charset="-79"/>
            </a:rPr>
            <a:t>” sound.</a:t>
          </a:r>
          <a:r>
            <a:rPr lang="en-US" sz="2400" kern="1200" dirty="0" smtClean="0">
              <a:latin typeface="Varela Round" panose="00000500000000000000" pitchFamily="2" charset="-79"/>
              <a:cs typeface="Varela Round" panose="00000500000000000000" pitchFamily="2" charset="-79"/>
            </a:rPr>
            <a:t> </a:t>
          </a:r>
          <a:endParaRPr lang="en-ZA" sz="2400" kern="1200" dirty="0">
            <a:latin typeface="Varela Round" panose="00000500000000000000" pitchFamily="2" charset="-79"/>
            <a:cs typeface="Varela Round" panose="00000500000000000000" pitchFamily="2" charset="-79"/>
          </a:endParaRPr>
        </a:p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en-US" sz="2400" kern="1200" dirty="0" smtClean="0">
              <a:latin typeface="Varela Round" panose="00000500000000000000" pitchFamily="2" charset="-79"/>
              <a:cs typeface="Varela Round" panose="00000500000000000000" pitchFamily="2" charset="-79"/>
            </a:rPr>
            <a:t> understand a simple story with the help of pictures. </a:t>
          </a:r>
          <a:endParaRPr lang="en-ZA" sz="2400" kern="1200" dirty="0">
            <a:latin typeface="Varela Round" panose="00000500000000000000" pitchFamily="2" charset="-79"/>
            <a:cs typeface="Varela Round" panose="00000500000000000000" pitchFamily="2" charset="-79"/>
          </a:endParaRPr>
        </a:p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endParaRPr lang="en-ZA" sz="2400" kern="1200" dirty="0">
            <a:latin typeface="Varela Round" panose="00000500000000000000" pitchFamily="2" charset="-79"/>
            <a:cs typeface="Varela Round" panose="00000500000000000000" pitchFamily="2" charset="-79"/>
          </a:endParaRPr>
        </a:p>
        <a:p>
          <a:pPr marL="228600" lvl="1" indent="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ZA" sz="2400" kern="1200" dirty="0">
            <a:latin typeface="Varela Round" panose="00000500000000000000" pitchFamily="2" charset="-79"/>
            <a:cs typeface="Varela Round" panose="00000500000000000000" pitchFamily="2" charset="-79"/>
          </a:endParaRPr>
        </a:p>
      </dsp:txBody>
      <dsp:txXfrm>
        <a:off x="0" y="1443556"/>
        <a:ext cx="10097132" cy="21520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5EC061A6-0796-4DA4-BCCF-C39215C865B3}" type="datetimeFigureOut">
              <a:rPr lang="he-IL" smtClean="0"/>
              <a:pPr/>
              <a:t>ט"ז/תמוז/תש"פ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E6DF83E7-A828-4E18-9E21-DA925548D1ED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20472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7bb09f9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7bb09f98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25479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שע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" y="2693989"/>
            <a:ext cx="12192000" cy="1470025"/>
          </a:xfrm>
        </p:spPr>
        <p:txBody>
          <a:bodyPr vert="horz" lIns="91440" tIns="45720" rIns="91440" bIns="45720" rtlCol="1" anchor="ctr">
            <a:normAutofit/>
          </a:bodyPr>
          <a:lstStyle>
            <a:lvl1pPr>
              <a:defRPr kumimoji="0" lang="he-IL" sz="6601" b="1" i="0" u="none" strike="noStrike" kern="1200" cap="none" spc="0" normalizeH="0" baseline="0" noProof="0" dirty="0" smtClean="0">
                <a:ln>
                  <a:noFill/>
                </a:ln>
                <a:solidFill>
                  <a:srgbClr val="192A72"/>
                </a:solidFill>
                <a:effectLst/>
                <a:uLnTx/>
                <a:uFillTx/>
                <a:latin typeface="Varela Round" panose="00000500000000000000" pitchFamily="2" charset="-79"/>
                <a:ea typeface="+mj-ea"/>
                <a:cs typeface="Varela Round" panose="00000500000000000000" pitchFamily="2" charset="-79"/>
              </a:defRPr>
            </a:lvl1pPr>
          </a:lstStyle>
          <a:p>
            <a:pPr marL="0" marR="0" lvl="0" indent="0" algn="ctr" defTabSz="914491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-670069" y="6569428"/>
            <a:ext cx="2623961" cy="45910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8" name="מלבן מעוגל 7"/>
          <p:cNvSpPr/>
          <p:nvPr userDrawn="1"/>
        </p:nvSpPr>
        <p:spPr>
          <a:xfrm>
            <a:off x="-1488810" y="6304086"/>
            <a:ext cx="3246400" cy="192925"/>
          </a:xfrm>
          <a:prstGeom prst="roundRect">
            <a:avLst>
              <a:gd name="adj" fmla="val 49359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9" name="מלבן מעוגל 8"/>
          <p:cNvSpPr/>
          <p:nvPr userDrawn="1"/>
        </p:nvSpPr>
        <p:spPr>
          <a:xfrm>
            <a:off x="9986482" y="-439221"/>
            <a:ext cx="4205647" cy="63186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8259471" y="6565100"/>
            <a:ext cx="4434214" cy="79653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pic>
        <p:nvPicPr>
          <p:cNvPr id="12" name="תמונה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8" r="33511" b="26248"/>
          <a:stretch/>
        </p:blipFill>
        <p:spPr>
          <a:xfrm>
            <a:off x="5445286" y="369916"/>
            <a:ext cx="1301430" cy="15974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שלוש תמונו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5521666" y="1038550"/>
            <a:ext cx="5395321" cy="36389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8" name="כותרת 1"/>
          <p:cNvSpPr>
            <a:spLocks noGrp="1"/>
          </p:cNvSpPr>
          <p:nvPr>
            <p:ph type="ctrTitle"/>
          </p:nvPr>
        </p:nvSpPr>
        <p:spPr>
          <a:xfrm>
            <a:off x="1733909" y="186258"/>
            <a:ext cx="10247689" cy="63735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rtl="0">
              <a:defRPr sz="400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9" name="מלבן מעוגל 8"/>
          <p:cNvSpPr/>
          <p:nvPr userDrawn="1"/>
        </p:nvSpPr>
        <p:spPr>
          <a:xfrm>
            <a:off x="11186073" y="5980332"/>
            <a:ext cx="1591052" cy="15568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-413012" y="764744"/>
            <a:ext cx="1159099" cy="426915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800" dirty="0"/>
              <a:t> </a:t>
            </a: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484994" y="320177"/>
            <a:ext cx="2095644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2" name="מלבן מעוגל 11"/>
          <p:cNvSpPr/>
          <p:nvPr userDrawn="1"/>
        </p:nvSpPr>
        <p:spPr>
          <a:xfrm>
            <a:off x="10586241" y="6268720"/>
            <a:ext cx="2190883" cy="41718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6" name="מציין מיקום של תמונה 2">
            <a:extLst>
              <a:ext uri="{FF2B5EF4-FFF2-40B4-BE49-F238E27FC236}">
                <a16:creationId xmlns:a16="http://schemas.microsoft.com/office/drawing/2014/main" xmlns="" id="{751DC1E2-ACE2-441B-8840-3A69561321B6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1241442" y="1038550"/>
            <a:ext cx="4114650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17" name="מציין מיקום של תמונה 2">
            <a:extLst>
              <a:ext uri="{FF2B5EF4-FFF2-40B4-BE49-F238E27FC236}">
                <a16:creationId xmlns:a16="http://schemas.microsoft.com/office/drawing/2014/main" xmlns="" id="{FAA918BE-80CF-42F4-8DC4-2E8D539F1354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1241442" y="3940950"/>
            <a:ext cx="4114650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80596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ארבע תמונו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1"/>
          <p:cNvSpPr>
            <a:spLocks noGrp="1"/>
          </p:cNvSpPr>
          <p:nvPr>
            <p:ph type="ctrTitle"/>
          </p:nvPr>
        </p:nvSpPr>
        <p:spPr>
          <a:xfrm>
            <a:off x="1733909" y="186258"/>
            <a:ext cx="10247689" cy="63735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rtl="0">
              <a:defRPr sz="400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9" name="מלבן מעוגל 8"/>
          <p:cNvSpPr/>
          <p:nvPr userDrawn="1"/>
        </p:nvSpPr>
        <p:spPr>
          <a:xfrm>
            <a:off x="11186073" y="5980332"/>
            <a:ext cx="1591052" cy="15568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10171544" y="938558"/>
            <a:ext cx="2190882" cy="426915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800" dirty="0"/>
              <a:t> </a:t>
            </a: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484994" y="320177"/>
            <a:ext cx="2095644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2" name="מלבן מעוגל 11"/>
          <p:cNvSpPr/>
          <p:nvPr userDrawn="1"/>
        </p:nvSpPr>
        <p:spPr>
          <a:xfrm>
            <a:off x="10586241" y="6268720"/>
            <a:ext cx="2190883" cy="41718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5" name="מציין מיקום של תמונה 2">
            <a:extLst>
              <a:ext uri="{FF2B5EF4-FFF2-40B4-BE49-F238E27FC236}">
                <a16:creationId xmlns:a16="http://schemas.microsoft.com/office/drawing/2014/main" xmlns="" id="{17EB8ADE-329E-483A-BB58-A9A4083A786C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154519" y="1073695"/>
            <a:ext cx="4114650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18" name="מציין מיקום של תמונה 2">
            <a:extLst>
              <a:ext uri="{FF2B5EF4-FFF2-40B4-BE49-F238E27FC236}">
                <a16:creationId xmlns:a16="http://schemas.microsoft.com/office/drawing/2014/main" xmlns="" id="{88E21E86-1DBB-4D92-9E21-5D845630C780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154519" y="3976095"/>
            <a:ext cx="4114650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19" name="מציין מיקום של תמונה 2">
            <a:extLst>
              <a:ext uri="{FF2B5EF4-FFF2-40B4-BE49-F238E27FC236}">
                <a16:creationId xmlns:a16="http://schemas.microsoft.com/office/drawing/2014/main" xmlns="" id="{8C2D82C7-48CD-4B0E-A3FE-773F5B7A23C6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4414862" y="1073695"/>
            <a:ext cx="4114650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20" name="מציין מיקום של תמונה 2">
            <a:extLst>
              <a:ext uri="{FF2B5EF4-FFF2-40B4-BE49-F238E27FC236}">
                <a16:creationId xmlns:a16="http://schemas.microsoft.com/office/drawing/2014/main" xmlns="" id="{338C3D56-3CA1-4B7D-8676-1A3FBF555286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4414862" y="3976095"/>
            <a:ext cx="4114650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911292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טקסט גדול-X2">
  <p:cSld name="3_טקסט גדול-X2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ctrTitle"/>
          </p:nvPr>
        </p:nvSpPr>
        <p:spPr>
          <a:xfrm>
            <a:off x="551145" y="334188"/>
            <a:ext cx="10872592" cy="284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Varela Round"/>
              <a:buNone/>
              <a:defRPr sz="8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1" name="Google Shape;31;p5"/>
          <p:cNvSpPr/>
          <p:nvPr/>
        </p:nvSpPr>
        <p:spPr>
          <a:xfrm>
            <a:off x="9663545" y="5699021"/>
            <a:ext cx="476619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2;p5"/>
          <p:cNvSpPr/>
          <p:nvPr/>
        </p:nvSpPr>
        <p:spPr>
          <a:xfrm>
            <a:off x="-260528" y="181683"/>
            <a:ext cx="2598484" cy="216817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33;p5"/>
          <p:cNvSpPr/>
          <p:nvPr/>
        </p:nvSpPr>
        <p:spPr>
          <a:xfrm>
            <a:off x="-488762" y="468418"/>
            <a:ext cx="2968915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5"/>
          <p:cNvSpPr/>
          <p:nvPr/>
        </p:nvSpPr>
        <p:spPr>
          <a:xfrm>
            <a:off x="9008918" y="6104086"/>
            <a:ext cx="3755104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550863" y="3498850"/>
            <a:ext cx="10872787" cy="2854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810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9965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השיעור שכבה ושם המור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לבן מעוגל 9"/>
          <p:cNvSpPr/>
          <p:nvPr userDrawn="1"/>
        </p:nvSpPr>
        <p:spPr>
          <a:xfrm>
            <a:off x="212943" y="1396870"/>
            <a:ext cx="13177381" cy="2978963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800" dirty="0"/>
              <a:t>  </a:t>
            </a:r>
          </a:p>
        </p:txBody>
      </p:sp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" y="1640910"/>
            <a:ext cx="12192000" cy="1260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 rtl="0">
              <a:defRPr sz="6601" b="1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7329949" y="6155858"/>
            <a:ext cx="5333866" cy="5576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8" name="מלבן מעוגל 7"/>
          <p:cNvSpPr/>
          <p:nvPr userDrawn="1"/>
        </p:nvSpPr>
        <p:spPr>
          <a:xfrm>
            <a:off x="9501144" y="5870968"/>
            <a:ext cx="3049656" cy="205899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501113" y="163632"/>
            <a:ext cx="1428110" cy="322428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2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" y="2918492"/>
            <a:ext cx="12192000" cy="720000"/>
          </a:xfrm>
          <a:prstGeom prst="rect">
            <a:avLst/>
          </a:prstGeom>
        </p:spPr>
        <p:txBody>
          <a:bodyPr spcFirstLastPara="1" wrap="square" lIns="36000" tIns="36000" rIns="36000" bIns="36000" anchor="ctr" anchorCtr="0">
            <a:sp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None/>
              <a:defRPr sz="3600" b="1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 dirty="0"/>
          </a:p>
        </p:txBody>
      </p:sp>
      <p:sp>
        <p:nvSpPr>
          <p:cNvPr id="13" name="מציין מיקום תוכן 2"/>
          <p:cNvSpPr>
            <a:spLocks noGrp="1"/>
          </p:cNvSpPr>
          <p:nvPr>
            <p:ph idx="10"/>
          </p:nvPr>
        </p:nvSpPr>
        <p:spPr>
          <a:xfrm>
            <a:off x="0" y="3734824"/>
            <a:ext cx="12191999" cy="720000"/>
          </a:xfrm>
        </p:spPr>
        <p:txBody>
          <a:bodyPr anchor="ctr">
            <a:noAutofit/>
          </a:bodyPr>
          <a:lstStyle>
            <a:lvl1pPr marL="0" indent="0" algn="ctr" defTabSz="91449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Font typeface="Arial" pitchFamily="34" charset="0"/>
              <a:buNone/>
              <a:defRPr lang="he-IL" sz="2800" b="1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342934" indent="-342934" algn="ctr" defTabSz="914491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Font typeface="Arial" pitchFamily="34" charset="0"/>
              <a:buNone/>
              <a:defRPr lang="he-IL" sz="3200" b="1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2pPr>
            <a:lvl3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3pPr>
            <a:lvl4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4pPr>
            <a:lvl5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  <p:sp>
        <p:nvSpPr>
          <p:cNvPr id="14" name="מלבן מעוגל 8">
            <a:extLst>
              <a:ext uri="{FF2B5EF4-FFF2-40B4-BE49-F238E27FC236}">
                <a16:creationId xmlns:a16="http://schemas.microsoft.com/office/drawing/2014/main" xmlns="" id="{404057E2-9B3D-4075-99B3-75AE757986D1}"/>
              </a:ext>
            </a:extLst>
          </p:cNvPr>
          <p:cNvSpPr/>
          <p:nvPr userDrawn="1"/>
        </p:nvSpPr>
        <p:spPr>
          <a:xfrm>
            <a:off x="10059465" y="87232"/>
            <a:ext cx="2768857" cy="451249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</p:spTree>
    <p:extLst>
      <p:ext uri="{BB962C8B-B14F-4D97-AF65-F5344CB8AC3E}">
        <p14:creationId xmlns:p14="http://schemas.microsoft.com/office/powerpoint/2010/main" val="2196595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" y="213094"/>
            <a:ext cx="12191999" cy="720000"/>
          </a:xfrm>
        </p:spPr>
        <p:txBody>
          <a:bodyPr lIns="36000" tIns="0" rIns="36000" bIns="0">
            <a:noAutofit/>
          </a:bodyPr>
          <a:lstStyle>
            <a:lvl1pPr marL="536629" indent="0" rtl="0">
              <a:tabLst>
                <a:tab pos="11659766" algn="l"/>
              </a:tabLst>
              <a:defRPr sz="4800" b="1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</a:lstStyle>
          <a:p>
            <a:r>
              <a:rPr lang="he-IL" dirty="0"/>
              <a:t>לחץ כדי לערוך סגנון כותרת של תבנית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15274" y="1195757"/>
            <a:ext cx="8031962" cy="4680000"/>
          </a:xfrm>
        </p:spPr>
        <p:txBody>
          <a:bodyPr>
            <a:normAutofit/>
          </a:bodyPr>
          <a:lstStyle>
            <a:lvl1pPr algn="l" rtl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  <a:lvl2pPr algn="l" rtl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2pPr>
            <a:lvl3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3pPr>
            <a:lvl4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4pPr>
            <a:lvl5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1" y="5878199"/>
            <a:ext cx="476619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8667715" y="-110812"/>
            <a:ext cx="530011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0" y="6306749"/>
            <a:ext cx="7724431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כותרו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2549769" y="213094"/>
            <a:ext cx="9642231" cy="720000"/>
          </a:xfrm>
          <a:noFill/>
        </p:spPr>
        <p:txBody>
          <a:bodyPr vert="horz" lIns="91440" tIns="45720" rIns="91440" bIns="45720" rtlCol="1" anchor="ctr">
            <a:noAutofit/>
          </a:bodyPr>
          <a:lstStyle>
            <a:lvl1pPr marL="0" marR="0" indent="0" algn="ctr" defTabSz="91449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pPr marL="0" marR="0" lvl="0" indent="0" algn="ctr" defTabSz="914491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515275" y="1185681"/>
            <a:ext cx="8031962" cy="540000"/>
          </a:xfrm>
        </p:spPr>
        <p:txBody>
          <a:bodyPr anchor="ctr">
            <a:noAutofit/>
          </a:bodyPr>
          <a:lstStyle>
            <a:lvl1pPr marL="185757" indent="0" algn="ctr" rtl="0">
              <a:buNone/>
              <a:defRPr sz="2800" b="1">
                <a:ln>
                  <a:noFill/>
                </a:ln>
                <a:solidFill>
                  <a:srgbClr val="12B4BC"/>
                </a:solidFill>
                <a:latin typeface="Varela Round" pitchFamily="2" charset="-79"/>
                <a:cs typeface="Varela Round" pitchFamily="2" charset="-79"/>
              </a:defRPr>
            </a:lvl1pPr>
            <a:lvl2pPr marL="457246" indent="0">
              <a:buNone/>
              <a:defRPr sz="2000" b="1"/>
            </a:lvl2pPr>
            <a:lvl3pPr marL="914491" indent="0">
              <a:buNone/>
              <a:defRPr sz="1800" b="1"/>
            </a:lvl3pPr>
            <a:lvl4pPr marL="1371737" indent="0">
              <a:buNone/>
              <a:defRPr sz="1600" b="1"/>
            </a:lvl4pPr>
            <a:lvl5pPr marL="1828983" indent="0">
              <a:buNone/>
              <a:defRPr sz="1600" b="1"/>
            </a:lvl5pPr>
            <a:lvl6pPr marL="2286229" indent="0">
              <a:buNone/>
              <a:defRPr sz="1600" b="1"/>
            </a:lvl6pPr>
            <a:lvl7pPr marL="2743474" indent="0">
              <a:buNone/>
              <a:defRPr sz="1600" b="1"/>
            </a:lvl7pPr>
            <a:lvl8pPr marL="3200720" indent="0">
              <a:buNone/>
              <a:defRPr sz="1600" b="1"/>
            </a:lvl8pPr>
            <a:lvl9pPr marL="3657966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515273" y="1725682"/>
            <a:ext cx="8031963" cy="4152517"/>
          </a:xfrm>
        </p:spPr>
        <p:txBody>
          <a:bodyPr anchor="ctr">
            <a:normAutofit/>
          </a:bodyPr>
          <a:lstStyle>
            <a:lvl1pPr marL="439782" indent="-342934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342934" lvl="0" indent="-342934" algn="r" defTabSz="914491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he-IL" dirty="0"/>
              <a:t>לחץ כדי לערוך סגנונות טקסט של תבנית בסיס</a:t>
            </a:r>
          </a:p>
          <a:p>
            <a:pPr marL="743024" lvl="1" indent="-285779" algn="r" defTabSz="914491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</a:pPr>
            <a:r>
              <a:rPr lang="he-IL" dirty="0"/>
              <a:t>רמה שנייה</a:t>
            </a:r>
          </a:p>
        </p:txBody>
      </p:sp>
      <p:sp>
        <p:nvSpPr>
          <p:cNvPr id="8" name="מלבן מעוגל 6">
            <a:extLst>
              <a:ext uri="{FF2B5EF4-FFF2-40B4-BE49-F238E27FC236}">
                <a16:creationId xmlns:a16="http://schemas.microsoft.com/office/drawing/2014/main" xmlns="" id="{E6F50987-5C32-40D2-A5FB-79D9E0819C00}"/>
              </a:ext>
            </a:extLst>
          </p:cNvPr>
          <p:cNvSpPr/>
          <p:nvPr userDrawn="1"/>
        </p:nvSpPr>
        <p:spPr>
          <a:xfrm>
            <a:off x="9664804" y="5699022"/>
            <a:ext cx="476681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9" name="מלבן מעוגל 7">
            <a:extLst>
              <a:ext uri="{FF2B5EF4-FFF2-40B4-BE49-F238E27FC236}">
                <a16:creationId xmlns:a16="http://schemas.microsoft.com/office/drawing/2014/main" xmlns="" id="{53A31BA8-BED7-4737-8AF6-AA655F116E85}"/>
              </a:ext>
            </a:extLst>
          </p:cNvPr>
          <p:cNvSpPr/>
          <p:nvPr userDrawn="1"/>
        </p:nvSpPr>
        <p:spPr>
          <a:xfrm>
            <a:off x="-260562" y="181684"/>
            <a:ext cx="2598822" cy="216817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3" name="מלבן מעוגל 8">
            <a:extLst>
              <a:ext uri="{FF2B5EF4-FFF2-40B4-BE49-F238E27FC236}">
                <a16:creationId xmlns:a16="http://schemas.microsoft.com/office/drawing/2014/main" xmlns="" id="{2CDE3276-7F45-4436-8F72-4AC18E7F0FC7}"/>
              </a:ext>
            </a:extLst>
          </p:cNvPr>
          <p:cNvSpPr/>
          <p:nvPr userDrawn="1"/>
        </p:nvSpPr>
        <p:spPr>
          <a:xfrm>
            <a:off x="-488825" y="468418"/>
            <a:ext cx="2969302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4" name="מלבן מעוגל 10">
            <a:extLst>
              <a:ext uri="{FF2B5EF4-FFF2-40B4-BE49-F238E27FC236}">
                <a16:creationId xmlns:a16="http://schemas.microsoft.com/office/drawing/2014/main" xmlns="" id="{1C8AF664-98DE-433F-9B61-94366E98BCDF}"/>
              </a:ext>
            </a:extLst>
          </p:cNvPr>
          <p:cNvSpPr/>
          <p:nvPr userDrawn="1"/>
        </p:nvSpPr>
        <p:spPr>
          <a:xfrm>
            <a:off x="9010091" y="6104087"/>
            <a:ext cx="3755593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טקסט גדול-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 hasCustomPrompt="1"/>
          </p:nvPr>
        </p:nvSpPr>
        <p:spPr>
          <a:xfrm>
            <a:off x="234416" y="1348159"/>
            <a:ext cx="7910518" cy="522444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rtl="0">
              <a:defRPr sz="320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פסקת טקסט קצרה של תבנית בסיס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-910416" y="6189198"/>
            <a:ext cx="3068595" cy="1189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8" name="מלבן מעוגל 7"/>
          <p:cNvSpPr/>
          <p:nvPr userDrawn="1"/>
        </p:nvSpPr>
        <p:spPr>
          <a:xfrm>
            <a:off x="10082352" y="81722"/>
            <a:ext cx="530011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2155687" y="6347804"/>
            <a:ext cx="5559136" cy="47051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 dirty="0"/>
          </a:p>
        </p:txBody>
      </p:sp>
      <p:sp>
        <p:nvSpPr>
          <p:cNvPr id="9" name="מציין מיקום טקסט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92531"/>
            <a:ext cx="12192000" cy="10096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rtl="0">
              <a:buNone/>
              <a:defRPr sz="480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sz="4400" dirty="0"/>
              <a:t>לחץ כדי לערוך סגנון כותרת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3975921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להצגת סר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מלבן מעוגל 6"/>
          <p:cNvSpPr/>
          <p:nvPr userDrawn="1"/>
        </p:nvSpPr>
        <p:spPr>
          <a:xfrm>
            <a:off x="1" y="5878199"/>
            <a:ext cx="476619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8667715" y="66849"/>
            <a:ext cx="530011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0" y="6306749"/>
            <a:ext cx="7724431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4" name="מציין מיקום של מדיה 3">
            <a:extLst>
              <a:ext uri="{FF2B5EF4-FFF2-40B4-BE49-F238E27FC236}">
                <a16:creationId xmlns:a16="http://schemas.microsoft.com/office/drawing/2014/main" xmlns="" id="{DD834E78-91D0-4CCC-9C3F-C5C504CFBE13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363416" y="639717"/>
            <a:ext cx="11465168" cy="6122933"/>
          </a:xfrm>
        </p:spPr>
        <p:txBody>
          <a:bodyPr/>
          <a:lstStyle>
            <a:lvl1pPr marL="0" indent="0" algn="l" rtl="0">
              <a:buFontTx/>
              <a:buNone/>
              <a:defRPr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מיועד לסרטים</a:t>
            </a:r>
          </a:p>
        </p:txBody>
      </p:sp>
      <p:sp>
        <p:nvSpPr>
          <p:cNvPr id="11" name="מציין מיקום תוכן 10">
            <a:extLst>
              <a:ext uri="{FF2B5EF4-FFF2-40B4-BE49-F238E27FC236}">
                <a16:creationId xmlns:a16="http://schemas.microsoft.com/office/drawing/2014/main" xmlns="" id="{2A86C914-3EB6-4303-93FB-203A29FA2E3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63416" y="95349"/>
            <a:ext cx="8074879" cy="400050"/>
          </a:xfrm>
        </p:spPr>
        <p:txBody>
          <a:bodyPr anchor="ctr">
            <a:noAutofit/>
          </a:bodyPr>
          <a:lstStyle>
            <a:lvl1pPr marL="0" indent="0" algn="l" rtl="0">
              <a:buFontTx/>
              <a:buNone/>
              <a:defRPr sz="240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36877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" y="213094"/>
            <a:ext cx="12191999" cy="720000"/>
          </a:xfrm>
          <a:noFill/>
        </p:spPr>
        <p:txBody>
          <a:bodyPr vert="horz" lIns="91440" tIns="45720" rIns="91440" bIns="45720" rtlCol="1" anchor="ctr">
            <a:noAutofit/>
          </a:bodyPr>
          <a:lstStyle>
            <a:lvl1pPr rtl="0">
              <a:defRPr kumimoji="0" lang="he-IL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pPr marL="0" marR="0" lvl="0" indent="0" algn="ctr" defTabSz="914491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1" y="5878199"/>
            <a:ext cx="476619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8667715" y="-110812"/>
            <a:ext cx="530011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0" y="6306749"/>
            <a:ext cx="7724431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תמ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1"/>
          <p:cNvSpPr>
            <a:spLocks noGrp="1"/>
          </p:cNvSpPr>
          <p:nvPr>
            <p:ph type="ctrTitle"/>
          </p:nvPr>
        </p:nvSpPr>
        <p:spPr>
          <a:xfrm>
            <a:off x="1733909" y="186258"/>
            <a:ext cx="10247689" cy="63735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rtl="0">
              <a:defRPr sz="400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9" name="מלבן מעוגל 8"/>
          <p:cNvSpPr/>
          <p:nvPr userDrawn="1"/>
        </p:nvSpPr>
        <p:spPr>
          <a:xfrm>
            <a:off x="11186073" y="5980332"/>
            <a:ext cx="1591052" cy="15568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11032901" y="950191"/>
            <a:ext cx="1159099" cy="347376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800" dirty="0"/>
              <a:t> </a:t>
            </a: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484994" y="320177"/>
            <a:ext cx="2095644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2" name="מלבן מעוגל 11"/>
          <p:cNvSpPr/>
          <p:nvPr userDrawn="1"/>
        </p:nvSpPr>
        <p:spPr>
          <a:xfrm>
            <a:off x="10586241" y="6268720"/>
            <a:ext cx="2190883" cy="41718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3" name="מציין מיקום של תמונה 2">
            <a:extLst>
              <a:ext uri="{FF2B5EF4-FFF2-40B4-BE49-F238E27FC236}">
                <a16:creationId xmlns:a16="http://schemas.microsoft.com/office/drawing/2014/main" xmlns="" id="{A3668FCF-077B-44DF-8CC7-9B4448CCB2A0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161147" y="964351"/>
            <a:ext cx="8483175" cy="57215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33132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כותרת ושתי תמונו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1"/>
          <p:cNvSpPr>
            <a:spLocks noGrp="1"/>
          </p:cNvSpPr>
          <p:nvPr>
            <p:ph type="ctrTitle"/>
          </p:nvPr>
        </p:nvSpPr>
        <p:spPr>
          <a:xfrm>
            <a:off x="1733910" y="186258"/>
            <a:ext cx="10221024" cy="63735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rtl="0">
              <a:defRPr sz="400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9" name="מלבן מעוגל 8"/>
          <p:cNvSpPr/>
          <p:nvPr userDrawn="1"/>
        </p:nvSpPr>
        <p:spPr>
          <a:xfrm>
            <a:off x="11186073" y="5980332"/>
            <a:ext cx="1591052" cy="15568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-413012" y="764744"/>
            <a:ext cx="1159099" cy="426915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800" dirty="0"/>
              <a:t> </a:t>
            </a: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484994" y="320177"/>
            <a:ext cx="2095644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2" name="מלבן מעוגל 11"/>
          <p:cNvSpPr/>
          <p:nvPr userDrawn="1"/>
        </p:nvSpPr>
        <p:spPr>
          <a:xfrm>
            <a:off x="10586241" y="6268720"/>
            <a:ext cx="2190883" cy="41718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4" name="מציין מיקום של תמונה 2">
            <a:extLst>
              <a:ext uri="{FF2B5EF4-FFF2-40B4-BE49-F238E27FC236}">
                <a16:creationId xmlns:a16="http://schemas.microsoft.com/office/drawing/2014/main" xmlns="" id="{41A6383F-9D53-488C-91A3-EED98BD172FC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444696" y="978201"/>
            <a:ext cx="5395321" cy="36389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15" name="מציין מיקום של תמונה 2">
            <a:extLst>
              <a:ext uri="{FF2B5EF4-FFF2-40B4-BE49-F238E27FC236}">
                <a16:creationId xmlns:a16="http://schemas.microsoft.com/office/drawing/2014/main" xmlns="" id="{352CC35E-A0A0-439F-98E5-4AA7E4F8CDB7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843274" y="978201"/>
            <a:ext cx="5395321" cy="36389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62799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6F552B-607E-4869-A917-C44959BDCB12}" type="datetimeFigureOut">
              <a:rPr lang="he-IL" smtClean="0"/>
              <a:pPr/>
              <a:t>ט"ז/תמוז/תש"פ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478A40-4CDB-4A89-A7AB-ED0E5AEAC786}" type="slidenum">
              <a:rPr lang="he-IL" smtClean="0"/>
              <a:pPr/>
              <a:t>‹#›</a:t>
            </a:fld>
            <a:endParaRPr lang="he-I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50" r:id="rId3"/>
    <p:sldLayoutId id="2147483653" r:id="rId4"/>
    <p:sldLayoutId id="2147483665" r:id="rId5"/>
    <p:sldLayoutId id="2147483666" r:id="rId6"/>
    <p:sldLayoutId id="2147483663" r:id="rId7"/>
    <p:sldLayoutId id="2147483669" r:id="rId8"/>
    <p:sldLayoutId id="2147483671" r:id="rId9"/>
    <p:sldLayoutId id="2147483668" r:id="rId10"/>
    <p:sldLayoutId id="2147483670" r:id="rId11"/>
    <p:sldLayoutId id="2147483672" r:id="rId12"/>
  </p:sldLayoutIdLst>
  <p:txStyles>
    <p:titleStyle>
      <a:lvl1pPr algn="ctr" defTabSz="914491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34" indent="-342934" algn="r" defTabSz="914491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3024" indent="-285779" algn="r" defTabSz="914491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114" indent="-228623" algn="r" defTabSz="914491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360" indent="-228623" algn="r" defTabSz="914491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606" indent="-228623" algn="r" defTabSz="914491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851" indent="-228623" algn="r" defTabSz="914491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097" indent="-228623" algn="r" defTabSz="914491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343" indent="-228623" algn="r" defTabSz="914491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589" indent="-228623" algn="r" defTabSz="914491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46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91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737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983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229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474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720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966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online-stopwatch.com/random-name-pickers/crane-machine-name-picker/?r=qo2HZbpEhb" TargetMode="Externa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qrgo.page.link/b5u2T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qrgo.page.link/xM5vW" TargetMode="External"/><Relationship Id="rId4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6"/>
          <p:cNvSpPr>
            <a:spLocks noGrp="1"/>
          </p:cNvSpPr>
          <p:nvPr>
            <p:ph type="ctrTitle"/>
          </p:nvPr>
        </p:nvSpPr>
        <p:spPr>
          <a:xfrm>
            <a:off x="1" y="2693893"/>
            <a:ext cx="12192001" cy="1470216"/>
          </a:xfrm>
        </p:spPr>
        <p:txBody>
          <a:bodyPr>
            <a:normAutofit/>
          </a:bodyPr>
          <a:lstStyle/>
          <a:p>
            <a:r>
              <a:rPr lang="he-IL" dirty="0"/>
              <a:t>מערכת שידורים לאומית</a:t>
            </a:r>
          </a:p>
        </p:txBody>
      </p:sp>
    </p:spTree>
    <p:extLst>
      <p:ext uri="{BB962C8B-B14F-4D97-AF65-F5344CB8AC3E}">
        <p14:creationId xmlns:p14="http://schemas.microsoft.com/office/powerpoint/2010/main" val="1709990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615" y="984668"/>
            <a:ext cx="7495059" cy="5006699"/>
          </a:xfrm>
          <a:prstGeom prst="rect">
            <a:avLst/>
          </a:prstGeom>
        </p:spPr>
      </p:pic>
      <p:sp>
        <p:nvSpPr>
          <p:cNvPr id="5" name="כותרת 1"/>
          <p:cNvSpPr txBox="1">
            <a:spLocks/>
          </p:cNvSpPr>
          <p:nvPr/>
        </p:nvSpPr>
        <p:spPr>
          <a:xfrm>
            <a:off x="7829951" y="2949197"/>
            <a:ext cx="4362049" cy="107763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1" anchor="b" anchorCtr="0">
            <a:noAutofit/>
          </a:bodyPr>
          <a:lstStyle>
            <a:lvl1pPr marR="0" lvl="0" algn="ctr" defTabSz="914491" rtl="1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Varela Round"/>
              <a:buNone/>
              <a:defRPr sz="8000" b="0" i="0" u="none" strike="noStrike" kern="1200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pPr rtl="0"/>
            <a:r>
              <a:rPr lang="en-US" sz="6000" dirty="0" smtClean="0"/>
              <a:t>cash</a:t>
            </a:r>
            <a:endParaRPr lang="en-US" sz="4800" dirty="0" smtClean="0"/>
          </a:p>
          <a:p>
            <a:pPr rtl="0"/>
            <a:r>
              <a:rPr lang="ar-SA" sz="4800" dirty="0">
                <a:cs typeface="+mn-cs"/>
              </a:rPr>
              <a:t>نقداً</a:t>
            </a:r>
          </a:p>
          <a:p>
            <a:pPr rtl="0"/>
            <a:r>
              <a:rPr lang="he-IL" sz="3600" dirty="0" smtClean="0"/>
              <a:t>מזומן</a:t>
            </a:r>
            <a:endParaRPr lang="he-IL" sz="4800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485206"/>
            <a:ext cx="3180613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200" dirty="0" smtClean="0">
                <a:latin typeface="Varela Round" panose="00000500000000000000" pitchFamily="2" charset="-79"/>
                <a:cs typeface="Varela Round" panose="00000500000000000000" pitchFamily="2" charset="-79"/>
              </a:rPr>
              <a:t>Photo from </a:t>
            </a:r>
            <a:r>
              <a:rPr lang="en-US" sz="1200" dirty="0" err="1" smtClean="0">
                <a:latin typeface="Varela Round" panose="00000500000000000000" pitchFamily="2" charset="-79"/>
                <a:cs typeface="Varela Round" panose="00000500000000000000" pitchFamily="2" charset="-79"/>
              </a:rPr>
              <a:t>Pexels</a:t>
            </a:r>
            <a:endParaRPr lang="he-IL" sz="1200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868202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/>
          <p:cNvSpPr/>
          <p:nvPr/>
        </p:nvSpPr>
        <p:spPr>
          <a:xfrm>
            <a:off x="0" y="6423710"/>
            <a:ext cx="982183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1400" dirty="0">
                <a:hlinkClick r:id="rId2"/>
              </a:rPr>
              <a:t>https://www.online-stopwatch.com/random-name-pickers/crane-machine-name-picker/?r=qo2HZbpEhb</a:t>
            </a:r>
            <a:endParaRPr lang="he-IL" sz="1400" dirty="0"/>
          </a:p>
        </p:txBody>
      </p:sp>
      <p:pic>
        <p:nvPicPr>
          <p:cNvPr id="3" name="תמונה 2">
            <a:hlinkClick r:id="rId2"/>
          </p:cNvPr>
          <p:cNvPicPr>
            <a:picLocks noChangeAspect="1"/>
          </p:cNvPicPr>
          <p:nvPr/>
        </p:nvPicPr>
        <p:blipFill rotWithShape="1">
          <a:blip r:embed="rId3"/>
          <a:srcRect l="23192" t="21935" r="23154" b="7877"/>
          <a:stretch/>
        </p:blipFill>
        <p:spPr>
          <a:xfrm>
            <a:off x="1969476" y="901058"/>
            <a:ext cx="7076050" cy="52043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32517" y="95561"/>
            <a:ext cx="676655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rela Round" panose="00000500000000000000" pitchFamily="2" charset="-79"/>
                <a:cs typeface="Varela Round" panose="00000500000000000000" pitchFamily="2" charset="-79"/>
              </a:rPr>
              <a:t>Let’s review the new words</a:t>
            </a:r>
            <a:endParaRPr lang="he-IL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67232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551145" y="1835355"/>
            <a:ext cx="10872592" cy="1760027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you like shopping?</a:t>
            </a:r>
            <a:endParaRPr lang="he-I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83625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551145" y="531625"/>
            <a:ext cx="11185930" cy="2845206"/>
          </a:xfrm>
        </p:spPr>
        <p:txBody>
          <a:bodyPr/>
          <a:lstStyle/>
          <a:p>
            <a:r>
              <a:rPr lang="en-US" dirty="0" smtClean="0"/>
              <a:t>What do you like to shop for?</a:t>
            </a:r>
            <a:endParaRPr lang="he-IL" dirty="0"/>
          </a:p>
        </p:txBody>
      </p:sp>
      <p:sp>
        <p:nvSpPr>
          <p:cNvPr id="4" name="TextBox 3"/>
          <p:cNvSpPr txBox="1"/>
          <p:nvPr/>
        </p:nvSpPr>
        <p:spPr>
          <a:xfrm>
            <a:off x="1053495" y="3850466"/>
            <a:ext cx="1785935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rela Round" panose="00000500000000000000" pitchFamily="2" charset="-79"/>
                <a:cs typeface="Varela Round" panose="00000500000000000000" pitchFamily="2" charset="-79"/>
              </a:rPr>
              <a:t>food </a:t>
            </a:r>
            <a:endParaRPr lang="he-IL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67627" y="4792695"/>
            <a:ext cx="2854999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rela Round" panose="00000500000000000000" pitchFamily="2" charset="-79"/>
                <a:cs typeface="Varela Round" panose="00000500000000000000" pitchFamily="2" charset="-79"/>
              </a:rPr>
              <a:t>clothes</a:t>
            </a:r>
            <a:endParaRPr lang="he-IL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46221" y="5530151"/>
            <a:ext cx="2613696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rela Round" panose="00000500000000000000" pitchFamily="2" charset="-79"/>
                <a:cs typeface="Varela Round" panose="00000500000000000000" pitchFamily="2" charset="-79"/>
              </a:rPr>
              <a:t>books</a:t>
            </a:r>
            <a:endParaRPr lang="he-IL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62714" y="4558352"/>
            <a:ext cx="2854999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rela Round" panose="00000500000000000000" pitchFamily="2" charset="-79"/>
                <a:cs typeface="Varela Round" panose="00000500000000000000" pitchFamily="2" charset="-79"/>
              </a:rPr>
              <a:t>shoes</a:t>
            </a:r>
            <a:endParaRPr lang="he-IL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pic>
        <p:nvPicPr>
          <p:cNvPr id="9" name="תמונה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914" y="2195310"/>
            <a:ext cx="2538988" cy="2597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534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2483893" y="576571"/>
            <a:ext cx="8906753" cy="1336946"/>
          </a:xfrm>
        </p:spPr>
        <p:txBody>
          <a:bodyPr/>
          <a:lstStyle/>
          <a:p>
            <a:r>
              <a:rPr lang="en-US" sz="5400" dirty="0" smtClean="0"/>
              <a:t>What’s in their shopping bags? </a:t>
            </a:r>
            <a:endParaRPr lang="he-IL" sz="5400" dirty="0"/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795" y="1529523"/>
            <a:ext cx="4387190" cy="54454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0989" y="2717178"/>
            <a:ext cx="3610114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rela Round" panose="00000500000000000000" pitchFamily="2" charset="-79"/>
                <a:cs typeface="Varela Round" panose="00000500000000000000" pitchFamily="2" charset="-79"/>
              </a:rPr>
              <a:t>some fruit</a:t>
            </a:r>
            <a:endParaRPr lang="he-IL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95987" y="2092938"/>
            <a:ext cx="2345494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rela Round" panose="00000500000000000000" pitchFamily="2" charset="-79"/>
                <a:cs typeface="Varela Round" panose="00000500000000000000" pitchFamily="2" charset="-79"/>
              </a:rPr>
              <a:t>shoes</a:t>
            </a:r>
            <a:endParaRPr lang="he-IL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8657" y="5326651"/>
            <a:ext cx="4574394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rela Round" panose="00000500000000000000" pitchFamily="2" charset="-79"/>
                <a:cs typeface="Varela Round" panose="00000500000000000000" pitchFamily="2" charset="-79"/>
              </a:rPr>
              <a:t>a toothbrush</a:t>
            </a:r>
            <a:endParaRPr lang="he-IL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95987" y="4943260"/>
            <a:ext cx="2345494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rela Round" panose="00000500000000000000" pitchFamily="2" charset="-79"/>
                <a:cs typeface="Varela Round" panose="00000500000000000000" pitchFamily="2" charset="-79"/>
              </a:rPr>
              <a:t>shirts</a:t>
            </a:r>
            <a:endParaRPr lang="he-IL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cxnSp>
        <p:nvCxnSpPr>
          <p:cNvPr id="9" name="מחבר מעוקל 8"/>
          <p:cNvCxnSpPr/>
          <p:nvPr/>
        </p:nvCxnSpPr>
        <p:spPr>
          <a:xfrm rot="10800000" flipV="1">
            <a:off x="7110484" y="2866469"/>
            <a:ext cx="1569492" cy="681706"/>
          </a:xfrm>
          <a:prstGeom prst="curvedConnector3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מחבר מעוקל 10"/>
          <p:cNvCxnSpPr/>
          <p:nvPr/>
        </p:nvCxnSpPr>
        <p:spPr>
          <a:xfrm rot="10800000" flipV="1">
            <a:off x="7110484" y="5467941"/>
            <a:ext cx="982638" cy="415498"/>
          </a:xfrm>
          <a:prstGeom prst="curved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מחבר מעוקל 14"/>
          <p:cNvCxnSpPr/>
          <p:nvPr/>
        </p:nvCxnSpPr>
        <p:spPr>
          <a:xfrm>
            <a:off x="2483893" y="3548175"/>
            <a:ext cx="1342572" cy="1243748"/>
          </a:xfrm>
          <a:prstGeom prst="curved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מחבר מעוקל 18"/>
          <p:cNvCxnSpPr/>
          <p:nvPr/>
        </p:nvCxnSpPr>
        <p:spPr>
          <a:xfrm>
            <a:off x="2941658" y="6072824"/>
            <a:ext cx="1203396" cy="189384"/>
          </a:xfrm>
          <a:prstGeom prst="curvedConnector3">
            <a:avLst>
              <a:gd name="adj1" fmla="val -46399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9925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0250" y="2519788"/>
            <a:ext cx="11761320" cy="415498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>
              <a:lnSpc>
                <a:spcPct val="150000"/>
              </a:lnSpc>
            </a:pPr>
            <a:r>
              <a:rPr lang="en-US" sz="4400" dirty="0">
                <a:latin typeface="Varela Round" panose="00000500000000000000" pitchFamily="2" charset="-79"/>
                <a:cs typeface="Varela Round" panose="00000500000000000000" pitchFamily="2" charset="-79"/>
              </a:rPr>
              <a:t>Ashley likes shopping. </a:t>
            </a:r>
            <a:br>
              <a:rPr lang="en-US" sz="4400" dirty="0">
                <a:latin typeface="Varela Round" panose="00000500000000000000" pitchFamily="2" charset="-79"/>
                <a:cs typeface="Varela Round" panose="00000500000000000000" pitchFamily="2" charset="-79"/>
              </a:rPr>
            </a:br>
            <a:r>
              <a:rPr lang="en-US" sz="4400" dirty="0">
                <a:latin typeface="Varela Round" panose="00000500000000000000" pitchFamily="2" charset="-79"/>
                <a:cs typeface="Varela Round" panose="00000500000000000000" pitchFamily="2" charset="-79"/>
              </a:rPr>
              <a:t>It’s 3 o’clock and she </a:t>
            </a:r>
            <a:r>
              <a:rPr lang="en-US" sz="4400" dirty="0" smtClean="0">
                <a:latin typeface="Varela Round" panose="00000500000000000000" pitchFamily="2" charset="-79"/>
                <a:cs typeface="Varela Round" panose="00000500000000000000" pitchFamily="2" charset="-79"/>
              </a:rPr>
              <a:t>pushes the door and goes into </a:t>
            </a:r>
            <a:r>
              <a:rPr lang="en-US" sz="4400" dirty="0">
                <a:latin typeface="Varela Round" panose="00000500000000000000" pitchFamily="2" charset="-79"/>
                <a:cs typeface="Varela Round" panose="00000500000000000000" pitchFamily="2" charset="-79"/>
              </a:rPr>
              <a:t>the book </a:t>
            </a:r>
            <a:r>
              <a:rPr lang="en-US" sz="4400" dirty="0" smtClean="0">
                <a:latin typeface="Varela Round" panose="00000500000000000000" pitchFamily="2" charset="-79"/>
                <a:cs typeface="Varela Round" panose="00000500000000000000" pitchFamily="2" charset="-79"/>
              </a:rPr>
              <a:t>shop. </a:t>
            </a:r>
            <a:r>
              <a:rPr lang="en-US" sz="4400" dirty="0">
                <a:latin typeface="Varela Round" panose="00000500000000000000" pitchFamily="2" charset="-79"/>
                <a:cs typeface="Varela Round" panose="00000500000000000000" pitchFamily="2" charset="-79"/>
              </a:rPr>
              <a:t> </a:t>
            </a:r>
            <a:br>
              <a:rPr lang="en-US" sz="4400" dirty="0">
                <a:latin typeface="Varela Round" panose="00000500000000000000" pitchFamily="2" charset="-79"/>
                <a:cs typeface="Varela Round" panose="00000500000000000000" pitchFamily="2" charset="-79"/>
              </a:rPr>
            </a:br>
            <a:endParaRPr lang="he-IL" sz="4400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4745" y="991237"/>
            <a:ext cx="9103057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6000" b="1" dirty="0" smtClean="0">
                <a:latin typeface="Varela Round" panose="00000500000000000000" pitchFamily="2" charset="-79"/>
                <a:cs typeface="Varela Round" panose="00000500000000000000" pitchFamily="2" charset="-79"/>
              </a:rPr>
              <a:t>Ashley Goes Shopping</a:t>
            </a:r>
            <a:endParaRPr lang="he-IL" sz="6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377267"/>
            <a:ext cx="5500048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400" dirty="0" smtClean="0">
                <a:latin typeface="Varela Round" panose="00000500000000000000" pitchFamily="2" charset="-79"/>
                <a:cs typeface="Varela Round" panose="00000500000000000000" pitchFamily="2" charset="-79"/>
              </a:rPr>
              <a:t>Adapted from “Goal 2” ECB</a:t>
            </a:r>
            <a:endParaRPr lang="he-IL" sz="1400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pic>
        <p:nvPicPr>
          <p:cNvPr id="2" name="Picture 2" descr="http://kotarimagesstg.cet.ac.il/CropDownload.ashx?gPageToken=b255b83e-986d-4cfd-b141-79148eb206a2&amp;v=11&amp;nSizeStep=7&amp;nTop=349&amp;nLeft=97&amp;nWidth=298&amp;nHeight=2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3915" y="461805"/>
            <a:ext cx="2838450" cy="194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מלבן 2"/>
          <p:cNvSpPr/>
          <p:nvPr/>
        </p:nvSpPr>
        <p:spPr>
          <a:xfrm>
            <a:off x="1555845" y="1897039"/>
            <a:ext cx="682388" cy="1098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מלבן 6"/>
          <p:cNvSpPr/>
          <p:nvPr/>
        </p:nvSpPr>
        <p:spPr>
          <a:xfrm>
            <a:off x="5597857" y="1897039"/>
            <a:ext cx="682388" cy="1098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לבן 7"/>
          <p:cNvSpPr/>
          <p:nvPr/>
        </p:nvSpPr>
        <p:spPr>
          <a:xfrm flipV="1">
            <a:off x="6826155" y="4381191"/>
            <a:ext cx="502692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8"/>
          <p:cNvSpPr/>
          <p:nvPr/>
        </p:nvSpPr>
        <p:spPr>
          <a:xfrm flipV="1">
            <a:off x="4997356" y="4404050"/>
            <a:ext cx="502692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מלבן 9"/>
          <p:cNvSpPr/>
          <p:nvPr/>
        </p:nvSpPr>
        <p:spPr>
          <a:xfrm flipV="1">
            <a:off x="5540991" y="5397968"/>
            <a:ext cx="502692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מלבן 10"/>
          <p:cNvSpPr/>
          <p:nvPr/>
        </p:nvSpPr>
        <p:spPr>
          <a:xfrm flipV="1">
            <a:off x="3716740" y="3441770"/>
            <a:ext cx="502692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מלבן 11"/>
          <p:cNvSpPr/>
          <p:nvPr/>
        </p:nvSpPr>
        <p:spPr>
          <a:xfrm flipV="1">
            <a:off x="784745" y="3398585"/>
            <a:ext cx="502692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48435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 3"/>
          <p:cNvSpPr/>
          <p:nvPr/>
        </p:nvSpPr>
        <p:spPr>
          <a:xfrm>
            <a:off x="1339790" y="216305"/>
            <a:ext cx="1199862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6600" dirty="0">
                <a:latin typeface="Varela Round" panose="00000500000000000000" pitchFamily="2" charset="-79"/>
                <a:cs typeface="Varela Round" panose="00000500000000000000" pitchFamily="2" charset="-79"/>
              </a:rPr>
              <a:t/>
            </a:r>
            <a:br>
              <a:rPr lang="en-US" sz="6600" dirty="0">
                <a:latin typeface="Varela Round" panose="00000500000000000000" pitchFamily="2" charset="-79"/>
                <a:cs typeface="Varela Round" panose="00000500000000000000" pitchFamily="2" charset="-79"/>
              </a:rPr>
            </a:br>
            <a:r>
              <a:rPr lang="en-US" sz="6600" dirty="0" smtClean="0">
                <a:latin typeface="Varela Round" panose="00000500000000000000" pitchFamily="2" charset="-79"/>
                <a:cs typeface="Varela Round" panose="00000500000000000000" pitchFamily="2" charset="-79"/>
              </a:rPr>
              <a:t>Ashley likes shopping. </a:t>
            </a:r>
          </a:p>
          <a:p>
            <a:pPr algn="l" rtl="0"/>
            <a:endParaRPr lang="he-IL" sz="6600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946" y="3117320"/>
            <a:ext cx="1597485" cy="1654831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679975" y="3117321"/>
            <a:ext cx="1652859" cy="1712193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973" y="4421875"/>
            <a:ext cx="2339491" cy="2339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34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0680" y="2042116"/>
            <a:ext cx="11761320" cy="38318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>
              <a:lnSpc>
                <a:spcPct val="150000"/>
              </a:lnSpc>
            </a:pPr>
            <a:r>
              <a:rPr lang="en-US" sz="5400" dirty="0">
                <a:latin typeface="Varela Round" panose="00000500000000000000" pitchFamily="2" charset="-79"/>
                <a:cs typeface="Varela Round" panose="00000500000000000000" pitchFamily="2" charset="-79"/>
              </a:rPr>
              <a:t>It’s 4 o’clock now. </a:t>
            </a:r>
            <a:br>
              <a:rPr lang="en-US" sz="5400" dirty="0">
                <a:latin typeface="Varela Round" panose="00000500000000000000" pitchFamily="2" charset="-79"/>
                <a:cs typeface="Varela Round" panose="00000500000000000000" pitchFamily="2" charset="-79"/>
              </a:rPr>
            </a:br>
            <a:r>
              <a:rPr lang="en-US" sz="5400" dirty="0">
                <a:solidFill>
                  <a:srgbClr val="FF00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As</a:t>
            </a:r>
            <a:r>
              <a:rPr lang="en-US" sz="5400" dirty="0">
                <a:latin typeface="Varela Round" panose="00000500000000000000" pitchFamily="2" charset="-79"/>
                <a:cs typeface="Varela Round" panose="00000500000000000000" pitchFamily="2" charset="-79"/>
              </a:rPr>
              <a:t>hley is in </a:t>
            </a:r>
            <a:r>
              <a:rPr lang="en-US" sz="5400" dirty="0" smtClean="0">
                <a:latin typeface="Varela Round" panose="00000500000000000000" pitchFamily="2" charset="-79"/>
                <a:cs typeface="Varela Round" panose="00000500000000000000" pitchFamily="2" charset="-79"/>
              </a:rPr>
              <a:t>the</a:t>
            </a:r>
            <a:r>
              <a:rPr lang="en-US" sz="5400" dirty="0">
                <a:latin typeface="Varela Round" panose="00000500000000000000" pitchFamily="2" charset="-79"/>
                <a:cs typeface="Varela Round" panose="00000500000000000000" pitchFamily="2" charset="-79"/>
              </a:rPr>
              <a:t> </a:t>
            </a:r>
            <a:r>
              <a:rPr lang="en-US" sz="5400" dirty="0" smtClean="0">
                <a:latin typeface="Varela Round" panose="00000500000000000000" pitchFamily="2" charset="-79"/>
                <a:cs typeface="Varela Round" panose="00000500000000000000" pitchFamily="2" charset="-79"/>
              </a:rPr>
              <a:t>supermarket</a:t>
            </a:r>
            <a:r>
              <a:rPr lang="en-US" sz="5400" dirty="0">
                <a:latin typeface="Varela Round" panose="00000500000000000000" pitchFamily="2" charset="-79"/>
                <a:cs typeface="Varela Round" panose="00000500000000000000" pitchFamily="2" charset="-79"/>
              </a:rPr>
              <a:t>. </a:t>
            </a:r>
            <a:r>
              <a:rPr lang="en-US" sz="5400" dirty="0" smtClean="0">
                <a:solidFill>
                  <a:srgbClr val="FF00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Sh</a:t>
            </a:r>
            <a:r>
              <a:rPr lang="en-US" sz="5400" dirty="0" smtClean="0">
                <a:latin typeface="Varela Round" panose="00000500000000000000" pitchFamily="2" charset="-79"/>
                <a:cs typeface="Varela Round" panose="00000500000000000000" pitchFamily="2" charset="-79"/>
              </a:rPr>
              <a:t>e shops for fruit and pays ca</a:t>
            </a:r>
            <a:r>
              <a:rPr lang="en-US" sz="5400" dirty="0" smtClean="0">
                <a:solidFill>
                  <a:srgbClr val="FF00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sh</a:t>
            </a:r>
            <a:r>
              <a:rPr lang="en-US" sz="5400" dirty="0" smtClean="0">
                <a:latin typeface="Varela Round" panose="00000500000000000000" pitchFamily="2" charset="-79"/>
                <a:cs typeface="Varela Round" panose="00000500000000000000" pitchFamily="2" charset="-79"/>
              </a:rPr>
              <a:t>. </a:t>
            </a:r>
            <a:endParaRPr lang="he-IL" sz="5400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pic>
        <p:nvPicPr>
          <p:cNvPr id="3074" name="Picture 2" descr="http://kotarimagesstg.cet.ac.il/CropDownload.ashx?gPageToken=b255b83e-986d-4cfd-b141-79148eb206a2&amp;v=11&amp;nSizeStep=7&amp;nTop=350&amp;nLeft=448&amp;nWidth=283&amp;nHeight=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5576" y="342744"/>
            <a:ext cx="3929323" cy="2776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6377267"/>
            <a:ext cx="5500048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400" dirty="0" smtClean="0">
                <a:latin typeface="Varela Round" panose="00000500000000000000" pitchFamily="2" charset="-79"/>
                <a:cs typeface="Varela Round" panose="00000500000000000000" pitchFamily="2" charset="-79"/>
              </a:rPr>
              <a:t>Adapted from “Goal 2” ECB</a:t>
            </a:r>
            <a:endParaRPr lang="he-IL" sz="1400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444364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551145" y="689027"/>
            <a:ext cx="10872592" cy="2845206"/>
          </a:xfrm>
        </p:spPr>
        <p:txBody>
          <a:bodyPr/>
          <a:lstStyle/>
          <a:p>
            <a:r>
              <a:rPr lang="en-US" dirty="0" smtClean="0"/>
              <a:t>What can you find in a supermarket? </a:t>
            </a:r>
            <a:endParaRPr lang="he-IL" dirty="0"/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88306"/>
            <a:ext cx="4226257" cy="31696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97134" y="6556224"/>
            <a:ext cx="3180613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200" dirty="0" smtClean="0">
                <a:latin typeface="Varela Round" panose="00000500000000000000" pitchFamily="2" charset="-79"/>
                <a:cs typeface="Varela Round" panose="00000500000000000000" pitchFamily="2" charset="-79"/>
              </a:rPr>
              <a:t>Photo from </a:t>
            </a:r>
            <a:r>
              <a:rPr lang="en-US" sz="1200" dirty="0" err="1" smtClean="0">
                <a:latin typeface="Varela Round" panose="00000500000000000000" pitchFamily="2" charset="-79"/>
                <a:cs typeface="Varela Round" panose="00000500000000000000" pitchFamily="2" charset="-79"/>
              </a:rPr>
              <a:t>Pexels</a:t>
            </a:r>
            <a:endParaRPr lang="he-IL" sz="1200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262961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1">
            <a:extLst>
              <a:ext uri="{FF2B5EF4-FFF2-40B4-BE49-F238E27FC236}">
                <a16:creationId xmlns:a16="http://schemas.microsoft.com/office/drawing/2014/main" xmlns="" id="{B537F7CB-D9D6-4C7B-881B-248E7EFA40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5723" y="1431519"/>
            <a:ext cx="12192000" cy="1258888"/>
          </a:xfrm>
        </p:spPr>
        <p:txBody>
          <a:bodyPr anchor="ctr"/>
          <a:lstStyle/>
          <a:p>
            <a:r>
              <a:rPr lang="en-US" sz="8800" b="1" dirty="0">
                <a:solidFill>
                  <a:srgbClr val="192A72"/>
                </a:solidFill>
              </a:rPr>
              <a:t>Break</a:t>
            </a:r>
            <a:endParaRPr lang="he-IL" sz="8800" b="1" dirty="0">
              <a:solidFill>
                <a:srgbClr val="192A72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B21E448-B517-43AB-9B22-6936C08217F9}"/>
              </a:ext>
            </a:extLst>
          </p:cNvPr>
          <p:cNvSpPr txBox="1"/>
          <p:nvPr/>
        </p:nvSpPr>
        <p:spPr>
          <a:xfrm>
            <a:off x="607608" y="2470026"/>
            <a:ext cx="114682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4800" dirty="0" smtClean="0">
                <a:latin typeface="Varela Round" panose="00000500000000000000" pitchFamily="2" charset="-79"/>
                <a:cs typeface="Varela Round" panose="00000500000000000000" pitchFamily="2" charset="-79"/>
              </a:rPr>
              <a:t>Make a list of things that you want to buy at the supermarket. </a:t>
            </a:r>
          </a:p>
        </p:txBody>
      </p:sp>
      <p:pic>
        <p:nvPicPr>
          <p:cNvPr id="7" name="תמונה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784" y="2840947"/>
            <a:ext cx="4017053" cy="401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962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/>
          <p:nvPr/>
        </p:nvSpPr>
        <p:spPr>
          <a:xfrm>
            <a:off x="1629534" y="2695671"/>
            <a:ext cx="9208400" cy="1924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4" tIns="121904" rIns="121904" bIns="121904" anchor="t" anchorCtr="0">
            <a:noAutofit/>
          </a:bodyPr>
          <a:lstStyle/>
          <a:p>
            <a:pPr marL="609600">
              <a:lnSpc>
                <a:spcPct val="150000"/>
              </a:lnSpc>
            </a:pPr>
            <a:endParaRPr dirty="0"/>
          </a:p>
        </p:txBody>
      </p:sp>
      <p:sp>
        <p:nvSpPr>
          <p:cNvPr id="5" name="כותרת 4"/>
          <p:cNvSpPr>
            <a:spLocks noGrp="1"/>
          </p:cNvSpPr>
          <p:nvPr>
            <p:ph type="ctrTitle"/>
          </p:nvPr>
        </p:nvSpPr>
        <p:spPr>
          <a:xfrm>
            <a:off x="1" y="1640677"/>
            <a:ext cx="12192001" cy="1260164"/>
          </a:xfrm>
        </p:spPr>
        <p:txBody>
          <a:bodyPr/>
          <a:lstStyle/>
          <a:p>
            <a:pPr rtl="0"/>
            <a:r>
              <a:rPr lang="en-US" sz="11500" dirty="0" smtClean="0"/>
              <a:t>SH sounds </a:t>
            </a:r>
            <a:r>
              <a:rPr lang="en-US" sz="4400" dirty="0" smtClean="0"/>
              <a:t>Part 2</a:t>
            </a:r>
            <a:endParaRPr lang="he-IL" sz="11500" dirty="0">
              <a:solidFill>
                <a:srgbClr val="192A72"/>
              </a:solidFill>
            </a:endParaRPr>
          </a:p>
        </p:txBody>
      </p:sp>
      <p:sp>
        <p:nvSpPr>
          <p:cNvPr id="7" name="כותרת משנה 6"/>
          <p:cNvSpPr>
            <a:spLocks noGrp="1"/>
          </p:cNvSpPr>
          <p:nvPr>
            <p:ph type="subTitle" idx="1"/>
          </p:nvPr>
        </p:nvSpPr>
        <p:spPr>
          <a:xfrm>
            <a:off x="1" y="2826050"/>
            <a:ext cx="12192001" cy="720094"/>
          </a:xfrm>
        </p:spPr>
        <p:txBody>
          <a:bodyPr/>
          <a:lstStyle/>
          <a:p>
            <a:pPr rtl="0"/>
            <a:r>
              <a:rPr lang="en-US" dirty="0" smtClean="0">
                <a:sym typeface="Varela Round"/>
              </a:rPr>
              <a:t>JHS</a:t>
            </a:r>
            <a:endParaRPr lang="he-IL" dirty="0">
              <a:sym typeface="Varela Round"/>
            </a:endParaRPr>
          </a:p>
        </p:txBody>
      </p:sp>
      <p:sp>
        <p:nvSpPr>
          <p:cNvPr id="4" name="מציין מיקום תוכן 3"/>
          <p:cNvSpPr>
            <a:spLocks noGrp="1"/>
          </p:cNvSpPr>
          <p:nvPr>
            <p:ph idx="10"/>
          </p:nvPr>
        </p:nvSpPr>
        <p:spPr>
          <a:xfrm>
            <a:off x="1" y="3655861"/>
            <a:ext cx="12192001" cy="720094"/>
          </a:xfrm>
        </p:spPr>
        <p:txBody>
          <a:bodyPr/>
          <a:lstStyle/>
          <a:p>
            <a:pPr rtl="0"/>
            <a:r>
              <a:rPr lang="en-US" dirty="0" smtClean="0">
                <a:sym typeface="Varela Round"/>
              </a:rPr>
              <a:t>Teacher: Rania Essa</a:t>
            </a:r>
            <a:endParaRPr lang="he-IL" dirty="0">
              <a:sym typeface="Varela Roun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0250" y="1630626"/>
            <a:ext cx="11761320" cy="424731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>
              <a:lnSpc>
                <a:spcPct val="150000"/>
              </a:lnSpc>
            </a:pPr>
            <a:r>
              <a:rPr lang="en-US" sz="6000" dirty="0">
                <a:latin typeface="Varela Round" panose="00000500000000000000" pitchFamily="2" charset="-79"/>
                <a:cs typeface="Varela Round" panose="00000500000000000000" pitchFamily="2" charset="-79"/>
              </a:rPr>
              <a:t>It’s 5 o’clock now. </a:t>
            </a:r>
            <a:br>
              <a:rPr lang="en-US" sz="6000" dirty="0">
                <a:latin typeface="Varela Round" panose="00000500000000000000" pitchFamily="2" charset="-79"/>
                <a:cs typeface="Varela Round" panose="00000500000000000000" pitchFamily="2" charset="-79"/>
              </a:rPr>
            </a:br>
            <a:r>
              <a:rPr lang="en-US" sz="6000" dirty="0">
                <a:latin typeface="Varela Round" panose="00000500000000000000" pitchFamily="2" charset="-79"/>
                <a:cs typeface="Varela Round" panose="00000500000000000000" pitchFamily="2" charset="-79"/>
              </a:rPr>
              <a:t>A</a:t>
            </a:r>
            <a:r>
              <a:rPr lang="en-US" sz="6000" dirty="0">
                <a:solidFill>
                  <a:srgbClr val="FF00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sh</a:t>
            </a:r>
            <a:r>
              <a:rPr lang="en-US" sz="6000" dirty="0">
                <a:latin typeface="Varela Round" panose="00000500000000000000" pitchFamily="2" charset="-79"/>
                <a:cs typeface="Varela Round" panose="00000500000000000000" pitchFamily="2" charset="-79"/>
              </a:rPr>
              <a:t>ley is in the </a:t>
            </a:r>
            <a:r>
              <a:rPr lang="en-US" sz="6000" dirty="0">
                <a:solidFill>
                  <a:srgbClr val="FF00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sh</a:t>
            </a:r>
            <a:r>
              <a:rPr lang="en-US" sz="6000" dirty="0">
                <a:latin typeface="Varela Round" panose="00000500000000000000" pitchFamily="2" charset="-79"/>
                <a:cs typeface="Varela Round" panose="00000500000000000000" pitchFamily="2" charset="-79"/>
              </a:rPr>
              <a:t>oe </a:t>
            </a:r>
            <a:r>
              <a:rPr lang="en-US" sz="6000" dirty="0">
                <a:solidFill>
                  <a:srgbClr val="FF00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sh</a:t>
            </a:r>
            <a:r>
              <a:rPr lang="en-US" sz="6000" dirty="0">
                <a:latin typeface="Varela Round" panose="00000500000000000000" pitchFamily="2" charset="-79"/>
                <a:cs typeface="Varela Round" panose="00000500000000000000" pitchFamily="2" charset="-79"/>
              </a:rPr>
              <a:t>op. </a:t>
            </a:r>
            <a:r>
              <a:rPr lang="en-US" sz="6000" dirty="0" smtClean="0">
                <a:solidFill>
                  <a:srgbClr val="FF00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Sh</a:t>
            </a:r>
            <a:r>
              <a:rPr lang="en-US" sz="6000" dirty="0" smtClean="0">
                <a:latin typeface="Varela Round" panose="00000500000000000000" pitchFamily="2" charset="-79"/>
                <a:cs typeface="Varela Round" panose="00000500000000000000" pitchFamily="2" charset="-79"/>
              </a:rPr>
              <a:t>e loves fa</a:t>
            </a:r>
            <a:r>
              <a:rPr lang="en-US" sz="6000" dirty="0" smtClean="0">
                <a:solidFill>
                  <a:srgbClr val="FF00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sh</a:t>
            </a:r>
            <a:r>
              <a:rPr lang="en-US" sz="6000" dirty="0" smtClean="0">
                <a:latin typeface="Varela Round" panose="00000500000000000000" pitchFamily="2" charset="-79"/>
                <a:cs typeface="Varela Round" panose="00000500000000000000" pitchFamily="2" charset="-79"/>
              </a:rPr>
              <a:t>ion.</a:t>
            </a:r>
            <a:endParaRPr lang="he-IL" sz="6000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pic>
        <p:nvPicPr>
          <p:cNvPr id="4098" name="Picture 2" descr="http://kotarimagesstg.cet.ac.il/CropDownload.ashx?gPageToken=b255b83e-986d-4cfd-b141-79148eb206a2&amp;v=11&amp;nSizeStep=7&amp;nTop=352&amp;nLeft=779&amp;nWidth=304&amp;nHeight=18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665" y="264434"/>
            <a:ext cx="4279474" cy="2660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6377267"/>
            <a:ext cx="5500048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400" dirty="0" smtClean="0">
                <a:latin typeface="Varela Round" panose="00000500000000000000" pitchFamily="2" charset="-79"/>
                <a:cs typeface="Varela Round" panose="00000500000000000000" pitchFamily="2" charset="-79"/>
              </a:rPr>
              <a:t>Adapted from “Goal 2” ECB</a:t>
            </a:r>
            <a:endParaRPr lang="he-IL" sz="1400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476231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7546" y="1878343"/>
            <a:ext cx="12296634" cy="563231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>
              <a:lnSpc>
                <a:spcPct val="150000"/>
              </a:lnSpc>
            </a:pPr>
            <a:r>
              <a:rPr lang="en-US" sz="6000" dirty="0">
                <a:latin typeface="Varela Round" panose="00000500000000000000" pitchFamily="2" charset="-79"/>
                <a:cs typeface="Varela Round" panose="00000500000000000000" pitchFamily="2" charset="-79"/>
              </a:rPr>
              <a:t>It’s 6 o’clock. </a:t>
            </a:r>
            <a:endParaRPr lang="en-US" sz="6000" dirty="0" smtClean="0"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algn="l" rtl="0">
              <a:lnSpc>
                <a:spcPct val="150000"/>
              </a:lnSpc>
            </a:pPr>
            <a:r>
              <a:rPr lang="en-US" sz="6000" dirty="0" smtClean="0">
                <a:latin typeface="Varela Round" panose="00000500000000000000" pitchFamily="2" charset="-79"/>
                <a:cs typeface="Varela Round" panose="00000500000000000000" pitchFamily="2" charset="-79"/>
              </a:rPr>
              <a:t>A</a:t>
            </a:r>
            <a:r>
              <a:rPr lang="en-US" sz="6000" dirty="0" smtClean="0">
                <a:solidFill>
                  <a:srgbClr val="FF00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sh</a:t>
            </a:r>
            <a:r>
              <a:rPr lang="en-US" sz="6000" dirty="0" smtClean="0">
                <a:latin typeface="Varela Round" panose="00000500000000000000" pitchFamily="2" charset="-79"/>
                <a:cs typeface="Varela Round" panose="00000500000000000000" pitchFamily="2" charset="-79"/>
              </a:rPr>
              <a:t>ley </a:t>
            </a:r>
            <a:r>
              <a:rPr lang="en-US" sz="6000" dirty="0">
                <a:latin typeface="Varela Round" panose="00000500000000000000" pitchFamily="2" charset="-79"/>
                <a:cs typeface="Varela Round" panose="00000500000000000000" pitchFamily="2" charset="-79"/>
              </a:rPr>
              <a:t>has </a:t>
            </a:r>
            <a:r>
              <a:rPr lang="en-US" sz="6000" dirty="0" smtClean="0">
                <a:latin typeface="Varela Round" panose="00000500000000000000" pitchFamily="2" charset="-79"/>
                <a:cs typeface="Varela Round" panose="00000500000000000000" pitchFamily="2" charset="-79"/>
              </a:rPr>
              <a:t>three </a:t>
            </a:r>
            <a:r>
              <a:rPr lang="en-US" sz="6000" dirty="0">
                <a:solidFill>
                  <a:srgbClr val="FF00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sh</a:t>
            </a:r>
            <a:r>
              <a:rPr lang="en-US" sz="6000" dirty="0">
                <a:latin typeface="Varela Round" panose="00000500000000000000" pitchFamily="2" charset="-79"/>
                <a:cs typeface="Varela Round" panose="00000500000000000000" pitchFamily="2" charset="-79"/>
              </a:rPr>
              <a:t>opping bags. </a:t>
            </a:r>
            <a:r>
              <a:rPr lang="en-US" sz="6000" dirty="0" smtClean="0">
                <a:solidFill>
                  <a:srgbClr val="FF00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Sh</a:t>
            </a:r>
            <a:r>
              <a:rPr lang="en-US" sz="6000" dirty="0" smtClean="0">
                <a:latin typeface="Varela Round" panose="00000500000000000000" pitchFamily="2" charset="-79"/>
                <a:cs typeface="Varela Round" panose="00000500000000000000" pitchFamily="2" charset="-79"/>
              </a:rPr>
              <a:t>e is also very tired. </a:t>
            </a:r>
            <a:r>
              <a:rPr lang="en-US" sz="6000" dirty="0">
                <a:latin typeface="Varela Round" panose="00000500000000000000" pitchFamily="2" charset="-79"/>
                <a:cs typeface="Varela Round" panose="00000500000000000000" pitchFamily="2" charset="-79"/>
              </a:rPr>
              <a:t/>
            </a:r>
            <a:br>
              <a:rPr lang="en-US" sz="6000" dirty="0">
                <a:latin typeface="Varela Round" panose="00000500000000000000" pitchFamily="2" charset="-79"/>
                <a:cs typeface="Varela Round" panose="00000500000000000000" pitchFamily="2" charset="-79"/>
              </a:rPr>
            </a:br>
            <a:endParaRPr lang="he-IL" sz="6000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377267"/>
            <a:ext cx="5500048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400" dirty="0" smtClean="0">
                <a:latin typeface="Varela Round" panose="00000500000000000000" pitchFamily="2" charset="-79"/>
                <a:cs typeface="Varela Round" panose="00000500000000000000" pitchFamily="2" charset="-79"/>
              </a:rPr>
              <a:t>Taken from “Goal 2” ECB</a:t>
            </a:r>
            <a:endParaRPr lang="he-IL" sz="1400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pic>
        <p:nvPicPr>
          <p:cNvPr id="5122" name="Picture 2" descr="http://kotarimagesstg.cet.ac.il/CropDownload.ashx?gPageToken=b255b83e-986d-4cfd-b141-79148eb206a2&amp;v=11&amp;nSizeStep=7&amp;nTop=684&amp;nLeft=109&amp;nWidth=269&amp;nHeight=27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2260" y="409432"/>
            <a:ext cx="3156459" cy="3179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2755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4914" y="3293588"/>
            <a:ext cx="11569582" cy="272382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>
              <a:lnSpc>
                <a:spcPct val="150000"/>
              </a:lnSpc>
            </a:pPr>
            <a:r>
              <a:rPr lang="en-US" sz="3800" dirty="0">
                <a:latin typeface="Varela Round" panose="00000500000000000000" pitchFamily="2" charset="-79"/>
                <a:cs typeface="Varela Round" panose="00000500000000000000" pitchFamily="2" charset="-79"/>
              </a:rPr>
              <a:t>In bag 1 she has ten pencils </a:t>
            </a:r>
            <a:r>
              <a:rPr lang="en-US" sz="3800" dirty="0" smtClean="0">
                <a:latin typeface="Varela Round" panose="00000500000000000000" pitchFamily="2" charset="-79"/>
                <a:cs typeface="Varela Round" panose="00000500000000000000" pitchFamily="2" charset="-79"/>
              </a:rPr>
              <a:t>and </a:t>
            </a:r>
            <a:r>
              <a:rPr lang="en-US" sz="3800" dirty="0">
                <a:latin typeface="Varela Round" panose="00000500000000000000" pitchFamily="2" charset="-79"/>
                <a:cs typeface="Varela Round" panose="00000500000000000000" pitchFamily="2" charset="-79"/>
              </a:rPr>
              <a:t>three big books. In bag </a:t>
            </a:r>
            <a:r>
              <a:rPr lang="en-US" sz="3800" dirty="0" smtClean="0">
                <a:latin typeface="Varela Round" panose="00000500000000000000" pitchFamily="2" charset="-79"/>
                <a:cs typeface="Varela Round" panose="00000500000000000000" pitchFamily="2" charset="-79"/>
              </a:rPr>
              <a:t>2 </a:t>
            </a:r>
            <a:r>
              <a:rPr lang="en-US" sz="3800" dirty="0">
                <a:latin typeface="Varela Round" panose="00000500000000000000" pitchFamily="2" charset="-79"/>
                <a:cs typeface="Varela Round" panose="00000500000000000000" pitchFamily="2" charset="-79"/>
              </a:rPr>
              <a:t>she has apples, oranges </a:t>
            </a:r>
            <a:r>
              <a:rPr lang="en-US" sz="3800" dirty="0" smtClean="0">
                <a:latin typeface="Varela Round" panose="00000500000000000000" pitchFamily="2" charset="-79"/>
                <a:cs typeface="Varela Round" panose="00000500000000000000" pitchFamily="2" charset="-79"/>
              </a:rPr>
              <a:t>and </a:t>
            </a:r>
            <a:r>
              <a:rPr lang="en-US" sz="3800" dirty="0">
                <a:latin typeface="Varela Round" panose="00000500000000000000" pitchFamily="2" charset="-79"/>
                <a:cs typeface="Varela Round" panose="00000500000000000000" pitchFamily="2" charset="-79"/>
              </a:rPr>
              <a:t>bananas. In bag 3 she </a:t>
            </a:r>
            <a:r>
              <a:rPr lang="en-US" sz="3800" dirty="0" smtClean="0">
                <a:latin typeface="Varela Round" panose="00000500000000000000" pitchFamily="2" charset="-79"/>
                <a:cs typeface="Varela Round" panose="00000500000000000000" pitchFamily="2" charset="-79"/>
              </a:rPr>
              <a:t>has </a:t>
            </a:r>
            <a:r>
              <a:rPr lang="en-US" sz="3800" dirty="0">
                <a:latin typeface="Varela Round" panose="00000500000000000000" pitchFamily="2" charset="-79"/>
                <a:cs typeface="Varela Round" panose="00000500000000000000" pitchFamily="2" charset="-79"/>
              </a:rPr>
              <a:t>new </a:t>
            </a:r>
            <a:r>
              <a:rPr lang="en-US" sz="3800" dirty="0">
                <a:solidFill>
                  <a:srgbClr val="FF00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sh</a:t>
            </a:r>
            <a:r>
              <a:rPr lang="en-US" sz="3800" dirty="0">
                <a:latin typeface="Varela Round" panose="00000500000000000000" pitchFamily="2" charset="-79"/>
                <a:cs typeface="Varela Round" panose="00000500000000000000" pitchFamily="2" charset="-79"/>
              </a:rPr>
              <a:t>oes. </a:t>
            </a:r>
            <a:endParaRPr lang="he-IL" sz="3800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377267"/>
            <a:ext cx="5500048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400" dirty="0" smtClean="0">
                <a:latin typeface="Varela Round" panose="00000500000000000000" pitchFamily="2" charset="-79"/>
                <a:cs typeface="Varela Round" panose="00000500000000000000" pitchFamily="2" charset="-79"/>
              </a:rPr>
              <a:t>Taken from “Goal 2” ECB</a:t>
            </a:r>
            <a:endParaRPr lang="he-IL" sz="1400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pic>
        <p:nvPicPr>
          <p:cNvPr id="6146" name="Picture 2" descr="http://kotarimagesstg.cet.ac.il/CropDownload.ashx?gPageToken=b255b83e-986d-4cfd-b141-79148eb206a2&amp;v=11&amp;nSizeStep=7&amp;nTop=684&amp;nLeft=429&amp;nWidth=314&amp;nHeight=19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021" y="487983"/>
            <a:ext cx="4320132" cy="2669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1814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2265528" y="108819"/>
            <a:ext cx="9648968" cy="1740272"/>
          </a:xfrm>
        </p:spPr>
        <p:txBody>
          <a:bodyPr/>
          <a:lstStyle/>
          <a:p>
            <a:r>
              <a:rPr lang="en-US" sz="5400" dirty="0" smtClean="0"/>
              <a:t>What does Ashley have in her bags? </a:t>
            </a:r>
            <a:endParaRPr lang="he-IL" sz="5400" dirty="0"/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82" y="2088109"/>
            <a:ext cx="4828876" cy="4421690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136" y="2174454"/>
            <a:ext cx="4828876" cy="4421690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079" y="2392909"/>
            <a:ext cx="4828876" cy="44216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96787" y="3807725"/>
            <a:ext cx="2238233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 smtClean="0">
                <a:latin typeface="Varela Round" panose="00000500000000000000" pitchFamily="2" charset="-79"/>
                <a:cs typeface="Varela Round" panose="00000500000000000000" pitchFamily="2" charset="-79"/>
              </a:rPr>
              <a:t>10 pencils and three big books </a:t>
            </a:r>
            <a:endParaRPr lang="he-IL" sz="3200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34053" y="3785134"/>
            <a:ext cx="3350138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 smtClean="0">
                <a:latin typeface="Varela Round" panose="00000500000000000000" pitchFamily="2" charset="-79"/>
                <a:cs typeface="Varela Round" panose="00000500000000000000" pitchFamily="2" charset="-79"/>
              </a:rPr>
              <a:t>apples, oranges and bananas.</a:t>
            </a:r>
            <a:endParaRPr lang="he-IL" sz="2800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297367" y="3960125"/>
            <a:ext cx="2238233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dirty="0" smtClean="0">
                <a:latin typeface="Varela Round" panose="00000500000000000000" pitchFamily="2" charset="-79"/>
                <a:cs typeface="Varela Round" panose="00000500000000000000" pitchFamily="2" charset="-79"/>
              </a:rPr>
              <a:t>new shoes</a:t>
            </a:r>
            <a:endParaRPr lang="he-IL" sz="4000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033077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2832" y="2745503"/>
            <a:ext cx="11955437" cy="378565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>
              <a:lnSpc>
                <a:spcPct val="150000"/>
              </a:lnSpc>
            </a:pPr>
            <a:r>
              <a:rPr lang="en-US" sz="4000" dirty="0">
                <a:latin typeface="Varela Round" panose="00000500000000000000" pitchFamily="2" charset="-79"/>
                <a:cs typeface="Varela Round" panose="00000500000000000000" pitchFamily="2" charset="-79"/>
              </a:rPr>
              <a:t>Oh no! Look at the bags! </a:t>
            </a:r>
            <a:br>
              <a:rPr lang="en-US" sz="4000" dirty="0">
                <a:latin typeface="Varela Round" panose="00000500000000000000" pitchFamily="2" charset="-79"/>
                <a:cs typeface="Varela Round" panose="00000500000000000000" pitchFamily="2" charset="-79"/>
              </a:rPr>
            </a:br>
            <a:r>
              <a:rPr lang="en-US" sz="4000" dirty="0">
                <a:latin typeface="Varela Round" panose="00000500000000000000" pitchFamily="2" charset="-79"/>
                <a:cs typeface="Varela Round" panose="00000500000000000000" pitchFamily="2" charset="-79"/>
              </a:rPr>
              <a:t>The apples, the oranges, </a:t>
            </a:r>
            <a:r>
              <a:rPr lang="en-US" sz="4000" dirty="0" smtClean="0">
                <a:latin typeface="Varela Round" panose="00000500000000000000" pitchFamily="2" charset="-79"/>
                <a:cs typeface="Varela Round" panose="00000500000000000000" pitchFamily="2" charset="-79"/>
              </a:rPr>
              <a:t>the </a:t>
            </a:r>
            <a:r>
              <a:rPr lang="en-US" sz="4000" dirty="0">
                <a:latin typeface="Varela Round" panose="00000500000000000000" pitchFamily="2" charset="-79"/>
                <a:cs typeface="Varela Round" panose="00000500000000000000" pitchFamily="2" charset="-79"/>
              </a:rPr>
              <a:t>bananas, the books </a:t>
            </a:r>
            <a:r>
              <a:rPr lang="en-US" sz="4000" dirty="0" smtClean="0">
                <a:latin typeface="Varela Round" panose="00000500000000000000" pitchFamily="2" charset="-79"/>
                <a:cs typeface="Varela Round" panose="00000500000000000000" pitchFamily="2" charset="-79"/>
              </a:rPr>
              <a:t>and </a:t>
            </a:r>
            <a:r>
              <a:rPr lang="en-US" sz="4000" dirty="0">
                <a:latin typeface="Varela Round" panose="00000500000000000000" pitchFamily="2" charset="-79"/>
                <a:cs typeface="Varela Round" panose="00000500000000000000" pitchFamily="2" charset="-79"/>
              </a:rPr>
              <a:t>the pencils are on </a:t>
            </a:r>
            <a:r>
              <a:rPr lang="en-US" sz="4000" dirty="0" smtClean="0">
                <a:latin typeface="Varela Round" panose="00000500000000000000" pitchFamily="2" charset="-79"/>
                <a:cs typeface="Varela Round" panose="00000500000000000000" pitchFamily="2" charset="-79"/>
              </a:rPr>
              <a:t>the ground.</a:t>
            </a:r>
            <a:r>
              <a:rPr lang="en-US" sz="4000" dirty="0">
                <a:latin typeface="Varela Round" panose="00000500000000000000" pitchFamily="2" charset="-79"/>
                <a:cs typeface="Varela Round" panose="00000500000000000000" pitchFamily="2" charset="-79"/>
              </a:rPr>
              <a:t> </a:t>
            </a:r>
            <a:br>
              <a:rPr lang="en-US" sz="4000" dirty="0">
                <a:latin typeface="Varela Round" panose="00000500000000000000" pitchFamily="2" charset="-79"/>
                <a:cs typeface="Varela Round" panose="00000500000000000000" pitchFamily="2" charset="-79"/>
              </a:rPr>
            </a:br>
            <a:endParaRPr lang="he-IL" sz="4000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377267"/>
            <a:ext cx="5500048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400" dirty="0" smtClean="0">
                <a:latin typeface="Varela Round" panose="00000500000000000000" pitchFamily="2" charset="-79"/>
                <a:cs typeface="Varela Round" panose="00000500000000000000" pitchFamily="2" charset="-79"/>
              </a:rPr>
              <a:t>Taken from “Goal 2” ECB</a:t>
            </a:r>
            <a:endParaRPr lang="he-IL" sz="1400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pic>
        <p:nvPicPr>
          <p:cNvPr id="7170" name="Picture 2" descr="http://kotarimagesstg.cet.ac.il/CropDownload.ashx?gPageToken=b255b83e-986d-4cfd-b141-79148eb206a2&amp;v=11&amp;nSizeStep=7&amp;nTop=684&amp;nLeft=796&amp;nWidth=261&amp;nHeight=19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658" y="479898"/>
            <a:ext cx="4006992" cy="302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2138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91821" y="3517974"/>
            <a:ext cx="12296634" cy="24711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>
              <a:lnSpc>
                <a:spcPct val="150000"/>
              </a:lnSpc>
            </a:pPr>
            <a:r>
              <a:rPr lang="en-US" sz="5400" dirty="0">
                <a:latin typeface="Varela Round" panose="00000500000000000000" pitchFamily="2" charset="-79"/>
                <a:cs typeface="Varela Round" panose="00000500000000000000" pitchFamily="2" charset="-79"/>
              </a:rPr>
              <a:t>Jen says, “Can I help?”</a:t>
            </a:r>
            <a:br>
              <a:rPr lang="en-US" sz="5400" dirty="0">
                <a:latin typeface="Varela Round" panose="00000500000000000000" pitchFamily="2" charset="-79"/>
                <a:cs typeface="Varela Round" panose="00000500000000000000" pitchFamily="2" charset="-79"/>
              </a:rPr>
            </a:br>
            <a:endParaRPr lang="he-IL" sz="5400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377267"/>
            <a:ext cx="5500048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400" dirty="0" smtClean="0">
                <a:latin typeface="Varela Round" panose="00000500000000000000" pitchFamily="2" charset="-79"/>
                <a:cs typeface="Varela Round" panose="00000500000000000000" pitchFamily="2" charset="-79"/>
              </a:rPr>
              <a:t>Taken from “Goal 2” ECB</a:t>
            </a:r>
            <a:endParaRPr lang="he-IL" sz="1400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pic>
        <p:nvPicPr>
          <p:cNvPr id="8194" name="Picture 2" descr="http://kotarimagesstg.cet.ac.il/CropDownload.ashx?gPageToken=b255b83e-986d-4cfd-b141-79148eb206a2&amp;v=11&amp;nSizeStep=7&amp;nTop=1071&amp;nLeft=112&amp;nWidth=271&amp;nHeight=19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613" y="228213"/>
            <a:ext cx="3828671" cy="278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950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4274" y="3062806"/>
            <a:ext cx="12296634" cy="412042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>
              <a:lnSpc>
                <a:spcPct val="150000"/>
              </a:lnSpc>
            </a:pPr>
            <a:r>
              <a:rPr lang="en-US" sz="6000" dirty="0">
                <a:latin typeface="Varela Round" panose="00000500000000000000" pitchFamily="2" charset="-79"/>
                <a:cs typeface="Varela Round" panose="00000500000000000000" pitchFamily="2" charset="-79"/>
              </a:rPr>
              <a:t>Jen helps and picks </a:t>
            </a:r>
            <a:r>
              <a:rPr lang="en-US" sz="6000" dirty="0" smtClean="0">
                <a:latin typeface="Varela Round" panose="00000500000000000000" pitchFamily="2" charset="-79"/>
                <a:cs typeface="Varela Round" panose="00000500000000000000" pitchFamily="2" charset="-79"/>
              </a:rPr>
              <a:t>up the </a:t>
            </a:r>
            <a:r>
              <a:rPr lang="en-US" sz="6000" dirty="0">
                <a:latin typeface="Varela Round" panose="00000500000000000000" pitchFamily="2" charset="-79"/>
                <a:cs typeface="Varela Round" panose="00000500000000000000" pitchFamily="2" charset="-79"/>
              </a:rPr>
              <a:t>apples and bananas. </a:t>
            </a:r>
            <a:br>
              <a:rPr lang="en-US" sz="6000" dirty="0">
                <a:latin typeface="Varela Round" panose="00000500000000000000" pitchFamily="2" charset="-79"/>
                <a:cs typeface="Varela Round" panose="00000500000000000000" pitchFamily="2" charset="-79"/>
              </a:rPr>
            </a:br>
            <a:endParaRPr lang="he-IL" sz="6000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377267"/>
            <a:ext cx="5500048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400" dirty="0" smtClean="0">
                <a:latin typeface="Varela Round" panose="00000500000000000000" pitchFamily="2" charset="-79"/>
                <a:cs typeface="Varela Round" panose="00000500000000000000" pitchFamily="2" charset="-79"/>
              </a:rPr>
              <a:t>Taken from “Goal 2” ECB</a:t>
            </a:r>
            <a:endParaRPr lang="he-IL" sz="1400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pic>
        <p:nvPicPr>
          <p:cNvPr id="9218" name="Picture 2" descr="http://kotarimagesstg.cet.ac.il/CropDownload.ashx?gPageToken=b255b83e-986d-4cfd-b141-79148eb206a2&amp;v=11&amp;nSizeStep=7&amp;nTop=1076&amp;nLeft=457&amp;nWidth=258&amp;nHeight=2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920" y="421108"/>
            <a:ext cx="3104344" cy="2454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3801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23331" y="3371611"/>
            <a:ext cx="12296634" cy="134665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>
              <a:lnSpc>
                <a:spcPct val="150000"/>
              </a:lnSpc>
            </a:pPr>
            <a:r>
              <a:rPr lang="en-US" sz="6000" dirty="0">
                <a:latin typeface="Varela Round" panose="00000500000000000000" pitchFamily="2" charset="-79"/>
                <a:cs typeface="Varela Round" panose="00000500000000000000" pitchFamily="2" charset="-79"/>
              </a:rPr>
              <a:t>A</a:t>
            </a:r>
            <a:r>
              <a:rPr lang="en-US" sz="6000" dirty="0">
                <a:solidFill>
                  <a:srgbClr val="FF00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sh</a:t>
            </a:r>
            <a:r>
              <a:rPr lang="en-US" sz="6000" dirty="0">
                <a:latin typeface="Varela Round" panose="00000500000000000000" pitchFamily="2" charset="-79"/>
                <a:cs typeface="Varela Round" panose="00000500000000000000" pitchFamily="2" charset="-79"/>
              </a:rPr>
              <a:t>ley says, “Thank you.” </a:t>
            </a:r>
            <a:endParaRPr lang="he-IL" sz="6000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377267"/>
            <a:ext cx="5500048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400" dirty="0" smtClean="0">
                <a:latin typeface="Varela Round" panose="00000500000000000000" pitchFamily="2" charset="-79"/>
                <a:cs typeface="Varela Round" panose="00000500000000000000" pitchFamily="2" charset="-79"/>
              </a:rPr>
              <a:t>Taken from “Goal 2” ECB</a:t>
            </a:r>
            <a:endParaRPr lang="he-IL" sz="1400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pic>
        <p:nvPicPr>
          <p:cNvPr id="10242" name="Picture 2" descr="http://kotarimagesstg.cet.ac.il/CropDownload.ashx?gPageToken=b255b83e-986d-4cfd-b141-79148eb206a2&amp;v=11&amp;nSizeStep=7&amp;nTop=1069&amp;nLeft=772&amp;nWidth=310&amp;nHeight=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057" y="450376"/>
            <a:ext cx="3765417" cy="242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4900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851395" y="1992574"/>
            <a:ext cx="11199577" cy="3684361"/>
          </a:xfrm>
        </p:spPr>
        <p:txBody>
          <a:bodyPr/>
          <a:lstStyle/>
          <a:p>
            <a:pPr algn="l" rtl="0"/>
            <a:r>
              <a:rPr lang="en-US" sz="6600" dirty="0" smtClean="0"/>
              <a:t>Ashley and Jane have a good friend</a:t>
            </a:r>
            <a:r>
              <a:rPr lang="en-US" sz="6600" dirty="0" smtClean="0">
                <a:solidFill>
                  <a:srgbClr val="FF0000"/>
                </a:solidFill>
              </a:rPr>
              <a:t>sh</a:t>
            </a:r>
            <a:r>
              <a:rPr lang="en-US" sz="6600" dirty="0" smtClean="0"/>
              <a:t>ip. They </a:t>
            </a:r>
            <a:r>
              <a:rPr lang="en-US" sz="6600" dirty="0" smtClean="0">
                <a:solidFill>
                  <a:srgbClr val="FF0000"/>
                </a:solidFill>
              </a:rPr>
              <a:t>sh</a:t>
            </a:r>
            <a:r>
              <a:rPr lang="en-US" sz="6600" dirty="0" smtClean="0"/>
              <a:t>are things that they enjoy.</a:t>
            </a:r>
            <a:endParaRPr lang="he-IL" sz="6600" dirty="0"/>
          </a:p>
        </p:txBody>
      </p:sp>
    </p:spTree>
    <p:extLst>
      <p:ext uri="{BB962C8B-B14F-4D97-AF65-F5344CB8AC3E}">
        <p14:creationId xmlns:p14="http://schemas.microsoft.com/office/powerpoint/2010/main" val="3770279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769509" y="1453304"/>
            <a:ext cx="10872592" cy="2845206"/>
          </a:xfrm>
        </p:spPr>
        <p:txBody>
          <a:bodyPr/>
          <a:lstStyle/>
          <a:p>
            <a:r>
              <a:rPr lang="en-US" dirty="0" smtClean="0"/>
              <a:t>What do they do together? </a:t>
            </a:r>
            <a:endParaRPr lang="he-IL" dirty="0"/>
          </a:p>
        </p:txBody>
      </p:sp>
      <p:pic>
        <p:nvPicPr>
          <p:cNvPr id="3" name="Picture 2" descr="http://kotarimagesstg.cet.ac.il/CropDownload.ashx?gPageToken=b255b83e-986d-4cfd-b141-79148eb206a2&amp;v=11&amp;nSizeStep=7&amp;nTop=1076&amp;nLeft=457&amp;nWidth=258&amp;nHeight=20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8" r="16571" b="49775"/>
          <a:stretch/>
        </p:blipFill>
        <p:spPr bwMode="auto">
          <a:xfrm rot="19049419">
            <a:off x="1044926" y="4352127"/>
            <a:ext cx="2167202" cy="1232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kotarimagesstg.cet.ac.il/CropDownload.ashx?gPageToken=b255b83e-986d-4cfd-b141-79148eb206a2&amp;v=11&amp;nSizeStep=7&amp;nTop=1069&amp;nLeft=772&amp;nWidth=310&amp;nHeight=20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0" t="-2247" r="27293"/>
          <a:stretch/>
        </p:blipFill>
        <p:spPr bwMode="auto">
          <a:xfrm rot="509649">
            <a:off x="3364990" y="4415986"/>
            <a:ext cx="1752921" cy="2185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5489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E7C756-4AB5-4607-A069-87C51BAEC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5061" y="664688"/>
            <a:ext cx="10872592" cy="1357493"/>
          </a:xfrm>
        </p:spPr>
        <p:txBody>
          <a:bodyPr/>
          <a:lstStyle/>
          <a:p>
            <a:r>
              <a:rPr lang="en-US" dirty="0"/>
              <a:t>Can you?</a:t>
            </a:r>
            <a:endParaRPr lang="en-ZA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xmlns="" id="{003B96E3-DE94-4AEC-9BB4-3AE5E4E4EF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97525840"/>
              </p:ext>
            </p:extLst>
          </p:nvPr>
        </p:nvGraphicFramePr>
        <p:xfrm>
          <a:off x="1037231" y="1967586"/>
          <a:ext cx="10097132" cy="36279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87291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892340" y="825507"/>
            <a:ext cx="10872592" cy="2845206"/>
          </a:xfrm>
        </p:spPr>
        <p:txBody>
          <a:bodyPr/>
          <a:lstStyle/>
          <a:p>
            <a:r>
              <a:rPr lang="en-US" dirty="0" smtClean="0"/>
              <a:t>Do they fi</a:t>
            </a:r>
            <a:r>
              <a:rPr lang="en-US" dirty="0" smtClean="0">
                <a:solidFill>
                  <a:srgbClr val="FF0000"/>
                </a:solidFill>
              </a:rPr>
              <a:t>sh</a:t>
            </a:r>
            <a:r>
              <a:rPr lang="en-US" dirty="0" smtClean="0"/>
              <a:t> for fi</a:t>
            </a:r>
            <a:r>
              <a:rPr lang="en-US" dirty="0" smtClean="0">
                <a:solidFill>
                  <a:srgbClr val="FF0000"/>
                </a:solidFill>
              </a:rPr>
              <a:t>sh</a:t>
            </a:r>
            <a:r>
              <a:rPr lang="en-US" dirty="0" smtClean="0"/>
              <a:t>? </a:t>
            </a:r>
            <a:endParaRPr lang="he-IL" dirty="0"/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 rotWithShape="1">
          <a:blip r:embed="rId2"/>
          <a:srcRect l="12269" t="6434" r="18955" b="33326"/>
          <a:stretch/>
        </p:blipFill>
        <p:spPr>
          <a:xfrm>
            <a:off x="0" y="3821372"/>
            <a:ext cx="5030171" cy="29342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47212" y="6581001"/>
            <a:ext cx="3180613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200" dirty="0" smtClean="0">
                <a:latin typeface="Varela Round" panose="00000500000000000000" pitchFamily="2" charset="-79"/>
                <a:cs typeface="Varela Round" panose="00000500000000000000" pitchFamily="2" charset="-79"/>
              </a:rPr>
              <a:t>Photo from </a:t>
            </a:r>
            <a:r>
              <a:rPr lang="en-US" sz="1200" dirty="0" err="1" smtClean="0">
                <a:latin typeface="Varela Round" panose="00000500000000000000" pitchFamily="2" charset="-79"/>
                <a:cs typeface="Varela Round" panose="00000500000000000000" pitchFamily="2" charset="-79"/>
              </a:rPr>
              <a:t>Pexels</a:t>
            </a:r>
            <a:endParaRPr lang="he-IL" sz="1200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846817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3998793" y="1726260"/>
            <a:ext cx="7424943" cy="2845206"/>
          </a:xfrm>
        </p:spPr>
        <p:txBody>
          <a:bodyPr/>
          <a:lstStyle/>
          <a:p>
            <a:r>
              <a:rPr lang="en-US" dirty="0" smtClean="0"/>
              <a:t>Do they watch fa</a:t>
            </a:r>
            <a:r>
              <a:rPr lang="en-US" dirty="0" smtClean="0">
                <a:solidFill>
                  <a:srgbClr val="FF0000"/>
                </a:solidFill>
              </a:rPr>
              <a:t>sh</a:t>
            </a:r>
            <a:r>
              <a:rPr lang="en-US" dirty="0" smtClean="0"/>
              <a:t>ion </a:t>
            </a:r>
            <a:r>
              <a:rPr lang="en-US" dirty="0" smtClean="0">
                <a:solidFill>
                  <a:srgbClr val="FF0000"/>
                </a:solidFill>
              </a:rPr>
              <a:t>sh</a:t>
            </a:r>
            <a:r>
              <a:rPr lang="en-US" dirty="0" smtClean="0"/>
              <a:t>ows? </a:t>
            </a:r>
            <a:endParaRPr lang="he-IL" dirty="0"/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364" y="3534770"/>
            <a:ext cx="4822354" cy="32140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15200" y="6581001"/>
            <a:ext cx="3180613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200" dirty="0" smtClean="0">
                <a:latin typeface="Varela Round" panose="00000500000000000000" pitchFamily="2" charset="-79"/>
                <a:cs typeface="Varela Round" panose="00000500000000000000" pitchFamily="2" charset="-79"/>
              </a:rPr>
              <a:t>Photo from </a:t>
            </a:r>
            <a:r>
              <a:rPr lang="en-US" sz="1200" dirty="0" err="1" smtClean="0">
                <a:latin typeface="Varela Round" panose="00000500000000000000" pitchFamily="2" charset="-79"/>
                <a:cs typeface="Varela Round" panose="00000500000000000000" pitchFamily="2" charset="-79"/>
              </a:rPr>
              <a:t>Pexels</a:t>
            </a:r>
            <a:endParaRPr lang="he-IL" sz="1200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619694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4762500" y="1835442"/>
            <a:ext cx="7315761" cy="2845206"/>
          </a:xfrm>
        </p:spPr>
        <p:txBody>
          <a:bodyPr/>
          <a:lstStyle/>
          <a:p>
            <a:r>
              <a:rPr lang="en-US" dirty="0" smtClean="0"/>
              <a:t>Do they wa</a:t>
            </a:r>
            <a:r>
              <a:rPr lang="en-US" dirty="0" smtClean="0">
                <a:solidFill>
                  <a:srgbClr val="FF0000"/>
                </a:solidFill>
              </a:rPr>
              <a:t>sh</a:t>
            </a:r>
            <a:r>
              <a:rPr lang="en-US" dirty="0" smtClean="0"/>
              <a:t> di</a:t>
            </a:r>
            <a:r>
              <a:rPr lang="en-US" dirty="0" smtClean="0">
                <a:solidFill>
                  <a:srgbClr val="FF0000"/>
                </a:solidFill>
              </a:rPr>
              <a:t>sh</a:t>
            </a:r>
            <a:r>
              <a:rPr lang="en-US" dirty="0" smtClean="0"/>
              <a:t>es? </a:t>
            </a:r>
            <a:endParaRPr lang="he-IL" dirty="0"/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6995"/>
            <a:ext cx="4762500" cy="63531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92620" y="6542043"/>
            <a:ext cx="3180613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200" dirty="0" smtClean="0">
                <a:latin typeface="Varela Round" panose="00000500000000000000" pitchFamily="2" charset="-79"/>
                <a:cs typeface="Varela Round" panose="00000500000000000000" pitchFamily="2" charset="-79"/>
              </a:rPr>
              <a:t>Photo from </a:t>
            </a:r>
            <a:r>
              <a:rPr lang="en-US" sz="1200" dirty="0" err="1" smtClean="0">
                <a:latin typeface="Varela Round" panose="00000500000000000000" pitchFamily="2" charset="-79"/>
                <a:cs typeface="Varela Round" panose="00000500000000000000" pitchFamily="2" charset="-79"/>
              </a:rPr>
              <a:t>Pexels</a:t>
            </a:r>
            <a:endParaRPr lang="he-IL" sz="1200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281353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551145" y="3193040"/>
            <a:ext cx="11841022" cy="1964743"/>
          </a:xfrm>
        </p:spPr>
        <p:txBody>
          <a:bodyPr/>
          <a:lstStyle/>
          <a:p>
            <a:r>
              <a:rPr lang="en-US" sz="13800" dirty="0" smtClean="0"/>
              <a:t>Can you guess? </a:t>
            </a:r>
            <a:endParaRPr lang="he-IL" sz="13800" dirty="0"/>
          </a:p>
        </p:txBody>
      </p:sp>
    </p:spTree>
    <p:extLst>
      <p:ext uri="{BB962C8B-B14F-4D97-AF65-F5344CB8AC3E}">
        <p14:creationId xmlns:p14="http://schemas.microsoft.com/office/powerpoint/2010/main" val="1848932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042464" y="464024"/>
            <a:ext cx="10066813" cy="4018547"/>
          </a:xfrm>
        </p:spPr>
        <p:txBody>
          <a:bodyPr/>
          <a:lstStyle/>
          <a:p>
            <a:pPr algn="l" rtl="0"/>
            <a:r>
              <a:rPr lang="en-US" dirty="0" smtClean="0"/>
              <a:t>They </a:t>
            </a:r>
            <a:r>
              <a:rPr lang="en-US" dirty="0" smtClean="0">
                <a:solidFill>
                  <a:srgbClr val="FF0000"/>
                </a:solidFill>
              </a:rPr>
              <a:t>sh</a:t>
            </a:r>
            <a:r>
              <a:rPr lang="en-US" dirty="0" smtClean="0"/>
              <a:t>op for </a:t>
            </a:r>
            <a:r>
              <a:rPr lang="en-US" dirty="0" smtClean="0">
                <a:solidFill>
                  <a:srgbClr val="FF0000"/>
                </a:solidFill>
              </a:rPr>
              <a:t>sh</a:t>
            </a:r>
            <a:r>
              <a:rPr lang="en-US" dirty="0" smtClean="0"/>
              <a:t>iny </a:t>
            </a:r>
            <a:r>
              <a:rPr lang="en-US" dirty="0" smtClean="0">
                <a:solidFill>
                  <a:srgbClr val="FF0000"/>
                </a:solidFill>
              </a:rPr>
              <a:t>sh</a:t>
            </a:r>
            <a:r>
              <a:rPr lang="en-US" dirty="0" smtClean="0"/>
              <a:t>oes and pay a lot of ca</a:t>
            </a:r>
            <a:r>
              <a:rPr lang="en-US" dirty="0" smtClean="0">
                <a:solidFill>
                  <a:srgbClr val="FF0000"/>
                </a:solidFill>
              </a:rPr>
              <a:t>sh</a:t>
            </a:r>
            <a:r>
              <a:rPr lang="en-US" dirty="0" smtClean="0"/>
              <a:t>!</a:t>
            </a:r>
            <a:endParaRPr lang="he-IL" dirty="0"/>
          </a:p>
        </p:txBody>
      </p:sp>
      <p:pic>
        <p:nvPicPr>
          <p:cNvPr id="1026" name="Picture 2" descr="Close-up of Shoes And Ba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870" y="3369836"/>
            <a:ext cx="4762500" cy="317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2578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data:image/png;base64,iVBORw0KGgoAAAANSUhEUgAAAMgAAADICAYAAACtWK6eAAAMLUlEQVR4Xu2dW3YbOQxE4/0v2nOi+GQUPZrENQv98J1fESRQqAJASuN8fH5+fv7yPxEQgZcIfCgQmSEC7xFQILJDBDYQUCDSQwQUiBwQAYaAHYThptUPQUCB/JBEGyZDQIEw3LT6IQgokB+SaMNkCCgQhptWPwQBBfJDEm2YDAEFwnDT6ocgUBbIx8fH6aHZ+vkZjS/xk7YtXxLnbSWW4nIkshDMFMhDBikRCPgj8iiQEUK1z0mOFIgCmWIZLRxTmzctUiCTQDtiTQJ1t0yBTGJ2daBofKQ6jSB3xBohVPuc5MgRyxFrimW0cExt3rRIgUwC7Yg1CZQj1q+lHYQotJ6qOYsjjSdzHj+vSsRA96R2NHZqt9pPBUIz0WC3Otm/XaZ7UrsGmP45YrWfCqQ7g4XzVidbgdT/PokCKRC2e6kCqSO+GjMFUs9Bm8XqZNtB7CB/yZsgV5syvg5KxED3pHZnx8wO0p3BwnkJUtI9qV0h3CVLV/vZJpDEF030+4yE3VZ2u2NfwrSHTSjxumOnfr7DTIEsIoICeY2AArnDhVZmWvHoeQk7BaJAbgjQFnaWSkLjUyAKRIHAP4TfXRxoR6Yipx2Z+knPIz+F8g7iHWSKp7SzdhcH6qeX9AV3JVKBRmPpFDtfLKK+0PMo8RTIAuLRpCVaLU0o9YXGTu2osBTIJOJXB0qB1C/b3cWBnkeKg3eQwh1kq4bQpE3WpWXLCElGY2J37PQ8ErsCUSBT4rv65OAlPXxXolVtip0LF5EqagcpJODqlcQ7iHeQewQcsRyxpsrj1QujI1Z4xJpiWfH7DNrNun3pHi/peWS8tIMs6iDdpKTnJV7iKGFpDPQ8BXKH+JFGggQpKbkSvlDC0hjoeQpEgVDO3ewSxEuMiQk/vYN4BxmKJ0E8BbIj8c6S0MRYM2Q7WHAWPBN+2kF2FLICAWrdMLmkQNZCNN6NXtK3dk7sSc+johsj93pFd+xH8bPtmZcGTO0SCU3sqUBohnuErEAK+VEgr8Eiz6cF2EtLV+dIgRTgXw3+6Gj6ApQgbHfsI2zeXqo3/hVmgosCKWSimyQKpJCcr6Wrc6RACjlYDf7oaAUyQuj589U5UiCFHKwGf3S0AhkhdDKB1MPZxyLxjk7FcwW7fbJYP3X3O0jd5X0sFEj9NYp2s30yXI/v7aX/syirqwN1hYreXQCOJIItX4pUv2219A5yBaAUyOssXr0w2kHuEOiusFc/7wqFUYEokD8jA/wizQ4yWQauDlSCQHaQSXKFl7XcQcIxHHr7hHjopTJRqAiBDp2wBc6VL+kLzjztFgrktKnDjiuQAnQKpADWRZYqkEIiFUgBrIssVSCFRCqQAlgXWapAColUIAWwLrJUgRQSqUAKYF1kaVkgiedF+tS5ZZcgc+IZtNtPmj8aOz2PcoLi+e48BfKAzGqAR4WUnpewo6SkhWqEzbvPE1+8KpA7BDoBHpEgQXQanwJ5RsAOYgcZafj2uSPWFEzbP3ab3KK0LJEYWmGpL3QESfhJ7wQ0dnoe7Wa0IztiOWLdEKCEVSCTdZ0CPLn907JEYhKVmcZHK17CjlZt2iEpZp35a7uDUKJTEBN2lJTUl8R5tMB1knKEVwKX3UcsBTJK+4sXFPg/NyUqugKZzF+iAk0evfuyzso1ui/QgpPI3xVwsYMskNcViKBAakTwDlLAS4G8BusKuNhBCkJ4C1bgTkDvC45Yr5GjuCgQBXJDwBGrRoTyiHWkipd4WUmMC0fas1sgie9WahT/3moF8oDfkcicKEYKpCYYBaJAphhDu7Ud5A6BI1Vf6gu1S1T7xJ52kKl68HeRHcQOMsUYO8gUTNuLjlR9qS/ULlHtE3vaQWpEt4PYQaYYYweZginzjk4rJb0AJqoojaGbeLRDJjBL7DlJ4+ll5Q7SHVTivMSeCuQ1At0FYJr5kwsVyCRQv5fRnzGcpWp3k7m7UBVSzV+xuoNKnJfY0w5iB7khcCRyeQdZS0o7yDOejliFvuuIVQDra2m36OoeDr666PpnoBPksoPYQVYL4nG/cgehs3Y3mdPAPe5PC0ACz7NgneguNPZ3dgpkkZIUSB1IBTKJWTdQk26VlimQEly3xd15Jzmyg9Tz+tKCgD86mr4Y0jEjcd6RfCE5UiAjlk5+TsAfbZ0gbHfVViB3CNCEHilpI9K++1yB1JHrzjvJkR2knldHrAbMaLGlHavlFYs+WRJlL8rR0zZHScxvxxK+pHAj+ybyTn/3pkAmM5ggJSVCwpdJGFqWUVw6C/HSEavT8VQGE6SkREj4ksKN7Etx6eSZAnlAO0FKSoSEL4TIKRuKiwJJZWRi3wQpKRESvkxA0LaE4qJA2lL0fFCClJQICV92hPbpaIqLAtkxiwlSUiIkfNkRWgWy+ontO8mkvlBSJkRAv0ijdlt4Hym+hJ8tz7yUlN8RwtvA4D9VoEBeI6pAFrBUgdRBpJgl7BKV+Sx+2kHuELj6CHL1+BJCViAK5IbAFUZIBVKfVJ4sztLaE37aQRYQ6GuLpd+k02SvC+f/nagvV6iwCmQdo8oC6SYeDZWSJGFHY6B2iRxRXDrHodEISV7iFMhDBikRCPhUACM7BbLuqVqBKJC/CCSEZQcJvw6NquW7zxOdgBKIxkDtqJ8JOwWiQG4IOGLV5ZzAjIr8nfeOWI5Yjlgb2lYgCkSBrBRIvZH+saCtL2GXmIvp9ycUTzqedPtJ40vYEczKHYQ6niA6vYgrEJrFc9spkLv80UpJQBx1yAStzuJnIna6J8HMDlK4g2wlhgqyM9l7CJnGl7BTIHaQIa+6hTx0qHGBAlEgQ7opkCFE/yxwxHLEqjHmxKsP3UHOgit9bUvcT0hCv3PPoOfR2OkrZMLuXQxtHUSB1BGghKVjFD1PgdRze1oLO8ja1FE8u+3sIJN5p4mhVXTLjlZ0O8hrVAmejlgPWCqQyUoyuYzi2W1nBwkn1A7yGoFuotPzFIgCGSJARpDRppSw3XbLBELn2xGQnZ8niJDwn5KEdrPE8ymNIcEzkvfyHSTheIJcictvt5+UXApkx0u6AumTiQJZi7UdZBJPAtTk1kuXKZClcKK/G+CItTYHS3dTIEvhVCCzcNpB6jM6FWvCbjbPj+tI3u0gFO0GO0ouL+n1AtDyzEsUmuJZN7kScVA86UMKPS8hyO49FcgdApQIlHhUPN1+0vO6yZwofgpEgQx1qkCeIVp6B0kAPMzqmwWJKmMHqWejOw+rOahACjlXIAWwvpYqkAWjSx32sUV3YsYe1VfQakiFTM/zDnKHQIJ4deqMLRJ+UuKNvV33LPl7J+qnAtnxDkKTtkWuxK9PaTU8kp+JGKjIqR3NLc3D7q9YCuR1ChKdToGs68htl3QFokAq3cQOUkHrzVoKIp21qci7/bSD2EFuCHQTT4EsqGqTW9Dcege5Q4CCaAeZZOmOy2huFYgC+RZtaRf81qHAWIEA0B5NKIjddgtCfdqCxnB1X+wg4Q5Cn127K7MCqUudjNY+8z7grEDWEq+7cNhB7CDfesGr039scaRupkAUiAIZa/blCkesO1gSo9KRKqW+1FWiQBTIDYHuuf9IYnXE2nHEouDbzV4jlxAW6RJbefUVq/CKpUDWEl2BTI489WnyjwUFmNopEAUy5GpiXBge+mYBJTq1UyAKZMhVBXIMkiREPkz+yQsVic87iHcQwpt/bKhYqR3t5CRQBaJACG8UyDvU6Ij17SwUN6B+XuE7BPrUSWOnnSBhV6TJcHlbBxl6sniBAqkDqkCeMVMgi0asOh3/WNAqmpjDFYgCiZFSgbxGINHJ6QhJcmQHsYP8RcAOYgexg2yUUQWiQBSIAilNWktHrNLJOy6mF+NuuwREV4iB4kLuLgqkcAe5ArmuEIMCoQhM2nWThJ43GU5pGfWF2pWcCy+2g0wCTJPdbTcZTmnZFWIoBXy3WIFMItdNEnreZDilZdQXaldyLrxYgUwCTJPdbTcZTmnZFWIoBWwHqcPVTRJ6Xj2ysQX1hdqNPepb0dJB+sLxJBHYH4HyM+/+LuuBCPQhoED6sPakEyKgQE6YNF3uQ0CB9GHtSSdEQIGcMGm63IeAAunD2pNOiIACOWHSdLkPAQXSh7UnnRABBXLCpOlyHwIKpA9rTzohAgrkhEnT5T4EFEgf1p50QgT+A0rekpllWup2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8019" y="2476500"/>
            <a:ext cx="1905000" cy="1905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902053" y="4558352"/>
            <a:ext cx="382137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 smtClean="0">
                <a:latin typeface="Varela Round" panose="00000500000000000000" pitchFamily="2" charset="-79"/>
                <a:cs typeface="Varela Round" panose="00000500000000000000" pitchFamily="2" charset="-79"/>
              </a:rPr>
              <a:t>Quizlet set- Arabic </a:t>
            </a:r>
            <a:endParaRPr lang="he-IL" sz="2800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35289" y="4699379"/>
            <a:ext cx="382137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 smtClean="0">
                <a:latin typeface="Varela Round" panose="00000500000000000000" pitchFamily="2" charset="-79"/>
                <a:cs typeface="Varela Round" panose="00000500000000000000" pitchFamily="2" charset="-79"/>
              </a:rPr>
              <a:t>Quizlet set- Hebrew</a:t>
            </a:r>
            <a:endParaRPr lang="he-IL" sz="2800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8" name="מלבן 7"/>
          <p:cNvSpPr/>
          <p:nvPr/>
        </p:nvSpPr>
        <p:spPr>
          <a:xfrm>
            <a:off x="8117414" y="5196075"/>
            <a:ext cx="29174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qrgo.page.link/b5u2T</a:t>
            </a:r>
            <a:endParaRPr lang="en-US" dirty="0" smtClean="0"/>
          </a:p>
          <a:p>
            <a:endParaRPr lang="he-IL" dirty="0"/>
          </a:p>
        </p:txBody>
      </p:sp>
      <p:pic>
        <p:nvPicPr>
          <p:cNvPr id="12" name="תמונה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1908" y="2653352"/>
            <a:ext cx="1905000" cy="1905000"/>
          </a:xfrm>
          <a:prstGeom prst="rect">
            <a:avLst/>
          </a:prstGeom>
        </p:spPr>
      </p:pic>
      <p:sp>
        <p:nvSpPr>
          <p:cNvPr id="13" name="מלבן 12"/>
          <p:cNvSpPr/>
          <p:nvPr/>
        </p:nvSpPr>
        <p:spPr>
          <a:xfrm>
            <a:off x="1529150" y="5363626"/>
            <a:ext cx="305051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https://</a:t>
            </a:r>
            <a:r>
              <a:rPr lang="en-US" dirty="0" smtClean="0">
                <a:hlinkClick r:id="rId5"/>
              </a:rPr>
              <a:t>qrgo.page.link/xM5vW</a:t>
            </a:r>
            <a:endParaRPr lang="en-US" dirty="0" smtClean="0"/>
          </a:p>
          <a:p>
            <a:endParaRPr lang="he-IL" dirty="0"/>
          </a:p>
        </p:txBody>
      </p:sp>
      <p:sp>
        <p:nvSpPr>
          <p:cNvPr id="14" name="TextBox 13"/>
          <p:cNvSpPr txBox="1"/>
          <p:nvPr/>
        </p:nvSpPr>
        <p:spPr>
          <a:xfrm>
            <a:off x="1173708" y="883652"/>
            <a:ext cx="10372298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400" dirty="0" smtClean="0">
                <a:latin typeface="Varela Round" panose="00000500000000000000" pitchFamily="2" charset="-79"/>
                <a:cs typeface="Varela Round" panose="00000500000000000000" pitchFamily="2" charset="-79"/>
              </a:rPr>
              <a:t>Let’s practice the vocabulary words </a:t>
            </a:r>
            <a:endParaRPr lang="he-IL" sz="4400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371909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551145" y="556590"/>
            <a:ext cx="10872592" cy="1284333"/>
          </a:xfrm>
        </p:spPr>
        <p:txBody>
          <a:bodyPr/>
          <a:lstStyle/>
          <a:p>
            <a:r>
              <a:rPr lang="en-US" sz="6600" dirty="0" smtClean="0"/>
              <a:t>Self Assessment</a:t>
            </a:r>
            <a:endParaRPr lang="he-IL" sz="6600" dirty="0"/>
          </a:p>
        </p:txBody>
      </p:sp>
      <p:graphicFrame>
        <p:nvGraphicFramePr>
          <p:cNvPr id="4" name="טבלה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0865366"/>
              </p:ext>
            </p:extLst>
          </p:nvPr>
        </p:nvGraphicFramePr>
        <p:xfrm>
          <a:off x="551145" y="1814887"/>
          <a:ext cx="10527672" cy="4021256"/>
        </p:xfrm>
        <a:graphic>
          <a:graphicData uri="http://schemas.openxmlformats.org/drawingml/2006/table">
            <a:tbl>
              <a:tblPr rtl="1" firstRow="1" bandRow="1">
                <a:tableStyleId>{0505E3EF-67EA-436B-97B2-0124C06EBD24}</a:tableStyleId>
              </a:tblPr>
              <a:tblGrid>
                <a:gridCol w="1494250"/>
                <a:gridCol w="1630092"/>
                <a:gridCol w="1317656"/>
                <a:gridCol w="6085674"/>
              </a:tblGrid>
              <a:tr h="565661"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en-US" dirty="0" smtClean="0"/>
                    </a:p>
                    <a:p>
                      <a:pPr algn="l" rtl="0"/>
                      <a:endParaRPr lang="en-US" dirty="0" smtClean="0"/>
                    </a:p>
                    <a:p>
                      <a:pPr algn="l" rtl="0"/>
                      <a:endParaRPr lang="he-IL" dirty="0"/>
                    </a:p>
                  </a:txBody>
                  <a:tcPr/>
                </a:tc>
              </a:tr>
              <a:tr h="790376"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endParaRPr lang="he-IL" sz="280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2800" dirty="0" smtClean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I can say</a:t>
                      </a:r>
                      <a:r>
                        <a:rPr lang="en-US" sz="2800" baseline="0" dirty="0" smtClean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 the “</a:t>
                      </a:r>
                      <a:r>
                        <a:rPr lang="en-US" sz="2800" baseline="0" dirty="0" err="1" smtClean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sh</a:t>
                      </a:r>
                      <a:r>
                        <a:rPr lang="en-US" sz="2800" baseline="0" dirty="0" smtClean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” sounds.</a:t>
                      </a:r>
                      <a:endParaRPr lang="he-IL" sz="28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/>
                </a:tc>
              </a:tr>
              <a:tr h="565661"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endParaRPr lang="he-IL" sz="280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I can </a:t>
                      </a:r>
                      <a:r>
                        <a:rPr lang="en-ZA" sz="2800" dirty="0" smtClean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understand a text that</a:t>
                      </a:r>
                      <a:r>
                        <a:rPr lang="en-ZA" sz="2800" baseline="0" dirty="0" smtClean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 has words with </a:t>
                      </a:r>
                      <a:r>
                        <a:rPr lang="en-ZA" sz="2800" dirty="0" smtClean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“</a:t>
                      </a:r>
                      <a:r>
                        <a:rPr lang="en-ZA" sz="2800" dirty="0" err="1" smtClean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sh</a:t>
                      </a:r>
                      <a:r>
                        <a:rPr lang="en-ZA" sz="2800" dirty="0" smtClean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” sounds .</a:t>
                      </a:r>
                      <a:endParaRPr lang="en-ZA" sz="28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/>
                </a:tc>
              </a:tr>
              <a:tr h="565661"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endParaRPr lang="he-IL" sz="280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I can understand</a:t>
                      </a:r>
                      <a:r>
                        <a:rPr lang="en-US" sz="2800" baseline="0" dirty="0" smtClean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 a simple story with a help of pictures. </a:t>
                      </a:r>
                      <a:endParaRPr lang="he-IL" sz="2800" dirty="0" smtClean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  <a:p>
                      <a:pPr algn="l" rtl="0"/>
                      <a:endParaRPr lang="he-IL" sz="28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תמונה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7053" y="1816412"/>
            <a:ext cx="950521" cy="950521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5646" y="1876258"/>
            <a:ext cx="810209" cy="810209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200" y="1886570"/>
            <a:ext cx="810209" cy="810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455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E7C756-4AB5-4607-A069-87C51BAEC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5061" y="664688"/>
            <a:ext cx="10872592" cy="1357493"/>
          </a:xfrm>
        </p:spPr>
        <p:txBody>
          <a:bodyPr/>
          <a:lstStyle/>
          <a:p>
            <a:pPr rtl="0"/>
            <a:r>
              <a:rPr lang="en-US" dirty="0" smtClean="0"/>
              <a:t>Now you can…</a:t>
            </a:r>
            <a:endParaRPr lang="en-ZA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xmlns="" id="{003B96E3-DE94-4AEC-9BB4-3AE5E4E4EF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25337358"/>
              </p:ext>
            </p:extLst>
          </p:nvPr>
        </p:nvGraphicFramePr>
        <p:xfrm>
          <a:off x="1037231" y="1967586"/>
          <a:ext cx="10097132" cy="36279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64090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xmlns="" id="{423F6F61-4567-462B-A618-70CBC508D8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" y="295125"/>
            <a:ext cx="12190413" cy="54734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653887" y="1588305"/>
            <a:ext cx="4258102" cy="450892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700" dirty="0" err="1">
                <a:latin typeface="Varela Round" panose="00000500000000000000" pitchFamily="2" charset="-79"/>
                <a:cs typeface="Varela Round" panose="00000500000000000000" pitchFamily="2" charset="-79"/>
              </a:rPr>
              <a:t>s</a:t>
            </a:r>
            <a:r>
              <a:rPr lang="en-US" sz="28700" dirty="0" err="1" smtClean="0">
                <a:latin typeface="Varela Round" panose="00000500000000000000" pitchFamily="2" charset="-79"/>
                <a:cs typeface="Varela Round" panose="00000500000000000000" pitchFamily="2" charset="-79"/>
              </a:rPr>
              <a:t>h</a:t>
            </a:r>
            <a:endParaRPr lang="he-IL" sz="28700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71497" y="411230"/>
            <a:ext cx="5663821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rela Round" panose="00000500000000000000" pitchFamily="2" charset="-79"/>
                <a:cs typeface="Varela Round" panose="00000500000000000000" pitchFamily="2" charset="-79"/>
              </a:rPr>
              <a:t>Let’s review! </a:t>
            </a:r>
            <a:endParaRPr lang="he-IL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pic>
        <p:nvPicPr>
          <p:cNvPr id="4" name="Picture 2" descr="Man in Blue Crew Neck Shi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85" y="2634019"/>
            <a:ext cx="4039309" cy="269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0308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281395" y="-150126"/>
            <a:ext cx="9848449" cy="1732731"/>
          </a:xfrm>
        </p:spPr>
        <p:txBody>
          <a:bodyPr/>
          <a:lstStyle/>
          <a:p>
            <a:pPr rtl="0"/>
            <a:r>
              <a:rPr lang="en-US" sz="6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Tongue Twister Fun</a:t>
            </a:r>
            <a:endParaRPr lang="he-IL" sz="60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1088695" y="2310423"/>
            <a:ext cx="11103305" cy="2854325"/>
          </a:xfrm>
        </p:spPr>
        <p:txBody>
          <a:bodyPr/>
          <a:lstStyle/>
          <a:p>
            <a:pPr algn="l"/>
            <a:r>
              <a:rPr lang="en-US" sz="6000" dirty="0"/>
              <a:t>I wish to wish the wish you wish to wish, but if you wish the wish the witch wishes, I won't wish the wish you wish to wish.</a:t>
            </a:r>
            <a:endParaRPr lang="he-IL" sz="6000" dirty="0"/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14" y="191069"/>
            <a:ext cx="2483326" cy="2483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16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63687" y="1756791"/>
            <a:ext cx="10872592" cy="2845206"/>
          </a:xfrm>
        </p:spPr>
        <p:txBody>
          <a:bodyPr/>
          <a:lstStyle/>
          <a:p>
            <a:r>
              <a:rPr lang="en-US" sz="8800" dirty="0" smtClean="0"/>
              <a:t>Let’s review some words </a:t>
            </a:r>
            <a:endParaRPr lang="he-IL" sz="8800" dirty="0"/>
          </a:p>
        </p:txBody>
      </p:sp>
    </p:spTree>
    <p:extLst>
      <p:ext uri="{BB962C8B-B14F-4D97-AF65-F5344CB8AC3E}">
        <p14:creationId xmlns:p14="http://schemas.microsoft.com/office/powerpoint/2010/main" val="3730105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loseup Photo Black Door Yes We Are Open Sign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680" y="747424"/>
            <a:ext cx="7332687" cy="4888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כותרת 1"/>
          <p:cNvSpPr txBox="1">
            <a:spLocks/>
          </p:cNvSpPr>
          <p:nvPr/>
        </p:nvSpPr>
        <p:spPr>
          <a:xfrm>
            <a:off x="9367669" y="1870679"/>
            <a:ext cx="2979076" cy="221835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1" anchor="b" anchorCtr="0">
            <a:noAutofit/>
          </a:bodyPr>
          <a:lstStyle>
            <a:lvl1pPr marR="0" lvl="0" algn="ctr" defTabSz="914491" rtl="1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Varela Round"/>
              <a:buNone/>
              <a:defRPr sz="8000" b="0" i="0" u="none" strike="noStrike" kern="1200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pPr rtl="0"/>
            <a:r>
              <a:rPr lang="en-US" sz="4800" dirty="0" smtClean="0"/>
              <a:t>to push</a:t>
            </a:r>
          </a:p>
          <a:p>
            <a:pPr rtl="0"/>
            <a:r>
              <a:rPr lang="ar-SA" sz="4800" dirty="0" smtClean="0">
                <a:cs typeface="+mn-cs"/>
              </a:rPr>
              <a:t>يَدْفَع</a:t>
            </a:r>
            <a:endParaRPr lang="en-US" sz="4800" dirty="0" smtClean="0">
              <a:cs typeface="+mn-cs"/>
            </a:endParaRPr>
          </a:p>
          <a:p>
            <a:pPr rtl="0"/>
            <a:r>
              <a:rPr lang="he-IL" sz="3600" dirty="0" smtClean="0">
                <a:cs typeface="+mn-cs"/>
              </a:rPr>
              <a:t>לדחוף</a:t>
            </a:r>
            <a:endParaRPr lang="ar-SA" sz="4800" dirty="0">
              <a:cs typeface="+mn-cs"/>
            </a:endParaRPr>
          </a:p>
          <a:p>
            <a:pPr rtl="0"/>
            <a:endParaRPr lang="he-IL" sz="4800" dirty="0"/>
          </a:p>
        </p:txBody>
      </p:sp>
      <p:sp>
        <p:nvSpPr>
          <p:cNvPr id="9" name="כותרת 1"/>
          <p:cNvSpPr txBox="1">
            <a:spLocks/>
          </p:cNvSpPr>
          <p:nvPr/>
        </p:nvSpPr>
        <p:spPr>
          <a:xfrm>
            <a:off x="-586169" y="2560599"/>
            <a:ext cx="3766782" cy="278991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1" anchor="b" anchorCtr="0">
            <a:noAutofit/>
          </a:bodyPr>
          <a:lstStyle>
            <a:lvl1pPr marR="0" lvl="0" algn="ctr" defTabSz="914491" rtl="1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Varela Round"/>
              <a:buNone/>
              <a:defRPr sz="8000" b="0" i="0" u="none" strike="noStrike" kern="1200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pPr rtl="0"/>
            <a:r>
              <a:rPr lang="en-US" sz="4800" dirty="0"/>
              <a:t>f</a:t>
            </a:r>
            <a:r>
              <a:rPr lang="en-US" sz="4800" dirty="0" smtClean="0"/>
              <a:t>ashion</a:t>
            </a:r>
          </a:p>
          <a:p>
            <a:pPr rtl="0"/>
            <a:r>
              <a:rPr lang="ar-SA" sz="4000" dirty="0" smtClean="0">
                <a:cs typeface="+mn-cs"/>
              </a:rPr>
              <a:t>موضة</a:t>
            </a:r>
            <a:endParaRPr lang="en-US" sz="3600" dirty="0" smtClean="0">
              <a:cs typeface="+mn-cs"/>
            </a:endParaRPr>
          </a:p>
          <a:p>
            <a:pPr rtl="0"/>
            <a:r>
              <a:rPr lang="he-IL" sz="3600" dirty="0" smtClean="0">
                <a:cs typeface="+mn-cs"/>
              </a:rPr>
              <a:t>אופנה</a:t>
            </a:r>
            <a:endParaRPr lang="ar-SA" sz="3600" dirty="0">
              <a:cs typeface="+mn-cs"/>
            </a:endParaRPr>
          </a:p>
          <a:p>
            <a:pPr rtl="0"/>
            <a:endParaRPr lang="he-IL" sz="4800" dirty="0"/>
          </a:p>
        </p:txBody>
      </p:sp>
      <p:sp>
        <p:nvSpPr>
          <p:cNvPr id="2" name="TextBox 1"/>
          <p:cNvSpPr txBox="1"/>
          <p:nvPr/>
        </p:nvSpPr>
        <p:spPr>
          <a:xfrm>
            <a:off x="0" y="6485206"/>
            <a:ext cx="3180613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200" dirty="0" smtClean="0">
                <a:latin typeface="Varela Round" panose="00000500000000000000" pitchFamily="2" charset="-79"/>
                <a:cs typeface="Varela Round" panose="00000500000000000000" pitchFamily="2" charset="-79"/>
              </a:rPr>
              <a:t>Photo from </a:t>
            </a:r>
            <a:r>
              <a:rPr lang="en-US" sz="1200" dirty="0" err="1" smtClean="0">
                <a:latin typeface="Varela Round" panose="00000500000000000000" pitchFamily="2" charset="-79"/>
                <a:cs typeface="Varela Round" panose="00000500000000000000" pitchFamily="2" charset="-79"/>
              </a:rPr>
              <a:t>Pexels</a:t>
            </a:r>
            <a:endParaRPr lang="he-IL" sz="1200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36858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 rotWithShape="1">
          <a:blip r:embed="rId2"/>
          <a:srcRect b="5075"/>
          <a:stretch/>
        </p:blipFill>
        <p:spPr>
          <a:xfrm>
            <a:off x="785687" y="1451617"/>
            <a:ext cx="7310313" cy="4624997"/>
          </a:xfrm>
          <a:prstGeom prst="rect">
            <a:avLst/>
          </a:prstGeom>
        </p:spPr>
      </p:pic>
      <p:sp>
        <p:nvSpPr>
          <p:cNvPr id="6" name="כותרת 1"/>
          <p:cNvSpPr txBox="1">
            <a:spLocks/>
          </p:cNvSpPr>
          <p:nvPr/>
        </p:nvSpPr>
        <p:spPr>
          <a:xfrm>
            <a:off x="7516395" y="776637"/>
            <a:ext cx="4362049" cy="225100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1" anchor="b" anchorCtr="0">
            <a:noAutofit/>
          </a:bodyPr>
          <a:lstStyle>
            <a:lvl1pPr marR="0" lvl="0" algn="ctr" defTabSz="914491" rtl="1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Varela Round"/>
              <a:buNone/>
              <a:defRPr sz="8000" b="0" i="0" u="none" strike="noStrike" kern="1200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pPr rtl="0"/>
            <a:r>
              <a:rPr lang="en-US" sz="4800" dirty="0" smtClean="0"/>
              <a:t>a supermarket</a:t>
            </a:r>
          </a:p>
          <a:p>
            <a:pPr rtl="0"/>
            <a:r>
              <a:rPr lang="ar-SA" sz="4800" dirty="0" smtClean="0">
                <a:cs typeface="+mn-cs"/>
              </a:rPr>
              <a:t>متجر</a:t>
            </a:r>
          </a:p>
          <a:p>
            <a:pPr rtl="0"/>
            <a:r>
              <a:rPr lang="he-IL" sz="3600" dirty="0" smtClean="0">
                <a:cs typeface="+mn-cs"/>
              </a:rPr>
              <a:t>סופרמרקט</a:t>
            </a:r>
            <a:endParaRPr lang="ar-SA" sz="3600" dirty="0">
              <a:cs typeface="+mn-cs"/>
            </a:endParaRPr>
          </a:p>
          <a:p>
            <a:pPr rtl="0"/>
            <a:endParaRPr lang="he-IL" sz="4800" dirty="0"/>
          </a:p>
        </p:txBody>
      </p:sp>
      <p:sp>
        <p:nvSpPr>
          <p:cNvPr id="7" name="כותרת 1"/>
          <p:cNvSpPr>
            <a:spLocks noGrp="1"/>
          </p:cNvSpPr>
          <p:nvPr>
            <p:ph type="ctrTitle"/>
          </p:nvPr>
        </p:nvSpPr>
        <p:spPr>
          <a:xfrm>
            <a:off x="7925828" y="4603672"/>
            <a:ext cx="4362049" cy="1077639"/>
          </a:xfrm>
        </p:spPr>
        <p:txBody>
          <a:bodyPr/>
          <a:lstStyle/>
          <a:p>
            <a:pPr rtl="0"/>
            <a:r>
              <a:rPr lang="en-US" sz="4800" dirty="0" smtClean="0"/>
              <a:t>to shop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ar-SA" sz="4000" dirty="0" smtClean="0">
                <a:cs typeface="+mn-cs"/>
              </a:rPr>
              <a:t>يتسوق</a:t>
            </a:r>
            <a:br>
              <a:rPr lang="ar-SA" sz="4000" dirty="0" smtClean="0">
                <a:cs typeface="+mn-cs"/>
              </a:rPr>
            </a:br>
            <a:r>
              <a:rPr lang="he-IL" sz="4000" dirty="0" smtClean="0">
                <a:cs typeface="+mn-cs"/>
              </a:rPr>
              <a:t>לקנות</a:t>
            </a:r>
            <a:r>
              <a:rPr lang="ar-SA" sz="4000" dirty="0"/>
              <a:t/>
            </a:r>
            <a:br>
              <a:rPr lang="ar-SA" sz="4000" dirty="0"/>
            </a:br>
            <a:endParaRPr lang="he-IL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485206"/>
            <a:ext cx="3180613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200" dirty="0" smtClean="0">
                <a:latin typeface="Varela Round" panose="00000500000000000000" pitchFamily="2" charset="-79"/>
                <a:cs typeface="Varela Round" panose="00000500000000000000" pitchFamily="2" charset="-79"/>
              </a:rPr>
              <a:t>Photo from </a:t>
            </a:r>
            <a:r>
              <a:rPr lang="en-US" sz="1200" dirty="0" err="1" smtClean="0">
                <a:latin typeface="Varela Round" panose="00000500000000000000" pitchFamily="2" charset="-79"/>
                <a:cs typeface="Varela Round" panose="00000500000000000000" pitchFamily="2" charset="-79"/>
              </a:rPr>
              <a:t>Pexels</a:t>
            </a:r>
            <a:endParaRPr lang="he-IL" sz="1200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230561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1"/>
          <p:cNvSpPr txBox="1">
            <a:spLocks/>
          </p:cNvSpPr>
          <p:nvPr/>
        </p:nvSpPr>
        <p:spPr>
          <a:xfrm>
            <a:off x="7829951" y="2435192"/>
            <a:ext cx="4362049" cy="223933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1" anchor="b" anchorCtr="0">
            <a:noAutofit/>
          </a:bodyPr>
          <a:lstStyle>
            <a:lvl1pPr marR="0" lvl="0" algn="ctr" defTabSz="914491" rtl="1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Varela Round"/>
              <a:buNone/>
              <a:defRPr sz="8000" b="0" i="0" u="none" strike="noStrike" kern="1200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pPr rtl="0"/>
            <a:r>
              <a:rPr lang="en-US" sz="4400" dirty="0" smtClean="0"/>
              <a:t>to share</a:t>
            </a:r>
            <a:endParaRPr lang="en-US" sz="3200" dirty="0" smtClean="0"/>
          </a:p>
          <a:p>
            <a:pPr rtl="0"/>
            <a:r>
              <a:rPr lang="ar-SA" sz="3200" dirty="0">
                <a:cs typeface="+mn-cs"/>
              </a:rPr>
              <a:t>يشارك</a:t>
            </a:r>
          </a:p>
          <a:p>
            <a:pPr rtl="0"/>
            <a:r>
              <a:rPr lang="he-IL" sz="3200" dirty="0" smtClean="0"/>
              <a:t>לשתף</a:t>
            </a:r>
            <a:endParaRPr lang="he-IL" sz="3200" dirty="0"/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217" y="1384023"/>
            <a:ext cx="7456659" cy="4969784"/>
          </a:xfrm>
          <a:prstGeom prst="rect">
            <a:avLst/>
          </a:prstGeom>
        </p:spPr>
      </p:pic>
      <p:sp>
        <p:nvSpPr>
          <p:cNvPr id="7" name="כותרת 1"/>
          <p:cNvSpPr txBox="1">
            <a:spLocks/>
          </p:cNvSpPr>
          <p:nvPr/>
        </p:nvSpPr>
        <p:spPr>
          <a:xfrm>
            <a:off x="7829950" y="333625"/>
            <a:ext cx="4362049" cy="283231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1" anchor="b" anchorCtr="0">
            <a:noAutofit/>
          </a:bodyPr>
          <a:lstStyle>
            <a:lvl1pPr marR="0" lvl="0" algn="ctr" defTabSz="914491" rtl="1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Varela Round"/>
              <a:buNone/>
              <a:defRPr sz="8000" b="0" i="0" u="none" strike="noStrike" kern="1200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pPr rtl="0"/>
            <a:r>
              <a:rPr lang="en-US" sz="4800" dirty="0" smtClean="0">
                <a:cs typeface="+mn-cs"/>
              </a:rPr>
              <a:t>friendship</a:t>
            </a:r>
          </a:p>
          <a:p>
            <a:pPr rtl="0"/>
            <a:r>
              <a:rPr lang="ar-SA" sz="4000" dirty="0" smtClean="0">
                <a:cs typeface="+mn-cs"/>
              </a:rPr>
              <a:t>صداقة</a:t>
            </a:r>
            <a:endParaRPr lang="en-US" sz="4000" dirty="0" smtClean="0">
              <a:cs typeface="+mn-cs"/>
            </a:endParaRPr>
          </a:p>
          <a:p>
            <a:pPr rtl="0"/>
            <a:r>
              <a:rPr lang="he-IL" sz="4000" dirty="0" smtClean="0">
                <a:cs typeface="+mn-cs"/>
              </a:rPr>
              <a:t>חברות</a:t>
            </a:r>
            <a:endParaRPr lang="ar-SA" sz="4000" dirty="0">
              <a:cs typeface="+mn-cs"/>
            </a:endParaRPr>
          </a:p>
          <a:p>
            <a:pPr rtl="0"/>
            <a:endParaRPr lang="he-IL" sz="4800" dirty="0"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485206"/>
            <a:ext cx="3180613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200" dirty="0" smtClean="0">
                <a:latin typeface="Varela Round" panose="00000500000000000000" pitchFamily="2" charset="-79"/>
                <a:cs typeface="Varela Round" panose="00000500000000000000" pitchFamily="2" charset="-79"/>
              </a:rPr>
              <a:t>Photo from </a:t>
            </a:r>
            <a:r>
              <a:rPr lang="en-US" sz="1200" dirty="0" err="1" smtClean="0">
                <a:latin typeface="Varela Round" panose="00000500000000000000" pitchFamily="2" charset="-79"/>
                <a:cs typeface="Varela Round" panose="00000500000000000000" pitchFamily="2" charset="-79"/>
              </a:rPr>
              <a:t>Pexels</a:t>
            </a:r>
            <a:endParaRPr lang="he-IL" sz="1200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555974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16860</TotalTime>
  <Words>528</Words>
  <Application>Microsoft Office PowerPoint</Application>
  <PresentationFormat>מסך רחב</PresentationFormat>
  <Paragraphs>106</Paragraphs>
  <Slides>38</Slides>
  <Notes>1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38</vt:i4>
      </vt:variant>
    </vt:vector>
  </HeadingPairs>
  <TitlesOfParts>
    <vt:vector size="43" baseType="lpstr">
      <vt:lpstr>Arial</vt:lpstr>
      <vt:lpstr>Calibri</vt:lpstr>
      <vt:lpstr>Times New Roman</vt:lpstr>
      <vt:lpstr>Varela Round</vt:lpstr>
      <vt:lpstr>ערכת נושא Office</vt:lpstr>
      <vt:lpstr>מערכת שידורים לאומית</vt:lpstr>
      <vt:lpstr>SH sounds Part 2</vt:lpstr>
      <vt:lpstr>Can you?</vt:lpstr>
      <vt:lpstr>מצגת של PowerPoint</vt:lpstr>
      <vt:lpstr>Tongue Twister Fun</vt:lpstr>
      <vt:lpstr>Let’s review some words </vt:lpstr>
      <vt:lpstr>מצגת של PowerPoint</vt:lpstr>
      <vt:lpstr>to shop يتسوق לקנות </vt:lpstr>
      <vt:lpstr>מצגת של PowerPoint</vt:lpstr>
      <vt:lpstr>מצגת של PowerPoint</vt:lpstr>
      <vt:lpstr>מצגת של PowerPoint</vt:lpstr>
      <vt:lpstr>Do you like shopping?</vt:lpstr>
      <vt:lpstr>What do you like to shop for?</vt:lpstr>
      <vt:lpstr>What’s in their shopping bags? </vt:lpstr>
      <vt:lpstr>מצגת של PowerPoint</vt:lpstr>
      <vt:lpstr>מצגת של PowerPoint</vt:lpstr>
      <vt:lpstr>מצגת של PowerPoint</vt:lpstr>
      <vt:lpstr>What can you find in a supermarket? </vt:lpstr>
      <vt:lpstr>Break</vt:lpstr>
      <vt:lpstr>מצגת של PowerPoint</vt:lpstr>
      <vt:lpstr>מצגת של PowerPoint</vt:lpstr>
      <vt:lpstr>מצגת של PowerPoint</vt:lpstr>
      <vt:lpstr>What does Ashley have in her bags? </vt:lpstr>
      <vt:lpstr>מצגת של PowerPoint</vt:lpstr>
      <vt:lpstr>מצגת של PowerPoint</vt:lpstr>
      <vt:lpstr>מצגת של PowerPoint</vt:lpstr>
      <vt:lpstr>מצגת של PowerPoint</vt:lpstr>
      <vt:lpstr>Ashley and Jane have a good friendship. They share things that they enjoy.</vt:lpstr>
      <vt:lpstr>What do they do together? </vt:lpstr>
      <vt:lpstr>Do they fish for fish? </vt:lpstr>
      <vt:lpstr>Do they watch fashion shows? </vt:lpstr>
      <vt:lpstr>Do they wash dishes? </vt:lpstr>
      <vt:lpstr>Can you guess? </vt:lpstr>
      <vt:lpstr>They shop for shiny shoes and pay a lot of cash!</vt:lpstr>
      <vt:lpstr>מצגת של PowerPoint</vt:lpstr>
      <vt:lpstr>Self Assessment</vt:lpstr>
      <vt:lpstr>Now you can…</vt:lpstr>
      <vt:lpstr>מצגת של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שקופית 1</dc:title>
  <dc:creator>user</dc:creator>
  <cp:lastModifiedBy>user</cp:lastModifiedBy>
  <cp:revision>303</cp:revision>
  <dcterms:created xsi:type="dcterms:W3CDTF">2020-03-15T19:13:03Z</dcterms:created>
  <dcterms:modified xsi:type="dcterms:W3CDTF">2020-07-08T08:34:47Z</dcterms:modified>
</cp:coreProperties>
</file>