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4"/>
  </p:sldMasterIdLst>
  <p:notesMasterIdLst>
    <p:notesMasterId r:id="rId23"/>
  </p:notesMasterIdLst>
  <p:sldIdLst>
    <p:sldId id="257" r:id="rId5"/>
    <p:sldId id="262" r:id="rId6"/>
    <p:sldId id="263" r:id="rId7"/>
    <p:sldId id="289" r:id="rId8"/>
    <p:sldId id="303" r:id="rId9"/>
    <p:sldId id="304" r:id="rId10"/>
    <p:sldId id="306" r:id="rId11"/>
    <p:sldId id="305" r:id="rId12"/>
    <p:sldId id="307" r:id="rId13"/>
    <p:sldId id="308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291" r:id="rId2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B4BC"/>
    <a:srgbClr val="192A72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D981A5-E699-49B2-BFCE-E06496CFC280}" v="64" dt="2020-04-30T19:20:49.10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456" y="96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אלי נצר" userId="d96583c2-d779-4672-a05a-7a5e2bfdeefb" providerId="ADAL" clId="{33D981A5-E699-49B2-BFCE-E06496CFC280}"/>
    <pc:docChg chg="modSld">
      <pc:chgData name="אלי נצר" userId="d96583c2-d779-4672-a05a-7a5e2bfdeefb" providerId="ADAL" clId="{33D981A5-E699-49B2-BFCE-E06496CFC280}" dt="2020-05-01T18:33:23.185" v="0" actId="20577"/>
      <pc:docMkLst>
        <pc:docMk/>
      </pc:docMkLst>
      <pc:sldChg chg="modSp">
        <pc:chgData name="אלי נצר" userId="d96583c2-d779-4672-a05a-7a5e2bfdeefb" providerId="ADAL" clId="{33D981A5-E699-49B2-BFCE-E06496CFC280}" dt="2020-05-01T18:33:23.185" v="0" actId="20577"/>
        <pc:sldMkLst>
          <pc:docMk/>
          <pc:sldMk cId="3351067015" sldId="289"/>
        </pc:sldMkLst>
        <pc:spChg chg="mod">
          <ac:chgData name="אלי נצר" userId="d96583c2-d779-4672-a05a-7a5e2bfdeefb" providerId="ADAL" clId="{33D981A5-E699-49B2-BFCE-E06496CFC280}" dt="2020-05-01T18:33:23.185" v="0" actId="20577"/>
          <ac:spMkLst>
            <pc:docMk/>
            <pc:sldMk cId="3351067015" sldId="289"/>
            <ac:spMk id="14" creationId="{00000000-0000-0000-0000-000000000000}"/>
          </ac:spMkLst>
        </pc:spChg>
      </pc:sldChg>
    </pc:docChg>
  </pc:docChgLst>
  <pc:docChgLst>
    <pc:chgData name="אלי נצר" userId="d96583c2-d779-4672-a05a-7a5e2bfdeefb" providerId="ADAL" clId="{AAB737CD-FFBD-434E-BBDC-946D8583B157}"/>
    <pc:docChg chg="undo custSel addSld delSld modSld sldOrd">
      <pc:chgData name="אלי נצר" userId="d96583c2-d779-4672-a05a-7a5e2bfdeefb" providerId="ADAL" clId="{AAB737CD-FFBD-434E-BBDC-946D8583B157}" dt="2020-04-30T19:24:18.112" v="3176" actId="20577"/>
      <pc:docMkLst>
        <pc:docMk/>
      </pc:docMkLst>
      <pc:sldChg chg="modSp">
        <pc:chgData name="אלי נצר" userId="d96583c2-d779-4672-a05a-7a5e2bfdeefb" providerId="ADAL" clId="{AAB737CD-FFBD-434E-BBDC-946D8583B157}" dt="2020-04-30T19:24:18.112" v="3176" actId="20577"/>
        <pc:sldMkLst>
          <pc:docMk/>
          <pc:sldMk cId="0" sldId="262"/>
        </pc:sldMkLst>
        <pc:spChg chg="mod">
          <ac:chgData name="אלי נצר" userId="d96583c2-d779-4672-a05a-7a5e2bfdeefb" providerId="ADAL" clId="{AAB737CD-FFBD-434E-BBDC-946D8583B157}" dt="2020-04-30T16:38:42.572" v="106" actId="20577"/>
          <ac:spMkLst>
            <pc:docMk/>
            <pc:sldMk cId="0" sldId="262"/>
            <ac:spMk id="4" creationId="{00000000-0000-0000-0000-000000000000}"/>
          </ac:spMkLst>
        </pc:spChg>
        <pc:spChg chg="mod">
          <ac:chgData name="אלי נצר" userId="d96583c2-d779-4672-a05a-7a5e2bfdeefb" providerId="ADAL" clId="{AAB737CD-FFBD-434E-BBDC-946D8583B157}" dt="2020-04-30T16:37:53.900" v="28" actId="20577"/>
          <ac:spMkLst>
            <pc:docMk/>
            <pc:sldMk cId="0" sldId="262"/>
            <ac:spMk id="5" creationId="{00000000-0000-0000-0000-000000000000}"/>
          </ac:spMkLst>
        </pc:spChg>
        <pc:spChg chg="mod">
          <ac:chgData name="אלי נצר" userId="d96583c2-d779-4672-a05a-7a5e2bfdeefb" providerId="ADAL" clId="{AAB737CD-FFBD-434E-BBDC-946D8583B157}" dt="2020-04-30T19:24:18.112" v="3176" actId="20577"/>
          <ac:spMkLst>
            <pc:docMk/>
            <pc:sldMk cId="0" sldId="262"/>
            <ac:spMk id="7" creationId="{00000000-0000-0000-0000-000000000000}"/>
          </ac:spMkLst>
        </pc:spChg>
      </pc:sldChg>
      <pc:sldChg chg="addSp delSp modSp">
        <pc:chgData name="אלי נצר" userId="d96583c2-d779-4672-a05a-7a5e2bfdeefb" providerId="ADAL" clId="{AAB737CD-FFBD-434E-BBDC-946D8583B157}" dt="2020-04-30T19:21:31.581" v="3076" actId="20577"/>
        <pc:sldMkLst>
          <pc:docMk/>
          <pc:sldMk cId="0" sldId="263"/>
        </pc:sldMkLst>
        <pc:spChg chg="add del mod">
          <ac:chgData name="אלי נצר" userId="d96583c2-d779-4672-a05a-7a5e2bfdeefb" providerId="ADAL" clId="{AAB737CD-FFBD-434E-BBDC-946D8583B157}" dt="2020-04-30T16:41:10.510" v="138"/>
          <ac:spMkLst>
            <pc:docMk/>
            <pc:sldMk cId="0" sldId="263"/>
            <ac:spMk id="2" creationId="{00B0D8E2-B9FB-4BC4-A107-05FA90C593DB}"/>
          </ac:spMkLst>
        </pc:spChg>
        <pc:spChg chg="mod">
          <ac:chgData name="אלי נצר" userId="d96583c2-d779-4672-a05a-7a5e2bfdeefb" providerId="ADAL" clId="{AAB737CD-FFBD-434E-BBDC-946D8583B157}" dt="2020-04-30T19:21:31.581" v="3076" actId="20577"/>
          <ac:spMkLst>
            <pc:docMk/>
            <pc:sldMk cId="0" sldId="263"/>
            <ac:spMk id="3" creationId="{00000000-0000-0000-0000-000000000000}"/>
          </ac:spMkLst>
        </pc:spChg>
        <pc:spChg chg="add del mod">
          <ac:chgData name="אלי נצר" userId="d96583c2-d779-4672-a05a-7a5e2bfdeefb" providerId="ADAL" clId="{AAB737CD-FFBD-434E-BBDC-946D8583B157}" dt="2020-04-30T19:08:55.362" v="2437" actId="20577"/>
          <ac:spMkLst>
            <pc:docMk/>
            <pc:sldMk cId="0" sldId="263"/>
            <ac:spMk id="8" creationId="{00000000-0000-0000-0000-000000000000}"/>
          </ac:spMkLst>
        </pc:spChg>
      </pc:sldChg>
      <pc:sldChg chg="del">
        <pc:chgData name="אלי נצר" userId="d96583c2-d779-4672-a05a-7a5e2bfdeefb" providerId="ADAL" clId="{AAB737CD-FFBD-434E-BBDC-946D8583B157}" dt="2020-04-30T19:07:50.210" v="2321" actId="2696"/>
        <pc:sldMkLst>
          <pc:docMk/>
          <pc:sldMk cId="0" sldId="288"/>
        </pc:sldMkLst>
      </pc:sldChg>
      <pc:sldChg chg="addSp delSp modSp">
        <pc:chgData name="אלי נצר" userId="d96583c2-d779-4672-a05a-7a5e2bfdeefb" providerId="ADAL" clId="{AAB737CD-FFBD-434E-BBDC-946D8583B157}" dt="2020-04-30T19:19:10.458" v="3037" actId="20577"/>
        <pc:sldMkLst>
          <pc:docMk/>
          <pc:sldMk cId="3351067015" sldId="289"/>
        </pc:sldMkLst>
        <pc:spChg chg="add mod">
          <ac:chgData name="אלי נצר" userId="d96583c2-d779-4672-a05a-7a5e2bfdeefb" providerId="ADAL" clId="{AAB737CD-FFBD-434E-BBDC-946D8583B157}" dt="2020-04-30T16:42:43.899" v="204" actId="1076"/>
          <ac:spMkLst>
            <pc:docMk/>
            <pc:sldMk cId="3351067015" sldId="289"/>
            <ac:spMk id="2" creationId="{38DE8A0B-83B6-459A-A218-2C73D967D686}"/>
          </ac:spMkLst>
        </pc:spChg>
        <pc:spChg chg="add mod">
          <ac:chgData name="אלי נצר" userId="d96583c2-d779-4672-a05a-7a5e2bfdeefb" providerId="ADAL" clId="{AAB737CD-FFBD-434E-BBDC-946D8583B157}" dt="2020-04-30T16:52:30.542" v="542" actId="114"/>
          <ac:spMkLst>
            <pc:docMk/>
            <pc:sldMk cId="3351067015" sldId="289"/>
            <ac:spMk id="3" creationId="{C6CBA388-2296-4659-92AE-CEEF02FF6094}"/>
          </ac:spMkLst>
        </pc:spChg>
        <pc:spChg chg="mod">
          <ac:chgData name="אלי נצר" userId="d96583c2-d779-4672-a05a-7a5e2bfdeefb" providerId="ADAL" clId="{AAB737CD-FFBD-434E-BBDC-946D8583B157}" dt="2020-04-30T18:46:10.087" v="2069" actId="20577"/>
          <ac:spMkLst>
            <pc:docMk/>
            <pc:sldMk cId="3351067015" sldId="289"/>
            <ac:spMk id="8" creationId="{00000000-0000-0000-0000-000000000000}"/>
          </ac:spMkLst>
        </pc:spChg>
        <pc:spChg chg="del mod">
          <ac:chgData name="אלי נצר" userId="d96583c2-d779-4672-a05a-7a5e2bfdeefb" providerId="ADAL" clId="{AAB737CD-FFBD-434E-BBDC-946D8583B157}" dt="2020-04-30T16:41:20.338" v="139"/>
          <ac:spMkLst>
            <pc:docMk/>
            <pc:sldMk cId="3351067015" sldId="289"/>
            <ac:spMk id="11" creationId="{00000000-0000-0000-0000-000000000000}"/>
          </ac:spMkLst>
        </pc:spChg>
        <pc:spChg chg="mod">
          <ac:chgData name="אלי נצר" userId="d96583c2-d779-4672-a05a-7a5e2bfdeefb" providerId="ADAL" clId="{AAB737CD-FFBD-434E-BBDC-946D8583B157}" dt="2020-04-30T19:19:10.458" v="3037" actId="20577"/>
          <ac:spMkLst>
            <pc:docMk/>
            <pc:sldMk cId="3351067015" sldId="289"/>
            <ac:spMk id="14" creationId="{00000000-0000-0000-0000-000000000000}"/>
          </ac:spMkLst>
        </pc:spChg>
      </pc:sldChg>
      <pc:sldChg chg="del">
        <pc:chgData name="אלי נצר" userId="d96583c2-d779-4672-a05a-7a5e2bfdeefb" providerId="ADAL" clId="{AAB737CD-FFBD-434E-BBDC-946D8583B157}" dt="2020-04-30T19:23:51.019" v="3152" actId="2696"/>
        <pc:sldMkLst>
          <pc:docMk/>
          <pc:sldMk cId="2230144795" sldId="292"/>
        </pc:sldMkLst>
      </pc:sldChg>
      <pc:sldChg chg="del">
        <pc:chgData name="אלי נצר" userId="d96583c2-d779-4672-a05a-7a5e2bfdeefb" providerId="ADAL" clId="{AAB737CD-FFBD-434E-BBDC-946D8583B157}" dt="2020-04-30T19:23:51.031" v="3153" actId="2696"/>
        <pc:sldMkLst>
          <pc:docMk/>
          <pc:sldMk cId="857420160" sldId="293"/>
        </pc:sldMkLst>
      </pc:sldChg>
      <pc:sldChg chg="del">
        <pc:chgData name="אלי נצר" userId="d96583c2-d779-4672-a05a-7a5e2bfdeefb" providerId="ADAL" clId="{AAB737CD-FFBD-434E-BBDC-946D8583B157}" dt="2020-04-30T19:23:51.052" v="3155" actId="2696"/>
        <pc:sldMkLst>
          <pc:docMk/>
          <pc:sldMk cId="12018263" sldId="294"/>
        </pc:sldMkLst>
      </pc:sldChg>
      <pc:sldChg chg="del">
        <pc:chgData name="אלי נצר" userId="d96583c2-d779-4672-a05a-7a5e2bfdeefb" providerId="ADAL" clId="{AAB737CD-FFBD-434E-BBDC-946D8583B157}" dt="2020-04-30T19:23:51.064" v="3156" actId="2696"/>
        <pc:sldMkLst>
          <pc:docMk/>
          <pc:sldMk cId="2665937650" sldId="295"/>
        </pc:sldMkLst>
      </pc:sldChg>
      <pc:sldChg chg="del">
        <pc:chgData name="אלי נצר" userId="d96583c2-d779-4672-a05a-7a5e2bfdeefb" providerId="ADAL" clId="{AAB737CD-FFBD-434E-BBDC-946D8583B157}" dt="2020-04-30T19:23:51.070" v="3157" actId="2696"/>
        <pc:sldMkLst>
          <pc:docMk/>
          <pc:sldMk cId="3353909448" sldId="296"/>
        </pc:sldMkLst>
      </pc:sldChg>
      <pc:sldChg chg="del">
        <pc:chgData name="אלי נצר" userId="d96583c2-d779-4672-a05a-7a5e2bfdeefb" providerId="ADAL" clId="{AAB737CD-FFBD-434E-BBDC-946D8583B157}" dt="2020-04-30T19:09:32.540" v="2439" actId="2696"/>
        <pc:sldMkLst>
          <pc:docMk/>
          <pc:sldMk cId="1718737886" sldId="298"/>
        </pc:sldMkLst>
      </pc:sldChg>
      <pc:sldChg chg="del">
        <pc:chgData name="אלי נצר" userId="d96583c2-d779-4672-a05a-7a5e2bfdeefb" providerId="ADAL" clId="{AAB737CD-FFBD-434E-BBDC-946D8583B157}" dt="2020-04-30T19:09:33.768" v="2440" actId="2696"/>
        <pc:sldMkLst>
          <pc:docMk/>
          <pc:sldMk cId="1207789844" sldId="300"/>
        </pc:sldMkLst>
      </pc:sldChg>
      <pc:sldChg chg="del">
        <pc:chgData name="אלי נצר" userId="d96583c2-d779-4672-a05a-7a5e2bfdeefb" providerId="ADAL" clId="{AAB737CD-FFBD-434E-BBDC-946D8583B157}" dt="2020-04-30T19:23:51.043" v="3154" actId="2696"/>
        <pc:sldMkLst>
          <pc:docMk/>
          <pc:sldMk cId="3932829797" sldId="302"/>
        </pc:sldMkLst>
      </pc:sldChg>
      <pc:sldChg chg="modSp add">
        <pc:chgData name="אלי נצר" userId="d96583c2-d779-4672-a05a-7a5e2bfdeefb" providerId="ADAL" clId="{AAB737CD-FFBD-434E-BBDC-946D8583B157}" dt="2020-04-30T19:19:29.468" v="3047" actId="20577"/>
        <pc:sldMkLst>
          <pc:docMk/>
          <pc:sldMk cId="2732746649" sldId="303"/>
        </pc:sldMkLst>
        <pc:spChg chg="mod">
          <ac:chgData name="אלי נצר" userId="d96583c2-d779-4672-a05a-7a5e2bfdeefb" providerId="ADAL" clId="{AAB737CD-FFBD-434E-BBDC-946D8583B157}" dt="2020-04-30T18:46:19.956" v="2071" actId="20577"/>
          <ac:spMkLst>
            <pc:docMk/>
            <pc:sldMk cId="2732746649" sldId="303"/>
            <ac:spMk id="8" creationId="{00000000-0000-0000-0000-000000000000}"/>
          </ac:spMkLst>
        </pc:spChg>
        <pc:spChg chg="mod">
          <ac:chgData name="אלי נצר" userId="d96583c2-d779-4672-a05a-7a5e2bfdeefb" providerId="ADAL" clId="{AAB737CD-FFBD-434E-BBDC-946D8583B157}" dt="2020-04-30T19:19:29.468" v="3047" actId="20577"/>
          <ac:spMkLst>
            <pc:docMk/>
            <pc:sldMk cId="2732746649" sldId="303"/>
            <ac:spMk id="14" creationId="{00000000-0000-0000-0000-000000000000}"/>
          </ac:spMkLst>
        </pc:spChg>
      </pc:sldChg>
      <pc:sldChg chg="modSp add">
        <pc:chgData name="אלי נצר" userId="d96583c2-d779-4672-a05a-7a5e2bfdeefb" providerId="ADAL" clId="{AAB737CD-FFBD-434E-BBDC-946D8583B157}" dt="2020-04-30T18:32:08.803" v="1528" actId="20577"/>
        <pc:sldMkLst>
          <pc:docMk/>
          <pc:sldMk cId="1962185294" sldId="304"/>
        </pc:sldMkLst>
        <pc:spChg chg="mod">
          <ac:chgData name="אלי נצר" userId="d96583c2-d779-4672-a05a-7a5e2bfdeefb" providerId="ADAL" clId="{AAB737CD-FFBD-434E-BBDC-946D8583B157}" dt="2020-04-30T18:25:50.198" v="1163" actId="20577"/>
          <ac:spMkLst>
            <pc:docMk/>
            <pc:sldMk cId="1962185294" sldId="304"/>
            <ac:spMk id="3" creationId="{C6CBA388-2296-4659-92AE-CEEF02FF6094}"/>
          </ac:spMkLst>
        </pc:spChg>
        <pc:spChg chg="mod">
          <ac:chgData name="אלי נצר" userId="d96583c2-d779-4672-a05a-7a5e2bfdeefb" providerId="ADAL" clId="{AAB737CD-FFBD-434E-BBDC-946D8583B157}" dt="2020-04-30T18:21:38.585" v="795" actId="20577"/>
          <ac:spMkLst>
            <pc:docMk/>
            <pc:sldMk cId="1962185294" sldId="304"/>
            <ac:spMk id="8" creationId="{00000000-0000-0000-0000-000000000000}"/>
          </ac:spMkLst>
        </pc:spChg>
        <pc:spChg chg="mod">
          <ac:chgData name="אלי נצר" userId="d96583c2-d779-4672-a05a-7a5e2bfdeefb" providerId="ADAL" clId="{AAB737CD-FFBD-434E-BBDC-946D8583B157}" dt="2020-04-30T18:32:08.803" v="1528" actId="20577"/>
          <ac:spMkLst>
            <pc:docMk/>
            <pc:sldMk cId="1962185294" sldId="304"/>
            <ac:spMk id="14" creationId="{00000000-0000-0000-0000-000000000000}"/>
          </ac:spMkLst>
        </pc:spChg>
      </pc:sldChg>
      <pc:sldChg chg="modSp add">
        <pc:chgData name="אלי נצר" userId="d96583c2-d779-4672-a05a-7a5e2bfdeefb" providerId="ADAL" clId="{AAB737CD-FFBD-434E-BBDC-946D8583B157}" dt="2020-04-30T18:45:23.342" v="2051" actId="13926"/>
        <pc:sldMkLst>
          <pc:docMk/>
          <pc:sldMk cId="152112797" sldId="305"/>
        </pc:sldMkLst>
        <pc:spChg chg="mod">
          <ac:chgData name="אלי נצר" userId="d96583c2-d779-4672-a05a-7a5e2bfdeefb" providerId="ADAL" clId="{AAB737CD-FFBD-434E-BBDC-946D8583B157}" dt="2020-04-30T18:26:36.244" v="1175" actId="404"/>
          <ac:spMkLst>
            <pc:docMk/>
            <pc:sldMk cId="152112797" sldId="305"/>
            <ac:spMk id="8" creationId="{00000000-0000-0000-0000-000000000000}"/>
          </ac:spMkLst>
        </pc:spChg>
        <pc:spChg chg="mod">
          <ac:chgData name="אלי נצר" userId="d96583c2-d779-4672-a05a-7a5e2bfdeefb" providerId="ADAL" clId="{AAB737CD-FFBD-434E-BBDC-946D8583B157}" dt="2020-04-30T18:45:23.342" v="2051" actId="13926"/>
          <ac:spMkLst>
            <pc:docMk/>
            <pc:sldMk cId="152112797" sldId="305"/>
            <ac:spMk id="14" creationId="{00000000-0000-0000-0000-000000000000}"/>
          </ac:spMkLst>
        </pc:spChg>
      </pc:sldChg>
      <pc:sldChg chg="modSp add">
        <pc:chgData name="אלי נצר" userId="d96583c2-d779-4672-a05a-7a5e2bfdeefb" providerId="ADAL" clId="{AAB737CD-FFBD-434E-BBDC-946D8583B157}" dt="2020-04-30T19:19:40.099" v="3048" actId="207"/>
        <pc:sldMkLst>
          <pc:docMk/>
          <pc:sldMk cId="827731542" sldId="306"/>
        </pc:sldMkLst>
        <pc:spChg chg="mod">
          <ac:chgData name="אלי נצר" userId="d96583c2-d779-4672-a05a-7a5e2bfdeefb" providerId="ADAL" clId="{AAB737CD-FFBD-434E-BBDC-946D8583B157}" dt="2020-04-30T19:19:40.099" v="3048" actId="207"/>
          <ac:spMkLst>
            <pc:docMk/>
            <pc:sldMk cId="827731542" sldId="306"/>
            <ac:spMk id="14" creationId="{00000000-0000-0000-0000-000000000000}"/>
          </ac:spMkLst>
        </pc:spChg>
      </pc:sldChg>
      <pc:sldChg chg="modSp add">
        <pc:chgData name="אלי נצר" userId="d96583c2-d779-4672-a05a-7a5e2bfdeefb" providerId="ADAL" clId="{AAB737CD-FFBD-434E-BBDC-946D8583B157}" dt="2020-04-30T18:45:11.348" v="2049" actId="13926"/>
        <pc:sldMkLst>
          <pc:docMk/>
          <pc:sldMk cId="2522904777" sldId="307"/>
        </pc:sldMkLst>
        <pc:spChg chg="mod">
          <ac:chgData name="אלי נצר" userId="d96583c2-d779-4672-a05a-7a5e2bfdeefb" providerId="ADAL" clId="{AAB737CD-FFBD-434E-BBDC-946D8583B157}" dt="2020-04-30T18:45:11.348" v="2049" actId="13926"/>
          <ac:spMkLst>
            <pc:docMk/>
            <pc:sldMk cId="2522904777" sldId="307"/>
            <ac:spMk id="14" creationId="{00000000-0000-0000-0000-000000000000}"/>
          </ac:spMkLst>
        </pc:spChg>
      </pc:sldChg>
      <pc:sldChg chg="modSp add">
        <pc:chgData name="אלי נצר" userId="d96583c2-d779-4672-a05a-7a5e2bfdeefb" providerId="ADAL" clId="{AAB737CD-FFBD-434E-BBDC-946D8583B157}" dt="2020-04-30T18:44:57.474" v="2048" actId="13926"/>
        <pc:sldMkLst>
          <pc:docMk/>
          <pc:sldMk cId="2018712147" sldId="308"/>
        </pc:sldMkLst>
        <pc:spChg chg="mod">
          <ac:chgData name="אלי נצר" userId="d96583c2-d779-4672-a05a-7a5e2bfdeefb" providerId="ADAL" clId="{AAB737CD-FFBD-434E-BBDC-946D8583B157}" dt="2020-04-30T18:44:57.474" v="2048" actId="13926"/>
          <ac:spMkLst>
            <pc:docMk/>
            <pc:sldMk cId="2018712147" sldId="308"/>
            <ac:spMk id="14" creationId="{00000000-0000-0000-0000-000000000000}"/>
          </ac:spMkLst>
        </pc:spChg>
      </pc:sldChg>
      <pc:sldChg chg="add del">
        <pc:chgData name="אלי נצר" userId="d96583c2-d779-4672-a05a-7a5e2bfdeefb" providerId="ADAL" clId="{AAB737CD-FFBD-434E-BBDC-946D8583B157}" dt="2020-04-30T19:23:51.001" v="3151" actId="2696"/>
        <pc:sldMkLst>
          <pc:docMk/>
          <pc:sldMk cId="2350890158" sldId="309"/>
        </pc:sldMkLst>
      </pc:sldChg>
      <pc:sldChg chg="modSp add">
        <pc:chgData name="אלי נצר" userId="d96583c2-d779-4672-a05a-7a5e2bfdeefb" providerId="ADAL" clId="{AAB737CD-FFBD-434E-BBDC-946D8583B157}" dt="2020-04-30T18:44:40.600" v="2046" actId="13926"/>
        <pc:sldMkLst>
          <pc:docMk/>
          <pc:sldMk cId="230416874" sldId="310"/>
        </pc:sldMkLst>
        <pc:spChg chg="mod">
          <ac:chgData name="אלי נצר" userId="d96583c2-d779-4672-a05a-7a5e2bfdeefb" providerId="ADAL" clId="{AAB737CD-FFBD-434E-BBDC-946D8583B157}" dt="2020-04-30T18:39:37.245" v="1699" actId="20577"/>
          <ac:spMkLst>
            <pc:docMk/>
            <pc:sldMk cId="230416874" sldId="310"/>
            <ac:spMk id="3" creationId="{C6CBA388-2296-4659-92AE-CEEF02FF6094}"/>
          </ac:spMkLst>
        </pc:spChg>
        <pc:spChg chg="mod">
          <ac:chgData name="אלי נצר" userId="d96583c2-d779-4672-a05a-7a5e2bfdeefb" providerId="ADAL" clId="{AAB737CD-FFBD-434E-BBDC-946D8583B157}" dt="2020-04-30T18:38:44.656" v="1597" actId="20577"/>
          <ac:spMkLst>
            <pc:docMk/>
            <pc:sldMk cId="230416874" sldId="310"/>
            <ac:spMk id="8" creationId="{00000000-0000-0000-0000-000000000000}"/>
          </ac:spMkLst>
        </pc:spChg>
        <pc:spChg chg="mod">
          <ac:chgData name="אלי נצר" userId="d96583c2-d779-4672-a05a-7a5e2bfdeefb" providerId="ADAL" clId="{AAB737CD-FFBD-434E-BBDC-946D8583B157}" dt="2020-04-30T18:44:40.600" v="2046" actId="13926"/>
          <ac:spMkLst>
            <pc:docMk/>
            <pc:sldMk cId="230416874" sldId="310"/>
            <ac:spMk id="14" creationId="{00000000-0000-0000-0000-000000000000}"/>
          </ac:spMkLst>
        </pc:spChg>
      </pc:sldChg>
      <pc:sldChg chg="modSp add">
        <pc:chgData name="אלי נצר" userId="d96583c2-d779-4672-a05a-7a5e2bfdeefb" providerId="ADAL" clId="{AAB737CD-FFBD-434E-BBDC-946D8583B157}" dt="2020-04-30T18:44:26.876" v="2044" actId="13926"/>
        <pc:sldMkLst>
          <pc:docMk/>
          <pc:sldMk cId="37377998" sldId="311"/>
        </pc:sldMkLst>
        <pc:spChg chg="mod">
          <ac:chgData name="אלי נצר" userId="d96583c2-d779-4672-a05a-7a5e2bfdeefb" providerId="ADAL" clId="{AAB737CD-FFBD-434E-BBDC-946D8583B157}" dt="2020-04-30T18:41:59.892" v="1871" actId="404"/>
          <ac:spMkLst>
            <pc:docMk/>
            <pc:sldMk cId="37377998" sldId="311"/>
            <ac:spMk id="8" creationId="{00000000-0000-0000-0000-000000000000}"/>
          </ac:spMkLst>
        </pc:spChg>
        <pc:spChg chg="mod">
          <ac:chgData name="אלי נצר" userId="d96583c2-d779-4672-a05a-7a5e2bfdeefb" providerId="ADAL" clId="{AAB737CD-FFBD-434E-BBDC-946D8583B157}" dt="2020-04-30T18:44:26.876" v="2044" actId="13926"/>
          <ac:spMkLst>
            <pc:docMk/>
            <pc:sldMk cId="37377998" sldId="311"/>
            <ac:spMk id="14" creationId="{00000000-0000-0000-0000-000000000000}"/>
          </ac:spMkLst>
        </pc:spChg>
      </pc:sldChg>
      <pc:sldChg chg="modSp add">
        <pc:chgData name="אלי נצר" userId="d96583c2-d779-4672-a05a-7a5e2bfdeefb" providerId="ADAL" clId="{AAB737CD-FFBD-434E-BBDC-946D8583B157}" dt="2020-04-30T19:07:18.621" v="2319" actId="20577"/>
        <pc:sldMkLst>
          <pc:docMk/>
          <pc:sldMk cId="761634949" sldId="312"/>
        </pc:sldMkLst>
        <pc:spChg chg="mod">
          <ac:chgData name="אלי נצר" userId="d96583c2-d779-4672-a05a-7a5e2bfdeefb" providerId="ADAL" clId="{AAB737CD-FFBD-434E-BBDC-946D8583B157}" dt="2020-04-30T18:47:20.868" v="2078" actId="20577"/>
          <ac:spMkLst>
            <pc:docMk/>
            <pc:sldMk cId="761634949" sldId="312"/>
            <ac:spMk id="3" creationId="{C6CBA388-2296-4659-92AE-CEEF02FF6094}"/>
          </ac:spMkLst>
        </pc:spChg>
        <pc:spChg chg="mod">
          <ac:chgData name="אלי נצר" userId="d96583c2-d779-4672-a05a-7a5e2bfdeefb" providerId="ADAL" clId="{AAB737CD-FFBD-434E-BBDC-946D8583B157}" dt="2020-04-30T18:47:51.393" v="2096" actId="20577"/>
          <ac:spMkLst>
            <pc:docMk/>
            <pc:sldMk cId="761634949" sldId="312"/>
            <ac:spMk id="8" creationId="{00000000-0000-0000-0000-000000000000}"/>
          </ac:spMkLst>
        </pc:spChg>
        <pc:spChg chg="mod">
          <ac:chgData name="אלי נצר" userId="d96583c2-d779-4672-a05a-7a5e2bfdeefb" providerId="ADAL" clId="{AAB737CD-FFBD-434E-BBDC-946D8583B157}" dt="2020-04-30T19:07:18.621" v="2319" actId="20577"/>
          <ac:spMkLst>
            <pc:docMk/>
            <pc:sldMk cId="761634949" sldId="312"/>
            <ac:spMk id="14" creationId="{00000000-0000-0000-0000-000000000000}"/>
          </ac:spMkLst>
        </pc:spChg>
      </pc:sldChg>
      <pc:sldChg chg="modSp add">
        <pc:chgData name="אלי נצר" userId="d96583c2-d779-4672-a05a-7a5e2bfdeefb" providerId="ADAL" clId="{AAB737CD-FFBD-434E-BBDC-946D8583B157}" dt="2020-04-30T19:07:31.820" v="2320" actId="207"/>
        <pc:sldMkLst>
          <pc:docMk/>
          <pc:sldMk cId="1313242677" sldId="313"/>
        </pc:sldMkLst>
        <pc:spChg chg="mod">
          <ac:chgData name="אלי נצר" userId="d96583c2-d779-4672-a05a-7a5e2bfdeefb" providerId="ADAL" clId="{AAB737CD-FFBD-434E-BBDC-946D8583B157}" dt="2020-04-30T19:07:31.820" v="2320" actId="207"/>
          <ac:spMkLst>
            <pc:docMk/>
            <pc:sldMk cId="1313242677" sldId="313"/>
            <ac:spMk id="14" creationId="{00000000-0000-0000-0000-000000000000}"/>
          </ac:spMkLst>
        </pc:spChg>
      </pc:sldChg>
      <pc:sldChg chg="modSp add">
        <pc:chgData name="אלי נצר" userId="d96583c2-d779-4672-a05a-7a5e2bfdeefb" providerId="ADAL" clId="{AAB737CD-FFBD-434E-BBDC-946D8583B157}" dt="2020-04-30T19:12:07.816" v="2665" actId="20577"/>
        <pc:sldMkLst>
          <pc:docMk/>
          <pc:sldMk cId="3526986241" sldId="314"/>
        </pc:sldMkLst>
        <pc:spChg chg="mod">
          <ac:chgData name="אלי נצר" userId="d96583c2-d779-4672-a05a-7a5e2bfdeefb" providerId="ADAL" clId="{AAB737CD-FFBD-434E-BBDC-946D8583B157}" dt="2020-04-30T19:10:04.252" v="2477" actId="20577"/>
          <ac:spMkLst>
            <pc:docMk/>
            <pc:sldMk cId="3526986241" sldId="314"/>
            <ac:spMk id="8" creationId="{00000000-0000-0000-0000-000000000000}"/>
          </ac:spMkLst>
        </pc:spChg>
        <pc:spChg chg="mod">
          <ac:chgData name="אלי נצר" userId="d96583c2-d779-4672-a05a-7a5e2bfdeefb" providerId="ADAL" clId="{AAB737CD-FFBD-434E-BBDC-946D8583B157}" dt="2020-04-30T19:12:07.816" v="2665" actId="20577"/>
          <ac:spMkLst>
            <pc:docMk/>
            <pc:sldMk cId="3526986241" sldId="314"/>
            <ac:spMk id="14" creationId="{00000000-0000-0000-0000-000000000000}"/>
          </ac:spMkLst>
        </pc:spChg>
      </pc:sldChg>
      <pc:sldChg chg="modSp add">
        <pc:chgData name="אלי נצר" userId="d96583c2-d779-4672-a05a-7a5e2bfdeefb" providerId="ADAL" clId="{AAB737CD-FFBD-434E-BBDC-946D8583B157}" dt="2020-04-30T19:20:12.708" v="3049" actId="20577"/>
        <pc:sldMkLst>
          <pc:docMk/>
          <pc:sldMk cId="3050925763" sldId="315"/>
        </pc:sldMkLst>
        <pc:spChg chg="mod">
          <ac:chgData name="אלי נצר" userId="d96583c2-d779-4672-a05a-7a5e2bfdeefb" providerId="ADAL" clId="{AAB737CD-FFBD-434E-BBDC-946D8583B157}" dt="2020-04-30T19:13:27.186" v="2695" actId="20577"/>
          <ac:spMkLst>
            <pc:docMk/>
            <pc:sldMk cId="3050925763" sldId="315"/>
            <ac:spMk id="8" creationId="{00000000-0000-0000-0000-000000000000}"/>
          </ac:spMkLst>
        </pc:spChg>
        <pc:spChg chg="mod">
          <ac:chgData name="אלי נצר" userId="d96583c2-d779-4672-a05a-7a5e2bfdeefb" providerId="ADAL" clId="{AAB737CD-FFBD-434E-BBDC-946D8583B157}" dt="2020-04-30T19:20:12.708" v="3049" actId="20577"/>
          <ac:spMkLst>
            <pc:docMk/>
            <pc:sldMk cId="3050925763" sldId="315"/>
            <ac:spMk id="14" creationId="{00000000-0000-0000-0000-000000000000}"/>
          </ac:spMkLst>
        </pc:spChg>
      </pc:sldChg>
      <pc:sldChg chg="modSp add ord">
        <pc:chgData name="אלי נצר" userId="d96583c2-d779-4672-a05a-7a5e2bfdeefb" providerId="ADAL" clId="{AAB737CD-FFBD-434E-BBDC-946D8583B157}" dt="2020-04-30T19:23:41.545" v="3150" actId="20577"/>
        <pc:sldMkLst>
          <pc:docMk/>
          <pc:sldMk cId="3372211686" sldId="316"/>
        </pc:sldMkLst>
        <pc:spChg chg="mod">
          <ac:chgData name="אלי נצר" userId="d96583c2-d779-4672-a05a-7a5e2bfdeefb" providerId="ADAL" clId="{AAB737CD-FFBD-434E-BBDC-946D8583B157}" dt="2020-04-30T19:21:17.723" v="3075" actId="20577"/>
          <ac:spMkLst>
            <pc:docMk/>
            <pc:sldMk cId="3372211686" sldId="316"/>
            <ac:spMk id="3" creationId="{00000000-0000-0000-0000-000000000000}"/>
          </ac:spMkLst>
        </pc:spChg>
        <pc:spChg chg="mod">
          <ac:chgData name="אלי נצר" userId="d96583c2-d779-4672-a05a-7a5e2bfdeefb" providerId="ADAL" clId="{AAB737CD-FFBD-434E-BBDC-946D8583B157}" dt="2020-04-30T19:20:55.601" v="3064" actId="20577"/>
          <ac:spMkLst>
            <pc:docMk/>
            <pc:sldMk cId="3372211686" sldId="316"/>
            <ac:spMk id="7" creationId="{00000000-0000-0000-0000-000000000000}"/>
          </ac:spMkLst>
        </pc:spChg>
        <pc:spChg chg="mod">
          <ac:chgData name="אלי נצר" userId="d96583c2-d779-4672-a05a-7a5e2bfdeefb" providerId="ADAL" clId="{AAB737CD-FFBD-434E-BBDC-946D8583B157}" dt="2020-04-30T19:23:41.545" v="3150" actId="20577"/>
          <ac:spMkLst>
            <pc:docMk/>
            <pc:sldMk cId="3372211686" sldId="316"/>
            <ac:spMk id="8" creationId="{00000000-0000-0000-0000-000000000000}"/>
          </ac:spMkLst>
        </pc:spChg>
      </pc:sldChg>
      <pc:sldMasterChg chg="delSldLayout">
        <pc:chgData name="אלי נצר" userId="d96583c2-d779-4672-a05a-7a5e2bfdeefb" providerId="ADAL" clId="{AAB737CD-FFBD-434E-BBDC-946D8583B157}" dt="2020-04-30T19:07:50.212" v="2322" actId="2696"/>
        <pc:sldMasterMkLst>
          <pc:docMk/>
          <pc:sldMasterMk cId="0" sldId="2147483648"/>
        </pc:sldMasterMkLst>
        <pc:sldLayoutChg chg="del">
          <pc:chgData name="אלי נצר" userId="d96583c2-d779-4672-a05a-7a5e2bfdeefb" providerId="ADAL" clId="{AAB737CD-FFBD-434E-BBDC-946D8583B157}" dt="2020-04-30T19:07:50.212" v="2322" actId="2696"/>
          <pc:sldLayoutMkLst>
            <pc:docMk/>
            <pc:sldMasterMk cId="0" sldId="2147483648"/>
            <pc:sldLayoutMk cId="3628904620" sldId="2147483661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ז'/אייר/תש"פ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317202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664481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877254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775298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439786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55577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3023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90596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08732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49554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91208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645965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bb09f989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bb09f989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33758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2693989"/>
            <a:ext cx="12192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שלוש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5513040" y="1030562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241442" y="10305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241442" y="3932962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80596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ארבע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0171544" y="938558"/>
            <a:ext cx="2190882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ציין מיקום של תמונה 2">
            <a:extLst>
              <a:ext uri="{FF2B5EF4-FFF2-40B4-BE49-F238E27FC236}">
                <a16:creationId xmlns:a16="http://schemas.microsoft.com/office/drawing/2014/main" id="{751DC1E2-ACE2-441B-8840-3A69561321B6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154519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7" name="מציין מיקום של תמונה 2">
            <a:extLst>
              <a:ext uri="{FF2B5EF4-FFF2-40B4-BE49-F238E27FC236}">
                <a16:creationId xmlns:a16="http://schemas.microsoft.com/office/drawing/2014/main" id="{FAA918BE-80CF-42F4-8DC4-2E8D539F1354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154519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8992FF61-2840-4655-842F-B373E28D9E01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414862" y="10736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14" name="מציין מיקום של תמונה 2">
            <a:extLst>
              <a:ext uri="{FF2B5EF4-FFF2-40B4-BE49-F238E27FC236}">
                <a16:creationId xmlns:a16="http://schemas.microsoft.com/office/drawing/2014/main" id="{8C91A369-DCD6-4CBC-93C6-3C5BB19BCC3E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414862" y="3976095"/>
            <a:ext cx="4114650" cy="2743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112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השיעור שכבה ושם ה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3177381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155858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501144" y="5870968"/>
            <a:ext cx="3049656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1636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895892"/>
            <a:ext cx="12192000" cy="7652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40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0" y="3734824"/>
            <a:ext cx="12191999" cy="720000"/>
          </a:xfrm>
        </p:spPr>
        <p:txBody>
          <a:bodyPr anchor="ctr">
            <a:noAutofit/>
          </a:bodyPr>
          <a:lstStyle>
            <a:lvl1pPr marL="0" indent="0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34" indent="-342934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</p:spPr>
        <p:txBody>
          <a:bodyPr lIns="36000" tIns="0" rIns="36000" bIns="0">
            <a:noAutofit/>
          </a:bodyPr>
          <a:lstStyle>
            <a:lvl1pPr marL="536629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74" y="1195757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769" y="213094"/>
            <a:ext cx="9642231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5" y="1185681"/>
            <a:ext cx="8306992" cy="540000"/>
          </a:xfrm>
        </p:spPr>
        <p:txBody>
          <a:bodyPr anchor="ctr">
            <a:noAutofit/>
          </a:bodyPr>
          <a:lstStyle>
            <a:lvl1pPr marL="185757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2"/>
            <a:ext cx="8031963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234416" y="1312990"/>
            <a:ext cx="7910518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r">
              <a:defRPr sz="28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פסקת טקסט קצרה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416" y="6189198"/>
            <a:ext cx="3068595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2352" y="8172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687" y="6347804"/>
            <a:ext cx="5559136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92531"/>
            <a:ext cx="12192000" cy="100965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66849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מ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161147" y="964351"/>
            <a:ext cx="8483175" cy="57215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09" y="186258"/>
            <a:ext cx="10247689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11032901" y="950191"/>
            <a:ext cx="1159099" cy="347376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</p:spTree>
    <p:extLst>
      <p:ext uri="{BB962C8B-B14F-4D97-AF65-F5344CB8AC3E}">
        <p14:creationId xmlns:p14="http://schemas.microsoft.com/office/powerpoint/2010/main" val="3233132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כותר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מונה 2"/>
          <p:cNvSpPr>
            <a:spLocks noGrp="1"/>
          </p:cNvSpPr>
          <p:nvPr>
            <p:ph type="pic" idx="1" hasCustomPrompt="1"/>
          </p:nvPr>
        </p:nvSpPr>
        <p:spPr>
          <a:xfrm>
            <a:off x="6444696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  <p:sp>
        <p:nvSpPr>
          <p:cNvPr id="8" name="כותרת 1"/>
          <p:cNvSpPr>
            <a:spLocks noGrp="1"/>
          </p:cNvSpPr>
          <p:nvPr>
            <p:ph type="ctrTitle"/>
          </p:nvPr>
        </p:nvSpPr>
        <p:spPr>
          <a:xfrm>
            <a:off x="1733910" y="186258"/>
            <a:ext cx="10221024" cy="637353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9" name="מלבן מעוגל 8"/>
          <p:cNvSpPr/>
          <p:nvPr userDrawn="1"/>
        </p:nvSpPr>
        <p:spPr>
          <a:xfrm>
            <a:off x="11186073" y="5980332"/>
            <a:ext cx="1591052" cy="15568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-413012" y="764744"/>
            <a:ext cx="1159099" cy="42691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</a:t>
            </a: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484994" y="320177"/>
            <a:ext cx="2095644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1"/>
          <p:cNvSpPr/>
          <p:nvPr userDrawn="1"/>
        </p:nvSpPr>
        <p:spPr>
          <a:xfrm>
            <a:off x="10586241" y="6268720"/>
            <a:ext cx="2190883" cy="41718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מציין מיקום של תמונה 2">
            <a:extLst>
              <a:ext uri="{FF2B5EF4-FFF2-40B4-BE49-F238E27FC236}">
                <a16:creationId xmlns:a16="http://schemas.microsoft.com/office/drawing/2014/main" id="{11DA6207-6C06-4DE8-8270-79FA6D2C27CC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843274" y="978201"/>
            <a:ext cx="5395321" cy="363892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6279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ז'/אייר/תש"פ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0" r:id="rId3"/>
    <p:sldLayoutId id="2147483653" r:id="rId4"/>
    <p:sldLayoutId id="2147483665" r:id="rId5"/>
    <p:sldLayoutId id="2147483666" r:id="rId6"/>
    <p:sldLayoutId id="2147483663" r:id="rId7"/>
    <p:sldLayoutId id="2147483669" r:id="rId8"/>
    <p:sldLayoutId id="2147483671" r:id="rId9"/>
    <p:sldLayoutId id="2147483668" r:id="rId10"/>
    <p:sldLayoutId id="2147483670" r:id="rId11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8DE8A0B-83B6-459A-A218-2C73D967D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59947" y="1262063"/>
            <a:ext cx="8483175" cy="5500039"/>
          </a:xfrm>
        </p:spPr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קופסאות גלידה בחופשת הקיץ </a:t>
            </a:r>
            <a:r>
              <a:rPr lang="he-IL" sz="3200" dirty="0"/>
              <a:t>(המשך)</a:t>
            </a:r>
            <a:endParaRPr lang="he-IL" dirty="0"/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4294967295"/>
          </p:nvPr>
        </p:nvSpPr>
        <p:spPr>
          <a:xfrm>
            <a:off x="3259947" y="1346199"/>
            <a:ext cx="8212386" cy="504613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2B4BC"/>
                </a:solidFill>
              </a:rPr>
              <a:t>ב. בכמה אחוזים עלה המחיר של קופסת גלידה באוגוסט לעומת מחירה ביולי?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2B4BC"/>
                </a:solidFill>
              </a:rPr>
              <a:t>ג. (1) כמה שילם בעל המכולת בעבור כל קופסאות הגלידה שהזמין באוגוסט?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/>
              <a:t>ג. (2</a:t>
            </a:r>
            <a:r>
              <a:rPr lang="he-IL" sz="2800" b="1" dirty="0">
                <a:highlight>
                  <a:srgbClr val="FFFF00"/>
                </a:highlight>
              </a:rPr>
              <a:t>)</a:t>
            </a:r>
            <a:r>
              <a:rPr lang="en-US" sz="2800" b="1" dirty="0">
                <a:highlight>
                  <a:srgbClr val="FFFF00"/>
                </a:highlight>
              </a:rPr>
              <a:t> </a:t>
            </a:r>
            <a:r>
              <a:rPr lang="he-IL" sz="2800" b="1" dirty="0">
                <a:highlight>
                  <a:srgbClr val="FFFF00"/>
                </a:highlight>
              </a:rPr>
              <a:t>פי כמה </a:t>
            </a:r>
            <a:r>
              <a:rPr lang="he-IL" sz="2800" b="1" dirty="0"/>
              <a:t>התשלום הכולל ששילם בעל המכולת בעבור קופסאות הגלידה שהזמין באוגוסט </a:t>
            </a:r>
            <a:r>
              <a:rPr lang="he-IL" sz="2800" b="1" dirty="0">
                <a:highlight>
                  <a:srgbClr val="FFFF00"/>
                </a:highlight>
              </a:rPr>
              <a:t>גדול מן </a:t>
            </a:r>
            <a:r>
              <a:rPr lang="he-IL" sz="2800" b="1" dirty="0"/>
              <a:t>התשלום הכולל ששילם על קופסאות הגלידה שהזמין ביולי?</a:t>
            </a:r>
            <a:endParaRPr lang="he-IL" sz="2800" dirty="0"/>
          </a:p>
          <a:p>
            <a:pPr marL="400090" lvl="1" indent="0">
              <a:buNone/>
            </a:pPr>
            <a:endParaRPr lang="he-IL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CBA388-2296-4659-92AE-CEEF02FF6094}"/>
              </a:ext>
            </a:extLst>
          </p:cNvPr>
          <p:cNvSpPr txBox="1"/>
          <p:nvPr/>
        </p:nvSpPr>
        <p:spPr>
          <a:xfrm>
            <a:off x="3259946" y="6302410"/>
            <a:ext cx="7128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i="1" dirty="0"/>
              <a:t>מבוסס על שאלה מס' 1 משאלון 381, מועד ב' קיץ תשע"ז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018712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8DE8A0B-83B6-459A-A218-2C73D967D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59947" y="1262063"/>
            <a:ext cx="8483175" cy="5500039"/>
          </a:xfrm>
        </p:spPr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שולחנות כסאות ואחוזים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4294967295"/>
          </p:nvPr>
        </p:nvSpPr>
        <p:spPr>
          <a:xfrm>
            <a:off x="3259947" y="1346199"/>
            <a:ext cx="8212386" cy="504613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92A72"/>
                </a:solidFill>
              </a:rPr>
              <a:t>סוחר קנה שני סוגי פריטים:</a:t>
            </a:r>
            <a:r>
              <a:rPr lang="en-US" sz="2800" b="1" dirty="0">
                <a:solidFill>
                  <a:srgbClr val="192A72"/>
                </a:solidFill>
              </a:rPr>
              <a:t> </a:t>
            </a:r>
            <a:r>
              <a:rPr lang="he-IL" sz="2800" b="1" dirty="0">
                <a:solidFill>
                  <a:srgbClr val="192A72"/>
                </a:solidFill>
              </a:rPr>
              <a:t>שולחנות וכיסאות.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92A72"/>
                </a:solidFill>
              </a:rPr>
              <a:t>מחיר כל שולחן היה 300 ש"ח. ומחיר כל כיסא היה 100 ש"ח. סך הכל קנה המוכר 75 פריטים. הסוחר שילם 600 ש"ח עבור ההובלה.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92A72"/>
                </a:solidFill>
              </a:rPr>
              <a:t>סך הכל הסתכמה ההוצאה של הסוחר ב-11,100 ש"ח.</a:t>
            </a:r>
          </a:p>
          <a:p>
            <a:pPr marL="0" indent="0" algn="just">
              <a:spcAft>
                <a:spcPts val="600"/>
              </a:spcAft>
              <a:buNone/>
            </a:pPr>
            <a:endParaRPr lang="he-IL" sz="2800" b="1" dirty="0">
              <a:solidFill>
                <a:srgbClr val="192A72"/>
              </a:solidFill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92A72"/>
                </a:solidFill>
              </a:rPr>
              <a:t>א. </a:t>
            </a:r>
            <a:r>
              <a:rPr lang="he-IL" sz="2800" b="1" dirty="0">
                <a:solidFill>
                  <a:srgbClr val="192A72"/>
                </a:solidFill>
                <a:highlight>
                  <a:srgbClr val="FFFF00"/>
                </a:highlight>
              </a:rPr>
              <a:t>כמה</a:t>
            </a:r>
            <a:r>
              <a:rPr lang="he-IL" sz="2800" b="1" dirty="0">
                <a:solidFill>
                  <a:srgbClr val="192A72"/>
                </a:solidFill>
              </a:rPr>
              <a:t> שולחנות, </a:t>
            </a:r>
            <a:r>
              <a:rPr lang="he-IL" sz="2800" b="1" dirty="0">
                <a:solidFill>
                  <a:srgbClr val="192A72"/>
                </a:solidFill>
                <a:highlight>
                  <a:srgbClr val="FFFF00"/>
                </a:highlight>
              </a:rPr>
              <a:t>וכמה</a:t>
            </a:r>
            <a:r>
              <a:rPr lang="he-IL" sz="2800" b="1" dirty="0">
                <a:solidFill>
                  <a:srgbClr val="192A72"/>
                </a:solidFill>
              </a:rPr>
              <a:t> כסאות קנה המוכר?</a:t>
            </a:r>
            <a:endParaRPr lang="he-IL" sz="2800" dirty="0">
              <a:solidFill>
                <a:srgbClr val="192A72"/>
              </a:solidFill>
            </a:endParaRPr>
          </a:p>
          <a:p>
            <a:pPr marL="400090" lvl="1" indent="0">
              <a:buNone/>
            </a:pPr>
            <a:endParaRPr lang="he-IL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CBA388-2296-4659-92AE-CEEF02FF6094}"/>
              </a:ext>
            </a:extLst>
          </p:cNvPr>
          <p:cNvSpPr txBox="1"/>
          <p:nvPr/>
        </p:nvSpPr>
        <p:spPr>
          <a:xfrm>
            <a:off x="3259946" y="6302410"/>
            <a:ext cx="7128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i="1" dirty="0"/>
              <a:t>מבוסס על שאלה מס' 1 משאלון 381, קיץ תשע"ו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0416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8DE8A0B-83B6-459A-A218-2C73D967D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59947" y="1262063"/>
            <a:ext cx="8483175" cy="5500039"/>
          </a:xfrm>
        </p:spPr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שולחנות כסאות ואחוזים </a:t>
            </a:r>
            <a:r>
              <a:rPr lang="he-IL" sz="3200" dirty="0"/>
              <a:t>(המשך)</a:t>
            </a:r>
            <a:endParaRPr lang="he-IL" dirty="0"/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4294967295"/>
          </p:nvPr>
        </p:nvSpPr>
        <p:spPr>
          <a:xfrm>
            <a:off x="3259947" y="1346199"/>
            <a:ext cx="8212386" cy="504613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92A72"/>
                </a:solidFill>
              </a:rPr>
              <a:t>ב. הסוחר מכר את השולחנות במחיר הגדול ב- 20% ממחיר הקנייה שלהם. ואת הכיסאות במחיר הגדול ב-35% ממחיר הקנייה שלהם.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92A72"/>
                </a:solidFill>
              </a:rPr>
              <a:t>מצא את </a:t>
            </a:r>
            <a:r>
              <a:rPr lang="he-IL" sz="2800" b="1" dirty="0">
                <a:solidFill>
                  <a:srgbClr val="192A72"/>
                </a:solidFill>
                <a:highlight>
                  <a:srgbClr val="FFFF00"/>
                </a:highlight>
              </a:rPr>
              <a:t>אחוז הרווח </a:t>
            </a:r>
            <a:r>
              <a:rPr lang="he-IL" sz="2800" b="1" dirty="0">
                <a:solidFill>
                  <a:srgbClr val="192A72"/>
                </a:solidFill>
              </a:rPr>
              <a:t>של הסוחר לעומת ההוצאה שלו.</a:t>
            </a:r>
            <a:endParaRPr lang="he-IL" sz="2800" dirty="0">
              <a:solidFill>
                <a:srgbClr val="192A72"/>
              </a:solidFill>
            </a:endParaRPr>
          </a:p>
          <a:p>
            <a:pPr marL="400090" lvl="1" indent="0">
              <a:buNone/>
            </a:pPr>
            <a:endParaRPr lang="he-IL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CBA388-2296-4659-92AE-CEEF02FF6094}"/>
              </a:ext>
            </a:extLst>
          </p:cNvPr>
          <p:cNvSpPr txBox="1"/>
          <p:nvPr/>
        </p:nvSpPr>
        <p:spPr>
          <a:xfrm>
            <a:off x="3259946" y="6302410"/>
            <a:ext cx="7128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i="1" dirty="0"/>
              <a:t>מבוסס על שאלה מס' 1 משאלון 381, קיץ תשע"ו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377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8DE8A0B-83B6-459A-A218-2C73D967D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59947" y="1262063"/>
            <a:ext cx="8483175" cy="5500039"/>
          </a:xfrm>
        </p:spPr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חנות בגדים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4294967295"/>
          </p:nvPr>
        </p:nvSpPr>
        <p:spPr>
          <a:xfrm>
            <a:off x="3259947" y="1346199"/>
            <a:ext cx="8212386" cy="504613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92A72"/>
                </a:solidFill>
              </a:rPr>
              <a:t>בחנות בגדים א' המחיר של שמלה גדול פי 1.5 מהמחיר של חולצה.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92A72"/>
                </a:solidFill>
              </a:rPr>
              <a:t>שלי קנתה 4 חולצות ו-3 שמלות , ושילמה סך הכל 382.5 ש"ח.</a:t>
            </a:r>
          </a:p>
          <a:p>
            <a:pPr marL="0" indent="0" algn="just">
              <a:spcAft>
                <a:spcPts val="600"/>
              </a:spcAft>
              <a:buNone/>
            </a:pPr>
            <a:endParaRPr lang="he-IL" sz="2800" b="1" dirty="0">
              <a:solidFill>
                <a:srgbClr val="192A72"/>
              </a:solidFill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92A72"/>
                </a:solidFill>
              </a:rPr>
              <a:t>א. מצא את המחיר של חולצה אחת ואת מחיר שמלה אחת בחנות בגדים א'  </a:t>
            </a:r>
            <a:endParaRPr lang="he-IL" sz="2800" dirty="0">
              <a:solidFill>
                <a:srgbClr val="192A72"/>
              </a:solidFill>
            </a:endParaRPr>
          </a:p>
          <a:p>
            <a:pPr marL="400090" lvl="1" indent="0">
              <a:buNone/>
            </a:pPr>
            <a:endParaRPr lang="he-IL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CBA388-2296-4659-92AE-CEEF02FF6094}"/>
              </a:ext>
            </a:extLst>
          </p:cNvPr>
          <p:cNvSpPr txBox="1"/>
          <p:nvPr/>
        </p:nvSpPr>
        <p:spPr>
          <a:xfrm>
            <a:off x="3259946" y="6302410"/>
            <a:ext cx="7128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i="1" dirty="0"/>
              <a:t>מבוסס על שאלה מס' 1 משאלון 381, חורף תשע"ו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61634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8DE8A0B-83B6-459A-A218-2C73D967D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59947" y="1262063"/>
            <a:ext cx="8483175" cy="5500039"/>
          </a:xfrm>
        </p:spPr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חנות בגדים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4294967295"/>
          </p:nvPr>
        </p:nvSpPr>
        <p:spPr>
          <a:xfrm>
            <a:off x="3259947" y="1346199"/>
            <a:ext cx="8212386" cy="504613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2B4BC"/>
                </a:solidFill>
              </a:rPr>
              <a:t>בחנות בגדים א' המחיר של שמלה גדול פי 1.5 מהמחיר של חולצה.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2B4BC"/>
                </a:solidFill>
              </a:rPr>
              <a:t>שלי קנתה 4 חולצות ו-3 שמלות , ושילמה סך הכל 382.5 ש"ח.</a:t>
            </a:r>
          </a:p>
          <a:p>
            <a:pPr marL="0" indent="0" algn="just">
              <a:spcAft>
                <a:spcPts val="600"/>
              </a:spcAft>
              <a:buNone/>
            </a:pPr>
            <a:endParaRPr lang="he-IL" sz="2800" b="1" dirty="0">
              <a:solidFill>
                <a:srgbClr val="192A72"/>
              </a:solidFill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92A72"/>
                </a:solidFill>
              </a:rPr>
              <a:t>א. מצא את המחיר של חולצה אחת ואת מחיר שמלה אחת בחנות בגדים א'  </a:t>
            </a:r>
            <a:endParaRPr lang="he-IL" sz="2800" dirty="0">
              <a:solidFill>
                <a:srgbClr val="192A72"/>
              </a:solidFill>
            </a:endParaRPr>
          </a:p>
          <a:p>
            <a:pPr marL="400090" lvl="1" indent="0">
              <a:buNone/>
            </a:pPr>
            <a:endParaRPr lang="he-IL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CBA388-2296-4659-92AE-CEEF02FF6094}"/>
              </a:ext>
            </a:extLst>
          </p:cNvPr>
          <p:cNvSpPr txBox="1"/>
          <p:nvPr/>
        </p:nvSpPr>
        <p:spPr>
          <a:xfrm>
            <a:off x="3259946" y="6302410"/>
            <a:ext cx="7128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i="1" dirty="0"/>
              <a:t>מבוסס על שאלה מס' 1 משאלון 381, חורף תשע"ו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13242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8DE8A0B-83B6-459A-A218-2C73D967D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59947" y="1262063"/>
            <a:ext cx="8483175" cy="5500039"/>
          </a:xfrm>
        </p:spPr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חנות בגדים </a:t>
            </a:r>
            <a:r>
              <a:rPr lang="he-IL" sz="3200" dirty="0"/>
              <a:t>(המשך, סוף עונה)</a:t>
            </a:r>
            <a:endParaRPr lang="he-IL" dirty="0"/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4294967295"/>
          </p:nvPr>
        </p:nvSpPr>
        <p:spPr>
          <a:xfrm>
            <a:off x="3259947" y="1346199"/>
            <a:ext cx="8212386" cy="5046133"/>
          </a:xfrm>
        </p:spPr>
        <p:txBody>
          <a:bodyPr>
            <a:normAutofit lnSpcReduction="10000"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2B4BC"/>
                </a:solidFill>
              </a:rPr>
              <a:t>בחנות בגדים א' המחיר של שמלה גדול פי 1.5 מהמחיר של חולצה.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2B4BC"/>
                </a:solidFill>
              </a:rPr>
              <a:t>שלי קנתה 4 חולצות ו-3 שמלות , ושילמה סך הכל 382.5 ש"ח.</a:t>
            </a:r>
          </a:p>
          <a:p>
            <a:pPr marL="0" indent="0" algn="just">
              <a:spcAft>
                <a:spcPts val="600"/>
              </a:spcAft>
              <a:buNone/>
            </a:pPr>
            <a:endParaRPr lang="he-IL" sz="2800" b="1" dirty="0">
              <a:solidFill>
                <a:srgbClr val="192A72"/>
              </a:solidFill>
            </a:endParaRPr>
          </a:p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92A72"/>
                </a:solidFill>
              </a:rPr>
              <a:t>ב. בסוף העונה ירד מחיר השמלה בחנות א' ב-40%.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92A72"/>
                </a:solidFill>
              </a:rPr>
              <a:t>חברי המועדון של חנות א' קיבלו הנחה נוספת של 20% ממחיר השמלה בסוף העונה.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92A72"/>
                </a:solidFill>
              </a:rPr>
              <a:t>מה היה מחיר השמלה בסוף העונה עבור חברי המועדון של חנות א'?</a:t>
            </a:r>
            <a:endParaRPr lang="he-IL" sz="2800" dirty="0">
              <a:solidFill>
                <a:srgbClr val="192A72"/>
              </a:solidFill>
            </a:endParaRPr>
          </a:p>
          <a:p>
            <a:pPr marL="400090" lvl="1" indent="0">
              <a:buNone/>
            </a:pPr>
            <a:endParaRPr lang="he-IL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CBA388-2296-4659-92AE-CEEF02FF6094}"/>
              </a:ext>
            </a:extLst>
          </p:cNvPr>
          <p:cNvSpPr txBox="1"/>
          <p:nvPr/>
        </p:nvSpPr>
        <p:spPr>
          <a:xfrm>
            <a:off x="3259946" y="6302410"/>
            <a:ext cx="7128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i="1" dirty="0"/>
              <a:t>מבוסס על שאלה מס' 1 משאלון 381, חורף תשע"ו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26986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8DE8A0B-83B6-459A-A218-2C73D967D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59947" y="1262063"/>
            <a:ext cx="8483175" cy="5500039"/>
          </a:xfrm>
        </p:spPr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חנות בגדים </a:t>
            </a:r>
            <a:r>
              <a:rPr lang="he-IL" sz="3200" dirty="0"/>
              <a:t>(המשך, סוף עונה בחנות ב')</a:t>
            </a:r>
            <a:endParaRPr lang="he-IL" dirty="0"/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4294967295"/>
          </p:nvPr>
        </p:nvSpPr>
        <p:spPr>
          <a:xfrm>
            <a:off x="3259947" y="1346199"/>
            <a:ext cx="8212386" cy="504613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2B4BC"/>
                </a:solidFill>
              </a:rPr>
              <a:t>ג. </a:t>
            </a:r>
            <a:r>
              <a:rPr lang="he-IL" sz="2800" b="1" dirty="0">
                <a:solidFill>
                  <a:srgbClr val="192A72"/>
                </a:solidFill>
              </a:rPr>
              <a:t>בחנות בגדים ב' היה מחיר השמלה לפני סוף העונה כמו מחיר השמלה בחנות א' לפני סוף העונה.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92A72"/>
                </a:solidFill>
              </a:rPr>
              <a:t>בסוף העונה ירד מחיר השמלה בחנות ב' ב- 60%.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92A72"/>
                </a:solidFill>
              </a:rPr>
              <a:t>גבי טענה כי בסוף העונה חברי המועדון של חנות א' ישלמו עבור השמלה אותו מחיר כמו בחנות ב'.</a:t>
            </a:r>
          </a:p>
          <a:p>
            <a:pPr algn="just">
              <a:spcAft>
                <a:spcPts val="600"/>
              </a:spcAft>
            </a:pPr>
            <a:r>
              <a:rPr lang="he-IL" sz="2800" b="1" dirty="0">
                <a:solidFill>
                  <a:srgbClr val="192A72"/>
                </a:solidFill>
              </a:rPr>
              <a:t>האם גבי צודקת?</a:t>
            </a:r>
          </a:p>
          <a:p>
            <a:pPr algn="just">
              <a:spcAft>
                <a:spcPts val="600"/>
              </a:spcAft>
            </a:pPr>
            <a:r>
              <a:rPr lang="he-IL" sz="2800" b="1" dirty="0">
                <a:solidFill>
                  <a:srgbClr val="192A72"/>
                </a:solidFill>
              </a:rPr>
              <a:t>אם גבי טועה, מי ישלם יותר ומי פחות?</a:t>
            </a:r>
            <a:endParaRPr lang="he-IL" sz="2800" dirty="0">
              <a:solidFill>
                <a:srgbClr val="192A72"/>
              </a:solidFill>
            </a:endParaRPr>
          </a:p>
          <a:p>
            <a:pPr marL="400090" lvl="1" indent="0">
              <a:buNone/>
            </a:pPr>
            <a:endParaRPr lang="he-IL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CBA388-2296-4659-92AE-CEEF02FF6094}"/>
              </a:ext>
            </a:extLst>
          </p:cNvPr>
          <p:cNvSpPr txBox="1"/>
          <p:nvPr/>
        </p:nvSpPr>
        <p:spPr>
          <a:xfrm>
            <a:off x="3259946" y="6302410"/>
            <a:ext cx="7128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i="1" dirty="0"/>
              <a:t>מבוסס על שאלה מס' 1 משאלון 381, חורף תשע"ו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509257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מה למדנו היום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537543" cy="540070"/>
          </a:xfrm>
        </p:spPr>
        <p:txBody>
          <a:bodyPr/>
          <a:lstStyle/>
          <a:p>
            <a:r>
              <a:rPr lang="he-IL" dirty="0">
                <a:sym typeface="Varela Round"/>
              </a:rPr>
              <a:t>בעיות קנייה ומכירה</a:t>
            </a:r>
            <a:endParaRPr lang="he-IL" dirty="0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515274" y="1725460"/>
            <a:ext cx="8306994" cy="415305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גדול ב- %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גדול פי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מציאת אחוז מאחוז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מהו אחוז הרווח?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בכמה אחוזים עלה?</a:t>
            </a:r>
          </a:p>
        </p:txBody>
      </p:sp>
    </p:spTree>
    <p:extLst>
      <p:ext uri="{BB962C8B-B14F-4D97-AF65-F5344CB8AC3E}">
        <p14:creationId xmlns:p14="http://schemas.microsoft.com/office/powerpoint/2010/main" val="3372211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534" y="2695671"/>
            <a:ext cx="9208400" cy="1924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4" tIns="121904" rIns="121904" bIns="121904" anchor="t" anchorCtr="0">
            <a:noAutofit/>
          </a:bodyPr>
          <a:lstStyle/>
          <a:p>
            <a:pPr marL="609600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" y="1640677"/>
            <a:ext cx="12192001" cy="1260164"/>
          </a:xfrm>
        </p:spPr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שאלות מילוליות | קנייה ומכירה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1" y="2803497"/>
            <a:ext cx="12192001" cy="7652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מתמטיקה, יב | 3 יחל | </a:t>
            </a:r>
            <a:r>
              <a:rPr lang="he-IL" b="0" dirty="0">
                <a:sym typeface="Varela Round"/>
              </a:rPr>
              <a:t>מפגש 1 מתוך 3</a:t>
            </a:r>
            <a:r>
              <a:rPr lang="he-IL" dirty="0">
                <a:sym typeface="Varela Round"/>
              </a:rPr>
              <a:t> </a:t>
            </a:r>
            <a:endParaRPr lang="he-IL" sz="4000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>
          <a:xfrm>
            <a:off x="1" y="3655861"/>
            <a:ext cx="12192001" cy="720094"/>
          </a:xfrm>
        </p:spPr>
        <p:txBody>
          <a:bodyPr/>
          <a:lstStyle/>
          <a:p>
            <a:r>
              <a:rPr lang="he-IL" sz="3200" dirty="0">
                <a:sym typeface="Varela Round"/>
              </a:rPr>
              <a:t>שם המורה: אלי נצר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73" y="1185389"/>
            <a:ext cx="8537543" cy="540070"/>
          </a:xfrm>
        </p:spPr>
        <p:txBody>
          <a:bodyPr/>
          <a:lstStyle/>
          <a:p>
            <a:r>
              <a:rPr lang="he-IL" dirty="0">
                <a:sym typeface="Varela Round"/>
              </a:rPr>
              <a:t>בעיות קנייה ומכירה</a:t>
            </a:r>
            <a:endParaRPr lang="he-IL" dirty="0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515274" y="1725460"/>
            <a:ext cx="8306994" cy="4153058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חנות תכשיטים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גלידה בחופשת הקיץ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שולחנות וכיסאות</a:t>
            </a:r>
          </a:p>
          <a:p>
            <a:pPr>
              <a:lnSpc>
                <a:spcPct val="200000"/>
              </a:lnSpc>
            </a:pPr>
            <a:r>
              <a:rPr lang="he-IL" dirty="0">
                <a:solidFill>
                  <a:schemeClr val="tx1"/>
                </a:solidFill>
              </a:rPr>
              <a:t>חנות בגדים</a:t>
            </a:r>
          </a:p>
          <a:p>
            <a:pPr>
              <a:lnSpc>
                <a:spcPct val="200000"/>
              </a:lnSpc>
            </a:pPr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8DE8A0B-83B6-459A-A218-2C73D967D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59947" y="1262063"/>
            <a:ext cx="8483175" cy="5500039"/>
          </a:xfrm>
        </p:spPr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חנות תכשיטים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4294967295"/>
          </p:nvPr>
        </p:nvSpPr>
        <p:spPr>
          <a:xfrm>
            <a:off x="3259947" y="1346199"/>
            <a:ext cx="8212386" cy="5046133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he-IL" sz="2800" dirty="0"/>
              <a:t>בחנות תכשיטים מוכרים טבעות ושעונים.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he-IL" sz="2800" dirty="0"/>
              <a:t>המחיר של כל טבעת הוא קבוע, וגבוה ב-60% ממחירו של כל שעון (שגם הוא קבוע).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he-IL" sz="2800" dirty="0"/>
              <a:t>המחיר של 4 טבעות </a:t>
            </a:r>
            <a:r>
              <a:rPr lang="he-IL" sz="2800"/>
              <a:t>הוא 4,032 </a:t>
            </a:r>
            <a:r>
              <a:rPr lang="he-IL" sz="2800" dirty="0"/>
              <a:t>ש"ח.</a:t>
            </a:r>
          </a:p>
          <a:p>
            <a:pPr marL="0" indent="0">
              <a:spcAft>
                <a:spcPts val="600"/>
              </a:spcAft>
              <a:buNone/>
            </a:pPr>
            <a:endParaRPr lang="he-IL" sz="2800" dirty="0"/>
          </a:p>
          <a:p>
            <a:pPr marL="0" indent="0">
              <a:spcAft>
                <a:spcPts val="600"/>
              </a:spcAft>
              <a:buNone/>
            </a:pPr>
            <a:r>
              <a:rPr lang="he-IL" sz="2800" dirty="0"/>
              <a:t>סעיף א':</a:t>
            </a:r>
            <a:r>
              <a:rPr lang="en-US" sz="2800" dirty="0"/>
              <a:t> </a:t>
            </a:r>
            <a:endParaRPr lang="he-IL" sz="2800" dirty="0"/>
          </a:p>
          <a:p>
            <a:pPr marL="914440" lvl="1" indent="-514350">
              <a:buFont typeface="+mj-lt"/>
              <a:buAutoNum type="romanLcPeriod"/>
            </a:pPr>
            <a:r>
              <a:rPr lang="he-IL" sz="2400" dirty="0"/>
              <a:t>מהו המחיר של טבעת אחת?</a:t>
            </a:r>
          </a:p>
          <a:p>
            <a:pPr marL="914440" lvl="1" indent="-514350">
              <a:buFont typeface="+mj-lt"/>
              <a:buAutoNum type="romanLcPeriod"/>
            </a:pPr>
            <a:r>
              <a:rPr lang="he-IL" sz="2400" dirty="0"/>
              <a:t>מהו המחיר של שעון אחד?</a:t>
            </a:r>
          </a:p>
          <a:p>
            <a:pPr marL="914440" lvl="1" indent="-514350">
              <a:buFont typeface="+mj-lt"/>
              <a:buAutoNum type="romanLcPeriod"/>
            </a:pPr>
            <a:r>
              <a:rPr lang="he-IL" sz="2400" dirty="0">
                <a:highlight>
                  <a:srgbClr val="FFFF00"/>
                </a:highlight>
              </a:rPr>
              <a:t>בכמה אחוזים </a:t>
            </a:r>
            <a:r>
              <a:rPr lang="he-IL" sz="2400" dirty="0"/>
              <a:t>נמוך מחיר השעון לעומת מחיר הטבעת?</a:t>
            </a:r>
          </a:p>
          <a:p>
            <a:pPr marL="400090" lvl="1" indent="0">
              <a:buNone/>
            </a:pPr>
            <a:endParaRPr lang="he-IL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CBA388-2296-4659-92AE-CEEF02FF6094}"/>
              </a:ext>
            </a:extLst>
          </p:cNvPr>
          <p:cNvSpPr txBox="1"/>
          <p:nvPr/>
        </p:nvSpPr>
        <p:spPr>
          <a:xfrm>
            <a:off x="3259946" y="6302410"/>
            <a:ext cx="7128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i="1" dirty="0"/>
              <a:t>מבוסס על שאלה מס' 1 משאלון 381, מועד קיץ תשע"ח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351067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8DE8A0B-83B6-459A-A218-2C73D967D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59947" y="1262063"/>
            <a:ext cx="8483175" cy="5500039"/>
          </a:xfrm>
        </p:spPr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חנות תכשיטים </a:t>
            </a:r>
            <a:r>
              <a:rPr lang="he-IL" sz="3200" dirty="0"/>
              <a:t>(המשך)</a:t>
            </a:r>
            <a:endParaRPr lang="he-IL" dirty="0"/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4294967295"/>
          </p:nvPr>
        </p:nvSpPr>
        <p:spPr>
          <a:xfrm>
            <a:off x="3259947" y="1346199"/>
            <a:ext cx="8212386" cy="5046133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he-IL" sz="2800" dirty="0"/>
              <a:t>סעיף ב':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he-IL" sz="2800" dirty="0"/>
              <a:t>בחנות נמכרו 22 פריטים (טבעות ושעונים) בעסקה שסכומה 17,262 ש"ח. </a:t>
            </a:r>
            <a:r>
              <a:rPr lang="he-IL" sz="2800" dirty="0">
                <a:highlight>
                  <a:srgbClr val="FFFF00"/>
                </a:highlight>
              </a:rPr>
              <a:t>כמה</a:t>
            </a:r>
            <a:r>
              <a:rPr lang="he-IL" sz="2800" dirty="0"/>
              <a:t> טבעות ו</a:t>
            </a:r>
            <a:r>
              <a:rPr lang="he-IL" sz="2800" dirty="0">
                <a:highlight>
                  <a:srgbClr val="FFFF00"/>
                </a:highlight>
              </a:rPr>
              <a:t>כמה</a:t>
            </a:r>
            <a:r>
              <a:rPr lang="he-IL" sz="2800" dirty="0"/>
              <a:t> שעונים נמכרו בעסקה זו?</a:t>
            </a:r>
          </a:p>
          <a:p>
            <a:pPr marL="400090" lvl="1" indent="0">
              <a:buNone/>
            </a:pPr>
            <a:endParaRPr lang="he-IL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CBA388-2296-4659-92AE-CEEF02FF6094}"/>
              </a:ext>
            </a:extLst>
          </p:cNvPr>
          <p:cNvSpPr txBox="1"/>
          <p:nvPr/>
        </p:nvSpPr>
        <p:spPr>
          <a:xfrm>
            <a:off x="3259946" y="6302410"/>
            <a:ext cx="7128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i="1" dirty="0"/>
              <a:t>מבוסס על שאלה מס' 1 משאלון 381, מועד קיץ תשע"ח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32746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8DE8A0B-83B6-459A-A218-2C73D967D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59947" y="1262063"/>
            <a:ext cx="8483175" cy="5500039"/>
          </a:xfrm>
        </p:spPr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קופסאות גלידה בחופשת הקיץ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4294967295"/>
          </p:nvPr>
        </p:nvSpPr>
        <p:spPr>
          <a:xfrm>
            <a:off x="3259947" y="1346199"/>
            <a:ext cx="8212386" cy="504613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/>
              <a:t>בעל מכולת הזמין קופסאות גלידה בחודש יולי ובחודש אוגוסט. ביולי הוא שילם עבור כל קופסת גלידה 24 ש"ח. באוגוסט עלה המחיר, ובעל המכולת שילם 27 ש"ח בעבור כל קופסת גלידה.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/>
              <a:t>בעל המכולת הזמין פי שניים קופסאות גלידה באוגוסט מאשר ביולי. הוא שילם סך הכל 6,162 ש"ח.</a:t>
            </a:r>
          </a:p>
          <a:p>
            <a:pPr marL="0" indent="0">
              <a:spcAft>
                <a:spcPts val="600"/>
              </a:spcAft>
              <a:buNone/>
            </a:pPr>
            <a:endParaRPr lang="he-IL" sz="2800" b="1" dirty="0"/>
          </a:p>
          <a:p>
            <a:pPr marL="400090" lvl="1" indent="0">
              <a:buNone/>
            </a:pPr>
            <a:endParaRPr lang="he-IL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CBA388-2296-4659-92AE-CEEF02FF6094}"/>
              </a:ext>
            </a:extLst>
          </p:cNvPr>
          <p:cNvSpPr txBox="1"/>
          <p:nvPr/>
        </p:nvSpPr>
        <p:spPr>
          <a:xfrm>
            <a:off x="3259946" y="6302410"/>
            <a:ext cx="7128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i="1" dirty="0"/>
              <a:t>מבוסס על שאלה מס' 1 משאלון 381, מועד ב' קיץ תשע"ז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962185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8DE8A0B-83B6-459A-A218-2C73D967D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59947" y="1262063"/>
            <a:ext cx="8483175" cy="5500039"/>
          </a:xfrm>
        </p:spPr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קופסאות גלידה בחופשת הקיץ</a:t>
            </a:r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4294967295"/>
          </p:nvPr>
        </p:nvSpPr>
        <p:spPr>
          <a:xfrm>
            <a:off x="3259947" y="1346199"/>
            <a:ext cx="8212386" cy="504613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2B4BC"/>
                </a:solidFill>
              </a:rPr>
              <a:t>בעל מכולת הזמין קופסאות גלידה בחודש יולי ובחודש אוגוסט. ביולי הוא שילם עבור כל קופסת גלידה 24 ש"ח. באוגוסט עלה המחיר, ובעל המכולת שילם 27 ש"ח בעבור כל קופסת גלידה.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2B4BC"/>
                </a:solidFill>
              </a:rPr>
              <a:t>בעל המכולת הזמין פי שניים קופסאות גלידה באוגוסט מאשר ביולי. הוא שילם סך הכל 6,162 ש"ח.</a:t>
            </a:r>
          </a:p>
          <a:p>
            <a:pPr marL="0" indent="0">
              <a:spcAft>
                <a:spcPts val="600"/>
              </a:spcAft>
              <a:buNone/>
            </a:pPr>
            <a:endParaRPr lang="he-IL" sz="2800" b="1" dirty="0"/>
          </a:p>
          <a:p>
            <a:pPr marL="0" indent="0">
              <a:spcAft>
                <a:spcPts val="600"/>
              </a:spcAft>
              <a:buNone/>
            </a:pPr>
            <a:r>
              <a:rPr lang="he-IL" sz="2800" b="1" dirty="0"/>
              <a:t>א. כמה קופסאות הזמין בעל המכולת בכל חודש?</a:t>
            </a:r>
            <a:endParaRPr lang="he-IL" sz="2800" dirty="0"/>
          </a:p>
          <a:p>
            <a:pPr marL="400090" lvl="1" indent="0">
              <a:buNone/>
            </a:pPr>
            <a:endParaRPr lang="he-IL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CBA388-2296-4659-92AE-CEEF02FF6094}"/>
              </a:ext>
            </a:extLst>
          </p:cNvPr>
          <p:cNvSpPr txBox="1"/>
          <p:nvPr/>
        </p:nvSpPr>
        <p:spPr>
          <a:xfrm>
            <a:off x="3259946" y="6302410"/>
            <a:ext cx="7128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i="1" dirty="0"/>
              <a:t>מבוסס על שאלה מס' 1 משאלון 381, מועד ב' קיץ תשע"ז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827731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8DE8A0B-83B6-459A-A218-2C73D967D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59947" y="1262063"/>
            <a:ext cx="8483175" cy="5500039"/>
          </a:xfrm>
        </p:spPr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קופסאות גלידה בחופשת הקיץ </a:t>
            </a:r>
            <a:r>
              <a:rPr lang="he-IL" sz="3200" dirty="0"/>
              <a:t>(המשך)</a:t>
            </a:r>
            <a:endParaRPr lang="he-IL" dirty="0"/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4294967295"/>
          </p:nvPr>
        </p:nvSpPr>
        <p:spPr>
          <a:xfrm>
            <a:off x="3259947" y="1346199"/>
            <a:ext cx="8212386" cy="504613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/>
              <a:t>ב. </a:t>
            </a:r>
            <a:r>
              <a:rPr lang="he-IL" sz="2800" b="1" dirty="0">
                <a:highlight>
                  <a:srgbClr val="FFFF00"/>
                </a:highlight>
              </a:rPr>
              <a:t>בכמה אחוזים </a:t>
            </a:r>
            <a:r>
              <a:rPr lang="he-IL" sz="2800" b="1" dirty="0"/>
              <a:t>עלה המחיר של קופסת גלידה באוגוסט </a:t>
            </a:r>
            <a:r>
              <a:rPr lang="he-IL" sz="2800" b="1" dirty="0">
                <a:highlight>
                  <a:srgbClr val="FFFF00"/>
                </a:highlight>
              </a:rPr>
              <a:t>לעומת</a:t>
            </a:r>
            <a:r>
              <a:rPr lang="he-IL" sz="2800" b="1" dirty="0"/>
              <a:t> מחירה ביולי?</a:t>
            </a:r>
          </a:p>
          <a:p>
            <a:pPr marL="400090" lvl="1" indent="0">
              <a:buNone/>
            </a:pPr>
            <a:endParaRPr lang="he-IL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CBA388-2296-4659-92AE-CEEF02FF6094}"/>
              </a:ext>
            </a:extLst>
          </p:cNvPr>
          <p:cNvSpPr txBox="1"/>
          <p:nvPr/>
        </p:nvSpPr>
        <p:spPr>
          <a:xfrm>
            <a:off x="3259946" y="6302410"/>
            <a:ext cx="7128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i="1" dirty="0"/>
              <a:t>מבוסס על שאלה מס' 1 משאלון 381, מועד ב' קיץ תשע"ז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52112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8DE8A0B-83B6-459A-A218-2C73D967D6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59947" y="1262063"/>
            <a:ext cx="8483175" cy="5500039"/>
          </a:xfrm>
        </p:spPr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קופסאות גלידה בחופשת הקיץ </a:t>
            </a:r>
            <a:r>
              <a:rPr lang="he-IL" sz="3200" dirty="0"/>
              <a:t>(המשך)</a:t>
            </a:r>
            <a:endParaRPr lang="he-IL" dirty="0"/>
          </a:p>
        </p:txBody>
      </p:sp>
      <p:sp>
        <p:nvSpPr>
          <p:cNvPr id="14" name="מציין מיקום טקסט 13"/>
          <p:cNvSpPr>
            <a:spLocks noGrp="1"/>
          </p:cNvSpPr>
          <p:nvPr>
            <p:ph type="body" sz="quarter" idx="4294967295"/>
          </p:nvPr>
        </p:nvSpPr>
        <p:spPr>
          <a:xfrm>
            <a:off x="3259947" y="1346199"/>
            <a:ext cx="8212386" cy="5046133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>
                <a:solidFill>
                  <a:srgbClr val="12B4BC"/>
                </a:solidFill>
              </a:rPr>
              <a:t>ב. בכמה אחוזים עלה המחיר של קופסת גלידה באוגוסט לעומת מחירה ביולי?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he-IL" sz="2800" b="1" dirty="0"/>
              <a:t>ג. (1) כמה שילם בעל המכולת בעבור </a:t>
            </a:r>
            <a:r>
              <a:rPr lang="he-IL" sz="2800" b="1" dirty="0">
                <a:highlight>
                  <a:srgbClr val="FFFF00"/>
                </a:highlight>
              </a:rPr>
              <a:t>כל</a:t>
            </a:r>
            <a:r>
              <a:rPr lang="he-IL" sz="2800" b="1" dirty="0"/>
              <a:t> קופסאות הגלידה שהזמין באוגוסט?</a:t>
            </a:r>
          </a:p>
          <a:p>
            <a:pPr marL="400090" lvl="1" indent="0">
              <a:buNone/>
            </a:pPr>
            <a:endParaRPr lang="he-IL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CBA388-2296-4659-92AE-CEEF02FF6094}"/>
              </a:ext>
            </a:extLst>
          </p:cNvPr>
          <p:cNvSpPr txBox="1"/>
          <p:nvPr/>
        </p:nvSpPr>
        <p:spPr>
          <a:xfrm>
            <a:off x="3259946" y="6302410"/>
            <a:ext cx="7128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i="1" dirty="0"/>
              <a:t>מבוסס על שאלה מס' 1 משאלון 381, מועד ב' קיץ תשע"ז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2290477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BC5EDA375467EC43A4137E1DF2BCA2FB" ma:contentTypeVersion="7" ma:contentTypeDescription="צור מסמך חדש." ma:contentTypeScope="" ma:versionID="cec123d5bacf066b6a09b434c1769cf8">
  <xsd:schema xmlns:xsd="http://www.w3.org/2001/XMLSchema" xmlns:xs="http://www.w3.org/2001/XMLSchema" xmlns:p="http://schemas.microsoft.com/office/2006/metadata/properties" xmlns:ns3="b65e7b99-edb8-4f2e-9c99-0d8a01b50112" targetNamespace="http://schemas.microsoft.com/office/2006/metadata/properties" ma:root="true" ma:fieldsID="074dbabbfb5bf108858c1ba501f8395f" ns3:_="">
    <xsd:import namespace="b65e7b99-edb8-4f2e-9c99-0d8a01b5011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5e7b99-edb8-4f2e-9c99-0d8a01b501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8460C79-5CB7-4325-90A7-A67790B4EF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80E7270-30A7-49A2-A0D4-928280D971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5e7b99-edb8-4f2e-9c99-0d8a01b501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5C8AAB-FFB8-429C-8204-9D1A448E3AB2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b65e7b99-edb8-4f2e-9c99-0d8a01b50112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3297</TotalTime>
  <Words>946</Words>
  <Application>Microsoft Office PowerPoint</Application>
  <PresentationFormat>Widescreen</PresentationFormat>
  <Paragraphs>93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Varela Round</vt:lpstr>
      <vt:lpstr>ערכת נושא Office</vt:lpstr>
      <vt:lpstr>מערכת שידורים לאומית</vt:lpstr>
      <vt:lpstr>שאלות מילוליות | קנייה ומכירה</vt:lpstr>
      <vt:lpstr>מה נלמד היום </vt:lpstr>
      <vt:lpstr>חנות תכשיטים</vt:lpstr>
      <vt:lpstr>חנות תכשיטים (המשך)</vt:lpstr>
      <vt:lpstr>קופסאות גלידה בחופשת הקיץ</vt:lpstr>
      <vt:lpstr>קופסאות גלידה בחופשת הקיץ</vt:lpstr>
      <vt:lpstr>קופסאות גלידה בחופשת הקיץ (המשך)</vt:lpstr>
      <vt:lpstr>קופסאות גלידה בחופשת הקיץ (המשך)</vt:lpstr>
      <vt:lpstr>קופסאות גלידה בחופשת הקיץ (המשך)</vt:lpstr>
      <vt:lpstr>שולחנות כסאות ואחוזים</vt:lpstr>
      <vt:lpstr>שולחנות כסאות ואחוזים (המשך)</vt:lpstr>
      <vt:lpstr>חנות בגדים</vt:lpstr>
      <vt:lpstr>חנות בגדים</vt:lpstr>
      <vt:lpstr>חנות בגדים (המשך, סוף עונה)</vt:lpstr>
      <vt:lpstr>חנות בגדים (המשך, סוף עונה בחנות ב')</vt:lpstr>
      <vt:lpstr>מה למדנו היום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Eli Netzer</cp:lastModifiedBy>
  <cp:revision>76</cp:revision>
  <dcterms:created xsi:type="dcterms:W3CDTF">2020-03-15T19:13:03Z</dcterms:created>
  <dcterms:modified xsi:type="dcterms:W3CDTF">2020-05-01T18:33:33Z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0x010100BC5EDA375467EC43A4137E1DF2BCA2FB</vt:lpwstr>
  </property>
</Properties>
</file>