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7" r:id="rId2"/>
    <p:sldId id="262" r:id="rId3"/>
    <p:sldId id="263" r:id="rId4"/>
    <p:sldId id="288" r:id="rId5"/>
    <p:sldId id="311" r:id="rId6"/>
    <p:sldId id="289" r:id="rId7"/>
    <p:sldId id="303" r:id="rId8"/>
    <p:sldId id="300" r:id="rId9"/>
    <p:sldId id="306" r:id="rId10"/>
    <p:sldId id="304" r:id="rId11"/>
    <p:sldId id="305" r:id="rId12"/>
    <p:sldId id="307" r:id="rId13"/>
    <p:sldId id="308" r:id="rId14"/>
    <p:sldId id="309" r:id="rId15"/>
    <p:sldId id="310" r:id="rId16"/>
    <p:sldId id="302" r:id="rId17"/>
    <p:sldId id="295" r:id="rId18"/>
    <p:sldId id="296" r:id="rId19"/>
    <p:sldId id="291" r:id="rId20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מקטע ברירת מחדל" id="{0336B033-9711-4A43-8F6B-447C80ED12D1}">
          <p14:sldIdLst>
            <p14:sldId id="257"/>
            <p14:sldId id="262"/>
            <p14:sldId id="263"/>
            <p14:sldId id="288"/>
            <p14:sldId id="311"/>
            <p14:sldId id="289"/>
            <p14:sldId id="303"/>
          </p14:sldIdLst>
        </p14:section>
        <p14:section name="מקטע ללא כותרת" id="{44FA1D7C-EDE9-44DF-89F1-A19403810051}">
          <p14:sldIdLst>
            <p14:sldId id="300"/>
            <p14:sldId id="306"/>
            <p14:sldId id="304"/>
            <p14:sldId id="305"/>
            <p14:sldId id="307"/>
            <p14:sldId id="308"/>
            <p14:sldId id="309"/>
            <p14:sldId id="310"/>
            <p14:sldId id="302"/>
            <p14:sldId id="295"/>
            <p14:sldId id="296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נטע ויינברגר" initials="נו" lastIdx="1" clrIdx="0">
    <p:extLst>
      <p:ext uri="{19B8F6BF-5375-455C-9EA6-DF929625EA0E}">
        <p15:presenceInfo xmlns:p15="http://schemas.microsoft.com/office/powerpoint/2012/main" userId="נטע ויינברגר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2A72"/>
    <a:srgbClr val="12B4BC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615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71" y="58"/>
      </p:cViewPr>
      <p:guideLst>
        <p:guide orient="horz" pos="2160"/>
        <p:guide pos="384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CF09E7-5A00-4F0B-89C7-80DF15B72F54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72D412F5-3696-4F2B-8B35-456DDE71AE31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גישות מתקדמות</a:t>
          </a:r>
        </a:p>
      </dgm:t>
    </dgm:pt>
    <dgm:pt modelId="{55E88BEC-618B-45FC-B882-28D9BCFCE475}" type="parTrans" cxnId="{860DBE5E-5B63-40AB-9B2F-149AC8DC615F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76B2D52-8B0A-4C9F-9CF4-704AA558C156}" type="sibTrans" cxnId="{860DBE5E-5B63-40AB-9B2F-149AC8DC615F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16573E9-6DB2-4F46-B7C9-AD066DBB6EC4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</a:t>
          </a:r>
          <a:r>
            <a:rPr lang="he-IL" dirty="0" err="1">
              <a:latin typeface="Varela Round" panose="00000500000000000000" pitchFamily="2" charset="-79"/>
              <a:cs typeface="Varela Round" panose="00000500000000000000" pitchFamily="2" charset="-79"/>
            </a:rPr>
            <a:t>עסקאית</a:t>
          </a:r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/מתגמלת</a:t>
          </a:r>
        </a:p>
      </dgm:t>
    </dgm:pt>
    <dgm:pt modelId="{06306BB1-3E50-4BE8-9ABA-BC246E925076}" type="parTrans" cxnId="{1220E5B1-0BBE-4F3A-9521-11447105D13A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02AD55A-41F1-4A9B-9F2D-949C14B8AF90}" type="sibTrans" cxnId="{1220E5B1-0BBE-4F3A-9521-11447105D13A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A05B02E3-0488-4660-A182-F7BE6862CEFC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מעצבת/ מתמירה</a:t>
          </a:r>
        </a:p>
      </dgm:t>
    </dgm:pt>
    <dgm:pt modelId="{62F02EE5-8C3F-4C10-B34B-1819AAC8BE56}" type="parTrans" cxnId="{9D646BAC-C7F6-49A6-9D07-5B7F7552871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8E72811B-995B-4BE1-8C3F-4888B88378B4}" type="sibTrans" cxnId="{9D646BAC-C7F6-49A6-9D07-5B7F7552871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7DF476BF-BBEF-43FB-959A-84486255C04C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גישות מסורתיות</a:t>
          </a:r>
        </a:p>
      </dgm:t>
    </dgm:pt>
    <dgm:pt modelId="{2CFF99A0-CD3D-4248-86E4-17EB700244CE}" type="parTrans" cxnId="{35C9BF8F-948A-44D0-84DE-14CFED93C9E5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C9CEF338-07A5-4D86-BB26-DD9A85F84188}" type="sibTrans" cxnId="{35C9BF8F-948A-44D0-84DE-14CFED93C9E5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9BACAD0-07CF-4B49-9F51-809BE8D7EE2D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סמכותית</a:t>
          </a:r>
        </a:p>
      </dgm:t>
    </dgm:pt>
    <dgm:pt modelId="{57E899F1-F9E3-42B0-AEE1-8DB87D2189C0}" type="parTrans" cxnId="{841FC448-E293-4CA7-9861-E9E837F40B76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82776B8-E4DD-48C9-837E-90E8EF619D54}" type="sibTrans" cxnId="{841FC448-E293-4CA7-9861-E9E837F40B76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69096962-8D8F-49BE-86DD-F52BDBB76D3F}">
      <dgm:prSet phldrT="[טקסט]"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נמנעת</a:t>
          </a:r>
        </a:p>
      </dgm:t>
    </dgm:pt>
    <dgm:pt modelId="{A0549B63-37B4-4288-9EC2-DA28763CCD30}" type="parTrans" cxnId="{B2C04FE9-93B0-47E2-BF75-989070333B0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E35673C-471D-4DA5-8746-7AD7AC39BF03}" type="sibTrans" cxnId="{B2C04FE9-93B0-47E2-BF75-989070333B07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D3B162A0-A816-4BD3-A4FC-779C3BB2C283}">
      <dgm:prSet/>
      <dgm:spPr/>
      <dgm:t>
        <a:bodyPr/>
        <a:lstStyle/>
        <a:p>
          <a:pPr rtl="1"/>
          <a:r>
            <a:rPr lang="he-IL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דמוקרטית</a:t>
          </a:r>
        </a:p>
      </dgm:t>
    </dgm:pt>
    <dgm:pt modelId="{7AC307ED-BE49-4DDC-AD53-7AEE72203974}" type="parTrans" cxnId="{081CA33A-6E99-4C21-8601-5EB52CA69BF0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288DB05C-152E-4D9E-8A3C-484E88740CE1}" type="sibTrans" cxnId="{081CA33A-6E99-4C21-8601-5EB52CA69BF0}">
      <dgm:prSet/>
      <dgm:spPr/>
      <dgm:t>
        <a:bodyPr/>
        <a:lstStyle/>
        <a:p>
          <a:pPr rtl="1"/>
          <a:endParaRPr lang="he-IL">
            <a:latin typeface="Varela Round" panose="00000500000000000000" pitchFamily="2" charset="-79"/>
            <a:cs typeface="Varela Round" panose="00000500000000000000" pitchFamily="2" charset="-79"/>
          </a:endParaRPr>
        </a:p>
      </dgm:t>
    </dgm:pt>
    <dgm:pt modelId="{BAC745B9-27D6-435F-8EAD-029D930A30E5}" type="pres">
      <dgm:prSet presAssocID="{C1CF09E7-5A00-4F0B-89C7-80DF15B72F54}" presName="Name0" presStyleCnt="0">
        <dgm:presLayoutVars>
          <dgm:dir/>
          <dgm:animLvl val="lvl"/>
          <dgm:resizeHandles val="exact"/>
        </dgm:presLayoutVars>
      </dgm:prSet>
      <dgm:spPr/>
    </dgm:pt>
    <dgm:pt modelId="{0DFAEE81-4522-4C8B-A4E1-5F77A37F3BC0}" type="pres">
      <dgm:prSet presAssocID="{72D412F5-3696-4F2B-8B35-456DDE71AE31}" presName="vertFlow" presStyleCnt="0"/>
      <dgm:spPr/>
    </dgm:pt>
    <dgm:pt modelId="{90528E0A-C1ED-4606-91BD-BA10D156E6CB}" type="pres">
      <dgm:prSet presAssocID="{72D412F5-3696-4F2B-8B35-456DDE71AE31}" presName="header" presStyleLbl="node1" presStyleIdx="0" presStyleCnt="2"/>
      <dgm:spPr/>
    </dgm:pt>
    <dgm:pt modelId="{21F1AE68-760F-4F47-8D1C-80EB6FB78431}" type="pres">
      <dgm:prSet presAssocID="{06306BB1-3E50-4BE8-9ABA-BC246E925076}" presName="parTrans" presStyleLbl="sibTrans2D1" presStyleIdx="0" presStyleCnt="5"/>
      <dgm:spPr/>
    </dgm:pt>
    <dgm:pt modelId="{8C3410A0-7AC2-46CF-A158-18A8720E2276}" type="pres">
      <dgm:prSet presAssocID="{216573E9-6DB2-4F46-B7C9-AD066DBB6EC4}" presName="child" presStyleLbl="alignAccFollowNode1" presStyleIdx="0" presStyleCnt="5">
        <dgm:presLayoutVars>
          <dgm:chMax val="0"/>
          <dgm:bulletEnabled val="1"/>
        </dgm:presLayoutVars>
      </dgm:prSet>
      <dgm:spPr/>
    </dgm:pt>
    <dgm:pt modelId="{A3392C34-5B03-4FC4-816B-D19CA021DA37}" type="pres">
      <dgm:prSet presAssocID="{B02AD55A-41F1-4A9B-9F2D-949C14B8AF90}" presName="sibTrans" presStyleLbl="sibTrans2D1" presStyleIdx="1" presStyleCnt="5"/>
      <dgm:spPr/>
    </dgm:pt>
    <dgm:pt modelId="{B360997D-03A4-4955-9E66-8EC5FD1545C0}" type="pres">
      <dgm:prSet presAssocID="{A05B02E3-0488-4660-A182-F7BE6862CEFC}" presName="child" presStyleLbl="alignAccFollowNode1" presStyleIdx="1" presStyleCnt="5">
        <dgm:presLayoutVars>
          <dgm:chMax val="0"/>
          <dgm:bulletEnabled val="1"/>
        </dgm:presLayoutVars>
      </dgm:prSet>
      <dgm:spPr/>
    </dgm:pt>
    <dgm:pt modelId="{5EBFE589-EE96-41B7-80EF-05340F80F4B4}" type="pres">
      <dgm:prSet presAssocID="{72D412F5-3696-4F2B-8B35-456DDE71AE31}" presName="hSp" presStyleCnt="0"/>
      <dgm:spPr/>
    </dgm:pt>
    <dgm:pt modelId="{58CE9D84-F486-4AF7-8472-B73C8EA32848}" type="pres">
      <dgm:prSet presAssocID="{7DF476BF-BBEF-43FB-959A-84486255C04C}" presName="vertFlow" presStyleCnt="0"/>
      <dgm:spPr/>
    </dgm:pt>
    <dgm:pt modelId="{812EFB7D-5660-4601-A032-C534A23CB955}" type="pres">
      <dgm:prSet presAssocID="{7DF476BF-BBEF-43FB-959A-84486255C04C}" presName="header" presStyleLbl="node1" presStyleIdx="1" presStyleCnt="2"/>
      <dgm:spPr/>
    </dgm:pt>
    <dgm:pt modelId="{3E1D94AD-B335-4F8D-9C4E-FAE9BB314DAC}" type="pres">
      <dgm:prSet presAssocID="{57E899F1-F9E3-42B0-AEE1-8DB87D2189C0}" presName="parTrans" presStyleLbl="sibTrans2D1" presStyleIdx="2" presStyleCnt="5"/>
      <dgm:spPr/>
    </dgm:pt>
    <dgm:pt modelId="{3BE771D7-AF1A-4E09-BAD0-EB3FCEE6FFDC}" type="pres">
      <dgm:prSet presAssocID="{D9BACAD0-07CF-4B49-9F51-809BE8D7EE2D}" presName="child" presStyleLbl="alignAccFollowNode1" presStyleIdx="2" presStyleCnt="5">
        <dgm:presLayoutVars>
          <dgm:chMax val="0"/>
          <dgm:bulletEnabled val="1"/>
        </dgm:presLayoutVars>
      </dgm:prSet>
      <dgm:spPr/>
    </dgm:pt>
    <dgm:pt modelId="{6D61BE1B-A691-44FC-9F5A-6D4162C92246}" type="pres">
      <dgm:prSet presAssocID="{682776B8-E4DD-48C9-837E-90E8EF619D54}" presName="sibTrans" presStyleLbl="sibTrans2D1" presStyleIdx="3" presStyleCnt="5"/>
      <dgm:spPr/>
    </dgm:pt>
    <dgm:pt modelId="{6D7E699D-D370-4555-8257-49546253630A}" type="pres">
      <dgm:prSet presAssocID="{D3B162A0-A816-4BD3-A4FC-779C3BB2C283}" presName="child" presStyleLbl="alignAccFollowNode1" presStyleIdx="3" presStyleCnt="5">
        <dgm:presLayoutVars>
          <dgm:chMax val="0"/>
          <dgm:bulletEnabled val="1"/>
        </dgm:presLayoutVars>
      </dgm:prSet>
      <dgm:spPr/>
    </dgm:pt>
    <dgm:pt modelId="{5DA8A3A8-3D42-477C-9D3D-2D7CDC298B38}" type="pres">
      <dgm:prSet presAssocID="{288DB05C-152E-4D9E-8A3C-484E88740CE1}" presName="sibTrans" presStyleLbl="sibTrans2D1" presStyleIdx="4" presStyleCnt="5"/>
      <dgm:spPr/>
    </dgm:pt>
    <dgm:pt modelId="{02B2CEDE-A465-4CA0-A125-A61FD93EB958}" type="pres">
      <dgm:prSet presAssocID="{69096962-8D8F-49BE-86DD-F52BDBB76D3F}" presName="child" presStyleLbl="alignAccFollowNode1" presStyleIdx="4" presStyleCnt="5">
        <dgm:presLayoutVars>
          <dgm:chMax val="0"/>
          <dgm:bulletEnabled val="1"/>
        </dgm:presLayoutVars>
      </dgm:prSet>
      <dgm:spPr/>
    </dgm:pt>
  </dgm:ptLst>
  <dgm:cxnLst>
    <dgm:cxn modelId="{8C52660D-FBA6-451E-AF11-6ABDAAA52ACA}" type="presOf" srcId="{57E899F1-F9E3-42B0-AEE1-8DB87D2189C0}" destId="{3E1D94AD-B335-4F8D-9C4E-FAE9BB314DAC}" srcOrd="0" destOrd="0" presId="urn:microsoft.com/office/officeart/2005/8/layout/lProcess1"/>
    <dgm:cxn modelId="{4754F614-0A0C-4DA4-9201-21748CAEE1E2}" type="presOf" srcId="{D3B162A0-A816-4BD3-A4FC-779C3BB2C283}" destId="{6D7E699D-D370-4555-8257-49546253630A}" srcOrd="0" destOrd="0" presId="urn:microsoft.com/office/officeart/2005/8/layout/lProcess1"/>
    <dgm:cxn modelId="{F8DE9D21-93A7-430F-8552-6A0FD018AE40}" type="presOf" srcId="{216573E9-6DB2-4F46-B7C9-AD066DBB6EC4}" destId="{8C3410A0-7AC2-46CF-A158-18A8720E2276}" srcOrd="0" destOrd="0" presId="urn:microsoft.com/office/officeart/2005/8/layout/lProcess1"/>
    <dgm:cxn modelId="{2EF76E30-AE56-4709-9024-1664006046FC}" type="presOf" srcId="{288DB05C-152E-4D9E-8A3C-484E88740CE1}" destId="{5DA8A3A8-3D42-477C-9D3D-2D7CDC298B38}" srcOrd="0" destOrd="0" presId="urn:microsoft.com/office/officeart/2005/8/layout/lProcess1"/>
    <dgm:cxn modelId="{32254934-4A71-44DA-9940-BB5AF888367E}" type="presOf" srcId="{72D412F5-3696-4F2B-8B35-456DDE71AE31}" destId="{90528E0A-C1ED-4606-91BD-BA10D156E6CB}" srcOrd="0" destOrd="0" presId="urn:microsoft.com/office/officeart/2005/8/layout/lProcess1"/>
    <dgm:cxn modelId="{084B0A35-D768-459E-9ACA-A5DE6353B6AD}" type="presOf" srcId="{B02AD55A-41F1-4A9B-9F2D-949C14B8AF90}" destId="{A3392C34-5B03-4FC4-816B-D19CA021DA37}" srcOrd="0" destOrd="0" presId="urn:microsoft.com/office/officeart/2005/8/layout/lProcess1"/>
    <dgm:cxn modelId="{081CA33A-6E99-4C21-8601-5EB52CA69BF0}" srcId="{7DF476BF-BBEF-43FB-959A-84486255C04C}" destId="{D3B162A0-A816-4BD3-A4FC-779C3BB2C283}" srcOrd="1" destOrd="0" parTransId="{7AC307ED-BE49-4DDC-AD53-7AEE72203974}" sibTransId="{288DB05C-152E-4D9E-8A3C-484E88740CE1}"/>
    <dgm:cxn modelId="{860DBE5E-5B63-40AB-9B2F-149AC8DC615F}" srcId="{C1CF09E7-5A00-4F0B-89C7-80DF15B72F54}" destId="{72D412F5-3696-4F2B-8B35-456DDE71AE31}" srcOrd="0" destOrd="0" parTransId="{55E88BEC-618B-45FC-B882-28D9BCFCE475}" sibTransId="{A76B2D52-8B0A-4C9F-9CF4-704AA558C156}"/>
    <dgm:cxn modelId="{841FC448-E293-4CA7-9861-E9E837F40B76}" srcId="{7DF476BF-BBEF-43FB-959A-84486255C04C}" destId="{D9BACAD0-07CF-4B49-9F51-809BE8D7EE2D}" srcOrd="0" destOrd="0" parTransId="{57E899F1-F9E3-42B0-AEE1-8DB87D2189C0}" sibTransId="{682776B8-E4DD-48C9-837E-90E8EF619D54}"/>
    <dgm:cxn modelId="{7993E552-9177-4CA4-ACCD-15B2D44E1C11}" type="presOf" srcId="{06306BB1-3E50-4BE8-9ABA-BC246E925076}" destId="{21F1AE68-760F-4F47-8D1C-80EB6FB78431}" srcOrd="0" destOrd="0" presId="urn:microsoft.com/office/officeart/2005/8/layout/lProcess1"/>
    <dgm:cxn modelId="{1600037B-C2C8-4546-BAF7-FC018230D6A6}" type="presOf" srcId="{682776B8-E4DD-48C9-837E-90E8EF619D54}" destId="{6D61BE1B-A691-44FC-9F5A-6D4162C92246}" srcOrd="0" destOrd="0" presId="urn:microsoft.com/office/officeart/2005/8/layout/lProcess1"/>
    <dgm:cxn modelId="{35C9BF8F-948A-44D0-84DE-14CFED93C9E5}" srcId="{C1CF09E7-5A00-4F0B-89C7-80DF15B72F54}" destId="{7DF476BF-BBEF-43FB-959A-84486255C04C}" srcOrd="1" destOrd="0" parTransId="{2CFF99A0-CD3D-4248-86E4-17EB700244CE}" sibTransId="{C9CEF338-07A5-4D86-BB26-DD9A85F84188}"/>
    <dgm:cxn modelId="{338D1FA4-6D2A-41C0-A68B-7D3F16C8B93B}" type="presOf" srcId="{69096962-8D8F-49BE-86DD-F52BDBB76D3F}" destId="{02B2CEDE-A465-4CA0-A125-A61FD93EB958}" srcOrd="0" destOrd="0" presId="urn:microsoft.com/office/officeart/2005/8/layout/lProcess1"/>
    <dgm:cxn modelId="{9D646BAC-C7F6-49A6-9D07-5B7F75528717}" srcId="{72D412F5-3696-4F2B-8B35-456DDE71AE31}" destId="{A05B02E3-0488-4660-A182-F7BE6862CEFC}" srcOrd="1" destOrd="0" parTransId="{62F02EE5-8C3F-4C10-B34B-1819AAC8BE56}" sibTransId="{8E72811B-995B-4BE1-8C3F-4888B88378B4}"/>
    <dgm:cxn modelId="{1220E5B1-0BBE-4F3A-9521-11447105D13A}" srcId="{72D412F5-3696-4F2B-8B35-456DDE71AE31}" destId="{216573E9-6DB2-4F46-B7C9-AD066DBB6EC4}" srcOrd="0" destOrd="0" parTransId="{06306BB1-3E50-4BE8-9ABA-BC246E925076}" sibTransId="{B02AD55A-41F1-4A9B-9F2D-949C14B8AF90}"/>
    <dgm:cxn modelId="{6D0D4BBE-5A40-4B21-970D-CBEC2FF5A73C}" type="presOf" srcId="{7DF476BF-BBEF-43FB-959A-84486255C04C}" destId="{812EFB7D-5660-4601-A032-C534A23CB955}" srcOrd="0" destOrd="0" presId="urn:microsoft.com/office/officeart/2005/8/layout/lProcess1"/>
    <dgm:cxn modelId="{D3DFBABE-405E-4CAF-AE01-45295E985EDA}" type="presOf" srcId="{D9BACAD0-07CF-4B49-9F51-809BE8D7EE2D}" destId="{3BE771D7-AF1A-4E09-BAD0-EB3FCEE6FFDC}" srcOrd="0" destOrd="0" presId="urn:microsoft.com/office/officeart/2005/8/layout/lProcess1"/>
    <dgm:cxn modelId="{AF0BB4C4-A12C-441E-BBC9-D13972B502F0}" type="presOf" srcId="{A05B02E3-0488-4660-A182-F7BE6862CEFC}" destId="{B360997D-03A4-4955-9E66-8EC5FD1545C0}" srcOrd="0" destOrd="0" presId="urn:microsoft.com/office/officeart/2005/8/layout/lProcess1"/>
    <dgm:cxn modelId="{B2C04FE9-93B0-47E2-BF75-989070333B07}" srcId="{7DF476BF-BBEF-43FB-959A-84486255C04C}" destId="{69096962-8D8F-49BE-86DD-F52BDBB76D3F}" srcOrd="2" destOrd="0" parTransId="{A0549B63-37B4-4288-9EC2-DA28763CCD30}" sibTransId="{2E35673C-471D-4DA5-8746-7AD7AC39BF03}"/>
    <dgm:cxn modelId="{001109F3-E094-4DBF-8133-3A2E4D5CD364}" type="presOf" srcId="{C1CF09E7-5A00-4F0B-89C7-80DF15B72F54}" destId="{BAC745B9-27D6-435F-8EAD-029D930A30E5}" srcOrd="0" destOrd="0" presId="urn:microsoft.com/office/officeart/2005/8/layout/lProcess1"/>
    <dgm:cxn modelId="{6E8950F5-7800-4E0F-AC34-EE8B073B53DC}" type="presParOf" srcId="{BAC745B9-27D6-435F-8EAD-029D930A30E5}" destId="{0DFAEE81-4522-4C8B-A4E1-5F77A37F3BC0}" srcOrd="0" destOrd="0" presId="urn:microsoft.com/office/officeart/2005/8/layout/lProcess1"/>
    <dgm:cxn modelId="{74880531-B0DB-47AA-BC52-A3046D5276DD}" type="presParOf" srcId="{0DFAEE81-4522-4C8B-A4E1-5F77A37F3BC0}" destId="{90528E0A-C1ED-4606-91BD-BA10D156E6CB}" srcOrd="0" destOrd="0" presId="urn:microsoft.com/office/officeart/2005/8/layout/lProcess1"/>
    <dgm:cxn modelId="{A6BB241F-ECE2-4C16-8CF0-B4ABC024C0E5}" type="presParOf" srcId="{0DFAEE81-4522-4C8B-A4E1-5F77A37F3BC0}" destId="{21F1AE68-760F-4F47-8D1C-80EB6FB78431}" srcOrd="1" destOrd="0" presId="urn:microsoft.com/office/officeart/2005/8/layout/lProcess1"/>
    <dgm:cxn modelId="{0F01D0A4-2CBE-4DA6-ABF0-A7A6ED40EFF1}" type="presParOf" srcId="{0DFAEE81-4522-4C8B-A4E1-5F77A37F3BC0}" destId="{8C3410A0-7AC2-46CF-A158-18A8720E2276}" srcOrd="2" destOrd="0" presId="urn:microsoft.com/office/officeart/2005/8/layout/lProcess1"/>
    <dgm:cxn modelId="{5198D840-7958-4609-9650-1BB66E13BD95}" type="presParOf" srcId="{0DFAEE81-4522-4C8B-A4E1-5F77A37F3BC0}" destId="{A3392C34-5B03-4FC4-816B-D19CA021DA37}" srcOrd="3" destOrd="0" presId="urn:microsoft.com/office/officeart/2005/8/layout/lProcess1"/>
    <dgm:cxn modelId="{9D5ADDFC-DB81-4281-9789-D3BA6261302A}" type="presParOf" srcId="{0DFAEE81-4522-4C8B-A4E1-5F77A37F3BC0}" destId="{B360997D-03A4-4955-9E66-8EC5FD1545C0}" srcOrd="4" destOrd="0" presId="urn:microsoft.com/office/officeart/2005/8/layout/lProcess1"/>
    <dgm:cxn modelId="{816FCE31-2B9D-4FD9-9D7D-07F3C6B78364}" type="presParOf" srcId="{BAC745B9-27D6-435F-8EAD-029D930A30E5}" destId="{5EBFE589-EE96-41B7-80EF-05340F80F4B4}" srcOrd="1" destOrd="0" presId="urn:microsoft.com/office/officeart/2005/8/layout/lProcess1"/>
    <dgm:cxn modelId="{6940FC29-0E8A-433A-91FA-71423183F580}" type="presParOf" srcId="{BAC745B9-27D6-435F-8EAD-029D930A30E5}" destId="{58CE9D84-F486-4AF7-8472-B73C8EA32848}" srcOrd="2" destOrd="0" presId="urn:microsoft.com/office/officeart/2005/8/layout/lProcess1"/>
    <dgm:cxn modelId="{4FE39E5C-8F71-46E5-98DD-BEB4E98AF816}" type="presParOf" srcId="{58CE9D84-F486-4AF7-8472-B73C8EA32848}" destId="{812EFB7D-5660-4601-A032-C534A23CB955}" srcOrd="0" destOrd="0" presId="urn:microsoft.com/office/officeart/2005/8/layout/lProcess1"/>
    <dgm:cxn modelId="{7F50F20C-8EAD-4626-9BC2-BDE4ABC55C69}" type="presParOf" srcId="{58CE9D84-F486-4AF7-8472-B73C8EA32848}" destId="{3E1D94AD-B335-4F8D-9C4E-FAE9BB314DAC}" srcOrd="1" destOrd="0" presId="urn:microsoft.com/office/officeart/2005/8/layout/lProcess1"/>
    <dgm:cxn modelId="{A3DC94A2-C12A-4AD7-86D4-4AE47532F0AA}" type="presParOf" srcId="{58CE9D84-F486-4AF7-8472-B73C8EA32848}" destId="{3BE771D7-AF1A-4E09-BAD0-EB3FCEE6FFDC}" srcOrd="2" destOrd="0" presId="urn:microsoft.com/office/officeart/2005/8/layout/lProcess1"/>
    <dgm:cxn modelId="{11E0D5CC-6415-461F-8487-2209F881F090}" type="presParOf" srcId="{58CE9D84-F486-4AF7-8472-B73C8EA32848}" destId="{6D61BE1B-A691-44FC-9F5A-6D4162C92246}" srcOrd="3" destOrd="0" presId="urn:microsoft.com/office/officeart/2005/8/layout/lProcess1"/>
    <dgm:cxn modelId="{DFE52163-D1D5-41A4-A68D-99A4E57A29AE}" type="presParOf" srcId="{58CE9D84-F486-4AF7-8472-B73C8EA32848}" destId="{6D7E699D-D370-4555-8257-49546253630A}" srcOrd="4" destOrd="0" presId="urn:microsoft.com/office/officeart/2005/8/layout/lProcess1"/>
    <dgm:cxn modelId="{DA76D9B5-6856-4F78-8881-EA50E855EB73}" type="presParOf" srcId="{58CE9D84-F486-4AF7-8472-B73C8EA32848}" destId="{5DA8A3A8-3D42-477C-9D3D-2D7CDC298B38}" srcOrd="5" destOrd="0" presId="urn:microsoft.com/office/officeart/2005/8/layout/lProcess1"/>
    <dgm:cxn modelId="{E5F91DE4-1E20-465C-B0F8-50F0FDF0F23D}" type="presParOf" srcId="{58CE9D84-F486-4AF7-8472-B73C8EA32848}" destId="{02B2CEDE-A465-4CA0-A125-A61FD93EB958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528E0A-C1ED-4606-91BD-BA10D156E6CB}">
      <dsp:nvSpPr>
        <dsp:cNvPr id="0" name=""/>
        <dsp:cNvSpPr/>
      </dsp:nvSpPr>
      <dsp:spPr>
        <a:xfrm>
          <a:off x="496282" y="228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מתקדמות</a:t>
          </a:r>
        </a:p>
      </dsp:txBody>
      <dsp:txXfrm>
        <a:off x="520365" y="24311"/>
        <a:ext cx="3240898" cy="774100"/>
      </dsp:txXfrm>
    </dsp:sp>
    <dsp:sp modelId="{21F1AE68-760F-4F47-8D1C-80EB6FB78431}">
      <dsp:nvSpPr>
        <dsp:cNvPr id="0" name=""/>
        <dsp:cNvSpPr/>
      </dsp:nvSpPr>
      <dsp:spPr>
        <a:xfrm rot="5400000">
          <a:off x="2068866" y="894442"/>
          <a:ext cx="143896" cy="1438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3410A0-7AC2-46CF-A158-18A8720E2276}">
      <dsp:nvSpPr>
        <dsp:cNvPr id="0" name=""/>
        <dsp:cNvSpPr/>
      </dsp:nvSpPr>
      <dsp:spPr>
        <a:xfrm>
          <a:off x="496282" y="1110287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</a:t>
          </a:r>
          <a:r>
            <a:rPr lang="he-IL" sz="2500" kern="1200" dirty="0" err="1">
              <a:latin typeface="Varela Round" panose="00000500000000000000" pitchFamily="2" charset="-79"/>
              <a:cs typeface="Varela Round" panose="00000500000000000000" pitchFamily="2" charset="-79"/>
            </a:rPr>
            <a:t>עסקאית</a:t>
          </a: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/מתגמלת</a:t>
          </a:r>
        </a:p>
      </dsp:txBody>
      <dsp:txXfrm>
        <a:off x="520365" y="1134370"/>
        <a:ext cx="3240898" cy="774100"/>
      </dsp:txXfrm>
    </dsp:sp>
    <dsp:sp modelId="{A3392C34-5B03-4FC4-816B-D19CA021DA37}">
      <dsp:nvSpPr>
        <dsp:cNvPr id="0" name=""/>
        <dsp:cNvSpPr/>
      </dsp:nvSpPr>
      <dsp:spPr>
        <a:xfrm rot="5400000">
          <a:off x="2068866" y="2004501"/>
          <a:ext cx="143896" cy="1438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60997D-03A4-4955-9E66-8EC5FD1545C0}">
      <dsp:nvSpPr>
        <dsp:cNvPr id="0" name=""/>
        <dsp:cNvSpPr/>
      </dsp:nvSpPr>
      <dsp:spPr>
        <a:xfrm>
          <a:off x="496282" y="2220346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מעצבת/ מתמירה</a:t>
          </a:r>
        </a:p>
      </dsp:txBody>
      <dsp:txXfrm>
        <a:off x="520365" y="2244429"/>
        <a:ext cx="3240898" cy="774100"/>
      </dsp:txXfrm>
    </dsp:sp>
    <dsp:sp modelId="{812EFB7D-5660-4601-A032-C534A23CB955}">
      <dsp:nvSpPr>
        <dsp:cNvPr id="0" name=""/>
        <dsp:cNvSpPr/>
      </dsp:nvSpPr>
      <dsp:spPr>
        <a:xfrm>
          <a:off x="4245815" y="228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3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גישות מסורתיות</a:t>
          </a:r>
        </a:p>
      </dsp:txBody>
      <dsp:txXfrm>
        <a:off x="4269898" y="24311"/>
        <a:ext cx="3240898" cy="774100"/>
      </dsp:txXfrm>
    </dsp:sp>
    <dsp:sp modelId="{3E1D94AD-B335-4F8D-9C4E-FAE9BB314DAC}">
      <dsp:nvSpPr>
        <dsp:cNvPr id="0" name=""/>
        <dsp:cNvSpPr/>
      </dsp:nvSpPr>
      <dsp:spPr>
        <a:xfrm rot="5400000">
          <a:off x="5818399" y="894442"/>
          <a:ext cx="143896" cy="1438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E771D7-AF1A-4E09-BAD0-EB3FCEE6FFDC}">
      <dsp:nvSpPr>
        <dsp:cNvPr id="0" name=""/>
        <dsp:cNvSpPr/>
      </dsp:nvSpPr>
      <dsp:spPr>
        <a:xfrm>
          <a:off x="4245815" y="1110287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סמכותית</a:t>
          </a:r>
        </a:p>
      </dsp:txBody>
      <dsp:txXfrm>
        <a:off x="4269898" y="1134370"/>
        <a:ext cx="3240898" cy="774100"/>
      </dsp:txXfrm>
    </dsp:sp>
    <dsp:sp modelId="{6D61BE1B-A691-44FC-9F5A-6D4162C92246}">
      <dsp:nvSpPr>
        <dsp:cNvPr id="0" name=""/>
        <dsp:cNvSpPr/>
      </dsp:nvSpPr>
      <dsp:spPr>
        <a:xfrm rot="5400000">
          <a:off x="5818399" y="2004501"/>
          <a:ext cx="143896" cy="1438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7E699D-D370-4555-8257-49546253630A}">
      <dsp:nvSpPr>
        <dsp:cNvPr id="0" name=""/>
        <dsp:cNvSpPr/>
      </dsp:nvSpPr>
      <dsp:spPr>
        <a:xfrm>
          <a:off x="4245815" y="2220346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דמוקרטית</a:t>
          </a:r>
        </a:p>
      </dsp:txBody>
      <dsp:txXfrm>
        <a:off x="4269898" y="2244429"/>
        <a:ext cx="3240898" cy="774100"/>
      </dsp:txXfrm>
    </dsp:sp>
    <dsp:sp modelId="{5DA8A3A8-3D42-477C-9D3D-2D7CDC298B38}">
      <dsp:nvSpPr>
        <dsp:cNvPr id="0" name=""/>
        <dsp:cNvSpPr/>
      </dsp:nvSpPr>
      <dsp:spPr>
        <a:xfrm rot="5400000">
          <a:off x="5818399" y="3114560"/>
          <a:ext cx="143896" cy="1438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2CEDE-A465-4CA0-A125-A61FD93EB958}">
      <dsp:nvSpPr>
        <dsp:cNvPr id="0" name=""/>
        <dsp:cNvSpPr/>
      </dsp:nvSpPr>
      <dsp:spPr>
        <a:xfrm>
          <a:off x="4245815" y="3330405"/>
          <a:ext cx="3289064" cy="82226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2500" kern="1200" dirty="0">
              <a:latin typeface="Varela Round" panose="00000500000000000000" pitchFamily="2" charset="-79"/>
              <a:cs typeface="Varela Round" panose="00000500000000000000" pitchFamily="2" charset="-79"/>
            </a:rPr>
            <a:t>מנהיגות נמנעת</a:t>
          </a:r>
        </a:p>
      </dsp:txBody>
      <dsp:txXfrm>
        <a:off x="4269898" y="3354488"/>
        <a:ext cx="3240898" cy="774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EC061A6-0796-4DA4-BCCF-C39215C865B3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6DF83E7-A828-4E18-9E21-DA925548D1ED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0472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8443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bb09f989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bb09f989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7bb09f98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7bb09f98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0666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5562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7586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82093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7bb09f989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7bb09f989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8547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ע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</p:spPr>
        <p:txBody>
          <a:bodyPr vert="horz" lIns="91440" tIns="45720" rIns="91440" bIns="45720" rtlCol="1" anchor="ctr">
            <a:normAutofit/>
          </a:bodyPr>
          <a:lstStyle>
            <a:lvl1pPr>
              <a:defRPr kumimoji="0" lang="he-IL" sz="6601" b="1" i="0" u="none" strike="noStrike" kern="1200" cap="none" spc="0" normalizeH="0" baseline="0" noProof="0" dirty="0" smtClean="0">
                <a:ln>
                  <a:noFill/>
                </a:ln>
                <a:solidFill>
                  <a:srgbClr val="192A72"/>
                </a:solidFill>
                <a:effectLst/>
                <a:uLnTx/>
                <a:uFillTx/>
                <a:latin typeface="Varela Round" panose="00000500000000000000" pitchFamily="2" charset="-79"/>
                <a:ea typeface="+mj-ea"/>
                <a:cs typeface="Varela Round" panose="00000500000000000000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670069" y="6569428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-1488810" y="6304086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8"/>
          <p:cNvSpPr/>
          <p:nvPr userDrawn="1"/>
        </p:nvSpPr>
        <p:spPr>
          <a:xfrm>
            <a:off x="9986482" y="-439221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8259471" y="6565100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pic>
        <p:nvPicPr>
          <p:cNvPr id="12" name="תמונה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ושתי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6444696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10" y="186258"/>
            <a:ext cx="10221024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11DA6207-6C06-4DE8-8270-79FA6D2C27CC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843274" y="978201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799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שלוש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5513040" y="1030562"/>
            <a:ext cx="5395321" cy="36389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-413012" y="764744"/>
            <a:ext cx="1159099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241442" y="10305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241442" y="3932962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0596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ארבע תמונו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0171544" y="938558"/>
            <a:ext cx="2190882" cy="42691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ציין מיקום של תמונה 2">
            <a:extLst>
              <a:ext uri="{FF2B5EF4-FFF2-40B4-BE49-F238E27FC236}">
                <a16:creationId xmlns:a16="http://schemas.microsoft.com/office/drawing/2014/main" id="{751DC1E2-ACE2-441B-8840-3A69561321B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154519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7" name="מציין מיקום של תמונה 2">
            <a:extLst>
              <a:ext uri="{FF2B5EF4-FFF2-40B4-BE49-F238E27FC236}">
                <a16:creationId xmlns:a16="http://schemas.microsoft.com/office/drawing/2014/main" id="{FAA918BE-80CF-42F4-8DC4-2E8D539F135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54519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3" name="מציין מיקום של תמונה 2">
            <a:extLst>
              <a:ext uri="{FF2B5EF4-FFF2-40B4-BE49-F238E27FC236}">
                <a16:creationId xmlns:a16="http://schemas.microsoft.com/office/drawing/2014/main" id="{8992FF61-2840-4655-842F-B373E28D9E01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414862" y="10736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14" name="מציין מיקום של תמונה 2">
            <a:extLst>
              <a:ext uri="{FF2B5EF4-FFF2-40B4-BE49-F238E27FC236}">
                <a16:creationId xmlns:a16="http://schemas.microsoft.com/office/drawing/2014/main" id="{8C91A369-DCD6-4CBC-93C6-3C5BB19BCC3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414862" y="3976095"/>
            <a:ext cx="4114650" cy="2743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1129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שיעור שכבה ושם המור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7329949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9501144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501113" y="16363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2"/>
            <a:ext cx="12192000" cy="72000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6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3" name="מציין מיקום תוכן 2"/>
          <p:cNvSpPr>
            <a:spLocks noGrp="1"/>
          </p:cNvSpPr>
          <p:nvPr>
            <p:ph idx="10"/>
          </p:nvPr>
        </p:nvSpPr>
        <p:spPr>
          <a:xfrm>
            <a:off x="0" y="3734824"/>
            <a:ext cx="12191999" cy="720000"/>
          </a:xfrm>
        </p:spPr>
        <p:txBody>
          <a:bodyPr anchor="ctr">
            <a:noAutofit/>
          </a:bodyPr>
          <a:lstStyle>
            <a:lvl1pPr marL="0" indent="0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28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 marL="342934" indent="-342934" algn="ctr" defTabSz="914491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Font typeface="Arial" pitchFamily="34" charset="0"/>
              <a:buNone/>
              <a:defRPr lang="he-IL" sz="3200" b="1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14" name="מלבן מעוגל 8">
            <a:extLst>
              <a:ext uri="{FF2B5EF4-FFF2-40B4-BE49-F238E27FC236}">
                <a16:creationId xmlns:a16="http://schemas.microsoft.com/office/drawing/2014/main" id="{404057E2-9B3D-4075-99B3-75AE757986D1}"/>
              </a:ext>
            </a:extLst>
          </p:cNvPr>
          <p:cNvSpPr/>
          <p:nvPr userDrawn="1"/>
        </p:nvSpPr>
        <p:spPr>
          <a:xfrm>
            <a:off x="10059465" y="87232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2196595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ק חד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לבן מעוגל 9"/>
          <p:cNvSpPr/>
          <p:nvPr userDrawn="1"/>
        </p:nvSpPr>
        <p:spPr>
          <a:xfrm>
            <a:off x="212943" y="1396870"/>
            <a:ext cx="13177381" cy="297896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>
                <a:solidFill>
                  <a:srgbClr val="192A72"/>
                </a:solidFill>
              </a:rPr>
              <a:t>  </a:t>
            </a: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ctr">
              <a:defRPr sz="6601" b="1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12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</p:spPr>
        <p:txBody>
          <a:bodyPr spcFirstLastPara="1" wrap="square" lIns="36000" tIns="36000" rIns="36000" bIns="36000" anchor="ctr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2800"/>
              <a:buNone/>
              <a:defRPr sz="3200" b="1">
                <a:solidFill>
                  <a:srgbClr val="192A72"/>
                </a:solidFill>
                <a:latin typeface="Varela Round" pitchFamily="2" charset="-79"/>
                <a:cs typeface="Varela Round" pitchFamily="2" charset="-79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 dirty="0"/>
          </a:p>
        </p:txBody>
      </p:sp>
      <p:sp>
        <p:nvSpPr>
          <p:cNvPr id="15" name="מלבן מעוגל 6">
            <a:extLst>
              <a:ext uri="{FF2B5EF4-FFF2-40B4-BE49-F238E27FC236}">
                <a16:creationId xmlns:a16="http://schemas.microsoft.com/office/drawing/2014/main" id="{B4A26894-BFC6-4CB2-9F98-6C0AB203AB11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6" name="מלבן מעוגל 7">
            <a:extLst>
              <a:ext uri="{FF2B5EF4-FFF2-40B4-BE49-F238E27FC236}">
                <a16:creationId xmlns:a16="http://schemas.microsoft.com/office/drawing/2014/main" id="{93139C06-AB68-49E4-9F8F-F0E56072AD87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7" name="מלבן מעוגל 8">
            <a:extLst>
              <a:ext uri="{FF2B5EF4-FFF2-40B4-BE49-F238E27FC236}">
                <a16:creationId xmlns:a16="http://schemas.microsoft.com/office/drawing/2014/main" id="{92F44B1F-CB02-4BE0-9593-98D37356833A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8" name="מלבן מעוגל 10">
            <a:extLst>
              <a:ext uri="{FF2B5EF4-FFF2-40B4-BE49-F238E27FC236}">
                <a16:creationId xmlns:a16="http://schemas.microsoft.com/office/drawing/2014/main" id="{F91DCBDE-92CA-433E-83D5-3B5D0DD4B449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6289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</p:spPr>
        <p:txBody>
          <a:bodyPr lIns="36000" tIns="0" rIns="36000" bIns="0">
            <a:noAutofit/>
          </a:bodyPr>
          <a:lstStyle>
            <a:lvl1pPr marL="536629" indent="0">
              <a:tabLst>
                <a:tab pos="11659766" algn="l"/>
              </a:tabLst>
              <a:defRPr sz="4800" b="1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</a:lstStyle>
          <a:p>
            <a:r>
              <a:rPr lang="he-IL" dirty="0"/>
              <a:t>לחץ כדי לערוך סגנון כותרת של תבנית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5274" y="1195757"/>
            <a:ext cx="8031962" cy="4680000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1pPr>
            <a:lvl2pPr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defRPr sz="2400"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2pPr>
            <a:lvl3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3pPr>
            <a:lvl4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4pPr>
            <a:lvl5pPr>
              <a:lnSpc>
                <a:spcPct val="150000"/>
              </a:lnSpc>
              <a:defRPr>
                <a:solidFill>
                  <a:srgbClr val="002060"/>
                </a:solidFill>
                <a:latin typeface="Varela Round" pitchFamily="2" charset="-79"/>
                <a:cs typeface="Varela Round" pitchFamily="2" charset="-79"/>
              </a:defRPr>
            </a:lvl5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  <a:p>
            <a:pPr lvl="1"/>
            <a:r>
              <a:rPr lang="he-IL" dirty="0"/>
              <a:t>רמה שנייה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כותרו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 marL="0" marR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515275" y="1185681"/>
            <a:ext cx="8306992" cy="540000"/>
          </a:xfrm>
        </p:spPr>
        <p:txBody>
          <a:bodyPr anchor="ctr">
            <a:noAutofit/>
          </a:bodyPr>
          <a:lstStyle>
            <a:lvl1pPr marL="185757" indent="0">
              <a:buNone/>
              <a:defRPr sz="2800" b="1">
                <a:solidFill>
                  <a:srgbClr val="12B4BC"/>
                </a:solidFill>
                <a:latin typeface="Varela Round" pitchFamily="2" charset="-79"/>
                <a:cs typeface="Varela Round" pitchFamily="2" charset="-79"/>
              </a:defRPr>
            </a:lvl1pPr>
            <a:lvl2pPr marL="457246" indent="0">
              <a:buNone/>
              <a:defRPr sz="2000" b="1"/>
            </a:lvl2pPr>
            <a:lvl3pPr marL="914491" indent="0">
              <a:buNone/>
              <a:defRPr sz="1800" b="1"/>
            </a:lvl3pPr>
            <a:lvl4pPr marL="1371737" indent="0">
              <a:buNone/>
              <a:defRPr sz="1600" b="1"/>
            </a:lvl4pPr>
            <a:lvl5pPr marL="1828983" indent="0">
              <a:buNone/>
              <a:defRPr sz="1600" b="1"/>
            </a:lvl5pPr>
            <a:lvl6pPr marL="2286229" indent="0">
              <a:buNone/>
              <a:defRPr sz="1600" b="1"/>
            </a:lvl6pPr>
            <a:lvl7pPr marL="2743474" indent="0">
              <a:buNone/>
              <a:defRPr sz="1600" b="1"/>
            </a:lvl7pPr>
            <a:lvl8pPr marL="3200720" indent="0">
              <a:buNone/>
              <a:defRPr sz="1600" b="1"/>
            </a:lvl8pPr>
            <a:lvl9pPr marL="3657966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515273" y="1725682"/>
            <a:ext cx="8031963" cy="4152517"/>
          </a:xfrm>
        </p:spPr>
        <p:txBody>
          <a:bodyPr>
            <a:normAutofit/>
          </a:bodyPr>
          <a:lstStyle>
            <a:lvl1pPr marL="439782" indent="-342934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he-IL" sz="2400" kern="1200" dirty="0" smtClean="0">
                <a:solidFill>
                  <a:srgbClr val="002060"/>
                </a:solidFill>
                <a:latin typeface="Varela Round" pitchFamily="2" charset="-79"/>
                <a:ea typeface="+mn-ea"/>
                <a:cs typeface="Varela Round" pitchFamily="2" charset="-79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marL="342934" lvl="0" indent="-342934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he-IL" dirty="0"/>
              <a:t>לחץ כדי לערוך סגנונות טקסט של תבנית בסיס</a:t>
            </a:r>
          </a:p>
          <a:p>
            <a:pPr marL="743024" lvl="1" indent="-285779" algn="r" defTabSz="914491" rtl="1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</a:pPr>
            <a:r>
              <a:rPr lang="he-IL" dirty="0"/>
              <a:t>רמה שנייה</a:t>
            </a:r>
          </a:p>
        </p:txBody>
      </p:sp>
      <p:sp>
        <p:nvSpPr>
          <p:cNvPr id="8" name="מלבן מעוגל 6">
            <a:extLst>
              <a:ext uri="{FF2B5EF4-FFF2-40B4-BE49-F238E27FC236}">
                <a16:creationId xmlns:a16="http://schemas.microsoft.com/office/drawing/2014/main" id="{E6F50987-5C32-40D2-A5FB-79D9E0819C00}"/>
              </a:ext>
            </a:extLst>
          </p:cNvPr>
          <p:cNvSpPr/>
          <p:nvPr userDrawn="1"/>
        </p:nvSpPr>
        <p:spPr>
          <a:xfrm>
            <a:off x="9664804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9" name="מלבן מעוגל 7">
            <a:extLst>
              <a:ext uri="{FF2B5EF4-FFF2-40B4-BE49-F238E27FC236}">
                <a16:creationId xmlns:a16="http://schemas.microsoft.com/office/drawing/2014/main" id="{53A31BA8-BED7-4737-8AF6-AA655F116E85}"/>
              </a:ext>
            </a:extLst>
          </p:cNvPr>
          <p:cNvSpPr/>
          <p:nvPr userDrawn="1"/>
        </p:nvSpPr>
        <p:spPr>
          <a:xfrm>
            <a:off x="-260562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3" name="מלבן מעוגל 8">
            <a:extLst>
              <a:ext uri="{FF2B5EF4-FFF2-40B4-BE49-F238E27FC236}">
                <a16:creationId xmlns:a16="http://schemas.microsoft.com/office/drawing/2014/main" id="{2CDE3276-7F45-4436-8F72-4AC18E7F0FC7}"/>
              </a:ext>
            </a:extLst>
          </p:cNvPr>
          <p:cNvSpPr/>
          <p:nvPr userDrawn="1"/>
        </p:nvSpPr>
        <p:spPr>
          <a:xfrm>
            <a:off x="-488825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4" name="מלבן מעוגל 10">
            <a:extLst>
              <a:ext uri="{FF2B5EF4-FFF2-40B4-BE49-F238E27FC236}">
                <a16:creationId xmlns:a16="http://schemas.microsoft.com/office/drawing/2014/main" id="{1C8AF664-98DE-433F-9B61-94366E98BCDF}"/>
              </a:ext>
            </a:extLst>
          </p:cNvPr>
          <p:cNvSpPr/>
          <p:nvPr userDrawn="1"/>
        </p:nvSpPr>
        <p:spPr>
          <a:xfrm>
            <a:off x="90100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טקסט גדול-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 hasCustomPrompt="1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</p:spPr>
        <p:txBody>
          <a:bodyPr anchor="ctr">
            <a:noAutofit/>
          </a:bodyPr>
          <a:lstStyle>
            <a:lvl1pPr algn="r">
              <a:defRPr sz="32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פסקת טקסט קצרה של תבנית בסיס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-910416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8" name="מלבן מעוגל 7"/>
          <p:cNvSpPr/>
          <p:nvPr userDrawn="1"/>
        </p:nvSpPr>
        <p:spPr>
          <a:xfrm>
            <a:off x="10082352" y="8172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2155687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 dirty="0"/>
          </a:p>
        </p:txBody>
      </p:sp>
      <p:sp>
        <p:nvSpPr>
          <p:cNvPr id="9" name="מציין מיקום טקסט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92531"/>
            <a:ext cx="12192000" cy="10096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sz="4400" dirty="0"/>
              <a:t>לחץ כדי לערוך סגנון כותרת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97592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וידאו על מסך מל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66849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4" name="מציין מיקום של מדיה 3">
            <a:extLst>
              <a:ext uri="{FF2B5EF4-FFF2-40B4-BE49-F238E27FC236}">
                <a16:creationId xmlns:a16="http://schemas.microsoft.com/office/drawing/2014/main" id="{DD834E78-91D0-4CCC-9C3F-C5C504CFBE13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363416" y="639717"/>
            <a:ext cx="11465168" cy="612293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מיועד לסרטים</a:t>
            </a:r>
          </a:p>
        </p:txBody>
      </p:sp>
      <p:sp>
        <p:nvSpPr>
          <p:cNvPr id="11" name="מציין מיקום תוכן 10">
            <a:extLst>
              <a:ext uri="{FF2B5EF4-FFF2-40B4-BE49-F238E27FC236}">
                <a16:creationId xmlns:a16="http://schemas.microsoft.com/office/drawing/2014/main" id="{2A86C914-3EB6-4303-93FB-203A29FA2E3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3416" y="95349"/>
            <a:ext cx="8074879" cy="400050"/>
          </a:xfrm>
        </p:spPr>
        <p:txBody>
          <a:bodyPr anchor="ctr"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pPr lvl="0"/>
            <a:r>
              <a:rPr lang="he-IL" dirty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877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noFill/>
        </p:spPr>
        <p:txBody>
          <a:bodyPr vert="horz" lIns="91440" tIns="45720" rIns="91440" bIns="45720" rtlCol="1" anchor="ctr">
            <a:noAutofit/>
          </a:bodyPr>
          <a:lstStyle>
            <a:lvl1pPr>
              <a:defRPr kumimoji="0" lang="he-IL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arela Round" pitchFamily="2" charset="-79"/>
                <a:ea typeface="+mj-ea"/>
                <a:cs typeface="Varela Round" pitchFamily="2" charset="-79"/>
              </a:defRPr>
            </a:lvl1pPr>
          </a:lstStyle>
          <a:p>
            <a:pPr marL="0" marR="0" lvl="0" indent="0" algn="ctr" defTabSz="914491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לחץ כדי לערוך סגנון כותרת של תבנית</a:t>
            </a:r>
          </a:p>
        </p:txBody>
      </p:sp>
      <p:sp>
        <p:nvSpPr>
          <p:cNvPr id="7" name="מלבן מעוגל 6"/>
          <p:cNvSpPr/>
          <p:nvPr userDrawn="1"/>
        </p:nvSpPr>
        <p:spPr>
          <a:xfrm>
            <a:off x="1" y="5878199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8" name="מלבן מעוגל 7"/>
          <p:cNvSpPr/>
          <p:nvPr userDrawn="1"/>
        </p:nvSpPr>
        <p:spPr>
          <a:xfrm>
            <a:off x="8667715" y="-110812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  <p:sp>
        <p:nvSpPr>
          <p:cNvPr id="9" name="מלבן מעוגל 8"/>
          <p:cNvSpPr/>
          <p:nvPr userDrawn="1"/>
        </p:nvSpPr>
        <p:spPr>
          <a:xfrm>
            <a:off x="0" y="6306749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>
              <a:latin typeface="Varela Round" pitchFamily="2" charset="-79"/>
              <a:cs typeface="Varela Round" pitchFamily="2" charset="-79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61147" y="964351"/>
            <a:ext cx="8483175" cy="57215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dirty="0"/>
              <a:t> 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/>
          </p:nvPr>
        </p:nvSpPr>
        <p:spPr>
          <a:xfrm>
            <a:off x="1733909" y="186258"/>
            <a:ext cx="10247689" cy="63735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defRPr>
            </a:lvl1pPr>
          </a:lstStyle>
          <a:p>
            <a:r>
              <a:rPr lang="he-IL" dirty="0"/>
              <a:t>לחץ כדי לערוך סגנון כותרת</a:t>
            </a:r>
          </a:p>
        </p:txBody>
      </p:sp>
      <p:sp>
        <p:nvSpPr>
          <p:cNvPr id="9" name="מלבן מעוגל 8"/>
          <p:cNvSpPr/>
          <p:nvPr userDrawn="1"/>
        </p:nvSpPr>
        <p:spPr>
          <a:xfrm>
            <a:off x="11186073" y="5980332"/>
            <a:ext cx="1591052" cy="155686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0" name="מלבן מעוגל 9"/>
          <p:cNvSpPr/>
          <p:nvPr userDrawn="1"/>
        </p:nvSpPr>
        <p:spPr>
          <a:xfrm>
            <a:off x="11032901" y="950191"/>
            <a:ext cx="1159099" cy="34737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</a:p>
        </p:txBody>
      </p:sp>
      <p:sp>
        <p:nvSpPr>
          <p:cNvPr id="11" name="מלבן מעוגל 10"/>
          <p:cNvSpPr/>
          <p:nvPr userDrawn="1"/>
        </p:nvSpPr>
        <p:spPr>
          <a:xfrm>
            <a:off x="-484994" y="320177"/>
            <a:ext cx="2095644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  <p:sp>
        <p:nvSpPr>
          <p:cNvPr id="12" name="מלבן מעוגל 11"/>
          <p:cNvSpPr/>
          <p:nvPr userDrawn="1"/>
        </p:nvSpPr>
        <p:spPr>
          <a:xfrm>
            <a:off x="10586241" y="6268720"/>
            <a:ext cx="2190883" cy="41718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800"/>
          </a:p>
        </p:txBody>
      </p:sp>
    </p:spTree>
    <p:extLst>
      <p:ext uri="{BB962C8B-B14F-4D97-AF65-F5344CB8AC3E}">
        <p14:creationId xmlns:p14="http://schemas.microsoft.com/office/powerpoint/2010/main" val="3233132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F552B-607E-4869-A917-C44959BDCB12}" type="datetimeFigureOut">
              <a:rPr lang="he-IL" smtClean="0"/>
              <a:pPr/>
              <a:t>כ"ה/ניסן/תש"ף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78A40-4CDB-4A89-A7AB-ED0E5AEAC78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1" r:id="rId3"/>
    <p:sldLayoutId id="2147483650" r:id="rId4"/>
    <p:sldLayoutId id="2147483653" r:id="rId5"/>
    <p:sldLayoutId id="2147483665" r:id="rId6"/>
    <p:sldLayoutId id="2147483666" r:id="rId7"/>
    <p:sldLayoutId id="2147483663" r:id="rId8"/>
    <p:sldLayoutId id="2147483669" r:id="rId9"/>
    <p:sldLayoutId id="2147483671" r:id="rId10"/>
    <p:sldLayoutId id="2147483668" r:id="rId11"/>
    <p:sldLayoutId id="2147483670" r:id="rId12"/>
  </p:sldLayoutIdLst>
  <p:txStyles>
    <p:titleStyle>
      <a:lvl1pPr algn="ctr" defTabSz="914491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34" indent="-342934" algn="r" defTabSz="914491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024" indent="-285779" algn="r" defTabSz="914491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r" defTabSz="914491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r" defTabSz="914491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1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7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9" indent="-228623" algn="r" defTabSz="914491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1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7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9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4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r" defTabSz="914491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ctrTitle"/>
          </p:nvPr>
        </p:nvSpPr>
        <p:spPr>
          <a:xfrm>
            <a:off x="1" y="2693893"/>
            <a:ext cx="12192001" cy="1470216"/>
          </a:xfrm>
        </p:spPr>
        <p:txBody>
          <a:bodyPr>
            <a:normAutofit/>
          </a:bodyPr>
          <a:lstStyle/>
          <a:p>
            <a:r>
              <a:rPr lang="he-IL" dirty="0"/>
              <a:t>מערכת שידורים לאומית</a:t>
            </a:r>
          </a:p>
        </p:txBody>
      </p:sp>
    </p:spTree>
    <p:extLst>
      <p:ext uri="{BB962C8B-B14F-4D97-AF65-F5344CB8AC3E}">
        <p14:creationId xmlns:p14="http://schemas.microsoft.com/office/powerpoint/2010/main" val="1709990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דמוקרטית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73" y="1725460"/>
            <a:ext cx="7761461" cy="41530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מאופיין ע"י שיתוף חברי הקבוצה בתכנון של דרכי הפעולה.</a:t>
            </a:r>
          </a:p>
          <a:p>
            <a:pPr>
              <a:lnSpc>
                <a:spcPct val="150000"/>
              </a:lnSpc>
            </a:pPr>
            <a:r>
              <a:rPr lang="he-IL" dirty="0"/>
              <a:t>המנהיג משתף את חברי הקבוצה בקבלת החלטות.</a:t>
            </a:r>
          </a:p>
          <a:p>
            <a:pPr>
              <a:lnSpc>
                <a:spcPct val="150000"/>
              </a:lnSpc>
            </a:pPr>
            <a:r>
              <a:rPr lang="he-IL" dirty="0"/>
              <a:t>המנהיג לא כופה את עצמו על חברי הקבוצה.</a:t>
            </a:r>
          </a:p>
          <a:p>
            <a:pPr>
              <a:lnSpc>
                <a:spcPct val="150000"/>
              </a:lnSpc>
            </a:pPr>
            <a:r>
              <a:rPr lang="he-IL" dirty="0">
                <a:sym typeface="Calibri"/>
              </a:rPr>
              <a:t>יכול לקבל ביקורת מחבריו.</a:t>
            </a:r>
            <a:endParaRPr lang="he-IL" dirty="0"/>
          </a:p>
          <a:p>
            <a:pPr marL="96848" indent="0">
              <a:lnSpc>
                <a:spcPct val="150000"/>
              </a:lnSpc>
              <a:buNone/>
            </a:pPr>
            <a:endParaRPr lang="he-IL" dirty="0"/>
          </a:p>
        </p:txBody>
      </p:sp>
      <p:pic>
        <p:nvPicPr>
          <p:cNvPr id="5" name="Google Shape;480;p53" descr="http://us.123rf.com/400wm/400/400/amasterpics123/amasterpics1231202/amasterpics123120200186/12432556-inviting-people-to-join-the-team-business-team-joining-hands-concept-on-white-background.jpg">
            <a:extLst>
              <a:ext uri="{FF2B5EF4-FFF2-40B4-BE49-F238E27FC236}">
                <a16:creationId xmlns:a16="http://schemas.microsoft.com/office/drawing/2014/main" id="{96586143-CCC6-460A-B2A4-24C7DCB0850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6150" y="936838"/>
            <a:ext cx="2784457" cy="2784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81;p53" descr="https://encrypted-tbn1.gstatic.com/images?q=tbn:ANd9GcSAp7lkHTVnSVrl215QNzsVOHIoibUJ3OIGZqJ5Q76XBZYIsH4i">
            <a:extLst>
              <a:ext uri="{FF2B5EF4-FFF2-40B4-BE49-F238E27FC236}">
                <a16:creationId xmlns:a16="http://schemas.microsoft.com/office/drawing/2014/main" id="{56CD23DD-A1B6-4713-823E-163FDDB96B9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7819" y="3722944"/>
            <a:ext cx="3145112" cy="23553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918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מנהיגות דמוקרטית</a:t>
            </a:r>
          </a:p>
        </p:txBody>
      </p:sp>
      <p:graphicFrame>
        <p:nvGraphicFramePr>
          <p:cNvPr id="2" name="טבלה 18">
            <a:extLst>
              <a:ext uri="{FF2B5EF4-FFF2-40B4-BE49-F238E27FC236}">
                <a16:creationId xmlns:a16="http://schemas.microsoft.com/office/drawing/2014/main" id="{76404933-E0C9-4EB6-9FB4-EF57A5FC2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217536"/>
              </p:ext>
            </p:extLst>
          </p:nvPr>
        </p:nvGraphicFramePr>
        <p:xfrm>
          <a:off x="1534885" y="1448400"/>
          <a:ext cx="8294914" cy="29304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147457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4147457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יתרונות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חסרונות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מעודד את חברי הקבוצה לתרום ולהשקיע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לוקח הרבה זמן מהתכנון עד הביצוע.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תרומת החברים מהידע והניסיון שלהם מעלה את איכות התכנון וההחלטות.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ההתייעצויות הרבות גורמים לכל הפעילות להיות מסורבלת.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הכרת החברים את התמונה הכללית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במצבי לחץ לחירום אין זמן להתייעצויות.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2974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נמנעת (שב והנח)</a:t>
            </a:r>
          </a:p>
        </p:txBody>
      </p:sp>
      <p:pic>
        <p:nvPicPr>
          <p:cNvPr id="9" name="Google Shape;457;p51" descr="http://rsrc.psychologytoday.com/files/imagecache/article-inline-half/blogs/54319/2011/03/57595-49789.jpg">
            <a:extLst>
              <a:ext uri="{FF2B5EF4-FFF2-40B4-BE49-F238E27FC236}">
                <a16:creationId xmlns:a16="http://schemas.microsoft.com/office/drawing/2014/main" id="{4581DDEA-4D36-4D54-AC4D-DCF673549A7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872" y="2311163"/>
            <a:ext cx="3531360" cy="3565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916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נמנעת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73" y="1725460"/>
            <a:ext cx="7761461" cy="41530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סגנון מנהיגות זה נחשב בלתי אקטיבי ומכונה גם "היעדר מנהיגות".</a:t>
            </a:r>
          </a:p>
          <a:p>
            <a:pPr>
              <a:lnSpc>
                <a:spcPct val="150000"/>
              </a:lnSpc>
            </a:pPr>
            <a:r>
              <a:rPr lang="he-IL" dirty="0"/>
              <a:t>המנהיג מעניק לחברי הקבוצה חופש מלא לקבל החלטות ולהוציאן אל הפועל.</a:t>
            </a:r>
          </a:p>
          <a:p>
            <a:pPr>
              <a:lnSpc>
                <a:spcPct val="150000"/>
              </a:lnSpc>
            </a:pPr>
            <a:r>
              <a:rPr lang="he-IL" dirty="0"/>
              <a:t> סגנון זה מתאים לקבוצות עובדים שהם בעלי רמה אישית ומקצועית גבוהה ושאינם זקוקים להנחיה צמודה.</a:t>
            </a:r>
          </a:p>
        </p:txBody>
      </p:sp>
      <p:pic>
        <p:nvPicPr>
          <p:cNvPr id="5" name="Google Shape;457;p51" descr="http://rsrc.psychologytoday.com/files/imagecache/article-inline-half/blogs/54319/2011/03/57595-49789.jpg">
            <a:extLst>
              <a:ext uri="{FF2B5EF4-FFF2-40B4-BE49-F238E27FC236}">
                <a16:creationId xmlns:a16="http://schemas.microsoft.com/office/drawing/2014/main" id="{B83F59CE-D3A0-43A0-A3D8-948234C72F8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7819" y="1185389"/>
            <a:ext cx="3531360" cy="3565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650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מנהיגות נמנעת</a:t>
            </a:r>
          </a:p>
        </p:txBody>
      </p:sp>
      <p:graphicFrame>
        <p:nvGraphicFramePr>
          <p:cNvPr id="2" name="טבלה 18">
            <a:extLst>
              <a:ext uri="{FF2B5EF4-FFF2-40B4-BE49-F238E27FC236}">
                <a16:creationId xmlns:a16="http://schemas.microsoft.com/office/drawing/2014/main" id="{76404933-E0C9-4EB6-9FB4-EF57A5FC2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27254"/>
              </p:ext>
            </p:extLst>
          </p:nvPr>
        </p:nvGraphicFramePr>
        <p:xfrm>
          <a:off x="1534885" y="1448400"/>
          <a:ext cx="8294914" cy="26256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4147457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4147457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400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יתרונות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חסרונות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החופש מעניק לחברים תחושת עצמאות ומגביר אחריות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קשר רופף, אינם מתפקדים כקבוצה מלוכדת.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תחושת המוטיבציה בקרב החברים גדלה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למנהיג אין תפקיד אקטיבי ושליטתו מועטה.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חברי הקבוצה חופשיים לפעול לפי שיקול דעתם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2000" baseline="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582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קצת תרגול.....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515273" y="1094014"/>
            <a:ext cx="7991913" cy="4784504"/>
          </a:xfrm>
        </p:spPr>
        <p:txBody>
          <a:bodyPr>
            <a:normAutofit fontScale="85000" lnSpcReduction="20000"/>
          </a:bodyPr>
          <a:lstStyle/>
          <a:p>
            <a:pPr marL="96848" indent="0">
              <a:lnSpc>
                <a:spcPct val="150000"/>
              </a:lnSpc>
              <a:buNone/>
            </a:pPr>
            <a:r>
              <a:rPr lang="he-IL" dirty="0"/>
              <a:t>חברת "</a:t>
            </a:r>
            <a:r>
              <a:rPr lang="en-US" dirty="0"/>
              <a:t>"QUICKLY</a:t>
            </a:r>
            <a:r>
              <a:rPr lang="he-IL" dirty="0"/>
              <a:t> המייבאת אופניים לספורט ולניידות, נקלעה לקשיים כלכליים, והנהלה החליטה להתחיל לייבא קורקינטים חשמליים לצורכי השכרה – פעילות מקובלת מאוד היום בשוק. מנכ"ל החברה, שבידו מרוכזות כל הסמכויות, הגיש להנהלה תוכנית הבראה הכוללת פיטורי עובדים וצמצום שעות הפעילות. הנהלת החברה לא הסכימה למהלך</a:t>
            </a:r>
          </a:p>
          <a:p>
            <a:pPr marL="96848" indent="0">
              <a:lnSpc>
                <a:spcPct val="150000"/>
              </a:lnSpc>
              <a:buNone/>
            </a:pPr>
            <a:r>
              <a:rPr lang="he-IL" dirty="0"/>
              <a:t>והציעה לו לשתף את העובדים בקבלת ההחלטות היות שהם ותיקים ובעלי ניסיון בתחום.</a:t>
            </a:r>
          </a:p>
          <a:p>
            <a:pPr marL="96848" indent="0">
              <a:lnSpc>
                <a:spcPct val="150000"/>
              </a:lnSpc>
              <a:buNone/>
            </a:pPr>
            <a:r>
              <a:rPr lang="he-IL" dirty="0"/>
              <a:t>א. מהו סגנון </a:t>
            </a:r>
            <a:r>
              <a:rPr lang="he-IL" dirty="0">
                <a:highlight>
                  <a:srgbClr val="00FF00"/>
                </a:highlight>
              </a:rPr>
              <a:t>המנהיגות של המנכ"ל</a:t>
            </a:r>
            <a:r>
              <a:rPr lang="he-IL" dirty="0"/>
              <a:t>? ציינו שני יתרונות ושני חסרונות לסגנון מנהיגות זה.</a:t>
            </a:r>
          </a:p>
          <a:p>
            <a:pPr marL="96848" indent="0">
              <a:lnSpc>
                <a:spcPct val="150000"/>
              </a:lnSpc>
              <a:buNone/>
            </a:pPr>
            <a:r>
              <a:rPr lang="he-IL" dirty="0"/>
              <a:t>ב. מהו סגנון המנהיגות </a:t>
            </a:r>
            <a:r>
              <a:rPr lang="he-IL" dirty="0">
                <a:highlight>
                  <a:srgbClr val="00FFFF"/>
                </a:highlight>
              </a:rPr>
              <a:t>שמציעה הנהלת הארגון</a:t>
            </a:r>
            <a:r>
              <a:rPr lang="he-IL" dirty="0"/>
              <a:t>? ציינו שני יתרונות ושני חסרונות לסגנון מנהיגות זה.</a:t>
            </a:r>
          </a:p>
        </p:txBody>
      </p:sp>
    </p:spTree>
    <p:extLst>
      <p:ext uri="{BB962C8B-B14F-4D97-AF65-F5344CB8AC3E}">
        <p14:creationId xmlns:p14="http://schemas.microsoft.com/office/powerpoint/2010/main" val="809526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D965A4E4-13AB-4AF7-9DEF-064EA4E413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5372"/>
            <a:ext cx="11954934" cy="637353"/>
          </a:xfrm>
        </p:spPr>
        <p:txBody>
          <a:bodyPr/>
          <a:lstStyle/>
          <a:p>
            <a:r>
              <a:rPr lang="he-IL" dirty="0"/>
              <a:t>תשובה</a:t>
            </a:r>
          </a:p>
        </p:txBody>
      </p:sp>
      <p:graphicFrame>
        <p:nvGraphicFramePr>
          <p:cNvPr id="5" name="טבלה 18">
            <a:extLst>
              <a:ext uri="{FF2B5EF4-FFF2-40B4-BE49-F238E27FC236}">
                <a16:creationId xmlns:a16="http://schemas.microsoft.com/office/drawing/2014/main" id="{0EFA984D-67B0-469E-B7D0-22D1518AB8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828958"/>
              </p:ext>
            </p:extLst>
          </p:nvPr>
        </p:nvGraphicFramePr>
        <p:xfrm>
          <a:off x="1099457" y="823611"/>
          <a:ext cx="10404051" cy="4630297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022051">
                  <a:extLst>
                    <a:ext uri="{9D8B030D-6E8A-4147-A177-3AD203B41FA5}">
                      <a16:colId xmlns:a16="http://schemas.microsoft.com/office/drawing/2014/main" val="481665232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</a:tblGrid>
              <a:tr h="466138">
                <a:tc>
                  <a:txBody>
                    <a:bodyPr/>
                    <a:lstStyle/>
                    <a:p>
                      <a:pPr algn="ctr" rtl="1"/>
                      <a:endParaRPr lang="he-IL" sz="2400" baseline="0" dirty="0">
                        <a:solidFill>
                          <a:schemeClr val="bg1"/>
                        </a:solidFill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מנכ"ל החברה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b="1" baseline="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הנהלת הארגון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466138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סגנון מנהיגות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סמכותי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דמוקרטי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1713054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יתרונות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הפעלה מהירה ללא בזבוז זמן. </a:t>
                      </a:r>
                    </a:p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קביעה מדויקת של תחומי הסמכות והאחריות של כל חבר בקבוצה.</a:t>
                      </a:r>
                    </a:p>
                    <a:p>
                      <a:pPr marL="457200" indent="-457200" algn="r" rtl="1">
                        <a:buAutoNum type="arabicPeriod"/>
                      </a:pPr>
                      <a:endParaRPr lang="he-IL" sz="2000" baseline="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מעלה את המוטיבציה  והרצון להשקיע ולתרום.</a:t>
                      </a:r>
                    </a:p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מאפשרת לחברי הקבוצה לתרום מהידע ומהניסיון שלהם לנושא הנדון.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1984967">
                <a:tc>
                  <a:txBody>
                    <a:bodyPr/>
                    <a:lstStyle/>
                    <a:p>
                      <a:pPr algn="ctr" rtl="1"/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חסרונות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תלות רבה במנהיג הגורמת לחוסר מוטיבציה</a:t>
                      </a:r>
                    </a:p>
                    <a:p>
                      <a:pPr marL="457200" indent="-457200" algn="r" rtl="1">
                        <a:buAutoNum type="arabicPeriod"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חברי הקבוצה אינם מכירים את התמונה הכללית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marR="0" lvl="0" indent="-45720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לוקח הרבה זמן מהתכנון עד הביצוע.</a:t>
                      </a:r>
                    </a:p>
                    <a:p>
                      <a:pPr marL="457200" marR="0" lvl="0" indent="-45720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he-IL" sz="2000" baseline="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במצבי לחץ לחירום אין זמן להתייעצויות.</a:t>
                      </a:r>
                    </a:p>
                    <a:p>
                      <a:pPr marL="0" marR="0" lvl="0" indent="0" algn="r" defTabSz="914491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aseline="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829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דרו דאדלי   שש דקות על מנהיגות">
            <a:hlinkClick r:id="" action="ppaction://media"/>
            <a:extLst>
              <a:ext uri="{FF2B5EF4-FFF2-40B4-BE49-F238E27FC236}">
                <a16:creationId xmlns:a16="http://schemas.microsoft.com/office/drawing/2014/main" id="{5C1BCBB0-17E4-425B-97B6-4129FDED09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706" y="171324"/>
            <a:ext cx="11586923" cy="651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09000"/>
            <a:ext cx="12191999" cy="720000"/>
          </a:xfrm>
        </p:spPr>
        <p:txBody>
          <a:bodyPr/>
          <a:lstStyle/>
          <a:p>
            <a:r>
              <a:rPr lang="he-IL" dirty="0"/>
              <a:t>תודה ובהצלחה בבחינת הבגרות</a:t>
            </a:r>
          </a:p>
        </p:txBody>
      </p:sp>
    </p:spTree>
    <p:extLst>
      <p:ext uri="{BB962C8B-B14F-4D97-AF65-F5344CB8AC3E}">
        <p14:creationId xmlns:p14="http://schemas.microsoft.com/office/powerpoint/2010/main" val="3353909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423F6F61-4567-462B-A618-70CBC508D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2" r="34234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904EE8F9-32B7-45EB-8FC4-CC451E605118}"/>
              </a:ext>
            </a:extLst>
          </p:cNvPr>
          <p:cNvSpPr txBox="1"/>
          <p:nvPr/>
        </p:nvSpPr>
        <p:spPr>
          <a:xfrm>
            <a:off x="647340" y="3016112"/>
            <a:ext cx="11174412" cy="26184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895350">
              <a:lnSpc>
                <a:spcPct val="150000"/>
              </a:lnSpc>
            </a:pPr>
            <a:r>
              <a:rPr lang="he-IL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</a:t>
            </a:r>
            <a:r>
              <a:rPr lang="en-US" sz="2800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rights@education.gov.il</a:t>
            </a:r>
            <a:endParaRPr lang="he-IL" sz="2800" dirty="0">
              <a:solidFill>
                <a:srgbClr val="192A72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0276247E-F89D-4BE1-B3D6-7FE06BEB5A42}"/>
              </a:ext>
            </a:extLst>
          </p:cNvPr>
          <p:cNvSpPr/>
          <p:nvPr/>
        </p:nvSpPr>
        <p:spPr>
          <a:xfrm>
            <a:off x="795" y="1838476"/>
            <a:ext cx="12190412" cy="763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e-IL" sz="3200" b="1" dirty="0">
                <a:solidFill>
                  <a:srgbClr val="192A72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נוהל שימוש ביצירות מוגנות בזכויות יוצרים ואיתור בעלי זכויות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4" tIns="121904" rIns="121904" bIns="121904" anchor="t" anchorCtr="0">
            <a:noAutofit/>
          </a:bodyPr>
          <a:lstStyle/>
          <a:p>
            <a:pPr marL="609600">
              <a:lnSpc>
                <a:spcPct val="150000"/>
              </a:lnSpc>
            </a:pPr>
            <a:endParaRPr dirty="0"/>
          </a:p>
        </p:txBody>
      </p:sp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-2" y="1459655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2.2 – סגנונות מנהיגות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834275"/>
            <a:ext cx="12192001" cy="703645"/>
          </a:xfrm>
        </p:spPr>
        <p:txBody>
          <a:bodyPr/>
          <a:lstStyle/>
          <a:p>
            <a:r>
              <a:rPr lang="he-IL" dirty="0">
                <a:sym typeface="Varela Round"/>
              </a:rPr>
              <a:t>מנהל וכלכלה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idx="10"/>
          </p:nvPr>
        </p:nvSpPr>
        <p:spPr>
          <a:xfrm>
            <a:off x="1" y="3655861"/>
            <a:ext cx="12192001" cy="720094"/>
          </a:xfrm>
        </p:spPr>
        <p:txBody>
          <a:bodyPr/>
          <a:lstStyle/>
          <a:p>
            <a:r>
              <a:rPr lang="he-IL" dirty="0">
                <a:sym typeface="Varela Round"/>
              </a:rPr>
              <a:t>שם המורה: עומר מרציאנו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מה נלמד היום 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3"/>
          </p:nvPr>
        </p:nvSpPr>
        <p:spPr>
          <a:xfrm>
            <a:off x="515273" y="1000332"/>
            <a:ext cx="8537543" cy="540070"/>
          </a:xfrm>
        </p:spPr>
        <p:txBody>
          <a:bodyPr/>
          <a:lstStyle/>
          <a:p>
            <a:r>
              <a:rPr lang="he-IL" dirty="0">
                <a:sym typeface="Varela Round"/>
              </a:rPr>
              <a:t>סגנונות מנהיגות</a:t>
            </a:r>
            <a:endParaRPr lang="he-IL" dirty="0"/>
          </a:p>
        </p:txBody>
      </p:sp>
      <p:graphicFrame>
        <p:nvGraphicFramePr>
          <p:cNvPr id="5" name="מציין מיקום תוכן 4">
            <a:extLst>
              <a:ext uri="{FF2B5EF4-FFF2-40B4-BE49-F238E27FC236}">
                <a16:creationId xmlns:a16="http://schemas.microsoft.com/office/drawing/2014/main" id="{C72BE5A5-7863-4515-B8D7-4F058E8FF34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2812281"/>
              </p:ext>
            </p:extLst>
          </p:nvPr>
        </p:nvGraphicFramePr>
        <p:xfrm>
          <a:off x="515938" y="1725613"/>
          <a:ext cx="8031162" cy="4152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>
            <a:spLocks noGrp="1"/>
          </p:cNvSpPr>
          <p:nvPr>
            <p:ph type="ctrTitle"/>
          </p:nvPr>
        </p:nvSpPr>
        <p:spPr>
          <a:xfrm>
            <a:off x="1" y="1640677"/>
            <a:ext cx="12192001" cy="126016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</a:rPr>
              <a:t>מנהיגות</a:t>
            </a:r>
          </a:p>
        </p:txBody>
      </p:sp>
      <p:sp>
        <p:nvSpPr>
          <p:cNvPr id="7" name="כותרת משנה 6"/>
          <p:cNvSpPr>
            <a:spLocks noGrp="1"/>
          </p:cNvSpPr>
          <p:nvPr>
            <p:ph type="subTitle" idx="1"/>
          </p:nvPr>
        </p:nvSpPr>
        <p:spPr>
          <a:xfrm>
            <a:off x="1" y="2918426"/>
            <a:ext cx="12192001" cy="642174"/>
          </a:xfrm>
        </p:spPr>
        <p:txBody>
          <a:bodyPr/>
          <a:lstStyle/>
          <a:p>
            <a:r>
              <a:rPr lang="he-IL" dirty="0">
                <a:solidFill>
                  <a:srgbClr val="192A72"/>
                </a:solidFill>
                <a:sym typeface="Varela Round"/>
              </a:rPr>
              <a:t>סגנונות מנהיגות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0CD24A-EA8A-4D1B-8927-BB1860C3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9769" y="61316"/>
            <a:ext cx="9642231" cy="720000"/>
          </a:xfrm>
        </p:spPr>
        <p:txBody>
          <a:bodyPr/>
          <a:lstStyle/>
          <a:p>
            <a:r>
              <a:rPr lang="he-IL" sz="4000" dirty="0"/>
              <a:t>נתחיל במשהו קצרצר....</a:t>
            </a:r>
          </a:p>
        </p:txBody>
      </p:sp>
      <p:pic>
        <p:nvPicPr>
          <p:cNvPr id="5" name="מנהיגות ועבודת צוות - איך זה אמור להראות">
            <a:hlinkClick r:id="" action="ppaction://media"/>
            <a:extLst>
              <a:ext uri="{FF2B5EF4-FFF2-40B4-BE49-F238E27FC236}">
                <a16:creationId xmlns:a16="http://schemas.microsoft.com/office/drawing/2014/main" id="{493F0DFA-5346-4A27-B27F-C3C1703358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280" y="933094"/>
            <a:ext cx="10424160" cy="586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  <a:br>
              <a:rPr lang="he-IL" dirty="0"/>
            </a:br>
            <a:r>
              <a:rPr lang="he-IL" sz="2400" dirty="0"/>
              <a:t>(</a:t>
            </a:r>
            <a:r>
              <a:rPr lang="he-IL" sz="2400" dirty="0" err="1"/>
              <a:t>ס,ד,נ</a:t>
            </a:r>
            <a:r>
              <a:rPr lang="he-IL" sz="2400" dirty="0"/>
              <a:t>)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-399127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סמכותית</a:t>
            </a:r>
          </a:p>
        </p:txBody>
      </p:sp>
      <p:pic>
        <p:nvPicPr>
          <p:cNvPr id="2" name="מציין מיקום תוכן 1">
            <a:extLst>
              <a:ext uri="{FF2B5EF4-FFF2-40B4-BE49-F238E27FC236}">
                <a16:creationId xmlns:a16="http://schemas.microsoft.com/office/drawing/2014/main" id="{3C033E7E-3761-4133-A5C6-2F73EB1E12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782304" y="2044592"/>
            <a:ext cx="2241448" cy="3076897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120B20E-163B-4A89-8FFE-7D6ABF2D5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921" y="1978079"/>
            <a:ext cx="23812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067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515273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סמכותית</a:t>
            </a:r>
          </a:p>
        </p:txBody>
      </p:sp>
      <p:sp>
        <p:nvSpPr>
          <p:cNvPr id="11" name="מציין מיקום תוכן 10"/>
          <p:cNvSpPr>
            <a:spLocks noGrp="1"/>
          </p:cNvSpPr>
          <p:nvPr>
            <p:ph sz="quarter" idx="4"/>
          </p:nvPr>
        </p:nvSpPr>
        <p:spPr>
          <a:xfrm>
            <a:off x="1784227" y="1859186"/>
            <a:ext cx="7761461" cy="415305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e-IL" dirty="0"/>
              <a:t>עובד באופן עצמאי, הוא מעל הקבוצה</a:t>
            </a:r>
          </a:p>
          <a:p>
            <a:pPr>
              <a:lnSpc>
                <a:spcPct val="150000"/>
              </a:lnSpc>
            </a:pPr>
            <a:r>
              <a:rPr lang="he-IL" dirty="0"/>
              <a:t>הוא מקבל החלטות ללא שיתוף חברי הקבוצה.</a:t>
            </a:r>
          </a:p>
          <a:p>
            <a:pPr>
              <a:lnSpc>
                <a:spcPct val="150000"/>
              </a:lnSpc>
            </a:pPr>
            <a:r>
              <a:rPr lang="he-IL" dirty="0"/>
              <a:t>כל הסמכויות מרוכזות בידיו.</a:t>
            </a:r>
          </a:p>
          <a:p>
            <a:pPr>
              <a:lnSpc>
                <a:spcPct val="150000"/>
              </a:lnSpc>
            </a:pPr>
            <a:endParaRPr lang="he-IL" dirty="0"/>
          </a:p>
        </p:txBody>
      </p:sp>
      <p:pic>
        <p:nvPicPr>
          <p:cNvPr id="5" name="Google Shape;439;p49" descr="http://en.hdyo.org/assets/ask-question-3-049ac6f2a4e25267fa670b61ee734100.jpg">
            <a:extLst>
              <a:ext uri="{FF2B5EF4-FFF2-40B4-BE49-F238E27FC236}">
                <a16:creationId xmlns:a16="http://schemas.microsoft.com/office/drawing/2014/main" id="{A51354DB-6314-4E0C-8DCE-B1C30989BD8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54545" y="678025"/>
            <a:ext cx="1497641" cy="1554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40;p49" descr="http://3.bp.blogspot.com/-NuKe6X2aUkI/UaSyCM5utYI/AAAAAAAAAAo/MSpDw92P_dQ/s1600/Nervous_Student_Taking_a_Test_with_a_Mean_Teacher_Watching_Him_Royalty_Free_Clipart_Picture_090531-002955-334042.jpg">
            <a:extLst>
              <a:ext uri="{FF2B5EF4-FFF2-40B4-BE49-F238E27FC236}">
                <a16:creationId xmlns:a16="http://schemas.microsoft.com/office/drawing/2014/main" id="{BDED0543-38F2-4123-9DB2-7F935BCA7F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9091" y="3890229"/>
            <a:ext cx="2857500" cy="2189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41;p49" descr="http://sindywarren.com/wp-content/uploads/2011/11/yell-classroom.jpg">
            <a:extLst>
              <a:ext uri="{FF2B5EF4-FFF2-40B4-BE49-F238E27FC236}">
                <a16:creationId xmlns:a16="http://schemas.microsoft.com/office/drawing/2014/main" id="{352AD1F4-6234-4FC7-99B5-08D25DB872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4051" y="1880883"/>
            <a:ext cx="2422638" cy="2167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2872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3">
            <a:extLst>
              <a:ext uri="{FF2B5EF4-FFF2-40B4-BE49-F238E27FC236}">
                <a16:creationId xmlns:a16="http://schemas.microsoft.com/office/drawing/2014/main" id="{2BA832D5-5019-4D1F-9C26-A9FBB987D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מנהיגות סמכותית</a:t>
            </a:r>
          </a:p>
        </p:txBody>
      </p:sp>
      <p:graphicFrame>
        <p:nvGraphicFramePr>
          <p:cNvPr id="2" name="טבלה 18">
            <a:extLst>
              <a:ext uri="{FF2B5EF4-FFF2-40B4-BE49-F238E27FC236}">
                <a16:creationId xmlns:a16="http://schemas.microsoft.com/office/drawing/2014/main" id="{76404933-E0C9-4EB6-9FB4-EF57A5FC2A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239620"/>
              </p:ext>
            </p:extLst>
          </p:nvPr>
        </p:nvGraphicFramePr>
        <p:xfrm>
          <a:off x="2661557" y="1448400"/>
          <a:ext cx="7168242" cy="262563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584121">
                  <a:extLst>
                    <a:ext uri="{9D8B030D-6E8A-4147-A177-3AD203B41FA5}">
                      <a16:colId xmlns:a16="http://schemas.microsoft.com/office/drawing/2014/main" val="1456415834"/>
                    </a:ext>
                  </a:extLst>
                </a:gridCol>
                <a:gridCol w="3584121">
                  <a:extLst>
                    <a:ext uri="{9D8B030D-6E8A-4147-A177-3AD203B41FA5}">
                      <a16:colId xmlns:a16="http://schemas.microsoft.com/office/drawing/2014/main" val="3266944433"/>
                    </a:ext>
                  </a:extLst>
                </a:gridCol>
              </a:tblGrid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יתרונות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>
                          <a:solidFill>
                            <a:schemeClr val="bg1"/>
                          </a:solidFill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חסרונות</a:t>
                      </a:r>
                    </a:p>
                  </a:txBody>
                  <a:tcPr anchor="ctr">
                    <a:solidFill>
                      <a:srgbClr val="12B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121837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הפעלה מהירה של חברי הקבוצה ללא עיכובים.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תלות במנהיג – בשל היעדר שיתוף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8032429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/>
                        <a:t>קביעת מטרות ברורות ודרכי פעולה אחידות</a:t>
                      </a:r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/>
                        <a:t>דיכוי היוזמה של חברי הקבוצה</a:t>
                      </a:r>
                      <a:endParaRPr lang="he-IL" sz="2000" dirty="0">
                        <a:latin typeface="Varela Round" panose="00000500000000000000" pitchFamily="2" charset="-79"/>
                        <a:cs typeface="Varela Round" panose="00000500000000000000" pitchFamily="2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4613043"/>
                  </a:ext>
                </a:extLst>
              </a:tr>
              <a:tr h="522515"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משמעת ופיקוח צמוד מביאים לתוצאות טובות.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000" dirty="0">
                          <a:latin typeface="Varela Round" panose="00000500000000000000" pitchFamily="2" charset="-79"/>
                          <a:cs typeface="Varela Round" panose="00000500000000000000" pitchFamily="2" charset="-79"/>
                        </a:rPr>
                        <a:t>חוסר תפקוד בהיעדר המנהיג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70944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7789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</p:spPr>
        <p:txBody>
          <a:bodyPr/>
          <a:lstStyle/>
          <a:p>
            <a:r>
              <a:rPr lang="he-IL" dirty="0"/>
              <a:t>גישות מסורתיות</a:t>
            </a:r>
          </a:p>
        </p:txBody>
      </p:sp>
      <p:sp>
        <p:nvSpPr>
          <p:cNvPr id="14" name="מציין מיקום טקסט 13"/>
          <p:cNvSpPr>
            <a:spLocks noGrp="1"/>
          </p:cNvSpPr>
          <p:nvPr>
            <p:ph type="body" sz="quarter" idx="3"/>
          </p:nvPr>
        </p:nvSpPr>
        <p:spPr>
          <a:xfrm>
            <a:off x="-312041" y="1185389"/>
            <a:ext cx="8072546" cy="540070"/>
          </a:xfrm>
        </p:spPr>
        <p:txBody>
          <a:bodyPr/>
          <a:lstStyle/>
          <a:p>
            <a:r>
              <a:rPr lang="he-IL" dirty="0"/>
              <a:t>מנהיגות דמוקרטית</a:t>
            </a: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3DFAD930-8986-4952-8AE8-B506C1B82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989" y="1978079"/>
            <a:ext cx="76200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08049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4564</TotalTime>
  <Words>528</Words>
  <Application>Microsoft Office PowerPoint</Application>
  <PresentationFormat>Widescreen</PresentationFormat>
  <Paragraphs>88</Paragraphs>
  <Slides>19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Varela Round</vt:lpstr>
      <vt:lpstr>ערכת נושא Office</vt:lpstr>
      <vt:lpstr>מערכת שידורים לאומית</vt:lpstr>
      <vt:lpstr>2.2 – סגנונות מנהיגות</vt:lpstr>
      <vt:lpstr>מה נלמד היום </vt:lpstr>
      <vt:lpstr>מנהיגות</vt:lpstr>
      <vt:lpstr>נתחיל במשהו קצרצר....</vt:lpstr>
      <vt:lpstr>גישות מסורתיות (ס,ד,נ)</vt:lpstr>
      <vt:lpstr>גישות מסורתיות</vt:lpstr>
      <vt:lpstr>מנהיגות סמכותית</vt:lpstr>
      <vt:lpstr>גישות מסורתיות</vt:lpstr>
      <vt:lpstr>גישות מסורתיות</vt:lpstr>
      <vt:lpstr>מנהיגות דמוקרטית</vt:lpstr>
      <vt:lpstr>גישות מסורתיות</vt:lpstr>
      <vt:lpstr>גישות מסורתיות</vt:lpstr>
      <vt:lpstr>מנהיגות נמנעת</vt:lpstr>
      <vt:lpstr>קצת תרגול.....</vt:lpstr>
      <vt:lpstr>תשובה</vt:lpstr>
      <vt:lpstr>PowerPoint Presentation</vt:lpstr>
      <vt:lpstr>תודה ובהצלחה בבחינת הבגרות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user</dc:creator>
  <cp:lastModifiedBy>Sivan Shimshila</cp:lastModifiedBy>
  <cp:revision>97</cp:revision>
  <dcterms:created xsi:type="dcterms:W3CDTF">2020-03-15T19:13:03Z</dcterms:created>
  <dcterms:modified xsi:type="dcterms:W3CDTF">2020-04-19T08:30:50Z</dcterms:modified>
</cp:coreProperties>
</file>