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7"/>
  </p:notesMasterIdLst>
  <p:sldIdLst>
    <p:sldId id="257" r:id="rId2"/>
    <p:sldId id="298" r:id="rId3"/>
    <p:sldId id="273" r:id="rId4"/>
    <p:sldId id="265" r:id="rId5"/>
    <p:sldId id="276" r:id="rId6"/>
    <p:sldId id="277" r:id="rId7"/>
    <p:sldId id="275" r:id="rId8"/>
    <p:sldId id="278" r:id="rId9"/>
    <p:sldId id="279" r:id="rId10"/>
    <p:sldId id="292" r:id="rId11"/>
    <p:sldId id="281" r:id="rId12"/>
    <p:sldId id="299" r:id="rId13"/>
    <p:sldId id="282" r:id="rId14"/>
    <p:sldId id="283" r:id="rId15"/>
    <p:sldId id="284" r:id="rId16"/>
    <p:sldId id="285" r:id="rId17"/>
    <p:sldId id="286" r:id="rId18"/>
    <p:sldId id="287" r:id="rId19"/>
    <p:sldId id="293" r:id="rId20"/>
    <p:sldId id="294" r:id="rId21"/>
    <p:sldId id="290" r:id="rId22"/>
    <p:sldId id="295" r:id="rId23"/>
    <p:sldId id="296" r:id="rId24"/>
    <p:sldId id="297" r:id="rId25"/>
    <p:sldId id="280" r:id="rId26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954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ז'/ניסן/תש"ף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616" y="6410587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 lIns="36000" tIns="0" rIns="36000" bIns="0">
            <a:noAutofit/>
          </a:bodyPr>
          <a:lstStyle>
            <a:lvl1pPr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1116000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6" y="1185681"/>
            <a:ext cx="11159999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1"/>
            <a:ext cx="11160000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רט על פורמט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93675" y="228600"/>
            <a:ext cx="11780838" cy="6470650"/>
          </a:xfrm>
        </p:spPr>
        <p:txBody>
          <a:bodyPr/>
          <a:lstStyle>
            <a:lvl1pPr>
              <a:defRPr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7485228-0E29-4D12-A6E9-299A5C766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8088C8B4-22B8-402C-8100-ED5EA1F70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552B-607E-4869-A917-C44959BDCB12}" type="datetimeFigureOut">
              <a:rPr lang="he-IL" smtClean="0"/>
              <a:pPr/>
              <a:t>ז'/ניסן/תש"ף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3864E2F-0B6E-4A5C-BFAA-22472070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645161E-6299-41F9-9211-72210EFA3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20090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623800" y="1288473"/>
            <a:ext cx="10871177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טקסט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298" y="6189198"/>
            <a:ext cx="3068196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1039" y="81721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406" y="6347803"/>
            <a:ext cx="5558412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807" y="192531"/>
            <a:ext cx="10871170" cy="1009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97592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ז'/ניסן/תש"ף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3" r:id="rId4"/>
    <p:sldLayoutId id="2147483663" r:id="rId5"/>
    <p:sldLayoutId id="2147483666" r:id="rId6"/>
    <p:sldLayoutId id="2147483667" r:id="rId7"/>
    <p:sldLayoutId id="2147483665" r:id="rId8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0EF386-E755-4D31-82B4-FD1C1C5EF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התנאים למשחק</a:t>
            </a:r>
            <a:endParaRPr lang="en-US" dirty="0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CC637C1C-626F-40C0-8EC0-B9662EC2348E}"/>
              </a:ext>
            </a:extLst>
          </p:cNvPr>
          <p:cNvSpPr/>
          <p:nvPr/>
        </p:nvSpPr>
        <p:spPr>
          <a:xfrm>
            <a:off x="3472349" y="2004000"/>
            <a:ext cx="2339695" cy="23396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מ</a:t>
            </a:r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תי?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45C8F9B3-CAED-4CCB-8666-D7B0D6C90C1C}"/>
              </a:ext>
            </a:extLst>
          </p:cNvPr>
          <p:cNvSpPr/>
          <p:nvPr/>
        </p:nvSpPr>
        <p:spPr>
          <a:xfrm>
            <a:off x="9284393" y="2004000"/>
            <a:ext cx="2339695" cy="23396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מ</a:t>
            </a:r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ה?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A7870A3C-60FC-4650-AE28-B5461FA8B606}"/>
              </a:ext>
            </a:extLst>
          </p:cNvPr>
          <p:cNvSpPr/>
          <p:nvPr/>
        </p:nvSpPr>
        <p:spPr>
          <a:xfrm>
            <a:off x="6378371" y="2004000"/>
            <a:ext cx="2339695" cy="23396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מ</a:t>
            </a:r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י?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35825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0EF386-E755-4D31-82B4-FD1C1C5EF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התנאים למשחק</a:t>
            </a:r>
            <a:endParaRPr lang="en-US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91444475-E8BC-46FE-8313-69D52F73A84F}"/>
              </a:ext>
            </a:extLst>
          </p:cNvPr>
          <p:cNvSpPr/>
          <p:nvPr/>
        </p:nvSpPr>
        <p:spPr>
          <a:xfrm>
            <a:off x="3472349" y="2004000"/>
            <a:ext cx="2339695" cy="23396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מ</a:t>
            </a:r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תי?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AE38892F-1825-45EE-AC07-58BA7173425C}"/>
              </a:ext>
            </a:extLst>
          </p:cNvPr>
          <p:cNvSpPr/>
          <p:nvPr/>
        </p:nvSpPr>
        <p:spPr>
          <a:xfrm>
            <a:off x="566327" y="2004000"/>
            <a:ext cx="2339695" cy="23396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מ</a:t>
            </a:r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קום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D76BFFB2-5F86-4FD3-B744-C9F12776C304}"/>
              </a:ext>
            </a:extLst>
          </p:cNvPr>
          <p:cNvSpPr/>
          <p:nvPr/>
        </p:nvSpPr>
        <p:spPr>
          <a:xfrm>
            <a:off x="9284393" y="2004000"/>
            <a:ext cx="2339695" cy="23396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מ</a:t>
            </a:r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ה?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32C713A9-EB17-43A9-92B1-8F02F2F50C67}"/>
              </a:ext>
            </a:extLst>
          </p:cNvPr>
          <p:cNvSpPr/>
          <p:nvPr/>
        </p:nvSpPr>
        <p:spPr>
          <a:xfrm>
            <a:off x="6378371" y="2004000"/>
            <a:ext cx="2339695" cy="23396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מ</a:t>
            </a:r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י?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83956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D5D09F2-72FF-4536-84BC-0B6C986528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940" y="2355285"/>
            <a:ext cx="10871177" cy="1260000"/>
          </a:xfrm>
        </p:spPr>
        <p:txBody>
          <a:bodyPr/>
          <a:lstStyle/>
          <a:p>
            <a:r>
              <a:rPr lang="he-IL" dirty="0">
                <a:solidFill>
                  <a:srgbClr val="002060"/>
                </a:solidFill>
              </a:rPr>
              <a:t>מודל </a:t>
            </a:r>
            <a:r>
              <a:rPr lang="he-IL" dirty="0" err="1">
                <a:solidFill>
                  <a:srgbClr val="002060"/>
                </a:solidFill>
              </a:rPr>
              <a:t>אפר"ת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878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8641DC5-EC9B-449D-B6FF-55996FD25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מודל </a:t>
            </a:r>
            <a:r>
              <a:rPr lang="he-IL" dirty="0" err="1"/>
              <a:t>אפר"ת</a:t>
            </a:r>
            <a:endParaRPr lang="en-US" dirty="0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34343CFF-AB49-495A-B32D-D0AF9F5D8061}"/>
              </a:ext>
            </a:extLst>
          </p:cNvPr>
          <p:cNvSpPr/>
          <p:nvPr/>
        </p:nvSpPr>
        <p:spPr>
          <a:xfrm>
            <a:off x="4835206" y="1325737"/>
            <a:ext cx="2520000" cy="118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אירוע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18454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8641DC5-EC9B-449D-B6FF-55996FD25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מודל </a:t>
            </a:r>
            <a:r>
              <a:rPr lang="he-IL" dirty="0" err="1"/>
              <a:t>אפר"ת</a:t>
            </a:r>
            <a:endParaRPr lang="en-US" dirty="0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679893A9-0DAB-495E-B655-232DD4F0DDAB}"/>
              </a:ext>
            </a:extLst>
          </p:cNvPr>
          <p:cNvSpPr/>
          <p:nvPr/>
        </p:nvSpPr>
        <p:spPr>
          <a:xfrm>
            <a:off x="4835206" y="1325737"/>
            <a:ext cx="2520000" cy="118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אירוע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78DC797C-9406-45F0-9D41-CAB041696879}"/>
              </a:ext>
            </a:extLst>
          </p:cNvPr>
          <p:cNvSpPr/>
          <p:nvPr/>
        </p:nvSpPr>
        <p:spPr>
          <a:xfrm>
            <a:off x="7546142" y="2828799"/>
            <a:ext cx="2520000" cy="118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פרשנות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11" name="חץ: מכופף 10">
            <a:extLst>
              <a:ext uri="{FF2B5EF4-FFF2-40B4-BE49-F238E27FC236}">
                <a16:creationId xmlns:a16="http://schemas.microsoft.com/office/drawing/2014/main" id="{9522E97F-45C4-4B5A-839C-17F968A52C2F}"/>
              </a:ext>
            </a:extLst>
          </p:cNvPr>
          <p:cNvSpPr/>
          <p:nvPr/>
        </p:nvSpPr>
        <p:spPr>
          <a:xfrm rot="5400000">
            <a:off x="7546142" y="1571126"/>
            <a:ext cx="1080000" cy="1080000"/>
          </a:xfrm>
          <a:prstGeom prst="ben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291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8641DC5-EC9B-449D-B6FF-55996FD25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מודל </a:t>
            </a:r>
            <a:r>
              <a:rPr lang="he-IL" dirty="0" err="1"/>
              <a:t>אפר"ת</a:t>
            </a:r>
            <a:endParaRPr lang="en-US" dirty="0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F7202882-0FE4-44BF-9D6B-EAA363C2BC93}"/>
              </a:ext>
            </a:extLst>
          </p:cNvPr>
          <p:cNvSpPr/>
          <p:nvPr/>
        </p:nvSpPr>
        <p:spPr>
          <a:xfrm>
            <a:off x="4835206" y="1325737"/>
            <a:ext cx="2520000" cy="118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אירוע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FF2ACF74-0EFA-4F10-ABEF-DD9C0A326425}"/>
              </a:ext>
            </a:extLst>
          </p:cNvPr>
          <p:cNvSpPr/>
          <p:nvPr/>
        </p:nvSpPr>
        <p:spPr>
          <a:xfrm>
            <a:off x="7546142" y="2828799"/>
            <a:ext cx="2520000" cy="118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פרשנות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82BCF813-7AFC-4907-91C1-6E2C1BAB7C7B}"/>
              </a:ext>
            </a:extLst>
          </p:cNvPr>
          <p:cNvSpPr/>
          <p:nvPr/>
        </p:nvSpPr>
        <p:spPr>
          <a:xfrm>
            <a:off x="4835206" y="4331862"/>
            <a:ext cx="2520000" cy="118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רגש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15" name="חץ: מכופף 14">
            <a:extLst>
              <a:ext uri="{FF2B5EF4-FFF2-40B4-BE49-F238E27FC236}">
                <a16:creationId xmlns:a16="http://schemas.microsoft.com/office/drawing/2014/main" id="{D854A824-5B82-45EF-A7DB-5D58FA4E85B1}"/>
              </a:ext>
            </a:extLst>
          </p:cNvPr>
          <p:cNvSpPr/>
          <p:nvPr/>
        </p:nvSpPr>
        <p:spPr>
          <a:xfrm rot="5400000">
            <a:off x="7546142" y="1571126"/>
            <a:ext cx="1080000" cy="1080000"/>
          </a:xfrm>
          <a:prstGeom prst="ben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6" name="חץ: מכופף 15">
            <a:extLst>
              <a:ext uri="{FF2B5EF4-FFF2-40B4-BE49-F238E27FC236}">
                <a16:creationId xmlns:a16="http://schemas.microsoft.com/office/drawing/2014/main" id="{E8270EF2-D59F-4F37-8B60-AC8A6FE9323E}"/>
              </a:ext>
            </a:extLst>
          </p:cNvPr>
          <p:cNvSpPr/>
          <p:nvPr/>
        </p:nvSpPr>
        <p:spPr>
          <a:xfrm rot="10800000">
            <a:off x="7546142" y="4206874"/>
            <a:ext cx="1080000" cy="1080000"/>
          </a:xfrm>
          <a:prstGeom prst="ben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60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8641DC5-EC9B-449D-B6FF-55996FD25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מודל </a:t>
            </a:r>
            <a:r>
              <a:rPr lang="he-IL" dirty="0" err="1"/>
              <a:t>אפר"ת</a:t>
            </a:r>
            <a:endParaRPr lang="en-US" dirty="0"/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53101547-0D36-4E26-AC9E-C2D24BAE6E8F}"/>
              </a:ext>
            </a:extLst>
          </p:cNvPr>
          <p:cNvSpPr/>
          <p:nvPr/>
        </p:nvSpPr>
        <p:spPr>
          <a:xfrm>
            <a:off x="4835206" y="1325737"/>
            <a:ext cx="2520000" cy="118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אירוע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C120B2ED-D847-4F03-A0B6-3B4369A7A769}"/>
              </a:ext>
            </a:extLst>
          </p:cNvPr>
          <p:cNvSpPr/>
          <p:nvPr/>
        </p:nvSpPr>
        <p:spPr>
          <a:xfrm>
            <a:off x="2140360" y="2828799"/>
            <a:ext cx="2520000" cy="11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תגובה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B2479727-041D-494F-B199-2E4718657D1D}"/>
              </a:ext>
            </a:extLst>
          </p:cNvPr>
          <p:cNvSpPr/>
          <p:nvPr/>
        </p:nvSpPr>
        <p:spPr>
          <a:xfrm>
            <a:off x="7546142" y="2828799"/>
            <a:ext cx="2520000" cy="118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פרשנות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F17423AA-83E0-4E00-AA1A-C281177CB0CC}"/>
              </a:ext>
            </a:extLst>
          </p:cNvPr>
          <p:cNvSpPr/>
          <p:nvPr/>
        </p:nvSpPr>
        <p:spPr>
          <a:xfrm>
            <a:off x="4835206" y="4331862"/>
            <a:ext cx="2520000" cy="118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רגש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17" name="חץ: מכופף 16">
            <a:extLst>
              <a:ext uri="{FF2B5EF4-FFF2-40B4-BE49-F238E27FC236}">
                <a16:creationId xmlns:a16="http://schemas.microsoft.com/office/drawing/2014/main" id="{7C60D913-D3D1-468F-9D38-DCE210A1B917}"/>
              </a:ext>
            </a:extLst>
          </p:cNvPr>
          <p:cNvSpPr/>
          <p:nvPr/>
        </p:nvSpPr>
        <p:spPr>
          <a:xfrm rot="5400000">
            <a:off x="7546142" y="1571126"/>
            <a:ext cx="1080000" cy="1080000"/>
          </a:xfrm>
          <a:prstGeom prst="ben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8" name="חץ: מכופף 17">
            <a:extLst>
              <a:ext uri="{FF2B5EF4-FFF2-40B4-BE49-F238E27FC236}">
                <a16:creationId xmlns:a16="http://schemas.microsoft.com/office/drawing/2014/main" id="{2DFFE6B9-3994-4F09-B094-49A4D619F274}"/>
              </a:ext>
            </a:extLst>
          </p:cNvPr>
          <p:cNvSpPr/>
          <p:nvPr/>
        </p:nvSpPr>
        <p:spPr>
          <a:xfrm rot="10800000">
            <a:off x="7546142" y="4206874"/>
            <a:ext cx="1080000" cy="1080000"/>
          </a:xfrm>
          <a:prstGeom prst="ben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9" name="חץ: מכופף 18">
            <a:extLst>
              <a:ext uri="{FF2B5EF4-FFF2-40B4-BE49-F238E27FC236}">
                <a16:creationId xmlns:a16="http://schemas.microsoft.com/office/drawing/2014/main" id="{B7732828-CE14-4C8C-8576-CB3AABC4BE8A}"/>
              </a:ext>
            </a:extLst>
          </p:cNvPr>
          <p:cNvSpPr/>
          <p:nvPr/>
        </p:nvSpPr>
        <p:spPr>
          <a:xfrm rot="16200000">
            <a:off x="3580360" y="4206875"/>
            <a:ext cx="1080000" cy="1080000"/>
          </a:xfrm>
          <a:prstGeom prst="ben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307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8641DC5-EC9B-449D-B6FF-55996FD25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מודל </a:t>
            </a:r>
            <a:r>
              <a:rPr lang="he-IL" dirty="0" err="1"/>
              <a:t>אפר"ת</a:t>
            </a:r>
            <a:endParaRPr lang="en-US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D6A2F324-C054-49E2-9C89-9426F6213817}"/>
              </a:ext>
            </a:extLst>
          </p:cNvPr>
          <p:cNvSpPr/>
          <p:nvPr/>
        </p:nvSpPr>
        <p:spPr>
          <a:xfrm>
            <a:off x="4835206" y="1325737"/>
            <a:ext cx="2520000" cy="118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אירוע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7DCF0762-9C76-48C1-BF90-675171740542}"/>
              </a:ext>
            </a:extLst>
          </p:cNvPr>
          <p:cNvSpPr/>
          <p:nvPr/>
        </p:nvSpPr>
        <p:spPr>
          <a:xfrm>
            <a:off x="2140360" y="2828799"/>
            <a:ext cx="2520000" cy="11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תגובה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59921B2C-EA27-4AAB-A7D4-B081C2016202}"/>
              </a:ext>
            </a:extLst>
          </p:cNvPr>
          <p:cNvSpPr/>
          <p:nvPr/>
        </p:nvSpPr>
        <p:spPr>
          <a:xfrm>
            <a:off x="7546142" y="2828799"/>
            <a:ext cx="2520000" cy="118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פרשנות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24BF084E-B3CF-4FCF-AFE1-BFA9DD165A40}"/>
              </a:ext>
            </a:extLst>
          </p:cNvPr>
          <p:cNvSpPr/>
          <p:nvPr/>
        </p:nvSpPr>
        <p:spPr>
          <a:xfrm>
            <a:off x="4835206" y="4331862"/>
            <a:ext cx="2520000" cy="118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רגש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10" name="חץ: מכופף 9">
            <a:extLst>
              <a:ext uri="{FF2B5EF4-FFF2-40B4-BE49-F238E27FC236}">
                <a16:creationId xmlns:a16="http://schemas.microsoft.com/office/drawing/2014/main" id="{2E05A0EA-ADF2-4F39-85E7-BE57DF9B3CF9}"/>
              </a:ext>
            </a:extLst>
          </p:cNvPr>
          <p:cNvSpPr/>
          <p:nvPr/>
        </p:nvSpPr>
        <p:spPr>
          <a:xfrm rot="5400000">
            <a:off x="7546142" y="1571126"/>
            <a:ext cx="1080000" cy="1080000"/>
          </a:xfrm>
          <a:prstGeom prst="ben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4" name="חץ: מכופף 13">
            <a:extLst>
              <a:ext uri="{FF2B5EF4-FFF2-40B4-BE49-F238E27FC236}">
                <a16:creationId xmlns:a16="http://schemas.microsoft.com/office/drawing/2014/main" id="{BC99F472-1EB0-4130-AB1A-CA9A5C26AFBC}"/>
              </a:ext>
            </a:extLst>
          </p:cNvPr>
          <p:cNvSpPr/>
          <p:nvPr/>
        </p:nvSpPr>
        <p:spPr>
          <a:xfrm rot="10800000">
            <a:off x="7546142" y="4206874"/>
            <a:ext cx="1080000" cy="1080000"/>
          </a:xfrm>
          <a:prstGeom prst="ben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5" name="חץ: מכופף 14">
            <a:extLst>
              <a:ext uri="{FF2B5EF4-FFF2-40B4-BE49-F238E27FC236}">
                <a16:creationId xmlns:a16="http://schemas.microsoft.com/office/drawing/2014/main" id="{08271B58-E4F8-4D11-B819-1A3A6965D3FD}"/>
              </a:ext>
            </a:extLst>
          </p:cNvPr>
          <p:cNvSpPr/>
          <p:nvPr/>
        </p:nvSpPr>
        <p:spPr>
          <a:xfrm rot="16200000">
            <a:off x="3580360" y="4206875"/>
            <a:ext cx="1080000" cy="1080000"/>
          </a:xfrm>
          <a:prstGeom prst="ben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6" name="חץ: מכופף 15">
            <a:extLst>
              <a:ext uri="{FF2B5EF4-FFF2-40B4-BE49-F238E27FC236}">
                <a16:creationId xmlns:a16="http://schemas.microsoft.com/office/drawing/2014/main" id="{893A44B9-DC2E-4B99-AAAD-8F00F904BAB4}"/>
              </a:ext>
            </a:extLst>
          </p:cNvPr>
          <p:cNvSpPr/>
          <p:nvPr/>
        </p:nvSpPr>
        <p:spPr>
          <a:xfrm>
            <a:off x="3580360" y="1433737"/>
            <a:ext cx="1080000" cy="1080000"/>
          </a:xfrm>
          <a:prstGeom prst="ben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54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D5D09F2-72FF-4536-84BC-0B6C986528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940" y="2355285"/>
            <a:ext cx="10871177" cy="1260000"/>
          </a:xfrm>
        </p:spPr>
        <p:txBody>
          <a:bodyPr/>
          <a:lstStyle/>
          <a:p>
            <a:r>
              <a:rPr lang="he-IL" dirty="0">
                <a:solidFill>
                  <a:srgbClr val="002060"/>
                </a:solidFill>
              </a:rPr>
              <a:t>הומור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54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D5D09F2-72FF-4536-84BC-0B6C98652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הומור</a:t>
            </a:r>
            <a:endParaRPr lang="en-US" dirty="0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3EF85378-9FAC-4895-98EC-2155351C1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9" b="18128"/>
          <a:stretch/>
        </p:blipFill>
        <p:spPr>
          <a:xfrm>
            <a:off x="3285728" y="321186"/>
            <a:ext cx="5618956" cy="5476230"/>
          </a:xfrm>
        </p:spPr>
      </p:pic>
    </p:spTree>
    <p:extLst>
      <p:ext uri="{BB962C8B-B14F-4D97-AF65-F5344CB8AC3E}">
        <p14:creationId xmlns:p14="http://schemas.microsoft.com/office/powerpoint/2010/main" val="587254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התמודדות עם חרדה - חלק 2</a:t>
            </a:r>
          </a:p>
        </p:txBody>
      </p:sp>
      <p:sp>
        <p:nvSpPr>
          <p:cNvPr id="6" name="כותרת משנה 5">
            <a:extLst>
              <a:ext uri="{FF2B5EF4-FFF2-40B4-BE49-F238E27FC236}">
                <a16:creationId xmlns:a16="http://schemas.microsoft.com/office/drawing/2014/main" id="{89E336A1-90F4-4532-AAE1-18EBD670BE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/>
              <a:t>כיתות ז-ט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738117" y="4389482"/>
            <a:ext cx="10872000" cy="720000"/>
          </a:xfrm>
        </p:spPr>
        <p:txBody>
          <a:bodyPr/>
          <a:lstStyle/>
          <a:p>
            <a:pPr algn="r"/>
            <a:r>
              <a:rPr lang="he-IL" sz="3200" dirty="0"/>
              <a:t>סמדר בן עמי </a:t>
            </a:r>
            <a:r>
              <a:rPr lang="he-IL" dirty="0"/>
              <a:t>- </a:t>
            </a:r>
            <a:r>
              <a:rPr lang="he-IL" sz="2400" dirty="0"/>
              <a:t>מטפלת בתנועה ודרמה, מדריכה ארצית ומובילת תכנית מרח"ב</a:t>
            </a:r>
            <a:endParaRPr lang="he-IL" dirty="0"/>
          </a:p>
          <a:p>
            <a:pPr algn="r"/>
            <a:r>
              <a:rPr lang="he-IL" sz="3200" dirty="0"/>
              <a:t>שחר מזרחי </a:t>
            </a:r>
            <a:r>
              <a:rPr lang="he-IL" dirty="0"/>
              <a:t>- </a:t>
            </a:r>
            <a:r>
              <a:rPr lang="he-IL" sz="2400" dirty="0"/>
              <a:t>דרמה תרפיסט בתכנית מרח"ב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D5D09F2-72FF-4536-84BC-0B6C98652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הומור</a:t>
            </a:r>
            <a:endParaRPr lang="en-US" dirty="0"/>
          </a:p>
        </p:txBody>
      </p:sp>
      <p:pic>
        <p:nvPicPr>
          <p:cNvPr id="9" name="מציין מיקום תוכן 8">
            <a:extLst>
              <a:ext uri="{FF2B5EF4-FFF2-40B4-BE49-F238E27FC236}">
                <a16:creationId xmlns:a16="http://schemas.microsoft.com/office/drawing/2014/main" id="{1215784C-CDC2-4AC8-A580-A91054EA3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270" y="488041"/>
            <a:ext cx="5471873" cy="530157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304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D5D09F2-72FF-4536-84BC-0B6C98652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הומור</a:t>
            </a:r>
            <a:endParaRPr lang="en-US" dirty="0"/>
          </a:p>
        </p:txBody>
      </p:sp>
      <p:pic>
        <p:nvPicPr>
          <p:cNvPr id="5" name="סרטון 1 לשיעור השני">
            <a:hlinkClick r:id="" action="ppaction://media"/>
            <a:extLst>
              <a:ext uri="{FF2B5EF4-FFF2-40B4-BE49-F238E27FC236}">
                <a16:creationId xmlns:a16="http://schemas.microsoft.com/office/drawing/2014/main" id="{88909048-2533-431C-802B-71BF784C98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1900" y="-2171700"/>
            <a:ext cx="4391025" cy="798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7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D5D09F2-72FF-4536-84BC-0B6C98652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הומור</a:t>
            </a:r>
            <a:endParaRPr lang="en-US" dirty="0"/>
          </a:p>
        </p:txBody>
      </p:sp>
      <p:pic>
        <p:nvPicPr>
          <p:cNvPr id="5" name="סרטון 2 שקיות זבל">
            <a:hlinkClick r:id="" action="ppaction://media"/>
            <a:extLst>
              <a:ext uri="{FF2B5EF4-FFF2-40B4-BE49-F238E27FC236}">
                <a16:creationId xmlns:a16="http://schemas.microsoft.com/office/drawing/2014/main" id="{A6FF9CE6-39AB-424D-824C-02C046E2DF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5312" y="-619125"/>
            <a:ext cx="3379788" cy="746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7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D5D09F2-72FF-4536-84BC-0B6C98652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הומור</a:t>
            </a:r>
            <a:endParaRPr lang="en-US" dirty="0"/>
          </a:p>
        </p:txBody>
      </p:sp>
      <p:pic>
        <p:nvPicPr>
          <p:cNvPr id="5" name="סרטון 3 לשיעור השני">
            <a:hlinkClick r:id="" action="ppaction://media"/>
            <a:extLst>
              <a:ext uri="{FF2B5EF4-FFF2-40B4-BE49-F238E27FC236}">
                <a16:creationId xmlns:a16="http://schemas.microsoft.com/office/drawing/2014/main" id="{2CBD3B21-0FCE-4A6D-B911-023CC29BCC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0996" y="-18000"/>
            <a:ext cx="5428421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2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כותרת 1">
            <a:extLst>
              <a:ext uri="{FF2B5EF4-FFF2-40B4-BE49-F238E27FC236}">
                <a16:creationId xmlns:a16="http://schemas.microsoft.com/office/drawing/2014/main" id="{6CC38E76-3670-4C88-AE9F-5BFC2DAE9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גרף חופש</a:t>
            </a:r>
            <a:endParaRPr lang="en-US" dirty="0"/>
          </a:p>
        </p:txBody>
      </p:sp>
      <p:sp>
        <p:nvSpPr>
          <p:cNvPr id="18" name="אליפסה 17">
            <a:extLst>
              <a:ext uri="{FF2B5EF4-FFF2-40B4-BE49-F238E27FC236}">
                <a16:creationId xmlns:a16="http://schemas.microsoft.com/office/drawing/2014/main" id="{9A3D52E3-952C-49A9-8C22-8D9F82883ACC}"/>
              </a:ext>
            </a:extLst>
          </p:cNvPr>
          <p:cNvSpPr/>
          <p:nvPr/>
        </p:nvSpPr>
        <p:spPr>
          <a:xfrm>
            <a:off x="171430" y="3079001"/>
            <a:ext cx="1071423" cy="1071423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1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19" name="אליפסה 18">
            <a:extLst>
              <a:ext uri="{FF2B5EF4-FFF2-40B4-BE49-F238E27FC236}">
                <a16:creationId xmlns:a16="http://schemas.microsoft.com/office/drawing/2014/main" id="{64B50B05-4EA5-4233-8DAE-A716F4678D21}"/>
              </a:ext>
            </a:extLst>
          </p:cNvPr>
          <p:cNvSpPr/>
          <p:nvPr/>
        </p:nvSpPr>
        <p:spPr>
          <a:xfrm>
            <a:off x="1371266" y="3079001"/>
            <a:ext cx="1071423" cy="1071423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2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20" name="אליפסה 19">
            <a:extLst>
              <a:ext uri="{FF2B5EF4-FFF2-40B4-BE49-F238E27FC236}">
                <a16:creationId xmlns:a16="http://schemas.microsoft.com/office/drawing/2014/main" id="{D7DD580F-83A0-4079-87AC-517BA44A900D}"/>
              </a:ext>
            </a:extLst>
          </p:cNvPr>
          <p:cNvSpPr/>
          <p:nvPr/>
        </p:nvSpPr>
        <p:spPr>
          <a:xfrm>
            <a:off x="2571102" y="3079001"/>
            <a:ext cx="1071423" cy="1071423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3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21" name="אליפסה 20">
            <a:extLst>
              <a:ext uri="{FF2B5EF4-FFF2-40B4-BE49-F238E27FC236}">
                <a16:creationId xmlns:a16="http://schemas.microsoft.com/office/drawing/2014/main" id="{71C63093-713F-465A-AEF9-02EB86A4C8DD}"/>
              </a:ext>
            </a:extLst>
          </p:cNvPr>
          <p:cNvSpPr/>
          <p:nvPr/>
        </p:nvSpPr>
        <p:spPr>
          <a:xfrm>
            <a:off x="3770937" y="3079001"/>
            <a:ext cx="1071423" cy="1071423"/>
          </a:xfrm>
          <a:prstGeom prst="ellips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4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22" name="אליפסה 21">
            <a:extLst>
              <a:ext uri="{FF2B5EF4-FFF2-40B4-BE49-F238E27FC236}">
                <a16:creationId xmlns:a16="http://schemas.microsoft.com/office/drawing/2014/main" id="{1F838D3E-E7D3-413D-B82A-9A826CCA202A}"/>
              </a:ext>
            </a:extLst>
          </p:cNvPr>
          <p:cNvSpPr/>
          <p:nvPr/>
        </p:nvSpPr>
        <p:spPr>
          <a:xfrm>
            <a:off x="4970773" y="3079001"/>
            <a:ext cx="1071423" cy="1071423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23" name="אליפסה 22">
            <a:extLst>
              <a:ext uri="{FF2B5EF4-FFF2-40B4-BE49-F238E27FC236}">
                <a16:creationId xmlns:a16="http://schemas.microsoft.com/office/drawing/2014/main" id="{AE1986FC-BC33-44C2-A585-3C3088A891CF}"/>
              </a:ext>
            </a:extLst>
          </p:cNvPr>
          <p:cNvSpPr/>
          <p:nvPr/>
        </p:nvSpPr>
        <p:spPr>
          <a:xfrm>
            <a:off x="6170609" y="3079001"/>
            <a:ext cx="1071423" cy="1071423"/>
          </a:xfrm>
          <a:prstGeom prst="ellips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6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24" name="אליפסה 23">
            <a:extLst>
              <a:ext uri="{FF2B5EF4-FFF2-40B4-BE49-F238E27FC236}">
                <a16:creationId xmlns:a16="http://schemas.microsoft.com/office/drawing/2014/main" id="{BADAFFA8-3A14-4BF8-A64D-3676FA9905EB}"/>
              </a:ext>
            </a:extLst>
          </p:cNvPr>
          <p:cNvSpPr/>
          <p:nvPr/>
        </p:nvSpPr>
        <p:spPr>
          <a:xfrm>
            <a:off x="7370445" y="3079001"/>
            <a:ext cx="1071423" cy="1071423"/>
          </a:xfrm>
          <a:prstGeom prst="ellips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7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25" name="אליפסה 24">
            <a:extLst>
              <a:ext uri="{FF2B5EF4-FFF2-40B4-BE49-F238E27FC236}">
                <a16:creationId xmlns:a16="http://schemas.microsoft.com/office/drawing/2014/main" id="{86ECEF2C-77E8-467B-AF85-36B2CD31C7B2}"/>
              </a:ext>
            </a:extLst>
          </p:cNvPr>
          <p:cNvSpPr/>
          <p:nvPr/>
        </p:nvSpPr>
        <p:spPr>
          <a:xfrm>
            <a:off x="8570280" y="3079001"/>
            <a:ext cx="1071423" cy="1071423"/>
          </a:xfrm>
          <a:prstGeom prst="ellipse">
            <a:avLst/>
          </a:prstGeom>
          <a:solidFill>
            <a:srgbClr val="00206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8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26" name="אליפסה 25">
            <a:extLst>
              <a:ext uri="{FF2B5EF4-FFF2-40B4-BE49-F238E27FC236}">
                <a16:creationId xmlns:a16="http://schemas.microsoft.com/office/drawing/2014/main" id="{B403154D-2E30-4D45-9C6A-E092CE1B6FAA}"/>
              </a:ext>
            </a:extLst>
          </p:cNvPr>
          <p:cNvSpPr/>
          <p:nvPr/>
        </p:nvSpPr>
        <p:spPr>
          <a:xfrm>
            <a:off x="9770116" y="3079001"/>
            <a:ext cx="1071423" cy="1071423"/>
          </a:xfrm>
          <a:prstGeom prst="ellipse">
            <a:avLst/>
          </a:pr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9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27" name="אליפסה 26">
            <a:extLst>
              <a:ext uri="{FF2B5EF4-FFF2-40B4-BE49-F238E27FC236}">
                <a16:creationId xmlns:a16="http://schemas.microsoft.com/office/drawing/2014/main" id="{90F44484-8DC6-47D6-BF31-77C2E1E399AB}"/>
              </a:ext>
            </a:extLst>
          </p:cNvPr>
          <p:cNvSpPr/>
          <p:nvPr/>
        </p:nvSpPr>
        <p:spPr>
          <a:xfrm>
            <a:off x="10969951" y="3079001"/>
            <a:ext cx="1071423" cy="1071423"/>
          </a:xfrm>
          <a:prstGeom prst="ellipse">
            <a:avLst/>
          </a:prstGeom>
          <a:solidFill>
            <a:srgbClr val="CC00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10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9593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he-IL" sz="2000" dirty="0"/>
              <a:t>השימוש ביצירות במהלך שידור זה נעשה לפי סעיף 27א לחוק זכות יוצרים, תשס"ח-2007.</a:t>
            </a:r>
            <a:br>
              <a:rPr lang="he-IL" sz="2000" dirty="0"/>
            </a:br>
            <a:r>
              <a:rPr lang="he-IL" sz="2000" dirty="0"/>
              <a:t>אם הינך בעל הזכויות באחת היצירות, באפשרותך לבקש מאיתנו לחדול מהשימוש ביצירה, </a:t>
            </a:r>
            <a:br>
              <a:rPr lang="he-IL" sz="2000" dirty="0"/>
            </a:br>
            <a:r>
              <a:rPr lang="he-IL" sz="2000" dirty="0"/>
              <a:t>זאת באמצעות פנייה לדוא"ל  </a:t>
            </a:r>
            <a:r>
              <a:rPr lang="en-US" sz="2000" dirty="0"/>
              <a:t>rights@education.gov.il</a:t>
            </a:r>
            <a:endParaRPr lang="he-IL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כותרת 1">
            <a:extLst>
              <a:ext uri="{FF2B5EF4-FFF2-40B4-BE49-F238E27FC236}">
                <a16:creationId xmlns:a16="http://schemas.microsoft.com/office/drawing/2014/main" id="{6CC38E76-3670-4C88-AE9F-5BFC2DAE9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גרף חופש</a:t>
            </a:r>
            <a:endParaRPr lang="en-US" dirty="0"/>
          </a:p>
        </p:txBody>
      </p:sp>
      <p:sp>
        <p:nvSpPr>
          <p:cNvPr id="18" name="אליפסה 17">
            <a:extLst>
              <a:ext uri="{FF2B5EF4-FFF2-40B4-BE49-F238E27FC236}">
                <a16:creationId xmlns:a16="http://schemas.microsoft.com/office/drawing/2014/main" id="{9A3D52E3-952C-49A9-8C22-8D9F82883ACC}"/>
              </a:ext>
            </a:extLst>
          </p:cNvPr>
          <p:cNvSpPr/>
          <p:nvPr/>
        </p:nvSpPr>
        <p:spPr>
          <a:xfrm>
            <a:off x="171430" y="3079001"/>
            <a:ext cx="1071423" cy="1071423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1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19" name="אליפסה 18">
            <a:extLst>
              <a:ext uri="{FF2B5EF4-FFF2-40B4-BE49-F238E27FC236}">
                <a16:creationId xmlns:a16="http://schemas.microsoft.com/office/drawing/2014/main" id="{64B50B05-4EA5-4233-8DAE-A716F4678D21}"/>
              </a:ext>
            </a:extLst>
          </p:cNvPr>
          <p:cNvSpPr/>
          <p:nvPr/>
        </p:nvSpPr>
        <p:spPr>
          <a:xfrm>
            <a:off x="1371266" y="3079001"/>
            <a:ext cx="1071423" cy="1071423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2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20" name="אליפסה 19">
            <a:extLst>
              <a:ext uri="{FF2B5EF4-FFF2-40B4-BE49-F238E27FC236}">
                <a16:creationId xmlns:a16="http://schemas.microsoft.com/office/drawing/2014/main" id="{D7DD580F-83A0-4079-87AC-517BA44A900D}"/>
              </a:ext>
            </a:extLst>
          </p:cNvPr>
          <p:cNvSpPr/>
          <p:nvPr/>
        </p:nvSpPr>
        <p:spPr>
          <a:xfrm>
            <a:off x="2571102" y="3079001"/>
            <a:ext cx="1071423" cy="1071423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3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21" name="אליפסה 20">
            <a:extLst>
              <a:ext uri="{FF2B5EF4-FFF2-40B4-BE49-F238E27FC236}">
                <a16:creationId xmlns:a16="http://schemas.microsoft.com/office/drawing/2014/main" id="{71C63093-713F-465A-AEF9-02EB86A4C8DD}"/>
              </a:ext>
            </a:extLst>
          </p:cNvPr>
          <p:cNvSpPr/>
          <p:nvPr/>
        </p:nvSpPr>
        <p:spPr>
          <a:xfrm>
            <a:off x="3770937" y="3079001"/>
            <a:ext cx="1071423" cy="1071423"/>
          </a:xfrm>
          <a:prstGeom prst="ellips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4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22" name="אליפסה 21">
            <a:extLst>
              <a:ext uri="{FF2B5EF4-FFF2-40B4-BE49-F238E27FC236}">
                <a16:creationId xmlns:a16="http://schemas.microsoft.com/office/drawing/2014/main" id="{1F838D3E-E7D3-413D-B82A-9A826CCA202A}"/>
              </a:ext>
            </a:extLst>
          </p:cNvPr>
          <p:cNvSpPr/>
          <p:nvPr/>
        </p:nvSpPr>
        <p:spPr>
          <a:xfrm>
            <a:off x="4970773" y="3079001"/>
            <a:ext cx="1071423" cy="1071423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23" name="אליפסה 22">
            <a:extLst>
              <a:ext uri="{FF2B5EF4-FFF2-40B4-BE49-F238E27FC236}">
                <a16:creationId xmlns:a16="http://schemas.microsoft.com/office/drawing/2014/main" id="{AE1986FC-BC33-44C2-A585-3C3088A891CF}"/>
              </a:ext>
            </a:extLst>
          </p:cNvPr>
          <p:cNvSpPr/>
          <p:nvPr/>
        </p:nvSpPr>
        <p:spPr>
          <a:xfrm>
            <a:off x="6170609" y="3079001"/>
            <a:ext cx="1071423" cy="1071423"/>
          </a:xfrm>
          <a:prstGeom prst="ellips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6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24" name="אליפסה 23">
            <a:extLst>
              <a:ext uri="{FF2B5EF4-FFF2-40B4-BE49-F238E27FC236}">
                <a16:creationId xmlns:a16="http://schemas.microsoft.com/office/drawing/2014/main" id="{BADAFFA8-3A14-4BF8-A64D-3676FA9905EB}"/>
              </a:ext>
            </a:extLst>
          </p:cNvPr>
          <p:cNvSpPr/>
          <p:nvPr/>
        </p:nvSpPr>
        <p:spPr>
          <a:xfrm>
            <a:off x="7370445" y="3079001"/>
            <a:ext cx="1071423" cy="1071423"/>
          </a:xfrm>
          <a:prstGeom prst="ellips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7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25" name="אליפסה 24">
            <a:extLst>
              <a:ext uri="{FF2B5EF4-FFF2-40B4-BE49-F238E27FC236}">
                <a16:creationId xmlns:a16="http://schemas.microsoft.com/office/drawing/2014/main" id="{86ECEF2C-77E8-467B-AF85-36B2CD31C7B2}"/>
              </a:ext>
            </a:extLst>
          </p:cNvPr>
          <p:cNvSpPr/>
          <p:nvPr/>
        </p:nvSpPr>
        <p:spPr>
          <a:xfrm>
            <a:off x="8570280" y="3079001"/>
            <a:ext cx="1071423" cy="1071423"/>
          </a:xfrm>
          <a:prstGeom prst="ellipse">
            <a:avLst/>
          </a:prstGeom>
          <a:solidFill>
            <a:srgbClr val="00206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8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26" name="אליפסה 25">
            <a:extLst>
              <a:ext uri="{FF2B5EF4-FFF2-40B4-BE49-F238E27FC236}">
                <a16:creationId xmlns:a16="http://schemas.microsoft.com/office/drawing/2014/main" id="{B403154D-2E30-4D45-9C6A-E092CE1B6FAA}"/>
              </a:ext>
            </a:extLst>
          </p:cNvPr>
          <p:cNvSpPr/>
          <p:nvPr/>
        </p:nvSpPr>
        <p:spPr>
          <a:xfrm>
            <a:off x="9770116" y="3079001"/>
            <a:ext cx="1071423" cy="1071423"/>
          </a:xfrm>
          <a:prstGeom prst="ellipse">
            <a:avLst/>
          </a:pr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9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27" name="אליפסה 26">
            <a:extLst>
              <a:ext uri="{FF2B5EF4-FFF2-40B4-BE49-F238E27FC236}">
                <a16:creationId xmlns:a16="http://schemas.microsoft.com/office/drawing/2014/main" id="{90F44484-8DC6-47D6-BF31-77C2E1E399AB}"/>
              </a:ext>
            </a:extLst>
          </p:cNvPr>
          <p:cNvSpPr/>
          <p:nvPr/>
        </p:nvSpPr>
        <p:spPr>
          <a:xfrm>
            <a:off x="10969951" y="3079001"/>
            <a:ext cx="1071423" cy="1071423"/>
          </a:xfrm>
          <a:prstGeom prst="ellipse">
            <a:avLst/>
          </a:prstGeom>
          <a:solidFill>
            <a:srgbClr val="CC00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10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97315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8B9BA29-5334-40A9-B1C3-E98D2DF80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ונעבור </a:t>
            </a:r>
            <a:r>
              <a:rPr lang="he-IL" dirty="0" err="1"/>
              <a:t>לקצת</a:t>
            </a:r>
            <a:r>
              <a:rPr lang="he-IL" dirty="0"/>
              <a:t> פילוסופיה</a:t>
            </a:r>
            <a:endParaRPr lang="en-US" dirty="0"/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92EC72B7-B68A-4DBA-B1CF-158DE720D797}"/>
              </a:ext>
            </a:extLst>
          </p:cNvPr>
          <p:cNvSpPr/>
          <p:nvPr/>
        </p:nvSpPr>
        <p:spPr>
          <a:xfrm>
            <a:off x="8242927" y="1398716"/>
            <a:ext cx="3599531" cy="3599531"/>
          </a:xfrm>
          <a:prstGeom prst="ellipse">
            <a:avLst/>
          </a:prstGeom>
          <a:solidFill>
            <a:srgbClr val="00206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4000" b="1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פער בין הגוף לתודעה</a:t>
            </a:r>
            <a:endParaRPr lang="en-US" sz="4000" b="1" dirty="0"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46678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8B9BA29-5334-40A9-B1C3-E98D2DF80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ונעבור </a:t>
            </a:r>
            <a:r>
              <a:rPr lang="he-IL" dirty="0" err="1"/>
              <a:t>לקצת</a:t>
            </a:r>
            <a:r>
              <a:rPr lang="he-IL" dirty="0"/>
              <a:t> פילוסופיה</a:t>
            </a:r>
            <a:endParaRPr lang="en-US" dirty="0"/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EF6717D1-F18F-40B3-84B0-7B3985B180B4}"/>
              </a:ext>
            </a:extLst>
          </p:cNvPr>
          <p:cNvSpPr/>
          <p:nvPr/>
        </p:nvSpPr>
        <p:spPr>
          <a:xfrm>
            <a:off x="8242927" y="1398716"/>
            <a:ext cx="3599531" cy="3599531"/>
          </a:xfrm>
          <a:prstGeom prst="ellipse">
            <a:avLst/>
          </a:prstGeom>
          <a:solidFill>
            <a:srgbClr val="00206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4000" b="1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פער בין הגוף לתודעה</a:t>
            </a:r>
            <a:endParaRPr lang="en-US" sz="4000" b="1" dirty="0"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1D7DDD94-79AF-47E3-82D3-8E70C8AFA6EB}"/>
              </a:ext>
            </a:extLst>
          </p:cNvPr>
          <p:cNvSpPr/>
          <p:nvPr/>
        </p:nvSpPr>
        <p:spPr>
          <a:xfrm>
            <a:off x="4295441" y="1398716"/>
            <a:ext cx="3599531" cy="3599531"/>
          </a:xfrm>
          <a:prstGeom prst="ellips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4000" b="1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המרחק ביני לבין האחר</a:t>
            </a:r>
            <a:endParaRPr lang="en-US" sz="4000" b="1" dirty="0"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78236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8B9BA29-5334-40A9-B1C3-E98D2DF80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ונעבור </a:t>
            </a:r>
            <a:r>
              <a:rPr lang="he-IL" dirty="0" err="1"/>
              <a:t>לקצת</a:t>
            </a:r>
            <a:r>
              <a:rPr lang="he-IL" dirty="0"/>
              <a:t> פילוסופיה</a:t>
            </a:r>
            <a:endParaRPr lang="en-US" dirty="0"/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43E60261-C4D1-4DA2-A7EF-A3EA3234D77F}"/>
              </a:ext>
            </a:extLst>
          </p:cNvPr>
          <p:cNvSpPr/>
          <p:nvPr/>
        </p:nvSpPr>
        <p:spPr>
          <a:xfrm>
            <a:off x="8242927" y="1398716"/>
            <a:ext cx="3599531" cy="3599531"/>
          </a:xfrm>
          <a:prstGeom prst="ellipse">
            <a:avLst/>
          </a:prstGeom>
          <a:solidFill>
            <a:srgbClr val="00206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4000" b="1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פער בין הגוף לתודעה</a:t>
            </a:r>
            <a:endParaRPr lang="en-US" sz="4000" b="1" dirty="0"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5DD57F5C-8067-4888-B2ED-DE6AEAE36053}"/>
              </a:ext>
            </a:extLst>
          </p:cNvPr>
          <p:cNvSpPr/>
          <p:nvPr/>
        </p:nvSpPr>
        <p:spPr>
          <a:xfrm>
            <a:off x="347955" y="1398716"/>
            <a:ext cx="3599531" cy="3599531"/>
          </a:xfrm>
          <a:prstGeom prst="ellips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4000" b="1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פער בין ה"קיים" ל"שינוי"</a:t>
            </a:r>
            <a:endParaRPr lang="en-US" sz="4000" b="1" dirty="0"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AAF6B2D5-4889-4E43-BA7F-807A2FB5BD34}"/>
              </a:ext>
            </a:extLst>
          </p:cNvPr>
          <p:cNvSpPr/>
          <p:nvPr/>
        </p:nvSpPr>
        <p:spPr>
          <a:xfrm>
            <a:off x="4295441" y="1398716"/>
            <a:ext cx="3599531" cy="3599531"/>
          </a:xfrm>
          <a:prstGeom prst="ellips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4000" b="1" dirty="0"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המרחק ביני לבין האחר</a:t>
            </a:r>
            <a:endParaRPr lang="en-US" sz="4000" b="1" dirty="0"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13740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B2F1984-9EE1-4E56-AFEA-252A6E444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 Legs</a:t>
            </a:r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E053777F-6F52-4303-B46F-A7AF1F8CD9D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869" y="1092200"/>
            <a:ext cx="6924675" cy="4617012"/>
          </a:xfrm>
        </p:spPr>
      </p:pic>
    </p:spTree>
    <p:extLst>
      <p:ext uri="{BB962C8B-B14F-4D97-AF65-F5344CB8AC3E}">
        <p14:creationId xmlns:p14="http://schemas.microsoft.com/office/powerpoint/2010/main" val="550534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0EF386-E755-4D31-82B4-FD1C1C5EF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התנאים למשחק</a:t>
            </a:r>
            <a:endParaRPr lang="en-US" dirty="0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A0525581-E654-4770-B98C-C911810E7879}"/>
              </a:ext>
            </a:extLst>
          </p:cNvPr>
          <p:cNvSpPr/>
          <p:nvPr/>
        </p:nvSpPr>
        <p:spPr>
          <a:xfrm>
            <a:off x="9284393" y="2004000"/>
            <a:ext cx="2339695" cy="23396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מ</a:t>
            </a:r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ה?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5333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0EF386-E755-4D31-82B4-FD1C1C5EF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התנאים למשחק</a:t>
            </a:r>
            <a:endParaRPr lang="en-US" dirty="0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CF9481C2-D2E2-4E47-AAB0-993CB23BDB41}"/>
              </a:ext>
            </a:extLst>
          </p:cNvPr>
          <p:cNvSpPr/>
          <p:nvPr/>
        </p:nvSpPr>
        <p:spPr>
          <a:xfrm>
            <a:off x="9284393" y="2004000"/>
            <a:ext cx="2339695" cy="23396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מ</a:t>
            </a:r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ה?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610E0DF9-3531-42C4-9F47-58C7212B2A8D}"/>
              </a:ext>
            </a:extLst>
          </p:cNvPr>
          <p:cNvSpPr/>
          <p:nvPr/>
        </p:nvSpPr>
        <p:spPr>
          <a:xfrm>
            <a:off x="6378371" y="2004000"/>
            <a:ext cx="2339695" cy="23396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מ</a:t>
            </a:r>
            <a:r>
              <a:rPr lang="he-I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ea typeface="Tahoma" panose="020B0604030504040204" pitchFamily="34" charset="0"/>
                <a:cs typeface="Varela Round" panose="00000500000000000000" pitchFamily="2" charset="-79"/>
              </a:rPr>
              <a:t>י?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ea typeface="Tahoma" panose="020B0604030504040204" pitchFamily="34" charset="0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79802737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193</Words>
  <Application>Microsoft Office PowerPoint</Application>
  <PresentationFormat>מותאם אישית</PresentationFormat>
  <Paragraphs>78</Paragraphs>
  <Slides>25</Slides>
  <Notes>1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25</vt:i4>
      </vt:variant>
    </vt:vector>
  </HeadingPairs>
  <TitlesOfParts>
    <vt:vector size="29" baseType="lpstr">
      <vt:lpstr>Arial</vt:lpstr>
      <vt:lpstr>Calibri</vt:lpstr>
      <vt:lpstr>Varela Round</vt:lpstr>
      <vt:lpstr>ערכת נושא Office</vt:lpstr>
      <vt:lpstr>מערכת שידורים לאומית</vt:lpstr>
      <vt:lpstr>התמודדות עם חרדה - חלק 2</vt:lpstr>
      <vt:lpstr>גרף חופש</vt:lpstr>
      <vt:lpstr>ונעבור לקצת פילוסופיה</vt:lpstr>
      <vt:lpstr>ונעבור לקצת פילוסופיה</vt:lpstr>
      <vt:lpstr>ונעבור לקצת פילוסופיה</vt:lpstr>
      <vt:lpstr>Sea Legs</vt:lpstr>
      <vt:lpstr>התנאים למשחק</vt:lpstr>
      <vt:lpstr>התנאים למשחק</vt:lpstr>
      <vt:lpstr>התנאים למשחק</vt:lpstr>
      <vt:lpstr>התנאים למשחק</vt:lpstr>
      <vt:lpstr>מודל אפר"ת</vt:lpstr>
      <vt:lpstr>מודל אפר"ת</vt:lpstr>
      <vt:lpstr>מודל אפר"ת</vt:lpstr>
      <vt:lpstr>מודל אפר"ת</vt:lpstr>
      <vt:lpstr>מודל אפר"ת</vt:lpstr>
      <vt:lpstr>מודל אפר"ת</vt:lpstr>
      <vt:lpstr>הומור</vt:lpstr>
      <vt:lpstr>הומור</vt:lpstr>
      <vt:lpstr>הומור</vt:lpstr>
      <vt:lpstr>הומור</vt:lpstr>
      <vt:lpstr>הומור</vt:lpstr>
      <vt:lpstr>הומור</vt:lpstr>
      <vt:lpstr>גרף חופש</vt:lpstr>
      <vt:lpstr>השימוש ביצירות במהלך שידור זה נעשה לפי סעיף 27א לחוק זכות יוצרים, תשס"ח-2007. אם הינך בעל הזכויות באחת היצירות, באפשרותך לבקש מאיתנו לחדול מהשימוש ביצירה,  זאת באמצעות פנייה לדוא"ל  rights@education.gov.il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נעמה כהן-לוז</cp:lastModifiedBy>
  <cp:revision>45</cp:revision>
  <dcterms:created xsi:type="dcterms:W3CDTF">2020-03-15T19:13:03Z</dcterms:created>
  <dcterms:modified xsi:type="dcterms:W3CDTF">2020-04-01T07:14:46Z</dcterms:modified>
</cp:coreProperties>
</file>