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57" r:id="rId2"/>
    <p:sldId id="262" r:id="rId3"/>
    <p:sldId id="369" r:id="rId4"/>
    <p:sldId id="311" r:id="rId5"/>
    <p:sldId id="315" r:id="rId6"/>
    <p:sldId id="322" r:id="rId7"/>
    <p:sldId id="374" r:id="rId8"/>
    <p:sldId id="375" r:id="rId9"/>
    <p:sldId id="376" r:id="rId10"/>
    <p:sldId id="321" r:id="rId11"/>
    <p:sldId id="370" r:id="rId12"/>
    <p:sldId id="377" r:id="rId13"/>
    <p:sldId id="319" r:id="rId14"/>
    <p:sldId id="378" r:id="rId15"/>
    <p:sldId id="317" r:id="rId16"/>
    <p:sldId id="362" r:id="rId17"/>
    <p:sldId id="327" r:id="rId18"/>
    <p:sldId id="314" r:id="rId19"/>
    <p:sldId id="291" r:id="rId20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936" y="2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י"א/אייר/תש"ף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להשמיע ברקע את השיר איזה בוקר נהדר אתי גרנות </a:t>
            </a:r>
            <a:r>
              <a:rPr lang="he-IL" dirty="0" err="1"/>
              <a:t>וייזר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28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96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28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י"א/אייר/תש"ף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sv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DB4427-4DDE-442B-977C-8D64B3C4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כלב</a:t>
            </a:r>
            <a:endParaRPr lang="en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0BCFF8E-F328-44A8-9B81-A9F0E884C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127"/>
          <a:stretch/>
        </p:blipFill>
        <p:spPr>
          <a:xfrm>
            <a:off x="3445708" y="1100846"/>
            <a:ext cx="5554472" cy="46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49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FB44F4-1CD9-46AE-9722-2528C7D0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שבלול</a:t>
            </a:r>
            <a:endParaRPr lang="en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E5A03E7-0860-4C5E-A06E-405E9A2D9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910"/>
          <a:stretch/>
        </p:blipFill>
        <p:spPr>
          <a:xfrm>
            <a:off x="3189627" y="1128485"/>
            <a:ext cx="6099515" cy="4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2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716010-EB8C-4E35-9BB2-A91A436F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איל</a:t>
            </a:r>
            <a:endParaRPr lang="en-IL" dirty="0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058E501B-E7BA-4657-9481-6EE809256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5251" y="1195388"/>
            <a:ext cx="8319911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96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735C5C-317D-437B-89C3-14FC6C952456}"/>
              </a:ext>
            </a:extLst>
          </p:cNvPr>
          <p:cNvSpPr/>
          <p:nvPr/>
        </p:nvSpPr>
        <p:spPr>
          <a:xfrm>
            <a:off x="0" y="5777345"/>
            <a:ext cx="12190413" cy="108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2A664E3-4B9D-4BA8-AB02-D0804A2E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181921"/>
            <a:ext cx="11160000" cy="72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sz="4000" dirty="0"/>
              <a:t>מה עושות האיילות בלילות?\לאה גולדברג</a:t>
            </a:r>
            <a:endParaRPr lang="en-IL" sz="4000" dirty="0"/>
          </a:p>
        </p:txBody>
      </p:sp>
      <p:pic>
        <p:nvPicPr>
          <p:cNvPr id="5" name="סרטון צללייות">
            <a:hlinkClick r:id="" action="ppaction://media"/>
            <a:extLst>
              <a:ext uri="{FF2B5EF4-FFF2-40B4-BE49-F238E27FC236}">
                <a16:creationId xmlns:a16="http://schemas.microsoft.com/office/drawing/2014/main" id="{4B6A9C99-8EDE-4465-92A4-BC630CCF7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6480" y="857250"/>
            <a:ext cx="7777451" cy="58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8BA6FC-EF62-45AA-AF7F-3A23D0B2A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עושות האיילות בלילות?\לאה גולדברג</a:t>
            </a:r>
            <a:endParaRPr lang="en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33BD22F9-E648-4D7C-9CB8-2727F64C58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076351" y="1247631"/>
            <a:ext cx="6203966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83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עשינו היום?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1933068" y="1652974"/>
            <a:ext cx="8998828" cy="4151976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he-IL" sz="3200" dirty="0">
                <a:cs typeface="Varela Round"/>
              </a:rPr>
              <a:t>שרנו שיר פתיחה</a:t>
            </a:r>
          </a:p>
          <a:p>
            <a:pPr>
              <a:lnSpc>
                <a:spcPct val="250000"/>
              </a:lnSpc>
            </a:pPr>
            <a:r>
              <a:rPr lang="he-IL" sz="3200" dirty="0">
                <a:cs typeface="Varela Round"/>
              </a:rPr>
              <a:t>שוחחנו על חלומות פחדים ולילה</a:t>
            </a:r>
          </a:p>
          <a:p>
            <a:pPr>
              <a:lnSpc>
                <a:spcPct val="250000"/>
              </a:lnSpc>
            </a:pPr>
            <a:r>
              <a:rPr lang="he-IL" sz="3200" dirty="0">
                <a:cs typeface="Varela Round"/>
              </a:rPr>
              <a:t>שיחקנו בצלליות ידיים</a:t>
            </a:r>
          </a:p>
          <a:p>
            <a:pPr>
              <a:lnSpc>
                <a:spcPct val="250000"/>
              </a:lnSpc>
            </a:pPr>
            <a:endParaRPr lang="he-IL" sz="3200" dirty="0">
              <a:cs typeface="Varela Round"/>
            </a:endParaRPr>
          </a:p>
          <a:p>
            <a:pPr>
              <a:lnSpc>
                <a:spcPct val="250000"/>
              </a:lnSpc>
            </a:pPr>
            <a:endParaRPr lang="he-IL" sz="3200" dirty="0">
              <a:cs typeface="Varela Round"/>
            </a:endParaRPr>
          </a:p>
          <a:p>
            <a:pPr>
              <a:lnSpc>
                <a:spcPct val="250000"/>
              </a:lnSpc>
            </a:pPr>
            <a:endParaRPr lang="he-IL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089D702-0DF9-4F36-A176-0D98E25E8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75" y="2039377"/>
            <a:ext cx="1196077" cy="82043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495ABC2-FC61-4253-8E48-C8A907B89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6" y="2756686"/>
            <a:ext cx="2377646" cy="304826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9EE1DF1-153B-43BE-9EEB-F610E5636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821" y="4104019"/>
            <a:ext cx="1700931" cy="170093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973FD7D-D48F-4E76-9872-276FAA453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502" y="2859811"/>
            <a:ext cx="1377815" cy="137781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CB180A6-6DF8-4A76-93C1-5BD9B92F0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807" y="285981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68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89B158-8FE0-4DEE-A428-19A7BA0B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659" y="329418"/>
            <a:ext cx="11160000" cy="720000"/>
          </a:xfrm>
        </p:spPr>
        <p:txBody>
          <a:bodyPr/>
          <a:lstStyle/>
          <a:p>
            <a:r>
              <a:rPr lang="he-IL" dirty="0"/>
              <a:t>ומה עוד?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7697C12-588F-4F91-85E9-1BF9A1175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206" y="1134319"/>
            <a:ext cx="11160000" cy="4743879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he-IL" sz="2800" dirty="0"/>
              <a:t>להמשיך לשחק בצלליות ידיים ולחשוב על דמויות נוספות</a:t>
            </a:r>
          </a:p>
          <a:p>
            <a:pPr>
              <a:lnSpc>
                <a:spcPct val="300000"/>
              </a:lnSpc>
            </a:pPr>
            <a:r>
              <a:rPr lang="he-IL" sz="2800" dirty="0"/>
              <a:t>לחפש שירים עם שאלות ותשובות</a:t>
            </a:r>
          </a:p>
          <a:p>
            <a:pPr>
              <a:lnSpc>
                <a:spcPct val="300000"/>
              </a:lnSpc>
            </a:pPr>
            <a:r>
              <a:rPr lang="he-IL" sz="2800" dirty="0"/>
              <a:t>נכין פנס משקית נייר יחד עם מבוגר</a:t>
            </a:r>
          </a:p>
        </p:txBody>
      </p:sp>
      <p:pic>
        <p:nvPicPr>
          <p:cNvPr id="5" name="גרפיקה 4" descr="בלון מחשבה">
            <a:extLst>
              <a:ext uri="{FF2B5EF4-FFF2-40B4-BE49-F238E27FC236}">
                <a16:creationId xmlns:a16="http://schemas.microsoft.com/office/drawing/2014/main" id="{F762B8B7-338F-47FD-BDA0-BCEE32AA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096" y="912490"/>
            <a:ext cx="914400" cy="9144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A65F870-6D4C-4C3F-8ABB-CB0282B96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66" y="963997"/>
            <a:ext cx="1700931" cy="1700931"/>
          </a:xfrm>
          <a:prstGeom prst="rect">
            <a:avLst/>
          </a:prstGeom>
        </p:spPr>
      </p:pic>
      <p:pic>
        <p:nvPicPr>
          <p:cNvPr id="8" name="גרפיקה 7" descr="שקית קניות">
            <a:extLst>
              <a:ext uri="{FF2B5EF4-FFF2-40B4-BE49-F238E27FC236}">
                <a16:creationId xmlns:a16="http://schemas.microsoft.com/office/drawing/2014/main" id="{C6F8CA01-3462-42C5-ADDC-4139ED08F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3166" y="4202122"/>
            <a:ext cx="1448972" cy="1448972"/>
          </a:xfrm>
          <a:prstGeom prst="rect">
            <a:avLst/>
          </a:prstGeom>
        </p:spPr>
      </p:pic>
      <p:pic>
        <p:nvPicPr>
          <p:cNvPr id="11" name="גרפיקה 10" descr="נר">
            <a:extLst>
              <a:ext uri="{FF2B5EF4-FFF2-40B4-BE49-F238E27FC236}">
                <a16:creationId xmlns:a16="http://schemas.microsoft.com/office/drawing/2014/main" id="{83375DE5-47DE-4B49-998C-941493843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4460" y="4825218"/>
            <a:ext cx="783151" cy="769605"/>
          </a:xfrm>
          <a:prstGeom prst="rect">
            <a:avLst/>
          </a:prstGeom>
        </p:spPr>
      </p:pic>
      <p:pic>
        <p:nvPicPr>
          <p:cNvPr id="9" name="גרפיקה 8" descr="סימן שאלה">
            <a:extLst>
              <a:ext uri="{FF2B5EF4-FFF2-40B4-BE49-F238E27FC236}">
                <a16:creationId xmlns:a16="http://schemas.microsoft.com/office/drawing/2014/main" id="{D654A7AB-B20B-4754-BF5D-9D37793BE0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4460" y="29161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5FE0AF-0501-4452-AC26-DF54CD49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קרדיטים</a:t>
            </a:r>
            <a:endParaRPr lang="en-IL" dirty="0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0EA9D2BB-5F09-4956-A921-C916343BCC87}"/>
              </a:ext>
            </a:extLst>
          </p:cNvPr>
          <p:cNvSpPr txBox="1">
            <a:spLocks/>
          </p:cNvSpPr>
          <p:nvPr/>
        </p:nvSpPr>
        <p:spPr>
          <a:xfrm>
            <a:off x="1284988" y="2029989"/>
            <a:ext cx="9869816" cy="2215192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algn="r">
              <a:lnSpc>
                <a:spcPct val="150000"/>
              </a:lnSpc>
              <a:spcAft>
                <a:spcPts val="1200"/>
              </a:spcAft>
            </a:pPr>
            <a:r>
              <a:rPr lang="he-IL" sz="2800" b="0" dirty="0"/>
              <a:t>"שלום לכם" ,מילים ולחן: דתיה בן דור, מתוך האוסף "שירי הילדים הגדולים מכל הזמנים"</a:t>
            </a:r>
          </a:p>
          <a:p>
            <a:pPr algn="r">
              <a:lnSpc>
                <a:spcPct val="150000"/>
              </a:lnSpc>
              <a:spcAft>
                <a:spcPts val="1200"/>
              </a:spcAft>
            </a:pPr>
            <a:r>
              <a:rPr lang="he-IL" sz="2800" b="0" dirty="0"/>
              <a:t>"מה עושות האיילות בלילות" מאת: לאה גולדברג</a:t>
            </a:r>
            <a:r>
              <a:rPr lang="he-IL" sz="2800" dirty="0"/>
              <a:t>. </a:t>
            </a:r>
            <a:r>
              <a:rPr lang="he-IL" sz="2800" b="0" dirty="0"/>
              <a:t>מתוך התכנית "כסאות מוסיקליים" בהנחיית פרופ' ינעם ליף יוני רכטר- שירה ופסנתר יהודית רביץ-שירה. </a:t>
            </a:r>
          </a:p>
          <a:p>
            <a:pPr algn="r">
              <a:lnSpc>
                <a:spcPct val="150000"/>
              </a:lnSpc>
              <a:spcAft>
                <a:spcPts val="1200"/>
              </a:spcAft>
            </a:pP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431163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ABE1E-1825-4F77-A219-E165C65A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כתבו וערכו:</a:t>
            </a:r>
            <a:endParaRPr lang="en-US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F5F4BA-8660-4A38-BA38-3CDFFA9E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30" y="1092138"/>
            <a:ext cx="11160000" cy="4679391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מיכל מסיקה </a:t>
            </a:r>
            <a:r>
              <a:rPr lang="he-IL" dirty="0" err="1"/>
              <a:t>דוידוביץ</a:t>
            </a:r>
            <a:r>
              <a:rPr lang="he-IL" dirty="0"/>
              <a:t>', גננת מובילה ומנהלת גן סיפן א', אשקלון</a:t>
            </a:r>
            <a:endParaRPr lang="en-US" dirty="0"/>
          </a:p>
          <a:p>
            <a:r>
              <a:rPr lang="he-IL" dirty="0"/>
              <a:t>סמדר בר, גננת ומדריכה ארצית ללמידה בחירום באגף לחינוך קדם יסודי</a:t>
            </a:r>
            <a:endParaRPr lang="en-US" dirty="0"/>
          </a:p>
          <a:p>
            <a:r>
              <a:rPr lang="he-IL" dirty="0"/>
              <a:t>שריתה </a:t>
            </a:r>
            <a:r>
              <a:rPr lang="he-IL" dirty="0" err="1"/>
              <a:t>ספוקויני</a:t>
            </a:r>
            <a:r>
              <a:rPr lang="he-IL" dirty="0"/>
              <a:t>, מדריכה ארצית למתמטיקה באגף לחינוך קדם יסודי, בדימוס</a:t>
            </a:r>
            <a:endParaRPr lang="en-US" dirty="0"/>
          </a:p>
          <a:p>
            <a:r>
              <a:rPr lang="he-IL" dirty="0"/>
              <a:t>אינה </a:t>
            </a:r>
            <a:r>
              <a:rPr lang="he-IL" dirty="0" err="1"/>
              <a:t>פלוטוב</a:t>
            </a:r>
            <a:r>
              <a:rPr lang="he-IL" dirty="0"/>
              <a:t>, מנהלת היחידה למידענות וטכנולוגיות דיגיטליות באגף לחינוך קדם יסודי</a:t>
            </a:r>
          </a:p>
          <a:p>
            <a:r>
              <a:rPr lang="he-IL" dirty="0"/>
              <a:t>רינת אלפיה, מדריכה ארצית ללמידה מרחוק, </a:t>
            </a:r>
            <a:r>
              <a:rPr lang="he-IL" dirty="0" err="1"/>
              <a:t>מינהל</a:t>
            </a:r>
            <a:r>
              <a:rPr lang="he-IL" dirty="0"/>
              <a:t> תקשוב טכנולוגיה ומערכות מידע, האגף לחינוך קדם יסודי</a:t>
            </a:r>
            <a:endParaRPr lang="en-US" dirty="0"/>
          </a:p>
          <a:p>
            <a:r>
              <a:rPr lang="he-IL" dirty="0"/>
              <a:t>מאיה איזנברג, מדריכה ארצית למוסיקה באגף לחינוך קדם יסודי</a:t>
            </a:r>
            <a:endParaRPr lang="en-US" dirty="0"/>
          </a:p>
          <a:p>
            <a:pPr marL="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1816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372" y="446"/>
            <a:ext cx="3241542" cy="183823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647255" y="3016166"/>
            <a:ext cx="11172957" cy="26181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26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4" y="1838683"/>
            <a:ext cx="12188825" cy="76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42334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he-IL" sz="6000" dirty="0"/>
            </a:br>
            <a:r>
              <a:rPr lang="he-IL" sz="6000" dirty="0">
                <a:solidFill>
                  <a:srgbClr val="002060"/>
                </a:solidFill>
              </a:rPr>
              <a:t>מה עושות האיילות בלילות?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מיכל מסיקה דוידוביץ'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8112CADB-9239-4BAF-B880-CDDA3A5A3C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/>
          <a:stretch/>
        </p:blipFill>
        <p:spPr>
          <a:xfrm>
            <a:off x="3677132" y="1457116"/>
            <a:ext cx="4834558" cy="4151818"/>
          </a:xfr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6232D116-BD43-4A11-9CAB-A50A48675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25" y="1395672"/>
            <a:ext cx="4873775" cy="4274706"/>
          </a:xfrm>
          <a:prstGeom prst="rect">
            <a:avLst/>
          </a:prstGeom>
        </p:spPr>
      </p:pic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191606" y="178894"/>
            <a:ext cx="11724011" cy="720000"/>
          </a:xfrm>
        </p:spPr>
        <p:txBody>
          <a:bodyPr/>
          <a:lstStyle/>
          <a:p>
            <a:r>
              <a:rPr lang="he-IL" sz="4000" dirty="0"/>
              <a:t>שלום לכם,  מאת: דתיה בן דור</a:t>
            </a:r>
            <a:endParaRPr lang="he-IL" sz="3200" dirty="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323EB343-229B-47A5-AA7C-74132B421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513" y="3826797"/>
            <a:ext cx="2131639" cy="1998413"/>
          </a:xfrm>
          <a:prstGeom prst="rect">
            <a:avLst/>
          </a:prstGeom>
        </p:spPr>
      </p:pic>
      <p:pic>
        <p:nvPicPr>
          <p:cNvPr id="2" name="שלום לכם">
            <a:hlinkClick r:id="" action="ppaction://media"/>
            <a:extLst>
              <a:ext uri="{FF2B5EF4-FFF2-40B4-BE49-F238E27FC236}">
                <a16:creationId xmlns:a16="http://schemas.microsoft.com/office/drawing/2014/main" id="{FC36E1FA-F0F2-49AB-826A-090262EBC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17" y="396465"/>
            <a:ext cx="1998413" cy="19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נעשה היום?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1933068" y="1652974"/>
            <a:ext cx="8998828" cy="4151976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he-IL" sz="3200" dirty="0">
                <a:cs typeface="Varela Round"/>
              </a:rPr>
              <a:t>נשיר שיר פתיחה</a:t>
            </a:r>
          </a:p>
          <a:p>
            <a:pPr>
              <a:lnSpc>
                <a:spcPct val="250000"/>
              </a:lnSpc>
            </a:pPr>
            <a:r>
              <a:rPr lang="he-IL" sz="3200" dirty="0">
                <a:cs typeface="Varela Round"/>
              </a:rPr>
              <a:t>נשוחח עם באלי הבובה על חלומות , פחדים ולילה</a:t>
            </a:r>
          </a:p>
          <a:p>
            <a:pPr>
              <a:lnSpc>
                <a:spcPct val="250000"/>
              </a:lnSpc>
            </a:pPr>
            <a:r>
              <a:rPr lang="he-IL" sz="3200" dirty="0">
                <a:cs typeface="Varela Round"/>
              </a:rPr>
              <a:t>נשחק בצלליות ידיים</a:t>
            </a:r>
          </a:p>
          <a:p>
            <a:pPr>
              <a:lnSpc>
                <a:spcPct val="250000"/>
              </a:lnSpc>
            </a:pPr>
            <a:endParaRPr lang="he-IL" sz="3200" dirty="0">
              <a:cs typeface="Varela Round"/>
            </a:endParaRPr>
          </a:p>
          <a:p>
            <a:pPr>
              <a:lnSpc>
                <a:spcPct val="250000"/>
              </a:lnSpc>
            </a:pPr>
            <a:endParaRPr lang="he-IL" sz="3200" dirty="0">
              <a:cs typeface="Varela Round"/>
            </a:endParaRPr>
          </a:p>
          <a:p>
            <a:pPr>
              <a:lnSpc>
                <a:spcPct val="250000"/>
              </a:lnSpc>
            </a:pPr>
            <a:endParaRPr lang="he-IL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089D702-0DF9-4F36-A176-0D98E25E8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20" y="1808518"/>
            <a:ext cx="1196077" cy="820434"/>
          </a:xfrm>
          <a:prstGeom prst="rect">
            <a:avLst/>
          </a:prstGeom>
        </p:spPr>
      </p:pic>
      <p:pic>
        <p:nvPicPr>
          <p:cNvPr id="3" name="גרפיקה 2" descr="שפת סימנים">
            <a:extLst>
              <a:ext uri="{FF2B5EF4-FFF2-40B4-BE49-F238E27FC236}">
                <a16:creationId xmlns:a16="http://schemas.microsoft.com/office/drawing/2014/main" id="{D977E2D2-693A-40FA-B9EA-719857B02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015" y="4220336"/>
            <a:ext cx="1701800" cy="1701800"/>
          </a:xfrm>
          <a:prstGeom prst="rect">
            <a:avLst/>
          </a:prstGeom>
        </p:spPr>
      </p:pic>
      <p:pic>
        <p:nvPicPr>
          <p:cNvPr id="17" name="גרפיקה 16" descr="ירח">
            <a:extLst>
              <a:ext uri="{FF2B5EF4-FFF2-40B4-BE49-F238E27FC236}">
                <a16:creationId xmlns:a16="http://schemas.microsoft.com/office/drawing/2014/main" id="{F47AA2B5-C276-49F7-9FF5-49EAF7A3C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858" y="2971799"/>
            <a:ext cx="1375495" cy="1375495"/>
          </a:xfrm>
          <a:prstGeom prst="rect">
            <a:avLst/>
          </a:prstGeom>
        </p:spPr>
      </p:pic>
      <p:pic>
        <p:nvPicPr>
          <p:cNvPr id="19" name="גרפיקה 18" descr="כוכבים">
            <a:extLst>
              <a:ext uri="{FF2B5EF4-FFF2-40B4-BE49-F238E27FC236}">
                <a16:creationId xmlns:a16="http://schemas.microsoft.com/office/drawing/2014/main" id="{3B17332F-17E0-4C6C-8739-77E9D155E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5206" y="2854613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להביא?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1933068" y="1652974"/>
            <a:ext cx="8998828" cy="415197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e-IL" sz="3200" dirty="0">
                <a:cs typeface="Varela Round"/>
              </a:rPr>
              <a:t>פנס</a:t>
            </a:r>
          </a:p>
          <a:p>
            <a:pPr marL="0" indent="0">
              <a:lnSpc>
                <a:spcPct val="200000"/>
              </a:lnSpc>
              <a:buNone/>
            </a:pPr>
            <a:endParaRPr lang="he-IL" sz="3200" dirty="0">
              <a:cs typeface="Varela Round"/>
            </a:endParaRPr>
          </a:p>
          <a:p>
            <a:pPr>
              <a:lnSpc>
                <a:spcPct val="200000"/>
              </a:lnSpc>
            </a:pPr>
            <a:endParaRPr lang="he-IL" dirty="0"/>
          </a:p>
        </p:txBody>
      </p:sp>
      <p:pic>
        <p:nvPicPr>
          <p:cNvPr id="4" name="גרפיקה 3" descr="פנס">
            <a:extLst>
              <a:ext uri="{FF2B5EF4-FFF2-40B4-BE49-F238E27FC236}">
                <a16:creationId xmlns:a16="http://schemas.microsoft.com/office/drawing/2014/main" id="{523E56B9-76EF-49ED-B31D-A8026F53B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8487" y="1652974"/>
            <a:ext cx="1483450" cy="14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1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4BB63E7-B40F-4073-A60A-45D940C4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dirty="0"/>
              <a:t>חלומות</a:t>
            </a:r>
            <a:endParaRPr lang="en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39EA1DD-3083-4D04-AC79-307754C01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120" y="887126"/>
            <a:ext cx="3383573" cy="508374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685C6F2-53FA-47C6-ABE7-8D5244D13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93" y="1401314"/>
            <a:ext cx="5489894" cy="41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9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946A7F5-5125-4AD7-897B-773DA8B0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האם גם בעלי החיים חולמים?</a:t>
            </a:r>
            <a:endParaRPr lang="en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05FE3501-D323-4747-9400-AD151C2362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693174" y="2000539"/>
            <a:ext cx="4804064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5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A32C902-2FC2-4241-A292-8AC599A7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חיות שפעילות בלילה</a:t>
            </a:r>
            <a:endParaRPr lang="en-IL" dirty="0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D765A081-8893-4A38-A511-530333AC4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1848" y="1507018"/>
            <a:ext cx="5531865" cy="36812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ACF5BF2-56AC-4E98-8713-8A1507FE4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058"/>
          <a:stretch/>
        </p:blipFill>
        <p:spPr>
          <a:xfrm>
            <a:off x="346640" y="1507019"/>
            <a:ext cx="5748566" cy="3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0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AABC43-CB66-40CE-8E50-A48ED4E6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חיות שפעילות בלילה</a:t>
            </a:r>
            <a:endParaRPr lang="en-IL" dirty="0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C85D90E3-46CC-4DA7-A838-4DF40D4F0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4354" y="1371599"/>
            <a:ext cx="5795111" cy="41148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D1FA227-9875-4202-8B6C-90BA6327B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70" y="1371600"/>
            <a:ext cx="58383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7709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3765</TotalTime>
  <Words>301</Words>
  <Application>Microsoft Office PowerPoint</Application>
  <PresentationFormat>Custom</PresentationFormat>
  <Paragraphs>42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Varela Round</vt:lpstr>
      <vt:lpstr>ערכת נושא Office</vt:lpstr>
      <vt:lpstr>מערכת שידורים לאומית</vt:lpstr>
      <vt:lpstr> מה עושות האיילות בלילות?</vt:lpstr>
      <vt:lpstr>שלום לכם,  מאת: דתיה בן דור</vt:lpstr>
      <vt:lpstr>מה נעשה היום? </vt:lpstr>
      <vt:lpstr>מה להביא?</vt:lpstr>
      <vt:lpstr>חלומות</vt:lpstr>
      <vt:lpstr>האם גם בעלי החיים חולמים?</vt:lpstr>
      <vt:lpstr>חיות שפעילות בלילה</vt:lpstr>
      <vt:lpstr>חיות שפעילות בלילה</vt:lpstr>
      <vt:lpstr>כלב</vt:lpstr>
      <vt:lpstr>שבלול</vt:lpstr>
      <vt:lpstr>איל</vt:lpstr>
      <vt:lpstr>מה עושות האיילות בלילות?\לאה גולדברג</vt:lpstr>
      <vt:lpstr>מה עושות האיילות בלילות?\לאה גולדברג</vt:lpstr>
      <vt:lpstr>מה עשינו היום? </vt:lpstr>
      <vt:lpstr>ומה עוד?</vt:lpstr>
      <vt:lpstr>קרדיטים</vt:lpstr>
      <vt:lpstr>כתבו וערכו: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Tzuri Mesika</dc:creator>
  <cp:lastModifiedBy>Sivan Shimshila</cp:lastModifiedBy>
  <cp:revision>21</cp:revision>
  <dcterms:created xsi:type="dcterms:W3CDTF">2020-04-28T21:10:29Z</dcterms:created>
  <dcterms:modified xsi:type="dcterms:W3CDTF">2020-05-04T21:46:30Z</dcterms:modified>
</cp:coreProperties>
</file>