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350" r:id="rId4"/>
    <p:sldId id="327" r:id="rId5"/>
    <p:sldId id="288" r:id="rId6"/>
    <p:sldId id="337" r:id="rId7"/>
    <p:sldId id="340" r:id="rId8"/>
    <p:sldId id="338" r:id="rId9"/>
    <p:sldId id="303" r:id="rId10"/>
    <p:sldId id="339" r:id="rId11"/>
    <p:sldId id="341" r:id="rId12"/>
    <p:sldId id="304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291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86"/>
    <a:srgbClr val="92D050"/>
    <a:srgbClr val="ADE5E2"/>
    <a:srgbClr val="192A72"/>
    <a:srgbClr val="FF66FF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277C03-03B9-4F04-B1F9-E8D2489795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60DAFC6F-3AFC-4476-9890-B873A8500170}">
      <dgm:prSet phldrT="[טקסט]"/>
      <dgm:spPr/>
      <dgm:t>
        <a:bodyPr/>
        <a:lstStyle/>
        <a:p>
          <a:pPr rtl="1"/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نظرية المقاييس – </a:t>
          </a:r>
          <a:r>
            <a:rPr lang="he-IL" b="1" baseline="0" dirty="0">
              <a:latin typeface="Arial" panose="020B0604020202020204" pitchFamily="34" charset="0"/>
              <a:cs typeface="Arial" panose="020B0604020202020204" pitchFamily="34" charset="0"/>
            </a:rPr>
            <a:t>תורת המידות </a:t>
          </a:r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ارسطو</a:t>
          </a:r>
          <a:endParaRPr lang="he-IL" b="1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A8CF8A-1406-4DDF-BBBB-B7E7D309A828}" type="parTrans" cxnId="{A326C769-78B1-4528-916F-FDB34FC28153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47AF1B-D588-44D8-A9E3-17819A502C50}" type="sibTrans" cxnId="{A326C769-78B1-4528-916F-FDB34FC28153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6C5853-95CA-4A9B-ACCE-568B38E5E10A}">
      <dgm:prSet phldrT="[טקסט]"/>
      <dgm:spPr>
        <a:solidFill>
          <a:srgbClr val="92D050"/>
        </a:solidFill>
      </dgm:spPr>
      <dgm:t>
        <a:bodyPr/>
        <a:lstStyle/>
        <a:p>
          <a:pPr rtl="1"/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نهج الواجبات – </a:t>
          </a:r>
          <a:r>
            <a:rPr lang="he-IL" b="1" baseline="0" dirty="0">
              <a:latin typeface="Arial" panose="020B0604020202020204" pitchFamily="34" charset="0"/>
              <a:cs typeface="Arial" panose="020B0604020202020204" pitchFamily="34" charset="0"/>
            </a:rPr>
            <a:t>גישת החובות</a:t>
          </a:r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 كينت</a:t>
          </a:r>
          <a:endParaRPr lang="he-IL" b="1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246309-41BB-48D6-B1D2-1C50A3638EE3}" type="parTrans" cxnId="{78494A87-BB47-497A-9112-8707E680F769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6844A5-11D0-4FB7-8CEF-EA9B940A98F7}" type="sibTrans" cxnId="{78494A87-BB47-497A-9112-8707E680F769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BD952-6C51-4C36-936E-FA29B3F72E4B}">
      <dgm:prSet phldrT="[טקסט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الانتفاعية </a:t>
          </a:r>
          <a:r>
            <a:rPr lang="he-IL" b="1" baseline="0" dirty="0">
              <a:latin typeface="Arial" panose="020B0604020202020204" pitchFamily="34" charset="0"/>
              <a:cs typeface="Arial" panose="020B0604020202020204" pitchFamily="34" charset="0"/>
            </a:rPr>
            <a:t>– תועלתנות </a:t>
          </a:r>
          <a:r>
            <a:rPr lang="ar-AE" b="1" baseline="0" dirty="0">
              <a:latin typeface="Arial" panose="020B0604020202020204" pitchFamily="34" charset="0"/>
              <a:cs typeface="Arial" panose="020B0604020202020204" pitchFamily="34" charset="0"/>
            </a:rPr>
            <a:t> ميل</a:t>
          </a:r>
          <a:endParaRPr lang="he-IL" b="1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579F34-2C0A-47FF-820F-8FE64E82113D}" type="parTrans" cxnId="{5E142856-D00D-473F-B665-ADC017716D87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754B48-16AD-44B2-9EE0-815C1ACE0D05}" type="sibTrans" cxnId="{5E142856-D00D-473F-B665-ADC017716D87}">
      <dgm:prSet/>
      <dgm:spPr/>
      <dgm:t>
        <a:bodyPr/>
        <a:lstStyle/>
        <a:p>
          <a:pPr rtl="1"/>
          <a:endParaRPr lang="he-IL" b="1" baseline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8936D8-2613-4811-952E-49C9E315B015}" type="pres">
      <dgm:prSet presAssocID="{BB277C03-03B9-4F04-B1F9-E8D24897956A}" presName="linear" presStyleCnt="0">
        <dgm:presLayoutVars>
          <dgm:dir/>
          <dgm:animLvl val="lvl"/>
          <dgm:resizeHandles val="exact"/>
        </dgm:presLayoutVars>
      </dgm:prSet>
      <dgm:spPr/>
    </dgm:pt>
    <dgm:pt modelId="{1A88B0B2-90DB-40D8-8BB5-2FCAD87F64E7}" type="pres">
      <dgm:prSet presAssocID="{60DAFC6F-3AFC-4476-9890-B873A8500170}" presName="parentLin" presStyleCnt="0"/>
      <dgm:spPr/>
    </dgm:pt>
    <dgm:pt modelId="{047993CB-A2EB-4468-9CFC-7F7C2498B89A}" type="pres">
      <dgm:prSet presAssocID="{60DAFC6F-3AFC-4476-9890-B873A8500170}" presName="parentLeftMargin" presStyleLbl="node1" presStyleIdx="0" presStyleCnt="3"/>
      <dgm:spPr/>
    </dgm:pt>
    <dgm:pt modelId="{E5E8C285-41D5-451E-8054-043E6CCB8B21}" type="pres">
      <dgm:prSet presAssocID="{60DAFC6F-3AFC-4476-9890-B873A85001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BAB23E-B26C-47ED-9606-0B2596BB20D3}" type="pres">
      <dgm:prSet presAssocID="{60DAFC6F-3AFC-4476-9890-B873A8500170}" presName="negativeSpace" presStyleCnt="0"/>
      <dgm:spPr/>
    </dgm:pt>
    <dgm:pt modelId="{3458A814-2C1B-47A1-9AEA-99F6A769DD1F}" type="pres">
      <dgm:prSet presAssocID="{60DAFC6F-3AFC-4476-9890-B873A8500170}" presName="childText" presStyleLbl="conFgAcc1" presStyleIdx="0" presStyleCnt="3">
        <dgm:presLayoutVars>
          <dgm:bulletEnabled val="1"/>
        </dgm:presLayoutVars>
      </dgm:prSet>
      <dgm:spPr/>
    </dgm:pt>
    <dgm:pt modelId="{F26BFA51-4CBF-42B9-8E8B-87153FEF04B3}" type="pres">
      <dgm:prSet presAssocID="{6347AF1B-D588-44D8-A9E3-17819A502C50}" presName="spaceBetweenRectangles" presStyleCnt="0"/>
      <dgm:spPr/>
    </dgm:pt>
    <dgm:pt modelId="{20FA61A0-F56D-4E40-8395-549929849F44}" type="pres">
      <dgm:prSet presAssocID="{CD6C5853-95CA-4A9B-ACCE-568B38E5E10A}" presName="parentLin" presStyleCnt="0"/>
      <dgm:spPr/>
    </dgm:pt>
    <dgm:pt modelId="{7D883335-63B7-4C0E-9A42-95C2E8BCA62F}" type="pres">
      <dgm:prSet presAssocID="{CD6C5853-95CA-4A9B-ACCE-568B38E5E10A}" presName="parentLeftMargin" presStyleLbl="node1" presStyleIdx="0" presStyleCnt="3"/>
      <dgm:spPr/>
    </dgm:pt>
    <dgm:pt modelId="{7849B092-7975-4922-9A5C-5008B4550FE3}" type="pres">
      <dgm:prSet presAssocID="{CD6C5853-95CA-4A9B-ACCE-568B38E5E1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936BED-161F-4528-A6A5-17BC374EB0B7}" type="pres">
      <dgm:prSet presAssocID="{CD6C5853-95CA-4A9B-ACCE-568B38E5E10A}" presName="negativeSpace" presStyleCnt="0"/>
      <dgm:spPr/>
    </dgm:pt>
    <dgm:pt modelId="{1E092C06-EB19-4ABC-BE74-204DC69E16EC}" type="pres">
      <dgm:prSet presAssocID="{CD6C5853-95CA-4A9B-ACCE-568B38E5E10A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92D050"/>
          </a:solidFill>
        </a:ln>
      </dgm:spPr>
    </dgm:pt>
    <dgm:pt modelId="{FD972C5C-F49C-4AC3-B7E2-1340EA5CF873}" type="pres">
      <dgm:prSet presAssocID="{D36844A5-11D0-4FB7-8CEF-EA9B940A98F7}" presName="spaceBetweenRectangles" presStyleCnt="0"/>
      <dgm:spPr/>
    </dgm:pt>
    <dgm:pt modelId="{2DEBBA7D-FF7D-4800-B070-7FFD0ABF4CAC}" type="pres">
      <dgm:prSet presAssocID="{076BD952-6C51-4C36-936E-FA29B3F72E4B}" presName="parentLin" presStyleCnt="0"/>
      <dgm:spPr/>
    </dgm:pt>
    <dgm:pt modelId="{FEA11D9B-2855-4F31-B7D6-05DC61622900}" type="pres">
      <dgm:prSet presAssocID="{076BD952-6C51-4C36-936E-FA29B3F72E4B}" presName="parentLeftMargin" presStyleLbl="node1" presStyleIdx="1" presStyleCnt="3"/>
      <dgm:spPr/>
    </dgm:pt>
    <dgm:pt modelId="{0AC6A4F1-80FC-42E9-8D0B-C4898CEDEAD1}" type="pres">
      <dgm:prSet presAssocID="{076BD952-6C51-4C36-936E-FA29B3F72E4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3C20B7B-E010-481B-9F5B-C5FF31E0CA4B}" type="pres">
      <dgm:prSet presAssocID="{076BD952-6C51-4C36-936E-FA29B3F72E4B}" presName="negativeSpace" presStyleCnt="0"/>
      <dgm:spPr/>
    </dgm:pt>
    <dgm:pt modelId="{381A4B10-14DD-441C-B8E2-798A574D8643}" type="pres">
      <dgm:prSet presAssocID="{076BD952-6C51-4C36-936E-FA29B3F72E4B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FFC000"/>
          </a:solidFill>
        </a:ln>
      </dgm:spPr>
    </dgm:pt>
  </dgm:ptLst>
  <dgm:cxnLst>
    <dgm:cxn modelId="{55A33205-B9BC-4AF5-B2E9-9947E874EB1C}" type="presOf" srcId="{60DAFC6F-3AFC-4476-9890-B873A8500170}" destId="{047993CB-A2EB-4468-9CFC-7F7C2498B89A}" srcOrd="0" destOrd="0" presId="urn:microsoft.com/office/officeart/2005/8/layout/list1"/>
    <dgm:cxn modelId="{ADA00B2D-BF45-4018-9135-55B5E64B8AB8}" type="presOf" srcId="{076BD952-6C51-4C36-936E-FA29B3F72E4B}" destId="{FEA11D9B-2855-4F31-B7D6-05DC61622900}" srcOrd="0" destOrd="0" presId="urn:microsoft.com/office/officeart/2005/8/layout/list1"/>
    <dgm:cxn modelId="{962E2D31-F9CD-4BEC-B008-7187351A1C68}" type="presOf" srcId="{CD6C5853-95CA-4A9B-ACCE-568B38E5E10A}" destId="{7D883335-63B7-4C0E-9A42-95C2E8BCA62F}" srcOrd="0" destOrd="0" presId="urn:microsoft.com/office/officeart/2005/8/layout/list1"/>
    <dgm:cxn modelId="{A326C769-78B1-4528-916F-FDB34FC28153}" srcId="{BB277C03-03B9-4F04-B1F9-E8D24897956A}" destId="{60DAFC6F-3AFC-4476-9890-B873A8500170}" srcOrd="0" destOrd="0" parTransId="{19A8CF8A-1406-4DDF-BBBB-B7E7D309A828}" sibTransId="{6347AF1B-D588-44D8-A9E3-17819A502C50}"/>
    <dgm:cxn modelId="{9AB0256C-7381-4288-B7DA-034B183004BE}" type="presOf" srcId="{076BD952-6C51-4C36-936E-FA29B3F72E4B}" destId="{0AC6A4F1-80FC-42E9-8D0B-C4898CEDEAD1}" srcOrd="1" destOrd="0" presId="urn:microsoft.com/office/officeart/2005/8/layout/list1"/>
    <dgm:cxn modelId="{9EF12375-C01C-4BC1-A9CB-CBAD62268AC3}" type="presOf" srcId="{CD6C5853-95CA-4A9B-ACCE-568B38E5E10A}" destId="{7849B092-7975-4922-9A5C-5008B4550FE3}" srcOrd="1" destOrd="0" presId="urn:microsoft.com/office/officeart/2005/8/layout/list1"/>
    <dgm:cxn modelId="{5E142856-D00D-473F-B665-ADC017716D87}" srcId="{BB277C03-03B9-4F04-B1F9-E8D24897956A}" destId="{076BD952-6C51-4C36-936E-FA29B3F72E4B}" srcOrd="2" destOrd="0" parTransId="{1A579F34-2C0A-47FF-820F-8FE64E82113D}" sibTransId="{5A754B48-16AD-44B2-9EE0-815C1ACE0D05}"/>
    <dgm:cxn modelId="{78494A87-BB47-497A-9112-8707E680F769}" srcId="{BB277C03-03B9-4F04-B1F9-E8D24897956A}" destId="{CD6C5853-95CA-4A9B-ACCE-568B38E5E10A}" srcOrd="1" destOrd="0" parTransId="{33246309-41BB-48D6-B1D2-1C50A3638EE3}" sibTransId="{D36844A5-11D0-4FB7-8CEF-EA9B940A98F7}"/>
    <dgm:cxn modelId="{73116396-9AB7-4656-9348-035074FFB272}" type="presOf" srcId="{BB277C03-03B9-4F04-B1F9-E8D24897956A}" destId="{AB8936D8-2613-4811-952E-49C9E315B015}" srcOrd="0" destOrd="0" presId="urn:microsoft.com/office/officeart/2005/8/layout/list1"/>
    <dgm:cxn modelId="{7A69F3FE-49C3-4EBF-B442-844DD7FC73EA}" type="presOf" srcId="{60DAFC6F-3AFC-4476-9890-B873A8500170}" destId="{E5E8C285-41D5-451E-8054-043E6CCB8B21}" srcOrd="1" destOrd="0" presId="urn:microsoft.com/office/officeart/2005/8/layout/list1"/>
    <dgm:cxn modelId="{E3672D96-D714-4874-8C73-6912F26A388E}" type="presParOf" srcId="{AB8936D8-2613-4811-952E-49C9E315B015}" destId="{1A88B0B2-90DB-40D8-8BB5-2FCAD87F64E7}" srcOrd="0" destOrd="0" presId="urn:microsoft.com/office/officeart/2005/8/layout/list1"/>
    <dgm:cxn modelId="{730CF66E-7E4D-4122-89A0-D3235D28D746}" type="presParOf" srcId="{1A88B0B2-90DB-40D8-8BB5-2FCAD87F64E7}" destId="{047993CB-A2EB-4468-9CFC-7F7C2498B89A}" srcOrd="0" destOrd="0" presId="urn:microsoft.com/office/officeart/2005/8/layout/list1"/>
    <dgm:cxn modelId="{891D94C7-1D42-42AA-8CDB-48EF322699F8}" type="presParOf" srcId="{1A88B0B2-90DB-40D8-8BB5-2FCAD87F64E7}" destId="{E5E8C285-41D5-451E-8054-043E6CCB8B21}" srcOrd="1" destOrd="0" presId="urn:microsoft.com/office/officeart/2005/8/layout/list1"/>
    <dgm:cxn modelId="{38C8E387-DC09-45C6-B18C-98BF5A79F137}" type="presParOf" srcId="{AB8936D8-2613-4811-952E-49C9E315B015}" destId="{89BAB23E-B26C-47ED-9606-0B2596BB20D3}" srcOrd="1" destOrd="0" presId="urn:microsoft.com/office/officeart/2005/8/layout/list1"/>
    <dgm:cxn modelId="{3216673C-4E76-4BE6-8F8D-CAE23FBE8993}" type="presParOf" srcId="{AB8936D8-2613-4811-952E-49C9E315B015}" destId="{3458A814-2C1B-47A1-9AEA-99F6A769DD1F}" srcOrd="2" destOrd="0" presId="urn:microsoft.com/office/officeart/2005/8/layout/list1"/>
    <dgm:cxn modelId="{7D25EB2D-46D0-43E9-93A3-48B1045C5719}" type="presParOf" srcId="{AB8936D8-2613-4811-952E-49C9E315B015}" destId="{F26BFA51-4CBF-42B9-8E8B-87153FEF04B3}" srcOrd="3" destOrd="0" presId="urn:microsoft.com/office/officeart/2005/8/layout/list1"/>
    <dgm:cxn modelId="{7DA85DF1-010E-4614-A282-24A07A919D56}" type="presParOf" srcId="{AB8936D8-2613-4811-952E-49C9E315B015}" destId="{20FA61A0-F56D-4E40-8395-549929849F44}" srcOrd="4" destOrd="0" presId="urn:microsoft.com/office/officeart/2005/8/layout/list1"/>
    <dgm:cxn modelId="{E5143A63-811B-496C-B574-4BC10045FD05}" type="presParOf" srcId="{20FA61A0-F56D-4E40-8395-549929849F44}" destId="{7D883335-63B7-4C0E-9A42-95C2E8BCA62F}" srcOrd="0" destOrd="0" presId="urn:microsoft.com/office/officeart/2005/8/layout/list1"/>
    <dgm:cxn modelId="{2D26F9EF-EF32-46FC-8635-3EF546DC9242}" type="presParOf" srcId="{20FA61A0-F56D-4E40-8395-549929849F44}" destId="{7849B092-7975-4922-9A5C-5008B4550FE3}" srcOrd="1" destOrd="0" presId="urn:microsoft.com/office/officeart/2005/8/layout/list1"/>
    <dgm:cxn modelId="{9EF7A981-987F-4E79-9F84-6D0F370B0B38}" type="presParOf" srcId="{AB8936D8-2613-4811-952E-49C9E315B015}" destId="{3D936BED-161F-4528-A6A5-17BC374EB0B7}" srcOrd="5" destOrd="0" presId="urn:microsoft.com/office/officeart/2005/8/layout/list1"/>
    <dgm:cxn modelId="{37DB57C0-B389-4594-85DC-758BBA723EEF}" type="presParOf" srcId="{AB8936D8-2613-4811-952E-49C9E315B015}" destId="{1E092C06-EB19-4ABC-BE74-204DC69E16EC}" srcOrd="6" destOrd="0" presId="urn:microsoft.com/office/officeart/2005/8/layout/list1"/>
    <dgm:cxn modelId="{31FC1ADA-8F37-49A3-8454-417D091E30BE}" type="presParOf" srcId="{AB8936D8-2613-4811-952E-49C9E315B015}" destId="{FD972C5C-F49C-4AC3-B7E2-1340EA5CF873}" srcOrd="7" destOrd="0" presId="urn:microsoft.com/office/officeart/2005/8/layout/list1"/>
    <dgm:cxn modelId="{4FECCECC-1362-4872-935C-3E45313D7213}" type="presParOf" srcId="{AB8936D8-2613-4811-952E-49C9E315B015}" destId="{2DEBBA7D-FF7D-4800-B070-7FFD0ABF4CAC}" srcOrd="8" destOrd="0" presId="urn:microsoft.com/office/officeart/2005/8/layout/list1"/>
    <dgm:cxn modelId="{3E7CB7C4-0ED9-4396-9D8A-51411A6FBCA4}" type="presParOf" srcId="{2DEBBA7D-FF7D-4800-B070-7FFD0ABF4CAC}" destId="{FEA11D9B-2855-4F31-B7D6-05DC61622900}" srcOrd="0" destOrd="0" presId="urn:microsoft.com/office/officeart/2005/8/layout/list1"/>
    <dgm:cxn modelId="{1C0835A6-DE27-48FA-81E6-3322C49EE22E}" type="presParOf" srcId="{2DEBBA7D-FF7D-4800-B070-7FFD0ABF4CAC}" destId="{0AC6A4F1-80FC-42E9-8D0B-C4898CEDEAD1}" srcOrd="1" destOrd="0" presId="urn:microsoft.com/office/officeart/2005/8/layout/list1"/>
    <dgm:cxn modelId="{639C075E-7C49-4582-8311-050F3E47D44A}" type="presParOf" srcId="{AB8936D8-2613-4811-952E-49C9E315B015}" destId="{E3C20B7B-E010-481B-9F5B-C5FF31E0CA4B}" srcOrd="9" destOrd="0" presId="urn:microsoft.com/office/officeart/2005/8/layout/list1"/>
    <dgm:cxn modelId="{66144BE0-38B8-4546-871B-4116882289E2}" type="presParOf" srcId="{AB8936D8-2613-4811-952E-49C9E315B015}" destId="{381A4B10-14DD-441C-B8E2-798A574D86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DDD9F5-2D98-46AC-A7E9-3C470E24BB8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FBEC97E-F267-4826-9D46-BCE98B066BBB}">
      <dgm:prSet phldrT="[טקסט]" custT="1"/>
      <dgm:spPr>
        <a:solidFill>
          <a:srgbClr val="FF0000"/>
        </a:solidFill>
      </dgm:spPr>
      <dgm:t>
        <a:bodyPr/>
        <a:lstStyle/>
        <a:p>
          <a:pPr rtl="1"/>
          <a:r>
            <a:rPr lang="ar-AE" sz="3200" dirty="0"/>
            <a:t>الخطوة الأولى -  بحث الحقائق</a:t>
          </a:r>
          <a:endParaRPr lang="he-IL" sz="3500" dirty="0"/>
        </a:p>
      </dgm:t>
    </dgm:pt>
    <dgm:pt modelId="{B710F18F-9BAD-40C5-8E34-60380171EF4A}" type="parTrans" cxnId="{C2D9FD3F-8975-4E02-B6D1-E4EC072E2A21}">
      <dgm:prSet/>
      <dgm:spPr/>
      <dgm:t>
        <a:bodyPr/>
        <a:lstStyle/>
        <a:p>
          <a:pPr rtl="1"/>
          <a:endParaRPr lang="he-IL"/>
        </a:p>
      </dgm:t>
    </dgm:pt>
    <dgm:pt modelId="{72D958EE-A084-4A2B-B0E6-5F62A34C75A1}" type="sibTrans" cxnId="{C2D9FD3F-8975-4E02-B6D1-E4EC072E2A21}">
      <dgm:prSet/>
      <dgm:spPr/>
      <dgm:t>
        <a:bodyPr/>
        <a:lstStyle/>
        <a:p>
          <a:pPr rtl="1"/>
          <a:endParaRPr lang="he-IL"/>
        </a:p>
      </dgm:t>
    </dgm:pt>
    <dgm:pt modelId="{C74944F4-AADA-4576-A406-4EBDB19003B2}">
      <dgm:prSet phldrT="[טקסט]"/>
      <dgm:spPr>
        <a:solidFill>
          <a:srgbClr val="92D050"/>
        </a:solidFill>
      </dgm:spPr>
      <dgm:t>
        <a:bodyPr/>
        <a:lstStyle/>
        <a:p>
          <a:pPr rtl="1"/>
          <a:r>
            <a:rPr lang="ar-AE" dirty="0"/>
            <a:t>الخطوة الثانية -  بحث القيم</a:t>
          </a:r>
          <a:endParaRPr lang="he-IL" dirty="0"/>
        </a:p>
      </dgm:t>
    </dgm:pt>
    <dgm:pt modelId="{5133F761-6B61-479B-BCD5-EEA153916033}" type="parTrans" cxnId="{03ADFEE3-8DCB-4579-B0A4-6ED94136D3FA}">
      <dgm:prSet/>
      <dgm:spPr/>
      <dgm:t>
        <a:bodyPr/>
        <a:lstStyle/>
        <a:p>
          <a:pPr rtl="1"/>
          <a:endParaRPr lang="he-IL"/>
        </a:p>
      </dgm:t>
    </dgm:pt>
    <dgm:pt modelId="{5319F102-176D-4C00-B0F0-B3063F55F611}" type="sibTrans" cxnId="{03ADFEE3-8DCB-4579-B0A4-6ED94136D3FA}">
      <dgm:prSet/>
      <dgm:spPr/>
      <dgm:t>
        <a:bodyPr/>
        <a:lstStyle/>
        <a:p>
          <a:pPr rtl="1"/>
          <a:endParaRPr lang="he-IL"/>
        </a:p>
      </dgm:t>
    </dgm:pt>
    <dgm:pt modelId="{A03A59C6-2464-4A7A-9719-0205603EE09D}">
      <dgm:prSet phldrT="[טקסט]"/>
      <dgm:spPr>
        <a:solidFill>
          <a:srgbClr val="7030A0"/>
        </a:solidFill>
      </dgm:spPr>
      <dgm:t>
        <a:bodyPr/>
        <a:lstStyle/>
        <a:p>
          <a:pPr rtl="1"/>
          <a:r>
            <a:rPr lang="ar-AE" dirty="0"/>
            <a:t>الخطوة الثالثة  -  بحث الواجب</a:t>
          </a:r>
          <a:endParaRPr lang="he-IL" dirty="0"/>
        </a:p>
      </dgm:t>
    </dgm:pt>
    <dgm:pt modelId="{2EE8B07C-535E-41C0-B2FD-8C14D7753D49}" type="parTrans" cxnId="{141C34DE-E65C-4365-BB06-9EC608732E86}">
      <dgm:prSet/>
      <dgm:spPr/>
      <dgm:t>
        <a:bodyPr/>
        <a:lstStyle/>
        <a:p>
          <a:pPr rtl="1"/>
          <a:endParaRPr lang="he-IL"/>
        </a:p>
      </dgm:t>
    </dgm:pt>
    <dgm:pt modelId="{012B27E5-D2F7-4005-B086-F66D467F2B5F}" type="sibTrans" cxnId="{141C34DE-E65C-4365-BB06-9EC608732E86}">
      <dgm:prSet/>
      <dgm:spPr/>
      <dgm:t>
        <a:bodyPr/>
        <a:lstStyle/>
        <a:p>
          <a:pPr rtl="1"/>
          <a:endParaRPr lang="he-IL"/>
        </a:p>
      </dgm:t>
    </dgm:pt>
    <dgm:pt modelId="{C72FF306-C456-4466-9E90-41EB2BB4F1B5}">
      <dgm:prSet phldrT="[טקסט]"/>
      <dgm:spPr>
        <a:solidFill>
          <a:srgbClr val="00B0F0"/>
        </a:solidFill>
      </dgm:spPr>
      <dgm:t>
        <a:bodyPr/>
        <a:lstStyle/>
        <a:p>
          <a:pPr rtl="1"/>
          <a:r>
            <a:rPr lang="ar-AE" dirty="0"/>
            <a:t>الخطوة الرابعة – فحص التتابع</a:t>
          </a:r>
          <a:endParaRPr lang="he-IL" dirty="0"/>
        </a:p>
      </dgm:t>
    </dgm:pt>
    <dgm:pt modelId="{F4777336-5A2E-4571-9817-D4F197CEFF94}" type="parTrans" cxnId="{1DCE78C9-EFC2-47B3-875C-E7472B9047C1}">
      <dgm:prSet/>
      <dgm:spPr/>
      <dgm:t>
        <a:bodyPr/>
        <a:lstStyle/>
        <a:p>
          <a:pPr rtl="1"/>
          <a:endParaRPr lang="he-IL"/>
        </a:p>
      </dgm:t>
    </dgm:pt>
    <dgm:pt modelId="{F1146719-1162-4FA9-B545-C0E12C7E28D5}" type="sibTrans" cxnId="{1DCE78C9-EFC2-47B3-875C-E7472B9047C1}">
      <dgm:prSet/>
      <dgm:spPr/>
      <dgm:t>
        <a:bodyPr/>
        <a:lstStyle/>
        <a:p>
          <a:pPr rtl="1"/>
          <a:endParaRPr lang="he-IL"/>
        </a:p>
      </dgm:t>
    </dgm:pt>
    <dgm:pt modelId="{F3B29A83-B1FA-4C70-830E-B736448A7038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ar-AE" dirty="0"/>
            <a:t>الخطوة الخامسة - الاستنتاج</a:t>
          </a:r>
          <a:endParaRPr lang="he-IL" dirty="0"/>
        </a:p>
      </dgm:t>
    </dgm:pt>
    <dgm:pt modelId="{5B14CF69-675C-442F-A7D4-5F33286D3FA4}" type="parTrans" cxnId="{7CB46BA7-71D4-4BCD-836E-8404EDE3B072}">
      <dgm:prSet/>
      <dgm:spPr/>
      <dgm:t>
        <a:bodyPr/>
        <a:lstStyle/>
        <a:p>
          <a:pPr rtl="1"/>
          <a:endParaRPr lang="he-IL"/>
        </a:p>
      </dgm:t>
    </dgm:pt>
    <dgm:pt modelId="{27F16D74-FD34-4D77-93C8-32CB147FD33A}" type="sibTrans" cxnId="{7CB46BA7-71D4-4BCD-836E-8404EDE3B072}">
      <dgm:prSet/>
      <dgm:spPr/>
      <dgm:t>
        <a:bodyPr/>
        <a:lstStyle/>
        <a:p>
          <a:pPr rtl="1"/>
          <a:endParaRPr lang="he-IL"/>
        </a:p>
      </dgm:t>
    </dgm:pt>
    <dgm:pt modelId="{04AEEC39-85A5-4484-971E-84CB42595B7F}" type="pres">
      <dgm:prSet presAssocID="{ACDDD9F5-2D98-46AC-A7E9-3C470E24BB85}" presName="outerComposite" presStyleCnt="0">
        <dgm:presLayoutVars>
          <dgm:chMax val="5"/>
          <dgm:dir/>
          <dgm:resizeHandles val="exact"/>
        </dgm:presLayoutVars>
      </dgm:prSet>
      <dgm:spPr/>
    </dgm:pt>
    <dgm:pt modelId="{531775B0-B1A8-492D-945A-5B899A6FF8B5}" type="pres">
      <dgm:prSet presAssocID="{ACDDD9F5-2D98-46AC-A7E9-3C470E24BB85}" presName="dummyMaxCanvas" presStyleCnt="0">
        <dgm:presLayoutVars/>
      </dgm:prSet>
      <dgm:spPr/>
    </dgm:pt>
    <dgm:pt modelId="{423AFF1C-CFBC-413E-9646-5C891BE58BBD}" type="pres">
      <dgm:prSet presAssocID="{ACDDD9F5-2D98-46AC-A7E9-3C470E24BB85}" presName="FiveNodes_1" presStyleLbl="node1" presStyleIdx="0" presStyleCnt="5">
        <dgm:presLayoutVars>
          <dgm:bulletEnabled val="1"/>
        </dgm:presLayoutVars>
      </dgm:prSet>
      <dgm:spPr/>
    </dgm:pt>
    <dgm:pt modelId="{2C5AD324-3097-42E2-AED5-5EF679622F01}" type="pres">
      <dgm:prSet presAssocID="{ACDDD9F5-2D98-46AC-A7E9-3C470E24BB85}" presName="FiveNodes_2" presStyleLbl="node1" presStyleIdx="1" presStyleCnt="5">
        <dgm:presLayoutVars>
          <dgm:bulletEnabled val="1"/>
        </dgm:presLayoutVars>
      </dgm:prSet>
      <dgm:spPr/>
    </dgm:pt>
    <dgm:pt modelId="{8D1FFAEC-76B6-4AC9-9F54-53F6D2507CEC}" type="pres">
      <dgm:prSet presAssocID="{ACDDD9F5-2D98-46AC-A7E9-3C470E24BB85}" presName="FiveNodes_3" presStyleLbl="node1" presStyleIdx="2" presStyleCnt="5">
        <dgm:presLayoutVars>
          <dgm:bulletEnabled val="1"/>
        </dgm:presLayoutVars>
      </dgm:prSet>
      <dgm:spPr/>
    </dgm:pt>
    <dgm:pt modelId="{7FDC5FCF-74C2-410A-A26E-C181773E51D9}" type="pres">
      <dgm:prSet presAssocID="{ACDDD9F5-2D98-46AC-A7E9-3C470E24BB85}" presName="FiveNodes_4" presStyleLbl="node1" presStyleIdx="3" presStyleCnt="5">
        <dgm:presLayoutVars>
          <dgm:bulletEnabled val="1"/>
        </dgm:presLayoutVars>
      </dgm:prSet>
      <dgm:spPr/>
    </dgm:pt>
    <dgm:pt modelId="{35A2F2F5-871B-4331-967D-DE38586B468F}" type="pres">
      <dgm:prSet presAssocID="{ACDDD9F5-2D98-46AC-A7E9-3C470E24BB85}" presName="FiveNodes_5" presStyleLbl="node1" presStyleIdx="4" presStyleCnt="5">
        <dgm:presLayoutVars>
          <dgm:bulletEnabled val="1"/>
        </dgm:presLayoutVars>
      </dgm:prSet>
      <dgm:spPr/>
    </dgm:pt>
    <dgm:pt modelId="{B9404F55-1C2A-4B80-AD8B-237634FD67D0}" type="pres">
      <dgm:prSet presAssocID="{ACDDD9F5-2D98-46AC-A7E9-3C470E24BB85}" presName="FiveConn_1-2" presStyleLbl="fgAccFollowNode1" presStyleIdx="0" presStyleCnt="4">
        <dgm:presLayoutVars>
          <dgm:bulletEnabled val="1"/>
        </dgm:presLayoutVars>
      </dgm:prSet>
      <dgm:spPr/>
    </dgm:pt>
    <dgm:pt modelId="{8FB4A8B9-9FFF-4C54-801E-A31B4BE00069}" type="pres">
      <dgm:prSet presAssocID="{ACDDD9F5-2D98-46AC-A7E9-3C470E24BB85}" presName="FiveConn_2-3" presStyleLbl="fgAccFollowNode1" presStyleIdx="1" presStyleCnt="4">
        <dgm:presLayoutVars>
          <dgm:bulletEnabled val="1"/>
        </dgm:presLayoutVars>
      </dgm:prSet>
      <dgm:spPr/>
    </dgm:pt>
    <dgm:pt modelId="{71ED7AAC-D456-4A72-8F46-7DED460F6057}" type="pres">
      <dgm:prSet presAssocID="{ACDDD9F5-2D98-46AC-A7E9-3C470E24BB85}" presName="FiveConn_3-4" presStyleLbl="fgAccFollowNode1" presStyleIdx="2" presStyleCnt="4">
        <dgm:presLayoutVars>
          <dgm:bulletEnabled val="1"/>
        </dgm:presLayoutVars>
      </dgm:prSet>
      <dgm:spPr/>
    </dgm:pt>
    <dgm:pt modelId="{87B372DE-6E06-4EE4-AE23-A85C8EC97E5B}" type="pres">
      <dgm:prSet presAssocID="{ACDDD9F5-2D98-46AC-A7E9-3C470E24BB85}" presName="FiveConn_4-5" presStyleLbl="fgAccFollowNode1" presStyleIdx="3" presStyleCnt="4">
        <dgm:presLayoutVars>
          <dgm:bulletEnabled val="1"/>
        </dgm:presLayoutVars>
      </dgm:prSet>
      <dgm:spPr/>
    </dgm:pt>
    <dgm:pt modelId="{F250F98A-04B6-426A-8EF7-927A2A19AFB9}" type="pres">
      <dgm:prSet presAssocID="{ACDDD9F5-2D98-46AC-A7E9-3C470E24BB85}" presName="FiveNodes_1_text" presStyleLbl="node1" presStyleIdx="4" presStyleCnt="5">
        <dgm:presLayoutVars>
          <dgm:bulletEnabled val="1"/>
        </dgm:presLayoutVars>
      </dgm:prSet>
      <dgm:spPr/>
    </dgm:pt>
    <dgm:pt modelId="{8D693097-E178-4BC9-9DA6-5603AE56001A}" type="pres">
      <dgm:prSet presAssocID="{ACDDD9F5-2D98-46AC-A7E9-3C470E24BB85}" presName="FiveNodes_2_text" presStyleLbl="node1" presStyleIdx="4" presStyleCnt="5">
        <dgm:presLayoutVars>
          <dgm:bulletEnabled val="1"/>
        </dgm:presLayoutVars>
      </dgm:prSet>
      <dgm:spPr/>
    </dgm:pt>
    <dgm:pt modelId="{8964AF97-2741-43DA-B353-DFC0ADA56380}" type="pres">
      <dgm:prSet presAssocID="{ACDDD9F5-2D98-46AC-A7E9-3C470E24BB85}" presName="FiveNodes_3_text" presStyleLbl="node1" presStyleIdx="4" presStyleCnt="5">
        <dgm:presLayoutVars>
          <dgm:bulletEnabled val="1"/>
        </dgm:presLayoutVars>
      </dgm:prSet>
      <dgm:spPr/>
    </dgm:pt>
    <dgm:pt modelId="{0B926561-A7EF-4733-BCED-FC006A4CDF28}" type="pres">
      <dgm:prSet presAssocID="{ACDDD9F5-2D98-46AC-A7E9-3C470E24BB85}" presName="FiveNodes_4_text" presStyleLbl="node1" presStyleIdx="4" presStyleCnt="5">
        <dgm:presLayoutVars>
          <dgm:bulletEnabled val="1"/>
        </dgm:presLayoutVars>
      </dgm:prSet>
      <dgm:spPr/>
    </dgm:pt>
    <dgm:pt modelId="{0500B626-A5A9-4C9D-BC2C-32FAC3D4C439}" type="pres">
      <dgm:prSet presAssocID="{ACDDD9F5-2D98-46AC-A7E9-3C470E24BB8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F70A605-6BA4-465F-858A-708B48A14975}" type="presOf" srcId="{F3B29A83-B1FA-4C70-830E-B736448A7038}" destId="{35A2F2F5-871B-4331-967D-DE38586B468F}" srcOrd="0" destOrd="0" presId="urn:microsoft.com/office/officeart/2005/8/layout/vProcess5"/>
    <dgm:cxn modelId="{D9924E10-52C0-4EFE-8DC0-4C767B6B1011}" type="presOf" srcId="{C72FF306-C456-4466-9E90-41EB2BB4F1B5}" destId="{7FDC5FCF-74C2-410A-A26E-C181773E51D9}" srcOrd="0" destOrd="0" presId="urn:microsoft.com/office/officeart/2005/8/layout/vProcess5"/>
    <dgm:cxn modelId="{6B6B6D20-411D-4711-9FAD-BAF8B16BFD84}" type="presOf" srcId="{F1146719-1162-4FA9-B545-C0E12C7E28D5}" destId="{87B372DE-6E06-4EE4-AE23-A85C8EC97E5B}" srcOrd="0" destOrd="0" presId="urn:microsoft.com/office/officeart/2005/8/layout/vProcess5"/>
    <dgm:cxn modelId="{A0E75E32-56DE-49D0-95AA-91DFD7B2AF7C}" type="presOf" srcId="{A03A59C6-2464-4A7A-9719-0205603EE09D}" destId="{8964AF97-2741-43DA-B353-DFC0ADA56380}" srcOrd="1" destOrd="0" presId="urn:microsoft.com/office/officeart/2005/8/layout/vProcess5"/>
    <dgm:cxn modelId="{C2D9FD3F-8975-4E02-B6D1-E4EC072E2A21}" srcId="{ACDDD9F5-2D98-46AC-A7E9-3C470E24BB85}" destId="{DFBEC97E-F267-4826-9D46-BCE98B066BBB}" srcOrd="0" destOrd="0" parTransId="{B710F18F-9BAD-40C5-8E34-60380171EF4A}" sibTransId="{72D958EE-A084-4A2B-B0E6-5F62A34C75A1}"/>
    <dgm:cxn modelId="{79603564-73E5-4227-9664-70EEA09C6A44}" type="presOf" srcId="{DFBEC97E-F267-4826-9D46-BCE98B066BBB}" destId="{423AFF1C-CFBC-413E-9646-5C891BE58BBD}" srcOrd="0" destOrd="0" presId="urn:microsoft.com/office/officeart/2005/8/layout/vProcess5"/>
    <dgm:cxn modelId="{EE3FE198-3BAE-4040-A587-2D3A87FA47D0}" type="presOf" srcId="{C72FF306-C456-4466-9E90-41EB2BB4F1B5}" destId="{0B926561-A7EF-4733-BCED-FC006A4CDF28}" srcOrd="1" destOrd="0" presId="urn:microsoft.com/office/officeart/2005/8/layout/vProcess5"/>
    <dgm:cxn modelId="{7CB46BA7-71D4-4BCD-836E-8404EDE3B072}" srcId="{ACDDD9F5-2D98-46AC-A7E9-3C470E24BB85}" destId="{F3B29A83-B1FA-4C70-830E-B736448A7038}" srcOrd="4" destOrd="0" parTransId="{5B14CF69-675C-442F-A7D4-5F33286D3FA4}" sibTransId="{27F16D74-FD34-4D77-93C8-32CB147FD33A}"/>
    <dgm:cxn modelId="{42FDF4A9-6133-4043-BD5C-4BF251074C97}" type="presOf" srcId="{ACDDD9F5-2D98-46AC-A7E9-3C470E24BB85}" destId="{04AEEC39-85A5-4484-971E-84CB42595B7F}" srcOrd="0" destOrd="0" presId="urn:microsoft.com/office/officeart/2005/8/layout/vProcess5"/>
    <dgm:cxn modelId="{431078BC-2C1F-49D9-9DB7-D2939C53DF4B}" type="presOf" srcId="{C74944F4-AADA-4576-A406-4EBDB19003B2}" destId="{2C5AD324-3097-42E2-AED5-5EF679622F01}" srcOrd="0" destOrd="0" presId="urn:microsoft.com/office/officeart/2005/8/layout/vProcess5"/>
    <dgm:cxn modelId="{1DCE78C9-EFC2-47B3-875C-E7472B9047C1}" srcId="{ACDDD9F5-2D98-46AC-A7E9-3C470E24BB85}" destId="{C72FF306-C456-4466-9E90-41EB2BB4F1B5}" srcOrd="3" destOrd="0" parTransId="{F4777336-5A2E-4571-9817-D4F197CEFF94}" sibTransId="{F1146719-1162-4FA9-B545-C0E12C7E28D5}"/>
    <dgm:cxn modelId="{597C37D0-7C34-421D-8B79-3C074B63B890}" type="presOf" srcId="{012B27E5-D2F7-4005-B086-F66D467F2B5F}" destId="{71ED7AAC-D456-4A72-8F46-7DED460F6057}" srcOrd="0" destOrd="0" presId="urn:microsoft.com/office/officeart/2005/8/layout/vProcess5"/>
    <dgm:cxn modelId="{F25AB6D1-A131-4DE4-8194-A6F6E099E637}" type="presOf" srcId="{5319F102-176D-4C00-B0F0-B3063F55F611}" destId="{8FB4A8B9-9FFF-4C54-801E-A31B4BE00069}" srcOrd="0" destOrd="0" presId="urn:microsoft.com/office/officeart/2005/8/layout/vProcess5"/>
    <dgm:cxn modelId="{CF71BEDA-954C-450C-9A5B-2B3AF29A435A}" type="presOf" srcId="{DFBEC97E-F267-4826-9D46-BCE98B066BBB}" destId="{F250F98A-04B6-426A-8EF7-927A2A19AFB9}" srcOrd="1" destOrd="0" presId="urn:microsoft.com/office/officeart/2005/8/layout/vProcess5"/>
    <dgm:cxn modelId="{195BE0DC-7E35-49CE-9D2A-75A3221A72F5}" type="presOf" srcId="{F3B29A83-B1FA-4C70-830E-B736448A7038}" destId="{0500B626-A5A9-4C9D-BC2C-32FAC3D4C439}" srcOrd="1" destOrd="0" presId="urn:microsoft.com/office/officeart/2005/8/layout/vProcess5"/>
    <dgm:cxn modelId="{141C34DE-E65C-4365-BB06-9EC608732E86}" srcId="{ACDDD9F5-2D98-46AC-A7E9-3C470E24BB85}" destId="{A03A59C6-2464-4A7A-9719-0205603EE09D}" srcOrd="2" destOrd="0" parTransId="{2EE8B07C-535E-41C0-B2FD-8C14D7753D49}" sibTransId="{012B27E5-D2F7-4005-B086-F66D467F2B5F}"/>
    <dgm:cxn modelId="{75AC46E0-1B0C-4954-ADFD-60F4D0D0BE62}" type="presOf" srcId="{72D958EE-A084-4A2B-B0E6-5F62A34C75A1}" destId="{B9404F55-1C2A-4B80-AD8B-237634FD67D0}" srcOrd="0" destOrd="0" presId="urn:microsoft.com/office/officeart/2005/8/layout/vProcess5"/>
    <dgm:cxn modelId="{03ADFEE3-8DCB-4579-B0A4-6ED94136D3FA}" srcId="{ACDDD9F5-2D98-46AC-A7E9-3C470E24BB85}" destId="{C74944F4-AADA-4576-A406-4EBDB19003B2}" srcOrd="1" destOrd="0" parTransId="{5133F761-6B61-479B-BCD5-EEA153916033}" sibTransId="{5319F102-176D-4C00-B0F0-B3063F55F611}"/>
    <dgm:cxn modelId="{AFFE05EA-753F-4A86-99F5-B1EF9E80117F}" type="presOf" srcId="{C74944F4-AADA-4576-A406-4EBDB19003B2}" destId="{8D693097-E178-4BC9-9DA6-5603AE56001A}" srcOrd="1" destOrd="0" presId="urn:microsoft.com/office/officeart/2005/8/layout/vProcess5"/>
    <dgm:cxn modelId="{DE656EF7-BEB6-476C-8A12-64EF7E92AC31}" type="presOf" srcId="{A03A59C6-2464-4A7A-9719-0205603EE09D}" destId="{8D1FFAEC-76B6-4AC9-9F54-53F6D2507CEC}" srcOrd="0" destOrd="0" presId="urn:microsoft.com/office/officeart/2005/8/layout/vProcess5"/>
    <dgm:cxn modelId="{F3BED669-9BD1-41BD-889C-7511A52E48A1}" type="presParOf" srcId="{04AEEC39-85A5-4484-971E-84CB42595B7F}" destId="{531775B0-B1A8-492D-945A-5B899A6FF8B5}" srcOrd="0" destOrd="0" presId="urn:microsoft.com/office/officeart/2005/8/layout/vProcess5"/>
    <dgm:cxn modelId="{3F6BFEB4-D9D5-42F9-A0CD-A1A81F3D1016}" type="presParOf" srcId="{04AEEC39-85A5-4484-971E-84CB42595B7F}" destId="{423AFF1C-CFBC-413E-9646-5C891BE58BBD}" srcOrd="1" destOrd="0" presId="urn:microsoft.com/office/officeart/2005/8/layout/vProcess5"/>
    <dgm:cxn modelId="{C4EC9989-F5E9-49EC-94A1-66810AC02307}" type="presParOf" srcId="{04AEEC39-85A5-4484-971E-84CB42595B7F}" destId="{2C5AD324-3097-42E2-AED5-5EF679622F01}" srcOrd="2" destOrd="0" presId="urn:microsoft.com/office/officeart/2005/8/layout/vProcess5"/>
    <dgm:cxn modelId="{85DE73A1-910F-4DCB-BE80-98A391B5856A}" type="presParOf" srcId="{04AEEC39-85A5-4484-971E-84CB42595B7F}" destId="{8D1FFAEC-76B6-4AC9-9F54-53F6D2507CEC}" srcOrd="3" destOrd="0" presId="urn:microsoft.com/office/officeart/2005/8/layout/vProcess5"/>
    <dgm:cxn modelId="{C72A17F7-5015-4186-87A4-969C934776A4}" type="presParOf" srcId="{04AEEC39-85A5-4484-971E-84CB42595B7F}" destId="{7FDC5FCF-74C2-410A-A26E-C181773E51D9}" srcOrd="4" destOrd="0" presId="urn:microsoft.com/office/officeart/2005/8/layout/vProcess5"/>
    <dgm:cxn modelId="{455F9170-AD23-40ED-B84A-53D1B9EA05E2}" type="presParOf" srcId="{04AEEC39-85A5-4484-971E-84CB42595B7F}" destId="{35A2F2F5-871B-4331-967D-DE38586B468F}" srcOrd="5" destOrd="0" presId="urn:microsoft.com/office/officeart/2005/8/layout/vProcess5"/>
    <dgm:cxn modelId="{1C867B92-A979-4D2F-A8B9-D37C7954412E}" type="presParOf" srcId="{04AEEC39-85A5-4484-971E-84CB42595B7F}" destId="{B9404F55-1C2A-4B80-AD8B-237634FD67D0}" srcOrd="6" destOrd="0" presId="urn:microsoft.com/office/officeart/2005/8/layout/vProcess5"/>
    <dgm:cxn modelId="{3EC4AC93-2C5E-409A-841F-D964DC5A9D17}" type="presParOf" srcId="{04AEEC39-85A5-4484-971E-84CB42595B7F}" destId="{8FB4A8B9-9FFF-4C54-801E-A31B4BE00069}" srcOrd="7" destOrd="0" presId="urn:microsoft.com/office/officeart/2005/8/layout/vProcess5"/>
    <dgm:cxn modelId="{231E640E-D496-4624-8108-483EFCFEA93E}" type="presParOf" srcId="{04AEEC39-85A5-4484-971E-84CB42595B7F}" destId="{71ED7AAC-D456-4A72-8F46-7DED460F6057}" srcOrd="8" destOrd="0" presId="urn:microsoft.com/office/officeart/2005/8/layout/vProcess5"/>
    <dgm:cxn modelId="{3F186942-07DA-4FF6-AFD3-67593C57E168}" type="presParOf" srcId="{04AEEC39-85A5-4484-971E-84CB42595B7F}" destId="{87B372DE-6E06-4EE4-AE23-A85C8EC97E5B}" srcOrd="9" destOrd="0" presId="urn:microsoft.com/office/officeart/2005/8/layout/vProcess5"/>
    <dgm:cxn modelId="{FFBA5503-D6C6-4154-BC9C-4DC8056BBF41}" type="presParOf" srcId="{04AEEC39-85A5-4484-971E-84CB42595B7F}" destId="{F250F98A-04B6-426A-8EF7-927A2A19AFB9}" srcOrd="10" destOrd="0" presId="urn:microsoft.com/office/officeart/2005/8/layout/vProcess5"/>
    <dgm:cxn modelId="{79F5DA39-8893-4D65-948F-C758F0080D25}" type="presParOf" srcId="{04AEEC39-85A5-4484-971E-84CB42595B7F}" destId="{8D693097-E178-4BC9-9DA6-5603AE56001A}" srcOrd="11" destOrd="0" presId="urn:microsoft.com/office/officeart/2005/8/layout/vProcess5"/>
    <dgm:cxn modelId="{1FFFF6A4-AC4D-4F01-AA7F-6FB3BBB462F2}" type="presParOf" srcId="{04AEEC39-85A5-4484-971E-84CB42595B7F}" destId="{8964AF97-2741-43DA-B353-DFC0ADA56380}" srcOrd="12" destOrd="0" presId="urn:microsoft.com/office/officeart/2005/8/layout/vProcess5"/>
    <dgm:cxn modelId="{F4F6EE20-21CF-4B66-966D-F9B02163A486}" type="presParOf" srcId="{04AEEC39-85A5-4484-971E-84CB42595B7F}" destId="{0B926561-A7EF-4733-BCED-FC006A4CDF28}" srcOrd="13" destOrd="0" presId="urn:microsoft.com/office/officeart/2005/8/layout/vProcess5"/>
    <dgm:cxn modelId="{82129BD1-5568-44A3-B0CB-AD65C8637635}" type="presParOf" srcId="{04AEEC39-85A5-4484-971E-84CB42595B7F}" destId="{0500B626-A5A9-4C9D-BC2C-32FAC3D4C43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8A814-2C1B-47A1-9AEA-99F6A769DD1F}">
      <dsp:nvSpPr>
        <dsp:cNvPr id="0" name=""/>
        <dsp:cNvSpPr/>
      </dsp:nvSpPr>
      <dsp:spPr>
        <a:xfrm>
          <a:off x="0" y="415804"/>
          <a:ext cx="899549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8C285-41D5-451E-8054-043E6CCB8B21}">
      <dsp:nvSpPr>
        <dsp:cNvPr id="0" name=""/>
        <dsp:cNvSpPr/>
      </dsp:nvSpPr>
      <dsp:spPr>
        <a:xfrm>
          <a:off x="449774" y="32044"/>
          <a:ext cx="629684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006" tIns="0" rIns="238006" bIns="0" numCol="1" spcCol="1270" anchor="ctr" anchorCtr="0">
          <a:noAutofit/>
        </a:bodyPr>
        <a:lstStyle/>
        <a:p>
          <a:pPr marL="0" lvl="0" indent="0" algn="l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نظرية المقاييس – </a:t>
          </a:r>
          <a:r>
            <a:rPr lang="he-IL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תורת המידות </a:t>
          </a: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ارسطو</a:t>
          </a:r>
          <a:endParaRPr lang="he-IL" sz="2600" b="1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7241" y="69511"/>
        <a:ext cx="6221911" cy="692586"/>
      </dsp:txXfrm>
    </dsp:sp>
    <dsp:sp modelId="{1E092C06-EB19-4ABC-BE74-204DC69E16EC}">
      <dsp:nvSpPr>
        <dsp:cNvPr id="0" name=""/>
        <dsp:cNvSpPr/>
      </dsp:nvSpPr>
      <dsp:spPr>
        <a:xfrm>
          <a:off x="0" y="1595164"/>
          <a:ext cx="899549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49B092-7975-4922-9A5C-5008B4550FE3}">
      <dsp:nvSpPr>
        <dsp:cNvPr id="0" name=""/>
        <dsp:cNvSpPr/>
      </dsp:nvSpPr>
      <dsp:spPr>
        <a:xfrm>
          <a:off x="449774" y="1211404"/>
          <a:ext cx="6296845" cy="76752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006" tIns="0" rIns="238006" bIns="0" numCol="1" spcCol="1270" anchor="ctr" anchorCtr="0">
          <a:noAutofit/>
        </a:bodyPr>
        <a:lstStyle/>
        <a:p>
          <a:pPr marL="0" lvl="0" indent="0" algn="l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نهج الواجبات – </a:t>
          </a:r>
          <a:r>
            <a:rPr lang="he-IL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גישת החובות</a:t>
          </a: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 كينت</a:t>
          </a:r>
          <a:endParaRPr lang="he-IL" sz="2600" b="1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7241" y="1248871"/>
        <a:ext cx="6221911" cy="692586"/>
      </dsp:txXfrm>
    </dsp:sp>
    <dsp:sp modelId="{381A4B10-14DD-441C-B8E2-798A574D8643}">
      <dsp:nvSpPr>
        <dsp:cNvPr id="0" name=""/>
        <dsp:cNvSpPr/>
      </dsp:nvSpPr>
      <dsp:spPr>
        <a:xfrm>
          <a:off x="0" y="2774524"/>
          <a:ext cx="899549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6A4F1-80FC-42E9-8D0B-C4898CEDEAD1}">
      <dsp:nvSpPr>
        <dsp:cNvPr id="0" name=""/>
        <dsp:cNvSpPr/>
      </dsp:nvSpPr>
      <dsp:spPr>
        <a:xfrm>
          <a:off x="449774" y="2390764"/>
          <a:ext cx="6296845" cy="7675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006" tIns="0" rIns="238006" bIns="0" numCol="1" spcCol="1270" anchor="ctr" anchorCtr="0">
          <a:noAutofit/>
        </a:bodyPr>
        <a:lstStyle/>
        <a:p>
          <a:pPr marL="0" lvl="0" indent="0" algn="l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الانتفاعية </a:t>
          </a:r>
          <a:r>
            <a:rPr lang="he-IL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– תועלתנות </a:t>
          </a:r>
          <a:r>
            <a:rPr lang="ar-AE" sz="26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 ميل</a:t>
          </a:r>
          <a:endParaRPr lang="he-IL" sz="2600" b="1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7241" y="2428231"/>
        <a:ext cx="6221911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AFF1C-CFBC-413E-9646-5C891BE58BBD}">
      <dsp:nvSpPr>
        <dsp:cNvPr id="0" name=""/>
        <dsp:cNvSpPr/>
      </dsp:nvSpPr>
      <dsp:spPr>
        <a:xfrm>
          <a:off x="0" y="0"/>
          <a:ext cx="5418375" cy="812557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3200" kern="1200" dirty="0"/>
            <a:t>الخطوة الأولى -  بحث الحقائق</a:t>
          </a:r>
          <a:endParaRPr lang="he-IL" sz="3500" kern="1200" dirty="0"/>
        </a:p>
      </dsp:txBody>
      <dsp:txXfrm>
        <a:off x="23799" y="23799"/>
        <a:ext cx="4446492" cy="764959"/>
      </dsp:txXfrm>
    </dsp:sp>
    <dsp:sp modelId="{2C5AD324-3097-42E2-AED5-5EF679622F01}">
      <dsp:nvSpPr>
        <dsp:cNvPr id="0" name=""/>
        <dsp:cNvSpPr/>
      </dsp:nvSpPr>
      <dsp:spPr>
        <a:xfrm>
          <a:off x="404618" y="925413"/>
          <a:ext cx="5418375" cy="81255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3300" kern="1200" dirty="0"/>
            <a:t>الخطوة الثانية -  بحث القيم</a:t>
          </a:r>
          <a:endParaRPr lang="he-IL" sz="3300" kern="1200" dirty="0"/>
        </a:p>
      </dsp:txBody>
      <dsp:txXfrm>
        <a:off x="428417" y="949212"/>
        <a:ext cx="4437995" cy="764959"/>
      </dsp:txXfrm>
    </dsp:sp>
    <dsp:sp modelId="{8D1FFAEC-76B6-4AC9-9F54-53F6D2507CEC}">
      <dsp:nvSpPr>
        <dsp:cNvPr id="0" name=""/>
        <dsp:cNvSpPr/>
      </dsp:nvSpPr>
      <dsp:spPr>
        <a:xfrm>
          <a:off x="809237" y="1850826"/>
          <a:ext cx="5418375" cy="812557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3300" kern="1200" dirty="0"/>
            <a:t>الخطوة الثالثة  -  بحث الواجب</a:t>
          </a:r>
          <a:endParaRPr lang="he-IL" sz="3300" kern="1200" dirty="0"/>
        </a:p>
      </dsp:txBody>
      <dsp:txXfrm>
        <a:off x="833036" y="1874625"/>
        <a:ext cx="4437995" cy="764959"/>
      </dsp:txXfrm>
    </dsp:sp>
    <dsp:sp modelId="{7FDC5FCF-74C2-410A-A26E-C181773E51D9}">
      <dsp:nvSpPr>
        <dsp:cNvPr id="0" name=""/>
        <dsp:cNvSpPr/>
      </dsp:nvSpPr>
      <dsp:spPr>
        <a:xfrm>
          <a:off x="1213856" y="2776239"/>
          <a:ext cx="5418375" cy="81255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3300" kern="1200" dirty="0"/>
            <a:t>الخطوة الرابعة – فحص التتابع</a:t>
          </a:r>
          <a:endParaRPr lang="he-IL" sz="3300" kern="1200" dirty="0"/>
        </a:p>
      </dsp:txBody>
      <dsp:txXfrm>
        <a:off x="1237655" y="2800038"/>
        <a:ext cx="4437995" cy="764959"/>
      </dsp:txXfrm>
    </dsp:sp>
    <dsp:sp modelId="{35A2F2F5-871B-4331-967D-DE38586B468F}">
      <dsp:nvSpPr>
        <dsp:cNvPr id="0" name=""/>
        <dsp:cNvSpPr/>
      </dsp:nvSpPr>
      <dsp:spPr>
        <a:xfrm>
          <a:off x="1618475" y="3701652"/>
          <a:ext cx="5418375" cy="81255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3300" kern="1200" dirty="0"/>
            <a:t>الخطوة الخامسة - الاستنتاج</a:t>
          </a:r>
          <a:endParaRPr lang="he-IL" sz="3300" kern="1200" dirty="0"/>
        </a:p>
      </dsp:txBody>
      <dsp:txXfrm>
        <a:off x="1642274" y="3725451"/>
        <a:ext cx="4437995" cy="764959"/>
      </dsp:txXfrm>
    </dsp:sp>
    <dsp:sp modelId="{B9404F55-1C2A-4B80-AD8B-237634FD67D0}">
      <dsp:nvSpPr>
        <dsp:cNvPr id="0" name=""/>
        <dsp:cNvSpPr/>
      </dsp:nvSpPr>
      <dsp:spPr>
        <a:xfrm>
          <a:off x="4890212" y="593618"/>
          <a:ext cx="528162" cy="52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500" kern="1200"/>
        </a:p>
      </dsp:txBody>
      <dsp:txXfrm>
        <a:off x="5009048" y="593618"/>
        <a:ext cx="290490" cy="397442"/>
      </dsp:txXfrm>
    </dsp:sp>
    <dsp:sp modelId="{8FB4A8B9-9FFF-4C54-801E-A31B4BE00069}">
      <dsp:nvSpPr>
        <dsp:cNvPr id="0" name=""/>
        <dsp:cNvSpPr/>
      </dsp:nvSpPr>
      <dsp:spPr>
        <a:xfrm>
          <a:off x="5294831" y="1519031"/>
          <a:ext cx="528162" cy="52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500" kern="1200"/>
        </a:p>
      </dsp:txBody>
      <dsp:txXfrm>
        <a:off x="5413667" y="1519031"/>
        <a:ext cx="290490" cy="397442"/>
      </dsp:txXfrm>
    </dsp:sp>
    <dsp:sp modelId="{71ED7AAC-D456-4A72-8F46-7DED460F6057}">
      <dsp:nvSpPr>
        <dsp:cNvPr id="0" name=""/>
        <dsp:cNvSpPr/>
      </dsp:nvSpPr>
      <dsp:spPr>
        <a:xfrm>
          <a:off x="5699450" y="2430902"/>
          <a:ext cx="528162" cy="52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500" kern="1200"/>
        </a:p>
      </dsp:txBody>
      <dsp:txXfrm>
        <a:off x="5818286" y="2430902"/>
        <a:ext cx="290490" cy="397442"/>
      </dsp:txXfrm>
    </dsp:sp>
    <dsp:sp modelId="{87B372DE-6E06-4EE4-AE23-A85C8EC97E5B}">
      <dsp:nvSpPr>
        <dsp:cNvPr id="0" name=""/>
        <dsp:cNvSpPr/>
      </dsp:nvSpPr>
      <dsp:spPr>
        <a:xfrm>
          <a:off x="6104069" y="3365343"/>
          <a:ext cx="528162" cy="528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500" kern="1200"/>
        </a:p>
      </dsp:txBody>
      <dsp:txXfrm>
        <a:off x="6222905" y="3365343"/>
        <a:ext cx="290490" cy="397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4437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114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5678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507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3917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168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362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19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8688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0872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5183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003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WJB0a-nY1I" TargetMode="Externa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EWJB0a-nY1I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نظرية الواجبات - كينت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158903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القيمة العليا لكل تصرف هي نتيجة النية الجيدة للإنسان الذي قام بالتصرف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57" y="3235162"/>
            <a:ext cx="6000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8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الانتفاعية - ميل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256141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نحكم على التصرفات بانها جيدة حسب اذا كانت تؤدي هذه الاعمال الى سعادة غالبية الأشخاص المتعلقين بها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438" y="2999095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8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عوامل زيادة الوعي بموضوع الاخلاقيات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شكاوي ومتطلبات الزبائن</a:t>
            </a:r>
          </a:p>
          <a:p>
            <a:r>
              <a:rPr lang="ar-AE" dirty="0"/>
              <a:t>اهتمام الاعلام بموضوع الاخلاقيات</a:t>
            </a:r>
          </a:p>
          <a:p>
            <a:r>
              <a:rPr lang="ar-AE" dirty="0"/>
              <a:t>فشل أخلاقي بالتنظيمات</a:t>
            </a:r>
          </a:p>
          <a:p>
            <a:r>
              <a:rPr lang="ar-AE" dirty="0"/>
              <a:t>تدريج مقاييس بيئية للشركات التي تحافظ على البيئة</a:t>
            </a:r>
          </a:p>
          <a:p>
            <a:r>
              <a:rPr lang="ar-AE" dirty="0"/>
              <a:t>الأهمية الاستراتيجية للتنظيمات بموضوع الاخلاقيات</a:t>
            </a:r>
          </a:p>
          <a:p>
            <a:r>
              <a:rPr lang="ar-AE" dirty="0"/>
              <a:t>تدخل الجمعيات والنقابات العمالية بالشؤون التنظيمية والعمال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ar-AE" dirty="0">
                <a:solidFill>
                  <a:srgbClr val="FF0000"/>
                </a:solidFill>
              </a:rPr>
              <a:t>اذكر عاملين لزيادة الوعي بموضوع الاخلاقيات؟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4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3500" dirty="0"/>
              <a:t>5.1.1 </a:t>
            </a:r>
            <a:r>
              <a:rPr lang="ar-AE" dirty="0"/>
              <a:t>اتخاذ القرارات والاخلاقيات – </a:t>
            </a:r>
            <a:r>
              <a:rPr lang="ar-AE" sz="4000" dirty="0"/>
              <a:t>نموذج الخطوات</a:t>
            </a:r>
            <a:endParaRPr lang="he-IL" sz="4000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ar-AE" dirty="0"/>
              <a:t>يتكون النموذج من خمس خطوات</a:t>
            </a:r>
            <a:endParaRPr lang="he-IL" dirty="0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1093376313"/>
              </p:ext>
            </p:extLst>
          </p:nvPr>
        </p:nvGraphicFramePr>
        <p:xfrm>
          <a:off x="954049" y="1732627"/>
          <a:ext cx="7036851" cy="451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995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3AFF1C-CFBC-413E-9646-5C891BE58B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423AFF1C-CFBC-413E-9646-5C891BE58B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404F55-1C2A-4B80-AD8B-237634FD67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B9404F55-1C2A-4B80-AD8B-237634FD67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5AD324-3097-42E2-AED5-5EF679622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2C5AD324-3097-42E2-AED5-5EF679622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B4A8B9-9FFF-4C54-801E-A31B4BE00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8FB4A8B9-9FFF-4C54-801E-A31B4BE00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1FFAEC-76B6-4AC9-9F54-53F6D2507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8D1FFAEC-76B6-4AC9-9F54-53F6D2507C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ED7AAC-D456-4A72-8F46-7DED460F6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71ED7AAC-D456-4A72-8F46-7DED460F6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DC5FCF-74C2-410A-A26E-C181773E5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7FDC5FCF-74C2-410A-A26E-C181773E51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B372DE-6E06-4EE4-AE23-A85C8EC97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87B372DE-6E06-4EE4-AE23-A85C8EC97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A2F2F5-871B-4331-967D-DE38586B4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35A2F2F5-871B-4331-967D-DE38586B4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الخطوة الأولى – بحث الحقائق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3769" y="1604483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يتم في البداية عرض المشكلة او الحالة الأخلاقية</a:t>
            </a:r>
          </a:p>
          <a:p>
            <a:r>
              <a:rPr lang="ar-AE" dirty="0"/>
              <a:t>تكمن الصعوبة في إيجاد الحلول لمشاكل أخلاقية</a:t>
            </a:r>
          </a:p>
          <a:p>
            <a:r>
              <a:rPr lang="ar-AE" dirty="0">
                <a:solidFill>
                  <a:srgbClr val="FF0000"/>
                </a:solidFill>
              </a:rPr>
              <a:t>اذكر مثالا لمشكلة أخلاقية في التنظيم  ؟ </a:t>
            </a:r>
          </a:p>
          <a:p>
            <a:r>
              <a:rPr lang="ar-AE" dirty="0"/>
              <a:t>مثال : موظف قام بالتعاقد مع مزودين مع الاشتراط عليهم بمبلغ من اجل تزكيتهم – رشوة</a:t>
            </a:r>
          </a:p>
          <a:p>
            <a:r>
              <a:rPr lang="ar-AE" dirty="0"/>
              <a:t>عليك ان تفحص مدى صحة الأمور قبل اتخاذ أي قرار بشأن الموظف </a:t>
            </a:r>
          </a:p>
          <a:p>
            <a:r>
              <a:rPr lang="ar-AE" dirty="0"/>
              <a:t>لهذا عليك ان تقوم ببحث الحقائق</a:t>
            </a:r>
          </a:p>
          <a:p>
            <a:r>
              <a:rPr lang="ar-AE" dirty="0"/>
              <a:t>بحث الحقائق – مرتبطة بالمشكلة  بشكل جذري من اجل تقليص الشكوك </a:t>
            </a:r>
          </a:p>
          <a:p>
            <a:r>
              <a:rPr lang="ar-AE" dirty="0"/>
              <a:t>بهذه الحالة يمكنك الاستعانة بنصائح الآخرين 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061242" y="986660"/>
            <a:ext cx="11241306" cy="540000"/>
          </a:xfrm>
        </p:spPr>
        <p:txBody>
          <a:bodyPr/>
          <a:lstStyle/>
          <a:p>
            <a:r>
              <a:rPr lang="he-IL" dirty="0"/>
              <a:t>חקירת העובדות</a:t>
            </a:r>
          </a:p>
        </p:txBody>
      </p:sp>
    </p:spTree>
    <p:extLst>
      <p:ext uri="{BB962C8B-B14F-4D97-AF65-F5344CB8AC3E}">
        <p14:creationId xmlns:p14="http://schemas.microsoft.com/office/powerpoint/2010/main" val="22140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الخطوة الثانية – بحث القيم – </a:t>
            </a:r>
            <a:r>
              <a:rPr lang="ar-AE" sz="3500" dirty="0"/>
              <a:t>تشخيص المشكلة والقيم</a:t>
            </a:r>
            <a:endParaRPr lang="he-IL" sz="35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642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أحيانا لا تكون المشكلة والقيم واضحة</a:t>
            </a:r>
          </a:p>
          <a:p>
            <a:r>
              <a:rPr lang="ar-AE" dirty="0"/>
              <a:t>عليك ان تبحث في القيم التي يرتكز عليها التنظيم</a:t>
            </a:r>
          </a:p>
          <a:p>
            <a:r>
              <a:rPr lang="ar-AE" dirty="0"/>
              <a:t>مثال – يطلب زبون منتج ويتم وعده ان المنتج سيتم تلبيته خلال أيام وبنفس الوقت البائع يعلم انه لن يستطيع تلبية طلبه الا بعد أسابيع</a:t>
            </a:r>
          </a:p>
          <a:p>
            <a:r>
              <a:rPr lang="ar-AE" dirty="0"/>
              <a:t>ممكن ان تحاول ان تجذب الزبون بواسطة عرض وقت قصير للتسليم ولكن من الناحية الأخلاقية انت غير صادق في مواعيد التسليم. </a:t>
            </a:r>
          </a:p>
          <a:p>
            <a:r>
              <a:rPr lang="ar-AE" dirty="0">
                <a:solidFill>
                  <a:srgbClr val="FF0000"/>
                </a:solidFill>
              </a:rPr>
              <a:t>هل برايك سينجح هذا الموظف للمدى البعيد؟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028584" y="1008432"/>
            <a:ext cx="11241306" cy="540000"/>
          </a:xfrm>
        </p:spPr>
        <p:txBody>
          <a:bodyPr/>
          <a:lstStyle/>
          <a:p>
            <a:r>
              <a:rPr lang="he-IL" dirty="0"/>
              <a:t>חקירת הערכים</a:t>
            </a:r>
          </a:p>
        </p:txBody>
      </p:sp>
    </p:spTree>
    <p:extLst>
      <p:ext uri="{BB962C8B-B14F-4D97-AF65-F5344CB8AC3E}">
        <p14:creationId xmlns:p14="http://schemas.microsoft.com/office/powerpoint/2010/main" val="28810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الخطوة الثالثة – بحث الواجب </a:t>
            </a:r>
            <a:endParaRPr lang="he-IL" sz="35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واجبنا عند الاختيار –اختيار الطريقة التي تطبق قدر الإمكان القيمة الإيجابية</a:t>
            </a:r>
          </a:p>
          <a:p>
            <a:r>
              <a:rPr lang="ar-AE" dirty="0"/>
              <a:t>يجب على الموظف ان يعلم ان قيمة الصدق مع الزبون اهم من قيمة جذبه والتسويق </a:t>
            </a:r>
            <a:r>
              <a:rPr lang="ar-AE" dirty="0" err="1"/>
              <a:t>الخاطىء</a:t>
            </a:r>
            <a:r>
              <a:rPr lang="ar-AE" dirty="0"/>
              <a:t>  </a:t>
            </a:r>
          </a:p>
          <a:p>
            <a:r>
              <a:rPr lang="ar-AE" dirty="0"/>
              <a:t>مثال – موظف المبيعات في شركة بناء لمناقصة بوقت اقل من المستطاع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חקירת החובה</a:t>
            </a:r>
          </a:p>
        </p:txBody>
      </p:sp>
    </p:spTree>
    <p:extLst>
      <p:ext uri="{BB962C8B-B14F-4D97-AF65-F5344CB8AC3E}">
        <p14:creationId xmlns:p14="http://schemas.microsoft.com/office/powerpoint/2010/main" val="279274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الخطوة الرابعة – بحث التتابع </a:t>
            </a:r>
            <a:endParaRPr lang="he-IL" sz="35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" y="1585373"/>
            <a:ext cx="7979229" cy="4152517"/>
          </a:xfrm>
        </p:spPr>
        <p:txBody>
          <a:bodyPr>
            <a:normAutofit lnSpcReduction="10000"/>
          </a:bodyPr>
          <a:lstStyle/>
          <a:p>
            <a:r>
              <a:rPr lang="ar-AE" dirty="0"/>
              <a:t>على متخذي القرارات المحافظة على الثبات والتتابع وان يصغوا دائما لوعيهم الأخلاقي وان لا ينحازوا لمصالحهم الشخصية</a:t>
            </a:r>
          </a:p>
          <a:p>
            <a:r>
              <a:rPr lang="ar-AE" dirty="0"/>
              <a:t>في الأمثلة التي ذكرت يجب التأكد ان الموظف لن يكذب مرة أخرى</a:t>
            </a:r>
          </a:p>
          <a:p>
            <a:r>
              <a:rPr lang="ar-AE" dirty="0">
                <a:solidFill>
                  <a:srgbClr val="FF0000"/>
                </a:solidFill>
              </a:rPr>
              <a:t>اذكر طريقة واحدة من أجل المحافظة على الاخلاقيات عند اتخاذ القرار؟ </a:t>
            </a:r>
          </a:p>
          <a:p>
            <a:r>
              <a:rPr lang="ar-AE" dirty="0"/>
              <a:t>يجب الاستعانة بعدة طرق من أجل المحافظة على الاخلاقيات عند اتخاذ القرار</a:t>
            </a:r>
          </a:p>
          <a:p>
            <a:pPr lvl="1"/>
            <a:r>
              <a:rPr lang="ar-AE" dirty="0"/>
              <a:t>استعمال القانون</a:t>
            </a:r>
          </a:p>
          <a:p>
            <a:pPr lvl="1"/>
            <a:r>
              <a:rPr lang="ar-AE" dirty="0"/>
              <a:t>على متخذ القرار الإجابة على السؤال – هل سأتصرف بنفس الطريقة لو عرف الجميع اني اخترتها؟</a:t>
            </a:r>
          </a:p>
          <a:p>
            <a:pPr lvl="1"/>
            <a:r>
              <a:rPr lang="ar-AE" dirty="0"/>
              <a:t>تأجيل القرار من أجل التشاور والتغلب على التسرع, الحساسية والعواطف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חקירת עקיבות</a:t>
            </a:r>
          </a:p>
        </p:txBody>
      </p:sp>
    </p:spTree>
    <p:extLst>
      <p:ext uri="{BB962C8B-B14F-4D97-AF65-F5344CB8AC3E}">
        <p14:creationId xmlns:p14="http://schemas.microsoft.com/office/powerpoint/2010/main" val="31596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الخطوة الخامسة – الاستنتاج</a:t>
            </a:r>
            <a:endParaRPr lang="he-IL" sz="35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49086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اختيار القرارات الحكيمة والمتزنة</a:t>
            </a:r>
          </a:p>
          <a:p>
            <a:r>
              <a:rPr lang="ar-AE" dirty="0"/>
              <a:t>القرارات الناتجة الذكاء العملي والمبنية على أسس وقيم أخلاقية تخص التنظيم</a:t>
            </a:r>
          </a:p>
          <a:p>
            <a:r>
              <a:rPr lang="ar-AE" dirty="0"/>
              <a:t>اذا خدعت الزبون في المرة الأولى من اجل جذبه فانه لن يعود مرة ثانية وسيضر مصلحة التنظيم بالتحدث مع معارفه من الزبائن الاخرين</a:t>
            </a:r>
          </a:p>
          <a:p>
            <a:r>
              <a:rPr lang="ar-AE" dirty="0"/>
              <a:t>اذا صدقت مع الزبون في المرة الأولى فانه بطريقة غير مباشر سيكون المسوق لتنظيمك وسيحلب لك زبائن بطريقة "صديق يحضر صديق – </a:t>
            </a:r>
            <a:r>
              <a:rPr lang="he-IL" dirty="0"/>
              <a:t>חבר מביא חבר</a:t>
            </a:r>
            <a:r>
              <a:rPr lang="ar-AE" dirty="0"/>
              <a:t>"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מסקנה</a:t>
            </a:r>
          </a:p>
        </p:txBody>
      </p:sp>
    </p:spTree>
    <p:extLst>
      <p:ext uri="{BB962C8B-B14F-4D97-AF65-F5344CB8AC3E}">
        <p14:creationId xmlns:p14="http://schemas.microsoft.com/office/powerpoint/2010/main" val="49000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2076339"/>
            <a:ext cx="12190413" cy="126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الى اللقاء في الدرس الثاني</a:t>
            </a:r>
            <a:br>
              <a:rPr lang="ar-AE" dirty="0">
                <a:solidFill>
                  <a:srgbClr val="192A72"/>
                </a:solidFill>
              </a:rPr>
            </a:br>
            <a:r>
              <a:rPr lang="ar-AE" dirty="0">
                <a:solidFill>
                  <a:srgbClr val="192A72"/>
                </a:solidFill>
              </a:rPr>
              <a:t> من فصل الاخلاقيات</a:t>
            </a:r>
            <a:endParaRPr lang="he-IL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7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الاخلاقيات الدرس الاول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212915" y="3601402"/>
            <a:ext cx="11977498" cy="720000"/>
          </a:xfrm>
        </p:spPr>
        <p:txBody>
          <a:bodyPr/>
          <a:lstStyle/>
          <a:p>
            <a:r>
              <a:rPr lang="ar-AE" sz="3600" dirty="0">
                <a:sym typeface="Varela Round"/>
              </a:rPr>
              <a:t>مع المعلم : أمجد أمارة</a:t>
            </a:r>
            <a:endParaRPr lang="he-IL" sz="3600" dirty="0">
              <a:sym typeface="Varela Round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6" y="4594286"/>
            <a:ext cx="2874211" cy="198803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C63C6CA-80AA-43C2-8FED-8139CE326809}"/>
              </a:ext>
            </a:extLst>
          </p:cNvPr>
          <p:cNvSpPr/>
          <p:nvPr/>
        </p:nvSpPr>
        <p:spPr>
          <a:xfrm>
            <a:off x="8316686" y="5163910"/>
            <a:ext cx="3873727" cy="1685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0FFA5D-5B22-4A3F-9766-03146F3A3285}"/>
              </a:ext>
            </a:extLst>
          </p:cNvPr>
          <p:cNvSpPr/>
          <p:nvPr/>
        </p:nvSpPr>
        <p:spPr>
          <a:xfrm>
            <a:off x="0" y="0"/>
            <a:ext cx="2873829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310" y="8222"/>
            <a:ext cx="9640976" cy="720000"/>
          </a:xfrm>
        </p:spPr>
        <p:txBody>
          <a:bodyPr/>
          <a:lstStyle/>
          <a:p>
            <a:r>
              <a:rPr lang="ar-AE" sz="3600" dirty="0"/>
              <a:t>مقدمة في الاخلاقيات</a:t>
            </a:r>
            <a:endParaRPr lang="he-IL" sz="3600" dirty="0"/>
          </a:p>
        </p:txBody>
      </p:sp>
      <p:sp>
        <p:nvSpPr>
          <p:cNvPr id="3" name="מלבן 2"/>
          <p:cNvSpPr/>
          <p:nvPr/>
        </p:nvSpPr>
        <p:spPr>
          <a:xfrm>
            <a:off x="1829712" y="269128"/>
            <a:ext cx="33074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hlinkClick r:id="rId3"/>
              </a:rPr>
              <a:t>https://www.youtube.com/watch?v=EWJB0a-nY1I</a:t>
            </a:r>
            <a:endParaRPr lang="he-IL" sz="1200" dirty="0"/>
          </a:p>
        </p:txBody>
      </p:sp>
      <p:pic>
        <p:nvPicPr>
          <p:cNvPr id="4" name="Online Media 3" title="￘ﾣ￘ﾮ￙ﾄ￘ﾧ￙ﾂ￙ﾊ￘ﾧ￘ﾪ ￘ﾧ￙ﾄ￙ﾅ￙ﾇ￙ﾆ￘ﾩ (￙ﾃ￙ﾊ￙ﾁ ￘ﾧ￘ﾨ￘ﾯ￘ﾣ ￙ﾅ￘ﾴ￘ﾱ￙ﾈ￘ﾹ￙ﾊ)">
            <a:hlinkClick r:id="" action="ppaction://media"/>
            <a:extLst>
              <a:ext uri="{FF2B5EF4-FFF2-40B4-BE49-F238E27FC236}">
                <a16:creationId xmlns:a16="http://schemas.microsoft.com/office/drawing/2014/main" id="{8F525378-587C-4CEC-9D19-C10DCD4154A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84163" y="703489"/>
            <a:ext cx="10709123" cy="602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0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AE" sz="2800" dirty="0"/>
              <a:t>التعريف والاهمية</a:t>
            </a:r>
          </a:p>
          <a:p>
            <a:r>
              <a:rPr lang="ar-AE" sz="2800" dirty="0"/>
              <a:t>نظريات بموضوع الاخلاقيات</a:t>
            </a:r>
          </a:p>
          <a:p>
            <a:r>
              <a:rPr lang="ar-AE" sz="2800" dirty="0"/>
              <a:t>عملية زيادة الوعي بموضوع الاخلاقيات</a:t>
            </a:r>
          </a:p>
          <a:p>
            <a:r>
              <a:rPr lang="ar-AE" sz="2800" dirty="0"/>
              <a:t>اتخاذ القرارات والاخلاقيات – نموذج الخطوات</a:t>
            </a:r>
          </a:p>
          <a:p>
            <a:endParaRPr lang="ar-AE" sz="2800" dirty="0"/>
          </a:p>
          <a:p>
            <a:endParaRPr lang="ar-AE" sz="2800" dirty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80641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97972" y="1775730"/>
            <a:ext cx="12190413" cy="126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5. الاخلاقيات – التعريف والاهمية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97973" y="3147093"/>
            <a:ext cx="12190413" cy="642090"/>
          </a:xfrm>
        </p:spPr>
        <p:txBody>
          <a:bodyPr/>
          <a:lstStyle/>
          <a:p>
            <a:r>
              <a:rPr lang="he-IL" b="1" dirty="0">
                <a:solidFill>
                  <a:srgbClr val="192A72"/>
                </a:solidFill>
              </a:rPr>
              <a:t>אתיקה – הגדרה וחשיבות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5.1  الاخلاقيات – التعريف والاهمية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مجال من مجالات الفلسفة الذي يبحث في القيم المقبولة المرتبطة بتصرفاتنا عندما نتواصل مع الاخرين</a:t>
            </a:r>
          </a:p>
          <a:p>
            <a:r>
              <a:rPr lang="ar-AE" dirty="0"/>
              <a:t>يبحث في السؤال : ما هو التصرف الجيد والتصرف السيء</a:t>
            </a:r>
          </a:p>
          <a:p>
            <a:r>
              <a:rPr lang="ar-AE" dirty="0"/>
              <a:t>في السنين الأخيرة زاد الاهتمام بموضوع الاخلاقيات خاصة بعد ان فهم المجتمع ان القانون وحده لا يكفي لبناء مجتمع سليم  وأن المجتمعات الصحية تتركز على أعمدة الأخلاقيات والقيم </a:t>
            </a:r>
          </a:p>
          <a:p>
            <a:r>
              <a:rPr lang="ar-AE" dirty="0">
                <a:solidFill>
                  <a:srgbClr val="FF0000"/>
                </a:solidFill>
              </a:rPr>
              <a:t>اذكر امثلة للأخلاقيات في المجتمع؟</a:t>
            </a:r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ar-AE" dirty="0"/>
              <a:t>تعريف الاخلاقيات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987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مثال – اخلاقيات العمل في النيابة العامة</a:t>
            </a:r>
            <a:endParaRPr lang="he-IL" dirty="0"/>
          </a:p>
        </p:txBody>
      </p:sp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4043099" y="1190085"/>
            <a:ext cx="5181600" cy="4844078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2400" dirty="0">
                <a:solidFill>
                  <a:srgbClr val="002060"/>
                </a:solidFill>
              </a:rPr>
              <a:t>مبادئ النيابة العامة: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الإخلاص 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المسؤولية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الأمانة والنزاهة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السعي للكشف عن الحقيقة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الاستقامة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 الصدق 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الاحترافية</a:t>
            </a:r>
          </a:p>
          <a:p>
            <a:pPr lvl="1"/>
            <a:r>
              <a:rPr lang="ar-AE" sz="2400" dirty="0">
                <a:solidFill>
                  <a:srgbClr val="002060"/>
                </a:solidFill>
              </a:rPr>
              <a:t>وغيرها...</a:t>
            </a:r>
          </a:p>
          <a:p>
            <a:pPr lvl="1"/>
            <a:r>
              <a:rPr lang="ar-AE" sz="2400" dirty="0">
                <a:solidFill>
                  <a:srgbClr val="FF0000"/>
                </a:solidFill>
              </a:rPr>
              <a:t>اذكر/ي مثالين عن تنظيمين إضافيين يحتويان على اخلاقيات العمل؟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743932" y="1316577"/>
            <a:ext cx="5181600" cy="4351338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e-IL" dirty="0"/>
          </a:p>
        </p:txBody>
      </p:sp>
      <p:pic>
        <p:nvPicPr>
          <p:cNvPr id="7" name="תמונה 6" descr="גזירת מסך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32" y="1460111"/>
            <a:ext cx="5233983" cy="420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2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نظريات بموضوع الاخلاقيات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ar-AE" dirty="0"/>
              <a:t>هنالك ثلاث نظريات بموضوع الاخلاقيات</a:t>
            </a:r>
            <a:endParaRPr lang="he-IL" dirty="0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1490748915"/>
              </p:ext>
            </p:extLst>
          </p:nvPr>
        </p:nvGraphicFramePr>
        <p:xfrm>
          <a:off x="671021" y="1698115"/>
          <a:ext cx="8995493" cy="3461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56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E8C285-41D5-451E-8054-043E6CCB8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5E8C285-41D5-451E-8054-043E6CCB8B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58A814-2C1B-47A1-9AEA-99F6A769D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3458A814-2C1B-47A1-9AEA-99F6A769DD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49B092-7975-4922-9A5C-5008B4550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7849B092-7975-4922-9A5C-5008B4550F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092C06-EB19-4ABC-BE74-204DC69E1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1E092C06-EB19-4ABC-BE74-204DC69E1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C6A4F1-80FC-42E9-8D0B-C4898CEDEA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0AC6A4F1-80FC-42E9-8D0B-C4898CEDEA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1A4B10-14DD-441C-B8E2-798A574D8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381A4B10-14DD-441C-B8E2-798A574D86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نظرية المقاييس - ارسطو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39702" y="1128589"/>
            <a:ext cx="8030918" cy="4152517"/>
          </a:xfrm>
        </p:spPr>
        <p:txBody>
          <a:bodyPr>
            <a:normAutofit/>
          </a:bodyPr>
          <a:lstStyle/>
          <a:p>
            <a:r>
              <a:rPr lang="ar-AE" dirty="0"/>
              <a:t>حدد ارسطو قيم أخلاقية عليا وحكم على الانسان حسب هذه القيم</a:t>
            </a:r>
          </a:p>
          <a:p>
            <a:r>
              <a:rPr lang="ar-AE" dirty="0"/>
              <a:t>كل تصرف يقترب الى هذه القيم العليا يعتبر جيد . </a:t>
            </a:r>
            <a:r>
              <a:rPr lang="ar-AE" dirty="0">
                <a:solidFill>
                  <a:srgbClr val="FF0000"/>
                </a:solidFill>
              </a:rPr>
              <a:t>هات مثالا </a:t>
            </a:r>
            <a:r>
              <a:rPr lang="ar-AE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ar-AE" dirty="0">
              <a:solidFill>
                <a:srgbClr val="FF0000"/>
              </a:solidFill>
            </a:endParaRPr>
          </a:p>
          <a:p>
            <a:r>
              <a:rPr lang="ar-AE" dirty="0"/>
              <a:t>كل تصرف يبتعد عن هذه القيم يعتبر سيء . </a:t>
            </a:r>
            <a:r>
              <a:rPr lang="ar-AE" dirty="0">
                <a:solidFill>
                  <a:srgbClr val="FF0000"/>
                </a:solidFill>
              </a:rPr>
              <a:t>اذكر مثالا </a:t>
            </a:r>
            <a:r>
              <a:rPr lang="ar-A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ar-AE" dirty="0">
              <a:solidFill>
                <a:srgbClr val="FF0000"/>
              </a:solidFill>
            </a:endParaRPr>
          </a:p>
          <a:p>
            <a:pPr lvl="1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57" y="2625280"/>
            <a:ext cx="3124636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7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782</Words>
  <Application>Microsoft Office PowerPoint</Application>
  <PresentationFormat>Custom</PresentationFormat>
  <Paragraphs>151</Paragraphs>
  <Slides>20</Slides>
  <Notes>15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Varela Round</vt:lpstr>
      <vt:lpstr>ערכת נושא Office</vt:lpstr>
      <vt:lpstr>מערכת שידורים לאומית</vt:lpstr>
      <vt:lpstr>الاخلاقيات الدرس الاول</vt:lpstr>
      <vt:lpstr>مقدمة في الاخلاقيات</vt:lpstr>
      <vt:lpstr>ماذا سنتعلم اليوم ؟</vt:lpstr>
      <vt:lpstr>5. الاخلاقيات – التعريف والاهمية</vt:lpstr>
      <vt:lpstr>5.1  الاخلاقيات – التعريف والاهمية</vt:lpstr>
      <vt:lpstr>مثال – اخلاقيات العمل في النيابة العامة</vt:lpstr>
      <vt:lpstr>نظريات بموضوع الاخلاقيات</vt:lpstr>
      <vt:lpstr>نظرية المقاييس - ارسطو</vt:lpstr>
      <vt:lpstr>نظرية الواجبات - كينت</vt:lpstr>
      <vt:lpstr>الانتفاعية - ميل</vt:lpstr>
      <vt:lpstr>عوامل زيادة الوعي بموضوع الاخلاقيات</vt:lpstr>
      <vt:lpstr>5.1.1 اتخاذ القرارات والاخلاقيات – نموذج الخطوات</vt:lpstr>
      <vt:lpstr>الخطوة الأولى – بحث الحقائق</vt:lpstr>
      <vt:lpstr>الخطوة الثانية – بحث القيم – تشخيص المشكلة والقيم</vt:lpstr>
      <vt:lpstr>الخطوة الثالثة – بحث الواجب </vt:lpstr>
      <vt:lpstr>الخطوة الرابعة – بحث التتابع </vt:lpstr>
      <vt:lpstr>الخطوة الخامسة – الاستنتاج</vt:lpstr>
      <vt:lpstr>الى اللقاء في الدرس الثاني  من فصل الاخلاقيات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163</cp:revision>
  <dcterms:created xsi:type="dcterms:W3CDTF">2020-03-15T19:13:03Z</dcterms:created>
  <dcterms:modified xsi:type="dcterms:W3CDTF">2020-04-05T15:24:01Z</dcterms:modified>
</cp:coreProperties>
</file>