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6" r:id="rId2"/>
  </p:sldMasterIdLst>
  <p:notesMasterIdLst>
    <p:notesMasterId r:id="rId13"/>
  </p:notesMasterIdLst>
  <p:sldIdLst>
    <p:sldId id="257" r:id="rId3"/>
    <p:sldId id="262" r:id="rId4"/>
    <p:sldId id="322" r:id="rId5"/>
    <p:sldId id="327" r:id="rId6"/>
    <p:sldId id="326" r:id="rId7"/>
    <p:sldId id="323" r:id="rId8"/>
    <p:sldId id="346" r:id="rId9"/>
    <p:sldId id="268" r:id="rId10"/>
    <p:sldId id="316" r:id="rId11"/>
    <p:sldId id="291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60E156-DD2E-4E4F-A3BC-9121560A897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B9E935-8E4E-4472-9A4C-E49792A32C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27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02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15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45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98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23cebfb06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723cebfb06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515274" y="213093"/>
            <a:ext cx="1116146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1" y="5878199"/>
            <a:ext cx="4766196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8667724" y="-110812"/>
            <a:ext cx="5300125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0" y="6306748"/>
            <a:ext cx="7724440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69683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095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3" y="1195757"/>
            <a:ext cx="11161453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932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7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82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914401" y="2693989"/>
            <a:ext cx="1036321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5000"/>
              <a:buFont typeface="Varela Round"/>
              <a:buNone/>
              <a:defRPr sz="6667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-670069" y="6569429"/>
            <a:ext cx="2623964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-1488812" y="6410587"/>
            <a:ext cx="3246403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9986493" y="-439221"/>
            <a:ext cx="4205652" cy="63186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8259479" y="6565101"/>
            <a:ext cx="4434219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91" y="369917"/>
            <a:ext cx="1301432" cy="1597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99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212943" y="1396869"/>
            <a:ext cx="13177395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67"/>
          </a:p>
        </p:txBody>
      </p:sp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739038" y="1640909"/>
            <a:ext cx="10872604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arela Round"/>
              <a:buNone/>
              <a:defRPr sz="6667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7329957" y="6579191"/>
            <a:ext cx="5333872" cy="55761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9501153" y="6294300"/>
            <a:ext cx="30496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9996894" y="-235259"/>
            <a:ext cx="2768500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-501113" y="163633"/>
            <a:ext cx="1428112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2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738213" y="3655832"/>
            <a:ext cx="1087342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1219170" lvl="1" indent="-304792" algn="ctr" rtl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828754" lvl="2" indent="-457189" algn="r" rtl="1">
              <a:lnSpc>
                <a:spcPct val="150000"/>
              </a:lnSpc>
              <a:spcBef>
                <a:spcPts val="667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2438339" lvl="3" indent="-431789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3047924" lvl="4" indent="-431789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5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3657509" lvl="5" indent="-42332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16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515274" y="213093"/>
            <a:ext cx="1116146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15273" y="1185681"/>
            <a:ext cx="1116146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r" rtl="1">
              <a:spcBef>
                <a:spcPts val="667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1219170" lvl="1" indent="-304792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515274" y="1725682"/>
            <a:ext cx="11161465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57189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1219170" lvl="1" indent="-457189" algn="r" rtl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2060"/>
              </a:buClr>
              <a:buSzPts val="18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828754" lvl="2" indent="-423323" algn="r" rtl="1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2438339" lvl="3" indent="-406390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3047924" lvl="4" indent="-406390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3657509" lvl="5" indent="-406390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4267093" lvl="6" indent="-406390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4876678" lvl="7" indent="-406390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5486263" lvl="8" indent="-406390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1" y="5878199"/>
            <a:ext cx="4766196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8667724" y="-110812"/>
            <a:ext cx="5300125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0" y="6306748"/>
            <a:ext cx="7724440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27974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515274" y="213093"/>
            <a:ext cx="1116146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27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11161465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57189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1219170" lvl="1" indent="-457189" algn="r" rtl="1">
              <a:lnSpc>
                <a:spcPct val="150000"/>
              </a:lnSpc>
              <a:spcBef>
                <a:spcPts val="667"/>
              </a:spcBef>
              <a:spcAft>
                <a:spcPts val="0"/>
              </a:spcAft>
              <a:buClr>
                <a:srgbClr val="002060"/>
              </a:buClr>
              <a:buSzPts val="18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828754" lvl="2" indent="-457189" algn="r" rtl="1">
              <a:lnSpc>
                <a:spcPct val="150000"/>
              </a:lnSpc>
              <a:spcBef>
                <a:spcPts val="667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2438339" lvl="3" indent="-431789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3047924" lvl="4" indent="-431789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5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3657509" lvl="5" indent="-42332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1" y="5878199"/>
            <a:ext cx="4766196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8667724" y="-110812"/>
            <a:ext cx="5300125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0" y="6306748"/>
            <a:ext cx="7724440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55138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2" y="274637"/>
            <a:ext cx="109728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2" y="1600201"/>
            <a:ext cx="1097281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r" rtl="1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737610" y="6356351"/>
            <a:ext cx="2844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165605" y="6356351"/>
            <a:ext cx="3860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09602" y="6356351"/>
            <a:ext cx="2844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6094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6166" y="447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8050" y="3016167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589" y="1838684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2123761" y="-479913"/>
            <a:ext cx="7725918" cy="346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831803" y="1720423"/>
            <a:ext cx="10872592" cy="1260000"/>
          </a:xfrm>
        </p:spPr>
        <p:txBody>
          <a:bodyPr/>
          <a:lstStyle/>
          <a:p>
            <a:r>
              <a:rPr lang="he-IL" sz="4800" dirty="0">
                <a:solidFill>
                  <a:schemeClr val="tx2">
                    <a:lumMod val="75000"/>
                  </a:schemeClr>
                </a:solidFill>
              </a:rPr>
              <a:t>בובות תיאטרון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099924" y="3328741"/>
            <a:ext cx="10873415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עם דורית הגלילי - ברכה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F3C7ACB-6DB1-4DBE-B889-D8C8707CA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30"/>
          <a:stretch/>
        </p:blipFill>
        <p:spPr>
          <a:xfrm>
            <a:off x="1316519" y="1757120"/>
            <a:ext cx="1923621" cy="2353732"/>
          </a:xfrm>
          <a:prstGeom prst="rect">
            <a:avLst/>
          </a:prstGeom>
          <a:effectLst>
            <a:outerShdw blurRad="254000" dist="2540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6000" y="777661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58773" y="1535635"/>
            <a:ext cx="8998828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נפגוש בובות תיאטרון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נציע תפאורה לבובות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נכין בובת תיאטרון</a:t>
            </a:r>
          </a:p>
        </p:txBody>
      </p:sp>
      <p:pic>
        <p:nvPicPr>
          <p:cNvPr id="6" name="גרפיקה 5" descr="ילדה בבית ספר">
            <a:extLst>
              <a:ext uri="{FF2B5EF4-FFF2-40B4-BE49-F238E27FC236}">
                <a16:creationId xmlns:a16="http://schemas.microsoft.com/office/drawing/2014/main" id="{340907F1-5331-4D84-9521-425AC7F6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841" y="1548930"/>
            <a:ext cx="914400" cy="914400"/>
          </a:xfrm>
          <a:prstGeom prst="rect">
            <a:avLst/>
          </a:prstGeom>
        </p:spPr>
      </p:pic>
      <p:pic>
        <p:nvPicPr>
          <p:cNvPr id="11" name="גרפיקה 10" descr="ילד בבית ספר">
            <a:extLst>
              <a:ext uri="{FF2B5EF4-FFF2-40B4-BE49-F238E27FC236}">
                <a16:creationId xmlns:a16="http://schemas.microsoft.com/office/drawing/2014/main" id="{17C3F58E-25A6-4456-B31B-5D2AFAFA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3622" y="1403930"/>
            <a:ext cx="914400" cy="914400"/>
          </a:xfrm>
          <a:prstGeom prst="rect">
            <a:avLst/>
          </a:prstGeom>
        </p:spPr>
      </p:pic>
      <p:pic>
        <p:nvPicPr>
          <p:cNvPr id="13" name="גרפיקה 12" descr="קיוסק">
            <a:extLst>
              <a:ext uri="{FF2B5EF4-FFF2-40B4-BE49-F238E27FC236}">
                <a16:creationId xmlns:a16="http://schemas.microsoft.com/office/drawing/2014/main" id="{F85A4B14-3F5E-4C32-9636-27A8595FC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58487" y="2805485"/>
            <a:ext cx="755426" cy="755426"/>
          </a:xfrm>
          <a:prstGeom prst="rect">
            <a:avLst/>
          </a:prstGeom>
        </p:spPr>
      </p:pic>
      <p:pic>
        <p:nvPicPr>
          <p:cNvPr id="15" name="גרפיקה 14" descr="משתמש">
            <a:extLst>
              <a:ext uri="{FF2B5EF4-FFF2-40B4-BE49-F238E27FC236}">
                <a16:creationId xmlns:a16="http://schemas.microsoft.com/office/drawing/2014/main" id="{C146C2DB-35C9-47A5-8F4D-9CA46A0897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58487" y="3806821"/>
            <a:ext cx="755426" cy="755426"/>
          </a:xfrm>
          <a:prstGeom prst="rect">
            <a:avLst/>
          </a:prstGeom>
        </p:spPr>
      </p:pic>
      <p:pic>
        <p:nvPicPr>
          <p:cNvPr id="17" name="גרפיקה 16" descr="כתר">
            <a:extLst>
              <a:ext uri="{FF2B5EF4-FFF2-40B4-BE49-F238E27FC236}">
                <a16:creationId xmlns:a16="http://schemas.microsoft.com/office/drawing/2014/main" id="{3A44047E-4F1B-42D3-A021-C0214805D3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07600" y="36744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FC4828-8D76-4105-81C5-0F6A7784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56" y="251156"/>
            <a:ext cx="11161453" cy="720000"/>
          </a:xfrm>
        </p:spPr>
        <p:txBody>
          <a:bodyPr/>
          <a:lstStyle/>
          <a:p>
            <a:r>
              <a:rPr lang="he-IL" dirty="0"/>
              <a:t>מה להביא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3F19149-222C-4A31-8FB9-3382A43B5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023254" y="1250853"/>
            <a:ext cx="11517288" cy="5602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600" dirty="0"/>
              <a:t>מספריים</a:t>
            </a:r>
            <a:br>
              <a:rPr lang="en-US" sz="2600" dirty="0"/>
            </a:br>
            <a:endParaRPr lang="he-IL" sz="2600" dirty="0"/>
          </a:p>
          <a:p>
            <a:pPr marL="0" indent="0">
              <a:buNone/>
            </a:pPr>
            <a:r>
              <a:rPr lang="he-IL" sz="2600" dirty="0"/>
              <a:t>קופסה קטנה ריקה - קופסה של משחת שניים, קופסה של תרופות וכד'</a:t>
            </a:r>
            <a:br>
              <a:rPr lang="en-US" sz="2600" dirty="0"/>
            </a:br>
            <a:endParaRPr lang="he-IL" sz="2600" dirty="0"/>
          </a:p>
          <a:p>
            <a:pPr marL="0" indent="0">
              <a:buNone/>
            </a:pPr>
            <a:r>
              <a:rPr lang="he-IL" sz="2600" dirty="0"/>
              <a:t>ניירות צבעוניים/ עיתונים</a:t>
            </a:r>
            <a:br>
              <a:rPr lang="en-US" sz="2600" dirty="0"/>
            </a:br>
            <a:r>
              <a:rPr lang="he-IL" sz="2600" dirty="0"/>
              <a:t> </a:t>
            </a:r>
          </a:p>
          <a:p>
            <a:pPr marL="0" indent="0">
              <a:buNone/>
            </a:pPr>
            <a:r>
              <a:rPr lang="he-IL" sz="2600" dirty="0"/>
              <a:t>דבק פלסטי / דבק סטיק</a:t>
            </a:r>
          </a:p>
          <a:p>
            <a:pPr marL="0" indent="0">
              <a:buNone/>
            </a:pPr>
            <a:endParaRPr lang="he-IL" sz="2600" dirty="0"/>
          </a:p>
          <a:p>
            <a:pPr marL="0" indent="0">
              <a:buNone/>
            </a:pPr>
            <a:r>
              <a:rPr lang="he-IL" sz="2600" dirty="0"/>
              <a:t>שדכן</a:t>
            </a:r>
          </a:p>
          <a:p>
            <a:pPr marL="0" indent="0">
              <a:buNone/>
            </a:pPr>
            <a:endParaRPr lang="he-IL" sz="2600" dirty="0"/>
          </a:p>
          <a:p>
            <a:pPr marL="0" indent="0">
              <a:buNone/>
            </a:pPr>
            <a:r>
              <a:rPr lang="he-IL" sz="2600" dirty="0"/>
              <a:t>טושים צבעוניים</a:t>
            </a:r>
          </a:p>
        </p:txBody>
      </p:sp>
      <p:pic>
        <p:nvPicPr>
          <p:cNvPr id="6" name="גרפיקה 5" descr="מספריים">
            <a:extLst>
              <a:ext uri="{FF2B5EF4-FFF2-40B4-BE49-F238E27FC236}">
                <a16:creationId xmlns:a16="http://schemas.microsoft.com/office/drawing/2014/main" id="{1575D571-6393-49E2-90AB-2B3BA71B6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4056" y="812376"/>
            <a:ext cx="719999" cy="719999"/>
          </a:xfrm>
          <a:prstGeom prst="rect">
            <a:avLst/>
          </a:prstGeom>
        </p:spPr>
      </p:pic>
      <p:pic>
        <p:nvPicPr>
          <p:cNvPr id="8" name="גרפיקה 7" descr="דבק">
            <a:extLst>
              <a:ext uri="{FF2B5EF4-FFF2-40B4-BE49-F238E27FC236}">
                <a16:creationId xmlns:a16="http://schemas.microsoft.com/office/drawing/2014/main" id="{F35E6A56-EF5C-4925-A5F1-655D7358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7778" y="3690082"/>
            <a:ext cx="866277" cy="866277"/>
          </a:xfrm>
          <a:prstGeom prst="rect">
            <a:avLst/>
          </a:prstGeom>
        </p:spPr>
      </p:pic>
      <p:pic>
        <p:nvPicPr>
          <p:cNvPr id="10" name="גרפיקה 9" descr="קופסה">
            <a:extLst>
              <a:ext uri="{FF2B5EF4-FFF2-40B4-BE49-F238E27FC236}">
                <a16:creationId xmlns:a16="http://schemas.microsoft.com/office/drawing/2014/main" id="{3EC12EB6-F63F-4800-9EC6-47B22648B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41081" y="1721943"/>
            <a:ext cx="839012" cy="83901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D49C732-170F-4CBC-81A7-AC06ED8B1E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80" t="-4673" r="12349" b="29064"/>
          <a:stretch/>
        </p:blipFill>
        <p:spPr>
          <a:xfrm rot="717355">
            <a:off x="10869430" y="2614576"/>
            <a:ext cx="872290" cy="84805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9978DA6-6A51-416A-A106-D5AAE79398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10" y="4835063"/>
            <a:ext cx="642540" cy="61091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059C91E-9A14-425F-835A-9E0BCF7D7B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80" y="5724682"/>
            <a:ext cx="9106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6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A3C539-9D1A-49AE-9DE8-C984B870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F873670-CEA6-49D5-AAC0-AE0882B5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7574B9E-E5E3-4480-8722-FCA1B80198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5046" t="32114" r="6575" b="31189"/>
          <a:stretch/>
        </p:blipFill>
        <p:spPr>
          <a:xfrm>
            <a:off x="315129" y="1873956"/>
            <a:ext cx="11561741" cy="27004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54000" dist="254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17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6000" y="777661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עשינו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58773" y="1535635"/>
            <a:ext cx="8998828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פגשנו בובות תיאטרון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הצענו תפאורה לבובות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הכנו בובת תיאטרון</a:t>
            </a:r>
          </a:p>
        </p:txBody>
      </p:sp>
      <p:pic>
        <p:nvPicPr>
          <p:cNvPr id="6" name="גרפיקה 5" descr="ילדה בבית ספר">
            <a:extLst>
              <a:ext uri="{FF2B5EF4-FFF2-40B4-BE49-F238E27FC236}">
                <a16:creationId xmlns:a16="http://schemas.microsoft.com/office/drawing/2014/main" id="{340907F1-5331-4D84-9521-425AC7F6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841" y="1548930"/>
            <a:ext cx="914400" cy="914400"/>
          </a:xfrm>
          <a:prstGeom prst="rect">
            <a:avLst/>
          </a:prstGeom>
        </p:spPr>
      </p:pic>
      <p:pic>
        <p:nvPicPr>
          <p:cNvPr id="11" name="גרפיקה 10" descr="ילד בבית ספר">
            <a:extLst>
              <a:ext uri="{FF2B5EF4-FFF2-40B4-BE49-F238E27FC236}">
                <a16:creationId xmlns:a16="http://schemas.microsoft.com/office/drawing/2014/main" id="{17C3F58E-25A6-4456-B31B-5D2AFAFA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3622" y="1403930"/>
            <a:ext cx="914400" cy="914400"/>
          </a:xfrm>
          <a:prstGeom prst="rect">
            <a:avLst/>
          </a:prstGeom>
        </p:spPr>
      </p:pic>
      <p:pic>
        <p:nvPicPr>
          <p:cNvPr id="13" name="גרפיקה 12" descr="קיוסק">
            <a:extLst>
              <a:ext uri="{FF2B5EF4-FFF2-40B4-BE49-F238E27FC236}">
                <a16:creationId xmlns:a16="http://schemas.microsoft.com/office/drawing/2014/main" id="{F85A4B14-3F5E-4C32-9636-27A8595FC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58487" y="2805485"/>
            <a:ext cx="755426" cy="755426"/>
          </a:xfrm>
          <a:prstGeom prst="rect">
            <a:avLst/>
          </a:prstGeom>
        </p:spPr>
      </p:pic>
      <p:pic>
        <p:nvPicPr>
          <p:cNvPr id="15" name="גרפיקה 14" descr="משתמש">
            <a:extLst>
              <a:ext uri="{FF2B5EF4-FFF2-40B4-BE49-F238E27FC236}">
                <a16:creationId xmlns:a16="http://schemas.microsoft.com/office/drawing/2014/main" id="{C146C2DB-35C9-47A5-8F4D-9CA46A0897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58487" y="3806821"/>
            <a:ext cx="755426" cy="755426"/>
          </a:xfrm>
          <a:prstGeom prst="rect">
            <a:avLst/>
          </a:prstGeom>
        </p:spPr>
      </p:pic>
      <p:pic>
        <p:nvPicPr>
          <p:cNvPr id="17" name="גרפיקה 16" descr="כתר">
            <a:extLst>
              <a:ext uri="{FF2B5EF4-FFF2-40B4-BE49-F238E27FC236}">
                <a16:creationId xmlns:a16="http://schemas.microsoft.com/office/drawing/2014/main" id="{3A44047E-4F1B-42D3-A021-C0214805D3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07600" y="36744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ומה עוד ? </a:t>
            </a:r>
          </a:p>
        </p:txBody>
      </p:sp>
      <p:sp>
        <p:nvSpPr>
          <p:cNvPr id="4" name="AutoShape 4" descr="blob:https://web.whatsapp.com/ccb6c81e-54ae-4254-b284-2724a7c256e5"/>
          <p:cNvSpPr>
            <a:spLocks noChangeAspect="1" noChangeArrowheads="1"/>
          </p:cNvSpPr>
          <p:nvPr/>
        </p:nvSpPr>
        <p:spPr bwMode="auto">
          <a:xfrm>
            <a:off x="15636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40A767E-8D34-4837-8E87-ABB72B306C1D}"/>
              </a:ext>
            </a:extLst>
          </p:cNvPr>
          <p:cNvGrpSpPr/>
          <p:nvPr/>
        </p:nvGrpSpPr>
        <p:grpSpPr>
          <a:xfrm>
            <a:off x="5251672" y="1185783"/>
            <a:ext cx="6595595" cy="2066723"/>
            <a:chOff x="5268511" y="1142501"/>
            <a:chExt cx="6595595" cy="2066723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2323" y="1142501"/>
              <a:ext cx="5101783" cy="2066723"/>
            </a:xfrm>
            <a:prstGeom prst="rect">
              <a:avLst/>
            </a:prstGeom>
          </p:spPr>
        </p:pic>
        <p:sp>
          <p:nvSpPr>
            <p:cNvPr id="9" name="מלבן 8"/>
            <p:cNvSpPr/>
            <p:nvPr/>
          </p:nvSpPr>
          <p:spPr>
            <a:xfrm>
              <a:off x="5268511" y="2598628"/>
              <a:ext cx="6092825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e-IL" sz="2000" b="1" dirty="0">
                  <a:solidFill>
                    <a:srgbClr val="002060"/>
                  </a:solidFill>
                  <a:latin typeface="Varela Round" pitchFamily="2" charset="-79"/>
                  <a:cs typeface="Varela Round"/>
                </a:rPr>
                <a:t>ליצור בובת תיאטרון מחומרים שונים</a:t>
              </a:r>
              <a:endParaRPr lang="en-US" b="1" dirty="0">
                <a:solidFill>
                  <a:srgbClr val="002060"/>
                </a:solidFill>
                <a:latin typeface="Varela Round" pitchFamily="2" charset="-79"/>
                <a:cs typeface="Varela Round"/>
              </a:endParaRPr>
            </a:p>
          </p:txBody>
        </p: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F7093B3-7C75-4532-842C-03B4E1E0FB1D}"/>
              </a:ext>
            </a:extLst>
          </p:cNvPr>
          <p:cNvGrpSpPr/>
          <p:nvPr/>
        </p:nvGrpSpPr>
        <p:grpSpPr>
          <a:xfrm>
            <a:off x="-841153" y="1185783"/>
            <a:ext cx="7276314" cy="2066723"/>
            <a:chOff x="-841947" y="1185783"/>
            <a:chExt cx="7276314" cy="2066723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1380" y="1185783"/>
              <a:ext cx="5052987" cy="2066723"/>
            </a:xfrm>
            <a:prstGeom prst="rect">
              <a:avLst/>
            </a:prstGeom>
          </p:spPr>
        </p:pic>
        <p:sp>
          <p:nvSpPr>
            <p:cNvPr id="16" name="מלבן 15"/>
            <p:cNvSpPr/>
            <p:nvPr/>
          </p:nvSpPr>
          <p:spPr>
            <a:xfrm>
              <a:off x="-841947" y="2412357"/>
              <a:ext cx="6092825" cy="677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e-IL" sz="2000" b="1" dirty="0">
                  <a:solidFill>
                    <a:srgbClr val="002060"/>
                  </a:solidFill>
                  <a:latin typeface="Varela Round" pitchFamily="2" charset="-79"/>
                  <a:cs typeface="Varela Round"/>
                </a:rPr>
                <a:t>       </a:t>
              </a:r>
              <a:endParaRPr lang="he-IL" b="1" dirty="0">
                <a:solidFill>
                  <a:srgbClr val="002060"/>
                </a:solidFill>
                <a:latin typeface="Varela Round" pitchFamily="2" charset="-79"/>
                <a:cs typeface="Varela Round"/>
              </a:endParaRPr>
            </a:p>
            <a:p>
              <a:r>
                <a:rPr lang="he-IL" b="1" dirty="0">
                  <a:solidFill>
                    <a:srgbClr val="002060"/>
                  </a:solidFill>
                  <a:latin typeface="Varela Round" pitchFamily="2" charset="-79"/>
                  <a:cs typeface="Varela Round"/>
                </a:rPr>
                <a:t>להציג עם בובת תיאטרון</a:t>
              </a:r>
            </a:p>
          </p:txBody>
        </p: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0B0B5C01-E62F-405B-BF42-6F9633BFE241}"/>
              </a:ext>
            </a:extLst>
          </p:cNvPr>
          <p:cNvGrpSpPr/>
          <p:nvPr/>
        </p:nvGrpSpPr>
        <p:grpSpPr>
          <a:xfrm>
            <a:off x="2680614" y="3504006"/>
            <a:ext cx="6607519" cy="2290590"/>
            <a:chOff x="2679819" y="3504006"/>
            <a:chExt cx="6607519" cy="229059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020" y="3504006"/>
              <a:ext cx="5173318" cy="2290590"/>
            </a:xfrm>
            <a:prstGeom prst="rect">
              <a:avLst/>
            </a:prstGeom>
          </p:spPr>
        </p:pic>
        <p:sp>
          <p:nvSpPr>
            <p:cNvPr id="12" name="מלבן 11"/>
            <p:cNvSpPr/>
            <p:nvPr/>
          </p:nvSpPr>
          <p:spPr>
            <a:xfrm>
              <a:off x="2679819" y="5272107"/>
              <a:ext cx="6092825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e-IL" sz="2000" b="1" dirty="0">
                  <a:solidFill>
                    <a:srgbClr val="002060"/>
                  </a:solidFill>
                  <a:latin typeface="Varela Round" pitchFamily="2" charset="-79"/>
                  <a:cs typeface="Varela Round"/>
                </a:rPr>
                <a:t>ליצור תפאורה להצגת תיאטרון בובות</a:t>
              </a:r>
              <a:endParaRPr lang="en-US" b="1" dirty="0">
                <a:solidFill>
                  <a:srgbClr val="002060"/>
                </a:solidFill>
                <a:latin typeface="Varela Round" pitchFamily="2" charset="-79"/>
                <a:cs typeface="Varela Round"/>
              </a:endParaRPr>
            </a:p>
          </p:txBody>
        </p:sp>
      </p:grp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9ACFC1EB-5BF2-4DA7-9409-A0153867E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33" y="1368090"/>
            <a:ext cx="1649483" cy="118213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7AF5256C-15DA-4DF8-8E90-C7E11547D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12" y="1330620"/>
            <a:ext cx="2081752" cy="1388919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7B614898-5329-438A-B565-108F8FA18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31" y="3635764"/>
            <a:ext cx="2387370" cy="1636343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E266DADC-A137-45FC-ABA8-998E935A5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04" y="1368090"/>
            <a:ext cx="937804" cy="1250405"/>
          </a:xfrm>
          <a:prstGeom prst="rect">
            <a:avLst/>
          </a:prstGeom>
        </p:spPr>
      </p:pic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5184C396-13E1-4B1F-BDDC-7EB33D676B41}"/>
              </a:ext>
            </a:extLst>
          </p:cNvPr>
          <p:cNvGrpSpPr/>
          <p:nvPr/>
        </p:nvGrpSpPr>
        <p:grpSpPr>
          <a:xfrm>
            <a:off x="461169" y="3838044"/>
            <a:ext cx="1218602" cy="1971302"/>
            <a:chOff x="461169" y="3838044"/>
            <a:chExt cx="1218602" cy="1971302"/>
          </a:xfrm>
        </p:grpSpPr>
        <p:pic>
          <p:nvPicPr>
            <p:cNvPr id="28" name="תמונה 27">
              <a:extLst>
                <a:ext uri="{FF2B5EF4-FFF2-40B4-BE49-F238E27FC236}">
                  <a16:creationId xmlns:a16="http://schemas.microsoft.com/office/drawing/2014/main" id="{F605B598-321A-412D-B169-E7CE80FF9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477" y="4406507"/>
              <a:ext cx="1143041" cy="1091085"/>
            </a:xfrm>
            <a:prstGeom prst="rect">
              <a:avLst/>
            </a:prstGeom>
          </p:spPr>
        </p:pic>
        <p:pic>
          <p:nvPicPr>
            <p:cNvPr id="29" name="תמונה 28">
              <a:extLst>
                <a:ext uri="{FF2B5EF4-FFF2-40B4-BE49-F238E27FC236}">
                  <a16:creationId xmlns:a16="http://schemas.microsoft.com/office/drawing/2014/main" id="{1024BAEE-E636-4202-A462-A282B7D26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288" y="3838044"/>
              <a:ext cx="513418" cy="513418"/>
            </a:xfrm>
            <a:prstGeom prst="rect">
              <a:avLst/>
            </a:prstGeom>
          </p:spPr>
        </p:pic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CB5860F9-CF3C-47BE-8597-CFD73A5602CB}"/>
                </a:ext>
              </a:extLst>
            </p:cNvPr>
            <p:cNvSpPr/>
            <p:nvPr/>
          </p:nvSpPr>
          <p:spPr>
            <a:xfrm>
              <a:off x="461169" y="5440014"/>
              <a:ext cx="12186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שתפו אותנו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00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716790" y="888293"/>
            <a:ext cx="1116146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r>
              <a:rPr lang="he-IL" sz="6400" dirty="0"/>
              <a:t>שתפו אותנו</a:t>
            </a:r>
            <a:endParaRPr sz="6400" dirty="0"/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0358" y="3351035"/>
            <a:ext cx="2376060" cy="237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5288" y="2613121"/>
            <a:ext cx="654631" cy="65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>
            <a:spLocks noGrp="1"/>
          </p:cNvSpPr>
          <p:nvPr>
            <p:ph type="body" idx="2"/>
          </p:nvPr>
        </p:nvSpPr>
        <p:spPr>
          <a:xfrm>
            <a:off x="2312209" y="4782000"/>
            <a:ext cx="9742400" cy="4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338658" indent="0">
              <a:lnSpc>
                <a:spcPct val="200000"/>
              </a:lnSpc>
              <a:spcBef>
                <a:spcPts val="667"/>
              </a:spcBef>
              <a:buNone/>
            </a:pPr>
            <a:endParaRPr sz="32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7308397-0635-46AC-89FB-4900897E47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863"/>
          <a:stretch/>
        </p:blipFill>
        <p:spPr>
          <a:xfrm>
            <a:off x="6957362" y="2260195"/>
            <a:ext cx="3885124" cy="3231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דורית הגלילי-ברכה – גננת, מדריכת תיאטרון ובובנאית </a:t>
            </a:r>
          </a:p>
          <a:p>
            <a:r>
              <a:rPr lang="he-IL" sz="2000" dirty="0"/>
              <a:t>סיגל עמיר – מדריכה ארצית לאמנויות, האגף לחינוך קדם יסודי</a:t>
            </a:r>
          </a:p>
          <a:p>
            <a:r>
              <a:rPr lang="he-IL" sz="2000" kern="0" dirty="0">
                <a:latin typeface="Varela Round"/>
                <a:cs typeface="Varela Round"/>
                <a:sym typeface="Varela Round"/>
              </a:rPr>
              <a:t>אינה </a:t>
            </a:r>
            <a:r>
              <a:rPr lang="he-IL" sz="2000" kern="0" dirty="0" err="1">
                <a:latin typeface="Varela Round"/>
                <a:cs typeface="Varela Round"/>
                <a:sym typeface="Varela Round"/>
              </a:rPr>
              <a:t>פלוטוב</a:t>
            </a:r>
            <a:r>
              <a:rPr lang="he-IL" sz="2000" kern="0" dirty="0">
                <a:latin typeface="Varela Round"/>
                <a:cs typeface="Varela Round"/>
                <a:sym typeface="Varela Round"/>
              </a:rPr>
              <a:t> – מנהלת היחידה למידענות וטכנולוגיות תקשוב, האגף לחינוך קדם יסודי</a:t>
            </a:r>
          </a:p>
          <a:p>
            <a:r>
              <a:rPr lang="he-IL" sz="2000" kern="0" dirty="0">
                <a:latin typeface="Varela Round"/>
                <a:cs typeface="Varela Round"/>
              </a:rPr>
              <a:t>רינת אלפיה, מדריכה ארצית ללמידה מרחוק, </a:t>
            </a:r>
            <a:r>
              <a:rPr lang="he-IL" sz="2000" kern="0" dirty="0" err="1">
                <a:latin typeface="Varela Round"/>
                <a:cs typeface="Varela Round"/>
              </a:rPr>
              <a:t>מינהל</a:t>
            </a:r>
            <a:r>
              <a:rPr lang="he-IL" sz="2000" kern="0" dirty="0">
                <a:latin typeface="Varela Round"/>
                <a:cs typeface="Varela Round"/>
              </a:rPr>
              <a:t> תקשוב טכנולוגיה ומערכות מידע, האגף לחינוך קדם יסודי</a:t>
            </a:r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192</Words>
  <Application>Microsoft Office PowerPoint</Application>
  <PresentationFormat>Widescreen</PresentationFormat>
  <Paragraphs>34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Varela Round</vt:lpstr>
      <vt:lpstr>1_ערכת נושא Office</vt:lpstr>
      <vt:lpstr>ערכת נושא Office</vt:lpstr>
      <vt:lpstr>מערכת שידורים לאומית</vt:lpstr>
      <vt:lpstr>בובות תיאטרון</vt:lpstr>
      <vt:lpstr>מה נעשה היום? </vt:lpstr>
      <vt:lpstr>מה להביא</vt:lpstr>
      <vt:lpstr>PowerPoint Presentation</vt:lpstr>
      <vt:lpstr>מה עשינו היום? </vt:lpstr>
      <vt:lpstr>ומה עוד ? </vt:lpstr>
      <vt:lpstr>שתפו אותנו</vt:lpstr>
      <vt:lpstr>ערכו והכינו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Sigal Amir</dc:creator>
  <cp:lastModifiedBy>Sivan Shimshila</cp:lastModifiedBy>
  <cp:revision>53</cp:revision>
  <dcterms:created xsi:type="dcterms:W3CDTF">2020-03-29T17:27:34Z</dcterms:created>
  <dcterms:modified xsi:type="dcterms:W3CDTF">2020-05-06T21:08:33Z</dcterms:modified>
</cp:coreProperties>
</file>