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7" r:id="rId2"/>
    <p:sldId id="262" r:id="rId3"/>
    <p:sldId id="263" r:id="rId4"/>
    <p:sldId id="288" r:id="rId5"/>
    <p:sldId id="301" r:id="rId6"/>
    <p:sldId id="307" r:id="rId7"/>
    <p:sldId id="325" r:id="rId8"/>
    <p:sldId id="317" r:id="rId9"/>
    <p:sldId id="324" r:id="rId10"/>
    <p:sldId id="327" r:id="rId11"/>
    <p:sldId id="326" r:id="rId12"/>
    <p:sldId id="318" r:id="rId13"/>
    <p:sldId id="319" r:id="rId14"/>
    <p:sldId id="320" r:id="rId15"/>
    <p:sldId id="328" r:id="rId16"/>
    <p:sldId id="302" r:id="rId17"/>
    <p:sldId id="323" r:id="rId18"/>
    <p:sldId id="291" r:id="rId1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16" autoAdjust="0"/>
    <p:restoredTop sz="91833" autoAdjust="0"/>
  </p:normalViewPr>
  <p:slideViewPr>
    <p:cSldViewPr snapToGrid="0" snapToObjects="1">
      <p:cViewPr varScale="1">
        <p:scale>
          <a:sx n="86" d="100"/>
          <a:sy n="86" d="100"/>
        </p:scale>
        <p:origin x="1080" y="19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כ"ו.אב.תש"ף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כ"ו.אב.תש"ף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D492FD-A4BF-45E0-AD10-8E531C67D623}"/>
              </a:ext>
            </a:extLst>
          </p:cNvPr>
          <p:cNvSpPr/>
          <p:nvPr/>
        </p:nvSpPr>
        <p:spPr>
          <a:xfrm>
            <a:off x="716280" y="1066651"/>
            <a:ext cx="9802368" cy="72450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algn="l" defTabSz="914491" rtl="0">
              <a:spcBef>
                <a:spcPct val="20000"/>
              </a:spcBef>
            </a:pPr>
            <a:r>
              <a:rPr lang="en-US" sz="2800" dirty="0"/>
              <a:t>class </a:t>
            </a:r>
            <a:r>
              <a:rPr lang="en-US" sz="2800" dirty="0" err="1"/>
              <a:t>TwoItems</a:t>
            </a:r>
            <a:endParaRPr lang="en-US" sz="2800" dirty="0"/>
          </a:p>
          <a:p>
            <a:pPr algn="l" defTabSz="914491" rtl="0">
              <a:spcBef>
                <a:spcPct val="20000"/>
              </a:spcBef>
            </a:pPr>
            <a:r>
              <a:rPr lang="en-US" sz="2800" dirty="0"/>
              <a:t>{	private int num1;</a:t>
            </a:r>
          </a:p>
          <a:p>
            <a:pPr algn="l" defTabSz="914491" rtl="0">
              <a:spcBef>
                <a:spcPct val="20000"/>
              </a:spcBef>
            </a:pPr>
            <a:r>
              <a:rPr lang="en-US" sz="2800" dirty="0"/>
              <a:t>	private int num2;</a:t>
            </a:r>
          </a:p>
          <a:p>
            <a:pPr algn="l" defTabSz="914491" rtl="0">
              <a:spcBef>
                <a:spcPct val="20000"/>
              </a:spcBef>
            </a:pPr>
            <a:r>
              <a:rPr lang="en-US" sz="2800" dirty="0"/>
              <a:t>	public </a:t>
            </a:r>
            <a:r>
              <a:rPr lang="en-US" sz="2800" dirty="0" err="1"/>
              <a:t>TwoItems</a:t>
            </a:r>
            <a:r>
              <a:rPr lang="en-US" sz="2800" dirty="0"/>
              <a:t>(int num1,int  num2)	</a:t>
            </a:r>
          </a:p>
          <a:p>
            <a:pPr algn="l" defTabSz="914491" rtl="0">
              <a:spcBef>
                <a:spcPct val="20000"/>
              </a:spcBef>
            </a:pPr>
            <a:r>
              <a:rPr lang="en-US" sz="2800" dirty="0"/>
              <a:t>	{	</a:t>
            </a:r>
            <a:r>
              <a:rPr lang="pt-BR" sz="2800" dirty="0"/>
              <a:t>this.num1 = num1;this.num2 = num2;</a:t>
            </a:r>
          </a:p>
          <a:p>
            <a:pPr algn="l" defTabSz="914491" rtl="0">
              <a:spcBef>
                <a:spcPct val="20000"/>
              </a:spcBef>
            </a:pPr>
            <a:r>
              <a:rPr lang="en-US" sz="2800" dirty="0"/>
              <a:t>	}</a:t>
            </a:r>
          </a:p>
          <a:p>
            <a:pPr algn="l" defTabSz="914491" rtl="0">
              <a:spcBef>
                <a:spcPct val="20000"/>
              </a:spcBef>
            </a:pPr>
            <a:r>
              <a:rPr lang="en-US" sz="2800" dirty="0"/>
              <a:t>	public override string </a:t>
            </a:r>
            <a:r>
              <a:rPr lang="en-US" sz="2800" dirty="0" err="1"/>
              <a:t>ToString</a:t>
            </a:r>
            <a:r>
              <a:rPr lang="en-US" sz="2800" dirty="0"/>
              <a:t>()</a:t>
            </a:r>
          </a:p>
          <a:p>
            <a:pPr algn="l" defTabSz="914491" rtl="0">
              <a:spcBef>
                <a:spcPct val="20000"/>
              </a:spcBef>
            </a:pPr>
            <a:r>
              <a:rPr lang="en-US" sz="2800" dirty="0"/>
              <a:t>	{	return num1 + " " + num2;</a:t>
            </a:r>
          </a:p>
          <a:p>
            <a:pPr algn="l" defTabSz="914491" rtl="0">
              <a:spcBef>
                <a:spcPct val="20000"/>
              </a:spcBef>
            </a:pPr>
            <a:r>
              <a:rPr lang="en-US" sz="2800" dirty="0"/>
              <a:t>	}</a:t>
            </a:r>
          </a:p>
          <a:p>
            <a:pPr algn="l" defTabSz="914491" rtl="0">
              <a:spcBef>
                <a:spcPct val="20000"/>
              </a:spcBef>
            </a:pPr>
            <a:r>
              <a:rPr lang="en-US" sz="2800" dirty="0"/>
              <a:t>}</a:t>
            </a:r>
          </a:p>
          <a:p>
            <a:pPr algn="l" defTabSz="914491" rtl="0">
              <a:spcBef>
                <a:spcPct val="20000"/>
              </a:spcBef>
            </a:pPr>
            <a:endParaRPr lang="en-US" sz="2800" dirty="0"/>
          </a:p>
          <a:p>
            <a:pPr algn="l" defTabSz="914491" rtl="0"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444DD6-C49C-498E-A355-25CCFE36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/>
          <a:lstStyle/>
          <a:p>
            <a:r>
              <a:rPr lang="he-IL" dirty="0"/>
              <a:t>פתרון תרגיל 1 ב'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362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ABE1915-9418-49FB-9E78-F10023D50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/>
          <a:lstStyle/>
          <a:p>
            <a:r>
              <a:rPr lang="he-IL" dirty="0"/>
              <a:t>פתרון תרגיל 1 ב'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FB9B24E-6B40-413A-B6FA-A627239B4E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77668" y="1114626"/>
            <a:ext cx="10739022" cy="3160194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/>
              <a:t>static void Main(string[] </a:t>
            </a:r>
            <a:r>
              <a:rPr lang="en-US" dirty="0" err="1"/>
              <a:t>args</a:t>
            </a:r>
            <a:r>
              <a:rPr lang="en-US" dirty="0"/>
              <a:t>)</a:t>
            </a:r>
          </a:p>
          <a:p>
            <a:pPr marL="0" indent="0" algn="l" rtl="0">
              <a:buNone/>
            </a:pPr>
            <a:r>
              <a:rPr lang="en-US" dirty="0"/>
              <a:t>{	Stack&lt;int&gt; st1 = new Stack&lt;int&gt;();</a:t>
            </a:r>
          </a:p>
          <a:p>
            <a:pPr marL="0" indent="0" algn="l" rtl="0">
              <a:buNone/>
            </a:pPr>
            <a:r>
              <a:rPr lang="nn-NO" dirty="0"/>
              <a:t>	for (int i = 0; i &lt; 10; i++) </a:t>
            </a:r>
            <a:r>
              <a:rPr lang="en-US" dirty="0"/>
              <a:t>st1.Push(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 err="1"/>
              <a:t>PrintStack</a:t>
            </a:r>
            <a:r>
              <a:rPr lang="en-US" dirty="0"/>
              <a:t>(st1);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 err="1"/>
              <a:t>Console.WriteLine</a:t>
            </a:r>
            <a:r>
              <a:rPr lang="en-US" dirty="0"/>
              <a:t>(</a:t>
            </a:r>
            <a:r>
              <a:rPr lang="en-US" dirty="0" err="1"/>
              <a:t>StackTwoItems</a:t>
            </a:r>
            <a:r>
              <a:rPr lang="en-US" dirty="0"/>
              <a:t>(st1));</a:t>
            </a:r>
          </a:p>
          <a:p>
            <a:pPr marL="0" indent="0" algn="l" rtl="0">
              <a:buNone/>
            </a:pPr>
            <a:r>
              <a:rPr lang="en-US" dirty="0"/>
              <a:t>}</a:t>
            </a:r>
          </a:p>
          <a:p>
            <a:pPr marL="0" indent="0" algn="l" rtl="0">
              <a:buNone/>
            </a:pP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DFD09E-0E8E-4684-A2EE-5AEF17F2B6FB}"/>
              </a:ext>
            </a:extLst>
          </p:cNvPr>
          <p:cNvSpPr/>
          <p:nvPr/>
        </p:nvSpPr>
        <p:spPr>
          <a:xfrm>
            <a:off x="877668" y="4399699"/>
            <a:ext cx="66103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Output:</a:t>
            </a:r>
          </a:p>
          <a:p>
            <a:pPr algn="l" rtl="0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9 8 7 6 5 4 3 2 1 0</a:t>
            </a:r>
          </a:p>
          <a:p>
            <a:pPr algn="l" rtl="0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[5 4,6 3,7 2,8 1,9 0]</a:t>
            </a:r>
          </a:p>
        </p:txBody>
      </p:sp>
    </p:spTree>
    <p:extLst>
      <p:ext uri="{BB962C8B-B14F-4D97-AF65-F5344CB8AC3E}">
        <p14:creationId xmlns:p14="http://schemas.microsoft.com/office/powerpoint/2010/main" val="2862977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>
            <a:extLst>
              <a:ext uri="{FF2B5EF4-FFF2-40B4-BE49-F238E27FC236}">
                <a16:creationId xmlns:a16="http://schemas.microsoft.com/office/drawing/2014/main" id="{892C31DD-5568-4C6B-9EAF-023EA47F1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</p:spPr>
        <p:txBody>
          <a:bodyPr/>
          <a:lstStyle/>
          <a:p>
            <a:r>
              <a:rPr lang="he-IL" dirty="0"/>
              <a:t>תרגיל </a:t>
            </a:r>
            <a:r>
              <a:rPr lang="en-US" dirty="0"/>
              <a:t> </a:t>
            </a:r>
            <a:r>
              <a:rPr lang="he-IL" dirty="0"/>
              <a:t>1</a:t>
            </a:r>
            <a:r>
              <a:rPr lang="en-US" dirty="0"/>
              <a:t> </a:t>
            </a:r>
            <a:r>
              <a:rPr lang="he-IL" dirty="0"/>
              <a:t> 2016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CA5436-0B01-4D3A-9430-624D687F7FD3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0E8B54-5B5C-4FA1-9E30-542D97404203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F04998-FBB1-4E1C-83B0-C720A8EC9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992573"/>
            <a:ext cx="9589770" cy="548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961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כותרת 1">
            <a:extLst>
              <a:ext uri="{FF2B5EF4-FFF2-40B4-BE49-F238E27FC236}">
                <a16:creationId xmlns:a16="http://schemas.microsoft.com/office/drawing/2014/main" id="{DBD2E0C0-DEDE-41B7-8F29-E25380A14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</p:spPr>
        <p:txBody>
          <a:bodyPr/>
          <a:lstStyle/>
          <a:p>
            <a:r>
              <a:rPr lang="he-IL" dirty="0"/>
              <a:t>תרגיל </a:t>
            </a:r>
            <a:r>
              <a:rPr lang="en-US" dirty="0"/>
              <a:t> </a:t>
            </a:r>
            <a:r>
              <a:rPr lang="he-IL" dirty="0"/>
              <a:t>1</a:t>
            </a:r>
            <a:r>
              <a:rPr lang="en-US" dirty="0"/>
              <a:t> </a:t>
            </a:r>
            <a:r>
              <a:rPr lang="he-IL" dirty="0"/>
              <a:t> 2016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625CB23-B6C9-4DDF-96E9-47B193A2E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770" y="1291135"/>
            <a:ext cx="11576341" cy="3246221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42D66B30-E1F9-40D3-BBBA-193D630AED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649578" y="4953043"/>
            <a:ext cx="10739022" cy="105707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he-IL" sz="2400" dirty="0"/>
              <a:t>א. ממש את המחלקה </a:t>
            </a:r>
            <a:r>
              <a:rPr lang="en-US" sz="2400" dirty="0"/>
              <a:t>Deck</a:t>
            </a:r>
            <a:r>
              <a:rPr lang="he-IL" sz="2400" dirty="0"/>
              <a:t> (כולל תכונות, פעולה בונה, </a:t>
            </a:r>
            <a:r>
              <a:rPr lang="en-US" sz="2400" dirty="0"/>
              <a:t>Insert, Move</a:t>
            </a:r>
            <a:r>
              <a:rPr lang="he-IL" sz="2400" dirty="0"/>
              <a:t> ,</a:t>
            </a:r>
            <a:r>
              <a:rPr lang="en-US" sz="2400" dirty="0"/>
              <a:t>Sum</a:t>
            </a:r>
            <a:r>
              <a:rPr lang="he-IL" sz="2400" dirty="0"/>
              <a:t>)</a:t>
            </a:r>
          </a:p>
          <a:p>
            <a:pPr marL="0" indent="0" algn="r">
              <a:buNone/>
            </a:pPr>
            <a:r>
              <a:rPr lang="he-IL" sz="2400" dirty="0"/>
              <a:t>ב. ממש את המחלקה </a:t>
            </a:r>
            <a:r>
              <a:rPr lang="en-US" sz="2400" dirty="0"/>
              <a:t>Test</a:t>
            </a:r>
            <a:endParaRPr lang="he-IL" sz="2400" dirty="0"/>
          </a:p>
          <a:p>
            <a:pPr marL="0" indent="0" algn="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6409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>
            <a:extLst>
              <a:ext uri="{FF2B5EF4-FFF2-40B4-BE49-F238E27FC236}">
                <a16:creationId xmlns:a16="http://schemas.microsoft.com/office/drawing/2014/main" id="{015FCDA8-92B5-49CC-9C20-8998CE374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</p:spPr>
        <p:txBody>
          <a:bodyPr/>
          <a:lstStyle/>
          <a:p>
            <a:r>
              <a:rPr lang="he-IL" dirty="0"/>
              <a:t>תרגיל </a:t>
            </a:r>
            <a:r>
              <a:rPr lang="en-US" dirty="0"/>
              <a:t> </a:t>
            </a:r>
            <a:r>
              <a:rPr lang="he-IL" dirty="0"/>
              <a:t>1</a:t>
            </a:r>
            <a:r>
              <a:rPr lang="en-US" dirty="0"/>
              <a:t> </a:t>
            </a:r>
            <a:r>
              <a:rPr lang="he-IL" dirty="0"/>
              <a:t> 2016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F129B-E702-4BA8-8C4A-0AC5B15F95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8670" y="1212161"/>
            <a:ext cx="10048020" cy="4090988"/>
          </a:xfrm>
        </p:spPr>
        <p:txBody>
          <a:bodyPr>
            <a:normAutofit fontScale="92500" lnSpcReduction="20000"/>
          </a:bodyPr>
          <a:lstStyle/>
          <a:p>
            <a:pPr marL="0" indent="0" algn="l" rtl="0">
              <a:buNone/>
            </a:pPr>
            <a:r>
              <a:rPr lang="en-US" dirty="0"/>
              <a:t>Class Deck</a:t>
            </a:r>
          </a:p>
          <a:p>
            <a:pPr marL="0" indent="0" algn="l" rtl="0">
              <a:buNone/>
            </a:pPr>
            <a:r>
              <a:rPr lang="en-US" dirty="0"/>
              <a:t>{	private Stack&lt;Card&gt;[] heaps;</a:t>
            </a:r>
          </a:p>
          <a:p>
            <a:pPr marL="0" indent="0" algn="l" rtl="0">
              <a:buNone/>
            </a:pPr>
            <a:r>
              <a:rPr lang="en-US" dirty="0"/>
              <a:t>	private int sum;</a:t>
            </a:r>
          </a:p>
          <a:p>
            <a:pPr marL="0" indent="0" algn="l" rtl="0">
              <a:buNone/>
            </a:pPr>
            <a:r>
              <a:rPr lang="en-US" dirty="0"/>
              <a:t>	public Deck()</a:t>
            </a:r>
          </a:p>
          <a:p>
            <a:pPr marL="0" indent="0" algn="l" rtl="0">
              <a:buNone/>
            </a:pPr>
            <a:r>
              <a:rPr lang="en-US" dirty="0"/>
              <a:t>	{	heaps=new Stack&lt;Card&gt;[5];</a:t>
            </a:r>
          </a:p>
          <a:p>
            <a:pPr marL="0" indent="0" algn="l" rtl="0">
              <a:buNone/>
            </a:pPr>
            <a:r>
              <a:rPr lang="en-US" dirty="0"/>
              <a:t>		for(int </a:t>
            </a:r>
            <a:r>
              <a:rPr lang="en-US" dirty="0" err="1"/>
              <a:t>i</a:t>
            </a:r>
            <a:r>
              <a:rPr lang="en-US" dirty="0"/>
              <a:t>=0;i&lt;5;i++)</a:t>
            </a:r>
          </a:p>
          <a:p>
            <a:pPr marL="0" indent="0" algn="l" rtl="0">
              <a:buNone/>
            </a:pPr>
            <a:r>
              <a:rPr lang="en-US" dirty="0"/>
              <a:t>		{	heaps[</a:t>
            </a:r>
            <a:r>
              <a:rPr lang="en-US" dirty="0" err="1"/>
              <a:t>i</a:t>
            </a:r>
            <a:r>
              <a:rPr lang="en-US" dirty="0"/>
              <a:t>]=new Stack&lt;Card&gt;();}</a:t>
            </a:r>
          </a:p>
          <a:p>
            <a:pPr marL="0" indent="0" algn="l" rtl="0">
              <a:buNone/>
            </a:pPr>
            <a:r>
              <a:rPr lang="en-US" dirty="0"/>
              <a:t>		sum=0;</a:t>
            </a:r>
          </a:p>
          <a:p>
            <a:pPr marL="0" indent="0" algn="l" rtl="0">
              <a:buNone/>
            </a:pPr>
            <a:r>
              <a:rPr lang="en-US" dirty="0"/>
              <a:t>	}</a:t>
            </a:r>
          </a:p>
          <a:p>
            <a:pPr marL="0" indent="0" algn="l" rtl="0">
              <a:buNone/>
            </a:pPr>
            <a:r>
              <a:rPr lang="en-US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579745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79E2950-667D-4DE9-8878-154C7C8E78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12031"/>
              </p:ext>
            </p:extLst>
          </p:nvPr>
        </p:nvGraphicFramePr>
        <p:xfrm>
          <a:off x="2032000" y="719666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7547805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8633465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2967677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2717407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382020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694694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22088F-888B-43CB-A7DC-F28810AD5F66}"/>
              </a:ext>
            </a:extLst>
          </p:cNvPr>
          <p:cNvCxnSpPr/>
          <p:nvPr/>
        </p:nvCxnSpPr>
        <p:spPr>
          <a:xfrm>
            <a:off x="2811780" y="1090506"/>
            <a:ext cx="0" cy="8868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7A07D26-67F3-4604-81FC-EF1DC07CBA62}"/>
              </a:ext>
            </a:extLst>
          </p:cNvPr>
          <p:cNvCxnSpPr/>
          <p:nvPr/>
        </p:nvCxnSpPr>
        <p:spPr>
          <a:xfrm>
            <a:off x="4514850" y="1090506"/>
            <a:ext cx="0" cy="8868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9B1B660-7E43-4BAE-A367-3C179B375B22}"/>
              </a:ext>
            </a:extLst>
          </p:cNvPr>
          <p:cNvCxnSpPr/>
          <p:nvPr/>
        </p:nvCxnSpPr>
        <p:spPr>
          <a:xfrm>
            <a:off x="6096000" y="1090506"/>
            <a:ext cx="0" cy="8868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C44C802-F105-4776-90AE-3CABCB1CA8AC}"/>
              </a:ext>
            </a:extLst>
          </p:cNvPr>
          <p:cNvCxnSpPr/>
          <p:nvPr/>
        </p:nvCxnSpPr>
        <p:spPr>
          <a:xfrm>
            <a:off x="7799070" y="1090506"/>
            <a:ext cx="0" cy="8868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0FB1F04-78BE-47CD-85C2-F7150D79B401}"/>
              </a:ext>
            </a:extLst>
          </p:cNvPr>
          <p:cNvCxnSpPr/>
          <p:nvPr/>
        </p:nvCxnSpPr>
        <p:spPr>
          <a:xfrm>
            <a:off x="9433560" y="1090506"/>
            <a:ext cx="0" cy="8868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8436065C-04D3-465E-80D8-AD4CCB559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34523"/>
              </p:ext>
            </p:extLst>
          </p:nvPr>
        </p:nvGraphicFramePr>
        <p:xfrm>
          <a:off x="2267588" y="1977390"/>
          <a:ext cx="108838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384">
                  <a:extLst>
                    <a:ext uri="{9D8B030D-6E8A-4147-A177-3AD203B41FA5}">
                      <a16:colId xmlns:a16="http://schemas.microsoft.com/office/drawing/2014/main" val="35027239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095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52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07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346303"/>
                  </a:ext>
                </a:extLst>
              </a:tr>
            </a:tbl>
          </a:graphicData>
        </a:graphic>
      </p:graphicFrame>
      <p:graphicFrame>
        <p:nvGraphicFramePr>
          <p:cNvPr id="14" name="Table 12">
            <a:extLst>
              <a:ext uri="{FF2B5EF4-FFF2-40B4-BE49-F238E27FC236}">
                <a16:creationId xmlns:a16="http://schemas.microsoft.com/office/drawing/2014/main" id="{EB32AABE-D193-42C2-B7D4-C076D0DFA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429127"/>
              </p:ext>
            </p:extLst>
          </p:nvPr>
        </p:nvGraphicFramePr>
        <p:xfrm>
          <a:off x="3944945" y="1977390"/>
          <a:ext cx="108838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384">
                  <a:extLst>
                    <a:ext uri="{9D8B030D-6E8A-4147-A177-3AD203B41FA5}">
                      <a16:colId xmlns:a16="http://schemas.microsoft.com/office/drawing/2014/main" val="35027239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095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52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07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346303"/>
                  </a:ext>
                </a:extLst>
              </a:tr>
            </a:tbl>
          </a:graphicData>
        </a:graphic>
      </p:graphicFrame>
      <p:graphicFrame>
        <p:nvGraphicFramePr>
          <p:cNvPr id="15" name="Table 12">
            <a:extLst>
              <a:ext uri="{FF2B5EF4-FFF2-40B4-BE49-F238E27FC236}">
                <a16:creationId xmlns:a16="http://schemas.microsoft.com/office/drawing/2014/main" id="{FCA1A709-D662-4BC4-A102-E9FAF9E80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955819"/>
              </p:ext>
            </p:extLst>
          </p:nvPr>
        </p:nvGraphicFramePr>
        <p:xfrm>
          <a:off x="5551808" y="1977390"/>
          <a:ext cx="108838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384">
                  <a:extLst>
                    <a:ext uri="{9D8B030D-6E8A-4147-A177-3AD203B41FA5}">
                      <a16:colId xmlns:a16="http://schemas.microsoft.com/office/drawing/2014/main" val="35027239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095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52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07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346303"/>
                  </a:ext>
                </a:extLst>
              </a:tr>
            </a:tbl>
          </a:graphicData>
        </a:graphic>
      </p:graphicFrame>
      <p:graphicFrame>
        <p:nvGraphicFramePr>
          <p:cNvPr id="16" name="Table 12">
            <a:extLst>
              <a:ext uri="{FF2B5EF4-FFF2-40B4-BE49-F238E27FC236}">
                <a16:creationId xmlns:a16="http://schemas.microsoft.com/office/drawing/2014/main" id="{1C18E277-A38E-4996-B3FD-22903DB24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315991"/>
              </p:ext>
            </p:extLst>
          </p:nvPr>
        </p:nvGraphicFramePr>
        <p:xfrm>
          <a:off x="7254878" y="1977390"/>
          <a:ext cx="108838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384">
                  <a:extLst>
                    <a:ext uri="{9D8B030D-6E8A-4147-A177-3AD203B41FA5}">
                      <a16:colId xmlns:a16="http://schemas.microsoft.com/office/drawing/2014/main" val="35027239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095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52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07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346303"/>
                  </a:ext>
                </a:extLst>
              </a:tr>
            </a:tbl>
          </a:graphicData>
        </a:graphic>
      </p:graphicFrame>
      <p:graphicFrame>
        <p:nvGraphicFramePr>
          <p:cNvPr id="17" name="Table 12">
            <a:extLst>
              <a:ext uri="{FF2B5EF4-FFF2-40B4-BE49-F238E27FC236}">
                <a16:creationId xmlns:a16="http://schemas.microsoft.com/office/drawing/2014/main" id="{0DE847EB-01DE-4229-ADA2-D5FF7509F7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315991"/>
              </p:ext>
            </p:extLst>
          </p:nvPr>
        </p:nvGraphicFramePr>
        <p:xfrm>
          <a:off x="8889368" y="1979930"/>
          <a:ext cx="108838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384">
                  <a:extLst>
                    <a:ext uri="{9D8B030D-6E8A-4147-A177-3AD203B41FA5}">
                      <a16:colId xmlns:a16="http://schemas.microsoft.com/office/drawing/2014/main" val="35027239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095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52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07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346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757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כותרת 1">
            <a:extLst>
              <a:ext uri="{FF2B5EF4-FFF2-40B4-BE49-F238E27FC236}">
                <a16:creationId xmlns:a16="http://schemas.microsoft.com/office/drawing/2014/main" id="{7948B156-5B7F-44D5-8F29-F298F45F5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</p:spPr>
        <p:txBody>
          <a:bodyPr/>
          <a:lstStyle/>
          <a:p>
            <a:r>
              <a:rPr lang="he-IL" dirty="0"/>
              <a:t>תרגיל </a:t>
            </a:r>
            <a:r>
              <a:rPr lang="en-US" dirty="0"/>
              <a:t> </a:t>
            </a:r>
            <a:r>
              <a:rPr lang="he-IL" dirty="0"/>
              <a:t>1</a:t>
            </a:r>
            <a:r>
              <a:rPr lang="en-US" dirty="0"/>
              <a:t> </a:t>
            </a:r>
            <a:r>
              <a:rPr lang="he-IL" dirty="0"/>
              <a:t> 2016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D6B60444-01D4-43CB-A733-A7AC9EF39F2D}"/>
              </a:ext>
            </a:extLst>
          </p:cNvPr>
          <p:cNvSpPr txBox="1">
            <a:spLocks/>
          </p:cNvSpPr>
          <p:nvPr/>
        </p:nvSpPr>
        <p:spPr>
          <a:xfrm>
            <a:off x="788670" y="1212160"/>
            <a:ext cx="10048020" cy="442282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Arial" pitchFamily="34" charset="0"/>
              <a:buNone/>
            </a:pPr>
            <a:r>
              <a:rPr lang="en-US" dirty="0"/>
              <a:t>Class Deck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{	…..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public void Insert(Card c)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{	heaps[</a:t>
            </a:r>
            <a:r>
              <a:rPr lang="en-US" dirty="0" err="1"/>
              <a:t>c.GetShape</a:t>
            </a:r>
            <a:r>
              <a:rPr lang="en-US" dirty="0"/>
              <a:t>()].Push(c); }	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public bool Move()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{	Random r=new Random();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x=</a:t>
            </a:r>
            <a:r>
              <a:rPr lang="en-US" dirty="0" err="1"/>
              <a:t>r.Next</a:t>
            </a:r>
            <a:r>
              <a:rPr lang="en-US" dirty="0"/>
              <a:t>();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if (heaps[x].</a:t>
            </a:r>
            <a:r>
              <a:rPr lang="en-US" dirty="0" err="1"/>
              <a:t>IsEmpty</a:t>
            </a:r>
            <a:r>
              <a:rPr lang="en-US" dirty="0"/>
              <a:t>()) return false;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heaps[4].Push(heaps[x].Pop();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sum+=heaps[4].Top().</a:t>
            </a:r>
            <a:r>
              <a:rPr lang="en-US" dirty="0" err="1"/>
              <a:t>GetValue</a:t>
            </a:r>
            <a:r>
              <a:rPr lang="en-US" dirty="0"/>
              <a:t>();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return true;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}	</a:t>
            </a:r>
          </a:p>
        </p:txBody>
      </p: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E676E85F-D1BD-4ABB-A5EE-8A489A261FF7}"/>
              </a:ext>
            </a:extLst>
          </p:cNvPr>
          <p:cNvSpPr txBox="1">
            <a:spLocks/>
          </p:cNvSpPr>
          <p:nvPr/>
        </p:nvSpPr>
        <p:spPr>
          <a:xfrm>
            <a:off x="1303020" y="903550"/>
            <a:ext cx="10048020" cy="442282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Arial" pitchFamily="34" charset="0"/>
              <a:buNone/>
            </a:pPr>
            <a:r>
              <a:rPr lang="en-US" dirty="0"/>
              <a:t>Class Test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{	public static bool Game(Card[] cards)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{	deck=new Deck();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for (int </a:t>
            </a:r>
            <a:r>
              <a:rPr lang="en-US" dirty="0" err="1"/>
              <a:t>i</a:t>
            </a:r>
            <a:r>
              <a:rPr lang="en-US" dirty="0"/>
              <a:t>=0;i&lt;</a:t>
            </a:r>
            <a:r>
              <a:rPr lang="en-US" dirty="0" err="1"/>
              <a:t>cards.Length;i</a:t>
            </a:r>
            <a:r>
              <a:rPr lang="en-US" dirty="0"/>
              <a:t>++)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</a:t>
            </a:r>
            <a:r>
              <a:rPr lang="en-US" dirty="0" err="1"/>
              <a:t>deck.Insert</a:t>
            </a:r>
            <a:r>
              <a:rPr lang="en-US" dirty="0"/>
              <a:t>(cards[</a:t>
            </a:r>
            <a:r>
              <a:rPr lang="en-US" dirty="0" err="1"/>
              <a:t>i</a:t>
            </a:r>
            <a:r>
              <a:rPr lang="en-US" dirty="0"/>
              <a:t>]);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bool </a:t>
            </a:r>
            <a:r>
              <a:rPr lang="en-US" dirty="0" err="1"/>
              <a:t>GameOver</a:t>
            </a:r>
            <a:r>
              <a:rPr lang="en-US" dirty="0"/>
              <a:t>=false;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while (!</a:t>
            </a:r>
            <a:r>
              <a:rPr lang="en-US" dirty="0" err="1"/>
              <a:t>GameOver</a:t>
            </a:r>
            <a:r>
              <a:rPr lang="en-US" dirty="0"/>
              <a:t>) </a:t>
            </a:r>
            <a:r>
              <a:rPr lang="en-US" dirty="0" err="1"/>
              <a:t>GameOver</a:t>
            </a:r>
            <a:r>
              <a:rPr lang="en-US" dirty="0"/>
              <a:t>=!</a:t>
            </a:r>
            <a:r>
              <a:rPr lang="en-US" dirty="0" err="1"/>
              <a:t>deck.Move</a:t>
            </a:r>
            <a:r>
              <a:rPr lang="en-US" dirty="0"/>
              <a:t>();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	return </a:t>
            </a:r>
            <a:r>
              <a:rPr lang="en-US" dirty="0" err="1"/>
              <a:t>deck.GetSum</a:t>
            </a:r>
            <a:r>
              <a:rPr lang="en-US" dirty="0"/>
              <a:t>()%100==0;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	} 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66812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5400" dirty="0"/>
              <a:t>מחסנית – </a:t>
            </a:r>
            <a:r>
              <a:rPr lang="en-US" sz="5400" dirty="0"/>
              <a:t>Stack</a:t>
            </a:r>
            <a:endParaRPr lang="he-IL" sz="5400" dirty="0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(מדעי המחשב כיתות י-יא)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אריה </a:t>
            </a:r>
            <a:r>
              <a:rPr lang="he-IL" dirty="0" err="1">
                <a:sym typeface="Varela Round"/>
              </a:rPr>
              <a:t>קלבאנר</a:t>
            </a:r>
            <a:r>
              <a:rPr lang="he-IL" dirty="0">
                <a:sym typeface="Varela Round"/>
              </a:rPr>
              <a:t>, עירוני ה' תל אביב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מבנה נתונים של מחסנית</a:t>
            </a:r>
          </a:p>
          <a:p>
            <a:pPr lvl="1"/>
            <a:r>
              <a:rPr lang="he-IL" dirty="0">
                <a:sym typeface="Varela Round"/>
              </a:rPr>
              <a:t>פתרון תרגילים מבגרויות</a:t>
            </a:r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מחסנית - תרגילים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תזכורת - מחסנית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sz="3200" dirty="0"/>
              <a:t>פעולות</a:t>
            </a:r>
            <a:endParaRPr lang="en-US" sz="3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39DBF7-61B1-460F-BD86-F31A7620A716}"/>
              </a:ext>
            </a:extLst>
          </p:cNvPr>
          <p:cNvSpPr txBox="1"/>
          <p:nvPr/>
        </p:nvSpPr>
        <p:spPr>
          <a:xfrm>
            <a:off x="1024128" y="1252728"/>
            <a:ext cx="73155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/>
              <a:t>new </a:t>
            </a:r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/>
              <a:t>Push() </a:t>
            </a:r>
            <a:r>
              <a:rPr lang="he-IL" sz="2800" dirty="0"/>
              <a:t>הכנסת איבר למחסנית:</a:t>
            </a:r>
            <a:endParaRPr lang="en-US" sz="28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/>
              <a:t>Pop()</a:t>
            </a:r>
            <a:r>
              <a:rPr lang="he-IL" sz="2800" dirty="0"/>
              <a:t> הוצאת איבר מהמחסנית: </a:t>
            </a:r>
            <a:endParaRPr lang="en-US" sz="28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/>
              <a:t>Top()</a:t>
            </a:r>
            <a:r>
              <a:rPr lang="he-IL" sz="2800" dirty="0"/>
              <a:t> בדיקת מהו האיבר בראש המחסנית: </a:t>
            </a:r>
            <a:endParaRPr lang="en-US" sz="28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 err="1"/>
              <a:t>IsEmpty</a:t>
            </a:r>
            <a:r>
              <a:rPr lang="en-US" sz="2800" dirty="0"/>
              <a:t>()</a:t>
            </a:r>
            <a:r>
              <a:rPr lang="he-IL" sz="2800" dirty="0"/>
              <a:t> בדיקה האם המחסנית ריקה:</a:t>
            </a:r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 err="1"/>
              <a:t>ToString</a:t>
            </a:r>
            <a:r>
              <a:rPr lang="en-US" sz="2800" dirty="0"/>
              <a:t>():</a:t>
            </a:r>
            <a:r>
              <a:rPr lang="he-IL" sz="2800" dirty="0"/>
              <a:t>יצירת מחרוזת עם נתוני המחסנית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</a:t>
            </a:r>
            <a:r>
              <a:rPr lang="en-US" dirty="0"/>
              <a:t> </a:t>
            </a:r>
            <a:r>
              <a:rPr lang="he-IL" dirty="0"/>
              <a:t>1</a:t>
            </a:r>
            <a:r>
              <a:rPr lang="en-US" dirty="0"/>
              <a:t> - </a:t>
            </a:r>
            <a:r>
              <a:rPr lang="he-IL" dirty="0"/>
              <a:t>א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EDC96F-AE83-4C5B-A946-A153D32C6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38" y="1990483"/>
            <a:ext cx="12109862" cy="2196800"/>
          </a:xfrm>
          <a:prstGeom prst="rect">
            <a:avLst/>
          </a:prstGeom>
        </p:spPr>
      </p:pic>
      <p:sp>
        <p:nvSpPr>
          <p:cNvPr id="8" name="כותרת 1">
            <a:extLst>
              <a:ext uri="{FF2B5EF4-FFF2-40B4-BE49-F238E27FC236}">
                <a16:creationId xmlns:a16="http://schemas.microsoft.com/office/drawing/2014/main" id="{6CBC81FF-8340-428A-B45E-AE6C3B065D2F}"/>
              </a:ext>
            </a:extLst>
          </p:cNvPr>
          <p:cNvSpPr txBox="1">
            <a:spLocks/>
          </p:cNvSpPr>
          <p:nvPr/>
        </p:nvSpPr>
        <p:spPr>
          <a:xfrm>
            <a:off x="1024128" y="1045988"/>
            <a:ext cx="9802206" cy="720000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sz="3200" dirty="0"/>
              <a:t>קיץ 2018</a:t>
            </a:r>
          </a:p>
        </p:txBody>
      </p:sp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3F11AD-C1A7-4368-9239-321D1159D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1 א - פתרון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5B21BD5-0DAD-4B55-A873-6E0AA18F8F67}"/>
              </a:ext>
            </a:extLst>
          </p:cNvPr>
          <p:cNvSpPr txBox="1">
            <a:spLocks/>
          </p:cNvSpPr>
          <p:nvPr/>
        </p:nvSpPr>
        <p:spPr>
          <a:xfrm>
            <a:off x="278780" y="874595"/>
            <a:ext cx="11351942" cy="5682322"/>
          </a:xfrm>
          <a:prstGeom prst="rect">
            <a:avLst/>
          </a:prstGeom>
        </p:spPr>
        <p:txBody>
          <a:bodyPr>
            <a:no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2000" dirty="0"/>
              <a:t>static int </a:t>
            </a:r>
            <a:r>
              <a:rPr lang="en-US" sz="2000" dirty="0" err="1"/>
              <a:t>lastAndRemove</a:t>
            </a:r>
            <a:r>
              <a:rPr lang="en-US" sz="2000" dirty="0"/>
              <a:t>(Stack&lt;int&gt; stack)</a:t>
            </a:r>
          </a:p>
          <a:p>
            <a:pPr marL="0" indent="0" algn="l" rtl="0">
              <a:buNone/>
            </a:pPr>
            <a:r>
              <a:rPr lang="en-US" sz="2000" dirty="0"/>
              <a:t>{	Stack&lt;int&gt; backup = new Stack&lt;int&gt;();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r>
              <a:rPr lang="en-US" sz="2000" dirty="0"/>
              <a:t>	int x = </a:t>
            </a:r>
            <a:r>
              <a:rPr lang="en-US" sz="2000" dirty="0" err="1"/>
              <a:t>stack.Pop</a:t>
            </a:r>
            <a:r>
              <a:rPr lang="en-US" sz="2000" dirty="0"/>
              <a:t>();        //</a:t>
            </a:r>
            <a:r>
              <a:rPr lang="he-IL" sz="2000" dirty="0"/>
              <a:t>מותר כיוון שניתן להניח שהמחסנית לא ריקה</a:t>
            </a:r>
          </a:p>
          <a:p>
            <a:pPr marL="0" indent="0" algn="l" rtl="0">
              <a:buNone/>
            </a:pPr>
            <a:r>
              <a:rPr lang="en-US" sz="2000" dirty="0"/>
              <a:t>	if (</a:t>
            </a:r>
            <a:r>
              <a:rPr lang="en-US" sz="2000" dirty="0" err="1"/>
              <a:t>stack.IsEmpty</a:t>
            </a:r>
            <a:r>
              <a:rPr lang="en-US" sz="2000" dirty="0"/>
              <a:t>()) return x;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dirty="0" err="1"/>
              <a:t>backup.Push</a:t>
            </a:r>
            <a:r>
              <a:rPr lang="en-US" sz="2000" dirty="0"/>
              <a:t>(x);</a:t>
            </a:r>
          </a:p>
          <a:p>
            <a:pPr marL="0" indent="0" algn="l" rtl="0">
              <a:buNone/>
            </a:pPr>
            <a:r>
              <a:rPr lang="en-US" sz="2000" dirty="0"/>
              <a:t>	while (!</a:t>
            </a:r>
            <a:r>
              <a:rPr lang="en-US" sz="2000" dirty="0" err="1"/>
              <a:t>stack.IsEmpty</a:t>
            </a:r>
            <a:r>
              <a:rPr lang="en-US" sz="2000" dirty="0"/>
              <a:t>())</a:t>
            </a:r>
          </a:p>
          <a:p>
            <a:pPr marL="0" indent="0" algn="l" rtl="0">
              <a:buNone/>
            </a:pPr>
            <a:r>
              <a:rPr lang="en-US" sz="2000" dirty="0"/>
              <a:t>	{	x = </a:t>
            </a:r>
            <a:r>
              <a:rPr lang="en-US" sz="2000" dirty="0" err="1"/>
              <a:t>stack.Pop</a:t>
            </a:r>
            <a:r>
              <a:rPr lang="en-US" sz="2000" dirty="0"/>
              <a:t>();</a:t>
            </a:r>
          </a:p>
          <a:p>
            <a:pPr marL="0" indent="0" algn="l" rtl="0">
              <a:buNone/>
            </a:pPr>
            <a:r>
              <a:rPr lang="en-US" sz="2000" dirty="0"/>
              <a:t>		if (!</a:t>
            </a:r>
            <a:r>
              <a:rPr lang="en-US" sz="2000" dirty="0" err="1"/>
              <a:t>stack.IsEmpty</a:t>
            </a:r>
            <a:r>
              <a:rPr lang="en-US" sz="2000" dirty="0"/>
              <a:t>()) </a:t>
            </a:r>
            <a:r>
              <a:rPr lang="en-US" sz="2000" dirty="0" err="1"/>
              <a:t>backup.Push</a:t>
            </a:r>
            <a:r>
              <a:rPr lang="en-US" sz="2000" dirty="0"/>
              <a:t>(x);</a:t>
            </a:r>
          </a:p>
          <a:p>
            <a:pPr marL="0" indent="0" algn="l" rtl="0">
              <a:buNone/>
            </a:pPr>
            <a:r>
              <a:rPr lang="en-US" sz="2000" dirty="0"/>
              <a:t>	}</a:t>
            </a:r>
          </a:p>
          <a:p>
            <a:pPr marL="0" indent="0" algn="l" rtl="0">
              <a:buNone/>
            </a:pPr>
            <a:r>
              <a:rPr lang="en-US" sz="2000" dirty="0"/>
              <a:t>	while (!</a:t>
            </a:r>
            <a:r>
              <a:rPr lang="en-US" sz="2000" dirty="0" err="1"/>
              <a:t>backup.IsEmpty</a:t>
            </a:r>
            <a:r>
              <a:rPr lang="en-US" sz="2000" dirty="0"/>
              <a:t>()) </a:t>
            </a:r>
            <a:r>
              <a:rPr lang="en-US" sz="2000" dirty="0" err="1"/>
              <a:t>stack.Push</a:t>
            </a:r>
            <a:r>
              <a:rPr lang="en-US" sz="2000" dirty="0"/>
              <a:t>(</a:t>
            </a:r>
            <a:r>
              <a:rPr lang="en-US" sz="2000" dirty="0" err="1"/>
              <a:t>backup.Pop</a:t>
            </a:r>
            <a:r>
              <a:rPr lang="en-US" sz="2000" dirty="0"/>
              <a:t>());</a:t>
            </a:r>
          </a:p>
          <a:p>
            <a:pPr marL="0" indent="0" algn="l" rtl="0">
              <a:buNone/>
            </a:pPr>
            <a:r>
              <a:rPr lang="en-US" sz="2000" dirty="0"/>
              <a:t>	return x;</a:t>
            </a:r>
          </a:p>
          <a:p>
            <a:pPr marL="0" indent="0" algn="l" rtl="0">
              <a:buNone/>
            </a:pPr>
            <a:r>
              <a:rPr lang="en-US" sz="2000" dirty="0"/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1853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1AB5DF-447C-49C5-9CCD-EEFB39E6D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7151" y="515448"/>
            <a:ext cx="9225083" cy="61898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12FC4D-4347-4E61-9453-723EE70D1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1 – ב'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621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CCDD9-5301-4F8F-86D2-72D4114D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</a:t>
            </a:r>
            <a:r>
              <a:rPr lang="en-US" dirty="0"/>
              <a:t> </a:t>
            </a:r>
            <a:r>
              <a:rPr lang="he-IL" dirty="0"/>
              <a:t> - תרגיל 1 ב'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679E0-AC67-4EA8-95E0-C776861093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6178" y="874596"/>
            <a:ext cx="10739022" cy="563399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/>
              <a:t>static Stack&lt;</a:t>
            </a:r>
            <a:r>
              <a:rPr lang="en-US" dirty="0" err="1"/>
              <a:t>TwoItems</a:t>
            </a:r>
            <a:r>
              <a:rPr lang="en-US" dirty="0"/>
              <a:t>&gt; </a:t>
            </a:r>
            <a:r>
              <a:rPr lang="en-US" dirty="0" err="1"/>
              <a:t>StackTwoItems</a:t>
            </a:r>
            <a:r>
              <a:rPr lang="en-US" dirty="0"/>
              <a:t>(Stack&lt;int&gt; stk1)</a:t>
            </a:r>
          </a:p>
          <a:p>
            <a:pPr marL="0" indent="0" algn="l" rtl="0">
              <a:buNone/>
            </a:pPr>
            <a:r>
              <a:rPr lang="en-US" dirty="0"/>
              <a:t>{	Stack&lt;</a:t>
            </a:r>
            <a:r>
              <a:rPr lang="en-US" dirty="0" err="1"/>
              <a:t>TwoItems</a:t>
            </a:r>
            <a:r>
              <a:rPr lang="en-US" dirty="0"/>
              <a:t>&gt; </a:t>
            </a:r>
            <a:r>
              <a:rPr lang="en-US" dirty="0" err="1"/>
              <a:t>st</a:t>
            </a:r>
            <a:r>
              <a:rPr lang="en-US" dirty="0"/>
              <a:t> = new Stack&lt;</a:t>
            </a:r>
            <a:r>
              <a:rPr lang="en-US" dirty="0" err="1"/>
              <a:t>TwoItems</a:t>
            </a:r>
            <a:r>
              <a:rPr lang="en-US" dirty="0"/>
              <a:t>&gt;();</a:t>
            </a:r>
          </a:p>
          <a:p>
            <a:pPr marL="0" indent="0" algn="l" rtl="0">
              <a:buNone/>
            </a:pPr>
            <a:r>
              <a:rPr lang="en-US" dirty="0"/>
              <a:t>	while (!stk1.IsEmpty())</a:t>
            </a:r>
          </a:p>
          <a:p>
            <a:pPr marL="0" indent="0" algn="l" rtl="0">
              <a:buNone/>
            </a:pPr>
            <a:r>
              <a:rPr lang="en-US" dirty="0"/>
              <a:t>	{	</a:t>
            </a:r>
            <a:r>
              <a:rPr lang="en-US" dirty="0" err="1"/>
              <a:t>TwoItems</a:t>
            </a:r>
            <a:r>
              <a:rPr lang="en-US" dirty="0"/>
              <a:t> </a:t>
            </a:r>
            <a:r>
              <a:rPr lang="en-US" dirty="0" err="1"/>
              <a:t>tw</a:t>
            </a:r>
            <a:r>
              <a:rPr lang="en-US" dirty="0"/>
              <a:t> = new </a:t>
            </a:r>
            <a:r>
              <a:rPr lang="en-US" dirty="0" err="1"/>
              <a:t>TwoItems</a:t>
            </a:r>
            <a:r>
              <a:rPr lang="en-US" dirty="0"/>
              <a:t>(stk1.Pop(), 							</a:t>
            </a:r>
            <a:r>
              <a:rPr lang="en-US" dirty="0" err="1"/>
              <a:t>lastAndRemove</a:t>
            </a:r>
            <a:r>
              <a:rPr lang="en-US" dirty="0"/>
              <a:t>(stk1));</a:t>
            </a:r>
          </a:p>
          <a:p>
            <a:pPr marL="0" indent="0" algn="l" rtl="0">
              <a:buNone/>
            </a:pPr>
            <a:r>
              <a:rPr lang="en-US" dirty="0"/>
              <a:t>		</a:t>
            </a:r>
            <a:r>
              <a:rPr lang="en-US" dirty="0" err="1"/>
              <a:t>st.Push</a:t>
            </a:r>
            <a:r>
              <a:rPr lang="en-US" dirty="0"/>
              <a:t>(</a:t>
            </a:r>
            <a:r>
              <a:rPr lang="en-US" dirty="0" err="1"/>
              <a:t>tw</a:t>
            </a:r>
            <a:r>
              <a:rPr lang="en-US" dirty="0"/>
              <a:t>);</a:t>
            </a:r>
          </a:p>
          <a:p>
            <a:pPr marL="0" indent="0" algn="l" rtl="0">
              <a:buNone/>
            </a:pPr>
            <a:r>
              <a:rPr lang="en-US" dirty="0"/>
              <a:t>	}</a:t>
            </a:r>
          </a:p>
          <a:p>
            <a:pPr marL="0" indent="0" algn="l" rtl="0">
              <a:buNone/>
            </a:pPr>
            <a:r>
              <a:rPr lang="en-US" dirty="0"/>
              <a:t>	return </a:t>
            </a:r>
            <a:r>
              <a:rPr lang="en-US" dirty="0" err="1"/>
              <a:t>st</a:t>
            </a:r>
            <a:r>
              <a:rPr lang="en-US" dirty="0"/>
              <a:t>;</a:t>
            </a:r>
          </a:p>
          <a:p>
            <a:pPr marL="0" indent="0" algn="l" rtl="0">
              <a:buNone/>
            </a:pPr>
            <a:r>
              <a:rPr lang="en-US" dirty="0"/>
              <a:t>	}	</a:t>
            </a:r>
          </a:p>
          <a:p>
            <a:pPr marL="0" indent="0" algn="l" rtl="0">
              <a:buNone/>
            </a:pPr>
            <a:r>
              <a:rPr lang="en-US" dirty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25361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18227</TotalTime>
  <Words>1105</Words>
  <Application>Microsoft Macintosh PowerPoint</Application>
  <PresentationFormat>Widescreen</PresentationFormat>
  <Paragraphs>140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Varela Round</vt:lpstr>
      <vt:lpstr>ערכת נושא Office</vt:lpstr>
      <vt:lpstr>מערכת שידורים לאומית</vt:lpstr>
      <vt:lpstr>מחסנית – Stack</vt:lpstr>
      <vt:lpstr>מה נלמד היום </vt:lpstr>
      <vt:lpstr>מחסנית - תרגילים</vt:lpstr>
      <vt:lpstr>תזכורת - מחסנית</vt:lpstr>
      <vt:lpstr>תרגיל  1 - א</vt:lpstr>
      <vt:lpstr>תרגיל 1 א - פתרון</vt:lpstr>
      <vt:lpstr>תרגיל 1 – ב'</vt:lpstr>
      <vt:lpstr>פתרון  - תרגיל 1 ב'</vt:lpstr>
      <vt:lpstr>פתרון תרגיל 1 ב'</vt:lpstr>
      <vt:lpstr>פתרון תרגיל 1 ב'</vt:lpstr>
      <vt:lpstr>תרגיל  1  2016</vt:lpstr>
      <vt:lpstr>תרגיל  1  2016</vt:lpstr>
      <vt:lpstr>תרגיל  1  2016</vt:lpstr>
      <vt:lpstr>PowerPoint Presentation</vt:lpstr>
      <vt:lpstr>תרגיל  1  2016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Yuval Yadai</cp:lastModifiedBy>
  <cp:revision>196</cp:revision>
  <dcterms:created xsi:type="dcterms:W3CDTF">2020-03-15T19:13:03Z</dcterms:created>
  <dcterms:modified xsi:type="dcterms:W3CDTF">2020-08-16T16:02:05Z</dcterms:modified>
</cp:coreProperties>
</file>