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3" r:id="rId4"/>
    <p:sldId id="291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96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30" y="84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י"ב/אייר/תש"ף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י"ב/אייר/תש"ף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696000" y="1634358"/>
            <a:ext cx="10800000" cy="1260000"/>
          </a:xfrm>
        </p:spPr>
        <p:txBody>
          <a:bodyPr/>
          <a:lstStyle/>
          <a:p>
            <a:r>
              <a:rPr lang="he-IL" sz="4800" dirty="0"/>
              <a:t>ניתוב ברשת – 1</a:t>
            </a:r>
            <a:br>
              <a:rPr lang="he-IL" sz="4800" dirty="0"/>
            </a:br>
            <a:r>
              <a:rPr lang="he-IL" sz="4800" dirty="0"/>
              <a:t>עקרונות הניתוב וניתוב סטטי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3069000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מערכות תקשוב כיתות י"א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</a:t>
            </a:r>
            <a:r>
              <a:rPr lang="he-IL" dirty="0" err="1">
                <a:sym typeface="Varela Round"/>
              </a:rPr>
              <a:t>המורה:תום</a:t>
            </a:r>
            <a:r>
              <a:rPr lang="he-IL" dirty="0">
                <a:sym typeface="Varela Round"/>
              </a:rPr>
              <a:t> שוורץ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1024128" y="1049185"/>
            <a:ext cx="7342632" cy="4611559"/>
          </a:xfrm>
        </p:spPr>
        <p:txBody>
          <a:bodyPr>
            <a:normAutofit fontScale="92500"/>
          </a:bodyPr>
          <a:lstStyle/>
          <a:p>
            <a:r>
              <a:rPr lang="he-IL" dirty="0">
                <a:sym typeface="Varela Round"/>
              </a:rPr>
              <a:t>ניתוב :</a:t>
            </a:r>
          </a:p>
          <a:p>
            <a:pPr marL="0" indent="0">
              <a:buNone/>
            </a:pPr>
            <a:r>
              <a:rPr lang="he-IL" dirty="0">
                <a:sym typeface="Varela Round"/>
              </a:rPr>
              <a:t>פעולת הניתוב. </a:t>
            </a:r>
            <a:r>
              <a:rPr lang="he-IL" dirty="0" err="1">
                <a:sym typeface="Varela Round"/>
              </a:rPr>
              <a:t>טבלאת</a:t>
            </a:r>
            <a:r>
              <a:rPr lang="he-IL" dirty="0">
                <a:sym typeface="Varela Round"/>
              </a:rPr>
              <a:t> הניתוב, הצגתה והבנת המקור לנתיבים שונים. משפחות פרוטוקולים (</a:t>
            </a:r>
            <a:r>
              <a:rPr lang="en-US" dirty="0">
                <a:sym typeface="Varela Round"/>
              </a:rPr>
              <a:t>static vs. dynamic, distance vector, link state, hybrid</a:t>
            </a:r>
            <a:r>
              <a:rPr lang="he-IL" dirty="0">
                <a:sym typeface="Varela Round"/>
              </a:rPr>
              <a:t>).</a:t>
            </a:r>
          </a:p>
          <a:p>
            <a:r>
              <a:rPr lang="he-IL" dirty="0"/>
              <a:t>ניתוב סטטי -</a:t>
            </a:r>
            <a:r>
              <a:rPr lang="en-US" dirty="0" err="1"/>
              <a:t>ip</a:t>
            </a:r>
            <a:r>
              <a:rPr lang="en-US" dirty="0"/>
              <a:t> route </a:t>
            </a:r>
            <a:r>
              <a:rPr lang="he-IL" dirty="0"/>
              <a:t> :</a:t>
            </a:r>
          </a:p>
          <a:p>
            <a:pPr marL="0" indent="0">
              <a:buNone/>
            </a:pPr>
            <a:r>
              <a:rPr lang="he-IL" dirty="0"/>
              <a:t>הצבעה על הדרך לרשת מרוחקת באופן ידני, מדד אמינות </a:t>
            </a:r>
            <a:r>
              <a:rPr lang="en-US" dirty="0"/>
              <a:t>administrative distance, </a:t>
            </a:r>
            <a:r>
              <a:rPr lang="he-IL" dirty="0"/>
              <a:t> הצבעה על ממשק יציאה, הצבעה על כתובת הנתב הבא, נתיב הלוך, נתיב חזור.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7709</TotalTime>
  <Words>246</Words>
  <Application>Microsoft Office PowerPoint</Application>
  <PresentationFormat>Widescreen</PresentationFormat>
  <Paragraphs>23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Varela Round</vt:lpstr>
      <vt:lpstr>ערכת נושא Office</vt:lpstr>
      <vt:lpstr>מערכת שידורים לאומית</vt:lpstr>
      <vt:lpstr>ניתוב ברשת – 1 עקרונות הניתוב וניתוב סטטי</vt:lpstr>
      <vt:lpstr>מה נלמד היום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</cp:lastModifiedBy>
  <cp:revision>144</cp:revision>
  <dcterms:created xsi:type="dcterms:W3CDTF">2020-03-15T19:13:03Z</dcterms:created>
  <dcterms:modified xsi:type="dcterms:W3CDTF">2020-05-06T08:32:28Z</dcterms:modified>
</cp:coreProperties>
</file>