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Varela Round"/>
      <p:regular r:id="rId18"/>
    </p:embeddedFont>
    <p:embeddedFont>
      <p:font typeface="Tahoma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iZN/551gtLs6/ClAmm9rnmXuFm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Tahoma-regular.fntdata"/><Relationship Id="rId6" Type="http://schemas.openxmlformats.org/officeDocument/2006/relationships/slide" Target="slides/slide1.xml"/><Relationship Id="rId18" Type="http://schemas.openxmlformats.org/officeDocument/2006/relationships/font" Target="fonts/VarelaRoun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7" name="Google Shape;15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4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4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4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4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4" name="Google Shape;84;p23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85" name="Google Shape;85;p23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ארבע תמונות">
  <p:cSld name="כותרת וארבע תמונות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b="1" sz="4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9" name="Google Shape;89;p24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/>
          </a:p>
        </p:txBody>
      </p:sp>
      <p:sp>
        <p:nvSpPr>
          <p:cNvPr id="90" name="Google Shape;90;p24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1" name="Google Shape;91;p24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2" name="Google Shape;92;p24"/>
          <p:cNvSpPr/>
          <p:nvPr>
            <p:ph idx="2" type="pic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4"/>
          <p:cNvSpPr/>
          <p:nvPr>
            <p:ph idx="3" type="pic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24"/>
          <p:cNvSpPr/>
          <p:nvPr>
            <p:ph idx="4" type="pic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4"/>
          <p:cNvSpPr/>
          <p:nvPr>
            <p:ph idx="5" type="pic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arela Rou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3" name="Google Shape;103;p26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6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15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5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5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5"/>
          <p:cNvSpPr txBox="1"/>
          <p:nvPr>
            <p:ph idx="1" type="subTitle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40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9" name="Google Shape;29;p15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5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" name="Google Shape;34;p16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" name="Google Shape;35;p16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6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b="1"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7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b="1" sz="4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1" name="Google Shape;41;p17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/>
          </a:p>
        </p:txBody>
      </p:sp>
      <p:sp>
        <p:nvSpPr>
          <p:cNvPr id="42" name="Google Shape;42;p1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" name="Google Shape;43;p1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" name="Google Shape;44;p17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8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9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b="1" sz="4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19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/>
          </a:p>
        </p:txBody>
      </p:sp>
      <p:sp>
        <p:nvSpPr>
          <p:cNvPr id="58" name="Google Shape;58;p1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9" name="Google Shape;59;p1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0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b="1" sz="4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20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/>
          </a:p>
        </p:txBody>
      </p:sp>
      <p:sp>
        <p:nvSpPr>
          <p:cNvPr id="65" name="Google Shape;65;p2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2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20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2" name="Google Shape;72;p21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3" name="Google Shape;73;p21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sz="4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8" name="Google Shape;78;p22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9" name="Google Shape;79;p22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b="0" i="0" sz="4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/>
          <p:nvPr>
            <p:ph type="ctrTitle"/>
          </p:nvPr>
        </p:nvSpPr>
        <p:spPr>
          <a:xfrm>
            <a:off x="1" y="2693893"/>
            <a:ext cx="12192001" cy="1470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/>
              <a:t>מערכת שידורים לאומית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5913" y="1052513"/>
            <a:ext cx="6362700" cy="41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1"/>
          <p:cNvPicPr preferRelativeResize="0"/>
          <p:nvPr/>
        </p:nvPicPr>
        <p:blipFill rotWithShape="1">
          <a:blip r:embed="rId3">
            <a:alphaModFix/>
          </a:blip>
          <a:srcRect b="817" l="0" r="0" t="2821"/>
          <a:stretch/>
        </p:blipFill>
        <p:spPr>
          <a:xfrm>
            <a:off x="2166144" y="1124583"/>
            <a:ext cx="7859712" cy="4921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11"/>
          <p:cNvGrpSpPr/>
          <p:nvPr/>
        </p:nvGrpSpPr>
        <p:grpSpPr>
          <a:xfrm>
            <a:off x="2366170" y="1272221"/>
            <a:ext cx="6524625" cy="4672013"/>
            <a:chOff x="810461" y="600278"/>
            <a:chExt cx="6525297" cy="4671650"/>
          </a:xfrm>
        </p:grpSpPr>
        <p:grpSp>
          <p:nvGrpSpPr>
            <p:cNvPr id="236" name="Google Shape;236;p11"/>
            <p:cNvGrpSpPr/>
            <p:nvPr/>
          </p:nvGrpSpPr>
          <p:grpSpPr>
            <a:xfrm>
              <a:off x="4067944" y="908720"/>
              <a:ext cx="2592288" cy="864096"/>
              <a:chOff x="4067944" y="908720"/>
              <a:chExt cx="2592288" cy="864096"/>
            </a:xfrm>
          </p:grpSpPr>
          <p:cxnSp>
            <p:nvCxnSpPr>
              <p:cNvPr id="237" name="Google Shape;237;p11"/>
              <p:cNvCxnSpPr/>
              <p:nvPr/>
            </p:nvCxnSpPr>
            <p:spPr>
              <a:xfrm flipH="1">
                <a:off x="4067944" y="908720"/>
                <a:ext cx="1152128" cy="864096"/>
              </a:xfrm>
              <a:prstGeom prst="straightConnector1">
                <a:avLst/>
              </a:prstGeom>
              <a:noFill/>
              <a:ln cap="flat" cmpd="sng" w="57150">
                <a:solidFill>
                  <a:srgbClr val="92D05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38" name="Google Shape;238;p11"/>
              <p:cNvCxnSpPr/>
              <p:nvPr/>
            </p:nvCxnSpPr>
            <p:spPr>
              <a:xfrm>
                <a:off x="5220072" y="908720"/>
                <a:ext cx="1440160" cy="0"/>
              </a:xfrm>
              <a:prstGeom prst="straightConnector1">
                <a:avLst/>
              </a:prstGeom>
              <a:noFill/>
              <a:ln cap="flat" cmpd="sng" w="57150">
                <a:solidFill>
                  <a:srgbClr val="92D05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39" name="Google Shape;239;p11"/>
            <p:cNvGrpSpPr/>
            <p:nvPr/>
          </p:nvGrpSpPr>
          <p:grpSpPr>
            <a:xfrm>
              <a:off x="5153535" y="2069706"/>
              <a:ext cx="1501545" cy="864096"/>
              <a:chOff x="4067944" y="908720"/>
              <a:chExt cx="2592288" cy="864096"/>
            </a:xfrm>
          </p:grpSpPr>
          <p:cxnSp>
            <p:nvCxnSpPr>
              <p:cNvPr id="240" name="Google Shape;240;p11"/>
              <p:cNvCxnSpPr/>
              <p:nvPr/>
            </p:nvCxnSpPr>
            <p:spPr>
              <a:xfrm flipH="1">
                <a:off x="4067944" y="908720"/>
                <a:ext cx="1152128" cy="864096"/>
              </a:xfrm>
              <a:prstGeom prst="straightConnector1">
                <a:avLst/>
              </a:prstGeom>
              <a:noFill/>
              <a:ln cap="flat" cmpd="sng" w="57150">
                <a:solidFill>
                  <a:srgbClr val="92D05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41" name="Google Shape;241;p11"/>
              <p:cNvCxnSpPr/>
              <p:nvPr/>
            </p:nvCxnSpPr>
            <p:spPr>
              <a:xfrm>
                <a:off x="5220072" y="908720"/>
                <a:ext cx="1440160" cy="0"/>
              </a:xfrm>
              <a:prstGeom prst="straightConnector1">
                <a:avLst/>
              </a:prstGeom>
              <a:noFill/>
              <a:ln cap="flat" cmpd="sng" w="57150">
                <a:solidFill>
                  <a:srgbClr val="92D05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42" name="Google Shape;242;p11"/>
            <p:cNvGrpSpPr/>
            <p:nvPr/>
          </p:nvGrpSpPr>
          <p:grpSpPr>
            <a:xfrm>
              <a:off x="4932040" y="4407832"/>
              <a:ext cx="1723040" cy="864096"/>
              <a:chOff x="4067944" y="908720"/>
              <a:chExt cx="2592288" cy="864096"/>
            </a:xfrm>
          </p:grpSpPr>
          <p:cxnSp>
            <p:nvCxnSpPr>
              <p:cNvPr id="243" name="Google Shape;243;p11"/>
              <p:cNvCxnSpPr/>
              <p:nvPr/>
            </p:nvCxnSpPr>
            <p:spPr>
              <a:xfrm flipH="1">
                <a:off x="4067944" y="908720"/>
                <a:ext cx="1152128" cy="864096"/>
              </a:xfrm>
              <a:prstGeom prst="straightConnector1">
                <a:avLst/>
              </a:prstGeom>
              <a:noFill/>
              <a:ln cap="flat" cmpd="sng" w="57150">
                <a:solidFill>
                  <a:srgbClr val="92D05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44" name="Google Shape;244;p11"/>
              <p:cNvCxnSpPr/>
              <p:nvPr/>
            </p:nvCxnSpPr>
            <p:spPr>
              <a:xfrm>
                <a:off x="5220072" y="908720"/>
                <a:ext cx="1440160" cy="0"/>
              </a:xfrm>
              <a:prstGeom prst="straightConnector1">
                <a:avLst/>
              </a:prstGeom>
              <a:noFill/>
              <a:ln cap="flat" cmpd="sng" w="57150">
                <a:solidFill>
                  <a:srgbClr val="92D05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45" name="Google Shape;245;p11"/>
            <p:cNvGrpSpPr/>
            <p:nvPr/>
          </p:nvGrpSpPr>
          <p:grpSpPr>
            <a:xfrm flipH="1">
              <a:off x="1491138" y="1343116"/>
              <a:ext cx="441716" cy="864096"/>
              <a:chOff x="4067944" y="908720"/>
              <a:chExt cx="2592288" cy="864096"/>
            </a:xfrm>
          </p:grpSpPr>
          <p:cxnSp>
            <p:nvCxnSpPr>
              <p:cNvPr id="246" name="Google Shape;246;p11"/>
              <p:cNvCxnSpPr/>
              <p:nvPr/>
            </p:nvCxnSpPr>
            <p:spPr>
              <a:xfrm flipH="1">
                <a:off x="4067944" y="908720"/>
                <a:ext cx="1152128" cy="864096"/>
              </a:xfrm>
              <a:prstGeom prst="straightConnector1">
                <a:avLst/>
              </a:prstGeom>
              <a:noFill/>
              <a:ln cap="flat" cmpd="sng" w="57150">
                <a:solidFill>
                  <a:srgbClr val="92D05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47" name="Google Shape;247;p11"/>
              <p:cNvCxnSpPr/>
              <p:nvPr/>
            </p:nvCxnSpPr>
            <p:spPr>
              <a:xfrm>
                <a:off x="5220072" y="908720"/>
                <a:ext cx="1440160" cy="0"/>
              </a:xfrm>
              <a:prstGeom prst="straightConnector1">
                <a:avLst/>
              </a:prstGeom>
              <a:noFill/>
              <a:ln cap="flat" cmpd="sng" w="57150">
                <a:solidFill>
                  <a:srgbClr val="92D05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48" name="Google Shape;248;p11"/>
            <p:cNvSpPr/>
            <p:nvPr/>
          </p:nvSpPr>
          <p:spPr>
            <a:xfrm>
              <a:off x="810461" y="993947"/>
              <a:ext cx="681107" cy="634951"/>
            </a:xfrm>
            <a:prstGeom prst="ellipse">
              <a:avLst/>
            </a:prstGeom>
            <a:solidFill>
              <a:srgbClr val="192A72"/>
            </a:solidFill>
            <a:ln cap="flat" cmpd="sng" w="38100">
              <a:solidFill>
                <a:srgbClr val="92D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6587968" y="3986153"/>
              <a:ext cx="681108" cy="634951"/>
            </a:xfrm>
            <a:prstGeom prst="ellipse">
              <a:avLst/>
            </a:prstGeom>
            <a:solidFill>
              <a:srgbClr val="192A72"/>
            </a:solidFill>
            <a:ln cap="flat" cmpd="sng" w="38100">
              <a:solidFill>
                <a:srgbClr val="92D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6587968" y="1747952"/>
              <a:ext cx="681108" cy="634951"/>
            </a:xfrm>
            <a:prstGeom prst="ellipse">
              <a:avLst/>
            </a:prstGeom>
            <a:solidFill>
              <a:srgbClr val="192A72"/>
            </a:solidFill>
            <a:ln cap="flat" cmpd="sng" w="38100">
              <a:solidFill>
                <a:srgbClr val="92D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6654650" y="600278"/>
              <a:ext cx="681108" cy="634951"/>
            </a:xfrm>
            <a:prstGeom prst="ellipse">
              <a:avLst/>
            </a:prstGeom>
            <a:solidFill>
              <a:srgbClr val="192A72"/>
            </a:solidFill>
            <a:ln cap="flat" cmpd="sng" w="38100">
              <a:solidFill>
                <a:srgbClr val="92D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52" name="Google Shape;252;p11"/>
            <p:cNvSpPr txBox="1"/>
            <p:nvPr/>
          </p:nvSpPr>
          <p:spPr>
            <a:xfrm>
              <a:off x="971600" y="1124744"/>
              <a:ext cx="3232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rgbClr val="12B4BC"/>
                </a:buClr>
                <a:buSzPts val="2400"/>
                <a:buFont typeface="Arial"/>
                <a:buNone/>
              </a:pPr>
              <a:r>
                <a:rPr b="1" lang="iw-IL" sz="2400">
                  <a:solidFill>
                    <a:srgbClr val="12B4BC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240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1"/>
            <p:cNvSpPr txBox="1"/>
            <p:nvPr/>
          </p:nvSpPr>
          <p:spPr>
            <a:xfrm>
              <a:off x="6761024" y="4073458"/>
              <a:ext cx="323883" cy="461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2400">
                  <a:solidFill>
                    <a:srgbClr val="F2F2F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4</a:t>
              </a:r>
              <a:endParaRPr b="1" sz="2400">
                <a:solidFill>
                  <a:srgbClr val="F2F2F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54" name="Google Shape;254;p11"/>
            <p:cNvSpPr txBox="1"/>
            <p:nvPr/>
          </p:nvSpPr>
          <p:spPr>
            <a:xfrm>
              <a:off x="6835643" y="705045"/>
              <a:ext cx="323883" cy="461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2400">
                  <a:solidFill>
                    <a:srgbClr val="F2F2F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2</a:t>
              </a:r>
              <a:endParaRPr b="1" sz="2400">
                <a:solidFill>
                  <a:srgbClr val="F2F2F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55" name="Google Shape;255;p11"/>
            <p:cNvSpPr txBox="1"/>
            <p:nvPr/>
          </p:nvSpPr>
          <p:spPr>
            <a:xfrm>
              <a:off x="6834056" y="1805097"/>
              <a:ext cx="322295" cy="461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2400">
                  <a:solidFill>
                    <a:srgbClr val="F2F2F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3</a:t>
              </a:r>
              <a:endParaRPr b="1" sz="2400">
                <a:solidFill>
                  <a:srgbClr val="F2F2F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2"/>
          <p:cNvPicPr preferRelativeResize="0"/>
          <p:nvPr/>
        </p:nvPicPr>
        <p:blipFill rotWithShape="1">
          <a:blip r:embed="rId3">
            <a:alphaModFix/>
          </a:blip>
          <a:srcRect b="66411" l="39172" r="34233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2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2" name="Google Shape;262;p12"/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6" name="Google Shape;116;p2"/>
          <p:cNvSpPr txBox="1"/>
          <p:nvPr>
            <p:ph type="ctrTitle"/>
          </p:nvPr>
        </p:nvSpPr>
        <p:spPr>
          <a:xfrm>
            <a:off x="-2" y="1489909"/>
            <a:ext cx="12192001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5400"/>
              <a:buFont typeface="Varela Round"/>
              <a:buNone/>
            </a:pPr>
            <a:r>
              <a:rPr lang="iw-IL" sz="5400">
                <a:solidFill>
                  <a:srgbClr val="192A72"/>
                </a:solidFill>
              </a:rPr>
              <a:t>טכנולוגיות הבניה</a:t>
            </a:r>
            <a:br>
              <a:rPr lang="iw-IL" sz="5400">
                <a:solidFill>
                  <a:srgbClr val="192A72"/>
                </a:solidFill>
              </a:rPr>
            </a:br>
            <a:r>
              <a:rPr lang="iw-IL" sz="5400">
                <a:solidFill>
                  <a:srgbClr val="192A72"/>
                </a:solidFill>
              </a:rPr>
              <a:t>תקרת צלעות</a:t>
            </a:r>
            <a:endParaRPr/>
          </a:p>
        </p:txBody>
      </p:sp>
      <p:sp>
        <p:nvSpPr>
          <p:cNvPr id="117" name="Google Shape;117;p2"/>
          <p:cNvSpPr txBox="1"/>
          <p:nvPr>
            <p:ph idx="1" type="subTitle"/>
          </p:nvPr>
        </p:nvSpPr>
        <p:spPr>
          <a:xfrm>
            <a:off x="1" y="2834273"/>
            <a:ext cx="12192001" cy="7036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 sz="3600"/>
              <a:t>מגמת בניה ואדריכלות</a:t>
            </a:r>
            <a:endParaRPr/>
          </a:p>
        </p:txBody>
      </p:sp>
      <p:sp>
        <p:nvSpPr>
          <p:cNvPr id="118" name="Google Shape;118;p2"/>
          <p:cNvSpPr txBox="1"/>
          <p:nvPr>
            <p:ph idx="2" type="body"/>
          </p:nvPr>
        </p:nvSpPr>
        <p:spPr>
          <a:xfrm>
            <a:off x="1" y="3655861"/>
            <a:ext cx="12192001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3200"/>
              <a:t>שם המנחה: גדי ליגטי- </a:t>
            </a:r>
            <a:r>
              <a:rPr lang="iw-IL"/>
              <a:t>מדריך ארצי לבניה ואדריכלות </a:t>
            </a:r>
            <a:endParaRPr/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3200"/>
              <a:t> </a:t>
            </a:r>
            <a:endParaRPr/>
          </a:p>
        </p:txBody>
      </p:sp>
      <p:sp>
        <p:nvSpPr>
          <p:cNvPr id="119" name="Google Shape;119;p2"/>
          <p:cNvSpPr txBox="1"/>
          <p:nvPr/>
        </p:nvSpPr>
        <p:spPr>
          <a:xfrm>
            <a:off x="-1" y="4404802"/>
            <a:ext cx="12192001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3"/>
          <p:cNvGrpSpPr/>
          <p:nvPr/>
        </p:nvGrpSpPr>
        <p:grpSpPr>
          <a:xfrm>
            <a:off x="1992314" y="3319463"/>
            <a:ext cx="7405687" cy="1765300"/>
            <a:chOff x="295" y="2091"/>
            <a:chExt cx="4665" cy="1112"/>
          </a:xfrm>
        </p:grpSpPr>
        <p:sp>
          <p:nvSpPr>
            <p:cNvPr id="125" name="Google Shape;125;p3"/>
            <p:cNvSpPr/>
            <p:nvPr/>
          </p:nvSpPr>
          <p:spPr>
            <a:xfrm>
              <a:off x="1328" y="2131"/>
              <a:ext cx="64" cy="664"/>
            </a:xfrm>
            <a:custGeom>
              <a:rect b="b" l="l" r="r" t="t"/>
              <a:pathLst>
                <a:path extrusionOk="0" h="664" w="64">
                  <a:moveTo>
                    <a:pt x="16" y="0"/>
                  </a:moveTo>
                  <a:cubicBezTo>
                    <a:pt x="19" y="85"/>
                    <a:pt x="14" y="171"/>
                    <a:pt x="24" y="256"/>
                  </a:cubicBezTo>
                  <a:cubicBezTo>
                    <a:pt x="25" y="264"/>
                    <a:pt x="41" y="259"/>
                    <a:pt x="48" y="264"/>
                  </a:cubicBezTo>
                  <a:cubicBezTo>
                    <a:pt x="56" y="270"/>
                    <a:pt x="59" y="280"/>
                    <a:pt x="64" y="288"/>
                  </a:cubicBezTo>
                  <a:cubicBezTo>
                    <a:pt x="52" y="337"/>
                    <a:pt x="16" y="369"/>
                    <a:pt x="0" y="416"/>
                  </a:cubicBezTo>
                  <a:cubicBezTo>
                    <a:pt x="12" y="568"/>
                    <a:pt x="8" y="485"/>
                    <a:pt x="8" y="664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876" y="2091"/>
              <a:ext cx="84" cy="704"/>
            </a:xfrm>
            <a:custGeom>
              <a:rect b="b" l="l" r="r" t="t"/>
              <a:pathLst>
                <a:path extrusionOk="0" h="704" w="84">
                  <a:moveTo>
                    <a:pt x="60" y="0"/>
                  </a:moveTo>
                  <a:cubicBezTo>
                    <a:pt x="57" y="133"/>
                    <a:pt x="47" y="267"/>
                    <a:pt x="52" y="400"/>
                  </a:cubicBezTo>
                  <a:cubicBezTo>
                    <a:pt x="52" y="408"/>
                    <a:pt x="70" y="402"/>
                    <a:pt x="76" y="408"/>
                  </a:cubicBezTo>
                  <a:cubicBezTo>
                    <a:pt x="82" y="414"/>
                    <a:pt x="81" y="424"/>
                    <a:pt x="84" y="432"/>
                  </a:cubicBezTo>
                  <a:cubicBezTo>
                    <a:pt x="47" y="487"/>
                    <a:pt x="70" y="474"/>
                    <a:pt x="28" y="488"/>
                  </a:cubicBezTo>
                  <a:cubicBezTo>
                    <a:pt x="0" y="573"/>
                    <a:pt x="20" y="504"/>
                    <a:pt x="20" y="704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grpSp>
          <p:nvGrpSpPr>
            <p:cNvPr id="127" name="Google Shape;127;p3"/>
            <p:cNvGrpSpPr/>
            <p:nvPr/>
          </p:nvGrpSpPr>
          <p:grpSpPr>
            <a:xfrm>
              <a:off x="295" y="2250"/>
              <a:ext cx="4626" cy="953"/>
              <a:chOff x="295" y="1661"/>
              <a:chExt cx="4626" cy="953"/>
            </a:xfrm>
          </p:grpSpPr>
          <p:grpSp>
            <p:nvGrpSpPr>
              <p:cNvPr id="128" name="Google Shape;128;p3"/>
              <p:cNvGrpSpPr/>
              <p:nvPr/>
            </p:nvGrpSpPr>
            <p:grpSpPr>
              <a:xfrm>
                <a:off x="1338" y="1661"/>
                <a:ext cx="3583" cy="408"/>
                <a:chOff x="1338" y="1661"/>
                <a:chExt cx="3583" cy="408"/>
              </a:xfrm>
            </p:grpSpPr>
            <p:cxnSp>
              <p:nvCxnSpPr>
                <p:cNvPr id="129" name="Google Shape;129;p3"/>
                <p:cNvCxnSpPr/>
                <p:nvPr/>
              </p:nvCxnSpPr>
              <p:spPr>
                <a:xfrm>
                  <a:off x="1338" y="1661"/>
                  <a:ext cx="3583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0" name="Google Shape;130;p3"/>
                <p:cNvCxnSpPr/>
                <p:nvPr/>
              </p:nvCxnSpPr>
              <p:spPr>
                <a:xfrm rot="10800000">
                  <a:off x="1338" y="2069"/>
                  <a:ext cx="2721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31" name="Google Shape;131;p3"/>
                <p:cNvSpPr/>
                <p:nvPr/>
              </p:nvSpPr>
              <p:spPr>
                <a:xfrm>
                  <a:off x="3107" y="1752"/>
                  <a:ext cx="952" cy="317"/>
                </a:xfrm>
                <a:prstGeom prst="rect">
                  <a:avLst/>
                </a:prstGeom>
                <a:solidFill>
                  <a:srgbClr val="92D050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1" algn="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32;p3"/>
                <p:cNvSpPr/>
                <p:nvPr/>
              </p:nvSpPr>
              <p:spPr>
                <a:xfrm>
                  <a:off x="1883" y="1752"/>
                  <a:ext cx="952" cy="317"/>
                </a:xfrm>
                <a:prstGeom prst="rect">
                  <a:avLst/>
                </a:prstGeom>
                <a:solidFill>
                  <a:srgbClr val="92D050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1" algn="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4332" y="1752"/>
                  <a:ext cx="589" cy="317"/>
                </a:xfrm>
                <a:prstGeom prst="rect">
                  <a:avLst/>
                </a:prstGeom>
                <a:solidFill>
                  <a:srgbClr val="92D050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1" algn="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134;p3"/>
                <p:cNvSpPr/>
                <p:nvPr/>
              </p:nvSpPr>
              <p:spPr>
                <a:xfrm>
                  <a:off x="1383" y="1752"/>
                  <a:ext cx="227" cy="317"/>
                </a:xfrm>
                <a:prstGeom prst="rect">
                  <a:avLst/>
                </a:prstGeom>
                <a:solidFill>
                  <a:srgbClr val="92D050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1" algn="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35" name="Google Shape;135;p3"/>
                <p:cNvCxnSpPr/>
                <p:nvPr/>
              </p:nvCxnSpPr>
              <p:spPr>
                <a:xfrm rot="10800000">
                  <a:off x="4059" y="2069"/>
                  <a:ext cx="273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36" name="Google Shape;136;p3"/>
              <p:cNvGrpSpPr/>
              <p:nvPr/>
            </p:nvGrpSpPr>
            <p:grpSpPr>
              <a:xfrm>
                <a:off x="1338" y="2069"/>
                <a:ext cx="2859" cy="545"/>
                <a:chOff x="1338" y="2069"/>
                <a:chExt cx="2859" cy="545"/>
              </a:xfrm>
            </p:grpSpPr>
            <p:cxnSp>
              <p:nvCxnSpPr>
                <p:cNvPr id="137" name="Google Shape;137;p3"/>
                <p:cNvCxnSpPr/>
                <p:nvPr/>
              </p:nvCxnSpPr>
              <p:spPr>
                <a:xfrm flipH="1" rot="10800000">
                  <a:off x="1338" y="2069"/>
                  <a:ext cx="1633" cy="54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138" name="Google Shape;138;p3"/>
                <p:cNvCxnSpPr/>
                <p:nvPr/>
              </p:nvCxnSpPr>
              <p:spPr>
                <a:xfrm rot="-5400000">
                  <a:off x="2495" y="912"/>
                  <a:ext cx="545" cy="2859"/>
                </a:xfrm>
                <a:prstGeom prst="curvedConnector5">
                  <a:avLst>
                    <a:gd fmla="val -26421" name="adj1"/>
                    <a:gd fmla="val 97028" name="adj2"/>
                    <a:gd fmla="val 84769" name="adj3"/>
                  </a:avLst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139" name="Google Shape;139;p3"/>
                <p:cNvCxnSpPr/>
                <p:nvPr/>
              </p:nvCxnSpPr>
              <p:spPr>
                <a:xfrm flipH="1" rot="10800000">
                  <a:off x="1338" y="2069"/>
                  <a:ext cx="408" cy="54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cxnSp>
            <p:nvCxnSpPr>
              <p:cNvPr id="140" name="Google Shape;140;p3"/>
              <p:cNvCxnSpPr/>
              <p:nvPr/>
            </p:nvCxnSpPr>
            <p:spPr>
              <a:xfrm rot="10800000">
                <a:off x="295" y="2614"/>
                <a:ext cx="1043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41" name="Google Shape;141;p3"/>
          <p:cNvGrpSpPr/>
          <p:nvPr/>
        </p:nvGrpSpPr>
        <p:grpSpPr>
          <a:xfrm>
            <a:off x="2279650" y="1773238"/>
            <a:ext cx="2016125" cy="1800225"/>
            <a:chOff x="476" y="1888"/>
            <a:chExt cx="1270" cy="363"/>
          </a:xfrm>
        </p:grpSpPr>
        <p:cxnSp>
          <p:nvCxnSpPr>
            <p:cNvPr id="142" name="Google Shape;142;p3"/>
            <p:cNvCxnSpPr/>
            <p:nvPr/>
          </p:nvCxnSpPr>
          <p:spPr>
            <a:xfrm>
              <a:off x="1746" y="1888"/>
              <a:ext cx="0" cy="36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3" name="Google Shape;143;p3"/>
            <p:cNvCxnSpPr/>
            <p:nvPr/>
          </p:nvCxnSpPr>
          <p:spPr>
            <a:xfrm rot="10800000">
              <a:off x="476" y="1888"/>
              <a:ext cx="127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44" name="Google Shape;144;p3"/>
          <p:cNvSpPr/>
          <p:nvPr/>
        </p:nvSpPr>
        <p:spPr>
          <a:xfrm>
            <a:off x="4079875" y="404814"/>
            <a:ext cx="4681538" cy="503237"/>
          </a:xfrm>
          <a:prstGeom prst="rect">
            <a:avLst/>
          </a:prstGeom>
        </p:spPr>
      </p:sp>
      <p:grpSp>
        <p:nvGrpSpPr>
          <p:cNvPr id="145" name="Google Shape;145;p3"/>
          <p:cNvGrpSpPr/>
          <p:nvPr/>
        </p:nvGrpSpPr>
        <p:grpSpPr>
          <a:xfrm>
            <a:off x="2279651" y="2708276"/>
            <a:ext cx="6589713" cy="1152525"/>
            <a:chOff x="476" y="1706"/>
            <a:chExt cx="4151" cy="726"/>
          </a:xfrm>
        </p:grpSpPr>
        <p:cxnSp>
          <p:nvCxnSpPr>
            <p:cNvPr id="146" name="Google Shape;146;p3"/>
            <p:cNvCxnSpPr/>
            <p:nvPr/>
          </p:nvCxnSpPr>
          <p:spPr>
            <a:xfrm>
              <a:off x="1610" y="1707"/>
              <a:ext cx="1973" cy="725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47" name="Google Shape;147;p3"/>
            <p:cNvCxnSpPr/>
            <p:nvPr/>
          </p:nvCxnSpPr>
          <p:spPr>
            <a:xfrm>
              <a:off x="1610" y="1707"/>
              <a:ext cx="3017" cy="725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48" name="Google Shape;148;p3"/>
            <p:cNvCxnSpPr/>
            <p:nvPr/>
          </p:nvCxnSpPr>
          <p:spPr>
            <a:xfrm>
              <a:off x="2175" y="1706"/>
              <a:ext cx="25" cy="72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9" name="Google Shape;149;p3"/>
            <p:cNvCxnSpPr/>
            <p:nvPr/>
          </p:nvCxnSpPr>
          <p:spPr>
            <a:xfrm rot="10800000">
              <a:off x="476" y="1706"/>
              <a:ext cx="113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0" name="Google Shape;150;p3"/>
          <p:cNvSpPr txBox="1"/>
          <p:nvPr>
            <p:ph idx="1" type="body"/>
          </p:nvPr>
        </p:nvSpPr>
        <p:spPr>
          <a:xfrm>
            <a:off x="0" y="86646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</a:pPr>
            <a:r>
              <a:rPr lang="iw-IL"/>
              <a:t>תקרת צלעות</a:t>
            </a:r>
            <a:endParaRPr/>
          </a:p>
        </p:txBody>
      </p:sp>
      <p:sp>
        <p:nvSpPr>
          <p:cNvPr id="151" name="Google Shape;151;p3"/>
          <p:cNvSpPr txBox="1"/>
          <p:nvPr/>
        </p:nvSpPr>
        <p:spPr>
          <a:xfrm>
            <a:off x="6415087" y="1713052"/>
            <a:ext cx="258127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חתך טיפוסי 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חלקי התקרה:</a:t>
            </a:r>
            <a:endParaRPr/>
          </a:p>
        </p:txBody>
      </p:sp>
      <p:sp>
        <p:nvSpPr>
          <p:cNvPr id="152" name="Google Shape;152;p3"/>
          <p:cNvSpPr txBox="1"/>
          <p:nvPr/>
        </p:nvSpPr>
        <p:spPr>
          <a:xfrm>
            <a:off x="1307309" y="1427303"/>
            <a:ext cx="258127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טבלה עליונה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("טופינג")</a:t>
            </a:r>
            <a:endParaRPr/>
          </a:p>
        </p:txBody>
      </p:sp>
      <p:sp>
        <p:nvSpPr>
          <p:cNvPr id="153" name="Google Shape;153;p3"/>
          <p:cNvSpPr txBox="1"/>
          <p:nvPr/>
        </p:nvSpPr>
        <p:spPr>
          <a:xfrm>
            <a:off x="756050" y="2371028"/>
            <a:ext cx="25812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גופי מילוי</a:t>
            </a:r>
            <a:endParaRPr/>
          </a:p>
        </p:txBody>
      </p:sp>
      <p:sp>
        <p:nvSpPr>
          <p:cNvPr id="154" name="Google Shape;154;p3"/>
          <p:cNvSpPr txBox="1"/>
          <p:nvPr/>
        </p:nvSpPr>
        <p:spPr>
          <a:xfrm>
            <a:off x="215110" y="4730822"/>
            <a:ext cx="25812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צלעות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4"/>
          <p:cNvGrpSpPr/>
          <p:nvPr/>
        </p:nvGrpSpPr>
        <p:grpSpPr>
          <a:xfrm>
            <a:off x="641064" y="2420092"/>
            <a:ext cx="11045408" cy="3600953"/>
            <a:chOff x="549560" y="2470508"/>
            <a:chExt cx="11045408" cy="3600953"/>
          </a:xfrm>
        </p:grpSpPr>
        <p:grpSp>
          <p:nvGrpSpPr>
            <p:cNvPr id="160" name="Google Shape;160;p4"/>
            <p:cNvGrpSpPr/>
            <p:nvPr/>
          </p:nvGrpSpPr>
          <p:grpSpPr>
            <a:xfrm>
              <a:off x="549560" y="2470508"/>
              <a:ext cx="11045408" cy="3600953"/>
              <a:chOff x="586130" y="2496266"/>
              <a:chExt cx="11045408" cy="3600953"/>
            </a:xfrm>
          </p:grpSpPr>
          <p:pic>
            <p:nvPicPr>
              <p:cNvPr id="161" name="Google Shape;161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86130" y="2496266"/>
                <a:ext cx="5534797" cy="360095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2" name="Google Shape;162;p4"/>
              <p:cNvPicPr preferRelativeResize="0"/>
              <p:nvPr/>
            </p:nvPicPr>
            <p:blipFill rotWithShape="1">
              <a:blip r:embed="rId4">
                <a:alphaModFix/>
              </a:blip>
              <a:srcRect b="51564" l="6337" r="51310" t="21531"/>
              <a:stretch/>
            </p:blipFill>
            <p:spPr>
              <a:xfrm>
                <a:off x="7183662" y="2854974"/>
                <a:ext cx="4447876" cy="1919521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63" name="Google Shape;163;p4"/>
              <p:cNvCxnSpPr/>
              <p:nvPr/>
            </p:nvCxnSpPr>
            <p:spPr>
              <a:xfrm>
                <a:off x="3227453" y="3383881"/>
                <a:ext cx="0" cy="204942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1E5F"/>
                </a:solidFill>
                <a:prstDash val="lgDashDot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164" name="Google Shape;164;p4"/>
            <p:cNvCxnSpPr/>
            <p:nvPr/>
          </p:nvCxnSpPr>
          <p:spPr>
            <a:xfrm flipH="1" rot="10800000">
              <a:off x="1242923" y="3383881"/>
              <a:ext cx="3589445" cy="1982482"/>
            </a:xfrm>
            <a:prstGeom prst="straightConnector1">
              <a:avLst/>
            </a:prstGeom>
            <a:noFill/>
            <a:ln cap="flat" cmpd="sng" w="9525">
              <a:solidFill>
                <a:srgbClr val="001E5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5" name="Google Shape;165;p4"/>
            <p:cNvSpPr txBox="1"/>
            <p:nvPr/>
          </p:nvSpPr>
          <p:spPr>
            <a:xfrm rot="-1807474">
              <a:off x="2125090" y="4244337"/>
              <a:ext cx="14826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200"/>
                <a:buFont typeface="Varela Round"/>
                <a:buNone/>
              </a:pPr>
              <a:r>
                <a:rPr b="1" i="0" lang="iw-IL" sz="120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D=25+5=30</a:t>
              </a:r>
              <a:endParaRPr/>
            </a:p>
          </p:txBody>
        </p:sp>
      </p:grpSp>
      <p:sp>
        <p:nvSpPr>
          <p:cNvPr id="166" name="Google Shape;166;p4"/>
          <p:cNvSpPr txBox="1"/>
          <p:nvPr/>
        </p:nvSpPr>
        <p:spPr>
          <a:xfrm>
            <a:off x="1034448" y="1769496"/>
            <a:ext cx="4308736" cy="4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ahoma"/>
              <a:buNone/>
            </a:pPr>
            <a:r>
              <a:rPr b="1" i="0" lang="iw-IL" sz="18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תרשים תוכנית רצפת צלעות</a:t>
            </a:r>
            <a:endParaRPr b="1" i="0" sz="18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7128727" y="1769496"/>
            <a:ext cx="4557745" cy="4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ahoma"/>
              <a:buNone/>
            </a:pPr>
            <a:r>
              <a:rPr b="1" i="0" lang="iw-IL" sz="18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חתך טיפוסי לתקרת צלעות </a:t>
            </a:r>
            <a:endParaRPr b="1" i="0" sz="18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68" name="Google Shape;168;p4"/>
          <p:cNvGrpSpPr/>
          <p:nvPr/>
        </p:nvGrpSpPr>
        <p:grpSpPr>
          <a:xfrm>
            <a:off x="1414439" y="2240923"/>
            <a:ext cx="2601747" cy="1354655"/>
            <a:chOff x="1414439" y="2240923"/>
            <a:chExt cx="2601747" cy="1354655"/>
          </a:xfrm>
        </p:grpSpPr>
        <p:grpSp>
          <p:nvGrpSpPr>
            <p:cNvPr id="169" name="Google Shape;169;p4"/>
            <p:cNvGrpSpPr/>
            <p:nvPr/>
          </p:nvGrpSpPr>
          <p:grpSpPr>
            <a:xfrm flipH="1">
              <a:off x="2284171" y="2470508"/>
              <a:ext cx="1732015" cy="1125070"/>
              <a:chOff x="4530974" y="2557683"/>
              <a:chExt cx="2639809" cy="1125070"/>
            </a:xfrm>
          </p:grpSpPr>
          <p:cxnSp>
            <p:nvCxnSpPr>
              <p:cNvPr id="170" name="Google Shape;170;p4"/>
              <p:cNvCxnSpPr/>
              <p:nvPr/>
            </p:nvCxnSpPr>
            <p:spPr>
              <a:xfrm flipH="1">
                <a:off x="4530974" y="2557683"/>
                <a:ext cx="1338460" cy="112507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5856555" y="2566426"/>
                <a:ext cx="131422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72" name="Google Shape;172;p4"/>
            <p:cNvSpPr txBox="1"/>
            <p:nvPr/>
          </p:nvSpPr>
          <p:spPr>
            <a:xfrm>
              <a:off x="1414439" y="2240923"/>
              <a:ext cx="17235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400"/>
                <a:buFont typeface="Varela Round"/>
                <a:buNone/>
              </a:pPr>
              <a:r>
                <a:rPr b="1" i="0" lang="iw-IL" sz="140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צלע מחלקת </a:t>
              </a:r>
              <a:endParaRPr b="1" i="0" sz="1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4585002" y="2293634"/>
            <a:ext cx="2698022" cy="2926942"/>
            <a:chOff x="4530974" y="2276123"/>
            <a:chExt cx="2698022" cy="2926942"/>
          </a:xfrm>
        </p:grpSpPr>
        <p:cxnSp>
          <p:nvCxnSpPr>
            <p:cNvPr id="174" name="Google Shape;174;p4"/>
            <p:cNvCxnSpPr/>
            <p:nvPr/>
          </p:nvCxnSpPr>
          <p:spPr>
            <a:xfrm flipH="1">
              <a:off x="4530974" y="2566426"/>
              <a:ext cx="1338460" cy="2636639"/>
            </a:xfrm>
            <a:prstGeom prst="straightConnector1">
              <a:avLst/>
            </a:prstGeom>
            <a:noFill/>
            <a:ln cap="flat" cmpd="sng" w="9525">
              <a:solidFill>
                <a:srgbClr val="001E5F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grpSp>
          <p:nvGrpSpPr>
            <p:cNvPr id="175" name="Google Shape;175;p4"/>
            <p:cNvGrpSpPr/>
            <p:nvPr/>
          </p:nvGrpSpPr>
          <p:grpSpPr>
            <a:xfrm>
              <a:off x="4530974" y="2557683"/>
              <a:ext cx="2639809" cy="1125070"/>
              <a:chOff x="4530974" y="2557683"/>
              <a:chExt cx="2639809" cy="1125070"/>
            </a:xfrm>
          </p:grpSpPr>
          <p:cxnSp>
            <p:nvCxnSpPr>
              <p:cNvPr id="176" name="Google Shape;176;p4"/>
              <p:cNvCxnSpPr/>
              <p:nvPr/>
            </p:nvCxnSpPr>
            <p:spPr>
              <a:xfrm flipH="1">
                <a:off x="4530974" y="2557683"/>
                <a:ext cx="1338460" cy="112507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856555" y="2566426"/>
                <a:ext cx="131422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78" name="Google Shape;178;p4"/>
            <p:cNvSpPr txBox="1"/>
            <p:nvPr/>
          </p:nvSpPr>
          <p:spPr>
            <a:xfrm>
              <a:off x="5505431" y="2276123"/>
              <a:ext cx="17235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400"/>
                <a:buFont typeface="Varela Round"/>
                <a:buNone/>
              </a:pPr>
              <a:r>
                <a:rPr b="1" i="0" lang="iw-IL" sz="140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צלעות ראשיות </a:t>
              </a:r>
              <a:endParaRPr b="1" i="0" sz="1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179" name="Google Shape;179;p4"/>
          <p:cNvGrpSpPr/>
          <p:nvPr/>
        </p:nvGrpSpPr>
        <p:grpSpPr>
          <a:xfrm>
            <a:off x="1430838" y="3383881"/>
            <a:ext cx="478755" cy="1880956"/>
            <a:chOff x="1414439" y="2767799"/>
            <a:chExt cx="478755" cy="1880956"/>
          </a:xfrm>
        </p:grpSpPr>
        <p:cxnSp>
          <p:nvCxnSpPr>
            <p:cNvPr id="180" name="Google Shape;180;p4"/>
            <p:cNvCxnSpPr/>
            <p:nvPr/>
          </p:nvCxnSpPr>
          <p:spPr>
            <a:xfrm>
              <a:off x="1751527" y="2767799"/>
              <a:ext cx="0" cy="827779"/>
            </a:xfrm>
            <a:prstGeom prst="straightConnector1">
              <a:avLst/>
            </a:prstGeom>
            <a:noFill/>
            <a:ln cap="flat" cmpd="sng" w="28575">
              <a:solidFill>
                <a:srgbClr val="001E5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1" name="Google Shape;181;p4"/>
            <p:cNvCxnSpPr/>
            <p:nvPr/>
          </p:nvCxnSpPr>
          <p:spPr>
            <a:xfrm>
              <a:off x="1751527" y="3820976"/>
              <a:ext cx="0" cy="827779"/>
            </a:xfrm>
            <a:prstGeom prst="straightConnector1">
              <a:avLst/>
            </a:prstGeom>
            <a:noFill/>
            <a:ln cap="flat" cmpd="sng" w="28575">
              <a:solidFill>
                <a:srgbClr val="001E5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2" name="Google Shape;182;p4"/>
            <p:cNvCxnSpPr/>
            <p:nvPr/>
          </p:nvCxnSpPr>
          <p:spPr>
            <a:xfrm rot="10800000">
              <a:off x="1414439" y="2877209"/>
              <a:ext cx="478755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83" name="Google Shape;183;p4"/>
            <p:cNvCxnSpPr/>
            <p:nvPr/>
          </p:nvCxnSpPr>
          <p:spPr>
            <a:xfrm rot="10800000">
              <a:off x="1414439" y="4459162"/>
              <a:ext cx="478755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184" name="Google Shape;184;p4"/>
          <p:cNvSpPr txBox="1"/>
          <p:nvPr/>
        </p:nvSpPr>
        <p:spPr>
          <a:xfrm>
            <a:off x="-63207" y="6058163"/>
            <a:ext cx="52218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Varela Round"/>
              <a:buNone/>
            </a:pPr>
            <a:r>
              <a:rPr b="1" i="0" lang="iw-IL" sz="1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בתיאור תקרה זו ניתן לראות קורות תחתונות וקורה סמויה </a:t>
            </a:r>
            <a:endParaRPr b="1" i="0" sz="1400" u="none" cap="none" strike="noStrik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185" name="Google Shape;185;p4"/>
          <p:cNvGrpSpPr/>
          <p:nvPr/>
        </p:nvGrpSpPr>
        <p:grpSpPr>
          <a:xfrm>
            <a:off x="-489092" y="3642007"/>
            <a:ext cx="3677908" cy="1479276"/>
            <a:chOff x="1414439" y="2240923"/>
            <a:chExt cx="3677908" cy="1479276"/>
          </a:xfrm>
        </p:grpSpPr>
        <p:grpSp>
          <p:nvGrpSpPr>
            <p:cNvPr id="186" name="Google Shape;186;p4"/>
            <p:cNvGrpSpPr/>
            <p:nvPr/>
          </p:nvGrpSpPr>
          <p:grpSpPr>
            <a:xfrm flipH="1">
              <a:off x="2284171" y="2470508"/>
              <a:ext cx="2808176" cy="1249691"/>
              <a:chOff x="2890769" y="2557683"/>
              <a:chExt cx="4280014" cy="1249691"/>
            </a:xfrm>
          </p:grpSpPr>
          <p:cxnSp>
            <p:nvCxnSpPr>
              <p:cNvPr id="187" name="Google Shape;187;p4"/>
              <p:cNvCxnSpPr/>
              <p:nvPr/>
            </p:nvCxnSpPr>
            <p:spPr>
              <a:xfrm flipH="1">
                <a:off x="2890769" y="2557683"/>
                <a:ext cx="2978665" cy="1249691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5856555" y="2566426"/>
                <a:ext cx="131422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89" name="Google Shape;189;p4"/>
            <p:cNvSpPr txBox="1"/>
            <p:nvPr/>
          </p:nvSpPr>
          <p:spPr>
            <a:xfrm>
              <a:off x="1414439" y="2240923"/>
              <a:ext cx="1723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200"/>
                <a:buFont typeface="Varela Round"/>
                <a:buNone/>
              </a:pPr>
              <a:r>
                <a:rPr b="1" i="0" lang="iw-IL" sz="120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קורה 3,78 </a:t>
              </a:r>
              <a:endParaRPr/>
            </a:p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200"/>
                <a:buFont typeface="Varela Round"/>
                <a:buNone/>
              </a:pPr>
              <a:r>
                <a:rPr b="1" i="0" lang="iw-IL" sz="1200" u="none" cap="none" strike="noStrike">
                  <a:solidFill>
                    <a:srgbClr val="00206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הינה קורה סמויה </a:t>
              </a:r>
              <a:endParaRPr b="1" i="0" sz="12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cxnSp>
        <p:nvCxnSpPr>
          <p:cNvPr id="190" name="Google Shape;190;p4"/>
          <p:cNvCxnSpPr/>
          <p:nvPr/>
        </p:nvCxnSpPr>
        <p:spPr>
          <a:xfrm rot="10800000">
            <a:off x="4407179" y="5428633"/>
            <a:ext cx="850378" cy="3688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1" name="Google Shape;191;p4"/>
          <p:cNvCxnSpPr/>
          <p:nvPr/>
        </p:nvCxnSpPr>
        <p:spPr>
          <a:xfrm>
            <a:off x="5249374" y="5794629"/>
            <a:ext cx="2010381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2" name="Google Shape;192;p4"/>
          <p:cNvSpPr txBox="1"/>
          <p:nvPr/>
        </p:nvSpPr>
        <p:spPr>
          <a:xfrm>
            <a:off x="5138724" y="5542063"/>
            <a:ext cx="21210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Varela Round"/>
              <a:buNone/>
            </a:pPr>
            <a:r>
              <a:rPr b="1" i="0" lang="iw-IL" sz="12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קורה 1,8,6 הינה קורה תחתונה </a:t>
            </a:r>
            <a:endParaRPr b="1" i="0" sz="1200" u="none" cap="none" strike="noStrik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3" name="Google Shape;193;p4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sz="4400"/>
              <a:t>רצפת צלעות</a:t>
            </a:r>
            <a:endParaRPr/>
          </a:p>
        </p:txBody>
      </p:sp>
      <p:sp>
        <p:nvSpPr>
          <p:cNvPr id="194" name="Google Shape;194;p4"/>
          <p:cNvSpPr/>
          <p:nvPr/>
        </p:nvSpPr>
        <p:spPr>
          <a:xfrm>
            <a:off x="9379527" y="2978727"/>
            <a:ext cx="858982" cy="51456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0022" id="199" name="Google Shape;1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376" y="476251"/>
            <a:ext cx="6632575" cy="497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6"/>
          <p:cNvGrpSpPr/>
          <p:nvPr/>
        </p:nvGrpSpPr>
        <p:grpSpPr>
          <a:xfrm>
            <a:off x="2063750" y="273844"/>
            <a:ext cx="4032250" cy="2751138"/>
            <a:chOff x="539551" y="980728"/>
            <a:chExt cx="4536505" cy="3471295"/>
          </a:xfrm>
        </p:grpSpPr>
        <p:pic>
          <p:nvPicPr>
            <p:cNvPr id="205" name="Google Shape;205;p6"/>
            <p:cNvPicPr preferRelativeResize="0"/>
            <p:nvPr/>
          </p:nvPicPr>
          <p:blipFill rotWithShape="1">
            <a:blip r:embed="rId3">
              <a:alphaModFix/>
            </a:blip>
            <a:srcRect b="0" l="1511" r="3326" t="2779"/>
            <a:stretch/>
          </p:blipFill>
          <p:spPr>
            <a:xfrm>
              <a:off x="539551" y="980728"/>
              <a:ext cx="4536505" cy="3471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6"/>
            <p:cNvSpPr/>
            <p:nvPr/>
          </p:nvSpPr>
          <p:spPr>
            <a:xfrm rot="676240">
              <a:off x="1050807" y="3727783"/>
              <a:ext cx="1368152" cy="217690"/>
            </a:xfrm>
            <a:prstGeom prst="rect">
              <a:avLst/>
            </a:prstGeom>
            <a:solidFill>
              <a:srgbClr val="624E4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6"/>
          <p:cNvSpPr/>
          <p:nvPr/>
        </p:nvSpPr>
        <p:spPr>
          <a:xfrm>
            <a:off x="2654572" y="3141663"/>
            <a:ext cx="20730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בלוק תיקרה פומיס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1300" y="447919"/>
            <a:ext cx="3536950" cy="24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5">
            <a:alphaModFix/>
          </a:blip>
          <a:srcRect b="12742" l="0" r="2631" t="0"/>
          <a:stretch/>
        </p:blipFill>
        <p:spPr>
          <a:xfrm>
            <a:off x="2063750" y="4175125"/>
            <a:ext cx="5329238" cy="23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0023" id="214" name="Google Shape;2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1814" y="692151"/>
            <a:ext cx="6632575" cy="497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0017" id="219" name="Google Shape;2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7676" y="333376"/>
            <a:ext cx="7158644" cy="5369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0037" id="224" name="Google Shape;2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7351" y="620714"/>
            <a:ext cx="6632575" cy="497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