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2"/>
  </p:notesMasterIdLst>
  <p:sldIdLst>
    <p:sldId id="257" r:id="rId2"/>
    <p:sldId id="262" r:id="rId3"/>
    <p:sldId id="322" r:id="rId4"/>
    <p:sldId id="318" r:id="rId5"/>
    <p:sldId id="320" r:id="rId6"/>
    <p:sldId id="323" r:id="rId7"/>
    <p:sldId id="314" r:id="rId8"/>
    <p:sldId id="317" r:id="rId9"/>
    <p:sldId id="319" r:id="rId10"/>
    <p:sldId id="291" r:id="rId11"/>
  </p:sldIdLst>
  <p:sldSz cx="12190413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558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ב'/סיון/תש"ף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530522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805826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421714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22390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914281" y="2693988"/>
            <a:ext cx="10361851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69982" y="6569428"/>
            <a:ext cx="2623619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616" y="6410587"/>
            <a:ext cx="3245977" cy="86423"/>
          </a:xfrm>
          <a:prstGeom prst="roundRect">
            <a:avLst>
              <a:gd name="adj" fmla="val 49359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5182" y="-439221"/>
            <a:ext cx="4205100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8395" y="6565100"/>
            <a:ext cx="4433637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4576" y="369916"/>
            <a:ext cx="1301261" cy="159743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ם השיעו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15" y="1396869"/>
            <a:ext cx="13175666" cy="2978963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738940" y="1640910"/>
            <a:ext cx="10871177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8995" y="6579191"/>
            <a:ext cx="5333172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לבן מעוגל 7"/>
          <p:cNvSpPr/>
          <p:nvPr userDrawn="1"/>
        </p:nvSpPr>
        <p:spPr>
          <a:xfrm>
            <a:off x="9499907" y="6294300"/>
            <a:ext cx="3049259" cy="205899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95581" y="-235260"/>
            <a:ext cx="276813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048" y="163632"/>
            <a:ext cx="1427924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738117" y="2918492"/>
            <a:ext cx="10872000" cy="720000"/>
          </a:xfrm>
          <a:prstGeom prst="rect">
            <a:avLst/>
          </a:prstGeom>
        </p:spPr>
        <p:txBody>
          <a:bodyPr spcFirstLastPara="1" wrap="square" lIns="36000" tIns="36000" rIns="36000" bIns="3600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13" name="מציין מיקום תוכן 2"/>
          <p:cNvSpPr>
            <a:spLocks noGrp="1"/>
          </p:cNvSpPr>
          <p:nvPr>
            <p:ph idx="10"/>
          </p:nvPr>
        </p:nvSpPr>
        <p:spPr>
          <a:xfrm>
            <a:off x="738117" y="3655832"/>
            <a:ext cx="10872000" cy="720000"/>
          </a:xfrm>
        </p:spPr>
        <p:txBody>
          <a:bodyPr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06" y="213094"/>
            <a:ext cx="11160000" cy="720000"/>
          </a:xfrm>
        </p:spPr>
        <p:txBody>
          <a:bodyPr lIns="36000" tIns="0" rIns="36000" bIns="0">
            <a:noAutofit/>
          </a:bodyPr>
          <a:lstStyle>
            <a:lvl1pPr>
              <a:defRPr sz="48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5206" y="1195757"/>
            <a:ext cx="11160000" cy="4680000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0" y="5878198"/>
            <a:ext cx="476557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6586" y="-11081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8"/>
            <a:ext cx="7723426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06" y="213094"/>
            <a:ext cx="11160000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06" y="1185681"/>
            <a:ext cx="11159999" cy="540000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06" y="1725681"/>
            <a:ext cx="11160000" cy="415251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10" name="מלבן מעוגל 9"/>
          <p:cNvSpPr/>
          <p:nvPr userDrawn="1"/>
        </p:nvSpPr>
        <p:spPr>
          <a:xfrm>
            <a:off x="0" y="5878198"/>
            <a:ext cx="476557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8666586" y="-11081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2" name="מלבן מעוגל 11"/>
          <p:cNvSpPr/>
          <p:nvPr userDrawn="1"/>
        </p:nvSpPr>
        <p:spPr>
          <a:xfrm>
            <a:off x="0" y="6306748"/>
            <a:ext cx="7723426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06" y="213094"/>
            <a:ext cx="11160000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>
              <a:defRPr kumimoji="0" lang="he-IL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0" y="5878198"/>
            <a:ext cx="476557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6586" y="-11081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8"/>
            <a:ext cx="7723426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521" y="274638"/>
            <a:ext cx="10971372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521" y="1600201"/>
            <a:ext cx="10971372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6463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ב'/סיון/תש"ף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058" y="6356351"/>
            <a:ext cx="3860297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521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50" r:id="rId3"/>
    <p:sldLayoutId id="2147483653" r:id="rId4"/>
    <p:sldLayoutId id="2147483663" r:id="rId5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372" y="446"/>
            <a:ext cx="3241542" cy="1838237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647255" y="3016166"/>
            <a:ext cx="11172957" cy="261813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260">
              <a:lnSpc>
                <a:spcPct val="150000"/>
              </a:lnSpc>
            </a:pPr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4" y="1838683"/>
            <a:ext cx="12188825" cy="7631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נוהל שימוש ביצירות מוגנות בזכויות יוצרים ואיתור בעלי זכויות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/>
        </p:nvSpPr>
        <p:spPr>
          <a:xfrm>
            <a:off x="1629321" y="2695767"/>
            <a:ext cx="9207201" cy="192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88" tIns="121888" rIns="121888" bIns="121888" anchor="t" anchorCtr="0">
            <a:noAutofit/>
          </a:bodyPr>
          <a:lstStyle/>
          <a:p>
            <a:pPr marL="609539">
              <a:lnSpc>
                <a:spcPct val="150000"/>
              </a:lnSpc>
            </a:pPr>
            <a:endParaRPr dirty="0"/>
          </a:p>
        </p:txBody>
      </p:sp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הסיפור לבובה הופך להצגה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>
          <a:xfrm>
            <a:off x="659206" y="2937967"/>
            <a:ext cx="10872000" cy="720000"/>
          </a:xfrm>
        </p:spPr>
        <p:txBody>
          <a:bodyPr/>
          <a:lstStyle/>
          <a:p>
            <a:r>
              <a:rPr lang="he-IL" sz="3600" dirty="0">
                <a:sym typeface="Varela Round"/>
              </a:rPr>
              <a:t>עִם נוּרִית אַיָּל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>
          <a:xfrm>
            <a:off x="515206" y="68361"/>
            <a:ext cx="11160000" cy="720000"/>
          </a:xfrm>
        </p:spPr>
        <p:txBody>
          <a:bodyPr/>
          <a:lstStyle/>
          <a:p>
            <a:r>
              <a:rPr lang="he-IL" dirty="0">
                <a:cs typeface="Varela Round"/>
              </a:rPr>
              <a:t>מה נעשה היום?</a:t>
            </a:r>
          </a:p>
        </p:txBody>
      </p:sp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>
          <a:xfrm>
            <a:off x="-2894863" y="904890"/>
            <a:ext cx="9984112" cy="505858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60000"/>
              </a:lnSpc>
            </a:pPr>
            <a:r>
              <a:rPr lang="he-IL" sz="4400" dirty="0">
                <a:cs typeface="Varela Round"/>
              </a:rPr>
              <a:t>נתחמם          </a:t>
            </a:r>
          </a:p>
          <a:p>
            <a:pPr>
              <a:lnSpc>
                <a:spcPct val="160000"/>
              </a:lnSpc>
            </a:pPr>
            <a:endParaRPr lang="he-IL" sz="4400" dirty="0">
              <a:cs typeface="Varela Round"/>
            </a:endParaRPr>
          </a:p>
          <a:p>
            <a:pPr>
              <a:lnSpc>
                <a:spcPct val="160000"/>
              </a:lnSpc>
            </a:pPr>
            <a:r>
              <a:rPr lang="he-IL" sz="4400" dirty="0">
                <a:cs typeface="Varela Round"/>
              </a:rPr>
              <a:t>נדמיין   </a:t>
            </a:r>
          </a:p>
          <a:p>
            <a:pPr>
              <a:lnSpc>
                <a:spcPct val="160000"/>
              </a:lnSpc>
            </a:pPr>
            <a:endParaRPr lang="he-IL" sz="4400" dirty="0">
              <a:cs typeface="Varela Round"/>
            </a:endParaRPr>
          </a:p>
          <a:p>
            <a:pPr>
              <a:lnSpc>
                <a:spcPct val="160000"/>
              </a:lnSpc>
            </a:pPr>
            <a:r>
              <a:rPr lang="he-IL" sz="4400" dirty="0">
                <a:cs typeface="Varela Round"/>
              </a:rPr>
              <a:t>נציג הצגות</a:t>
            </a:r>
          </a:p>
        </p:txBody>
      </p:sp>
      <p:pic>
        <p:nvPicPr>
          <p:cNvPr id="6" name="תמונה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4863" y="815867"/>
            <a:ext cx="2917316" cy="1599560"/>
          </a:xfrm>
          <a:prstGeom prst="rect">
            <a:avLst/>
          </a:prstGeom>
        </p:spPr>
      </p:pic>
      <p:pic>
        <p:nvPicPr>
          <p:cNvPr id="10" name="תמונה 9">
            <a:extLst>
              <a:ext uri="{FF2B5EF4-FFF2-40B4-BE49-F238E27FC236}">
                <a16:creationId xmlns:a16="http://schemas.microsoft.com/office/drawing/2014/main" id="{A4F3C323-2BC7-4377-AF1A-BAE7564C4D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2224" y="2415427"/>
            <a:ext cx="1847290" cy="1857384"/>
          </a:xfrm>
          <a:prstGeom prst="rect">
            <a:avLst/>
          </a:prstGeom>
        </p:spPr>
      </p:pic>
      <p:pic>
        <p:nvPicPr>
          <p:cNvPr id="9" name="תמונה 8">
            <a:extLst>
              <a:ext uri="{FF2B5EF4-FFF2-40B4-BE49-F238E27FC236}">
                <a16:creationId xmlns:a16="http://schemas.microsoft.com/office/drawing/2014/main" id="{6DD0D87A-E126-4046-B569-891EC195E58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7710" y="4561484"/>
            <a:ext cx="2917315" cy="164099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B6851135-80F1-4837-9D7F-0076B8A5B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להביא?</a:t>
            </a: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897" y="2278505"/>
            <a:ext cx="5133209" cy="2784566"/>
          </a:xfrm>
          <a:prstGeom prst="rect">
            <a:avLst/>
          </a:prstGeom>
        </p:spPr>
      </p:pic>
      <p:sp>
        <p:nvSpPr>
          <p:cNvPr id="5" name="מלבן 4"/>
          <p:cNvSpPr/>
          <p:nvPr/>
        </p:nvSpPr>
        <p:spPr>
          <a:xfrm>
            <a:off x="1461246" y="1004047"/>
            <a:ext cx="97683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3600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בובות	</a:t>
            </a:r>
            <a:r>
              <a:rPr lang="he-IL" sz="2800" dirty="0">
                <a:latin typeface="Varela Round" panose="00000500000000000000" pitchFamily="2" charset="-79"/>
                <a:cs typeface="Varela Round" panose="00000500000000000000" pitchFamily="2" charset="-79"/>
              </a:rPr>
              <a:t>						</a:t>
            </a:r>
            <a:r>
              <a:rPr lang="he-IL" sz="3600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שמיכה</a:t>
            </a:r>
            <a:endParaRPr lang="he-IL" sz="2800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pic>
        <p:nvPicPr>
          <p:cNvPr id="6" name="תמונה 5">
            <a:extLst>
              <a:ext uri="{FF2B5EF4-FFF2-40B4-BE49-F238E27FC236}">
                <a16:creationId xmlns:a16="http://schemas.microsoft.com/office/drawing/2014/main" id="{9775C540-9933-4AF4-8535-02684088095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76" r="12721"/>
          <a:stretch/>
        </p:blipFill>
        <p:spPr>
          <a:xfrm>
            <a:off x="7764904" y="1977964"/>
            <a:ext cx="3757777" cy="3085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951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B6851135-80F1-4837-9D7F-0076B8A5B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206" y="474351"/>
            <a:ext cx="11160000" cy="720000"/>
          </a:xfrm>
        </p:spPr>
        <p:txBody>
          <a:bodyPr/>
          <a:lstStyle/>
          <a:p>
            <a:r>
              <a:rPr lang="he-IL" dirty="0"/>
              <a:t>בואו נספר סיפור!</a:t>
            </a: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8767" y="1798655"/>
            <a:ext cx="6212878" cy="3494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180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>
          <a:xfrm>
            <a:off x="515206" y="68361"/>
            <a:ext cx="11160000" cy="720000"/>
          </a:xfrm>
        </p:spPr>
        <p:txBody>
          <a:bodyPr/>
          <a:lstStyle/>
          <a:p>
            <a:r>
              <a:rPr lang="he-IL" dirty="0">
                <a:cs typeface="Varela Round"/>
              </a:rPr>
              <a:t>מה עשינו היום?</a:t>
            </a:r>
          </a:p>
        </p:txBody>
      </p:sp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>
          <a:xfrm>
            <a:off x="-2639224" y="944218"/>
            <a:ext cx="9984112" cy="505858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60000"/>
              </a:lnSpc>
            </a:pPr>
            <a:r>
              <a:rPr lang="he-IL" sz="4400" dirty="0">
                <a:cs typeface="Varela Round"/>
              </a:rPr>
              <a:t>התחממנו          </a:t>
            </a:r>
          </a:p>
          <a:p>
            <a:pPr>
              <a:lnSpc>
                <a:spcPct val="160000"/>
              </a:lnSpc>
            </a:pPr>
            <a:endParaRPr lang="he-IL" sz="4400" dirty="0">
              <a:cs typeface="Varela Round"/>
            </a:endParaRPr>
          </a:p>
          <a:p>
            <a:pPr>
              <a:lnSpc>
                <a:spcPct val="160000"/>
              </a:lnSpc>
            </a:pPr>
            <a:r>
              <a:rPr lang="he-IL" sz="4400" dirty="0">
                <a:cs typeface="Varela Round"/>
              </a:rPr>
              <a:t>דמיינו   </a:t>
            </a:r>
          </a:p>
          <a:p>
            <a:pPr>
              <a:lnSpc>
                <a:spcPct val="160000"/>
              </a:lnSpc>
            </a:pPr>
            <a:endParaRPr lang="he-IL" sz="4400" dirty="0">
              <a:cs typeface="Varela Round"/>
            </a:endParaRPr>
          </a:p>
          <a:p>
            <a:pPr>
              <a:lnSpc>
                <a:spcPct val="160000"/>
              </a:lnSpc>
            </a:pPr>
            <a:r>
              <a:rPr lang="he-IL" sz="4400" dirty="0">
                <a:cs typeface="Varela Round"/>
              </a:rPr>
              <a:t>הצגנו הצגות</a:t>
            </a:r>
          </a:p>
        </p:txBody>
      </p:sp>
      <p:pic>
        <p:nvPicPr>
          <p:cNvPr id="6" name="תמונה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0502" y="855195"/>
            <a:ext cx="2917316" cy="1599560"/>
          </a:xfrm>
          <a:prstGeom prst="rect">
            <a:avLst/>
          </a:prstGeom>
        </p:spPr>
      </p:pic>
      <p:pic>
        <p:nvPicPr>
          <p:cNvPr id="10" name="תמונה 9">
            <a:extLst>
              <a:ext uri="{FF2B5EF4-FFF2-40B4-BE49-F238E27FC236}">
                <a16:creationId xmlns:a16="http://schemas.microsoft.com/office/drawing/2014/main" id="{A4F3C323-2BC7-4377-AF1A-BAE7564C4D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7192" y="2454755"/>
            <a:ext cx="1847290" cy="1857384"/>
          </a:xfrm>
          <a:prstGeom prst="rect">
            <a:avLst/>
          </a:prstGeom>
        </p:spPr>
      </p:pic>
      <p:pic>
        <p:nvPicPr>
          <p:cNvPr id="9" name="תמונה 8">
            <a:extLst>
              <a:ext uri="{FF2B5EF4-FFF2-40B4-BE49-F238E27FC236}">
                <a16:creationId xmlns:a16="http://schemas.microsoft.com/office/drawing/2014/main" id="{6DD0D87A-E126-4046-B569-891EC195E58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2845" y="4659805"/>
            <a:ext cx="2917315" cy="164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2108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FEABE1E-1825-4F77-A219-E165C65AA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382" y="83061"/>
            <a:ext cx="11160000" cy="720000"/>
          </a:xfrm>
        </p:spPr>
        <p:txBody>
          <a:bodyPr/>
          <a:lstStyle/>
          <a:p>
            <a:r>
              <a:rPr lang="he-IL" dirty="0"/>
              <a:t>עכשיו תורכם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8BF5F4BA-8660-4A38-BA38-3CDFFA9EB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2461" y="1016883"/>
            <a:ext cx="9308093" cy="46800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</a:pPr>
            <a:r>
              <a:rPr lang="he-IL" sz="4400" dirty="0"/>
              <a:t>קחו בובות</a:t>
            </a:r>
          </a:p>
          <a:p>
            <a:pPr>
              <a:lnSpc>
                <a:spcPct val="200000"/>
              </a:lnSpc>
            </a:pPr>
            <a:r>
              <a:rPr lang="he-IL" sz="4400" dirty="0"/>
              <a:t>התכרבלו איתן בשמיכה</a:t>
            </a:r>
          </a:p>
          <a:p>
            <a:pPr>
              <a:lnSpc>
                <a:spcPct val="200000"/>
              </a:lnSpc>
            </a:pPr>
            <a:r>
              <a:rPr lang="he-IL" sz="4400" dirty="0"/>
              <a:t>ספרו להן סיפור</a:t>
            </a:r>
          </a:p>
          <a:p>
            <a:pPr>
              <a:lnSpc>
                <a:spcPct val="200000"/>
              </a:lnSpc>
            </a:pPr>
            <a:r>
              <a:rPr lang="he-IL" sz="4300" dirty="0"/>
              <a:t>תוכלו להציג אותו יחד איתן אם תרצו</a:t>
            </a:r>
          </a:p>
        </p:txBody>
      </p:sp>
      <p:pic>
        <p:nvPicPr>
          <p:cNvPr id="10" name="תמונה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382" y="4119197"/>
            <a:ext cx="2804774" cy="1577686"/>
          </a:xfrm>
          <a:prstGeom prst="rect">
            <a:avLst/>
          </a:prstGeom>
        </p:spPr>
      </p:pic>
      <p:pic>
        <p:nvPicPr>
          <p:cNvPr id="11" name="תמונה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6379" y="2010390"/>
            <a:ext cx="1875297" cy="1894985"/>
          </a:xfrm>
          <a:prstGeom prst="rect">
            <a:avLst/>
          </a:prstGeom>
        </p:spPr>
      </p:pic>
      <p:pic>
        <p:nvPicPr>
          <p:cNvPr id="5" name="תמונה 4">
            <a:extLst>
              <a:ext uri="{FF2B5EF4-FFF2-40B4-BE49-F238E27FC236}">
                <a16:creationId xmlns:a16="http://schemas.microsoft.com/office/drawing/2014/main" id="{56BCC859-E588-4AC7-A1F3-9B676E56004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76" r="12721"/>
          <a:stretch/>
        </p:blipFill>
        <p:spPr>
          <a:xfrm>
            <a:off x="6715593" y="812336"/>
            <a:ext cx="2263515" cy="1858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166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>
          <a:xfrm>
            <a:off x="706124" y="1023261"/>
            <a:ext cx="11160000" cy="720000"/>
          </a:xfrm>
        </p:spPr>
        <p:txBody>
          <a:bodyPr/>
          <a:lstStyle/>
          <a:p>
            <a:r>
              <a:rPr lang="he-IL" dirty="0">
                <a:cs typeface="Varela Round"/>
              </a:rPr>
              <a:t>שתפו אותנו</a:t>
            </a:r>
          </a:p>
        </p:txBody>
      </p:sp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>
          <a:xfrm>
            <a:off x="1933068" y="1652974"/>
            <a:ext cx="8998828" cy="4151976"/>
          </a:xfrm>
        </p:spPr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he-IL" sz="3200" dirty="0">
                <a:cs typeface="Varela Round"/>
              </a:rPr>
              <a:t>     </a:t>
            </a:r>
          </a:p>
          <a:p>
            <a:pPr>
              <a:lnSpc>
                <a:spcPct val="200000"/>
              </a:lnSpc>
            </a:pPr>
            <a:endParaRPr lang="he-IL" sz="3200" dirty="0">
              <a:cs typeface="Varela Round"/>
            </a:endParaRPr>
          </a:p>
          <a:p>
            <a:pPr>
              <a:lnSpc>
                <a:spcPct val="200000"/>
              </a:lnSpc>
            </a:pPr>
            <a:endParaRPr lang="he-IL" sz="3200" dirty="0">
              <a:cs typeface="Varela Round"/>
            </a:endParaRP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5A95BE0B-6C2D-4283-A2B4-A21803FC12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80" y="3449438"/>
            <a:ext cx="2376060" cy="2376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תמונה 9">
            <a:extLst>
              <a:ext uri="{FF2B5EF4-FFF2-40B4-BE49-F238E27FC236}">
                <a16:creationId xmlns:a16="http://schemas.microsoft.com/office/drawing/2014/main" id="{91F5B320-0FA6-4216-B79C-43386D19CD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2250" y="2746364"/>
            <a:ext cx="654630" cy="654630"/>
          </a:xfrm>
          <a:prstGeom prst="rect">
            <a:avLst/>
          </a:prstGeom>
        </p:spPr>
      </p:pic>
      <p:sp>
        <p:nvSpPr>
          <p:cNvPr id="15" name="מציין מיקום תוכן 7"/>
          <p:cNvSpPr txBox="1">
            <a:spLocks/>
          </p:cNvSpPr>
          <p:nvPr/>
        </p:nvSpPr>
        <p:spPr>
          <a:xfrm>
            <a:off x="1933067" y="757084"/>
            <a:ext cx="9836145" cy="5157779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742950" indent="-285750" algn="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200000"/>
              </a:lnSpc>
            </a:pPr>
            <a:endParaRPr lang="he-IL" sz="3200" dirty="0">
              <a:cs typeface="Varela Round"/>
            </a:endParaRPr>
          </a:p>
        </p:txBody>
      </p:sp>
    </p:spTree>
    <p:extLst>
      <p:ext uri="{BB962C8B-B14F-4D97-AF65-F5344CB8AC3E}">
        <p14:creationId xmlns:p14="http://schemas.microsoft.com/office/powerpoint/2010/main" val="203828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FEABE1E-1825-4F77-A219-E165C65AA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ערכו והכינו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8BF5F4BA-8660-4A38-BA38-3CDFFA9EB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e-IL" dirty="0"/>
              <a:t>נורית איל - מורה לתיאטרון בגיל הרך </a:t>
            </a:r>
          </a:p>
          <a:p>
            <a:pPr marL="0" indent="0">
              <a:buNone/>
            </a:pPr>
            <a:r>
              <a:rPr lang="he-IL" dirty="0"/>
              <a:t>אפי </a:t>
            </a:r>
            <a:r>
              <a:rPr lang="he-IL" dirty="0" err="1"/>
              <a:t>וישניצקי</a:t>
            </a:r>
            <a:r>
              <a:rPr lang="he-IL" dirty="0"/>
              <a:t> - לוי - מנהלת תחום הדעת תיאטרון</a:t>
            </a:r>
          </a:p>
          <a:p>
            <a:pPr marL="0" indent="0">
              <a:buNone/>
            </a:pPr>
            <a:r>
              <a:rPr lang="he-IL" kern="0" dirty="0">
                <a:latin typeface="Varela Round"/>
                <a:cs typeface="Varela Round"/>
                <a:sym typeface="Varela Round"/>
              </a:rPr>
              <a:t>לוראנס </a:t>
            </a:r>
            <a:r>
              <a:rPr lang="he-IL" kern="0" dirty="0" err="1">
                <a:latin typeface="Varela Round"/>
                <a:cs typeface="Varela Round"/>
                <a:sym typeface="Varela Round"/>
              </a:rPr>
              <a:t>רוזנגרט</a:t>
            </a:r>
            <a:r>
              <a:rPr lang="he-IL" kern="0" dirty="0">
                <a:latin typeface="Varela Round"/>
                <a:cs typeface="Varela Round"/>
                <a:sym typeface="Varela Round"/>
              </a:rPr>
              <a:t> - מדריכה ארצית, אגף אמנויות</a:t>
            </a:r>
          </a:p>
          <a:p>
            <a:pPr marL="0" indent="0">
              <a:buNone/>
            </a:pPr>
            <a:r>
              <a:rPr lang="he-IL" kern="0" dirty="0">
                <a:latin typeface="Varela Round"/>
                <a:cs typeface="Varela Round"/>
                <a:sym typeface="Varela Round"/>
              </a:rPr>
              <a:t>אינה </a:t>
            </a:r>
            <a:r>
              <a:rPr lang="he-IL" kern="0" dirty="0" err="1">
                <a:latin typeface="Varela Round"/>
                <a:cs typeface="Varela Round"/>
                <a:sym typeface="Varela Round"/>
              </a:rPr>
              <a:t>פלוטוב</a:t>
            </a:r>
            <a:r>
              <a:rPr lang="he-IL" kern="0" dirty="0">
                <a:latin typeface="Varela Round"/>
                <a:cs typeface="Varela Round"/>
                <a:sym typeface="Varela Round"/>
              </a:rPr>
              <a:t> - מנהלת היחידה למידענות וטכנולוגיות תקשוב, האגף לחינוך קדם יסודי</a:t>
            </a:r>
          </a:p>
          <a:p>
            <a:pPr marL="0" indent="0">
              <a:buNone/>
            </a:pPr>
            <a:r>
              <a:rPr lang="he-IL" kern="0" dirty="0">
                <a:latin typeface="Varela Round"/>
                <a:cs typeface="Varela Round"/>
                <a:sym typeface="Varela Round"/>
              </a:rPr>
              <a:t>רינת אלפיה - מדריכה ארצית ללמידה מרחוק, מנהל תקשוב טכנולוגיה ומערכות מידע, האגף לחינוך קדם יסודי</a:t>
            </a: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178680807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616</TotalTime>
  <Words>168</Words>
  <Application>Microsoft Office PowerPoint</Application>
  <PresentationFormat>מותאם אישית</PresentationFormat>
  <Paragraphs>33</Paragraphs>
  <Slides>10</Slides>
  <Notes>4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10</vt:i4>
      </vt:variant>
    </vt:vector>
  </HeadingPairs>
  <TitlesOfParts>
    <vt:vector size="14" baseType="lpstr">
      <vt:lpstr>Arial</vt:lpstr>
      <vt:lpstr>Calibri</vt:lpstr>
      <vt:lpstr>Varela Round</vt:lpstr>
      <vt:lpstr>ערכת נושא Office</vt:lpstr>
      <vt:lpstr>מערכת שידורים לאומית</vt:lpstr>
      <vt:lpstr>הסיפור לבובה הופך להצגה</vt:lpstr>
      <vt:lpstr>מה נעשה היום?</vt:lpstr>
      <vt:lpstr>מה להביא?</vt:lpstr>
      <vt:lpstr>בואו נספר סיפור!</vt:lpstr>
      <vt:lpstr>מה עשינו היום?</vt:lpstr>
      <vt:lpstr>עכשיו תורכם</vt:lpstr>
      <vt:lpstr>שתפו אותנו</vt:lpstr>
      <vt:lpstr>ערכו והכינו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מערכת שידורים לאומית</dc:title>
  <dc:creator>Tzuri Mesika</dc:creator>
  <cp:lastModifiedBy>נעמה כהן-לוז</cp:lastModifiedBy>
  <cp:revision>46</cp:revision>
  <dcterms:created xsi:type="dcterms:W3CDTF">2020-03-28T15:56:54Z</dcterms:created>
  <dcterms:modified xsi:type="dcterms:W3CDTF">2020-05-25T18:37:08Z</dcterms:modified>
</cp:coreProperties>
</file>