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84" r:id="rId7"/>
    <p:sldId id="263" r:id="rId8"/>
    <p:sldId id="264" r:id="rId9"/>
    <p:sldId id="288" r:id="rId10"/>
    <p:sldId id="265" r:id="rId11"/>
    <p:sldId id="266" r:id="rId12"/>
    <p:sldId id="289" r:id="rId13"/>
    <p:sldId id="291" r:id="rId14"/>
    <p:sldId id="267" r:id="rId15"/>
    <p:sldId id="268" r:id="rId16"/>
    <p:sldId id="269" r:id="rId17"/>
    <p:sldId id="270" r:id="rId18"/>
    <p:sldId id="271" r:id="rId19"/>
    <p:sldId id="290" r:id="rId20"/>
    <p:sldId id="28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arela Round" panose="00000500000000000000" pitchFamily="2" charset="-79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U58GxMYmTEwhndbQrGgZ1+qg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7789C-F2E9-4F33-BC0A-94C0B156B8B7}">
  <a:tblStyle styleId="{98C7789C-F2E9-4F33-BC0A-94C0B156B8B7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/>
      <dgm:spPr/>
      <dgm:t>
        <a:bodyPr/>
        <a:lstStyle/>
        <a:p>
          <a:pPr rtl="1"/>
          <a:r>
            <a:rPr lang="he-IL" sz="1400" b="0" i="0"/>
            <a:t>הגדרת הבעיה</a:t>
          </a:r>
          <a:endParaRPr lang="he-IL" sz="140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48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1200"/>
        </a:p>
      </dgm:t>
    </dgm:pt>
    <dgm:pt modelId="{CB75F467-1A78-4D48-9A1D-C1A98C6ABC87}">
      <dgm:prSet custT="1"/>
      <dgm:spPr/>
      <dgm:t>
        <a:bodyPr/>
        <a:lstStyle/>
        <a:p>
          <a:pPr rtl="1"/>
          <a:r>
            <a:rPr lang="he-IL" sz="1400" b="0" i="0"/>
            <a:t>איתור מקורות </a:t>
          </a:r>
          <a:endParaRPr lang="he-IL" sz="14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48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1200"/>
        </a:p>
      </dgm:t>
    </dgm:pt>
    <dgm:pt modelId="{88E708C6-FA43-4508-948A-09E9825F300B}">
      <dgm:prSet custT="1"/>
      <dgm:spPr/>
      <dgm:t>
        <a:bodyPr/>
        <a:lstStyle/>
        <a:p>
          <a:pPr rtl="1"/>
          <a:r>
            <a:rPr lang="he-IL" sz="1400" b="0" i="0" dirty="0"/>
            <a:t>אחזור </a:t>
          </a:r>
          <a:r>
            <a:rPr lang="he-IL" sz="1400" b="0" i="0" dirty="0" err="1"/>
            <a:t>ואיחסון</a:t>
          </a:r>
          <a:r>
            <a:rPr lang="he-IL" sz="1400" b="0" i="0" dirty="0"/>
            <a:t> נתונים</a:t>
          </a:r>
          <a:endParaRPr lang="he-IL" sz="14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48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1200"/>
        </a:p>
      </dgm:t>
    </dgm:pt>
    <dgm:pt modelId="{44FA4AAF-EBD4-46C9-81D4-D4F11A0AA954}">
      <dgm:prSet custT="1"/>
      <dgm:spPr/>
      <dgm:t>
        <a:bodyPr/>
        <a:lstStyle/>
        <a:p>
          <a:pPr rtl="1"/>
          <a:r>
            <a:rPr lang="he-IL" sz="1400" b="0" i="0" dirty="0"/>
            <a:t>עיבוד ואינטגרציה של הנתונים</a:t>
          </a:r>
          <a:endParaRPr lang="he-IL" sz="14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48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1200"/>
        </a:p>
      </dgm:t>
    </dgm:pt>
    <dgm:pt modelId="{91BB15F7-CA4D-4295-AD15-0E3D794BEB38}">
      <dgm:prSet custT="1"/>
      <dgm:spPr/>
      <dgm:t>
        <a:bodyPr/>
        <a:lstStyle/>
        <a:p>
          <a:pPr rtl="1"/>
          <a:r>
            <a:rPr lang="he-IL" sz="1400" b="0" i="0"/>
            <a:t>כריית מידע</a:t>
          </a:r>
          <a:endParaRPr lang="he-IL" sz="14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48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1200"/>
        </a:p>
      </dgm:t>
    </dgm:pt>
    <dgm:pt modelId="{0B8F32C6-9A42-4F43-849B-A121B1C27748}">
      <dgm:prSet custT="1"/>
      <dgm:spPr/>
      <dgm:t>
        <a:bodyPr/>
        <a:lstStyle/>
        <a:p>
          <a:pPr rtl="1"/>
          <a:r>
            <a:rPr lang="he-IL" sz="1400" b="0" i="0"/>
            <a:t>ניתוח נתונים ומידע</a:t>
          </a:r>
          <a:endParaRPr lang="he-IL" sz="140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48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1200"/>
        </a:p>
      </dgm:t>
    </dgm:pt>
    <dgm:pt modelId="{E5084F5C-4210-46A1-8E5F-DADEF4F40C0E}">
      <dgm:prSet custT="1"/>
      <dgm:spPr/>
      <dgm:t>
        <a:bodyPr/>
        <a:lstStyle/>
        <a:p>
          <a:pPr rtl="1"/>
          <a:r>
            <a:rPr lang="he-IL" sz="1400" b="0" i="0"/>
            <a:t>הצגת מידע</a:t>
          </a:r>
          <a:endParaRPr lang="he-IL" sz="140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48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1200"/>
        </a:p>
      </dgm:t>
    </dgm:pt>
    <dgm:pt modelId="{A9A2C982-BBAC-4469-B310-B311FB598874}">
      <dgm:prSet custT="1"/>
      <dgm:spPr/>
      <dgm:t>
        <a:bodyPr/>
        <a:lstStyle/>
        <a:p>
          <a:pPr rtl="1"/>
          <a:r>
            <a:rPr lang="he-IL" sz="1400" b="0" i="0"/>
            <a:t>קבלת החלטות </a:t>
          </a:r>
          <a:endParaRPr lang="he-IL" sz="140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48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1200"/>
        </a:p>
      </dgm:t>
    </dgm:pt>
    <dgm:pt modelId="{B7C16596-11B1-41EE-A9CA-8B3139DC7A23}">
      <dgm:prSet custT="1"/>
      <dgm:spPr/>
      <dgm:t>
        <a:bodyPr/>
        <a:lstStyle/>
        <a:p>
          <a:pPr rtl="1"/>
          <a:r>
            <a:rPr lang="he-IL" sz="1400" b="0" i="0"/>
            <a:t>ניהול הידע </a:t>
          </a:r>
          <a:endParaRPr lang="he-IL" sz="14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48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12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/>
      <dgm:spPr/>
      <dgm:t>
        <a:bodyPr/>
        <a:lstStyle/>
        <a:p>
          <a:pPr rtl="1"/>
          <a:r>
            <a:rPr lang="he-IL" sz="800" b="0" i="0"/>
            <a:t>הגדרת הבעיה</a:t>
          </a:r>
          <a:endParaRPr lang="he-IL" sz="80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24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700"/>
        </a:p>
      </dgm:t>
    </dgm:pt>
    <dgm:pt modelId="{CB75F467-1A78-4D48-9A1D-C1A98C6ABC87}">
      <dgm:prSet custT="1"/>
      <dgm:spPr/>
      <dgm:t>
        <a:bodyPr/>
        <a:lstStyle/>
        <a:p>
          <a:pPr rtl="1"/>
          <a:r>
            <a:rPr lang="he-IL" sz="800" b="0" i="0"/>
            <a:t>איתור מקורות </a:t>
          </a:r>
          <a:endParaRPr lang="he-IL" sz="8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24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700"/>
        </a:p>
      </dgm:t>
    </dgm:pt>
    <dgm:pt modelId="{88E708C6-FA43-4508-948A-09E9825F300B}">
      <dgm:prSet custT="1"/>
      <dgm:spPr/>
      <dgm:t>
        <a:bodyPr/>
        <a:lstStyle/>
        <a:p>
          <a:pPr rtl="1"/>
          <a:r>
            <a:rPr lang="he-IL" sz="800" b="0" i="0" dirty="0"/>
            <a:t>אחזור </a:t>
          </a:r>
          <a:r>
            <a:rPr lang="he-IL" sz="800" b="0" i="0" dirty="0" err="1"/>
            <a:t>ואיחסון</a:t>
          </a:r>
          <a:r>
            <a:rPr lang="he-IL" sz="800" b="0" i="0" dirty="0"/>
            <a:t> נתונים</a:t>
          </a:r>
          <a:endParaRPr lang="he-IL" sz="8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24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700"/>
        </a:p>
      </dgm:t>
    </dgm:pt>
    <dgm:pt modelId="{44FA4AAF-EBD4-46C9-81D4-D4F11A0AA954}">
      <dgm:prSet custT="1"/>
      <dgm:spPr/>
      <dgm:t>
        <a:bodyPr/>
        <a:lstStyle/>
        <a:p>
          <a:pPr rtl="1"/>
          <a:r>
            <a:rPr lang="he-IL" sz="800" b="0" i="0" dirty="0"/>
            <a:t>עיבוד ואינטגרציה של הנתונים</a:t>
          </a:r>
          <a:endParaRPr lang="he-IL" sz="8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24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700"/>
        </a:p>
      </dgm:t>
    </dgm:pt>
    <dgm:pt modelId="{91BB15F7-CA4D-4295-AD15-0E3D794BEB38}">
      <dgm:prSet custT="1"/>
      <dgm:spPr/>
      <dgm:t>
        <a:bodyPr/>
        <a:lstStyle/>
        <a:p>
          <a:pPr rtl="1"/>
          <a:r>
            <a:rPr lang="he-IL" sz="800" b="0" i="0"/>
            <a:t>כריית מידע</a:t>
          </a:r>
          <a:endParaRPr lang="he-IL" sz="8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24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700"/>
        </a:p>
      </dgm:t>
    </dgm:pt>
    <dgm:pt modelId="{0B8F32C6-9A42-4F43-849B-A121B1C27748}">
      <dgm:prSet custT="1"/>
      <dgm:spPr/>
      <dgm:t>
        <a:bodyPr/>
        <a:lstStyle/>
        <a:p>
          <a:pPr rtl="1"/>
          <a:r>
            <a:rPr lang="he-IL" sz="800" b="0" i="0"/>
            <a:t>ניתוח נתונים ומידע</a:t>
          </a:r>
          <a:endParaRPr lang="he-IL" sz="80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24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700"/>
        </a:p>
      </dgm:t>
    </dgm:pt>
    <dgm:pt modelId="{E5084F5C-4210-46A1-8E5F-DADEF4F40C0E}">
      <dgm:prSet custT="1"/>
      <dgm:spPr/>
      <dgm:t>
        <a:bodyPr/>
        <a:lstStyle/>
        <a:p>
          <a:pPr rtl="1"/>
          <a:r>
            <a:rPr lang="he-IL" sz="800" b="0" i="0"/>
            <a:t>הצגת מידע</a:t>
          </a:r>
          <a:endParaRPr lang="he-IL" sz="80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24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700"/>
        </a:p>
      </dgm:t>
    </dgm:pt>
    <dgm:pt modelId="{A9A2C982-BBAC-4469-B310-B311FB59887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800" b="0" i="0" dirty="0"/>
            <a:t>קבלת החלטות </a:t>
          </a:r>
          <a:endParaRPr lang="he-IL" sz="800" dirty="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24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700"/>
        </a:p>
      </dgm:t>
    </dgm:pt>
    <dgm:pt modelId="{B7C16596-11B1-41EE-A9CA-8B3139DC7A23}">
      <dgm:prSet custT="1"/>
      <dgm:spPr/>
      <dgm:t>
        <a:bodyPr/>
        <a:lstStyle/>
        <a:p>
          <a:pPr rtl="1"/>
          <a:r>
            <a:rPr lang="he-IL" sz="800" b="0" i="0"/>
            <a:t>ניהול הידע </a:t>
          </a:r>
          <a:endParaRPr lang="he-IL" sz="8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24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7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/>
      <dgm:spPr/>
      <dgm:t>
        <a:bodyPr/>
        <a:lstStyle/>
        <a:p>
          <a:pPr rtl="1"/>
          <a:r>
            <a:rPr lang="he-IL" sz="800" b="0" i="0"/>
            <a:t>הגדרת הבעיה</a:t>
          </a:r>
          <a:endParaRPr lang="he-IL" sz="80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24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700"/>
        </a:p>
      </dgm:t>
    </dgm:pt>
    <dgm:pt modelId="{CB75F467-1A78-4D48-9A1D-C1A98C6ABC87}">
      <dgm:prSet custT="1"/>
      <dgm:spPr/>
      <dgm:t>
        <a:bodyPr/>
        <a:lstStyle/>
        <a:p>
          <a:pPr rtl="1"/>
          <a:r>
            <a:rPr lang="he-IL" sz="800" b="0" i="0"/>
            <a:t>איתור מקורות </a:t>
          </a:r>
          <a:endParaRPr lang="he-IL" sz="8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24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700"/>
        </a:p>
      </dgm:t>
    </dgm:pt>
    <dgm:pt modelId="{88E708C6-FA43-4508-948A-09E9825F300B}">
      <dgm:prSet custT="1"/>
      <dgm:spPr/>
      <dgm:t>
        <a:bodyPr/>
        <a:lstStyle/>
        <a:p>
          <a:pPr rtl="1"/>
          <a:r>
            <a:rPr lang="he-IL" sz="800" b="0" i="0" dirty="0"/>
            <a:t>אחזור </a:t>
          </a:r>
          <a:r>
            <a:rPr lang="he-IL" sz="800" b="0" i="0" dirty="0" err="1"/>
            <a:t>ואיחסון</a:t>
          </a:r>
          <a:r>
            <a:rPr lang="he-IL" sz="800" b="0" i="0" dirty="0"/>
            <a:t> נתונים</a:t>
          </a:r>
          <a:endParaRPr lang="he-IL" sz="8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24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700"/>
        </a:p>
      </dgm:t>
    </dgm:pt>
    <dgm:pt modelId="{44FA4AAF-EBD4-46C9-81D4-D4F11A0AA954}">
      <dgm:prSet custT="1"/>
      <dgm:spPr/>
      <dgm:t>
        <a:bodyPr/>
        <a:lstStyle/>
        <a:p>
          <a:pPr rtl="1"/>
          <a:r>
            <a:rPr lang="he-IL" sz="800" b="0" i="0" dirty="0"/>
            <a:t>עיבוד ואינטגרציה של הנתונים</a:t>
          </a:r>
          <a:endParaRPr lang="he-IL" sz="8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24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700"/>
        </a:p>
      </dgm:t>
    </dgm:pt>
    <dgm:pt modelId="{91BB15F7-CA4D-4295-AD15-0E3D794BEB38}">
      <dgm:prSet custT="1"/>
      <dgm:spPr/>
      <dgm:t>
        <a:bodyPr/>
        <a:lstStyle/>
        <a:p>
          <a:pPr rtl="1"/>
          <a:r>
            <a:rPr lang="he-IL" sz="800" b="0" i="0"/>
            <a:t>כריית מידע</a:t>
          </a:r>
          <a:endParaRPr lang="he-IL" sz="8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24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700"/>
        </a:p>
      </dgm:t>
    </dgm:pt>
    <dgm:pt modelId="{0B8F32C6-9A42-4F43-849B-A121B1C27748}">
      <dgm:prSet custT="1"/>
      <dgm:spPr/>
      <dgm:t>
        <a:bodyPr/>
        <a:lstStyle/>
        <a:p>
          <a:pPr rtl="1"/>
          <a:r>
            <a:rPr lang="he-IL" sz="800" b="0" i="0"/>
            <a:t>ניתוח נתונים ומידע</a:t>
          </a:r>
          <a:endParaRPr lang="he-IL" sz="80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24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700"/>
        </a:p>
      </dgm:t>
    </dgm:pt>
    <dgm:pt modelId="{E5084F5C-4210-46A1-8E5F-DADEF4F40C0E}">
      <dgm:prSet custT="1"/>
      <dgm:spPr/>
      <dgm:t>
        <a:bodyPr/>
        <a:lstStyle/>
        <a:p>
          <a:pPr rtl="1"/>
          <a:r>
            <a:rPr lang="he-IL" sz="800" b="0" i="0"/>
            <a:t>הצגת מידע</a:t>
          </a:r>
          <a:endParaRPr lang="he-IL" sz="80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24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700"/>
        </a:p>
      </dgm:t>
    </dgm:pt>
    <dgm:pt modelId="{A9A2C982-BBAC-4469-B310-B311FB598874}">
      <dgm:prSet custT="1"/>
      <dgm:spPr/>
      <dgm:t>
        <a:bodyPr/>
        <a:lstStyle/>
        <a:p>
          <a:pPr rtl="1"/>
          <a:r>
            <a:rPr lang="he-IL" sz="800" b="0" i="0"/>
            <a:t>קבלת החלטות </a:t>
          </a:r>
          <a:endParaRPr lang="he-IL" sz="80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24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700"/>
        </a:p>
      </dgm:t>
    </dgm:pt>
    <dgm:pt modelId="{B7C16596-11B1-41EE-A9CA-8B3139DC7A2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800" b="0" i="0"/>
            <a:t>ניהול הידע </a:t>
          </a:r>
          <a:endParaRPr lang="he-IL" sz="8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24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7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3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/>
      <dgm:spPr>
        <a:solidFill>
          <a:schemeClr val="tx1"/>
        </a:solidFill>
      </dgm:spPr>
      <dgm:t>
        <a:bodyPr/>
        <a:lstStyle/>
        <a:p>
          <a:pPr rtl="1"/>
          <a:r>
            <a:rPr lang="he-IL" b="0" i="0"/>
            <a:t>הגדרת הבעיה</a:t>
          </a:r>
          <a:endParaRPr lang="he-IL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/>
        </a:p>
      </dgm:t>
    </dgm:pt>
    <dgm:pt modelId="{EF961009-6872-4B7D-A2CA-AE52E37D8CCE}" type="sibTrans" cxnId="{BD344DD0-0BDA-480C-A0CD-2BDD8FB13893}">
      <dgm:prSet/>
      <dgm:spPr/>
      <dgm:t>
        <a:bodyPr/>
        <a:lstStyle/>
        <a:p>
          <a:pPr rtl="1"/>
          <a:endParaRPr lang="he-IL"/>
        </a:p>
      </dgm:t>
    </dgm:pt>
    <dgm:pt modelId="{CB75F467-1A78-4D48-9A1D-C1A98C6ABC87}">
      <dgm:prSet/>
      <dgm:spPr>
        <a:solidFill>
          <a:schemeClr val="tx1"/>
        </a:solidFill>
      </dgm:spPr>
      <dgm:t>
        <a:bodyPr/>
        <a:lstStyle/>
        <a:p>
          <a:pPr rtl="1"/>
          <a:r>
            <a:rPr lang="he-IL" b="0" i="0"/>
            <a:t>איתור מקורות </a:t>
          </a:r>
          <a:endParaRPr lang="he-IL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/>
        </a:p>
      </dgm:t>
    </dgm:pt>
    <dgm:pt modelId="{351E3415-1D69-4782-87AF-B941803880D9}" type="sibTrans" cxnId="{8EB746B7-2E4C-42B2-A4F7-068F9E375BCA}">
      <dgm:prSet/>
      <dgm:spPr/>
      <dgm:t>
        <a:bodyPr/>
        <a:lstStyle/>
        <a:p>
          <a:pPr rtl="1"/>
          <a:endParaRPr lang="he-IL"/>
        </a:p>
      </dgm:t>
    </dgm:pt>
    <dgm:pt modelId="{88E708C6-FA43-4508-948A-09E9825F300B}">
      <dgm:prSet/>
      <dgm:spPr>
        <a:solidFill>
          <a:schemeClr val="tx1"/>
        </a:solidFill>
      </dgm:spPr>
      <dgm:t>
        <a:bodyPr/>
        <a:lstStyle/>
        <a:p>
          <a:pPr rtl="1"/>
          <a:r>
            <a:rPr lang="he-IL" b="0" i="0" dirty="0"/>
            <a:t>אחזור </a:t>
          </a:r>
          <a:r>
            <a:rPr lang="he-IL" b="0" i="0" dirty="0" err="1"/>
            <a:t>ואיחסון</a:t>
          </a:r>
          <a:r>
            <a:rPr lang="he-IL" b="0" i="0" dirty="0"/>
            <a:t> נתונים</a:t>
          </a:r>
          <a:endParaRPr lang="he-IL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/>
        </a:p>
      </dgm:t>
    </dgm:pt>
    <dgm:pt modelId="{9841930C-3217-4E34-83AB-DC0D74AEEC69}" type="sibTrans" cxnId="{87C98CC8-3A95-496A-B3A3-19ACBC9DE605}">
      <dgm:prSet/>
      <dgm:spPr/>
      <dgm:t>
        <a:bodyPr/>
        <a:lstStyle/>
        <a:p>
          <a:pPr rtl="1"/>
          <a:endParaRPr lang="he-IL"/>
        </a:p>
      </dgm:t>
    </dgm:pt>
    <dgm:pt modelId="{44FA4AAF-EBD4-46C9-81D4-D4F11A0AA954}">
      <dgm:prSet/>
      <dgm:spPr>
        <a:solidFill>
          <a:schemeClr val="tx1"/>
        </a:solidFill>
      </dgm:spPr>
      <dgm:t>
        <a:bodyPr/>
        <a:lstStyle/>
        <a:p>
          <a:pPr rtl="1"/>
          <a:r>
            <a:rPr lang="he-IL" b="0" i="0" dirty="0"/>
            <a:t>עיבוד ואינטגרציה של הנתונים</a:t>
          </a:r>
          <a:endParaRPr lang="he-IL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/>
        </a:p>
      </dgm:t>
    </dgm:pt>
    <dgm:pt modelId="{FF02356E-CB82-4524-BCF4-A8DC768FDBD0}" type="sibTrans" cxnId="{B7F1771B-A699-42AF-9578-3DE237C88DD2}">
      <dgm:prSet/>
      <dgm:spPr/>
      <dgm:t>
        <a:bodyPr/>
        <a:lstStyle/>
        <a:p>
          <a:pPr rtl="1"/>
          <a:endParaRPr lang="he-IL"/>
        </a:p>
      </dgm:t>
    </dgm:pt>
    <dgm:pt modelId="{91BB15F7-CA4D-4295-AD15-0E3D794BEB3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כריית מידע</a:t>
          </a:r>
          <a:endParaRPr lang="he-IL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/>
        </a:p>
      </dgm:t>
    </dgm:pt>
    <dgm:pt modelId="{5E277F20-15D0-45BA-AF78-2D7D2EF34BD3}" type="sibTrans" cxnId="{36B98E9B-BE1B-4C40-88A3-A9764979EE86}">
      <dgm:prSet/>
      <dgm:spPr/>
      <dgm:t>
        <a:bodyPr/>
        <a:lstStyle/>
        <a:p>
          <a:pPr rtl="1"/>
          <a:endParaRPr lang="he-IL"/>
        </a:p>
      </dgm:t>
    </dgm:pt>
    <dgm:pt modelId="{0B8F32C6-9A42-4F43-849B-A121B1C2774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ניתוח נתונים ומידע</a:t>
          </a:r>
          <a:endParaRPr lang="he-IL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/>
        </a:p>
      </dgm:t>
    </dgm:pt>
    <dgm:pt modelId="{D693AD9A-A5D9-414C-A48F-5316E8120463}" type="sibTrans" cxnId="{C6EC6A42-46C7-453C-93C6-FA25C728E4EE}">
      <dgm:prSet/>
      <dgm:spPr/>
      <dgm:t>
        <a:bodyPr/>
        <a:lstStyle/>
        <a:p>
          <a:pPr rtl="1"/>
          <a:endParaRPr lang="he-IL"/>
        </a:p>
      </dgm:t>
    </dgm:pt>
    <dgm:pt modelId="{E5084F5C-4210-46A1-8E5F-DADEF4F40C0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הצגת מידע</a:t>
          </a:r>
          <a:endParaRPr lang="he-IL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/>
        </a:p>
      </dgm:t>
    </dgm:pt>
    <dgm:pt modelId="{24C962B7-AFF0-4869-B839-98FC677B3EF3}" type="sibTrans" cxnId="{94D44220-6F7F-42DF-AF37-26A6466DB596}">
      <dgm:prSet/>
      <dgm:spPr/>
      <dgm:t>
        <a:bodyPr/>
        <a:lstStyle/>
        <a:p>
          <a:pPr rtl="1"/>
          <a:endParaRPr lang="he-IL"/>
        </a:p>
      </dgm:t>
    </dgm:pt>
    <dgm:pt modelId="{A9A2C982-BBAC-4469-B310-B311FB59887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קבלת החלטות </a:t>
          </a:r>
          <a:endParaRPr lang="he-IL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/>
        </a:p>
      </dgm:t>
    </dgm:pt>
    <dgm:pt modelId="{DE3F382C-6F11-4A86-B7DE-007658AA527B}" type="sibTrans" cxnId="{33F7DF8A-4E32-4B37-9269-411D67B3EB5A}">
      <dgm:prSet/>
      <dgm:spPr/>
      <dgm:t>
        <a:bodyPr/>
        <a:lstStyle/>
        <a:p>
          <a:pPr rtl="1"/>
          <a:endParaRPr lang="he-IL"/>
        </a:p>
      </dgm:t>
    </dgm:pt>
    <dgm:pt modelId="{B7C16596-11B1-41EE-A9CA-8B3139DC7A2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ניהול הידע </a:t>
          </a:r>
          <a:endParaRPr lang="he-IL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/>
        </a:p>
      </dgm:t>
    </dgm:pt>
    <dgm:pt modelId="{BA7314DC-EDD5-4F2B-9BF3-4EF3F0F6C188}" type="sibTrans" cxnId="{E0DCEB42-5FD4-4442-93E1-6EA7312DA26D}">
      <dgm:prSet/>
      <dgm:spPr/>
      <dgm:t>
        <a:bodyPr/>
        <a:lstStyle/>
        <a:p>
          <a:pPr rtl="1"/>
          <a:endParaRPr lang="he-IL"/>
        </a:p>
      </dgm:t>
    </dgm:pt>
    <dgm:pt modelId="{9723A532-8ACD-40E1-A32C-47A8A899C784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82150A74-B22F-46CD-A11A-3A35CF9FCFB7}" type="pres">
      <dgm:prSet presAssocID="{A6C268C9-23D2-4077-9448-A7378F5FEC5B}" presName="cycle" presStyleCnt="0"/>
      <dgm:spPr/>
    </dgm:pt>
    <dgm:pt modelId="{7BF5F3CF-DFB2-4EAD-9EC3-00ABBE502DB8}" type="pres">
      <dgm:prSet presAssocID="{8149BFE3-29EC-479F-9F7B-C75A746AF3FF}" presName="nodeFirstNode" presStyleLbl="node1" presStyleIdx="0" presStyleCnt="9">
        <dgm:presLayoutVars>
          <dgm:bulletEnabled val="1"/>
        </dgm:presLayoutVars>
      </dgm:prSet>
      <dgm:spPr/>
    </dgm:pt>
    <dgm:pt modelId="{B66E56A5-6311-4E85-A08B-7981F41AFE22}" type="pres">
      <dgm:prSet presAssocID="{EF961009-6872-4B7D-A2CA-AE52E37D8CCE}" presName="sibTransFirstNode" presStyleLbl="bgShp" presStyleIdx="0" presStyleCnt="1"/>
      <dgm:spPr/>
    </dgm:pt>
    <dgm:pt modelId="{18943B7F-41F3-4FB1-B542-AC370AA49586}" type="pres">
      <dgm:prSet presAssocID="{CB75F467-1A78-4D48-9A1D-C1A98C6ABC87}" presName="nodeFollowingNodes" presStyleLbl="node1" presStyleIdx="1" presStyleCnt="9">
        <dgm:presLayoutVars>
          <dgm:bulletEnabled val="1"/>
        </dgm:presLayoutVars>
      </dgm:prSet>
      <dgm:spPr/>
    </dgm:pt>
    <dgm:pt modelId="{2DC8D5CD-C11C-4FDB-999E-1A3FD5A467EB}" type="pres">
      <dgm:prSet presAssocID="{88E708C6-FA43-4508-948A-09E9825F300B}" presName="nodeFollowingNodes" presStyleLbl="node1" presStyleIdx="2" presStyleCnt="9">
        <dgm:presLayoutVars>
          <dgm:bulletEnabled val="1"/>
        </dgm:presLayoutVars>
      </dgm:prSet>
      <dgm:spPr/>
    </dgm:pt>
    <dgm:pt modelId="{3FD1B008-1F95-44F9-B46E-11B3AC0F4B27}" type="pres">
      <dgm:prSet presAssocID="{44FA4AAF-EBD4-46C9-81D4-D4F11A0AA954}" presName="nodeFollowingNodes" presStyleLbl="node1" presStyleIdx="3" presStyleCnt="9">
        <dgm:presLayoutVars>
          <dgm:bulletEnabled val="1"/>
        </dgm:presLayoutVars>
      </dgm:prSet>
      <dgm:spPr/>
    </dgm:pt>
    <dgm:pt modelId="{805ADBAE-DE6C-48C3-BD02-2DD3302DF9E2}" type="pres">
      <dgm:prSet presAssocID="{91BB15F7-CA4D-4295-AD15-0E3D794BEB38}" presName="nodeFollowingNodes" presStyleLbl="node1" presStyleIdx="4" presStyleCnt="9">
        <dgm:presLayoutVars>
          <dgm:bulletEnabled val="1"/>
        </dgm:presLayoutVars>
      </dgm:prSet>
      <dgm:spPr/>
    </dgm:pt>
    <dgm:pt modelId="{69DE51E6-4043-4766-8677-BCD21D1D84D8}" type="pres">
      <dgm:prSet presAssocID="{0B8F32C6-9A42-4F43-849B-A121B1C27748}" presName="nodeFollowingNodes" presStyleLbl="node1" presStyleIdx="5" presStyleCnt="9">
        <dgm:presLayoutVars>
          <dgm:bulletEnabled val="1"/>
        </dgm:presLayoutVars>
      </dgm:prSet>
      <dgm:spPr/>
    </dgm:pt>
    <dgm:pt modelId="{292CCF27-6950-4E30-81EF-8E110F315AE7}" type="pres">
      <dgm:prSet presAssocID="{E5084F5C-4210-46A1-8E5F-DADEF4F40C0E}" presName="nodeFollowingNodes" presStyleLbl="node1" presStyleIdx="6" presStyleCnt="9">
        <dgm:presLayoutVars>
          <dgm:bulletEnabled val="1"/>
        </dgm:presLayoutVars>
      </dgm:prSet>
      <dgm:spPr/>
    </dgm:pt>
    <dgm:pt modelId="{C8AFA4AE-0D1D-4E3A-8CBE-0C0499B8BA62}" type="pres">
      <dgm:prSet presAssocID="{A9A2C982-BBAC-4469-B310-B311FB598874}" presName="nodeFollowingNodes" presStyleLbl="node1" presStyleIdx="7" presStyleCnt="9">
        <dgm:presLayoutVars>
          <dgm:bulletEnabled val="1"/>
        </dgm:presLayoutVars>
      </dgm:prSet>
      <dgm:spPr/>
    </dgm:pt>
    <dgm:pt modelId="{3E575E06-3853-43F0-9333-905951031874}" type="pres">
      <dgm:prSet presAssocID="{B7C16596-11B1-41EE-A9CA-8B3139DC7A23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78501902-B1B9-41C9-ACF8-8ECDE7134D09}" type="presOf" srcId="{EF961009-6872-4B7D-A2CA-AE52E37D8CCE}" destId="{B66E56A5-6311-4E85-A08B-7981F41AFE22}" srcOrd="0" destOrd="0" presId="urn:microsoft.com/office/officeart/2005/8/layout/cycle3"/>
    <dgm:cxn modelId="{24496A13-A80A-4B36-8566-4559D6463A71}" type="presOf" srcId="{E5084F5C-4210-46A1-8E5F-DADEF4F40C0E}" destId="{292CCF27-6950-4E30-81EF-8E110F315AE7}" srcOrd="0" destOrd="0" presId="urn:microsoft.com/office/officeart/2005/8/layout/cycle3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CB99562-3569-4D41-A0DE-F6B3C6884DC8}" type="presOf" srcId="{CB75F467-1A78-4D48-9A1D-C1A98C6ABC87}" destId="{18943B7F-41F3-4FB1-B542-AC370AA49586}" srcOrd="0" destOrd="0" presId="urn:microsoft.com/office/officeart/2005/8/layout/cycle3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43E01D66-1FF5-4529-9510-1AAD2E8EE078}" type="presOf" srcId="{B7C16596-11B1-41EE-A9CA-8B3139DC7A23}" destId="{3E575E06-3853-43F0-9333-905951031874}" srcOrd="0" destOrd="0" presId="urn:microsoft.com/office/officeart/2005/8/layout/cycle3"/>
    <dgm:cxn modelId="{8F3A4E7E-65D9-4D3E-B8D6-5B5A8D04D58F}" type="presOf" srcId="{A9A2C982-BBAC-4469-B310-B311FB598874}" destId="{C8AFA4AE-0D1D-4E3A-8CBE-0C0499B8BA62}" srcOrd="0" destOrd="0" presId="urn:microsoft.com/office/officeart/2005/8/layout/cycle3"/>
    <dgm:cxn modelId="{89212485-9385-4166-86E1-DC3D7C3077E4}" type="presOf" srcId="{8149BFE3-29EC-479F-9F7B-C75A746AF3FF}" destId="{7BF5F3CF-DFB2-4EAD-9EC3-00ABBE502DB8}" srcOrd="0" destOrd="0" presId="urn:microsoft.com/office/officeart/2005/8/layout/cycle3"/>
    <dgm:cxn modelId="{629D0486-AA5B-4A84-8884-B892F596950D}" type="presOf" srcId="{91BB15F7-CA4D-4295-AD15-0E3D794BEB38}" destId="{805ADBAE-DE6C-48C3-BD02-2DD3302DF9E2}" srcOrd="0" destOrd="0" presId="urn:microsoft.com/office/officeart/2005/8/layout/cycle3"/>
    <dgm:cxn modelId="{8A928A87-72FD-4ACF-882B-AF6FFACEFCB6}" type="presOf" srcId="{88E708C6-FA43-4508-948A-09E9825F300B}" destId="{2DC8D5CD-C11C-4FDB-999E-1A3FD5A467EB}" srcOrd="0" destOrd="0" presId="urn:microsoft.com/office/officeart/2005/8/layout/cycle3"/>
    <dgm:cxn modelId="{9889F389-52F6-4C9A-B564-27F16F44E46E}" type="presOf" srcId="{0B8F32C6-9A42-4F43-849B-A121B1C27748}" destId="{69DE51E6-4043-4766-8677-BCD21D1D84D8}" srcOrd="0" destOrd="0" presId="urn:microsoft.com/office/officeart/2005/8/layout/cycle3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67B796B2-4C89-440F-B5BB-302237D506F5}" type="presOf" srcId="{A6C268C9-23D2-4077-9448-A7378F5FEC5B}" destId="{9723A532-8ACD-40E1-A32C-47A8A899C784}" srcOrd="0" destOrd="0" presId="urn:microsoft.com/office/officeart/2005/8/layout/cycle3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5F6D6AD9-727D-4173-84A0-D1438F31240A}" type="presOf" srcId="{44FA4AAF-EBD4-46C9-81D4-D4F11A0AA954}" destId="{3FD1B008-1F95-44F9-B46E-11B3AC0F4B27}" srcOrd="0" destOrd="0" presId="urn:microsoft.com/office/officeart/2005/8/layout/cycle3"/>
    <dgm:cxn modelId="{07A08875-D763-4933-B7F7-E579E0D3C514}" type="presParOf" srcId="{9723A532-8ACD-40E1-A32C-47A8A899C784}" destId="{82150A74-B22F-46CD-A11A-3A35CF9FCFB7}" srcOrd="0" destOrd="0" presId="urn:microsoft.com/office/officeart/2005/8/layout/cycle3"/>
    <dgm:cxn modelId="{9BE88EE8-8EAB-411F-8DB3-86D181F7C179}" type="presParOf" srcId="{82150A74-B22F-46CD-A11A-3A35CF9FCFB7}" destId="{7BF5F3CF-DFB2-4EAD-9EC3-00ABBE502DB8}" srcOrd="0" destOrd="0" presId="urn:microsoft.com/office/officeart/2005/8/layout/cycle3"/>
    <dgm:cxn modelId="{B4159E45-742A-4D72-B667-63576C481B68}" type="presParOf" srcId="{82150A74-B22F-46CD-A11A-3A35CF9FCFB7}" destId="{B66E56A5-6311-4E85-A08B-7981F41AFE22}" srcOrd="1" destOrd="0" presId="urn:microsoft.com/office/officeart/2005/8/layout/cycle3"/>
    <dgm:cxn modelId="{720A97EB-1886-4C85-BD6B-FBE4CAA2AE6C}" type="presParOf" srcId="{82150A74-B22F-46CD-A11A-3A35CF9FCFB7}" destId="{18943B7F-41F3-4FB1-B542-AC370AA49586}" srcOrd="2" destOrd="0" presId="urn:microsoft.com/office/officeart/2005/8/layout/cycle3"/>
    <dgm:cxn modelId="{03E9046F-5062-4B1D-B057-33713410E666}" type="presParOf" srcId="{82150A74-B22F-46CD-A11A-3A35CF9FCFB7}" destId="{2DC8D5CD-C11C-4FDB-999E-1A3FD5A467EB}" srcOrd="3" destOrd="0" presId="urn:microsoft.com/office/officeart/2005/8/layout/cycle3"/>
    <dgm:cxn modelId="{CAB09B0B-D52D-4B59-A853-349EA366A835}" type="presParOf" srcId="{82150A74-B22F-46CD-A11A-3A35CF9FCFB7}" destId="{3FD1B008-1F95-44F9-B46E-11B3AC0F4B27}" srcOrd="4" destOrd="0" presId="urn:microsoft.com/office/officeart/2005/8/layout/cycle3"/>
    <dgm:cxn modelId="{6577791F-F318-4E39-AB0C-51BC4340761A}" type="presParOf" srcId="{82150A74-B22F-46CD-A11A-3A35CF9FCFB7}" destId="{805ADBAE-DE6C-48C3-BD02-2DD3302DF9E2}" srcOrd="5" destOrd="0" presId="urn:microsoft.com/office/officeart/2005/8/layout/cycle3"/>
    <dgm:cxn modelId="{317D77B4-65AC-4D32-9F37-445BD4701EEB}" type="presParOf" srcId="{82150A74-B22F-46CD-A11A-3A35CF9FCFB7}" destId="{69DE51E6-4043-4766-8677-BCD21D1D84D8}" srcOrd="6" destOrd="0" presId="urn:microsoft.com/office/officeart/2005/8/layout/cycle3"/>
    <dgm:cxn modelId="{4FA73F8E-9DAC-44FF-B6A1-EF26D8021B07}" type="presParOf" srcId="{82150A74-B22F-46CD-A11A-3A35CF9FCFB7}" destId="{292CCF27-6950-4E30-81EF-8E110F315AE7}" srcOrd="7" destOrd="0" presId="urn:microsoft.com/office/officeart/2005/8/layout/cycle3"/>
    <dgm:cxn modelId="{272C50AE-9E71-4A51-A82D-5CD1F29CA7A7}" type="presParOf" srcId="{82150A74-B22F-46CD-A11A-3A35CF9FCFB7}" destId="{C8AFA4AE-0D1D-4E3A-8CBE-0C0499B8BA62}" srcOrd="8" destOrd="0" presId="urn:microsoft.com/office/officeart/2005/8/layout/cycle3"/>
    <dgm:cxn modelId="{3B5F0E67-FFD3-4BC1-AA9B-596CA33E4756}" type="presParOf" srcId="{82150A74-B22F-46CD-A11A-3A35CF9FCFB7}" destId="{3E575E06-3853-43F0-9333-905951031874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800" b="0" i="0" dirty="0"/>
            <a:t>הגדרת הבעיה</a:t>
          </a:r>
          <a:endParaRPr lang="he-IL" sz="800" dirty="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24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700"/>
        </a:p>
      </dgm:t>
    </dgm:pt>
    <dgm:pt modelId="{CB75F467-1A78-4D48-9A1D-C1A98C6ABC87}">
      <dgm:prSet custT="1"/>
      <dgm:spPr/>
      <dgm:t>
        <a:bodyPr/>
        <a:lstStyle/>
        <a:p>
          <a:pPr rtl="1"/>
          <a:r>
            <a:rPr lang="he-IL" sz="800" b="0" i="0"/>
            <a:t>איתור מקורות </a:t>
          </a:r>
          <a:endParaRPr lang="he-IL" sz="8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24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700"/>
        </a:p>
      </dgm:t>
    </dgm:pt>
    <dgm:pt modelId="{88E708C6-FA43-4508-948A-09E9825F300B}">
      <dgm:prSet custT="1"/>
      <dgm:spPr/>
      <dgm:t>
        <a:bodyPr/>
        <a:lstStyle/>
        <a:p>
          <a:pPr rtl="1"/>
          <a:r>
            <a:rPr lang="he-IL" sz="800" b="0" i="0" dirty="0"/>
            <a:t>אחזור </a:t>
          </a:r>
          <a:r>
            <a:rPr lang="he-IL" sz="800" b="0" i="0" dirty="0" err="1"/>
            <a:t>ואיחסון</a:t>
          </a:r>
          <a:r>
            <a:rPr lang="he-IL" sz="800" b="0" i="0" dirty="0"/>
            <a:t> נתונים</a:t>
          </a:r>
          <a:endParaRPr lang="he-IL" sz="8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24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700"/>
        </a:p>
      </dgm:t>
    </dgm:pt>
    <dgm:pt modelId="{44FA4AAF-EBD4-46C9-81D4-D4F11A0AA954}">
      <dgm:prSet custT="1"/>
      <dgm:spPr/>
      <dgm:t>
        <a:bodyPr/>
        <a:lstStyle/>
        <a:p>
          <a:pPr rtl="1"/>
          <a:r>
            <a:rPr lang="he-IL" sz="800" b="0" i="0" dirty="0"/>
            <a:t>עיבוד ואינטגרציה של הנתונים</a:t>
          </a:r>
          <a:endParaRPr lang="he-IL" sz="8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24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700"/>
        </a:p>
      </dgm:t>
    </dgm:pt>
    <dgm:pt modelId="{91BB15F7-CA4D-4295-AD15-0E3D794BEB38}">
      <dgm:prSet custT="1"/>
      <dgm:spPr/>
      <dgm:t>
        <a:bodyPr/>
        <a:lstStyle/>
        <a:p>
          <a:pPr rtl="1"/>
          <a:r>
            <a:rPr lang="he-IL" sz="800" b="0" i="0"/>
            <a:t>כריית מידע</a:t>
          </a:r>
          <a:endParaRPr lang="he-IL" sz="8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24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700"/>
        </a:p>
      </dgm:t>
    </dgm:pt>
    <dgm:pt modelId="{0B8F32C6-9A42-4F43-849B-A121B1C27748}">
      <dgm:prSet custT="1"/>
      <dgm:spPr/>
      <dgm:t>
        <a:bodyPr/>
        <a:lstStyle/>
        <a:p>
          <a:pPr rtl="1"/>
          <a:r>
            <a:rPr lang="he-IL" sz="800" b="0" i="0"/>
            <a:t>ניתוח נתונים ומידע</a:t>
          </a:r>
          <a:endParaRPr lang="he-IL" sz="80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24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700"/>
        </a:p>
      </dgm:t>
    </dgm:pt>
    <dgm:pt modelId="{E5084F5C-4210-46A1-8E5F-DADEF4F40C0E}">
      <dgm:prSet custT="1"/>
      <dgm:spPr/>
      <dgm:t>
        <a:bodyPr/>
        <a:lstStyle/>
        <a:p>
          <a:pPr rtl="1"/>
          <a:r>
            <a:rPr lang="he-IL" sz="800" b="0" i="0"/>
            <a:t>הצגת מידע</a:t>
          </a:r>
          <a:endParaRPr lang="he-IL" sz="80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24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700"/>
        </a:p>
      </dgm:t>
    </dgm:pt>
    <dgm:pt modelId="{A9A2C982-BBAC-4469-B310-B311FB598874}">
      <dgm:prSet custT="1"/>
      <dgm:spPr/>
      <dgm:t>
        <a:bodyPr/>
        <a:lstStyle/>
        <a:p>
          <a:pPr rtl="1"/>
          <a:r>
            <a:rPr lang="he-IL" sz="800" b="0" i="0"/>
            <a:t>קבלת החלטות </a:t>
          </a:r>
          <a:endParaRPr lang="he-IL" sz="80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24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700"/>
        </a:p>
      </dgm:t>
    </dgm:pt>
    <dgm:pt modelId="{B7C16596-11B1-41EE-A9CA-8B3139DC7A23}">
      <dgm:prSet custT="1"/>
      <dgm:spPr/>
      <dgm:t>
        <a:bodyPr/>
        <a:lstStyle/>
        <a:p>
          <a:pPr rtl="1"/>
          <a:r>
            <a:rPr lang="he-IL" sz="800" b="0" i="0"/>
            <a:t>ניהול הידע </a:t>
          </a:r>
          <a:endParaRPr lang="he-IL" sz="8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24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7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/>
      <dgm:spPr/>
      <dgm:t>
        <a:bodyPr/>
        <a:lstStyle/>
        <a:p>
          <a:pPr rtl="1"/>
          <a:r>
            <a:rPr lang="he-IL" sz="800" b="0" i="0"/>
            <a:t>הגדרת הבעיה</a:t>
          </a:r>
          <a:endParaRPr lang="he-IL" sz="80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24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700"/>
        </a:p>
      </dgm:t>
    </dgm:pt>
    <dgm:pt modelId="{CB75F467-1A78-4D48-9A1D-C1A98C6ABC8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800" b="0" i="0"/>
            <a:t>איתור מקורות </a:t>
          </a:r>
          <a:endParaRPr lang="he-IL" sz="8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24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700"/>
        </a:p>
      </dgm:t>
    </dgm:pt>
    <dgm:pt modelId="{88E708C6-FA43-4508-948A-09E9825F300B}">
      <dgm:prSet custT="1"/>
      <dgm:spPr/>
      <dgm:t>
        <a:bodyPr/>
        <a:lstStyle/>
        <a:p>
          <a:pPr rtl="1"/>
          <a:r>
            <a:rPr lang="he-IL" sz="800" b="0" i="0" dirty="0"/>
            <a:t>אחזור </a:t>
          </a:r>
          <a:r>
            <a:rPr lang="he-IL" sz="800" b="0" i="0" dirty="0" err="1"/>
            <a:t>ואיחסון</a:t>
          </a:r>
          <a:r>
            <a:rPr lang="he-IL" sz="800" b="0" i="0" dirty="0"/>
            <a:t> נתונים</a:t>
          </a:r>
          <a:endParaRPr lang="he-IL" sz="8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24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700"/>
        </a:p>
      </dgm:t>
    </dgm:pt>
    <dgm:pt modelId="{44FA4AAF-EBD4-46C9-81D4-D4F11A0AA954}">
      <dgm:prSet custT="1"/>
      <dgm:spPr/>
      <dgm:t>
        <a:bodyPr/>
        <a:lstStyle/>
        <a:p>
          <a:pPr rtl="1"/>
          <a:r>
            <a:rPr lang="he-IL" sz="800" b="0" i="0" dirty="0"/>
            <a:t>עיבוד ואינטגרציה של הנתונים</a:t>
          </a:r>
          <a:endParaRPr lang="he-IL" sz="8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24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700"/>
        </a:p>
      </dgm:t>
    </dgm:pt>
    <dgm:pt modelId="{91BB15F7-CA4D-4295-AD15-0E3D794BEB38}">
      <dgm:prSet custT="1"/>
      <dgm:spPr/>
      <dgm:t>
        <a:bodyPr/>
        <a:lstStyle/>
        <a:p>
          <a:pPr rtl="1"/>
          <a:r>
            <a:rPr lang="he-IL" sz="800" b="0" i="0"/>
            <a:t>כריית מידע</a:t>
          </a:r>
          <a:endParaRPr lang="he-IL" sz="8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24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700"/>
        </a:p>
      </dgm:t>
    </dgm:pt>
    <dgm:pt modelId="{0B8F32C6-9A42-4F43-849B-A121B1C27748}">
      <dgm:prSet custT="1"/>
      <dgm:spPr/>
      <dgm:t>
        <a:bodyPr/>
        <a:lstStyle/>
        <a:p>
          <a:pPr rtl="1"/>
          <a:r>
            <a:rPr lang="he-IL" sz="800" b="0" i="0"/>
            <a:t>ניתוח נתונים ומידע</a:t>
          </a:r>
          <a:endParaRPr lang="he-IL" sz="80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24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700"/>
        </a:p>
      </dgm:t>
    </dgm:pt>
    <dgm:pt modelId="{E5084F5C-4210-46A1-8E5F-DADEF4F40C0E}">
      <dgm:prSet custT="1"/>
      <dgm:spPr/>
      <dgm:t>
        <a:bodyPr/>
        <a:lstStyle/>
        <a:p>
          <a:pPr rtl="1"/>
          <a:r>
            <a:rPr lang="he-IL" sz="800" b="0" i="0"/>
            <a:t>הצגת מידע</a:t>
          </a:r>
          <a:endParaRPr lang="he-IL" sz="80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24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700"/>
        </a:p>
      </dgm:t>
    </dgm:pt>
    <dgm:pt modelId="{A9A2C982-BBAC-4469-B310-B311FB598874}">
      <dgm:prSet custT="1"/>
      <dgm:spPr/>
      <dgm:t>
        <a:bodyPr/>
        <a:lstStyle/>
        <a:p>
          <a:pPr rtl="1"/>
          <a:r>
            <a:rPr lang="he-IL" sz="800" b="0" i="0"/>
            <a:t>קבלת החלטות </a:t>
          </a:r>
          <a:endParaRPr lang="he-IL" sz="80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24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700"/>
        </a:p>
      </dgm:t>
    </dgm:pt>
    <dgm:pt modelId="{B7C16596-11B1-41EE-A9CA-8B3139DC7A23}">
      <dgm:prSet custT="1"/>
      <dgm:spPr/>
      <dgm:t>
        <a:bodyPr/>
        <a:lstStyle/>
        <a:p>
          <a:pPr rtl="1"/>
          <a:r>
            <a:rPr lang="he-IL" sz="800" b="0" i="0"/>
            <a:t>ניהול הידע </a:t>
          </a:r>
          <a:endParaRPr lang="he-IL" sz="8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24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7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/>
      <dgm:spPr/>
      <dgm:t>
        <a:bodyPr/>
        <a:lstStyle/>
        <a:p>
          <a:pPr rtl="1"/>
          <a:r>
            <a:rPr lang="he-IL" sz="800" b="0" i="0"/>
            <a:t>הגדרת הבעיה</a:t>
          </a:r>
          <a:endParaRPr lang="he-IL" sz="80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24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700"/>
        </a:p>
      </dgm:t>
    </dgm:pt>
    <dgm:pt modelId="{CB75F467-1A78-4D48-9A1D-C1A98C6ABC87}">
      <dgm:prSet custT="1"/>
      <dgm:spPr/>
      <dgm:t>
        <a:bodyPr/>
        <a:lstStyle/>
        <a:p>
          <a:pPr rtl="1"/>
          <a:r>
            <a:rPr lang="he-IL" sz="800" b="0" i="0"/>
            <a:t>איתור מקורות </a:t>
          </a:r>
          <a:endParaRPr lang="he-IL" sz="8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24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700"/>
        </a:p>
      </dgm:t>
    </dgm:pt>
    <dgm:pt modelId="{88E708C6-FA43-4508-948A-09E9825F300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800" b="0" i="0" dirty="0"/>
            <a:t>אחזור </a:t>
          </a:r>
          <a:r>
            <a:rPr lang="he-IL" sz="800" b="0" i="0" dirty="0" err="1"/>
            <a:t>ואיחסון</a:t>
          </a:r>
          <a:r>
            <a:rPr lang="he-IL" sz="800" b="0" i="0" dirty="0"/>
            <a:t> נתונים</a:t>
          </a:r>
          <a:endParaRPr lang="he-IL" sz="8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24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700"/>
        </a:p>
      </dgm:t>
    </dgm:pt>
    <dgm:pt modelId="{44FA4AAF-EBD4-46C9-81D4-D4F11A0AA954}">
      <dgm:prSet custT="1"/>
      <dgm:spPr/>
      <dgm:t>
        <a:bodyPr/>
        <a:lstStyle/>
        <a:p>
          <a:pPr rtl="1"/>
          <a:r>
            <a:rPr lang="he-IL" sz="800" b="0" i="0" dirty="0"/>
            <a:t>עיבוד ואינטגרציה של הנתונים</a:t>
          </a:r>
          <a:endParaRPr lang="he-IL" sz="8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24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700"/>
        </a:p>
      </dgm:t>
    </dgm:pt>
    <dgm:pt modelId="{91BB15F7-CA4D-4295-AD15-0E3D794BEB38}">
      <dgm:prSet custT="1"/>
      <dgm:spPr/>
      <dgm:t>
        <a:bodyPr/>
        <a:lstStyle/>
        <a:p>
          <a:pPr rtl="1"/>
          <a:r>
            <a:rPr lang="he-IL" sz="800" b="0" i="0"/>
            <a:t>כריית מידע</a:t>
          </a:r>
          <a:endParaRPr lang="he-IL" sz="8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24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700"/>
        </a:p>
      </dgm:t>
    </dgm:pt>
    <dgm:pt modelId="{0B8F32C6-9A42-4F43-849B-A121B1C27748}">
      <dgm:prSet custT="1"/>
      <dgm:spPr/>
      <dgm:t>
        <a:bodyPr/>
        <a:lstStyle/>
        <a:p>
          <a:pPr rtl="1"/>
          <a:r>
            <a:rPr lang="he-IL" sz="800" b="0" i="0"/>
            <a:t>ניתוח נתונים ומידע</a:t>
          </a:r>
          <a:endParaRPr lang="he-IL" sz="80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24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700"/>
        </a:p>
      </dgm:t>
    </dgm:pt>
    <dgm:pt modelId="{E5084F5C-4210-46A1-8E5F-DADEF4F40C0E}">
      <dgm:prSet custT="1"/>
      <dgm:spPr/>
      <dgm:t>
        <a:bodyPr/>
        <a:lstStyle/>
        <a:p>
          <a:pPr rtl="1"/>
          <a:r>
            <a:rPr lang="he-IL" sz="800" b="0" i="0"/>
            <a:t>הצגת מידע</a:t>
          </a:r>
          <a:endParaRPr lang="he-IL" sz="80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24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700"/>
        </a:p>
      </dgm:t>
    </dgm:pt>
    <dgm:pt modelId="{A9A2C982-BBAC-4469-B310-B311FB598874}">
      <dgm:prSet custT="1"/>
      <dgm:spPr/>
      <dgm:t>
        <a:bodyPr/>
        <a:lstStyle/>
        <a:p>
          <a:pPr rtl="1"/>
          <a:r>
            <a:rPr lang="he-IL" sz="800" b="0" i="0"/>
            <a:t>קבלת החלטות </a:t>
          </a:r>
          <a:endParaRPr lang="he-IL" sz="80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24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700"/>
        </a:p>
      </dgm:t>
    </dgm:pt>
    <dgm:pt modelId="{B7C16596-11B1-41EE-A9CA-8B3139DC7A23}">
      <dgm:prSet custT="1"/>
      <dgm:spPr/>
      <dgm:t>
        <a:bodyPr/>
        <a:lstStyle/>
        <a:p>
          <a:pPr rtl="1"/>
          <a:r>
            <a:rPr lang="he-IL" sz="800" b="0" i="0"/>
            <a:t>ניהול הידע </a:t>
          </a:r>
          <a:endParaRPr lang="he-IL" sz="8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24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7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/>
      <dgm:spPr/>
      <dgm:t>
        <a:bodyPr/>
        <a:lstStyle/>
        <a:p>
          <a:pPr rtl="1"/>
          <a:r>
            <a:rPr lang="he-IL" sz="800" b="0" i="0"/>
            <a:t>הגדרת הבעיה</a:t>
          </a:r>
          <a:endParaRPr lang="he-IL" sz="80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24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700"/>
        </a:p>
      </dgm:t>
    </dgm:pt>
    <dgm:pt modelId="{CB75F467-1A78-4D48-9A1D-C1A98C6ABC87}">
      <dgm:prSet custT="1"/>
      <dgm:spPr/>
      <dgm:t>
        <a:bodyPr/>
        <a:lstStyle/>
        <a:p>
          <a:pPr rtl="1"/>
          <a:r>
            <a:rPr lang="he-IL" sz="800" b="0" i="0"/>
            <a:t>איתור מקורות </a:t>
          </a:r>
          <a:endParaRPr lang="he-IL" sz="8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24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700"/>
        </a:p>
      </dgm:t>
    </dgm:pt>
    <dgm:pt modelId="{88E708C6-FA43-4508-948A-09E9825F300B}">
      <dgm:prSet custT="1"/>
      <dgm:spPr/>
      <dgm:t>
        <a:bodyPr/>
        <a:lstStyle/>
        <a:p>
          <a:pPr rtl="1"/>
          <a:r>
            <a:rPr lang="he-IL" sz="800" b="0" i="0" dirty="0"/>
            <a:t>אחזור </a:t>
          </a:r>
          <a:r>
            <a:rPr lang="he-IL" sz="800" b="0" i="0" dirty="0" err="1"/>
            <a:t>ואיחסון</a:t>
          </a:r>
          <a:r>
            <a:rPr lang="he-IL" sz="800" b="0" i="0" dirty="0"/>
            <a:t> נתונים</a:t>
          </a:r>
          <a:endParaRPr lang="he-IL" sz="8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24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700"/>
        </a:p>
      </dgm:t>
    </dgm:pt>
    <dgm:pt modelId="{44FA4AAF-EBD4-46C9-81D4-D4F11A0AA95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800" b="0" i="0" dirty="0"/>
            <a:t>עיבוד ואינטגרציה של הנתונים</a:t>
          </a:r>
          <a:endParaRPr lang="he-IL" sz="8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24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700"/>
        </a:p>
      </dgm:t>
    </dgm:pt>
    <dgm:pt modelId="{91BB15F7-CA4D-4295-AD15-0E3D794BEB38}">
      <dgm:prSet custT="1"/>
      <dgm:spPr/>
      <dgm:t>
        <a:bodyPr/>
        <a:lstStyle/>
        <a:p>
          <a:pPr rtl="1"/>
          <a:r>
            <a:rPr lang="he-IL" sz="800" b="0" i="0"/>
            <a:t>כריית מידע</a:t>
          </a:r>
          <a:endParaRPr lang="he-IL" sz="8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24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700"/>
        </a:p>
      </dgm:t>
    </dgm:pt>
    <dgm:pt modelId="{0B8F32C6-9A42-4F43-849B-A121B1C27748}">
      <dgm:prSet custT="1"/>
      <dgm:spPr/>
      <dgm:t>
        <a:bodyPr/>
        <a:lstStyle/>
        <a:p>
          <a:pPr rtl="1"/>
          <a:r>
            <a:rPr lang="he-IL" sz="800" b="0" i="0"/>
            <a:t>ניתוח נתונים ומידע</a:t>
          </a:r>
          <a:endParaRPr lang="he-IL" sz="80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24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700"/>
        </a:p>
      </dgm:t>
    </dgm:pt>
    <dgm:pt modelId="{E5084F5C-4210-46A1-8E5F-DADEF4F40C0E}">
      <dgm:prSet custT="1"/>
      <dgm:spPr/>
      <dgm:t>
        <a:bodyPr/>
        <a:lstStyle/>
        <a:p>
          <a:pPr rtl="1"/>
          <a:r>
            <a:rPr lang="he-IL" sz="800" b="0" i="0"/>
            <a:t>הצגת מידע</a:t>
          </a:r>
          <a:endParaRPr lang="he-IL" sz="80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24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700"/>
        </a:p>
      </dgm:t>
    </dgm:pt>
    <dgm:pt modelId="{A9A2C982-BBAC-4469-B310-B311FB598874}">
      <dgm:prSet custT="1"/>
      <dgm:spPr/>
      <dgm:t>
        <a:bodyPr/>
        <a:lstStyle/>
        <a:p>
          <a:pPr rtl="1"/>
          <a:r>
            <a:rPr lang="he-IL" sz="800" b="0" i="0"/>
            <a:t>קבלת החלטות </a:t>
          </a:r>
          <a:endParaRPr lang="he-IL" sz="80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24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700"/>
        </a:p>
      </dgm:t>
    </dgm:pt>
    <dgm:pt modelId="{B7C16596-11B1-41EE-A9CA-8B3139DC7A23}">
      <dgm:prSet custT="1"/>
      <dgm:spPr/>
      <dgm:t>
        <a:bodyPr/>
        <a:lstStyle/>
        <a:p>
          <a:pPr rtl="1"/>
          <a:r>
            <a:rPr lang="he-IL" sz="800" b="0" i="0"/>
            <a:t>ניהול הידע </a:t>
          </a:r>
          <a:endParaRPr lang="he-IL" sz="8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24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7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3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/>
      <dgm:spPr>
        <a:solidFill>
          <a:schemeClr val="tx1"/>
        </a:solidFill>
      </dgm:spPr>
      <dgm:t>
        <a:bodyPr/>
        <a:lstStyle/>
        <a:p>
          <a:pPr rtl="1"/>
          <a:r>
            <a:rPr lang="he-IL" b="0" i="0"/>
            <a:t>הגדרת הבעיה</a:t>
          </a:r>
          <a:endParaRPr lang="he-IL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/>
        </a:p>
      </dgm:t>
    </dgm:pt>
    <dgm:pt modelId="{EF961009-6872-4B7D-A2CA-AE52E37D8CCE}" type="sibTrans" cxnId="{BD344DD0-0BDA-480C-A0CD-2BDD8FB13893}">
      <dgm:prSet/>
      <dgm:spPr/>
      <dgm:t>
        <a:bodyPr/>
        <a:lstStyle/>
        <a:p>
          <a:pPr rtl="1"/>
          <a:endParaRPr lang="he-IL"/>
        </a:p>
      </dgm:t>
    </dgm:pt>
    <dgm:pt modelId="{CB75F467-1A78-4D48-9A1D-C1A98C6ABC87}">
      <dgm:prSet/>
      <dgm:spPr>
        <a:solidFill>
          <a:schemeClr val="tx1"/>
        </a:solidFill>
      </dgm:spPr>
      <dgm:t>
        <a:bodyPr/>
        <a:lstStyle/>
        <a:p>
          <a:pPr rtl="1"/>
          <a:r>
            <a:rPr lang="he-IL" b="0" i="0"/>
            <a:t>איתור מקורות </a:t>
          </a:r>
          <a:endParaRPr lang="he-IL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/>
        </a:p>
      </dgm:t>
    </dgm:pt>
    <dgm:pt modelId="{351E3415-1D69-4782-87AF-B941803880D9}" type="sibTrans" cxnId="{8EB746B7-2E4C-42B2-A4F7-068F9E375BCA}">
      <dgm:prSet/>
      <dgm:spPr/>
      <dgm:t>
        <a:bodyPr/>
        <a:lstStyle/>
        <a:p>
          <a:pPr rtl="1"/>
          <a:endParaRPr lang="he-IL"/>
        </a:p>
      </dgm:t>
    </dgm:pt>
    <dgm:pt modelId="{88E708C6-FA43-4508-948A-09E9825F300B}">
      <dgm:prSet/>
      <dgm:spPr>
        <a:solidFill>
          <a:schemeClr val="tx1"/>
        </a:solidFill>
      </dgm:spPr>
      <dgm:t>
        <a:bodyPr/>
        <a:lstStyle/>
        <a:p>
          <a:pPr rtl="1"/>
          <a:r>
            <a:rPr lang="he-IL" b="0" i="0" dirty="0"/>
            <a:t>אחזור </a:t>
          </a:r>
          <a:r>
            <a:rPr lang="he-IL" b="0" i="0" dirty="0" err="1"/>
            <a:t>ואיחסון</a:t>
          </a:r>
          <a:r>
            <a:rPr lang="he-IL" b="0" i="0" dirty="0"/>
            <a:t> נתונים</a:t>
          </a:r>
          <a:endParaRPr lang="he-IL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/>
        </a:p>
      </dgm:t>
    </dgm:pt>
    <dgm:pt modelId="{9841930C-3217-4E34-83AB-DC0D74AEEC69}" type="sibTrans" cxnId="{87C98CC8-3A95-496A-B3A3-19ACBC9DE605}">
      <dgm:prSet/>
      <dgm:spPr/>
      <dgm:t>
        <a:bodyPr/>
        <a:lstStyle/>
        <a:p>
          <a:pPr rtl="1"/>
          <a:endParaRPr lang="he-IL"/>
        </a:p>
      </dgm:t>
    </dgm:pt>
    <dgm:pt modelId="{44FA4AAF-EBD4-46C9-81D4-D4F11A0AA954}">
      <dgm:prSet/>
      <dgm:spPr>
        <a:solidFill>
          <a:schemeClr val="tx1"/>
        </a:solidFill>
      </dgm:spPr>
      <dgm:t>
        <a:bodyPr/>
        <a:lstStyle/>
        <a:p>
          <a:pPr rtl="1"/>
          <a:r>
            <a:rPr lang="he-IL" b="0" i="0" dirty="0"/>
            <a:t>עיבוד ואינטגרציה של הנתונים</a:t>
          </a:r>
          <a:endParaRPr lang="he-IL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/>
        </a:p>
      </dgm:t>
    </dgm:pt>
    <dgm:pt modelId="{FF02356E-CB82-4524-BCF4-A8DC768FDBD0}" type="sibTrans" cxnId="{B7F1771B-A699-42AF-9578-3DE237C88DD2}">
      <dgm:prSet/>
      <dgm:spPr/>
      <dgm:t>
        <a:bodyPr/>
        <a:lstStyle/>
        <a:p>
          <a:pPr rtl="1"/>
          <a:endParaRPr lang="he-IL"/>
        </a:p>
      </dgm:t>
    </dgm:pt>
    <dgm:pt modelId="{91BB15F7-CA4D-4295-AD15-0E3D794BEB3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כריית מידע</a:t>
          </a:r>
          <a:endParaRPr lang="he-IL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/>
        </a:p>
      </dgm:t>
    </dgm:pt>
    <dgm:pt modelId="{5E277F20-15D0-45BA-AF78-2D7D2EF34BD3}" type="sibTrans" cxnId="{36B98E9B-BE1B-4C40-88A3-A9764979EE86}">
      <dgm:prSet/>
      <dgm:spPr/>
      <dgm:t>
        <a:bodyPr/>
        <a:lstStyle/>
        <a:p>
          <a:pPr rtl="1"/>
          <a:endParaRPr lang="he-IL"/>
        </a:p>
      </dgm:t>
    </dgm:pt>
    <dgm:pt modelId="{0B8F32C6-9A42-4F43-849B-A121B1C2774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ניתוח נתונים ומידע</a:t>
          </a:r>
          <a:endParaRPr lang="he-IL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/>
        </a:p>
      </dgm:t>
    </dgm:pt>
    <dgm:pt modelId="{D693AD9A-A5D9-414C-A48F-5316E8120463}" type="sibTrans" cxnId="{C6EC6A42-46C7-453C-93C6-FA25C728E4EE}">
      <dgm:prSet/>
      <dgm:spPr/>
      <dgm:t>
        <a:bodyPr/>
        <a:lstStyle/>
        <a:p>
          <a:pPr rtl="1"/>
          <a:endParaRPr lang="he-IL"/>
        </a:p>
      </dgm:t>
    </dgm:pt>
    <dgm:pt modelId="{E5084F5C-4210-46A1-8E5F-DADEF4F40C0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הצגת מידע</a:t>
          </a:r>
          <a:endParaRPr lang="he-IL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/>
        </a:p>
      </dgm:t>
    </dgm:pt>
    <dgm:pt modelId="{24C962B7-AFF0-4869-B839-98FC677B3EF3}" type="sibTrans" cxnId="{94D44220-6F7F-42DF-AF37-26A6466DB596}">
      <dgm:prSet/>
      <dgm:spPr/>
      <dgm:t>
        <a:bodyPr/>
        <a:lstStyle/>
        <a:p>
          <a:pPr rtl="1"/>
          <a:endParaRPr lang="he-IL"/>
        </a:p>
      </dgm:t>
    </dgm:pt>
    <dgm:pt modelId="{A9A2C982-BBAC-4469-B310-B311FB59887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קבלת החלטות </a:t>
          </a:r>
          <a:endParaRPr lang="he-IL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/>
        </a:p>
      </dgm:t>
    </dgm:pt>
    <dgm:pt modelId="{DE3F382C-6F11-4A86-B7DE-007658AA527B}" type="sibTrans" cxnId="{33F7DF8A-4E32-4B37-9269-411D67B3EB5A}">
      <dgm:prSet/>
      <dgm:spPr/>
      <dgm:t>
        <a:bodyPr/>
        <a:lstStyle/>
        <a:p>
          <a:pPr rtl="1"/>
          <a:endParaRPr lang="he-IL"/>
        </a:p>
      </dgm:t>
    </dgm:pt>
    <dgm:pt modelId="{B7C16596-11B1-41EE-A9CA-8B3139DC7A2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0" i="0"/>
            <a:t>ניהול הידע </a:t>
          </a:r>
          <a:endParaRPr lang="he-IL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/>
        </a:p>
      </dgm:t>
    </dgm:pt>
    <dgm:pt modelId="{BA7314DC-EDD5-4F2B-9BF3-4EF3F0F6C188}" type="sibTrans" cxnId="{E0DCEB42-5FD4-4442-93E1-6EA7312DA26D}">
      <dgm:prSet/>
      <dgm:spPr/>
      <dgm:t>
        <a:bodyPr/>
        <a:lstStyle/>
        <a:p>
          <a:pPr rtl="1"/>
          <a:endParaRPr lang="he-IL"/>
        </a:p>
      </dgm:t>
    </dgm:pt>
    <dgm:pt modelId="{9723A532-8ACD-40E1-A32C-47A8A899C784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82150A74-B22F-46CD-A11A-3A35CF9FCFB7}" type="pres">
      <dgm:prSet presAssocID="{A6C268C9-23D2-4077-9448-A7378F5FEC5B}" presName="cycle" presStyleCnt="0"/>
      <dgm:spPr/>
    </dgm:pt>
    <dgm:pt modelId="{7BF5F3CF-DFB2-4EAD-9EC3-00ABBE502DB8}" type="pres">
      <dgm:prSet presAssocID="{8149BFE3-29EC-479F-9F7B-C75A746AF3FF}" presName="nodeFirstNode" presStyleLbl="node1" presStyleIdx="0" presStyleCnt="9">
        <dgm:presLayoutVars>
          <dgm:bulletEnabled val="1"/>
        </dgm:presLayoutVars>
      </dgm:prSet>
      <dgm:spPr/>
    </dgm:pt>
    <dgm:pt modelId="{B66E56A5-6311-4E85-A08B-7981F41AFE22}" type="pres">
      <dgm:prSet presAssocID="{EF961009-6872-4B7D-A2CA-AE52E37D8CCE}" presName="sibTransFirstNode" presStyleLbl="bgShp" presStyleIdx="0" presStyleCnt="1"/>
      <dgm:spPr/>
    </dgm:pt>
    <dgm:pt modelId="{18943B7F-41F3-4FB1-B542-AC370AA49586}" type="pres">
      <dgm:prSet presAssocID="{CB75F467-1A78-4D48-9A1D-C1A98C6ABC87}" presName="nodeFollowingNodes" presStyleLbl="node1" presStyleIdx="1" presStyleCnt="9">
        <dgm:presLayoutVars>
          <dgm:bulletEnabled val="1"/>
        </dgm:presLayoutVars>
      </dgm:prSet>
      <dgm:spPr/>
    </dgm:pt>
    <dgm:pt modelId="{2DC8D5CD-C11C-4FDB-999E-1A3FD5A467EB}" type="pres">
      <dgm:prSet presAssocID="{88E708C6-FA43-4508-948A-09E9825F300B}" presName="nodeFollowingNodes" presStyleLbl="node1" presStyleIdx="2" presStyleCnt="9">
        <dgm:presLayoutVars>
          <dgm:bulletEnabled val="1"/>
        </dgm:presLayoutVars>
      </dgm:prSet>
      <dgm:spPr/>
    </dgm:pt>
    <dgm:pt modelId="{3FD1B008-1F95-44F9-B46E-11B3AC0F4B27}" type="pres">
      <dgm:prSet presAssocID="{44FA4AAF-EBD4-46C9-81D4-D4F11A0AA954}" presName="nodeFollowingNodes" presStyleLbl="node1" presStyleIdx="3" presStyleCnt="9">
        <dgm:presLayoutVars>
          <dgm:bulletEnabled val="1"/>
        </dgm:presLayoutVars>
      </dgm:prSet>
      <dgm:spPr/>
    </dgm:pt>
    <dgm:pt modelId="{805ADBAE-DE6C-48C3-BD02-2DD3302DF9E2}" type="pres">
      <dgm:prSet presAssocID="{91BB15F7-CA4D-4295-AD15-0E3D794BEB38}" presName="nodeFollowingNodes" presStyleLbl="node1" presStyleIdx="4" presStyleCnt="9">
        <dgm:presLayoutVars>
          <dgm:bulletEnabled val="1"/>
        </dgm:presLayoutVars>
      </dgm:prSet>
      <dgm:spPr/>
    </dgm:pt>
    <dgm:pt modelId="{69DE51E6-4043-4766-8677-BCD21D1D84D8}" type="pres">
      <dgm:prSet presAssocID="{0B8F32C6-9A42-4F43-849B-A121B1C27748}" presName="nodeFollowingNodes" presStyleLbl="node1" presStyleIdx="5" presStyleCnt="9">
        <dgm:presLayoutVars>
          <dgm:bulletEnabled val="1"/>
        </dgm:presLayoutVars>
      </dgm:prSet>
      <dgm:spPr/>
    </dgm:pt>
    <dgm:pt modelId="{292CCF27-6950-4E30-81EF-8E110F315AE7}" type="pres">
      <dgm:prSet presAssocID="{E5084F5C-4210-46A1-8E5F-DADEF4F40C0E}" presName="nodeFollowingNodes" presStyleLbl="node1" presStyleIdx="6" presStyleCnt="9">
        <dgm:presLayoutVars>
          <dgm:bulletEnabled val="1"/>
        </dgm:presLayoutVars>
      </dgm:prSet>
      <dgm:spPr/>
    </dgm:pt>
    <dgm:pt modelId="{C8AFA4AE-0D1D-4E3A-8CBE-0C0499B8BA62}" type="pres">
      <dgm:prSet presAssocID="{A9A2C982-BBAC-4469-B310-B311FB598874}" presName="nodeFollowingNodes" presStyleLbl="node1" presStyleIdx="7" presStyleCnt="9">
        <dgm:presLayoutVars>
          <dgm:bulletEnabled val="1"/>
        </dgm:presLayoutVars>
      </dgm:prSet>
      <dgm:spPr/>
    </dgm:pt>
    <dgm:pt modelId="{3E575E06-3853-43F0-9333-905951031874}" type="pres">
      <dgm:prSet presAssocID="{B7C16596-11B1-41EE-A9CA-8B3139DC7A23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78501902-B1B9-41C9-ACF8-8ECDE7134D09}" type="presOf" srcId="{EF961009-6872-4B7D-A2CA-AE52E37D8CCE}" destId="{B66E56A5-6311-4E85-A08B-7981F41AFE22}" srcOrd="0" destOrd="0" presId="urn:microsoft.com/office/officeart/2005/8/layout/cycle3"/>
    <dgm:cxn modelId="{24496A13-A80A-4B36-8566-4559D6463A71}" type="presOf" srcId="{E5084F5C-4210-46A1-8E5F-DADEF4F40C0E}" destId="{292CCF27-6950-4E30-81EF-8E110F315AE7}" srcOrd="0" destOrd="0" presId="urn:microsoft.com/office/officeart/2005/8/layout/cycle3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CB99562-3569-4D41-A0DE-F6B3C6884DC8}" type="presOf" srcId="{CB75F467-1A78-4D48-9A1D-C1A98C6ABC87}" destId="{18943B7F-41F3-4FB1-B542-AC370AA49586}" srcOrd="0" destOrd="0" presId="urn:microsoft.com/office/officeart/2005/8/layout/cycle3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43E01D66-1FF5-4529-9510-1AAD2E8EE078}" type="presOf" srcId="{B7C16596-11B1-41EE-A9CA-8B3139DC7A23}" destId="{3E575E06-3853-43F0-9333-905951031874}" srcOrd="0" destOrd="0" presId="urn:microsoft.com/office/officeart/2005/8/layout/cycle3"/>
    <dgm:cxn modelId="{8F3A4E7E-65D9-4D3E-B8D6-5B5A8D04D58F}" type="presOf" srcId="{A9A2C982-BBAC-4469-B310-B311FB598874}" destId="{C8AFA4AE-0D1D-4E3A-8CBE-0C0499B8BA62}" srcOrd="0" destOrd="0" presId="urn:microsoft.com/office/officeart/2005/8/layout/cycle3"/>
    <dgm:cxn modelId="{89212485-9385-4166-86E1-DC3D7C3077E4}" type="presOf" srcId="{8149BFE3-29EC-479F-9F7B-C75A746AF3FF}" destId="{7BF5F3CF-DFB2-4EAD-9EC3-00ABBE502DB8}" srcOrd="0" destOrd="0" presId="urn:microsoft.com/office/officeart/2005/8/layout/cycle3"/>
    <dgm:cxn modelId="{629D0486-AA5B-4A84-8884-B892F596950D}" type="presOf" srcId="{91BB15F7-CA4D-4295-AD15-0E3D794BEB38}" destId="{805ADBAE-DE6C-48C3-BD02-2DD3302DF9E2}" srcOrd="0" destOrd="0" presId="urn:microsoft.com/office/officeart/2005/8/layout/cycle3"/>
    <dgm:cxn modelId="{8A928A87-72FD-4ACF-882B-AF6FFACEFCB6}" type="presOf" srcId="{88E708C6-FA43-4508-948A-09E9825F300B}" destId="{2DC8D5CD-C11C-4FDB-999E-1A3FD5A467EB}" srcOrd="0" destOrd="0" presId="urn:microsoft.com/office/officeart/2005/8/layout/cycle3"/>
    <dgm:cxn modelId="{9889F389-52F6-4C9A-B564-27F16F44E46E}" type="presOf" srcId="{0B8F32C6-9A42-4F43-849B-A121B1C27748}" destId="{69DE51E6-4043-4766-8677-BCD21D1D84D8}" srcOrd="0" destOrd="0" presId="urn:microsoft.com/office/officeart/2005/8/layout/cycle3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67B796B2-4C89-440F-B5BB-302237D506F5}" type="presOf" srcId="{A6C268C9-23D2-4077-9448-A7378F5FEC5B}" destId="{9723A532-8ACD-40E1-A32C-47A8A899C784}" srcOrd="0" destOrd="0" presId="urn:microsoft.com/office/officeart/2005/8/layout/cycle3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5F6D6AD9-727D-4173-84A0-D1438F31240A}" type="presOf" srcId="{44FA4AAF-EBD4-46C9-81D4-D4F11A0AA954}" destId="{3FD1B008-1F95-44F9-B46E-11B3AC0F4B27}" srcOrd="0" destOrd="0" presId="urn:microsoft.com/office/officeart/2005/8/layout/cycle3"/>
    <dgm:cxn modelId="{07A08875-D763-4933-B7F7-E579E0D3C514}" type="presParOf" srcId="{9723A532-8ACD-40E1-A32C-47A8A899C784}" destId="{82150A74-B22F-46CD-A11A-3A35CF9FCFB7}" srcOrd="0" destOrd="0" presId="urn:microsoft.com/office/officeart/2005/8/layout/cycle3"/>
    <dgm:cxn modelId="{9BE88EE8-8EAB-411F-8DB3-86D181F7C179}" type="presParOf" srcId="{82150A74-B22F-46CD-A11A-3A35CF9FCFB7}" destId="{7BF5F3CF-DFB2-4EAD-9EC3-00ABBE502DB8}" srcOrd="0" destOrd="0" presId="urn:microsoft.com/office/officeart/2005/8/layout/cycle3"/>
    <dgm:cxn modelId="{B4159E45-742A-4D72-B667-63576C481B68}" type="presParOf" srcId="{82150A74-B22F-46CD-A11A-3A35CF9FCFB7}" destId="{B66E56A5-6311-4E85-A08B-7981F41AFE22}" srcOrd="1" destOrd="0" presId="urn:microsoft.com/office/officeart/2005/8/layout/cycle3"/>
    <dgm:cxn modelId="{720A97EB-1886-4C85-BD6B-FBE4CAA2AE6C}" type="presParOf" srcId="{82150A74-B22F-46CD-A11A-3A35CF9FCFB7}" destId="{18943B7F-41F3-4FB1-B542-AC370AA49586}" srcOrd="2" destOrd="0" presId="urn:microsoft.com/office/officeart/2005/8/layout/cycle3"/>
    <dgm:cxn modelId="{03E9046F-5062-4B1D-B057-33713410E666}" type="presParOf" srcId="{82150A74-B22F-46CD-A11A-3A35CF9FCFB7}" destId="{2DC8D5CD-C11C-4FDB-999E-1A3FD5A467EB}" srcOrd="3" destOrd="0" presId="urn:microsoft.com/office/officeart/2005/8/layout/cycle3"/>
    <dgm:cxn modelId="{CAB09B0B-D52D-4B59-A853-349EA366A835}" type="presParOf" srcId="{82150A74-B22F-46CD-A11A-3A35CF9FCFB7}" destId="{3FD1B008-1F95-44F9-B46E-11B3AC0F4B27}" srcOrd="4" destOrd="0" presId="urn:microsoft.com/office/officeart/2005/8/layout/cycle3"/>
    <dgm:cxn modelId="{6577791F-F318-4E39-AB0C-51BC4340761A}" type="presParOf" srcId="{82150A74-B22F-46CD-A11A-3A35CF9FCFB7}" destId="{805ADBAE-DE6C-48C3-BD02-2DD3302DF9E2}" srcOrd="5" destOrd="0" presId="urn:microsoft.com/office/officeart/2005/8/layout/cycle3"/>
    <dgm:cxn modelId="{317D77B4-65AC-4D32-9F37-445BD4701EEB}" type="presParOf" srcId="{82150A74-B22F-46CD-A11A-3A35CF9FCFB7}" destId="{69DE51E6-4043-4766-8677-BCD21D1D84D8}" srcOrd="6" destOrd="0" presId="urn:microsoft.com/office/officeart/2005/8/layout/cycle3"/>
    <dgm:cxn modelId="{4FA73F8E-9DAC-44FF-B6A1-EF26D8021B07}" type="presParOf" srcId="{82150A74-B22F-46CD-A11A-3A35CF9FCFB7}" destId="{292CCF27-6950-4E30-81EF-8E110F315AE7}" srcOrd="7" destOrd="0" presId="urn:microsoft.com/office/officeart/2005/8/layout/cycle3"/>
    <dgm:cxn modelId="{272C50AE-9E71-4A51-A82D-5CD1F29CA7A7}" type="presParOf" srcId="{82150A74-B22F-46CD-A11A-3A35CF9FCFB7}" destId="{C8AFA4AE-0D1D-4E3A-8CBE-0C0499B8BA62}" srcOrd="8" destOrd="0" presId="urn:microsoft.com/office/officeart/2005/8/layout/cycle3"/>
    <dgm:cxn modelId="{3B5F0E67-FFD3-4BC1-AA9B-596CA33E4756}" type="presParOf" srcId="{82150A74-B22F-46CD-A11A-3A35CF9FCFB7}" destId="{3E575E06-3853-43F0-9333-905951031874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/>
      <dgm:spPr/>
      <dgm:t>
        <a:bodyPr/>
        <a:lstStyle/>
        <a:p>
          <a:pPr rtl="1"/>
          <a:r>
            <a:rPr lang="he-IL" sz="800" b="0" i="0"/>
            <a:t>הגדרת הבעיה</a:t>
          </a:r>
          <a:endParaRPr lang="he-IL" sz="80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24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700"/>
        </a:p>
      </dgm:t>
    </dgm:pt>
    <dgm:pt modelId="{CB75F467-1A78-4D48-9A1D-C1A98C6ABC87}">
      <dgm:prSet custT="1"/>
      <dgm:spPr/>
      <dgm:t>
        <a:bodyPr/>
        <a:lstStyle/>
        <a:p>
          <a:pPr rtl="1"/>
          <a:r>
            <a:rPr lang="he-IL" sz="800" b="0" i="0"/>
            <a:t>איתור מקורות </a:t>
          </a:r>
          <a:endParaRPr lang="he-IL" sz="8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24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700"/>
        </a:p>
      </dgm:t>
    </dgm:pt>
    <dgm:pt modelId="{88E708C6-FA43-4508-948A-09E9825F300B}">
      <dgm:prSet custT="1"/>
      <dgm:spPr/>
      <dgm:t>
        <a:bodyPr/>
        <a:lstStyle/>
        <a:p>
          <a:pPr rtl="1"/>
          <a:r>
            <a:rPr lang="he-IL" sz="800" b="0" i="0" dirty="0"/>
            <a:t>אחזור </a:t>
          </a:r>
          <a:r>
            <a:rPr lang="he-IL" sz="800" b="0" i="0" dirty="0" err="1"/>
            <a:t>ואיחסון</a:t>
          </a:r>
          <a:r>
            <a:rPr lang="he-IL" sz="800" b="0" i="0" dirty="0"/>
            <a:t> נתונים</a:t>
          </a:r>
          <a:endParaRPr lang="he-IL" sz="8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24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700"/>
        </a:p>
      </dgm:t>
    </dgm:pt>
    <dgm:pt modelId="{44FA4AAF-EBD4-46C9-81D4-D4F11A0AA954}">
      <dgm:prSet custT="1"/>
      <dgm:spPr/>
      <dgm:t>
        <a:bodyPr/>
        <a:lstStyle/>
        <a:p>
          <a:pPr rtl="1"/>
          <a:r>
            <a:rPr lang="he-IL" sz="800" b="0" i="0" dirty="0"/>
            <a:t>עיבוד ואינטגרציה של הנתונים</a:t>
          </a:r>
          <a:endParaRPr lang="he-IL" sz="8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24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700"/>
        </a:p>
      </dgm:t>
    </dgm:pt>
    <dgm:pt modelId="{91BB15F7-CA4D-4295-AD15-0E3D794BEB3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800" b="0" i="0"/>
            <a:t>כריית מידע</a:t>
          </a:r>
          <a:endParaRPr lang="he-IL" sz="8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24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700"/>
        </a:p>
      </dgm:t>
    </dgm:pt>
    <dgm:pt modelId="{0B8F32C6-9A42-4F43-849B-A121B1C27748}">
      <dgm:prSet custT="1"/>
      <dgm:spPr/>
      <dgm:t>
        <a:bodyPr/>
        <a:lstStyle/>
        <a:p>
          <a:pPr rtl="1"/>
          <a:r>
            <a:rPr lang="he-IL" sz="800" b="0" i="0"/>
            <a:t>ניתוח נתונים ומידע</a:t>
          </a:r>
          <a:endParaRPr lang="he-IL" sz="80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24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700"/>
        </a:p>
      </dgm:t>
    </dgm:pt>
    <dgm:pt modelId="{E5084F5C-4210-46A1-8E5F-DADEF4F40C0E}">
      <dgm:prSet custT="1"/>
      <dgm:spPr/>
      <dgm:t>
        <a:bodyPr/>
        <a:lstStyle/>
        <a:p>
          <a:pPr rtl="1"/>
          <a:r>
            <a:rPr lang="he-IL" sz="800" b="0" i="0"/>
            <a:t>הצגת מידע</a:t>
          </a:r>
          <a:endParaRPr lang="he-IL" sz="80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24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700"/>
        </a:p>
      </dgm:t>
    </dgm:pt>
    <dgm:pt modelId="{A9A2C982-BBAC-4469-B310-B311FB598874}">
      <dgm:prSet custT="1"/>
      <dgm:spPr/>
      <dgm:t>
        <a:bodyPr/>
        <a:lstStyle/>
        <a:p>
          <a:pPr rtl="1"/>
          <a:r>
            <a:rPr lang="he-IL" sz="800" b="0" i="0"/>
            <a:t>קבלת החלטות </a:t>
          </a:r>
          <a:endParaRPr lang="he-IL" sz="80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24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700"/>
        </a:p>
      </dgm:t>
    </dgm:pt>
    <dgm:pt modelId="{B7C16596-11B1-41EE-A9CA-8B3139DC7A23}">
      <dgm:prSet custT="1"/>
      <dgm:spPr/>
      <dgm:t>
        <a:bodyPr/>
        <a:lstStyle/>
        <a:p>
          <a:pPr rtl="1"/>
          <a:r>
            <a:rPr lang="he-IL" sz="800" b="0" i="0"/>
            <a:t>ניהול הידע </a:t>
          </a:r>
          <a:endParaRPr lang="he-IL" sz="8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24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7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/>
      <dgm:spPr/>
      <dgm:t>
        <a:bodyPr/>
        <a:lstStyle/>
        <a:p>
          <a:pPr rtl="1"/>
          <a:r>
            <a:rPr lang="he-IL" sz="800" b="0" i="0"/>
            <a:t>הגדרת הבעיה</a:t>
          </a:r>
          <a:endParaRPr lang="he-IL" sz="80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24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700"/>
        </a:p>
      </dgm:t>
    </dgm:pt>
    <dgm:pt modelId="{CB75F467-1A78-4D48-9A1D-C1A98C6ABC87}">
      <dgm:prSet custT="1"/>
      <dgm:spPr/>
      <dgm:t>
        <a:bodyPr/>
        <a:lstStyle/>
        <a:p>
          <a:pPr rtl="1"/>
          <a:r>
            <a:rPr lang="he-IL" sz="800" b="0" i="0"/>
            <a:t>איתור מקורות </a:t>
          </a:r>
          <a:endParaRPr lang="he-IL" sz="8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24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700"/>
        </a:p>
      </dgm:t>
    </dgm:pt>
    <dgm:pt modelId="{88E708C6-FA43-4508-948A-09E9825F300B}">
      <dgm:prSet custT="1"/>
      <dgm:spPr/>
      <dgm:t>
        <a:bodyPr/>
        <a:lstStyle/>
        <a:p>
          <a:pPr rtl="1"/>
          <a:r>
            <a:rPr lang="he-IL" sz="800" b="0" i="0" dirty="0"/>
            <a:t>אחזור </a:t>
          </a:r>
          <a:r>
            <a:rPr lang="he-IL" sz="800" b="0" i="0" dirty="0" err="1"/>
            <a:t>ואיחסון</a:t>
          </a:r>
          <a:r>
            <a:rPr lang="he-IL" sz="800" b="0" i="0" dirty="0"/>
            <a:t> נתונים</a:t>
          </a:r>
          <a:endParaRPr lang="he-IL" sz="8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24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700"/>
        </a:p>
      </dgm:t>
    </dgm:pt>
    <dgm:pt modelId="{44FA4AAF-EBD4-46C9-81D4-D4F11A0AA954}">
      <dgm:prSet custT="1"/>
      <dgm:spPr/>
      <dgm:t>
        <a:bodyPr/>
        <a:lstStyle/>
        <a:p>
          <a:pPr rtl="1"/>
          <a:r>
            <a:rPr lang="he-IL" sz="800" b="0" i="0" dirty="0"/>
            <a:t>עיבוד ואינטגרציה של הנתונים</a:t>
          </a:r>
          <a:endParaRPr lang="he-IL" sz="8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24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700"/>
        </a:p>
      </dgm:t>
    </dgm:pt>
    <dgm:pt modelId="{91BB15F7-CA4D-4295-AD15-0E3D794BEB38}">
      <dgm:prSet custT="1"/>
      <dgm:spPr/>
      <dgm:t>
        <a:bodyPr/>
        <a:lstStyle/>
        <a:p>
          <a:pPr rtl="1"/>
          <a:r>
            <a:rPr lang="he-IL" sz="800" b="0" i="0"/>
            <a:t>כריית מידע</a:t>
          </a:r>
          <a:endParaRPr lang="he-IL" sz="8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24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700"/>
        </a:p>
      </dgm:t>
    </dgm:pt>
    <dgm:pt modelId="{0B8F32C6-9A42-4F43-849B-A121B1C2774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800" b="0" i="0" dirty="0"/>
            <a:t>ניתוח נתונים ומידע</a:t>
          </a:r>
          <a:endParaRPr lang="he-IL" sz="800" dirty="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24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700"/>
        </a:p>
      </dgm:t>
    </dgm:pt>
    <dgm:pt modelId="{E5084F5C-4210-46A1-8E5F-DADEF4F40C0E}">
      <dgm:prSet custT="1"/>
      <dgm:spPr/>
      <dgm:t>
        <a:bodyPr/>
        <a:lstStyle/>
        <a:p>
          <a:pPr rtl="1"/>
          <a:r>
            <a:rPr lang="he-IL" sz="800" b="0" i="0"/>
            <a:t>הצגת מידע</a:t>
          </a:r>
          <a:endParaRPr lang="he-IL" sz="80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24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700"/>
        </a:p>
      </dgm:t>
    </dgm:pt>
    <dgm:pt modelId="{A9A2C982-BBAC-4469-B310-B311FB598874}">
      <dgm:prSet custT="1"/>
      <dgm:spPr/>
      <dgm:t>
        <a:bodyPr/>
        <a:lstStyle/>
        <a:p>
          <a:pPr rtl="1"/>
          <a:r>
            <a:rPr lang="he-IL" sz="800" b="0" i="0"/>
            <a:t>קבלת החלטות </a:t>
          </a:r>
          <a:endParaRPr lang="he-IL" sz="80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24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700"/>
        </a:p>
      </dgm:t>
    </dgm:pt>
    <dgm:pt modelId="{B7C16596-11B1-41EE-A9CA-8B3139DC7A23}">
      <dgm:prSet custT="1"/>
      <dgm:spPr/>
      <dgm:t>
        <a:bodyPr/>
        <a:lstStyle/>
        <a:p>
          <a:pPr rtl="1"/>
          <a:r>
            <a:rPr lang="he-IL" sz="800" b="0" i="0"/>
            <a:t>ניהול הידע </a:t>
          </a:r>
          <a:endParaRPr lang="he-IL" sz="8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24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7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C268C9-23D2-4077-9448-A7378F5FEC5B}" type="doc">
      <dgm:prSet loTypeId="urn:microsoft.com/office/officeart/2005/8/layout/cycle7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rtl="1"/>
          <a:endParaRPr lang="he-IL"/>
        </a:p>
      </dgm:t>
    </dgm:pt>
    <dgm:pt modelId="{8149BFE3-29EC-479F-9F7B-C75A746AF3FF}">
      <dgm:prSet custT="1"/>
      <dgm:spPr/>
      <dgm:t>
        <a:bodyPr/>
        <a:lstStyle/>
        <a:p>
          <a:pPr rtl="1"/>
          <a:r>
            <a:rPr lang="he-IL" sz="800" b="0" i="0"/>
            <a:t>הגדרת הבעיה</a:t>
          </a:r>
          <a:endParaRPr lang="he-IL" sz="800"/>
        </a:p>
      </dgm:t>
    </dgm:pt>
    <dgm:pt modelId="{2B72B93A-A59B-42F3-BB90-EB791396897F}" type="parTrans" cxnId="{BD344DD0-0BDA-480C-A0CD-2BDD8FB13893}">
      <dgm:prSet/>
      <dgm:spPr/>
      <dgm:t>
        <a:bodyPr/>
        <a:lstStyle/>
        <a:p>
          <a:pPr rtl="1"/>
          <a:endParaRPr lang="he-IL" sz="2400"/>
        </a:p>
      </dgm:t>
    </dgm:pt>
    <dgm:pt modelId="{EF961009-6872-4B7D-A2CA-AE52E37D8CCE}" type="sibTrans" cxnId="{BD344DD0-0BDA-480C-A0CD-2BDD8FB13893}">
      <dgm:prSet custT="1"/>
      <dgm:spPr/>
      <dgm:t>
        <a:bodyPr/>
        <a:lstStyle/>
        <a:p>
          <a:pPr rtl="1"/>
          <a:endParaRPr lang="he-IL" sz="700"/>
        </a:p>
      </dgm:t>
    </dgm:pt>
    <dgm:pt modelId="{CB75F467-1A78-4D48-9A1D-C1A98C6ABC87}">
      <dgm:prSet custT="1"/>
      <dgm:spPr/>
      <dgm:t>
        <a:bodyPr/>
        <a:lstStyle/>
        <a:p>
          <a:pPr rtl="1"/>
          <a:r>
            <a:rPr lang="he-IL" sz="800" b="0" i="0"/>
            <a:t>איתור מקורות </a:t>
          </a:r>
          <a:endParaRPr lang="he-IL" sz="800"/>
        </a:p>
      </dgm:t>
    </dgm:pt>
    <dgm:pt modelId="{D4A79574-F6E1-4A25-A0CF-BA97DA3B0D71}" type="parTrans" cxnId="{8EB746B7-2E4C-42B2-A4F7-068F9E375BCA}">
      <dgm:prSet/>
      <dgm:spPr/>
      <dgm:t>
        <a:bodyPr/>
        <a:lstStyle/>
        <a:p>
          <a:pPr rtl="1"/>
          <a:endParaRPr lang="he-IL" sz="2400"/>
        </a:p>
      </dgm:t>
    </dgm:pt>
    <dgm:pt modelId="{351E3415-1D69-4782-87AF-B941803880D9}" type="sibTrans" cxnId="{8EB746B7-2E4C-42B2-A4F7-068F9E375BCA}">
      <dgm:prSet custT="1"/>
      <dgm:spPr/>
      <dgm:t>
        <a:bodyPr/>
        <a:lstStyle/>
        <a:p>
          <a:pPr rtl="1"/>
          <a:endParaRPr lang="he-IL" sz="700"/>
        </a:p>
      </dgm:t>
    </dgm:pt>
    <dgm:pt modelId="{88E708C6-FA43-4508-948A-09E9825F300B}">
      <dgm:prSet custT="1"/>
      <dgm:spPr/>
      <dgm:t>
        <a:bodyPr/>
        <a:lstStyle/>
        <a:p>
          <a:pPr rtl="1"/>
          <a:r>
            <a:rPr lang="he-IL" sz="800" b="0" i="0" dirty="0"/>
            <a:t>אחזור </a:t>
          </a:r>
          <a:r>
            <a:rPr lang="he-IL" sz="800" b="0" i="0" dirty="0" err="1"/>
            <a:t>ואיחסון</a:t>
          </a:r>
          <a:r>
            <a:rPr lang="he-IL" sz="800" b="0" i="0" dirty="0"/>
            <a:t> נתונים</a:t>
          </a:r>
          <a:endParaRPr lang="he-IL" sz="800" dirty="0"/>
        </a:p>
      </dgm:t>
    </dgm:pt>
    <dgm:pt modelId="{10AF6455-16A9-4EDA-AD4F-73849A69283C}" type="parTrans" cxnId="{87C98CC8-3A95-496A-B3A3-19ACBC9DE605}">
      <dgm:prSet/>
      <dgm:spPr/>
      <dgm:t>
        <a:bodyPr/>
        <a:lstStyle/>
        <a:p>
          <a:pPr rtl="1"/>
          <a:endParaRPr lang="he-IL" sz="2400"/>
        </a:p>
      </dgm:t>
    </dgm:pt>
    <dgm:pt modelId="{9841930C-3217-4E34-83AB-DC0D74AEEC69}" type="sibTrans" cxnId="{87C98CC8-3A95-496A-B3A3-19ACBC9DE605}">
      <dgm:prSet custT="1"/>
      <dgm:spPr/>
      <dgm:t>
        <a:bodyPr/>
        <a:lstStyle/>
        <a:p>
          <a:pPr rtl="1"/>
          <a:endParaRPr lang="he-IL" sz="700"/>
        </a:p>
      </dgm:t>
    </dgm:pt>
    <dgm:pt modelId="{44FA4AAF-EBD4-46C9-81D4-D4F11A0AA954}">
      <dgm:prSet custT="1"/>
      <dgm:spPr/>
      <dgm:t>
        <a:bodyPr/>
        <a:lstStyle/>
        <a:p>
          <a:pPr rtl="1"/>
          <a:r>
            <a:rPr lang="he-IL" sz="800" b="0" i="0" dirty="0"/>
            <a:t>עיבוד ואינטגרציה של הנתונים</a:t>
          </a:r>
          <a:endParaRPr lang="he-IL" sz="800" dirty="0"/>
        </a:p>
      </dgm:t>
    </dgm:pt>
    <dgm:pt modelId="{F809C1C0-7111-482C-A505-892175EB0DB5}" type="parTrans" cxnId="{B7F1771B-A699-42AF-9578-3DE237C88DD2}">
      <dgm:prSet/>
      <dgm:spPr/>
      <dgm:t>
        <a:bodyPr/>
        <a:lstStyle/>
        <a:p>
          <a:pPr rtl="1"/>
          <a:endParaRPr lang="he-IL" sz="2400"/>
        </a:p>
      </dgm:t>
    </dgm:pt>
    <dgm:pt modelId="{FF02356E-CB82-4524-BCF4-A8DC768FDBD0}" type="sibTrans" cxnId="{B7F1771B-A699-42AF-9578-3DE237C88DD2}">
      <dgm:prSet custT="1"/>
      <dgm:spPr/>
      <dgm:t>
        <a:bodyPr/>
        <a:lstStyle/>
        <a:p>
          <a:pPr rtl="1"/>
          <a:endParaRPr lang="he-IL" sz="700"/>
        </a:p>
      </dgm:t>
    </dgm:pt>
    <dgm:pt modelId="{91BB15F7-CA4D-4295-AD15-0E3D794BEB38}">
      <dgm:prSet custT="1"/>
      <dgm:spPr/>
      <dgm:t>
        <a:bodyPr/>
        <a:lstStyle/>
        <a:p>
          <a:pPr rtl="1"/>
          <a:r>
            <a:rPr lang="he-IL" sz="800" b="0" i="0"/>
            <a:t>כריית מידע</a:t>
          </a:r>
          <a:endParaRPr lang="he-IL" sz="800"/>
        </a:p>
      </dgm:t>
    </dgm:pt>
    <dgm:pt modelId="{8280D0CA-C2B6-4030-A8D9-47BEEBA12211}" type="parTrans" cxnId="{36B98E9B-BE1B-4C40-88A3-A9764979EE86}">
      <dgm:prSet/>
      <dgm:spPr/>
      <dgm:t>
        <a:bodyPr/>
        <a:lstStyle/>
        <a:p>
          <a:pPr rtl="1"/>
          <a:endParaRPr lang="he-IL" sz="2400"/>
        </a:p>
      </dgm:t>
    </dgm:pt>
    <dgm:pt modelId="{5E277F20-15D0-45BA-AF78-2D7D2EF34BD3}" type="sibTrans" cxnId="{36B98E9B-BE1B-4C40-88A3-A9764979EE86}">
      <dgm:prSet custT="1"/>
      <dgm:spPr/>
      <dgm:t>
        <a:bodyPr/>
        <a:lstStyle/>
        <a:p>
          <a:pPr rtl="1"/>
          <a:endParaRPr lang="he-IL" sz="700"/>
        </a:p>
      </dgm:t>
    </dgm:pt>
    <dgm:pt modelId="{0B8F32C6-9A42-4F43-849B-A121B1C27748}">
      <dgm:prSet custT="1"/>
      <dgm:spPr/>
      <dgm:t>
        <a:bodyPr/>
        <a:lstStyle/>
        <a:p>
          <a:pPr rtl="1"/>
          <a:r>
            <a:rPr lang="he-IL" sz="800" b="0" i="0"/>
            <a:t>ניתוח נתונים ומידע</a:t>
          </a:r>
          <a:endParaRPr lang="he-IL" sz="800"/>
        </a:p>
      </dgm:t>
    </dgm:pt>
    <dgm:pt modelId="{4146BC55-5D5A-4DE3-B184-E1F800B962A6}" type="parTrans" cxnId="{C6EC6A42-46C7-453C-93C6-FA25C728E4EE}">
      <dgm:prSet/>
      <dgm:spPr/>
      <dgm:t>
        <a:bodyPr/>
        <a:lstStyle/>
        <a:p>
          <a:pPr rtl="1"/>
          <a:endParaRPr lang="he-IL" sz="2400"/>
        </a:p>
      </dgm:t>
    </dgm:pt>
    <dgm:pt modelId="{D693AD9A-A5D9-414C-A48F-5316E8120463}" type="sibTrans" cxnId="{C6EC6A42-46C7-453C-93C6-FA25C728E4EE}">
      <dgm:prSet custT="1"/>
      <dgm:spPr/>
      <dgm:t>
        <a:bodyPr/>
        <a:lstStyle/>
        <a:p>
          <a:pPr rtl="1"/>
          <a:endParaRPr lang="he-IL" sz="700"/>
        </a:p>
      </dgm:t>
    </dgm:pt>
    <dgm:pt modelId="{E5084F5C-4210-46A1-8E5F-DADEF4F40C0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800" b="0" i="0" dirty="0"/>
            <a:t>הצגת מידע</a:t>
          </a:r>
          <a:endParaRPr lang="he-IL" sz="800" dirty="0"/>
        </a:p>
      </dgm:t>
    </dgm:pt>
    <dgm:pt modelId="{97E85452-48C7-47F2-BB9B-FEDAF4B1D5BB}" type="parTrans" cxnId="{94D44220-6F7F-42DF-AF37-26A6466DB596}">
      <dgm:prSet/>
      <dgm:spPr/>
      <dgm:t>
        <a:bodyPr/>
        <a:lstStyle/>
        <a:p>
          <a:pPr rtl="1"/>
          <a:endParaRPr lang="he-IL" sz="2400"/>
        </a:p>
      </dgm:t>
    </dgm:pt>
    <dgm:pt modelId="{24C962B7-AFF0-4869-B839-98FC677B3EF3}" type="sibTrans" cxnId="{94D44220-6F7F-42DF-AF37-26A6466DB596}">
      <dgm:prSet custT="1"/>
      <dgm:spPr/>
      <dgm:t>
        <a:bodyPr/>
        <a:lstStyle/>
        <a:p>
          <a:pPr rtl="1"/>
          <a:endParaRPr lang="he-IL" sz="700"/>
        </a:p>
      </dgm:t>
    </dgm:pt>
    <dgm:pt modelId="{A9A2C982-BBAC-4469-B310-B311FB598874}">
      <dgm:prSet custT="1"/>
      <dgm:spPr/>
      <dgm:t>
        <a:bodyPr/>
        <a:lstStyle/>
        <a:p>
          <a:pPr rtl="1"/>
          <a:r>
            <a:rPr lang="he-IL" sz="800" b="0" i="0"/>
            <a:t>קבלת החלטות </a:t>
          </a:r>
          <a:endParaRPr lang="he-IL" sz="800"/>
        </a:p>
      </dgm:t>
    </dgm:pt>
    <dgm:pt modelId="{6BA75667-5C31-4DCB-A978-1AC62681C368}" type="parTrans" cxnId="{33F7DF8A-4E32-4B37-9269-411D67B3EB5A}">
      <dgm:prSet/>
      <dgm:spPr/>
      <dgm:t>
        <a:bodyPr/>
        <a:lstStyle/>
        <a:p>
          <a:pPr rtl="1"/>
          <a:endParaRPr lang="he-IL" sz="2400"/>
        </a:p>
      </dgm:t>
    </dgm:pt>
    <dgm:pt modelId="{DE3F382C-6F11-4A86-B7DE-007658AA527B}" type="sibTrans" cxnId="{33F7DF8A-4E32-4B37-9269-411D67B3EB5A}">
      <dgm:prSet custT="1"/>
      <dgm:spPr/>
      <dgm:t>
        <a:bodyPr/>
        <a:lstStyle/>
        <a:p>
          <a:pPr rtl="1"/>
          <a:endParaRPr lang="he-IL" sz="700"/>
        </a:p>
      </dgm:t>
    </dgm:pt>
    <dgm:pt modelId="{B7C16596-11B1-41EE-A9CA-8B3139DC7A23}">
      <dgm:prSet custT="1"/>
      <dgm:spPr/>
      <dgm:t>
        <a:bodyPr/>
        <a:lstStyle/>
        <a:p>
          <a:pPr rtl="1"/>
          <a:r>
            <a:rPr lang="he-IL" sz="800" b="0" i="0"/>
            <a:t>ניהול הידע </a:t>
          </a:r>
          <a:endParaRPr lang="he-IL" sz="800"/>
        </a:p>
      </dgm:t>
    </dgm:pt>
    <dgm:pt modelId="{8D7E2237-BE3F-4A21-97C7-F837F29EADA2}" type="parTrans" cxnId="{E0DCEB42-5FD4-4442-93E1-6EA7312DA26D}">
      <dgm:prSet/>
      <dgm:spPr/>
      <dgm:t>
        <a:bodyPr/>
        <a:lstStyle/>
        <a:p>
          <a:pPr rtl="1"/>
          <a:endParaRPr lang="he-IL" sz="2400"/>
        </a:p>
      </dgm:t>
    </dgm:pt>
    <dgm:pt modelId="{BA7314DC-EDD5-4F2B-9BF3-4EF3F0F6C188}" type="sibTrans" cxnId="{E0DCEB42-5FD4-4442-93E1-6EA7312DA26D}">
      <dgm:prSet custT="1"/>
      <dgm:spPr/>
      <dgm:t>
        <a:bodyPr/>
        <a:lstStyle/>
        <a:p>
          <a:pPr rtl="1"/>
          <a:endParaRPr lang="he-IL" sz="700"/>
        </a:p>
      </dgm:t>
    </dgm:pt>
    <dgm:pt modelId="{9B2DC212-7EAB-4D4F-8814-5321237664FC}" type="pres">
      <dgm:prSet presAssocID="{A6C268C9-23D2-4077-9448-A7378F5FEC5B}" presName="Name0" presStyleCnt="0">
        <dgm:presLayoutVars>
          <dgm:dir/>
          <dgm:resizeHandles val="exact"/>
        </dgm:presLayoutVars>
      </dgm:prSet>
      <dgm:spPr/>
    </dgm:pt>
    <dgm:pt modelId="{51F412C0-3975-405D-AB40-8131C67F9B8E}" type="pres">
      <dgm:prSet presAssocID="{8149BFE3-29EC-479F-9F7B-C75A746AF3FF}" presName="node" presStyleLbl="node1" presStyleIdx="0" presStyleCnt="9">
        <dgm:presLayoutVars>
          <dgm:bulletEnabled val="1"/>
        </dgm:presLayoutVars>
      </dgm:prSet>
      <dgm:spPr/>
    </dgm:pt>
    <dgm:pt modelId="{3B25F2D1-080B-4F7F-BAAC-98B9D56E87B3}" type="pres">
      <dgm:prSet presAssocID="{EF961009-6872-4B7D-A2CA-AE52E37D8CCE}" presName="sibTrans" presStyleLbl="sibTrans2D1" presStyleIdx="0" presStyleCnt="9"/>
      <dgm:spPr/>
    </dgm:pt>
    <dgm:pt modelId="{334BAA83-C590-450F-8DC9-B591828FECE7}" type="pres">
      <dgm:prSet presAssocID="{EF961009-6872-4B7D-A2CA-AE52E37D8CCE}" presName="connectorText" presStyleLbl="sibTrans2D1" presStyleIdx="0" presStyleCnt="9"/>
      <dgm:spPr/>
    </dgm:pt>
    <dgm:pt modelId="{30D60C57-3BE7-40A3-BED9-E74FD7043D70}" type="pres">
      <dgm:prSet presAssocID="{CB75F467-1A78-4D48-9A1D-C1A98C6ABC87}" presName="node" presStyleLbl="node1" presStyleIdx="1" presStyleCnt="9">
        <dgm:presLayoutVars>
          <dgm:bulletEnabled val="1"/>
        </dgm:presLayoutVars>
      </dgm:prSet>
      <dgm:spPr/>
    </dgm:pt>
    <dgm:pt modelId="{F1FA47F4-730A-4FE8-B146-9758578D65C0}" type="pres">
      <dgm:prSet presAssocID="{351E3415-1D69-4782-87AF-B941803880D9}" presName="sibTrans" presStyleLbl="sibTrans2D1" presStyleIdx="1" presStyleCnt="9"/>
      <dgm:spPr/>
    </dgm:pt>
    <dgm:pt modelId="{FFCF13B0-3A90-4F03-85D0-708926F11079}" type="pres">
      <dgm:prSet presAssocID="{351E3415-1D69-4782-87AF-B941803880D9}" presName="connectorText" presStyleLbl="sibTrans2D1" presStyleIdx="1" presStyleCnt="9"/>
      <dgm:spPr/>
    </dgm:pt>
    <dgm:pt modelId="{F940167E-2786-441C-9A0A-EC02E4A52CE9}" type="pres">
      <dgm:prSet presAssocID="{88E708C6-FA43-4508-948A-09E9825F300B}" presName="node" presStyleLbl="node1" presStyleIdx="2" presStyleCnt="9">
        <dgm:presLayoutVars>
          <dgm:bulletEnabled val="1"/>
        </dgm:presLayoutVars>
      </dgm:prSet>
      <dgm:spPr/>
    </dgm:pt>
    <dgm:pt modelId="{E9053941-62F1-46B2-86B3-E673D3F61626}" type="pres">
      <dgm:prSet presAssocID="{9841930C-3217-4E34-83AB-DC0D74AEEC69}" presName="sibTrans" presStyleLbl="sibTrans2D1" presStyleIdx="2" presStyleCnt="9"/>
      <dgm:spPr/>
    </dgm:pt>
    <dgm:pt modelId="{B7BAA5CD-C792-4769-BBDF-6FD4446A1E75}" type="pres">
      <dgm:prSet presAssocID="{9841930C-3217-4E34-83AB-DC0D74AEEC69}" presName="connectorText" presStyleLbl="sibTrans2D1" presStyleIdx="2" presStyleCnt="9"/>
      <dgm:spPr/>
    </dgm:pt>
    <dgm:pt modelId="{E3494FE4-27C1-40D8-A4F4-306B163B34A8}" type="pres">
      <dgm:prSet presAssocID="{44FA4AAF-EBD4-46C9-81D4-D4F11A0AA954}" presName="node" presStyleLbl="node1" presStyleIdx="3" presStyleCnt="9">
        <dgm:presLayoutVars>
          <dgm:bulletEnabled val="1"/>
        </dgm:presLayoutVars>
      </dgm:prSet>
      <dgm:spPr/>
    </dgm:pt>
    <dgm:pt modelId="{92D6D3AF-3360-4D5A-B4C3-0B2B18617B9C}" type="pres">
      <dgm:prSet presAssocID="{FF02356E-CB82-4524-BCF4-A8DC768FDBD0}" presName="sibTrans" presStyleLbl="sibTrans2D1" presStyleIdx="3" presStyleCnt="9"/>
      <dgm:spPr/>
    </dgm:pt>
    <dgm:pt modelId="{1E15A45E-B6EF-4EE7-95C7-2BE9E86AF083}" type="pres">
      <dgm:prSet presAssocID="{FF02356E-CB82-4524-BCF4-A8DC768FDBD0}" presName="connectorText" presStyleLbl="sibTrans2D1" presStyleIdx="3" presStyleCnt="9"/>
      <dgm:spPr/>
    </dgm:pt>
    <dgm:pt modelId="{AAD85E4D-B669-4B9B-9A24-63A571FF7C06}" type="pres">
      <dgm:prSet presAssocID="{91BB15F7-CA4D-4295-AD15-0E3D794BEB38}" presName="node" presStyleLbl="node1" presStyleIdx="4" presStyleCnt="9">
        <dgm:presLayoutVars>
          <dgm:bulletEnabled val="1"/>
        </dgm:presLayoutVars>
      </dgm:prSet>
      <dgm:spPr/>
    </dgm:pt>
    <dgm:pt modelId="{E960E047-14C0-4074-B4CA-AC7A105FAADD}" type="pres">
      <dgm:prSet presAssocID="{5E277F20-15D0-45BA-AF78-2D7D2EF34BD3}" presName="sibTrans" presStyleLbl="sibTrans2D1" presStyleIdx="4" presStyleCnt="9"/>
      <dgm:spPr/>
    </dgm:pt>
    <dgm:pt modelId="{089D0EED-EC55-42F3-BA49-6252EBF68591}" type="pres">
      <dgm:prSet presAssocID="{5E277F20-15D0-45BA-AF78-2D7D2EF34BD3}" presName="connectorText" presStyleLbl="sibTrans2D1" presStyleIdx="4" presStyleCnt="9"/>
      <dgm:spPr/>
    </dgm:pt>
    <dgm:pt modelId="{24FA61F8-0686-43B2-8F76-7297A557ECB3}" type="pres">
      <dgm:prSet presAssocID="{0B8F32C6-9A42-4F43-849B-A121B1C27748}" presName="node" presStyleLbl="node1" presStyleIdx="5" presStyleCnt="9">
        <dgm:presLayoutVars>
          <dgm:bulletEnabled val="1"/>
        </dgm:presLayoutVars>
      </dgm:prSet>
      <dgm:spPr/>
    </dgm:pt>
    <dgm:pt modelId="{D807E218-19F6-45AA-B108-E0713F86A7B9}" type="pres">
      <dgm:prSet presAssocID="{D693AD9A-A5D9-414C-A48F-5316E8120463}" presName="sibTrans" presStyleLbl="sibTrans2D1" presStyleIdx="5" presStyleCnt="9"/>
      <dgm:spPr/>
    </dgm:pt>
    <dgm:pt modelId="{F1E9502F-5DCA-49B0-A25E-69C494E18E71}" type="pres">
      <dgm:prSet presAssocID="{D693AD9A-A5D9-414C-A48F-5316E8120463}" presName="connectorText" presStyleLbl="sibTrans2D1" presStyleIdx="5" presStyleCnt="9"/>
      <dgm:spPr/>
    </dgm:pt>
    <dgm:pt modelId="{C56376C1-7345-4607-90C7-C3EA9FFCA790}" type="pres">
      <dgm:prSet presAssocID="{E5084F5C-4210-46A1-8E5F-DADEF4F40C0E}" presName="node" presStyleLbl="node1" presStyleIdx="6" presStyleCnt="9">
        <dgm:presLayoutVars>
          <dgm:bulletEnabled val="1"/>
        </dgm:presLayoutVars>
      </dgm:prSet>
      <dgm:spPr/>
    </dgm:pt>
    <dgm:pt modelId="{6484A5F7-6E10-4CC7-9ED8-F0B5FB382C0E}" type="pres">
      <dgm:prSet presAssocID="{24C962B7-AFF0-4869-B839-98FC677B3EF3}" presName="sibTrans" presStyleLbl="sibTrans2D1" presStyleIdx="6" presStyleCnt="9"/>
      <dgm:spPr/>
    </dgm:pt>
    <dgm:pt modelId="{53487BC6-7779-4914-BE84-21726ADF408E}" type="pres">
      <dgm:prSet presAssocID="{24C962B7-AFF0-4869-B839-98FC677B3EF3}" presName="connectorText" presStyleLbl="sibTrans2D1" presStyleIdx="6" presStyleCnt="9"/>
      <dgm:spPr/>
    </dgm:pt>
    <dgm:pt modelId="{8DA961B8-98F3-4C1B-A929-29A3E64605A0}" type="pres">
      <dgm:prSet presAssocID="{A9A2C982-BBAC-4469-B310-B311FB598874}" presName="node" presStyleLbl="node1" presStyleIdx="7" presStyleCnt="9">
        <dgm:presLayoutVars>
          <dgm:bulletEnabled val="1"/>
        </dgm:presLayoutVars>
      </dgm:prSet>
      <dgm:spPr/>
    </dgm:pt>
    <dgm:pt modelId="{03179D5A-3D8E-4738-A2C1-A284DC7CCB94}" type="pres">
      <dgm:prSet presAssocID="{DE3F382C-6F11-4A86-B7DE-007658AA527B}" presName="sibTrans" presStyleLbl="sibTrans2D1" presStyleIdx="7" presStyleCnt="9"/>
      <dgm:spPr/>
    </dgm:pt>
    <dgm:pt modelId="{EDD190DC-2AD1-4736-AD67-1DEB995D883D}" type="pres">
      <dgm:prSet presAssocID="{DE3F382C-6F11-4A86-B7DE-007658AA527B}" presName="connectorText" presStyleLbl="sibTrans2D1" presStyleIdx="7" presStyleCnt="9"/>
      <dgm:spPr/>
    </dgm:pt>
    <dgm:pt modelId="{5C645F7E-4592-453E-9A6A-1B38E12360D1}" type="pres">
      <dgm:prSet presAssocID="{B7C16596-11B1-41EE-A9CA-8B3139DC7A23}" presName="node" presStyleLbl="node1" presStyleIdx="8" presStyleCnt="9">
        <dgm:presLayoutVars>
          <dgm:bulletEnabled val="1"/>
        </dgm:presLayoutVars>
      </dgm:prSet>
      <dgm:spPr/>
    </dgm:pt>
    <dgm:pt modelId="{60B7CAB8-81AB-4B16-91CA-9CEA78741C17}" type="pres">
      <dgm:prSet presAssocID="{BA7314DC-EDD5-4F2B-9BF3-4EF3F0F6C188}" presName="sibTrans" presStyleLbl="sibTrans2D1" presStyleIdx="8" presStyleCnt="9"/>
      <dgm:spPr/>
    </dgm:pt>
    <dgm:pt modelId="{43E9FFCB-B681-4B31-AD1C-B63A78F9927B}" type="pres">
      <dgm:prSet presAssocID="{BA7314DC-EDD5-4F2B-9BF3-4EF3F0F6C188}" presName="connectorText" presStyleLbl="sibTrans2D1" presStyleIdx="8" presStyleCnt="9"/>
      <dgm:spPr/>
    </dgm:pt>
  </dgm:ptLst>
  <dgm:cxnLst>
    <dgm:cxn modelId="{86A35A07-436C-4577-A064-D15D4F9F3B5A}" type="presOf" srcId="{BA7314DC-EDD5-4F2B-9BF3-4EF3F0F6C188}" destId="{43E9FFCB-B681-4B31-AD1C-B63A78F9927B}" srcOrd="1" destOrd="0" presId="urn:microsoft.com/office/officeart/2005/8/layout/cycle7"/>
    <dgm:cxn modelId="{C068C80F-1E2E-4FD4-88C9-04B633E16EC9}" type="presOf" srcId="{EF961009-6872-4B7D-A2CA-AE52E37D8CCE}" destId="{3B25F2D1-080B-4F7F-BAAC-98B9D56E87B3}" srcOrd="0" destOrd="0" presId="urn:microsoft.com/office/officeart/2005/8/layout/cycle7"/>
    <dgm:cxn modelId="{2787F616-9ADE-4E79-88E8-4BF6FA4538DA}" type="presOf" srcId="{351E3415-1D69-4782-87AF-B941803880D9}" destId="{FFCF13B0-3A90-4F03-85D0-708926F11079}" srcOrd="1" destOrd="0" presId="urn:microsoft.com/office/officeart/2005/8/layout/cycle7"/>
    <dgm:cxn modelId="{4022A818-0AD7-4DF9-AC77-6BD0AF115054}" type="presOf" srcId="{B7C16596-11B1-41EE-A9CA-8B3139DC7A23}" destId="{5C645F7E-4592-453E-9A6A-1B38E12360D1}" srcOrd="0" destOrd="0" presId="urn:microsoft.com/office/officeart/2005/8/layout/cycle7"/>
    <dgm:cxn modelId="{CDF53A19-D5F1-431F-8C6D-E1E51226FF99}" type="presOf" srcId="{CB75F467-1A78-4D48-9A1D-C1A98C6ABC87}" destId="{30D60C57-3BE7-40A3-BED9-E74FD7043D70}" srcOrd="0" destOrd="0" presId="urn:microsoft.com/office/officeart/2005/8/layout/cycle7"/>
    <dgm:cxn modelId="{B7F1771B-A699-42AF-9578-3DE237C88DD2}" srcId="{A6C268C9-23D2-4077-9448-A7378F5FEC5B}" destId="{44FA4AAF-EBD4-46C9-81D4-D4F11A0AA954}" srcOrd="3" destOrd="0" parTransId="{F809C1C0-7111-482C-A505-892175EB0DB5}" sibTransId="{FF02356E-CB82-4524-BCF4-A8DC768FDBD0}"/>
    <dgm:cxn modelId="{94D44220-6F7F-42DF-AF37-26A6466DB596}" srcId="{A6C268C9-23D2-4077-9448-A7378F5FEC5B}" destId="{E5084F5C-4210-46A1-8E5F-DADEF4F40C0E}" srcOrd="6" destOrd="0" parTransId="{97E85452-48C7-47F2-BB9B-FEDAF4B1D5BB}" sibTransId="{24C962B7-AFF0-4869-B839-98FC677B3EF3}"/>
    <dgm:cxn modelId="{C9A8E325-EB76-40EB-B0A1-EA357A7AAF5E}" type="presOf" srcId="{DE3F382C-6F11-4A86-B7DE-007658AA527B}" destId="{03179D5A-3D8E-4738-A2C1-A284DC7CCB94}" srcOrd="0" destOrd="0" presId="urn:microsoft.com/office/officeart/2005/8/layout/cycle7"/>
    <dgm:cxn modelId="{E3857F2B-5691-48D2-9C06-B772C751E856}" type="presOf" srcId="{9841930C-3217-4E34-83AB-DC0D74AEEC69}" destId="{E9053941-62F1-46B2-86B3-E673D3F61626}" srcOrd="0" destOrd="0" presId="urn:microsoft.com/office/officeart/2005/8/layout/cycle7"/>
    <dgm:cxn modelId="{B594E93A-F7E8-44AA-B3A8-A0677984EB0E}" type="presOf" srcId="{A9A2C982-BBAC-4469-B310-B311FB598874}" destId="{8DA961B8-98F3-4C1B-A929-29A3E64605A0}" srcOrd="0" destOrd="0" presId="urn:microsoft.com/office/officeart/2005/8/layout/cycle7"/>
    <dgm:cxn modelId="{D7DFEF3D-878F-45B7-968F-A453845FAF60}" type="presOf" srcId="{88E708C6-FA43-4508-948A-09E9825F300B}" destId="{F940167E-2786-441C-9A0A-EC02E4A52CE9}" srcOrd="0" destOrd="0" presId="urn:microsoft.com/office/officeart/2005/8/layout/cycle7"/>
    <dgm:cxn modelId="{259B205E-FDB4-4842-83EF-B337C868DD8F}" type="presOf" srcId="{5E277F20-15D0-45BA-AF78-2D7D2EF34BD3}" destId="{089D0EED-EC55-42F3-BA49-6252EBF68591}" srcOrd="1" destOrd="0" presId="urn:microsoft.com/office/officeart/2005/8/layout/cycle7"/>
    <dgm:cxn modelId="{C6EC6A42-46C7-453C-93C6-FA25C728E4EE}" srcId="{A6C268C9-23D2-4077-9448-A7378F5FEC5B}" destId="{0B8F32C6-9A42-4F43-849B-A121B1C27748}" srcOrd="5" destOrd="0" parTransId="{4146BC55-5D5A-4DE3-B184-E1F800B962A6}" sibTransId="{D693AD9A-A5D9-414C-A48F-5316E8120463}"/>
    <dgm:cxn modelId="{E0DCEB42-5FD4-4442-93E1-6EA7312DA26D}" srcId="{A6C268C9-23D2-4077-9448-A7378F5FEC5B}" destId="{B7C16596-11B1-41EE-A9CA-8B3139DC7A23}" srcOrd="8" destOrd="0" parTransId="{8D7E2237-BE3F-4A21-97C7-F837F29EADA2}" sibTransId="{BA7314DC-EDD5-4F2B-9BF3-4EF3F0F6C188}"/>
    <dgm:cxn modelId="{89ECA047-5306-4EE1-9D0D-1074D34E23AF}" type="presOf" srcId="{91BB15F7-CA4D-4295-AD15-0E3D794BEB38}" destId="{AAD85E4D-B669-4B9B-9A24-63A571FF7C06}" srcOrd="0" destOrd="0" presId="urn:microsoft.com/office/officeart/2005/8/layout/cycle7"/>
    <dgm:cxn modelId="{A56C2048-0FF8-45A6-9334-90AA8484E4D2}" type="presOf" srcId="{D693AD9A-A5D9-414C-A48F-5316E8120463}" destId="{F1E9502F-5DCA-49B0-A25E-69C494E18E71}" srcOrd="1" destOrd="0" presId="urn:microsoft.com/office/officeart/2005/8/layout/cycle7"/>
    <dgm:cxn modelId="{938CDF74-A448-43A3-B09C-3695AE788D74}" type="presOf" srcId="{5E277F20-15D0-45BA-AF78-2D7D2EF34BD3}" destId="{E960E047-14C0-4074-B4CA-AC7A105FAADD}" srcOrd="0" destOrd="0" presId="urn:microsoft.com/office/officeart/2005/8/layout/cycle7"/>
    <dgm:cxn modelId="{CAD25375-1D0E-4E0C-B1BD-2A8ECD566BEE}" type="presOf" srcId="{DE3F382C-6F11-4A86-B7DE-007658AA527B}" destId="{EDD190DC-2AD1-4736-AD67-1DEB995D883D}" srcOrd="1" destOrd="0" presId="urn:microsoft.com/office/officeart/2005/8/layout/cycle7"/>
    <dgm:cxn modelId="{B07DF875-4925-40B8-9447-6E3BF5DDD2DB}" type="presOf" srcId="{8149BFE3-29EC-479F-9F7B-C75A746AF3FF}" destId="{51F412C0-3975-405D-AB40-8131C67F9B8E}" srcOrd="0" destOrd="0" presId="urn:microsoft.com/office/officeart/2005/8/layout/cycle7"/>
    <dgm:cxn modelId="{B80C0658-3934-4EFE-9EFA-353EB8320DAF}" type="presOf" srcId="{BA7314DC-EDD5-4F2B-9BF3-4EF3F0F6C188}" destId="{60B7CAB8-81AB-4B16-91CA-9CEA78741C17}" srcOrd="0" destOrd="0" presId="urn:microsoft.com/office/officeart/2005/8/layout/cycle7"/>
    <dgm:cxn modelId="{5D8B1A81-B6BA-4986-84DE-E3A3D40283E6}" type="presOf" srcId="{FF02356E-CB82-4524-BCF4-A8DC768FDBD0}" destId="{1E15A45E-B6EF-4EE7-95C7-2BE9E86AF083}" srcOrd="1" destOrd="0" presId="urn:microsoft.com/office/officeart/2005/8/layout/cycle7"/>
    <dgm:cxn modelId="{33F7DF8A-4E32-4B37-9269-411D67B3EB5A}" srcId="{A6C268C9-23D2-4077-9448-A7378F5FEC5B}" destId="{A9A2C982-BBAC-4469-B310-B311FB598874}" srcOrd="7" destOrd="0" parTransId="{6BA75667-5C31-4DCB-A978-1AC62681C368}" sibTransId="{DE3F382C-6F11-4A86-B7DE-007658AA527B}"/>
    <dgm:cxn modelId="{A451A394-F00E-4394-86F7-E40A1513B091}" type="presOf" srcId="{FF02356E-CB82-4524-BCF4-A8DC768FDBD0}" destId="{92D6D3AF-3360-4D5A-B4C3-0B2B18617B9C}" srcOrd="0" destOrd="0" presId="urn:microsoft.com/office/officeart/2005/8/layout/cycle7"/>
    <dgm:cxn modelId="{CB850395-4D2B-4DFF-9D10-CF2A35544347}" type="presOf" srcId="{351E3415-1D69-4782-87AF-B941803880D9}" destId="{F1FA47F4-730A-4FE8-B146-9758578D65C0}" srcOrd="0" destOrd="0" presId="urn:microsoft.com/office/officeart/2005/8/layout/cycle7"/>
    <dgm:cxn modelId="{36B98E9B-BE1B-4C40-88A3-A9764979EE86}" srcId="{A6C268C9-23D2-4077-9448-A7378F5FEC5B}" destId="{91BB15F7-CA4D-4295-AD15-0E3D794BEB38}" srcOrd="4" destOrd="0" parTransId="{8280D0CA-C2B6-4030-A8D9-47BEEBA12211}" sibTransId="{5E277F20-15D0-45BA-AF78-2D7D2EF34BD3}"/>
    <dgm:cxn modelId="{D3E99B9B-3C47-4CC9-B2D6-AA6FFDF5320C}" type="presOf" srcId="{44FA4AAF-EBD4-46C9-81D4-D4F11A0AA954}" destId="{E3494FE4-27C1-40D8-A4F4-306B163B34A8}" srcOrd="0" destOrd="0" presId="urn:microsoft.com/office/officeart/2005/8/layout/cycle7"/>
    <dgm:cxn modelId="{2AEEFBA5-E126-43B3-90FC-9F1F80A881F9}" type="presOf" srcId="{EF961009-6872-4B7D-A2CA-AE52E37D8CCE}" destId="{334BAA83-C590-450F-8DC9-B591828FECE7}" srcOrd="1" destOrd="0" presId="urn:microsoft.com/office/officeart/2005/8/layout/cycle7"/>
    <dgm:cxn modelId="{8FB616AB-A74D-46D4-B7E8-25B7FA8F6AA8}" type="presOf" srcId="{D693AD9A-A5D9-414C-A48F-5316E8120463}" destId="{D807E218-19F6-45AA-B108-E0713F86A7B9}" srcOrd="0" destOrd="0" presId="urn:microsoft.com/office/officeart/2005/8/layout/cycle7"/>
    <dgm:cxn modelId="{5FDC67B3-E8E1-48D5-B038-2E9F6EAB6F61}" type="presOf" srcId="{24C962B7-AFF0-4869-B839-98FC677B3EF3}" destId="{6484A5F7-6E10-4CC7-9ED8-F0B5FB382C0E}" srcOrd="0" destOrd="0" presId="urn:microsoft.com/office/officeart/2005/8/layout/cycle7"/>
    <dgm:cxn modelId="{8EB746B7-2E4C-42B2-A4F7-068F9E375BCA}" srcId="{A6C268C9-23D2-4077-9448-A7378F5FEC5B}" destId="{CB75F467-1A78-4D48-9A1D-C1A98C6ABC87}" srcOrd="1" destOrd="0" parTransId="{D4A79574-F6E1-4A25-A0CF-BA97DA3B0D71}" sibTransId="{351E3415-1D69-4782-87AF-B941803880D9}"/>
    <dgm:cxn modelId="{87C98CC8-3A95-496A-B3A3-19ACBC9DE605}" srcId="{A6C268C9-23D2-4077-9448-A7378F5FEC5B}" destId="{88E708C6-FA43-4508-948A-09E9825F300B}" srcOrd="2" destOrd="0" parTransId="{10AF6455-16A9-4EDA-AD4F-73849A69283C}" sibTransId="{9841930C-3217-4E34-83AB-DC0D74AEEC69}"/>
    <dgm:cxn modelId="{BD344DD0-0BDA-480C-A0CD-2BDD8FB13893}" srcId="{A6C268C9-23D2-4077-9448-A7378F5FEC5B}" destId="{8149BFE3-29EC-479F-9F7B-C75A746AF3FF}" srcOrd="0" destOrd="0" parTransId="{2B72B93A-A59B-42F3-BB90-EB791396897F}" sibTransId="{EF961009-6872-4B7D-A2CA-AE52E37D8CCE}"/>
    <dgm:cxn modelId="{82852FD4-C55A-488A-AB10-93A1CB503DEB}" type="presOf" srcId="{24C962B7-AFF0-4869-B839-98FC677B3EF3}" destId="{53487BC6-7779-4914-BE84-21726ADF408E}" srcOrd="1" destOrd="0" presId="urn:microsoft.com/office/officeart/2005/8/layout/cycle7"/>
    <dgm:cxn modelId="{EF4D7ED6-D37A-4178-BB84-3A9513597277}" type="presOf" srcId="{A6C268C9-23D2-4077-9448-A7378F5FEC5B}" destId="{9B2DC212-7EAB-4D4F-8814-5321237664FC}" srcOrd="0" destOrd="0" presId="urn:microsoft.com/office/officeart/2005/8/layout/cycle7"/>
    <dgm:cxn modelId="{52DAA1E5-1F30-4460-BB01-2023AF390C44}" type="presOf" srcId="{E5084F5C-4210-46A1-8E5F-DADEF4F40C0E}" destId="{C56376C1-7345-4607-90C7-C3EA9FFCA790}" srcOrd="0" destOrd="0" presId="urn:microsoft.com/office/officeart/2005/8/layout/cycle7"/>
    <dgm:cxn modelId="{91790BEC-02CA-490A-A3CD-356368238D20}" type="presOf" srcId="{0B8F32C6-9A42-4F43-849B-A121B1C27748}" destId="{24FA61F8-0686-43B2-8F76-7297A557ECB3}" srcOrd="0" destOrd="0" presId="urn:microsoft.com/office/officeart/2005/8/layout/cycle7"/>
    <dgm:cxn modelId="{5DB8EEF1-DD8D-493F-B5C4-BAECB9CB355B}" type="presOf" srcId="{9841930C-3217-4E34-83AB-DC0D74AEEC69}" destId="{B7BAA5CD-C792-4769-BBDF-6FD4446A1E75}" srcOrd="1" destOrd="0" presId="urn:microsoft.com/office/officeart/2005/8/layout/cycle7"/>
    <dgm:cxn modelId="{22D786B8-3789-4711-98B4-DC44F71F605C}" type="presParOf" srcId="{9B2DC212-7EAB-4D4F-8814-5321237664FC}" destId="{51F412C0-3975-405D-AB40-8131C67F9B8E}" srcOrd="0" destOrd="0" presId="urn:microsoft.com/office/officeart/2005/8/layout/cycle7"/>
    <dgm:cxn modelId="{98228869-1570-4272-8F50-1C751006C175}" type="presParOf" srcId="{9B2DC212-7EAB-4D4F-8814-5321237664FC}" destId="{3B25F2D1-080B-4F7F-BAAC-98B9D56E87B3}" srcOrd="1" destOrd="0" presId="urn:microsoft.com/office/officeart/2005/8/layout/cycle7"/>
    <dgm:cxn modelId="{6711CB26-AB9A-4363-81C6-E610251820B9}" type="presParOf" srcId="{3B25F2D1-080B-4F7F-BAAC-98B9D56E87B3}" destId="{334BAA83-C590-450F-8DC9-B591828FECE7}" srcOrd="0" destOrd="0" presId="urn:microsoft.com/office/officeart/2005/8/layout/cycle7"/>
    <dgm:cxn modelId="{398834A0-041F-42CB-8B67-F45D1CE89411}" type="presParOf" srcId="{9B2DC212-7EAB-4D4F-8814-5321237664FC}" destId="{30D60C57-3BE7-40A3-BED9-E74FD7043D70}" srcOrd="2" destOrd="0" presId="urn:microsoft.com/office/officeart/2005/8/layout/cycle7"/>
    <dgm:cxn modelId="{8A463B14-1E8F-4CDC-9BBD-8261DC5F1CEF}" type="presParOf" srcId="{9B2DC212-7EAB-4D4F-8814-5321237664FC}" destId="{F1FA47F4-730A-4FE8-B146-9758578D65C0}" srcOrd="3" destOrd="0" presId="urn:microsoft.com/office/officeart/2005/8/layout/cycle7"/>
    <dgm:cxn modelId="{D6EEDF66-0432-4FEA-92C2-68B741FFE195}" type="presParOf" srcId="{F1FA47F4-730A-4FE8-B146-9758578D65C0}" destId="{FFCF13B0-3A90-4F03-85D0-708926F11079}" srcOrd="0" destOrd="0" presId="urn:microsoft.com/office/officeart/2005/8/layout/cycle7"/>
    <dgm:cxn modelId="{FD378347-3BA0-4FA6-B031-6C3493DCE312}" type="presParOf" srcId="{9B2DC212-7EAB-4D4F-8814-5321237664FC}" destId="{F940167E-2786-441C-9A0A-EC02E4A52CE9}" srcOrd="4" destOrd="0" presId="urn:microsoft.com/office/officeart/2005/8/layout/cycle7"/>
    <dgm:cxn modelId="{A8684AF4-6B84-4213-8BD9-95D4F543746F}" type="presParOf" srcId="{9B2DC212-7EAB-4D4F-8814-5321237664FC}" destId="{E9053941-62F1-46B2-86B3-E673D3F61626}" srcOrd="5" destOrd="0" presId="urn:microsoft.com/office/officeart/2005/8/layout/cycle7"/>
    <dgm:cxn modelId="{71C80E25-DB9D-4DBA-BF17-F48FDD3BC891}" type="presParOf" srcId="{E9053941-62F1-46B2-86B3-E673D3F61626}" destId="{B7BAA5CD-C792-4769-BBDF-6FD4446A1E75}" srcOrd="0" destOrd="0" presId="urn:microsoft.com/office/officeart/2005/8/layout/cycle7"/>
    <dgm:cxn modelId="{03E8E0A8-136E-4F29-987F-0E90DB51D420}" type="presParOf" srcId="{9B2DC212-7EAB-4D4F-8814-5321237664FC}" destId="{E3494FE4-27C1-40D8-A4F4-306B163B34A8}" srcOrd="6" destOrd="0" presId="urn:microsoft.com/office/officeart/2005/8/layout/cycle7"/>
    <dgm:cxn modelId="{8457AA06-6C25-43C5-A276-4B67325C58FB}" type="presParOf" srcId="{9B2DC212-7EAB-4D4F-8814-5321237664FC}" destId="{92D6D3AF-3360-4D5A-B4C3-0B2B18617B9C}" srcOrd="7" destOrd="0" presId="urn:microsoft.com/office/officeart/2005/8/layout/cycle7"/>
    <dgm:cxn modelId="{DBC4D537-EF20-4AA8-844E-6D01F0D1991D}" type="presParOf" srcId="{92D6D3AF-3360-4D5A-B4C3-0B2B18617B9C}" destId="{1E15A45E-B6EF-4EE7-95C7-2BE9E86AF083}" srcOrd="0" destOrd="0" presId="urn:microsoft.com/office/officeart/2005/8/layout/cycle7"/>
    <dgm:cxn modelId="{4E7515B2-094D-41F4-AAC3-B09C64196046}" type="presParOf" srcId="{9B2DC212-7EAB-4D4F-8814-5321237664FC}" destId="{AAD85E4D-B669-4B9B-9A24-63A571FF7C06}" srcOrd="8" destOrd="0" presId="urn:microsoft.com/office/officeart/2005/8/layout/cycle7"/>
    <dgm:cxn modelId="{0FFEA18A-3A55-43BE-A64F-90E51831502D}" type="presParOf" srcId="{9B2DC212-7EAB-4D4F-8814-5321237664FC}" destId="{E960E047-14C0-4074-B4CA-AC7A105FAADD}" srcOrd="9" destOrd="0" presId="urn:microsoft.com/office/officeart/2005/8/layout/cycle7"/>
    <dgm:cxn modelId="{7D938B33-A90A-43FA-B0B0-AF1CBE68ED8E}" type="presParOf" srcId="{E960E047-14C0-4074-B4CA-AC7A105FAADD}" destId="{089D0EED-EC55-42F3-BA49-6252EBF68591}" srcOrd="0" destOrd="0" presId="urn:microsoft.com/office/officeart/2005/8/layout/cycle7"/>
    <dgm:cxn modelId="{B4BB389B-2F20-46F2-96B9-02DAE8C0938B}" type="presParOf" srcId="{9B2DC212-7EAB-4D4F-8814-5321237664FC}" destId="{24FA61F8-0686-43B2-8F76-7297A557ECB3}" srcOrd="10" destOrd="0" presId="urn:microsoft.com/office/officeart/2005/8/layout/cycle7"/>
    <dgm:cxn modelId="{D25F4384-F985-4846-8F56-E43C64B3DC70}" type="presParOf" srcId="{9B2DC212-7EAB-4D4F-8814-5321237664FC}" destId="{D807E218-19F6-45AA-B108-E0713F86A7B9}" srcOrd="11" destOrd="0" presId="urn:microsoft.com/office/officeart/2005/8/layout/cycle7"/>
    <dgm:cxn modelId="{4214EAEC-3CFC-4177-8C45-38BB2E39B406}" type="presParOf" srcId="{D807E218-19F6-45AA-B108-E0713F86A7B9}" destId="{F1E9502F-5DCA-49B0-A25E-69C494E18E71}" srcOrd="0" destOrd="0" presId="urn:microsoft.com/office/officeart/2005/8/layout/cycle7"/>
    <dgm:cxn modelId="{17F51C8B-E187-4B2A-BB32-A8142249A81C}" type="presParOf" srcId="{9B2DC212-7EAB-4D4F-8814-5321237664FC}" destId="{C56376C1-7345-4607-90C7-C3EA9FFCA790}" srcOrd="12" destOrd="0" presId="urn:microsoft.com/office/officeart/2005/8/layout/cycle7"/>
    <dgm:cxn modelId="{EE7826FA-971B-4F80-A5DA-022F408F764A}" type="presParOf" srcId="{9B2DC212-7EAB-4D4F-8814-5321237664FC}" destId="{6484A5F7-6E10-4CC7-9ED8-F0B5FB382C0E}" srcOrd="13" destOrd="0" presId="urn:microsoft.com/office/officeart/2005/8/layout/cycle7"/>
    <dgm:cxn modelId="{4A8A3F9B-DE42-496E-8B35-30707F13249F}" type="presParOf" srcId="{6484A5F7-6E10-4CC7-9ED8-F0B5FB382C0E}" destId="{53487BC6-7779-4914-BE84-21726ADF408E}" srcOrd="0" destOrd="0" presId="urn:microsoft.com/office/officeart/2005/8/layout/cycle7"/>
    <dgm:cxn modelId="{71145B7A-F514-48AA-932B-57AD82E26C5B}" type="presParOf" srcId="{9B2DC212-7EAB-4D4F-8814-5321237664FC}" destId="{8DA961B8-98F3-4C1B-A929-29A3E64605A0}" srcOrd="14" destOrd="0" presId="urn:microsoft.com/office/officeart/2005/8/layout/cycle7"/>
    <dgm:cxn modelId="{19354AC6-8603-41E1-8F23-52157BCDD7AF}" type="presParOf" srcId="{9B2DC212-7EAB-4D4F-8814-5321237664FC}" destId="{03179D5A-3D8E-4738-A2C1-A284DC7CCB94}" srcOrd="15" destOrd="0" presId="urn:microsoft.com/office/officeart/2005/8/layout/cycle7"/>
    <dgm:cxn modelId="{3558C364-72AB-49A1-B12F-777645276211}" type="presParOf" srcId="{03179D5A-3D8E-4738-A2C1-A284DC7CCB94}" destId="{EDD190DC-2AD1-4736-AD67-1DEB995D883D}" srcOrd="0" destOrd="0" presId="urn:microsoft.com/office/officeart/2005/8/layout/cycle7"/>
    <dgm:cxn modelId="{F24F38F3-97A2-40BA-93D7-8F474A5DB8CA}" type="presParOf" srcId="{9B2DC212-7EAB-4D4F-8814-5321237664FC}" destId="{5C645F7E-4592-453E-9A6A-1B38E12360D1}" srcOrd="16" destOrd="0" presId="urn:microsoft.com/office/officeart/2005/8/layout/cycle7"/>
    <dgm:cxn modelId="{BA7F4D05-5F8C-4D72-9706-2F7204153078}" type="presParOf" srcId="{9B2DC212-7EAB-4D4F-8814-5321237664FC}" destId="{60B7CAB8-81AB-4B16-91CA-9CEA78741C17}" srcOrd="17" destOrd="0" presId="urn:microsoft.com/office/officeart/2005/8/layout/cycle7"/>
    <dgm:cxn modelId="{8462BF5A-8966-4412-AFB2-C8A76C394CB8}" type="presParOf" srcId="{60B7CAB8-81AB-4B16-91CA-9CEA78741C17}" destId="{43E9FFCB-B681-4B31-AD1C-B63A78F9927B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4146061" y="2351"/>
          <a:ext cx="1072237" cy="536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/>
            <a:t>הגדרת הבעיה</a:t>
          </a:r>
          <a:endParaRPr lang="he-IL" sz="1400" kern="1200"/>
        </a:p>
      </dsp:txBody>
      <dsp:txXfrm>
        <a:off x="4161763" y="18053"/>
        <a:ext cx="1040833" cy="504714"/>
      </dsp:txXfrm>
    </dsp:sp>
    <dsp:sp modelId="{3B25F2D1-080B-4F7F-BAAC-98B9D56E87B3}">
      <dsp:nvSpPr>
        <dsp:cNvPr id="0" name=""/>
        <dsp:cNvSpPr/>
      </dsp:nvSpPr>
      <dsp:spPr>
        <a:xfrm rot="1200000">
          <a:off x="5266996" y="490951"/>
          <a:ext cx="557769" cy="187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200" kern="1200"/>
        </a:p>
      </dsp:txBody>
      <dsp:txXfrm>
        <a:off x="5323288" y="528479"/>
        <a:ext cx="445185" cy="112585"/>
      </dsp:txXfrm>
    </dsp:sp>
    <dsp:sp modelId="{30D60C57-3BE7-40A3-BED9-E74FD7043D70}">
      <dsp:nvSpPr>
        <dsp:cNvPr id="0" name=""/>
        <dsp:cNvSpPr/>
      </dsp:nvSpPr>
      <dsp:spPr>
        <a:xfrm>
          <a:off x="5873463" y="631074"/>
          <a:ext cx="1072237" cy="536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/>
            <a:t>איתור מקורות </a:t>
          </a:r>
          <a:endParaRPr lang="he-IL" sz="1400" kern="1200"/>
        </a:p>
      </dsp:txBody>
      <dsp:txXfrm>
        <a:off x="5889165" y="646776"/>
        <a:ext cx="1040833" cy="504714"/>
      </dsp:txXfrm>
    </dsp:sp>
    <dsp:sp modelId="{F1FA47F4-730A-4FE8-B146-9758578D65C0}">
      <dsp:nvSpPr>
        <dsp:cNvPr id="0" name=""/>
        <dsp:cNvSpPr/>
      </dsp:nvSpPr>
      <dsp:spPr>
        <a:xfrm rot="3600000">
          <a:off x="6590263" y="1601304"/>
          <a:ext cx="557769" cy="187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200" kern="1200"/>
        </a:p>
      </dsp:txBody>
      <dsp:txXfrm>
        <a:off x="6646555" y="1638832"/>
        <a:ext cx="445185" cy="112585"/>
      </dsp:txXfrm>
    </dsp:sp>
    <dsp:sp modelId="{F940167E-2786-441C-9A0A-EC02E4A52CE9}">
      <dsp:nvSpPr>
        <dsp:cNvPr id="0" name=""/>
        <dsp:cNvSpPr/>
      </dsp:nvSpPr>
      <dsp:spPr>
        <a:xfrm>
          <a:off x="6792595" y="2223057"/>
          <a:ext cx="1072237" cy="53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 dirty="0"/>
            <a:t>אחזור </a:t>
          </a:r>
          <a:r>
            <a:rPr lang="he-IL" sz="1400" b="0" i="0" kern="1200" dirty="0" err="1"/>
            <a:t>ואיחסון</a:t>
          </a:r>
          <a:r>
            <a:rPr lang="he-IL" sz="1400" b="0" i="0" kern="1200" dirty="0"/>
            <a:t> נתונים</a:t>
          </a:r>
          <a:endParaRPr lang="he-IL" sz="1400" kern="1200" dirty="0"/>
        </a:p>
      </dsp:txBody>
      <dsp:txXfrm>
        <a:off x="6808297" y="2238759"/>
        <a:ext cx="1040833" cy="504714"/>
      </dsp:txXfrm>
    </dsp:sp>
    <dsp:sp modelId="{E9053941-62F1-46B2-86B3-E673D3F61626}">
      <dsp:nvSpPr>
        <dsp:cNvPr id="0" name=""/>
        <dsp:cNvSpPr/>
      </dsp:nvSpPr>
      <dsp:spPr>
        <a:xfrm rot="6000000">
          <a:off x="6890223" y="3302464"/>
          <a:ext cx="557769" cy="187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200" kern="1200"/>
        </a:p>
      </dsp:txBody>
      <dsp:txXfrm rot="10800000">
        <a:off x="6946515" y="3339992"/>
        <a:ext cx="445185" cy="112585"/>
      </dsp:txXfrm>
    </dsp:sp>
    <dsp:sp modelId="{E3494FE4-27C1-40D8-A4F4-306B163B34A8}">
      <dsp:nvSpPr>
        <dsp:cNvPr id="0" name=""/>
        <dsp:cNvSpPr/>
      </dsp:nvSpPr>
      <dsp:spPr>
        <a:xfrm>
          <a:off x="6473384" y="4033393"/>
          <a:ext cx="1072237" cy="536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 dirty="0"/>
            <a:t>עיבוד ואינטגרציה של הנתונים</a:t>
          </a:r>
          <a:endParaRPr lang="he-IL" sz="1400" kern="1200" dirty="0"/>
        </a:p>
      </dsp:txBody>
      <dsp:txXfrm>
        <a:off x="6489086" y="4049095"/>
        <a:ext cx="1040833" cy="504714"/>
      </dsp:txXfrm>
    </dsp:sp>
    <dsp:sp modelId="{92D6D3AF-3360-4D5A-B4C3-0B2B18617B9C}">
      <dsp:nvSpPr>
        <dsp:cNvPr id="0" name=""/>
        <dsp:cNvSpPr/>
      </dsp:nvSpPr>
      <dsp:spPr>
        <a:xfrm rot="8400000">
          <a:off x="6026522" y="4798438"/>
          <a:ext cx="557769" cy="187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200" kern="1200"/>
        </a:p>
      </dsp:txBody>
      <dsp:txXfrm rot="10800000">
        <a:off x="6082814" y="4835966"/>
        <a:ext cx="445185" cy="112585"/>
      </dsp:txXfrm>
    </dsp:sp>
    <dsp:sp modelId="{AAD85E4D-B669-4B9B-9A24-63A571FF7C06}">
      <dsp:nvSpPr>
        <dsp:cNvPr id="0" name=""/>
        <dsp:cNvSpPr/>
      </dsp:nvSpPr>
      <dsp:spPr>
        <a:xfrm>
          <a:off x="5065193" y="5215006"/>
          <a:ext cx="1072237" cy="5361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/>
            <a:t>כריית מידע</a:t>
          </a:r>
          <a:endParaRPr lang="he-IL" sz="1400" kern="1200"/>
        </a:p>
      </dsp:txBody>
      <dsp:txXfrm>
        <a:off x="5080895" y="5230708"/>
        <a:ext cx="1040833" cy="504714"/>
      </dsp:txXfrm>
    </dsp:sp>
    <dsp:sp modelId="{E960E047-14C0-4074-B4CA-AC7A105FAADD}">
      <dsp:nvSpPr>
        <dsp:cNvPr id="0" name=""/>
        <dsp:cNvSpPr/>
      </dsp:nvSpPr>
      <dsp:spPr>
        <a:xfrm rot="10800000">
          <a:off x="4403295" y="5389245"/>
          <a:ext cx="557769" cy="187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200" kern="1200"/>
        </a:p>
      </dsp:txBody>
      <dsp:txXfrm rot="10800000">
        <a:off x="4459587" y="5426773"/>
        <a:ext cx="445185" cy="112585"/>
      </dsp:txXfrm>
    </dsp:sp>
    <dsp:sp modelId="{24FA61F8-0686-43B2-8F76-7297A557ECB3}">
      <dsp:nvSpPr>
        <dsp:cNvPr id="0" name=""/>
        <dsp:cNvSpPr/>
      </dsp:nvSpPr>
      <dsp:spPr>
        <a:xfrm>
          <a:off x="3226929" y="5215006"/>
          <a:ext cx="1072237" cy="536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/>
            <a:t>ניתוח נתונים ומידע</a:t>
          </a:r>
          <a:endParaRPr lang="he-IL" sz="1400" kern="1200"/>
        </a:p>
      </dsp:txBody>
      <dsp:txXfrm>
        <a:off x="3242631" y="5230708"/>
        <a:ext cx="1040833" cy="504714"/>
      </dsp:txXfrm>
    </dsp:sp>
    <dsp:sp modelId="{D807E218-19F6-45AA-B108-E0713F86A7B9}">
      <dsp:nvSpPr>
        <dsp:cNvPr id="0" name=""/>
        <dsp:cNvSpPr/>
      </dsp:nvSpPr>
      <dsp:spPr>
        <a:xfrm rot="13200000">
          <a:off x="2780067" y="4798438"/>
          <a:ext cx="557769" cy="187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200" kern="1200"/>
        </a:p>
      </dsp:txBody>
      <dsp:txXfrm rot="10800000">
        <a:off x="2836359" y="4835966"/>
        <a:ext cx="445185" cy="112585"/>
      </dsp:txXfrm>
    </dsp:sp>
    <dsp:sp modelId="{C56376C1-7345-4607-90C7-C3EA9FFCA790}">
      <dsp:nvSpPr>
        <dsp:cNvPr id="0" name=""/>
        <dsp:cNvSpPr/>
      </dsp:nvSpPr>
      <dsp:spPr>
        <a:xfrm>
          <a:off x="1818737" y="4033393"/>
          <a:ext cx="1072237" cy="536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/>
            <a:t>הצגת מידע</a:t>
          </a:r>
          <a:endParaRPr lang="he-IL" sz="1400" kern="1200"/>
        </a:p>
      </dsp:txBody>
      <dsp:txXfrm>
        <a:off x="1834439" y="4049095"/>
        <a:ext cx="1040833" cy="504714"/>
      </dsp:txXfrm>
    </dsp:sp>
    <dsp:sp modelId="{6484A5F7-6E10-4CC7-9ED8-F0B5FB382C0E}">
      <dsp:nvSpPr>
        <dsp:cNvPr id="0" name=""/>
        <dsp:cNvSpPr/>
      </dsp:nvSpPr>
      <dsp:spPr>
        <a:xfrm rot="15600000">
          <a:off x="1916366" y="3302464"/>
          <a:ext cx="557769" cy="187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200" kern="1200"/>
        </a:p>
      </dsp:txBody>
      <dsp:txXfrm rot="10800000">
        <a:off x="1972658" y="3339992"/>
        <a:ext cx="445185" cy="112585"/>
      </dsp:txXfrm>
    </dsp:sp>
    <dsp:sp modelId="{8DA961B8-98F3-4C1B-A929-29A3E64605A0}">
      <dsp:nvSpPr>
        <dsp:cNvPr id="0" name=""/>
        <dsp:cNvSpPr/>
      </dsp:nvSpPr>
      <dsp:spPr>
        <a:xfrm>
          <a:off x="1499526" y="2223057"/>
          <a:ext cx="1072237" cy="53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/>
            <a:t>קבלת החלטות </a:t>
          </a:r>
          <a:endParaRPr lang="he-IL" sz="1400" kern="1200"/>
        </a:p>
      </dsp:txBody>
      <dsp:txXfrm>
        <a:off x="1515228" y="2238759"/>
        <a:ext cx="1040833" cy="504714"/>
      </dsp:txXfrm>
    </dsp:sp>
    <dsp:sp modelId="{03179D5A-3D8E-4738-A2C1-A284DC7CCB94}">
      <dsp:nvSpPr>
        <dsp:cNvPr id="0" name=""/>
        <dsp:cNvSpPr/>
      </dsp:nvSpPr>
      <dsp:spPr>
        <a:xfrm rot="18000000">
          <a:off x="2216326" y="1601304"/>
          <a:ext cx="557769" cy="187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200" kern="1200"/>
        </a:p>
      </dsp:txBody>
      <dsp:txXfrm>
        <a:off x="2272618" y="1638832"/>
        <a:ext cx="445185" cy="112585"/>
      </dsp:txXfrm>
    </dsp:sp>
    <dsp:sp modelId="{5C645F7E-4592-453E-9A6A-1B38E12360D1}">
      <dsp:nvSpPr>
        <dsp:cNvPr id="0" name=""/>
        <dsp:cNvSpPr/>
      </dsp:nvSpPr>
      <dsp:spPr>
        <a:xfrm>
          <a:off x="2418658" y="631074"/>
          <a:ext cx="1072237" cy="536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/>
            <a:t>ניהול הידע </a:t>
          </a:r>
          <a:endParaRPr lang="he-IL" sz="1400" kern="1200"/>
        </a:p>
      </dsp:txBody>
      <dsp:txXfrm>
        <a:off x="2434360" y="646776"/>
        <a:ext cx="1040833" cy="504714"/>
      </dsp:txXfrm>
    </dsp:sp>
    <dsp:sp modelId="{60B7CAB8-81AB-4B16-91CA-9CEA78741C17}">
      <dsp:nvSpPr>
        <dsp:cNvPr id="0" name=""/>
        <dsp:cNvSpPr/>
      </dsp:nvSpPr>
      <dsp:spPr>
        <a:xfrm rot="20400000">
          <a:off x="3539593" y="490951"/>
          <a:ext cx="557769" cy="187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200" kern="1200"/>
        </a:p>
      </dsp:txBody>
      <dsp:txXfrm>
        <a:off x="3595885" y="528479"/>
        <a:ext cx="445185" cy="1125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2032831" y="1648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הגדרת הבעיה</a:t>
          </a:r>
          <a:endParaRPr lang="he-IL" sz="800" kern="1200"/>
        </a:p>
      </dsp:txBody>
      <dsp:txXfrm>
        <a:off x="2042280" y="11097"/>
        <a:ext cx="626317" cy="303709"/>
      </dsp:txXfrm>
    </dsp:sp>
    <dsp:sp modelId="{3B25F2D1-080B-4F7F-BAAC-98B9D56E87B3}">
      <dsp:nvSpPr>
        <dsp:cNvPr id="0" name=""/>
        <dsp:cNvSpPr/>
      </dsp:nvSpPr>
      <dsp:spPr>
        <a:xfrm rot="1200000">
          <a:off x="2707462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2741336" y="318519"/>
        <a:ext cx="269175" cy="67748"/>
      </dsp:txXfrm>
    </dsp:sp>
    <dsp:sp modelId="{30D60C57-3BE7-40A3-BED9-E74FD7043D70}">
      <dsp:nvSpPr>
        <dsp:cNvPr id="0" name=""/>
        <dsp:cNvSpPr/>
      </dsp:nvSpPr>
      <dsp:spPr>
        <a:xfrm>
          <a:off x="3073802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איתור מקורות </a:t>
          </a:r>
          <a:endParaRPr lang="he-IL" sz="800" kern="1200"/>
        </a:p>
      </dsp:txBody>
      <dsp:txXfrm>
        <a:off x="3083251" y="389980"/>
        <a:ext cx="626317" cy="303709"/>
      </dsp:txXfrm>
    </dsp:sp>
    <dsp:sp modelId="{F1FA47F4-730A-4FE8-B146-9758578D65C0}">
      <dsp:nvSpPr>
        <dsp:cNvPr id="0" name=""/>
        <dsp:cNvSpPr/>
      </dsp:nvSpPr>
      <dsp:spPr>
        <a:xfrm rot="3600000">
          <a:off x="3504893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3538767" y="987642"/>
        <a:ext cx="269175" cy="67748"/>
      </dsp:txXfrm>
    </dsp:sp>
    <dsp:sp modelId="{F940167E-2786-441C-9A0A-EC02E4A52CE9}">
      <dsp:nvSpPr>
        <dsp:cNvPr id="0" name=""/>
        <dsp:cNvSpPr/>
      </dsp:nvSpPr>
      <dsp:spPr>
        <a:xfrm>
          <a:off x="3627691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אחזור </a:t>
          </a:r>
          <a:r>
            <a:rPr lang="he-IL" sz="800" b="0" i="0" kern="1200" dirty="0" err="1"/>
            <a:t>ואיחסון</a:t>
          </a:r>
          <a:r>
            <a:rPr lang="he-IL" sz="800" b="0" i="0" kern="1200" dirty="0"/>
            <a:t> נתונים</a:t>
          </a:r>
          <a:endParaRPr lang="he-IL" sz="800" kern="1200" dirty="0"/>
        </a:p>
      </dsp:txBody>
      <dsp:txXfrm>
        <a:off x="3637140" y="1349344"/>
        <a:ext cx="626317" cy="303709"/>
      </dsp:txXfrm>
    </dsp:sp>
    <dsp:sp modelId="{E9053941-62F1-46B2-86B3-E673D3F61626}">
      <dsp:nvSpPr>
        <dsp:cNvPr id="0" name=""/>
        <dsp:cNvSpPr/>
      </dsp:nvSpPr>
      <dsp:spPr>
        <a:xfrm rot="6000000">
          <a:off x="3685655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719529" y="2012799"/>
        <a:ext cx="269175" cy="67748"/>
      </dsp:txXfrm>
    </dsp:sp>
    <dsp:sp modelId="{E3494FE4-27C1-40D8-A4F4-306B163B34A8}">
      <dsp:nvSpPr>
        <dsp:cNvPr id="0" name=""/>
        <dsp:cNvSpPr/>
      </dsp:nvSpPr>
      <dsp:spPr>
        <a:xfrm>
          <a:off x="3435327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עיבוד ואינטגרציה של הנתונים</a:t>
          </a:r>
          <a:endParaRPr lang="he-IL" sz="800" kern="1200" dirty="0"/>
        </a:p>
      </dsp:txBody>
      <dsp:txXfrm>
        <a:off x="3444776" y="2440293"/>
        <a:ext cx="626317" cy="303709"/>
      </dsp:txXfrm>
    </dsp:sp>
    <dsp:sp modelId="{92D6D3AF-3360-4D5A-B4C3-0B2B18617B9C}">
      <dsp:nvSpPr>
        <dsp:cNvPr id="0" name=""/>
        <dsp:cNvSpPr/>
      </dsp:nvSpPr>
      <dsp:spPr>
        <a:xfrm rot="8400000">
          <a:off x="3165170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199044" y="2914306"/>
        <a:ext cx="269175" cy="67748"/>
      </dsp:txXfrm>
    </dsp:sp>
    <dsp:sp modelId="{AAD85E4D-B669-4B9B-9A24-63A571FF7C06}">
      <dsp:nvSpPr>
        <dsp:cNvPr id="0" name=""/>
        <dsp:cNvSpPr/>
      </dsp:nvSpPr>
      <dsp:spPr>
        <a:xfrm>
          <a:off x="2586720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כריית מידע</a:t>
          </a:r>
          <a:endParaRPr lang="he-IL" sz="800" kern="1200"/>
        </a:p>
      </dsp:txBody>
      <dsp:txXfrm>
        <a:off x="2596169" y="3152359"/>
        <a:ext cx="626317" cy="303709"/>
      </dsp:txXfrm>
    </dsp:sp>
    <dsp:sp modelId="{E960E047-14C0-4074-B4CA-AC7A105FAADD}">
      <dsp:nvSpPr>
        <dsp:cNvPr id="0" name=""/>
        <dsp:cNvSpPr/>
      </dsp:nvSpPr>
      <dsp:spPr>
        <a:xfrm rot="10800000">
          <a:off x="2186977" y="3247758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2220851" y="3270340"/>
        <a:ext cx="269175" cy="67748"/>
      </dsp:txXfrm>
    </dsp:sp>
    <dsp:sp modelId="{24FA61F8-0686-43B2-8F76-7297A557ECB3}">
      <dsp:nvSpPr>
        <dsp:cNvPr id="0" name=""/>
        <dsp:cNvSpPr/>
      </dsp:nvSpPr>
      <dsp:spPr>
        <a:xfrm>
          <a:off x="1478942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ניתוח נתונים ומידע</a:t>
          </a:r>
          <a:endParaRPr lang="he-IL" sz="800" kern="1200"/>
        </a:p>
      </dsp:txBody>
      <dsp:txXfrm>
        <a:off x="1488391" y="3152359"/>
        <a:ext cx="626317" cy="303709"/>
      </dsp:txXfrm>
    </dsp:sp>
    <dsp:sp modelId="{D807E218-19F6-45AA-B108-E0713F86A7B9}">
      <dsp:nvSpPr>
        <dsp:cNvPr id="0" name=""/>
        <dsp:cNvSpPr/>
      </dsp:nvSpPr>
      <dsp:spPr>
        <a:xfrm rot="13200000">
          <a:off x="1208784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1242658" y="2914306"/>
        <a:ext cx="269175" cy="67748"/>
      </dsp:txXfrm>
    </dsp:sp>
    <dsp:sp modelId="{C56376C1-7345-4607-90C7-C3EA9FFCA790}">
      <dsp:nvSpPr>
        <dsp:cNvPr id="0" name=""/>
        <dsp:cNvSpPr/>
      </dsp:nvSpPr>
      <dsp:spPr>
        <a:xfrm>
          <a:off x="630334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הצגת מידע</a:t>
          </a:r>
          <a:endParaRPr lang="he-IL" sz="800" kern="1200"/>
        </a:p>
      </dsp:txBody>
      <dsp:txXfrm>
        <a:off x="639783" y="2440293"/>
        <a:ext cx="626317" cy="303709"/>
      </dsp:txXfrm>
    </dsp:sp>
    <dsp:sp modelId="{6484A5F7-6E10-4CC7-9ED8-F0B5FB382C0E}">
      <dsp:nvSpPr>
        <dsp:cNvPr id="0" name=""/>
        <dsp:cNvSpPr/>
      </dsp:nvSpPr>
      <dsp:spPr>
        <a:xfrm rot="15600000">
          <a:off x="688298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722172" y="2012799"/>
        <a:ext cx="269175" cy="67748"/>
      </dsp:txXfrm>
    </dsp:sp>
    <dsp:sp modelId="{8DA961B8-98F3-4C1B-A929-29A3E64605A0}">
      <dsp:nvSpPr>
        <dsp:cNvPr id="0" name=""/>
        <dsp:cNvSpPr/>
      </dsp:nvSpPr>
      <dsp:spPr>
        <a:xfrm>
          <a:off x="437970" y="1339895"/>
          <a:ext cx="645215" cy="3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קבלת החלטות </a:t>
          </a:r>
          <a:endParaRPr lang="he-IL" sz="800" kern="1200" dirty="0"/>
        </a:p>
      </dsp:txBody>
      <dsp:txXfrm>
        <a:off x="447419" y="1349344"/>
        <a:ext cx="626317" cy="303709"/>
      </dsp:txXfrm>
    </dsp:sp>
    <dsp:sp modelId="{03179D5A-3D8E-4738-A2C1-A284DC7CCB94}">
      <dsp:nvSpPr>
        <dsp:cNvPr id="0" name=""/>
        <dsp:cNvSpPr/>
      </dsp:nvSpPr>
      <dsp:spPr>
        <a:xfrm rot="18000000">
          <a:off x="869061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902935" y="987642"/>
        <a:ext cx="269175" cy="67748"/>
      </dsp:txXfrm>
    </dsp:sp>
    <dsp:sp modelId="{5C645F7E-4592-453E-9A6A-1B38E12360D1}">
      <dsp:nvSpPr>
        <dsp:cNvPr id="0" name=""/>
        <dsp:cNvSpPr/>
      </dsp:nvSpPr>
      <dsp:spPr>
        <a:xfrm>
          <a:off x="991860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ניהול הידע </a:t>
          </a:r>
          <a:endParaRPr lang="he-IL" sz="800" kern="1200"/>
        </a:p>
      </dsp:txBody>
      <dsp:txXfrm>
        <a:off x="1001309" y="389980"/>
        <a:ext cx="626317" cy="303709"/>
      </dsp:txXfrm>
    </dsp:sp>
    <dsp:sp modelId="{60B7CAB8-81AB-4B16-91CA-9CEA78741C17}">
      <dsp:nvSpPr>
        <dsp:cNvPr id="0" name=""/>
        <dsp:cNvSpPr/>
      </dsp:nvSpPr>
      <dsp:spPr>
        <a:xfrm rot="20400000">
          <a:off x="1666491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1700365" y="318519"/>
        <a:ext cx="269175" cy="677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2032831" y="1648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הגדרת הבעיה</a:t>
          </a:r>
          <a:endParaRPr lang="he-IL" sz="800" kern="1200"/>
        </a:p>
      </dsp:txBody>
      <dsp:txXfrm>
        <a:off x="2042280" y="11097"/>
        <a:ext cx="626317" cy="303709"/>
      </dsp:txXfrm>
    </dsp:sp>
    <dsp:sp modelId="{3B25F2D1-080B-4F7F-BAAC-98B9D56E87B3}">
      <dsp:nvSpPr>
        <dsp:cNvPr id="0" name=""/>
        <dsp:cNvSpPr/>
      </dsp:nvSpPr>
      <dsp:spPr>
        <a:xfrm rot="1200000">
          <a:off x="2707462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2741336" y="318519"/>
        <a:ext cx="269175" cy="67748"/>
      </dsp:txXfrm>
    </dsp:sp>
    <dsp:sp modelId="{30D60C57-3BE7-40A3-BED9-E74FD7043D70}">
      <dsp:nvSpPr>
        <dsp:cNvPr id="0" name=""/>
        <dsp:cNvSpPr/>
      </dsp:nvSpPr>
      <dsp:spPr>
        <a:xfrm>
          <a:off x="3073802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איתור מקורות </a:t>
          </a:r>
          <a:endParaRPr lang="he-IL" sz="800" kern="1200"/>
        </a:p>
      </dsp:txBody>
      <dsp:txXfrm>
        <a:off x="3083251" y="389980"/>
        <a:ext cx="626317" cy="303709"/>
      </dsp:txXfrm>
    </dsp:sp>
    <dsp:sp modelId="{F1FA47F4-730A-4FE8-B146-9758578D65C0}">
      <dsp:nvSpPr>
        <dsp:cNvPr id="0" name=""/>
        <dsp:cNvSpPr/>
      </dsp:nvSpPr>
      <dsp:spPr>
        <a:xfrm rot="3600000">
          <a:off x="3504893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3538767" y="987642"/>
        <a:ext cx="269175" cy="67748"/>
      </dsp:txXfrm>
    </dsp:sp>
    <dsp:sp modelId="{F940167E-2786-441C-9A0A-EC02E4A52CE9}">
      <dsp:nvSpPr>
        <dsp:cNvPr id="0" name=""/>
        <dsp:cNvSpPr/>
      </dsp:nvSpPr>
      <dsp:spPr>
        <a:xfrm>
          <a:off x="3627691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אחזור </a:t>
          </a:r>
          <a:r>
            <a:rPr lang="he-IL" sz="800" b="0" i="0" kern="1200" dirty="0" err="1"/>
            <a:t>ואיחסון</a:t>
          </a:r>
          <a:r>
            <a:rPr lang="he-IL" sz="800" b="0" i="0" kern="1200" dirty="0"/>
            <a:t> נתונים</a:t>
          </a:r>
          <a:endParaRPr lang="he-IL" sz="800" kern="1200" dirty="0"/>
        </a:p>
      </dsp:txBody>
      <dsp:txXfrm>
        <a:off x="3637140" y="1349344"/>
        <a:ext cx="626317" cy="303709"/>
      </dsp:txXfrm>
    </dsp:sp>
    <dsp:sp modelId="{E9053941-62F1-46B2-86B3-E673D3F61626}">
      <dsp:nvSpPr>
        <dsp:cNvPr id="0" name=""/>
        <dsp:cNvSpPr/>
      </dsp:nvSpPr>
      <dsp:spPr>
        <a:xfrm rot="6000000">
          <a:off x="3685655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719529" y="2012799"/>
        <a:ext cx="269175" cy="67748"/>
      </dsp:txXfrm>
    </dsp:sp>
    <dsp:sp modelId="{E3494FE4-27C1-40D8-A4F4-306B163B34A8}">
      <dsp:nvSpPr>
        <dsp:cNvPr id="0" name=""/>
        <dsp:cNvSpPr/>
      </dsp:nvSpPr>
      <dsp:spPr>
        <a:xfrm>
          <a:off x="3435327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עיבוד ואינטגרציה של הנתונים</a:t>
          </a:r>
          <a:endParaRPr lang="he-IL" sz="800" kern="1200" dirty="0"/>
        </a:p>
      </dsp:txBody>
      <dsp:txXfrm>
        <a:off x="3444776" y="2440293"/>
        <a:ext cx="626317" cy="303709"/>
      </dsp:txXfrm>
    </dsp:sp>
    <dsp:sp modelId="{92D6D3AF-3360-4D5A-B4C3-0B2B18617B9C}">
      <dsp:nvSpPr>
        <dsp:cNvPr id="0" name=""/>
        <dsp:cNvSpPr/>
      </dsp:nvSpPr>
      <dsp:spPr>
        <a:xfrm rot="8400000">
          <a:off x="3165170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199044" y="2914306"/>
        <a:ext cx="269175" cy="67748"/>
      </dsp:txXfrm>
    </dsp:sp>
    <dsp:sp modelId="{AAD85E4D-B669-4B9B-9A24-63A571FF7C06}">
      <dsp:nvSpPr>
        <dsp:cNvPr id="0" name=""/>
        <dsp:cNvSpPr/>
      </dsp:nvSpPr>
      <dsp:spPr>
        <a:xfrm>
          <a:off x="2586720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כריית מידע</a:t>
          </a:r>
          <a:endParaRPr lang="he-IL" sz="800" kern="1200"/>
        </a:p>
      </dsp:txBody>
      <dsp:txXfrm>
        <a:off x="2596169" y="3152359"/>
        <a:ext cx="626317" cy="303709"/>
      </dsp:txXfrm>
    </dsp:sp>
    <dsp:sp modelId="{E960E047-14C0-4074-B4CA-AC7A105FAADD}">
      <dsp:nvSpPr>
        <dsp:cNvPr id="0" name=""/>
        <dsp:cNvSpPr/>
      </dsp:nvSpPr>
      <dsp:spPr>
        <a:xfrm rot="10800000">
          <a:off x="2186977" y="3247758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2220851" y="3270340"/>
        <a:ext cx="269175" cy="67748"/>
      </dsp:txXfrm>
    </dsp:sp>
    <dsp:sp modelId="{24FA61F8-0686-43B2-8F76-7297A557ECB3}">
      <dsp:nvSpPr>
        <dsp:cNvPr id="0" name=""/>
        <dsp:cNvSpPr/>
      </dsp:nvSpPr>
      <dsp:spPr>
        <a:xfrm>
          <a:off x="1478942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ניתוח נתונים ומידע</a:t>
          </a:r>
          <a:endParaRPr lang="he-IL" sz="800" kern="1200"/>
        </a:p>
      </dsp:txBody>
      <dsp:txXfrm>
        <a:off x="1488391" y="3152359"/>
        <a:ext cx="626317" cy="303709"/>
      </dsp:txXfrm>
    </dsp:sp>
    <dsp:sp modelId="{D807E218-19F6-45AA-B108-E0713F86A7B9}">
      <dsp:nvSpPr>
        <dsp:cNvPr id="0" name=""/>
        <dsp:cNvSpPr/>
      </dsp:nvSpPr>
      <dsp:spPr>
        <a:xfrm rot="13200000">
          <a:off x="1208784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1242658" y="2914306"/>
        <a:ext cx="269175" cy="67748"/>
      </dsp:txXfrm>
    </dsp:sp>
    <dsp:sp modelId="{C56376C1-7345-4607-90C7-C3EA9FFCA790}">
      <dsp:nvSpPr>
        <dsp:cNvPr id="0" name=""/>
        <dsp:cNvSpPr/>
      </dsp:nvSpPr>
      <dsp:spPr>
        <a:xfrm>
          <a:off x="630334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הצגת מידע</a:t>
          </a:r>
          <a:endParaRPr lang="he-IL" sz="800" kern="1200"/>
        </a:p>
      </dsp:txBody>
      <dsp:txXfrm>
        <a:off x="639783" y="2440293"/>
        <a:ext cx="626317" cy="303709"/>
      </dsp:txXfrm>
    </dsp:sp>
    <dsp:sp modelId="{6484A5F7-6E10-4CC7-9ED8-F0B5FB382C0E}">
      <dsp:nvSpPr>
        <dsp:cNvPr id="0" name=""/>
        <dsp:cNvSpPr/>
      </dsp:nvSpPr>
      <dsp:spPr>
        <a:xfrm rot="15600000">
          <a:off x="688298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722172" y="2012799"/>
        <a:ext cx="269175" cy="67748"/>
      </dsp:txXfrm>
    </dsp:sp>
    <dsp:sp modelId="{8DA961B8-98F3-4C1B-A929-29A3E64605A0}">
      <dsp:nvSpPr>
        <dsp:cNvPr id="0" name=""/>
        <dsp:cNvSpPr/>
      </dsp:nvSpPr>
      <dsp:spPr>
        <a:xfrm>
          <a:off x="437970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קבלת החלטות </a:t>
          </a:r>
          <a:endParaRPr lang="he-IL" sz="800" kern="1200"/>
        </a:p>
      </dsp:txBody>
      <dsp:txXfrm>
        <a:off x="447419" y="1349344"/>
        <a:ext cx="626317" cy="303709"/>
      </dsp:txXfrm>
    </dsp:sp>
    <dsp:sp modelId="{03179D5A-3D8E-4738-A2C1-A284DC7CCB94}">
      <dsp:nvSpPr>
        <dsp:cNvPr id="0" name=""/>
        <dsp:cNvSpPr/>
      </dsp:nvSpPr>
      <dsp:spPr>
        <a:xfrm rot="18000000">
          <a:off x="869061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902935" y="987642"/>
        <a:ext cx="269175" cy="67748"/>
      </dsp:txXfrm>
    </dsp:sp>
    <dsp:sp modelId="{5C645F7E-4592-453E-9A6A-1B38E12360D1}">
      <dsp:nvSpPr>
        <dsp:cNvPr id="0" name=""/>
        <dsp:cNvSpPr/>
      </dsp:nvSpPr>
      <dsp:spPr>
        <a:xfrm>
          <a:off x="991860" y="380531"/>
          <a:ext cx="645215" cy="3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ניהול הידע </a:t>
          </a:r>
          <a:endParaRPr lang="he-IL" sz="800" kern="1200"/>
        </a:p>
      </dsp:txBody>
      <dsp:txXfrm>
        <a:off x="1001309" y="389980"/>
        <a:ext cx="626317" cy="303709"/>
      </dsp:txXfrm>
    </dsp:sp>
    <dsp:sp modelId="{60B7CAB8-81AB-4B16-91CA-9CEA78741C17}">
      <dsp:nvSpPr>
        <dsp:cNvPr id="0" name=""/>
        <dsp:cNvSpPr/>
      </dsp:nvSpPr>
      <dsp:spPr>
        <a:xfrm rot="20400000">
          <a:off x="1666491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1700365" y="318519"/>
        <a:ext cx="269175" cy="677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E56A5-6311-4E85-A08B-7981F41AFE22}">
      <dsp:nvSpPr>
        <dsp:cNvPr id="0" name=""/>
        <dsp:cNvSpPr/>
      </dsp:nvSpPr>
      <dsp:spPr>
        <a:xfrm>
          <a:off x="947052" y="-33351"/>
          <a:ext cx="2953102" cy="2953102"/>
        </a:xfrm>
        <a:prstGeom prst="circularArrow">
          <a:avLst>
            <a:gd name="adj1" fmla="val 5544"/>
            <a:gd name="adj2" fmla="val 330680"/>
            <a:gd name="adj3" fmla="val 14798803"/>
            <a:gd name="adj4" fmla="val 167898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5F3CF-DFB2-4EAD-9EC3-00ABBE502DB8}">
      <dsp:nvSpPr>
        <dsp:cNvPr id="0" name=""/>
        <dsp:cNvSpPr/>
      </dsp:nvSpPr>
      <dsp:spPr>
        <a:xfrm>
          <a:off x="2057341" y="2633"/>
          <a:ext cx="732524" cy="36626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הגדרת הבעיה</a:t>
          </a:r>
          <a:endParaRPr lang="he-IL" sz="700" kern="1200"/>
        </a:p>
      </dsp:txBody>
      <dsp:txXfrm>
        <a:off x="2075220" y="20512"/>
        <a:ext cx="696766" cy="330504"/>
      </dsp:txXfrm>
    </dsp:sp>
    <dsp:sp modelId="{18943B7F-41F3-4FB1-B542-AC370AA49586}">
      <dsp:nvSpPr>
        <dsp:cNvPr id="0" name=""/>
        <dsp:cNvSpPr/>
      </dsp:nvSpPr>
      <dsp:spPr>
        <a:xfrm>
          <a:off x="2866815" y="297257"/>
          <a:ext cx="732524" cy="36626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איתור מקורות </a:t>
          </a:r>
          <a:endParaRPr lang="he-IL" sz="700" kern="1200"/>
        </a:p>
      </dsp:txBody>
      <dsp:txXfrm>
        <a:off x="2884694" y="315136"/>
        <a:ext cx="696766" cy="330504"/>
      </dsp:txXfrm>
    </dsp:sp>
    <dsp:sp modelId="{2DC8D5CD-C11C-4FDB-999E-1A3FD5A467EB}">
      <dsp:nvSpPr>
        <dsp:cNvPr id="0" name=""/>
        <dsp:cNvSpPr/>
      </dsp:nvSpPr>
      <dsp:spPr>
        <a:xfrm>
          <a:off x="3297527" y="1043273"/>
          <a:ext cx="732524" cy="36626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 dirty="0"/>
            <a:t>אחזור </a:t>
          </a:r>
          <a:r>
            <a:rPr lang="he-IL" sz="700" b="0" i="0" kern="1200" dirty="0" err="1"/>
            <a:t>ואיחסון</a:t>
          </a:r>
          <a:r>
            <a:rPr lang="he-IL" sz="700" b="0" i="0" kern="1200" dirty="0"/>
            <a:t> נתונים</a:t>
          </a:r>
          <a:endParaRPr lang="he-IL" sz="700" kern="1200" dirty="0"/>
        </a:p>
      </dsp:txBody>
      <dsp:txXfrm>
        <a:off x="3315406" y="1061152"/>
        <a:ext cx="696766" cy="330504"/>
      </dsp:txXfrm>
    </dsp:sp>
    <dsp:sp modelId="{3FD1B008-1F95-44F9-B46E-11B3AC0F4B27}">
      <dsp:nvSpPr>
        <dsp:cNvPr id="0" name=""/>
        <dsp:cNvSpPr/>
      </dsp:nvSpPr>
      <dsp:spPr>
        <a:xfrm>
          <a:off x="3147943" y="1891611"/>
          <a:ext cx="732524" cy="36626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 dirty="0"/>
            <a:t>עיבוד ואינטגרציה של הנתונים</a:t>
          </a:r>
          <a:endParaRPr lang="he-IL" sz="700" kern="1200" dirty="0"/>
        </a:p>
      </dsp:txBody>
      <dsp:txXfrm>
        <a:off x="3165822" y="1909490"/>
        <a:ext cx="696766" cy="330504"/>
      </dsp:txXfrm>
    </dsp:sp>
    <dsp:sp modelId="{805ADBAE-DE6C-48C3-BD02-2DD3302DF9E2}">
      <dsp:nvSpPr>
        <dsp:cNvPr id="0" name=""/>
        <dsp:cNvSpPr/>
      </dsp:nvSpPr>
      <dsp:spPr>
        <a:xfrm>
          <a:off x="2488053" y="2445324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כריית מידע</a:t>
          </a:r>
          <a:endParaRPr lang="he-IL" sz="700" kern="1200"/>
        </a:p>
      </dsp:txBody>
      <dsp:txXfrm>
        <a:off x="2505932" y="2463203"/>
        <a:ext cx="696766" cy="330504"/>
      </dsp:txXfrm>
    </dsp:sp>
    <dsp:sp modelId="{69DE51E6-4043-4766-8677-BCD21D1D84D8}">
      <dsp:nvSpPr>
        <dsp:cNvPr id="0" name=""/>
        <dsp:cNvSpPr/>
      </dsp:nvSpPr>
      <dsp:spPr>
        <a:xfrm>
          <a:off x="1626628" y="2445324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ניתוח נתונים ומידע</a:t>
          </a:r>
          <a:endParaRPr lang="he-IL" sz="700" kern="1200"/>
        </a:p>
      </dsp:txBody>
      <dsp:txXfrm>
        <a:off x="1644507" y="2463203"/>
        <a:ext cx="696766" cy="330504"/>
      </dsp:txXfrm>
    </dsp:sp>
    <dsp:sp modelId="{292CCF27-6950-4E30-81EF-8E110F315AE7}">
      <dsp:nvSpPr>
        <dsp:cNvPr id="0" name=""/>
        <dsp:cNvSpPr/>
      </dsp:nvSpPr>
      <dsp:spPr>
        <a:xfrm>
          <a:off x="966739" y="1891611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הצגת מידע</a:t>
          </a:r>
          <a:endParaRPr lang="he-IL" sz="700" kern="1200"/>
        </a:p>
      </dsp:txBody>
      <dsp:txXfrm>
        <a:off x="984618" y="1909490"/>
        <a:ext cx="696766" cy="330504"/>
      </dsp:txXfrm>
    </dsp:sp>
    <dsp:sp modelId="{C8AFA4AE-0D1D-4E3A-8CBE-0C0499B8BA62}">
      <dsp:nvSpPr>
        <dsp:cNvPr id="0" name=""/>
        <dsp:cNvSpPr/>
      </dsp:nvSpPr>
      <dsp:spPr>
        <a:xfrm>
          <a:off x="817154" y="1043273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קבלת החלטות </a:t>
          </a:r>
          <a:endParaRPr lang="he-IL" sz="700" kern="1200"/>
        </a:p>
      </dsp:txBody>
      <dsp:txXfrm>
        <a:off x="835033" y="1061152"/>
        <a:ext cx="696766" cy="330504"/>
      </dsp:txXfrm>
    </dsp:sp>
    <dsp:sp modelId="{3E575E06-3853-43F0-9333-905951031874}">
      <dsp:nvSpPr>
        <dsp:cNvPr id="0" name=""/>
        <dsp:cNvSpPr/>
      </dsp:nvSpPr>
      <dsp:spPr>
        <a:xfrm>
          <a:off x="1247866" y="297257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ניהול הידע </a:t>
          </a:r>
          <a:endParaRPr lang="he-IL" sz="700" kern="1200"/>
        </a:p>
      </dsp:txBody>
      <dsp:txXfrm>
        <a:off x="1265745" y="315136"/>
        <a:ext cx="696766" cy="330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2032831" y="1648"/>
          <a:ext cx="645215" cy="3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הגדרת הבעיה</a:t>
          </a:r>
          <a:endParaRPr lang="he-IL" sz="800" kern="1200" dirty="0"/>
        </a:p>
      </dsp:txBody>
      <dsp:txXfrm>
        <a:off x="2042280" y="11097"/>
        <a:ext cx="626317" cy="303709"/>
      </dsp:txXfrm>
    </dsp:sp>
    <dsp:sp modelId="{3B25F2D1-080B-4F7F-BAAC-98B9D56E87B3}">
      <dsp:nvSpPr>
        <dsp:cNvPr id="0" name=""/>
        <dsp:cNvSpPr/>
      </dsp:nvSpPr>
      <dsp:spPr>
        <a:xfrm rot="1200000">
          <a:off x="2707462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2741336" y="318519"/>
        <a:ext cx="269175" cy="67748"/>
      </dsp:txXfrm>
    </dsp:sp>
    <dsp:sp modelId="{30D60C57-3BE7-40A3-BED9-E74FD7043D70}">
      <dsp:nvSpPr>
        <dsp:cNvPr id="0" name=""/>
        <dsp:cNvSpPr/>
      </dsp:nvSpPr>
      <dsp:spPr>
        <a:xfrm>
          <a:off x="3073802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איתור מקורות </a:t>
          </a:r>
          <a:endParaRPr lang="he-IL" sz="800" kern="1200"/>
        </a:p>
      </dsp:txBody>
      <dsp:txXfrm>
        <a:off x="3083251" y="389980"/>
        <a:ext cx="626317" cy="303709"/>
      </dsp:txXfrm>
    </dsp:sp>
    <dsp:sp modelId="{F1FA47F4-730A-4FE8-B146-9758578D65C0}">
      <dsp:nvSpPr>
        <dsp:cNvPr id="0" name=""/>
        <dsp:cNvSpPr/>
      </dsp:nvSpPr>
      <dsp:spPr>
        <a:xfrm rot="3600000">
          <a:off x="3504893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3538767" y="987642"/>
        <a:ext cx="269175" cy="67748"/>
      </dsp:txXfrm>
    </dsp:sp>
    <dsp:sp modelId="{F940167E-2786-441C-9A0A-EC02E4A52CE9}">
      <dsp:nvSpPr>
        <dsp:cNvPr id="0" name=""/>
        <dsp:cNvSpPr/>
      </dsp:nvSpPr>
      <dsp:spPr>
        <a:xfrm>
          <a:off x="3627691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אחזור </a:t>
          </a:r>
          <a:r>
            <a:rPr lang="he-IL" sz="800" b="0" i="0" kern="1200" dirty="0" err="1"/>
            <a:t>ואיחסון</a:t>
          </a:r>
          <a:r>
            <a:rPr lang="he-IL" sz="800" b="0" i="0" kern="1200" dirty="0"/>
            <a:t> נתונים</a:t>
          </a:r>
          <a:endParaRPr lang="he-IL" sz="800" kern="1200" dirty="0"/>
        </a:p>
      </dsp:txBody>
      <dsp:txXfrm>
        <a:off x="3637140" y="1349344"/>
        <a:ext cx="626317" cy="303709"/>
      </dsp:txXfrm>
    </dsp:sp>
    <dsp:sp modelId="{E9053941-62F1-46B2-86B3-E673D3F61626}">
      <dsp:nvSpPr>
        <dsp:cNvPr id="0" name=""/>
        <dsp:cNvSpPr/>
      </dsp:nvSpPr>
      <dsp:spPr>
        <a:xfrm rot="6000000">
          <a:off x="3685655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719529" y="2012799"/>
        <a:ext cx="269175" cy="67748"/>
      </dsp:txXfrm>
    </dsp:sp>
    <dsp:sp modelId="{E3494FE4-27C1-40D8-A4F4-306B163B34A8}">
      <dsp:nvSpPr>
        <dsp:cNvPr id="0" name=""/>
        <dsp:cNvSpPr/>
      </dsp:nvSpPr>
      <dsp:spPr>
        <a:xfrm>
          <a:off x="3435327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עיבוד ואינטגרציה של הנתונים</a:t>
          </a:r>
          <a:endParaRPr lang="he-IL" sz="800" kern="1200" dirty="0"/>
        </a:p>
      </dsp:txBody>
      <dsp:txXfrm>
        <a:off x="3444776" y="2440293"/>
        <a:ext cx="626317" cy="303709"/>
      </dsp:txXfrm>
    </dsp:sp>
    <dsp:sp modelId="{92D6D3AF-3360-4D5A-B4C3-0B2B18617B9C}">
      <dsp:nvSpPr>
        <dsp:cNvPr id="0" name=""/>
        <dsp:cNvSpPr/>
      </dsp:nvSpPr>
      <dsp:spPr>
        <a:xfrm rot="8400000">
          <a:off x="3165170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199044" y="2914306"/>
        <a:ext cx="269175" cy="67748"/>
      </dsp:txXfrm>
    </dsp:sp>
    <dsp:sp modelId="{AAD85E4D-B669-4B9B-9A24-63A571FF7C06}">
      <dsp:nvSpPr>
        <dsp:cNvPr id="0" name=""/>
        <dsp:cNvSpPr/>
      </dsp:nvSpPr>
      <dsp:spPr>
        <a:xfrm>
          <a:off x="2586720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כריית מידע</a:t>
          </a:r>
          <a:endParaRPr lang="he-IL" sz="800" kern="1200"/>
        </a:p>
      </dsp:txBody>
      <dsp:txXfrm>
        <a:off x="2596169" y="3152359"/>
        <a:ext cx="626317" cy="303709"/>
      </dsp:txXfrm>
    </dsp:sp>
    <dsp:sp modelId="{E960E047-14C0-4074-B4CA-AC7A105FAADD}">
      <dsp:nvSpPr>
        <dsp:cNvPr id="0" name=""/>
        <dsp:cNvSpPr/>
      </dsp:nvSpPr>
      <dsp:spPr>
        <a:xfrm rot="10800000">
          <a:off x="2186977" y="3247758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2220851" y="3270340"/>
        <a:ext cx="269175" cy="67748"/>
      </dsp:txXfrm>
    </dsp:sp>
    <dsp:sp modelId="{24FA61F8-0686-43B2-8F76-7297A557ECB3}">
      <dsp:nvSpPr>
        <dsp:cNvPr id="0" name=""/>
        <dsp:cNvSpPr/>
      </dsp:nvSpPr>
      <dsp:spPr>
        <a:xfrm>
          <a:off x="1478942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ניתוח נתונים ומידע</a:t>
          </a:r>
          <a:endParaRPr lang="he-IL" sz="800" kern="1200"/>
        </a:p>
      </dsp:txBody>
      <dsp:txXfrm>
        <a:off x="1488391" y="3152359"/>
        <a:ext cx="626317" cy="303709"/>
      </dsp:txXfrm>
    </dsp:sp>
    <dsp:sp modelId="{D807E218-19F6-45AA-B108-E0713F86A7B9}">
      <dsp:nvSpPr>
        <dsp:cNvPr id="0" name=""/>
        <dsp:cNvSpPr/>
      </dsp:nvSpPr>
      <dsp:spPr>
        <a:xfrm rot="13200000">
          <a:off x="1208784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1242658" y="2914306"/>
        <a:ext cx="269175" cy="67748"/>
      </dsp:txXfrm>
    </dsp:sp>
    <dsp:sp modelId="{C56376C1-7345-4607-90C7-C3EA9FFCA790}">
      <dsp:nvSpPr>
        <dsp:cNvPr id="0" name=""/>
        <dsp:cNvSpPr/>
      </dsp:nvSpPr>
      <dsp:spPr>
        <a:xfrm>
          <a:off x="630334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הצגת מידע</a:t>
          </a:r>
          <a:endParaRPr lang="he-IL" sz="800" kern="1200"/>
        </a:p>
      </dsp:txBody>
      <dsp:txXfrm>
        <a:off x="639783" y="2440293"/>
        <a:ext cx="626317" cy="303709"/>
      </dsp:txXfrm>
    </dsp:sp>
    <dsp:sp modelId="{6484A5F7-6E10-4CC7-9ED8-F0B5FB382C0E}">
      <dsp:nvSpPr>
        <dsp:cNvPr id="0" name=""/>
        <dsp:cNvSpPr/>
      </dsp:nvSpPr>
      <dsp:spPr>
        <a:xfrm rot="15600000">
          <a:off x="688298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722172" y="2012799"/>
        <a:ext cx="269175" cy="67748"/>
      </dsp:txXfrm>
    </dsp:sp>
    <dsp:sp modelId="{8DA961B8-98F3-4C1B-A929-29A3E64605A0}">
      <dsp:nvSpPr>
        <dsp:cNvPr id="0" name=""/>
        <dsp:cNvSpPr/>
      </dsp:nvSpPr>
      <dsp:spPr>
        <a:xfrm>
          <a:off x="437970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קבלת החלטות </a:t>
          </a:r>
          <a:endParaRPr lang="he-IL" sz="800" kern="1200"/>
        </a:p>
      </dsp:txBody>
      <dsp:txXfrm>
        <a:off x="447419" y="1349344"/>
        <a:ext cx="626317" cy="303709"/>
      </dsp:txXfrm>
    </dsp:sp>
    <dsp:sp modelId="{03179D5A-3D8E-4738-A2C1-A284DC7CCB94}">
      <dsp:nvSpPr>
        <dsp:cNvPr id="0" name=""/>
        <dsp:cNvSpPr/>
      </dsp:nvSpPr>
      <dsp:spPr>
        <a:xfrm rot="18000000">
          <a:off x="869061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902935" y="987642"/>
        <a:ext cx="269175" cy="67748"/>
      </dsp:txXfrm>
    </dsp:sp>
    <dsp:sp modelId="{5C645F7E-4592-453E-9A6A-1B38E12360D1}">
      <dsp:nvSpPr>
        <dsp:cNvPr id="0" name=""/>
        <dsp:cNvSpPr/>
      </dsp:nvSpPr>
      <dsp:spPr>
        <a:xfrm>
          <a:off x="991860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ניהול הידע </a:t>
          </a:r>
          <a:endParaRPr lang="he-IL" sz="800" kern="1200"/>
        </a:p>
      </dsp:txBody>
      <dsp:txXfrm>
        <a:off x="1001309" y="389980"/>
        <a:ext cx="626317" cy="303709"/>
      </dsp:txXfrm>
    </dsp:sp>
    <dsp:sp modelId="{60B7CAB8-81AB-4B16-91CA-9CEA78741C17}">
      <dsp:nvSpPr>
        <dsp:cNvPr id="0" name=""/>
        <dsp:cNvSpPr/>
      </dsp:nvSpPr>
      <dsp:spPr>
        <a:xfrm rot="20400000">
          <a:off x="1666491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1700365" y="318519"/>
        <a:ext cx="269175" cy="67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2032831" y="1648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הגדרת הבעיה</a:t>
          </a:r>
          <a:endParaRPr lang="he-IL" sz="800" kern="1200"/>
        </a:p>
      </dsp:txBody>
      <dsp:txXfrm>
        <a:off x="2042280" y="11097"/>
        <a:ext cx="626317" cy="303709"/>
      </dsp:txXfrm>
    </dsp:sp>
    <dsp:sp modelId="{3B25F2D1-080B-4F7F-BAAC-98B9D56E87B3}">
      <dsp:nvSpPr>
        <dsp:cNvPr id="0" name=""/>
        <dsp:cNvSpPr/>
      </dsp:nvSpPr>
      <dsp:spPr>
        <a:xfrm rot="1200000">
          <a:off x="2707462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2741336" y="318519"/>
        <a:ext cx="269175" cy="67748"/>
      </dsp:txXfrm>
    </dsp:sp>
    <dsp:sp modelId="{30D60C57-3BE7-40A3-BED9-E74FD7043D70}">
      <dsp:nvSpPr>
        <dsp:cNvPr id="0" name=""/>
        <dsp:cNvSpPr/>
      </dsp:nvSpPr>
      <dsp:spPr>
        <a:xfrm>
          <a:off x="3073802" y="380531"/>
          <a:ext cx="645215" cy="3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איתור מקורות </a:t>
          </a:r>
          <a:endParaRPr lang="he-IL" sz="800" kern="1200"/>
        </a:p>
      </dsp:txBody>
      <dsp:txXfrm>
        <a:off x="3083251" y="389980"/>
        <a:ext cx="626317" cy="303709"/>
      </dsp:txXfrm>
    </dsp:sp>
    <dsp:sp modelId="{F1FA47F4-730A-4FE8-B146-9758578D65C0}">
      <dsp:nvSpPr>
        <dsp:cNvPr id="0" name=""/>
        <dsp:cNvSpPr/>
      </dsp:nvSpPr>
      <dsp:spPr>
        <a:xfrm rot="3600000">
          <a:off x="3504893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3538767" y="987642"/>
        <a:ext cx="269175" cy="67748"/>
      </dsp:txXfrm>
    </dsp:sp>
    <dsp:sp modelId="{F940167E-2786-441C-9A0A-EC02E4A52CE9}">
      <dsp:nvSpPr>
        <dsp:cNvPr id="0" name=""/>
        <dsp:cNvSpPr/>
      </dsp:nvSpPr>
      <dsp:spPr>
        <a:xfrm>
          <a:off x="3627691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אחזור </a:t>
          </a:r>
          <a:r>
            <a:rPr lang="he-IL" sz="800" b="0" i="0" kern="1200" dirty="0" err="1"/>
            <a:t>ואיחסון</a:t>
          </a:r>
          <a:r>
            <a:rPr lang="he-IL" sz="800" b="0" i="0" kern="1200" dirty="0"/>
            <a:t> נתונים</a:t>
          </a:r>
          <a:endParaRPr lang="he-IL" sz="800" kern="1200" dirty="0"/>
        </a:p>
      </dsp:txBody>
      <dsp:txXfrm>
        <a:off x="3637140" y="1349344"/>
        <a:ext cx="626317" cy="303709"/>
      </dsp:txXfrm>
    </dsp:sp>
    <dsp:sp modelId="{E9053941-62F1-46B2-86B3-E673D3F61626}">
      <dsp:nvSpPr>
        <dsp:cNvPr id="0" name=""/>
        <dsp:cNvSpPr/>
      </dsp:nvSpPr>
      <dsp:spPr>
        <a:xfrm rot="6000000">
          <a:off x="3685655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719529" y="2012799"/>
        <a:ext cx="269175" cy="67748"/>
      </dsp:txXfrm>
    </dsp:sp>
    <dsp:sp modelId="{E3494FE4-27C1-40D8-A4F4-306B163B34A8}">
      <dsp:nvSpPr>
        <dsp:cNvPr id="0" name=""/>
        <dsp:cNvSpPr/>
      </dsp:nvSpPr>
      <dsp:spPr>
        <a:xfrm>
          <a:off x="3435327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עיבוד ואינטגרציה של הנתונים</a:t>
          </a:r>
          <a:endParaRPr lang="he-IL" sz="800" kern="1200" dirty="0"/>
        </a:p>
      </dsp:txBody>
      <dsp:txXfrm>
        <a:off x="3444776" y="2440293"/>
        <a:ext cx="626317" cy="303709"/>
      </dsp:txXfrm>
    </dsp:sp>
    <dsp:sp modelId="{92D6D3AF-3360-4D5A-B4C3-0B2B18617B9C}">
      <dsp:nvSpPr>
        <dsp:cNvPr id="0" name=""/>
        <dsp:cNvSpPr/>
      </dsp:nvSpPr>
      <dsp:spPr>
        <a:xfrm rot="8400000">
          <a:off x="3165170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199044" y="2914306"/>
        <a:ext cx="269175" cy="67748"/>
      </dsp:txXfrm>
    </dsp:sp>
    <dsp:sp modelId="{AAD85E4D-B669-4B9B-9A24-63A571FF7C06}">
      <dsp:nvSpPr>
        <dsp:cNvPr id="0" name=""/>
        <dsp:cNvSpPr/>
      </dsp:nvSpPr>
      <dsp:spPr>
        <a:xfrm>
          <a:off x="2586720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כריית מידע</a:t>
          </a:r>
          <a:endParaRPr lang="he-IL" sz="800" kern="1200"/>
        </a:p>
      </dsp:txBody>
      <dsp:txXfrm>
        <a:off x="2596169" y="3152359"/>
        <a:ext cx="626317" cy="303709"/>
      </dsp:txXfrm>
    </dsp:sp>
    <dsp:sp modelId="{E960E047-14C0-4074-B4CA-AC7A105FAADD}">
      <dsp:nvSpPr>
        <dsp:cNvPr id="0" name=""/>
        <dsp:cNvSpPr/>
      </dsp:nvSpPr>
      <dsp:spPr>
        <a:xfrm rot="10800000">
          <a:off x="2186977" y="3247758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2220851" y="3270340"/>
        <a:ext cx="269175" cy="67748"/>
      </dsp:txXfrm>
    </dsp:sp>
    <dsp:sp modelId="{24FA61F8-0686-43B2-8F76-7297A557ECB3}">
      <dsp:nvSpPr>
        <dsp:cNvPr id="0" name=""/>
        <dsp:cNvSpPr/>
      </dsp:nvSpPr>
      <dsp:spPr>
        <a:xfrm>
          <a:off x="1478942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ניתוח נתונים ומידע</a:t>
          </a:r>
          <a:endParaRPr lang="he-IL" sz="800" kern="1200"/>
        </a:p>
      </dsp:txBody>
      <dsp:txXfrm>
        <a:off x="1488391" y="3152359"/>
        <a:ext cx="626317" cy="303709"/>
      </dsp:txXfrm>
    </dsp:sp>
    <dsp:sp modelId="{D807E218-19F6-45AA-B108-E0713F86A7B9}">
      <dsp:nvSpPr>
        <dsp:cNvPr id="0" name=""/>
        <dsp:cNvSpPr/>
      </dsp:nvSpPr>
      <dsp:spPr>
        <a:xfrm rot="13200000">
          <a:off x="1208784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1242658" y="2914306"/>
        <a:ext cx="269175" cy="67748"/>
      </dsp:txXfrm>
    </dsp:sp>
    <dsp:sp modelId="{C56376C1-7345-4607-90C7-C3EA9FFCA790}">
      <dsp:nvSpPr>
        <dsp:cNvPr id="0" name=""/>
        <dsp:cNvSpPr/>
      </dsp:nvSpPr>
      <dsp:spPr>
        <a:xfrm>
          <a:off x="630334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הצגת מידע</a:t>
          </a:r>
          <a:endParaRPr lang="he-IL" sz="800" kern="1200"/>
        </a:p>
      </dsp:txBody>
      <dsp:txXfrm>
        <a:off x="639783" y="2440293"/>
        <a:ext cx="626317" cy="303709"/>
      </dsp:txXfrm>
    </dsp:sp>
    <dsp:sp modelId="{6484A5F7-6E10-4CC7-9ED8-F0B5FB382C0E}">
      <dsp:nvSpPr>
        <dsp:cNvPr id="0" name=""/>
        <dsp:cNvSpPr/>
      </dsp:nvSpPr>
      <dsp:spPr>
        <a:xfrm rot="15600000">
          <a:off x="688298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722172" y="2012799"/>
        <a:ext cx="269175" cy="67748"/>
      </dsp:txXfrm>
    </dsp:sp>
    <dsp:sp modelId="{8DA961B8-98F3-4C1B-A929-29A3E64605A0}">
      <dsp:nvSpPr>
        <dsp:cNvPr id="0" name=""/>
        <dsp:cNvSpPr/>
      </dsp:nvSpPr>
      <dsp:spPr>
        <a:xfrm>
          <a:off x="437970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קבלת החלטות </a:t>
          </a:r>
          <a:endParaRPr lang="he-IL" sz="800" kern="1200"/>
        </a:p>
      </dsp:txBody>
      <dsp:txXfrm>
        <a:off x="447419" y="1349344"/>
        <a:ext cx="626317" cy="303709"/>
      </dsp:txXfrm>
    </dsp:sp>
    <dsp:sp modelId="{03179D5A-3D8E-4738-A2C1-A284DC7CCB94}">
      <dsp:nvSpPr>
        <dsp:cNvPr id="0" name=""/>
        <dsp:cNvSpPr/>
      </dsp:nvSpPr>
      <dsp:spPr>
        <a:xfrm rot="18000000">
          <a:off x="869061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902935" y="987642"/>
        <a:ext cx="269175" cy="67748"/>
      </dsp:txXfrm>
    </dsp:sp>
    <dsp:sp modelId="{5C645F7E-4592-453E-9A6A-1B38E12360D1}">
      <dsp:nvSpPr>
        <dsp:cNvPr id="0" name=""/>
        <dsp:cNvSpPr/>
      </dsp:nvSpPr>
      <dsp:spPr>
        <a:xfrm>
          <a:off x="991860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ניהול הידע </a:t>
          </a:r>
          <a:endParaRPr lang="he-IL" sz="800" kern="1200"/>
        </a:p>
      </dsp:txBody>
      <dsp:txXfrm>
        <a:off x="1001309" y="389980"/>
        <a:ext cx="626317" cy="303709"/>
      </dsp:txXfrm>
    </dsp:sp>
    <dsp:sp modelId="{60B7CAB8-81AB-4B16-91CA-9CEA78741C17}">
      <dsp:nvSpPr>
        <dsp:cNvPr id="0" name=""/>
        <dsp:cNvSpPr/>
      </dsp:nvSpPr>
      <dsp:spPr>
        <a:xfrm rot="20400000">
          <a:off x="1666491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1700365" y="318519"/>
        <a:ext cx="269175" cy="67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2032831" y="1648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הגדרת הבעיה</a:t>
          </a:r>
          <a:endParaRPr lang="he-IL" sz="800" kern="1200"/>
        </a:p>
      </dsp:txBody>
      <dsp:txXfrm>
        <a:off x="2042280" y="11097"/>
        <a:ext cx="626317" cy="303709"/>
      </dsp:txXfrm>
    </dsp:sp>
    <dsp:sp modelId="{3B25F2D1-080B-4F7F-BAAC-98B9D56E87B3}">
      <dsp:nvSpPr>
        <dsp:cNvPr id="0" name=""/>
        <dsp:cNvSpPr/>
      </dsp:nvSpPr>
      <dsp:spPr>
        <a:xfrm rot="1200000">
          <a:off x="2707462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2741336" y="318519"/>
        <a:ext cx="269175" cy="67748"/>
      </dsp:txXfrm>
    </dsp:sp>
    <dsp:sp modelId="{30D60C57-3BE7-40A3-BED9-E74FD7043D70}">
      <dsp:nvSpPr>
        <dsp:cNvPr id="0" name=""/>
        <dsp:cNvSpPr/>
      </dsp:nvSpPr>
      <dsp:spPr>
        <a:xfrm>
          <a:off x="3073802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איתור מקורות </a:t>
          </a:r>
          <a:endParaRPr lang="he-IL" sz="800" kern="1200"/>
        </a:p>
      </dsp:txBody>
      <dsp:txXfrm>
        <a:off x="3083251" y="389980"/>
        <a:ext cx="626317" cy="303709"/>
      </dsp:txXfrm>
    </dsp:sp>
    <dsp:sp modelId="{F1FA47F4-730A-4FE8-B146-9758578D65C0}">
      <dsp:nvSpPr>
        <dsp:cNvPr id="0" name=""/>
        <dsp:cNvSpPr/>
      </dsp:nvSpPr>
      <dsp:spPr>
        <a:xfrm rot="3600000">
          <a:off x="3504893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3538767" y="987642"/>
        <a:ext cx="269175" cy="67748"/>
      </dsp:txXfrm>
    </dsp:sp>
    <dsp:sp modelId="{F940167E-2786-441C-9A0A-EC02E4A52CE9}">
      <dsp:nvSpPr>
        <dsp:cNvPr id="0" name=""/>
        <dsp:cNvSpPr/>
      </dsp:nvSpPr>
      <dsp:spPr>
        <a:xfrm>
          <a:off x="3627691" y="1339895"/>
          <a:ext cx="645215" cy="3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אחזור </a:t>
          </a:r>
          <a:r>
            <a:rPr lang="he-IL" sz="800" b="0" i="0" kern="1200" dirty="0" err="1"/>
            <a:t>ואיחסון</a:t>
          </a:r>
          <a:r>
            <a:rPr lang="he-IL" sz="800" b="0" i="0" kern="1200" dirty="0"/>
            <a:t> נתונים</a:t>
          </a:r>
          <a:endParaRPr lang="he-IL" sz="800" kern="1200" dirty="0"/>
        </a:p>
      </dsp:txBody>
      <dsp:txXfrm>
        <a:off x="3637140" y="1349344"/>
        <a:ext cx="626317" cy="303709"/>
      </dsp:txXfrm>
    </dsp:sp>
    <dsp:sp modelId="{E9053941-62F1-46B2-86B3-E673D3F61626}">
      <dsp:nvSpPr>
        <dsp:cNvPr id="0" name=""/>
        <dsp:cNvSpPr/>
      </dsp:nvSpPr>
      <dsp:spPr>
        <a:xfrm rot="6000000">
          <a:off x="3685655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719529" y="2012799"/>
        <a:ext cx="269175" cy="67748"/>
      </dsp:txXfrm>
    </dsp:sp>
    <dsp:sp modelId="{E3494FE4-27C1-40D8-A4F4-306B163B34A8}">
      <dsp:nvSpPr>
        <dsp:cNvPr id="0" name=""/>
        <dsp:cNvSpPr/>
      </dsp:nvSpPr>
      <dsp:spPr>
        <a:xfrm>
          <a:off x="3435327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עיבוד ואינטגרציה של הנתונים</a:t>
          </a:r>
          <a:endParaRPr lang="he-IL" sz="800" kern="1200" dirty="0"/>
        </a:p>
      </dsp:txBody>
      <dsp:txXfrm>
        <a:off x="3444776" y="2440293"/>
        <a:ext cx="626317" cy="303709"/>
      </dsp:txXfrm>
    </dsp:sp>
    <dsp:sp modelId="{92D6D3AF-3360-4D5A-B4C3-0B2B18617B9C}">
      <dsp:nvSpPr>
        <dsp:cNvPr id="0" name=""/>
        <dsp:cNvSpPr/>
      </dsp:nvSpPr>
      <dsp:spPr>
        <a:xfrm rot="8400000">
          <a:off x="3165170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199044" y="2914306"/>
        <a:ext cx="269175" cy="67748"/>
      </dsp:txXfrm>
    </dsp:sp>
    <dsp:sp modelId="{AAD85E4D-B669-4B9B-9A24-63A571FF7C06}">
      <dsp:nvSpPr>
        <dsp:cNvPr id="0" name=""/>
        <dsp:cNvSpPr/>
      </dsp:nvSpPr>
      <dsp:spPr>
        <a:xfrm>
          <a:off x="2586720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כריית מידע</a:t>
          </a:r>
          <a:endParaRPr lang="he-IL" sz="800" kern="1200"/>
        </a:p>
      </dsp:txBody>
      <dsp:txXfrm>
        <a:off x="2596169" y="3152359"/>
        <a:ext cx="626317" cy="303709"/>
      </dsp:txXfrm>
    </dsp:sp>
    <dsp:sp modelId="{E960E047-14C0-4074-B4CA-AC7A105FAADD}">
      <dsp:nvSpPr>
        <dsp:cNvPr id="0" name=""/>
        <dsp:cNvSpPr/>
      </dsp:nvSpPr>
      <dsp:spPr>
        <a:xfrm rot="10800000">
          <a:off x="2186977" y="3247758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2220851" y="3270340"/>
        <a:ext cx="269175" cy="67748"/>
      </dsp:txXfrm>
    </dsp:sp>
    <dsp:sp modelId="{24FA61F8-0686-43B2-8F76-7297A557ECB3}">
      <dsp:nvSpPr>
        <dsp:cNvPr id="0" name=""/>
        <dsp:cNvSpPr/>
      </dsp:nvSpPr>
      <dsp:spPr>
        <a:xfrm>
          <a:off x="1478942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ניתוח נתונים ומידע</a:t>
          </a:r>
          <a:endParaRPr lang="he-IL" sz="800" kern="1200"/>
        </a:p>
      </dsp:txBody>
      <dsp:txXfrm>
        <a:off x="1488391" y="3152359"/>
        <a:ext cx="626317" cy="303709"/>
      </dsp:txXfrm>
    </dsp:sp>
    <dsp:sp modelId="{D807E218-19F6-45AA-B108-E0713F86A7B9}">
      <dsp:nvSpPr>
        <dsp:cNvPr id="0" name=""/>
        <dsp:cNvSpPr/>
      </dsp:nvSpPr>
      <dsp:spPr>
        <a:xfrm rot="13200000">
          <a:off x="1208784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1242658" y="2914306"/>
        <a:ext cx="269175" cy="67748"/>
      </dsp:txXfrm>
    </dsp:sp>
    <dsp:sp modelId="{C56376C1-7345-4607-90C7-C3EA9FFCA790}">
      <dsp:nvSpPr>
        <dsp:cNvPr id="0" name=""/>
        <dsp:cNvSpPr/>
      </dsp:nvSpPr>
      <dsp:spPr>
        <a:xfrm>
          <a:off x="630334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הצגת מידע</a:t>
          </a:r>
          <a:endParaRPr lang="he-IL" sz="800" kern="1200"/>
        </a:p>
      </dsp:txBody>
      <dsp:txXfrm>
        <a:off x="639783" y="2440293"/>
        <a:ext cx="626317" cy="303709"/>
      </dsp:txXfrm>
    </dsp:sp>
    <dsp:sp modelId="{6484A5F7-6E10-4CC7-9ED8-F0B5FB382C0E}">
      <dsp:nvSpPr>
        <dsp:cNvPr id="0" name=""/>
        <dsp:cNvSpPr/>
      </dsp:nvSpPr>
      <dsp:spPr>
        <a:xfrm rot="15600000">
          <a:off x="688298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722172" y="2012799"/>
        <a:ext cx="269175" cy="67748"/>
      </dsp:txXfrm>
    </dsp:sp>
    <dsp:sp modelId="{8DA961B8-98F3-4C1B-A929-29A3E64605A0}">
      <dsp:nvSpPr>
        <dsp:cNvPr id="0" name=""/>
        <dsp:cNvSpPr/>
      </dsp:nvSpPr>
      <dsp:spPr>
        <a:xfrm>
          <a:off x="437970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קבלת החלטות </a:t>
          </a:r>
          <a:endParaRPr lang="he-IL" sz="800" kern="1200"/>
        </a:p>
      </dsp:txBody>
      <dsp:txXfrm>
        <a:off x="447419" y="1349344"/>
        <a:ext cx="626317" cy="303709"/>
      </dsp:txXfrm>
    </dsp:sp>
    <dsp:sp modelId="{03179D5A-3D8E-4738-A2C1-A284DC7CCB94}">
      <dsp:nvSpPr>
        <dsp:cNvPr id="0" name=""/>
        <dsp:cNvSpPr/>
      </dsp:nvSpPr>
      <dsp:spPr>
        <a:xfrm rot="18000000">
          <a:off x="869061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902935" y="987642"/>
        <a:ext cx="269175" cy="67748"/>
      </dsp:txXfrm>
    </dsp:sp>
    <dsp:sp modelId="{5C645F7E-4592-453E-9A6A-1B38E12360D1}">
      <dsp:nvSpPr>
        <dsp:cNvPr id="0" name=""/>
        <dsp:cNvSpPr/>
      </dsp:nvSpPr>
      <dsp:spPr>
        <a:xfrm>
          <a:off x="991860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ניהול הידע </a:t>
          </a:r>
          <a:endParaRPr lang="he-IL" sz="800" kern="1200"/>
        </a:p>
      </dsp:txBody>
      <dsp:txXfrm>
        <a:off x="1001309" y="389980"/>
        <a:ext cx="626317" cy="303709"/>
      </dsp:txXfrm>
    </dsp:sp>
    <dsp:sp modelId="{60B7CAB8-81AB-4B16-91CA-9CEA78741C17}">
      <dsp:nvSpPr>
        <dsp:cNvPr id="0" name=""/>
        <dsp:cNvSpPr/>
      </dsp:nvSpPr>
      <dsp:spPr>
        <a:xfrm rot="20400000">
          <a:off x="1666491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1700365" y="318519"/>
        <a:ext cx="269175" cy="67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2032831" y="1648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הגדרת הבעיה</a:t>
          </a:r>
          <a:endParaRPr lang="he-IL" sz="800" kern="1200"/>
        </a:p>
      </dsp:txBody>
      <dsp:txXfrm>
        <a:off x="2042280" y="11097"/>
        <a:ext cx="626317" cy="303709"/>
      </dsp:txXfrm>
    </dsp:sp>
    <dsp:sp modelId="{3B25F2D1-080B-4F7F-BAAC-98B9D56E87B3}">
      <dsp:nvSpPr>
        <dsp:cNvPr id="0" name=""/>
        <dsp:cNvSpPr/>
      </dsp:nvSpPr>
      <dsp:spPr>
        <a:xfrm rot="1200000">
          <a:off x="2707462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2741336" y="318519"/>
        <a:ext cx="269175" cy="67748"/>
      </dsp:txXfrm>
    </dsp:sp>
    <dsp:sp modelId="{30D60C57-3BE7-40A3-BED9-E74FD7043D70}">
      <dsp:nvSpPr>
        <dsp:cNvPr id="0" name=""/>
        <dsp:cNvSpPr/>
      </dsp:nvSpPr>
      <dsp:spPr>
        <a:xfrm>
          <a:off x="3073802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איתור מקורות </a:t>
          </a:r>
          <a:endParaRPr lang="he-IL" sz="800" kern="1200"/>
        </a:p>
      </dsp:txBody>
      <dsp:txXfrm>
        <a:off x="3083251" y="389980"/>
        <a:ext cx="626317" cy="303709"/>
      </dsp:txXfrm>
    </dsp:sp>
    <dsp:sp modelId="{F1FA47F4-730A-4FE8-B146-9758578D65C0}">
      <dsp:nvSpPr>
        <dsp:cNvPr id="0" name=""/>
        <dsp:cNvSpPr/>
      </dsp:nvSpPr>
      <dsp:spPr>
        <a:xfrm rot="3600000">
          <a:off x="3504893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3538767" y="987642"/>
        <a:ext cx="269175" cy="67748"/>
      </dsp:txXfrm>
    </dsp:sp>
    <dsp:sp modelId="{F940167E-2786-441C-9A0A-EC02E4A52CE9}">
      <dsp:nvSpPr>
        <dsp:cNvPr id="0" name=""/>
        <dsp:cNvSpPr/>
      </dsp:nvSpPr>
      <dsp:spPr>
        <a:xfrm>
          <a:off x="3627691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אחזור </a:t>
          </a:r>
          <a:r>
            <a:rPr lang="he-IL" sz="800" b="0" i="0" kern="1200" dirty="0" err="1"/>
            <a:t>ואיחסון</a:t>
          </a:r>
          <a:r>
            <a:rPr lang="he-IL" sz="800" b="0" i="0" kern="1200" dirty="0"/>
            <a:t> נתונים</a:t>
          </a:r>
          <a:endParaRPr lang="he-IL" sz="800" kern="1200" dirty="0"/>
        </a:p>
      </dsp:txBody>
      <dsp:txXfrm>
        <a:off x="3637140" y="1349344"/>
        <a:ext cx="626317" cy="303709"/>
      </dsp:txXfrm>
    </dsp:sp>
    <dsp:sp modelId="{E9053941-62F1-46B2-86B3-E673D3F61626}">
      <dsp:nvSpPr>
        <dsp:cNvPr id="0" name=""/>
        <dsp:cNvSpPr/>
      </dsp:nvSpPr>
      <dsp:spPr>
        <a:xfrm rot="6000000">
          <a:off x="3685655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719529" y="2012799"/>
        <a:ext cx="269175" cy="67748"/>
      </dsp:txXfrm>
    </dsp:sp>
    <dsp:sp modelId="{E3494FE4-27C1-40D8-A4F4-306B163B34A8}">
      <dsp:nvSpPr>
        <dsp:cNvPr id="0" name=""/>
        <dsp:cNvSpPr/>
      </dsp:nvSpPr>
      <dsp:spPr>
        <a:xfrm>
          <a:off x="3435327" y="2430844"/>
          <a:ext cx="645215" cy="3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עיבוד ואינטגרציה של הנתונים</a:t>
          </a:r>
          <a:endParaRPr lang="he-IL" sz="800" kern="1200" dirty="0"/>
        </a:p>
      </dsp:txBody>
      <dsp:txXfrm>
        <a:off x="3444776" y="2440293"/>
        <a:ext cx="626317" cy="303709"/>
      </dsp:txXfrm>
    </dsp:sp>
    <dsp:sp modelId="{92D6D3AF-3360-4D5A-B4C3-0B2B18617B9C}">
      <dsp:nvSpPr>
        <dsp:cNvPr id="0" name=""/>
        <dsp:cNvSpPr/>
      </dsp:nvSpPr>
      <dsp:spPr>
        <a:xfrm rot="8400000">
          <a:off x="3165170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199044" y="2914306"/>
        <a:ext cx="269175" cy="67748"/>
      </dsp:txXfrm>
    </dsp:sp>
    <dsp:sp modelId="{AAD85E4D-B669-4B9B-9A24-63A571FF7C06}">
      <dsp:nvSpPr>
        <dsp:cNvPr id="0" name=""/>
        <dsp:cNvSpPr/>
      </dsp:nvSpPr>
      <dsp:spPr>
        <a:xfrm>
          <a:off x="2586720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כריית מידע</a:t>
          </a:r>
          <a:endParaRPr lang="he-IL" sz="800" kern="1200"/>
        </a:p>
      </dsp:txBody>
      <dsp:txXfrm>
        <a:off x="2596169" y="3152359"/>
        <a:ext cx="626317" cy="303709"/>
      </dsp:txXfrm>
    </dsp:sp>
    <dsp:sp modelId="{E960E047-14C0-4074-B4CA-AC7A105FAADD}">
      <dsp:nvSpPr>
        <dsp:cNvPr id="0" name=""/>
        <dsp:cNvSpPr/>
      </dsp:nvSpPr>
      <dsp:spPr>
        <a:xfrm rot="10800000">
          <a:off x="2186977" y="3247758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2220851" y="3270340"/>
        <a:ext cx="269175" cy="67748"/>
      </dsp:txXfrm>
    </dsp:sp>
    <dsp:sp modelId="{24FA61F8-0686-43B2-8F76-7297A557ECB3}">
      <dsp:nvSpPr>
        <dsp:cNvPr id="0" name=""/>
        <dsp:cNvSpPr/>
      </dsp:nvSpPr>
      <dsp:spPr>
        <a:xfrm>
          <a:off x="1478942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ניתוח נתונים ומידע</a:t>
          </a:r>
          <a:endParaRPr lang="he-IL" sz="800" kern="1200"/>
        </a:p>
      </dsp:txBody>
      <dsp:txXfrm>
        <a:off x="1488391" y="3152359"/>
        <a:ext cx="626317" cy="303709"/>
      </dsp:txXfrm>
    </dsp:sp>
    <dsp:sp modelId="{D807E218-19F6-45AA-B108-E0713F86A7B9}">
      <dsp:nvSpPr>
        <dsp:cNvPr id="0" name=""/>
        <dsp:cNvSpPr/>
      </dsp:nvSpPr>
      <dsp:spPr>
        <a:xfrm rot="13200000">
          <a:off x="1208784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1242658" y="2914306"/>
        <a:ext cx="269175" cy="67748"/>
      </dsp:txXfrm>
    </dsp:sp>
    <dsp:sp modelId="{C56376C1-7345-4607-90C7-C3EA9FFCA790}">
      <dsp:nvSpPr>
        <dsp:cNvPr id="0" name=""/>
        <dsp:cNvSpPr/>
      </dsp:nvSpPr>
      <dsp:spPr>
        <a:xfrm>
          <a:off x="630334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הצגת מידע</a:t>
          </a:r>
          <a:endParaRPr lang="he-IL" sz="800" kern="1200"/>
        </a:p>
      </dsp:txBody>
      <dsp:txXfrm>
        <a:off x="639783" y="2440293"/>
        <a:ext cx="626317" cy="303709"/>
      </dsp:txXfrm>
    </dsp:sp>
    <dsp:sp modelId="{6484A5F7-6E10-4CC7-9ED8-F0B5FB382C0E}">
      <dsp:nvSpPr>
        <dsp:cNvPr id="0" name=""/>
        <dsp:cNvSpPr/>
      </dsp:nvSpPr>
      <dsp:spPr>
        <a:xfrm rot="15600000">
          <a:off x="688298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722172" y="2012799"/>
        <a:ext cx="269175" cy="67748"/>
      </dsp:txXfrm>
    </dsp:sp>
    <dsp:sp modelId="{8DA961B8-98F3-4C1B-A929-29A3E64605A0}">
      <dsp:nvSpPr>
        <dsp:cNvPr id="0" name=""/>
        <dsp:cNvSpPr/>
      </dsp:nvSpPr>
      <dsp:spPr>
        <a:xfrm>
          <a:off x="437970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קבלת החלטות </a:t>
          </a:r>
          <a:endParaRPr lang="he-IL" sz="800" kern="1200"/>
        </a:p>
      </dsp:txBody>
      <dsp:txXfrm>
        <a:off x="447419" y="1349344"/>
        <a:ext cx="626317" cy="303709"/>
      </dsp:txXfrm>
    </dsp:sp>
    <dsp:sp modelId="{03179D5A-3D8E-4738-A2C1-A284DC7CCB94}">
      <dsp:nvSpPr>
        <dsp:cNvPr id="0" name=""/>
        <dsp:cNvSpPr/>
      </dsp:nvSpPr>
      <dsp:spPr>
        <a:xfrm rot="18000000">
          <a:off x="869061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902935" y="987642"/>
        <a:ext cx="269175" cy="67748"/>
      </dsp:txXfrm>
    </dsp:sp>
    <dsp:sp modelId="{5C645F7E-4592-453E-9A6A-1B38E12360D1}">
      <dsp:nvSpPr>
        <dsp:cNvPr id="0" name=""/>
        <dsp:cNvSpPr/>
      </dsp:nvSpPr>
      <dsp:spPr>
        <a:xfrm>
          <a:off x="991860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ניהול הידע </a:t>
          </a:r>
          <a:endParaRPr lang="he-IL" sz="800" kern="1200"/>
        </a:p>
      </dsp:txBody>
      <dsp:txXfrm>
        <a:off x="1001309" y="389980"/>
        <a:ext cx="626317" cy="303709"/>
      </dsp:txXfrm>
    </dsp:sp>
    <dsp:sp modelId="{60B7CAB8-81AB-4B16-91CA-9CEA78741C17}">
      <dsp:nvSpPr>
        <dsp:cNvPr id="0" name=""/>
        <dsp:cNvSpPr/>
      </dsp:nvSpPr>
      <dsp:spPr>
        <a:xfrm rot="20400000">
          <a:off x="1666491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1700365" y="318519"/>
        <a:ext cx="269175" cy="677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E56A5-6311-4E85-A08B-7981F41AFE22}">
      <dsp:nvSpPr>
        <dsp:cNvPr id="0" name=""/>
        <dsp:cNvSpPr/>
      </dsp:nvSpPr>
      <dsp:spPr>
        <a:xfrm>
          <a:off x="947052" y="-33351"/>
          <a:ext cx="2953102" cy="2953102"/>
        </a:xfrm>
        <a:prstGeom prst="circularArrow">
          <a:avLst>
            <a:gd name="adj1" fmla="val 5544"/>
            <a:gd name="adj2" fmla="val 330680"/>
            <a:gd name="adj3" fmla="val 14798803"/>
            <a:gd name="adj4" fmla="val 167898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5F3CF-DFB2-4EAD-9EC3-00ABBE502DB8}">
      <dsp:nvSpPr>
        <dsp:cNvPr id="0" name=""/>
        <dsp:cNvSpPr/>
      </dsp:nvSpPr>
      <dsp:spPr>
        <a:xfrm>
          <a:off x="2057341" y="2633"/>
          <a:ext cx="732524" cy="36626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הגדרת הבעיה</a:t>
          </a:r>
          <a:endParaRPr lang="he-IL" sz="700" kern="1200"/>
        </a:p>
      </dsp:txBody>
      <dsp:txXfrm>
        <a:off x="2075220" y="20512"/>
        <a:ext cx="696766" cy="330504"/>
      </dsp:txXfrm>
    </dsp:sp>
    <dsp:sp modelId="{18943B7F-41F3-4FB1-B542-AC370AA49586}">
      <dsp:nvSpPr>
        <dsp:cNvPr id="0" name=""/>
        <dsp:cNvSpPr/>
      </dsp:nvSpPr>
      <dsp:spPr>
        <a:xfrm>
          <a:off x="2866815" y="297257"/>
          <a:ext cx="732524" cy="36626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איתור מקורות </a:t>
          </a:r>
          <a:endParaRPr lang="he-IL" sz="700" kern="1200"/>
        </a:p>
      </dsp:txBody>
      <dsp:txXfrm>
        <a:off x="2884694" y="315136"/>
        <a:ext cx="696766" cy="330504"/>
      </dsp:txXfrm>
    </dsp:sp>
    <dsp:sp modelId="{2DC8D5CD-C11C-4FDB-999E-1A3FD5A467EB}">
      <dsp:nvSpPr>
        <dsp:cNvPr id="0" name=""/>
        <dsp:cNvSpPr/>
      </dsp:nvSpPr>
      <dsp:spPr>
        <a:xfrm>
          <a:off x="3297527" y="1043273"/>
          <a:ext cx="732524" cy="36626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 dirty="0"/>
            <a:t>אחזור </a:t>
          </a:r>
          <a:r>
            <a:rPr lang="he-IL" sz="700" b="0" i="0" kern="1200" dirty="0" err="1"/>
            <a:t>ואיחסון</a:t>
          </a:r>
          <a:r>
            <a:rPr lang="he-IL" sz="700" b="0" i="0" kern="1200" dirty="0"/>
            <a:t> נתונים</a:t>
          </a:r>
          <a:endParaRPr lang="he-IL" sz="700" kern="1200" dirty="0"/>
        </a:p>
      </dsp:txBody>
      <dsp:txXfrm>
        <a:off x="3315406" y="1061152"/>
        <a:ext cx="696766" cy="330504"/>
      </dsp:txXfrm>
    </dsp:sp>
    <dsp:sp modelId="{3FD1B008-1F95-44F9-B46E-11B3AC0F4B27}">
      <dsp:nvSpPr>
        <dsp:cNvPr id="0" name=""/>
        <dsp:cNvSpPr/>
      </dsp:nvSpPr>
      <dsp:spPr>
        <a:xfrm>
          <a:off x="3147943" y="1891611"/>
          <a:ext cx="732524" cy="36626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 dirty="0"/>
            <a:t>עיבוד ואינטגרציה של הנתונים</a:t>
          </a:r>
          <a:endParaRPr lang="he-IL" sz="700" kern="1200" dirty="0"/>
        </a:p>
      </dsp:txBody>
      <dsp:txXfrm>
        <a:off x="3165822" y="1909490"/>
        <a:ext cx="696766" cy="330504"/>
      </dsp:txXfrm>
    </dsp:sp>
    <dsp:sp modelId="{805ADBAE-DE6C-48C3-BD02-2DD3302DF9E2}">
      <dsp:nvSpPr>
        <dsp:cNvPr id="0" name=""/>
        <dsp:cNvSpPr/>
      </dsp:nvSpPr>
      <dsp:spPr>
        <a:xfrm>
          <a:off x="2488053" y="2445324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כריית מידע</a:t>
          </a:r>
          <a:endParaRPr lang="he-IL" sz="700" kern="1200"/>
        </a:p>
      </dsp:txBody>
      <dsp:txXfrm>
        <a:off x="2505932" y="2463203"/>
        <a:ext cx="696766" cy="330504"/>
      </dsp:txXfrm>
    </dsp:sp>
    <dsp:sp modelId="{69DE51E6-4043-4766-8677-BCD21D1D84D8}">
      <dsp:nvSpPr>
        <dsp:cNvPr id="0" name=""/>
        <dsp:cNvSpPr/>
      </dsp:nvSpPr>
      <dsp:spPr>
        <a:xfrm>
          <a:off x="1626628" y="2445324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ניתוח נתונים ומידע</a:t>
          </a:r>
          <a:endParaRPr lang="he-IL" sz="700" kern="1200"/>
        </a:p>
      </dsp:txBody>
      <dsp:txXfrm>
        <a:off x="1644507" y="2463203"/>
        <a:ext cx="696766" cy="330504"/>
      </dsp:txXfrm>
    </dsp:sp>
    <dsp:sp modelId="{292CCF27-6950-4E30-81EF-8E110F315AE7}">
      <dsp:nvSpPr>
        <dsp:cNvPr id="0" name=""/>
        <dsp:cNvSpPr/>
      </dsp:nvSpPr>
      <dsp:spPr>
        <a:xfrm>
          <a:off x="966739" y="1891611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הצגת מידע</a:t>
          </a:r>
          <a:endParaRPr lang="he-IL" sz="700" kern="1200"/>
        </a:p>
      </dsp:txBody>
      <dsp:txXfrm>
        <a:off x="984618" y="1909490"/>
        <a:ext cx="696766" cy="330504"/>
      </dsp:txXfrm>
    </dsp:sp>
    <dsp:sp modelId="{C8AFA4AE-0D1D-4E3A-8CBE-0C0499B8BA62}">
      <dsp:nvSpPr>
        <dsp:cNvPr id="0" name=""/>
        <dsp:cNvSpPr/>
      </dsp:nvSpPr>
      <dsp:spPr>
        <a:xfrm>
          <a:off x="817154" y="1043273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קבלת החלטות </a:t>
          </a:r>
          <a:endParaRPr lang="he-IL" sz="700" kern="1200"/>
        </a:p>
      </dsp:txBody>
      <dsp:txXfrm>
        <a:off x="835033" y="1061152"/>
        <a:ext cx="696766" cy="330504"/>
      </dsp:txXfrm>
    </dsp:sp>
    <dsp:sp modelId="{3E575E06-3853-43F0-9333-905951031874}">
      <dsp:nvSpPr>
        <dsp:cNvPr id="0" name=""/>
        <dsp:cNvSpPr/>
      </dsp:nvSpPr>
      <dsp:spPr>
        <a:xfrm>
          <a:off x="1247866" y="297257"/>
          <a:ext cx="732524" cy="3662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700" b="0" i="0" kern="1200"/>
            <a:t>ניהול הידע </a:t>
          </a:r>
          <a:endParaRPr lang="he-IL" sz="700" kern="1200"/>
        </a:p>
      </dsp:txBody>
      <dsp:txXfrm>
        <a:off x="1265745" y="315136"/>
        <a:ext cx="696766" cy="330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2032831" y="1648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הגדרת הבעיה</a:t>
          </a:r>
          <a:endParaRPr lang="he-IL" sz="800" kern="1200"/>
        </a:p>
      </dsp:txBody>
      <dsp:txXfrm>
        <a:off x="2042280" y="11097"/>
        <a:ext cx="626317" cy="303709"/>
      </dsp:txXfrm>
    </dsp:sp>
    <dsp:sp modelId="{3B25F2D1-080B-4F7F-BAAC-98B9D56E87B3}">
      <dsp:nvSpPr>
        <dsp:cNvPr id="0" name=""/>
        <dsp:cNvSpPr/>
      </dsp:nvSpPr>
      <dsp:spPr>
        <a:xfrm rot="1200000">
          <a:off x="2707462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2741336" y="318519"/>
        <a:ext cx="269175" cy="67748"/>
      </dsp:txXfrm>
    </dsp:sp>
    <dsp:sp modelId="{30D60C57-3BE7-40A3-BED9-E74FD7043D70}">
      <dsp:nvSpPr>
        <dsp:cNvPr id="0" name=""/>
        <dsp:cNvSpPr/>
      </dsp:nvSpPr>
      <dsp:spPr>
        <a:xfrm>
          <a:off x="3073802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איתור מקורות </a:t>
          </a:r>
          <a:endParaRPr lang="he-IL" sz="800" kern="1200"/>
        </a:p>
      </dsp:txBody>
      <dsp:txXfrm>
        <a:off x="3083251" y="389980"/>
        <a:ext cx="626317" cy="303709"/>
      </dsp:txXfrm>
    </dsp:sp>
    <dsp:sp modelId="{F1FA47F4-730A-4FE8-B146-9758578D65C0}">
      <dsp:nvSpPr>
        <dsp:cNvPr id="0" name=""/>
        <dsp:cNvSpPr/>
      </dsp:nvSpPr>
      <dsp:spPr>
        <a:xfrm rot="3600000">
          <a:off x="3504893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3538767" y="987642"/>
        <a:ext cx="269175" cy="67748"/>
      </dsp:txXfrm>
    </dsp:sp>
    <dsp:sp modelId="{F940167E-2786-441C-9A0A-EC02E4A52CE9}">
      <dsp:nvSpPr>
        <dsp:cNvPr id="0" name=""/>
        <dsp:cNvSpPr/>
      </dsp:nvSpPr>
      <dsp:spPr>
        <a:xfrm>
          <a:off x="3627691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אחזור </a:t>
          </a:r>
          <a:r>
            <a:rPr lang="he-IL" sz="800" b="0" i="0" kern="1200" dirty="0" err="1"/>
            <a:t>ואיחסון</a:t>
          </a:r>
          <a:r>
            <a:rPr lang="he-IL" sz="800" b="0" i="0" kern="1200" dirty="0"/>
            <a:t> נתונים</a:t>
          </a:r>
          <a:endParaRPr lang="he-IL" sz="800" kern="1200" dirty="0"/>
        </a:p>
      </dsp:txBody>
      <dsp:txXfrm>
        <a:off x="3637140" y="1349344"/>
        <a:ext cx="626317" cy="303709"/>
      </dsp:txXfrm>
    </dsp:sp>
    <dsp:sp modelId="{E9053941-62F1-46B2-86B3-E673D3F61626}">
      <dsp:nvSpPr>
        <dsp:cNvPr id="0" name=""/>
        <dsp:cNvSpPr/>
      </dsp:nvSpPr>
      <dsp:spPr>
        <a:xfrm rot="6000000">
          <a:off x="3685655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719529" y="2012799"/>
        <a:ext cx="269175" cy="67748"/>
      </dsp:txXfrm>
    </dsp:sp>
    <dsp:sp modelId="{E3494FE4-27C1-40D8-A4F4-306B163B34A8}">
      <dsp:nvSpPr>
        <dsp:cNvPr id="0" name=""/>
        <dsp:cNvSpPr/>
      </dsp:nvSpPr>
      <dsp:spPr>
        <a:xfrm>
          <a:off x="3435327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עיבוד ואינטגרציה של הנתונים</a:t>
          </a:r>
          <a:endParaRPr lang="he-IL" sz="800" kern="1200" dirty="0"/>
        </a:p>
      </dsp:txBody>
      <dsp:txXfrm>
        <a:off x="3444776" y="2440293"/>
        <a:ext cx="626317" cy="303709"/>
      </dsp:txXfrm>
    </dsp:sp>
    <dsp:sp modelId="{92D6D3AF-3360-4D5A-B4C3-0B2B18617B9C}">
      <dsp:nvSpPr>
        <dsp:cNvPr id="0" name=""/>
        <dsp:cNvSpPr/>
      </dsp:nvSpPr>
      <dsp:spPr>
        <a:xfrm rot="8400000">
          <a:off x="3165170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199044" y="2914306"/>
        <a:ext cx="269175" cy="67748"/>
      </dsp:txXfrm>
    </dsp:sp>
    <dsp:sp modelId="{AAD85E4D-B669-4B9B-9A24-63A571FF7C06}">
      <dsp:nvSpPr>
        <dsp:cNvPr id="0" name=""/>
        <dsp:cNvSpPr/>
      </dsp:nvSpPr>
      <dsp:spPr>
        <a:xfrm>
          <a:off x="2586720" y="3142910"/>
          <a:ext cx="645215" cy="3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כריית מידע</a:t>
          </a:r>
          <a:endParaRPr lang="he-IL" sz="800" kern="1200"/>
        </a:p>
      </dsp:txBody>
      <dsp:txXfrm>
        <a:off x="2596169" y="3152359"/>
        <a:ext cx="626317" cy="303709"/>
      </dsp:txXfrm>
    </dsp:sp>
    <dsp:sp modelId="{E960E047-14C0-4074-B4CA-AC7A105FAADD}">
      <dsp:nvSpPr>
        <dsp:cNvPr id="0" name=""/>
        <dsp:cNvSpPr/>
      </dsp:nvSpPr>
      <dsp:spPr>
        <a:xfrm rot="10800000">
          <a:off x="2186977" y="3247758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2220851" y="3270340"/>
        <a:ext cx="269175" cy="67748"/>
      </dsp:txXfrm>
    </dsp:sp>
    <dsp:sp modelId="{24FA61F8-0686-43B2-8F76-7297A557ECB3}">
      <dsp:nvSpPr>
        <dsp:cNvPr id="0" name=""/>
        <dsp:cNvSpPr/>
      </dsp:nvSpPr>
      <dsp:spPr>
        <a:xfrm>
          <a:off x="1478942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ניתוח נתונים ומידע</a:t>
          </a:r>
          <a:endParaRPr lang="he-IL" sz="800" kern="1200"/>
        </a:p>
      </dsp:txBody>
      <dsp:txXfrm>
        <a:off x="1488391" y="3152359"/>
        <a:ext cx="626317" cy="303709"/>
      </dsp:txXfrm>
    </dsp:sp>
    <dsp:sp modelId="{D807E218-19F6-45AA-B108-E0713F86A7B9}">
      <dsp:nvSpPr>
        <dsp:cNvPr id="0" name=""/>
        <dsp:cNvSpPr/>
      </dsp:nvSpPr>
      <dsp:spPr>
        <a:xfrm rot="13200000">
          <a:off x="1208784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1242658" y="2914306"/>
        <a:ext cx="269175" cy="67748"/>
      </dsp:txXfrm>
    </dsp:sp>
    <dsp:sp modelId="{C56376C1-7345-4607-90C7-C3EA9FFCA790}">
      <dsp:nvSpPr>
        <dsp:cNvPr id="0" name=""/>
        <dsp:cNvSpPr/>
      </dsp:nvSpPr>
      <dsp:spPr>
        <a:xfrm>
          <a:off x="630334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הצגת מידע</a:t>
          </a:r>
          <a:endParaRPr lang="he-IL" sz="800" kern="1200"/>
        </a:p>
      </dsp:txBody>
      <dsp:txXfrm>
        <a:off x="639783" y="2440293"/>
        <a:ext cx="626317" cy="303709"/>
      </dsp:txXfrm>
    </dsp:sp>
    <dsp:sp modelId="{6484A5F7-6E10-4CC7-9ED8-F0B5FB382C0E}">
      <dsp:nvSpPr>
        <dsp:cNvPr id="0" name=""/>
        <dsp:cNvSpPr/>
      </dsp:nvSpPr>
      <dsp:spPr>
        <a:xfrm rot="15600000">
          <a:off x="688298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722172" y="2012799"/>
        <a:ext cx="269175" cy="67748"/>
      </dsp:txXfrm>
    </dsp:sp>
    <dsp:sp modelId="{8DA961B8-98F3-4C1B-A929-29A3E64605A0}">
      <dsp:nvSpPr>
        <dsp:cNvPr id="0" name=""/>
        <dsp:cNvSpPr/>
      </dsp:nvSpPr>
      <dsp:spPr>
        <a:xfrm>
          <a:off x="437970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קבלת החלטות </a:t>
          </a:r>
          <a:endParaRPr lang="he-IL" sz="800" kern="1200"/>
        </a:p>
      </dsp:txBody>
      <dsp:txXfrm>
        <a:off x="447419" y="1349344"/>
        <a:ext cx="626317" cy="303709"/>
      </dsp:txXfrm>
    </dsp:sp>
    <dsp:sp modelId="{03179D5A-3D8E-4738-A2C1-A284DC7CCB94}">
      <dsp:nvSpPr>
        <dsp:cNvPr id="0" name=""/>
        <dsp:cNvSpPr/>
      </dsp:nvSpPr>
      <dsp:spPr>
        <a:xfrm rot="18000000">
          <a:off x="869061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902935" y="987642"/>
        <a:ext cx="269175" cy="67748"/>
      </dsp:txXfrm>
    </dsp:sp>
    <dsp:sp modelId="{5C645F7E-4592-453E-9A6A-1B38E12360D1}">
      <dsp:nvSpPr>
        <dsp:cNvPr id="0" name=""/>
        <dsp:cNvSpPr/>
      </dsp:nvSpPr>
      <dsp:spPr>
        <a:xfrm>
          <a:off x="991860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ניהול הידע </a:t>
          </a:r>
          <a:endParaRPr lang="he-IL" sz="800" kern="1200"/>
        </a:p>
      </dsp:txBody>
      <dsp:txXfrm>
        <a:off x="1001309" y="389980"/>
        <a:ext cx="626317" cy="303709"/>
      </dsp:txXfrm>
    </dsp:sp>
    <dsp:sp modelId="{60B7CAB8-81AB-4B16-91CA-9CEA78741C17}">
      <dsp:nvSpPr>
        <dsp:cNvPr id="0" name=""/>
        <dsp:cNvSpPr/>
      </dsp:nvSpPr>
      <dsp:spPr>
        <a:xfrm rot="20400000">
          <a:off x="1666491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1700365" y="318519"/>
        <a:ext cx="269175" cy="677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2032831" y="1648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הגדרת הבעיה</a:t>
          </a:r>
          <a:endParaRPr lang="he-IL" sz="800" kern="1200"/>
        </a:p>
      </dsp:txBody>
      <dsp:txXfrm>
        <a:off x="2042280" y="11097"/>
        <a:ext cx="626317" cy="303709"/>
      </dsp:txXfrm>
    </dsp:sp>
    <dsp:sp modelId="{3B25F2D1-080B-4F7F-BAAC-98B9D56E87B3}">
      <dsp:nvSpPr>
        <dsp:cNvPr id="0" name=""/>
        <dsp:cNvSpPr/>
      </dsp:nvSpPr>
      <dsp:spPr>
        <a:xfrm rot="1200000">
          <a:off x="2707462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2741336" y="318519"/>
        <a:ext cx="269175" cy="67748"/>
      </dsp:txXfrm>
    </dsp:sp>
    <dsp:sp modelId="{30D60C57-3BE7-40A3-BED9-E74FD7043D70}">
      <dsp:nvSpPr>
        <dsp:cNvPr id="0" name=""/>
        <dsp:cNvSpPr/>
      </dsp:nvSpPr>
      <dsp:spPr>
        <a:xfrm>
          <a:off x="3073802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איתור מקורות </a:t>
          </a:r>
          <a:endParaRPr lang="he-IL" sz="800" kern="1200"/>
        </a:p>
      </dsp:txBody>
      <dsp:txXfrm>
        <a:off x="3083251" y="389980"/>
        <a:ext cx="626317" cy="303709"/>
      </dsp:txXfrm>
    </dsp:sp>
    <dsp:sp modelId="{F1FA47F4-730A-4FE8-B146-9758578D65C0}">
      <dsp:nvSpPr>
        <dsp:cNvPr id="0" name=""/>
        <dsp:cNvSpPr/>
      </dsp:nvSpPr>
      <dsp:spPr>
        <a:xfrm rot="3600000">
          <a:off x="3504893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3538767" y="987642"/>
        <a:ext cx="269175" cy="67748"/>
      </dsp:txXfrm>
    </dsp:sp>
    <dsp:sp modelId="{F940167E-2786-441C-9A0A-EC02E4A52CE9}">
      <dsp:nvSpPr>
        <dsp:cNvPr id="0" name=""/>
        <dsp:cNvSpPr/>
      </dsp:nvSpPr>
      <dsp:spPr>
        <a:xfrm>
          <a:off x="3627691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אחזור </a:t>
          </a:r>
          <a:r>
            <a:rPr lang="he-IL" sz="800" b="0" i="0" kern="1200" dirty="0" err="1"/>
            <a:t>ואיחסון</a:t>
          </a:r>
          <a:r>
            <a:rPr lang="he-IL" sz="800" b="0" i="0" kern="1200" dirty="0"/>
            <a:t> נתונים</a:t>
          </a:r>
          <a:endParaRPr lang="he-IL" sz="800" kern="1200" dirty="0"/>
        </a:p>
      </dsp:txBody>
      <dsp:txXfrm>
        <a:off x="3637140" y="1349344"/>
        <a:ext cx="626317" cy="303709"/>
      </dsp:txXfrm>
    </dsp:sp>
    <dsp:sp modelId="{E9053941-62F1-46B2-86B3-E673D3F61626}">
      <dsp:nvSpPr>
        <dsp:cNvPr id="0" name=""/>
        <dsp:cNvSpPr/>
      </dsp:nvSpPr>
      <dsp:spPr>
        <a:xfrm rot="6000000">
          <a:off x="3685655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719529" y="2012799"/>
        <a:ext cx="269175" cy="67748"/>
      </dsp:txXfrm>
    </dsp:sp>
    <dsp:sp modelId="{E3494FE4-27C1-40D8-A4F4-306B163B34A8}">
      <dsp:nvSpPr>
        <dsp:cNvPr id="0" name=""/>
        <dsp:cNvSpPr/>
      </dsp:nvSpPr>
      <dsp:spPr>
        <a:xfrm>
          <a:off x="3435327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עיבוד ואינטגרציה של הנתונים</a:t>
          </a:r>
          <a:endParaRPr lang="he-IL" sz="800" kern="1200" dirty="0"/>
        </a:p>
      </dsp:txBody>
      <dsp:txXfrm>
        <a:off x="3444776" y="2440293"/>
        <a:ext cx="626317" cy="303709"/>
      </dsp:txXfrm>
    </dsp:sp>
    <dsp:sp modelId="{92D6D3AF-3360-4D5A-B4C3-0B2B18617B9C}">
      <dsp:nvSpPr>
        <dsp:cNvPr id="0" name=""/>
        <dsp:cNvSpPr/>
      </dsp:nvSpPr>
      <dsp:spPr>
        <a:xfrm rot="8400000">
          <a:off x="3165170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199044" y="2914306"/>
        <a:ext cx="269175" cy="67748"/>
      </dsp:txXfrm>
    </dsp:sp>
    <dsp:sp modelId="{AAD85E4D-B669-4B9B-9A24-63A571FF7C06}">
      <dsp:nvSpPr>
        <dsp:cNvPr id="0" name=""/>
        <dsp:cNvSpPr/>
      </dsp:nvSpPr>
      <dsp:spPr>
        <a:xfrm>
          <a:off x="2586720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כריית מידע</a:t>
          </a:r>
          <a:endParaRPr lang="he-IL" sz="800" kern="1200"/>
        </a:p>
      </dsp:txBody>
      <dsp:txXfrm>
        <a:off x="2596169" y="3152359"/>
        <a:ext cx="626317" cy="303709"/>
      </dsp:txXfrm>
    </dsp:sp>
    <dsp:sp modelId="{E960E047-14C0-4074-B4CA-AC7A105FAADD}">
      <dsp:nvSpPr>
        <dsp:cNvPr id="0" name=""/>
        <dsp:cNvSpPr/>
      </dsp:nvSpPr>
      <dsp:spPr>
        <a:xfrm rot="10800000">
          <a:off x="2186977" y="3247758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2220851" y="3270340"/>
        <a:ext cx="269175" cy="67748"/>
      </dsp:txXfrm>
    </dsp:sp>
    <dsp:sp modelId="{24FA61F8-0686-43B2-8F76-7297A557ECB3}">
      <dsp:nvSpPr>
        <dsp:cNvPr id="0" name=""/>
        <dsp:cNvSpPr/>
      </dsp:nvSpPr>
      <dsp:spPr>
        <a:xfrm>
          <a:off x="1478942" y="3142910"/>
          <a:ext cx="645215" cy="3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ניתוח נתונים ומידע</a:t>
          </a:r>
          <a:endParaRPr lang="he-IL" sz="800" kern="1200" dirty="0"/>
        </a:p>
      </dsp:txBody>
      <dsp:txXfrm>
        <a:off x="1488391" y="3152359"/>
        <a:ext cx="626317" cy="303709"/>
      </dsp:txXfrm>
    </dsp:sp>
    <dsp:sp modelId="{D807E218-19F6-45AA-B108-E0713F86A7B9}">
      <dsp:nvSpPr>
        <dsp:cNvPr id="0" name=""/>
        <dsp:cNvSpPr/>
      </dsp:nvSpPr>
      <dsp:spPr>
        <a:xfrm rot="13200000">
          <a:off x="1208784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1242658" y="2914306"/>
        <a:ext cx="269175" cy="67748"/>
      </dsp:txXfrm>
    </dsp:sp>
    <dsp:sp modelId="{C56376C1-7345-4607-90C7-C3EA9FFCA790}">
      <dsp:nvSpPr>
        <dsp:cNvPr id="0" name=""/>
        <dsp:cNvSpPr/>
      </dsp:nvSpPr>
      <dsp:spPr>
        <a:xfrm>
          <a:off x="630334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הצגת מידע</a:t>
          </a:r>
          <a:endParaRPr lang="he-IL" sz="800" kern="1200"/>
        </a:p>
      </dsp:txBody>
      <dsp:txXfrm>
        <a:off x="639783" y="2440293"/>
        <a:ext cx="626317" cy="303709"/>
      </dsp:txXfrm>
    </dsp:sp>
    <dsp:sp modelId="{6484A5F7-6E10-4CC7-9ED8-F0B5FB382C0E}">
      <dsp:nvSpPr>
        <dsp:cNvPr id="0" name=""/>
        <dsp:cNvSpPr/>
      </dsp:nvSpPr>
      <dsp:spPr>
        <a:xfrm rot="15600000">
          <a:off x="688298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722172" y="2012799"/>
        <a:ext cx="269175" cy="67748"/>
      </dsp:txXfrm>
    </dsp:sp>
    <dsp:sp modelId="{8DA961B8-98F3-4C1B-A929-29A3E64605A0}">
      <dsp:nvSpPr>
        <dsp:cNvPr id="0" name=""/>
        <dsp:cNvSpPr/>
      </dsp:nvSpPr>
      <dsp:spPr>
        <a:xfrm>
          <a:off x="437970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קבלת החלטות </a:t>
          </a:r>
          <a:endParaRPr lang="he-IL" sz="800" kern="1200"/>
        </a:p>
      </dsp:txBody>
      <dsp:txXfrm>
        <a:off x="447419" y="1349344"/>
        <a:ext cx="626317" cy="303709"/>
      </dsp:txXfrm>
    </dsp:sp>
    <dsp:sp modelId="{03179D5A-3D8E-4738-A2C1-A284DC7CCB94}">
      <dsp:nvSpPr>
        <dsp:cNvPr id="0" name=""/>
        <dsp:cNvSpPr/>
      </dsp:nvSpPr>
      <dsp:spPr>
        <a:xfrm rot="18000000">
          <a:off x="869061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902935" y="987642"/>
        <a:ext cx="269175" cy="67748"/>
      </dsp:txXfrm>
    </dsp:sp>
    <dsp:sp modelId="{5C645F7E-4592-453E-9A6A-1B38E12360D1}">
      <dsp:nvSpPr>
        <dsp:cNvPr id="0" name=""/>
        <dsp:cNvSpPr/>
      </dsp:nvSpPr>
      <dsp:spPr>
        <a:xfrm>
          <a:off x="991860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ניהול הידע </a:t>
          </a:r>
          <a:endParaRPr lang="he-IL" sz="800" kern="1200"/>
        </a:p>
      </dsp:txBody>
      <dsp:txXfrm>
        <a:off x="1001309" y="389980"/>
        <a:ext cx="626317" cy="303709"/>
      </dsp:txXfrm>
    </dsp:sp>
    <dsp:sp modelId="{60B7CAB8-81AB-4B16-91CA-9CEA78741C17}">
      <dsp:nvSpPr>
        <dsp:cNvPr id="0" name=""/>
        <dsp:cNvSpPr/>
      </dsp:nvSpPr>
      <dsp:spPr>
        <a:xfrm rot="20400000">
          <a:off x="1666491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1700365" y="318519"/>
        <a:ext cx="269175" cy="677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412C0-3975-405D-AB40-8131C67F9B8E}">
      <dsp:nvSpPr>
        <dsp:cNvPr id="0" name=""/>
        <dsp:cNvSpPr/>
      </dsp:nvSpPr>
      <dsp:spPr>
        <a:xfrm>
          <a:off x="2032831" y="1648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הגדרת הבעיה</a:t>
          </a:r>
          <a:endParaRPr lang="he-IL" sz="800" kern="1200"/>
        </a:p>
      </dsp:txBody>
      <dsp:txXfrm>
        <a:off x="2042280" y="11097"/>
        <a:ext cx="626317" cy="303709"/>
      </dsp:txXfrm>
    </dsp:sp>
    <dsp:sp modelId="{3B25F2D1-080B-4F7F-BAAC-98B9D56E87B3}">
      <dsp:nvSpPr>
        <dsp:cNvPr id="0" name=""/>
        <dsp:cNvSpPr/>
      </dsp:nvSpPr>
      <dsp:spPr>
        <a:xfrm rot="1200000">
          <a:off x="2707462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2741336" y="318519"/>
        <a:ext cx="269175" cy="67748"/>
      </dsp:txXfrm>
    </dsp:sp>
    <dsp:sp modelId="{30D60C57-3BE7-40A3-BED9-E74FD7043D70}">
      <dsp:nvSpPr>
        <dsp:cNvPr id="0" name=""/>
        <dsp:cNvSpPr/>
      </dsp:nvSpPr>
      <dsp:spPr>
        <a:xfrm>
          <a:off x="3073802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איתור מקורות </a:t>
          </a:r>
          <a:endParaRPr lang="he-IL" sz="800" kern="1200"/>
        </a:p>
      </dsp:txBody>
      <dsp:txXfrm>
        <a:off x="3083251" y="389980"/>
        <a:ext cx="626317" cy="303709"/>
      </dsp:txXfrm>
    </dsp:sp>
    <dsp:sp modelId="{F1FA47F4-730A-4FE8-B146-9758578D65C0}">
      <dsp:nvSpPr>
        <dsp:cNvPr id="0" name=""/>
        <dsp:cNvSpPr/>
      </dsp:nvSpPr>
      <dsp:spPr>
        <a:xfrm rot="3600000">
          <a:off x="3504893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3538767" y="987642"/>
        <a:ext cx="269175" cy="67748"/>
      </dsp:txXfrm>
    </dsp:sp>
    <dsp:sp modelId="{F940167E-2786-441C-9A0A-EC02E4A52CE9}">
      <dsp:nvSpPr>
        <dsp:cNvPr id="0" name=""/>
        <dsp:cNvSpPr/>
      </dsp:nvSpPr>
      <dsp:spPr>
        <a:xfrm>
          <a:off x="3627691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אחזור </a:t>
          </a:r>
          <a:r>
            <a:rPr lang="he-IL" sz="800" b="0" i="0" kern="1200" dirty="0" err="1"/>
            <a:t>ואיחסון</a:t>
          </a:r>
          <a:r>
            <a:rPr lang="he-IL" sz="800" b="0" i="0" kern="1200" dirty="0"/>
            <a:t> נתונים</a:t>
          </a:r>
          <a:endParaRPr lang="he-IL" sz="800" kern="1200" dirty="0"/>
        </a:p>
      </dsp:txBody>
      <dsp:txXfrm>
        <a:off x="3637140" y="1349344"/>
        <a:ext cx="626317" cy="303709"/>
      </dsp:txXfrm>
    </dsp:sp>
    <dsp:sp modelId="{E9053941-62F1-46B2-86B3-E673D3F61626}">
      <dsp:nvSpPr>
        <dsp:cNvPr id="0" name=""/>
        <dsp:cNvSpPr/>
      </dsp:nvSpPr>
      <dsp:spPr>
        <a:xfrm rot="6000000">
          <a:off x="3685655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719529" y="2012799"/>
        <a:ext cx="269175" cy="67748"/>
      </dsp:txXfrm>
    </dsp:sp>
    <dsp:sp modelId="{E3494FE4-27C1-40D8-A4F4-306B163B34A8}">
      <dsp:nvSpPr>
        <dsp:cNvPr id="0" name=""/>
        <dsp:cNvSpPr/>
      </dsp:nvSpPr>
      <dsp:spPr>
        <a:xfrm>
          <a:off x="3435327" y="2430844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עיבוד ואינטגרציה של הנתונים</a:t>
          </a:r>
          <a:endParaRPr lang="he-IL" sz="800" kern="1200" dirty="0"/>
        </a:p>
      </dsp:txBody>
      <dsp:txXfrm>
        <a:off x="3444776" y="2440293"/>
        <a:ext cx="626317" cy="303709"/>
      </dsp:txXfrm>
    </dsp:sp>
    <dsp:sp modelId="{92D6D3AF-3360-4D5A-B4C3-0B2B18617B9C}">
      <dsp:nvSpPr>
        <dsp:cNvPr id="0" name=""/>
        <dsp:cNvSpPr/>
      </dsp:nvSpPr>
      <dsp:spPr>
        <a:xfrm rot="8400000">
          <a:off x="3165170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3199044" y="2914306"/>
        <a:ext cx="269175" cy="67748"/>
      </dsp:txXfrm>
    </dsp:sp>
    <dsp:sp modelId="{AAD85E4D-B669-4B9B-9A24-63A571FF7C06}">
      <dsp:nvSpPr>
        <dsp:cNvPr id="0" name=""/>
        <dsp:cNvSpPr/>
      </dsp:nvSpPr>
      <dsp:spPr>
        <a:xfrm>
          <a:off x="2586720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כריית מידע</a:t>
          </a:r>
          <a:endParaRPr lang="he-IL" sz="800" kern="1200"/>
        </a:p>
      </dsp:txBody>
      <dsp:txXfrm>
        <a:off x="2596169" y="3152359"/>
        <a:ext cx="626317" cy="303709"/>
      </dsp:txXfrm>
    </dsp:sp>
    <dsp:sp modelId="{E960E047-14C0-4074-B4CA-AC7A105FAADD}">
      <dsp:nvSpPr>
        <dsp:cNvPr id="0" name=""/>
        <dsp:cNvSpPr/>
      </dsp:nvSpPr>
      <dsp:spPr>
        <a:xfrm rot="10800000">
          <a:off x="2186977" y="3247758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2220851" y="3270340"/>
        <a:ext cx="269175" cy="67748"/>
      </dsp:txXfrm>
    </dsp:sp>
    <dsp:sp modelId="{24FA61F8-0686-43B2-8F76-7297A557ECB3}">
      <dsp:nvSpPr>
        <dsp:cNvPr id="0" name=""/>
        <dsp:cNvSpPr/>
      </dsp:nvSpPr>
      <dsp:spPr>
        <a:xfrm>
          <a:off x="1478942" y="3142910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ניתוח נתונים ומידע</a:t>
          </a:r>
          <a:endParaRPr lang="he-IL" sz="800" kern="1200"/>
        </a:p>
      </dsp:txBody>
      <dsp:txXfrm>
        <a:off x="1488391" y="3152359"/>
        <a:ext cx="626317" cy="303709"/>
      </dsp:txXfrm>
    </dsp:sp>
    <dsp:sp modelId="{D807E218-19F6-45AA-B108-E0713F86A7B9}">
      <dsp:nvSpPr>
        <dsp:cNvPr id="0" name=""/>
        <dsp:cNvSpPr/>
      </dsp:nvSpPr>
      <dsp:spPr>
        <a:xfrm rot="13200000">
          <a:off x="1208784" y="2891724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1242658" y="2914306"/>
        <a:ext cx="269175" cy="67748"/>
      </dsp:txXfrm>
    </dsp:sp>
    <dsp:sp modelId="{C56376C1-7345-4607-90C7-C3EA9FFCA790}">
      <dsp:nvSpPr>
        <dsp:cNvPr id="0" name=""/>
        <dsp:cNvSpPr/>
      </dsp:nvSpPr>
      <dsp:spPr>
        <a:xfrm>
          <a:off x="630334" y="2430844"/>
          <a:ext cx="645215" cy="3226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 dirty="0"/>
            <a:t>הצגת מידע</a:t>
          </a:r>
          <a:endParaRPr lang="he-IL" sz="800" kern="1200" dirty="0"/>
        </a:p>
      </dsp:txBody>
      <dsp:txXfrm>
        <a:off x="639783" y="2440293"/>
        <a:ext cx="626317" cy="303709"/>
      </dsp:txXfrm>
    </dsp:sp>
    <dsp:sp modelId="{6484A5F7-6E10-4CC7-9ED8-F0B5FB382C0E}">
      <dsp:nvSpPr>
        <dsp:cNvPr id="0" name=""/>
        <dsp:cNvSpPr/>
      </dsp:nvSpPr>
      <dsp:spPr>
        <a:xfrm rot="15600000">
          <a:off x="688298" y="199021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 rot="10800000">
        <a:off x="722172" y="2012799"/>
        <a:ext cx="269175" cy="67748"/>
      </dsp:txXfrm>
    </dsp:sp>
    <dsp:sp modelId="{8DA961B8-98F3-4C1B-A929-29A3E64605A0}">
      <dsp:nvSpPr>
        <dsp:cNvPr id="0" name=""/>
        <dsp:cNvSpPr/>
      </dsp:nvSpPr>
      <dsp:spPr>
        <a:xfrm>
          <a:off x="437970" y="1339895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קבלת החלטות </a:t>
          </a:r>
          <a:endParaRPr lang="he-IL" sz="800" kern="1200"/>
        </a:p>
      </dsp:txBody>
      <dsp:txXfrm>
        <a:off x="447419" y="1349344"/>
        <a:ext cx="626317" cy="303709"/>
      </dsp:txXfrm>
    </dsp:sp>
    <dsp:sp modelId="{03179D5A-3D8E-4738-A2C1-A284DC7CCB94}">
      <dsp:nvSpPr>
        <dsp:cNvPr id="0" name=""/>
        <dsp:cNvSpPr/>
      </dsp:nvSpPr>
      <dsp:spPr>
        <a:xfrm rot="18000000">
          <a:off x="869061" y="965060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902935" y="987642"/>
        <a:ext cx="269175" cy="67748"/>
      </dsp:txXfrm>
    </dsp:sp>
    <dsp:sp modelId="{5C645F7E-4592-453E-9A6A-1B38E12360D1}">
      <dsp:nvSpPr>
        <dsp:cNvPr id="0" name=""/>
        <dsp:cNvSpPr/>
      </dsp:nvSpPr>
      <dsp:spPr>
        <a:xfrm>
          <a:off x="991860" y="380531"/>
          <a:ext cx="645215" cy="322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800" b="0" i="0" kern="1200"/>
            <a:t>ניהול הידע </a:t>
          </a:r>
          <a:endParaRPr lang="he-IL" sz="800" kern="1200"/>
        </a:p>
      </dsp:txBody>
      <dsp:txXfrm>
        <a:off x="1001309" y="389980"/>
        <a:ext cx="626317" cy="303709"/>
      </dsp:txXfrm>
    </dsp:sp>
    <dsp:sp modelId="{60B7CAB8-81AB-4B16-91CA-9CEA78741C17}">
      <dsp:nvSpPr>
        <dsp:cNvPr id="0" name=""/>
        <dsp:cNvSpPr/>
      </dsp:nvSpPr>
      <dsp:spPr>
        <a:xfrm rot="20400000">
          <a:off x="1666491" y="295937"/>
          <a:ext cx="336923" cy="1129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700" kern="1200"/>
        </a:p>
      </dsp:txBody>
      <dsp:txXfrm>
        <a:off x="1700365" y="318519"/>
        <a:ext cx="269175" cy="67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rtl="1"/>
            <a:fld id="{00000000-1234-1234-1234-123412341234}" type="slidenum">
              <a:rPr lang="iw-IL" sz="1200" smtClean="0">
                <a:solidFill>
                  <a:schemeClr val="dk1"/>
                </a:solidFill>
                <a:ea typeface="Calibri"/>
                <a:sym typeface="Calibri"/>
              </a:rPr>
              <a:pPr rtl="1"/>
              <a:t>‹#›</a:t>
            </a:fld>
            <a:endParaRPr lang="iw-IL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Varela Round" panose="00000500000000000000" pitchFamily="2" charset="-79"/>
        <a:ea typeface="Varela Round" panose="00000500000000000000" pitchFamily="2" charset="-79"/>
        <a:cs typeface="Varela Round" panose="00000500000000000000" pitchFamily="2" charset="-79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23b253401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23b253401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8" name="Google Shape;188;g723b253401_2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14</a:t>
            </a:fld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23b253401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23b253401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6" name="Google Shape;196;g723b253401_2_3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15</a:t>
            </a:fld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23b253401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23b253401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4" name="Google Shape;204;g723b253401_2_4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16</a:t>
            </a:fld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23b253401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23b253401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2" name="Google Shape;212;g723b253401_2_5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17</a:t>
            </a:fld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23b253401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23b253401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0" name="Google Shape;220;g723b253401_2_6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18</a:t>
            </a:fld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23b25340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23b25340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1" name="Google Shape;141;g723b253401_0_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5</a:t>
            </a:fld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23b253401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23b253401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4" name="Google Shape;164;g723b253401_2_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8</a:t>
            </a:fld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23b253401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23b253401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2" name="Google Shape;172;g723b253401_2_2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10</a:t>
            </a:fld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23b253401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23b253401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0" name="Google Shape;180;g723b253401_2_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>
                <a:latin typeface="Varela Round" panose="00000500000000000000" pitchFamily="2" charset="-79"/>
                <a:cs typeface="Varela Round" panose="00000500000000000000" pitchFamily="2" charset="-79"/>
              </a:rPr>
              <a:t>11</a:t>
            </a:fld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7.xml"/><Relationship Id="rId5" Type="http://schemas.openxmlformats.org/officeDocument/2006/relationships/image" Target="../media/image11.png"/><Relationship Id="rId10" Type="http://schemas.microsoft.com/office/2007/relationships/diagramDrawing" Target="../diagrams/drawing7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4.pn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10.xm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0.xml"/><Relationship Id="rId5" Type="http://schemas.openxmlformats.org/officeDocument/2006/relationships/image" Target="../media/image17.png"/><Relationship Id="rId10" Type="http://schemas.openxmlformats.org/officeDocument/2006/relationships/diagramLayout" Target="../diagrams/layout10.xml"/><Relationship Id="rId4" Type="http://schemas.openxmlformats.org/officeDocument/2006/relationships/image" Target="../media/image16.png"/><Relationship Id="rId9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3b253401_2_20"/>
          <p:cNvSpPr txBox="1">
            <a:spLocks noGrp="1"/>
          </p:cNvSpPr>
          <p:nvPr>
            <p:ph type="title"/>
          </p:nvPr>
        </p:nvSpPr>
        <p:spPr>
          <a:xfrm>
            <a:off x="3495965" y="109902"/>
            <a:ext cx="6754251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/>
            <a:r>
              <a:rPr lang="he-IL" dirty="0" err="1">
                <a:solidFill>
                  <a:srgbClr val="12B4BC"/>
                </a:solidFill>
              </a:rPr>
              <a:t>איחזור</a:t>
            </a:r>
            <a:r>
              <a:rPr lang="he-IL" dirty="0">
                <a:solidFill>
                  <a:srgbClr val="12B4BC"/>
                </a:solidFill>
              </a:rPr>
              <a:t> </a:t>
            </a:r>
            <a:r>
              <a:rPr lang="he-IL" dirty="0" err="1">
                <a:solidFill>
                  <a:srgbClr val="12B4BC"/>
                </a:solidFill>
              </a:rPr>
              <a:t>ואיחסון</a:t>
            </a:r>
            <a:r>
              <a:rPr lang="he-IL" dirty="0">
                <a:solidFill>
                  <a:srgbClr val="12B4BC"/>
                </a:solidFill>
              </a:rPr>
              <a:t> נתונים</a:t>
            </a:r>
            <a:endParaRPr dirty="0">
              <a:solidFill>
                <a:srgbClr val="12B4BC"/>
              </a:solidFill>
            </a:endParaRPr>
          </a:p>
        </p:txBody>
      </p:sp>
      <p:sp>
        <p:nvSpPr>
          <p:cNvPr id="175" name="Google Shape;175;g723b253401_2_20"/>
          <p:cNvSpPr txBox="1">
            <a:spLocks noGrp="1"/>
          </p:cNvSpPr>
          <p:nvPr>
            <p:ph type="body" idx="1"/>
          </p:nvPr>
        </p:nvSpPr>
        <p:spPr>
          <a:xfrm>
            <a:off x="2806676" y="690612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/>
            <a:r>
              <a:rPr lang="en-US" sz="2400" dirty="0"/>
              <a:t>Data Collection &amp; Storing</a:t>
            </a:r>
            <a:endParaRPr sz="2400" dirty="0"/>
          </a:p>
        </p:txBody>
      </p:sp>
      <p:sp>
        <p:nvSpPr>
          <p:cNvPr id="176" name="Google Shape;176;g723b253401_2_20"/>
          <p:cNvSpPr txBox="1">
            <a:spLocks noGrp="1"/>
          </p:cNvSpPr>
          <p:nvPr>
            <p:ph type="body" idx="2"/>
          </p:nvPr>
        </p:nvSpPr>
        <p:spPr>
          <a:xfrm>
            <a:off x="279053" y="1565799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/>
              <a:t>איסוף הנתונים הרלוונטיים מהמקורות השונים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 err="1"/>
              <a:t>איחסונם</a:t>
            </a:r>
            <a:r>
              <a:rPr lang="he-IL" dirty="0"/>
              <a:t> במאגרי מידע נגישים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/>
              <a:t>טיוב הנתונים </a:t>
            </a:r>
          </a:p>
          <a:p>
            <a:pPr marL="800100" lvl="1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/>
              <a:t>סידור לפי פרמטרים ספציפיים</a:t>
            </a:r>
          </a:p>
          <a:p>
            <a:pPr marL="800100" lvl="1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/>
              <a:t>תכנים רלוונטיים</a:t>
            </a:r>
          </a:p>
          <a:p>
            <a:pPr marL="800100" lvl="1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/>
              <a:t>שיוך נכון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endParaRPr lang="he-IL" dirty="0"/>
          </a:p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endParaRPr lang="he-IL" dirty="0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38A02B3-9E00-4CFC-8603-95CAF07A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9" y="4542623"/>
            <a:ext cx="3886200" cy="2009775"/>
          </a:xfrm>
          <a:prstGeom prst="rect">
            <a:avLst/>
          </a:prstGeom>
        </p:spPr>
      </p:pic>
      <p:graphicFrame>
        <p:nvGraphicFramePr>
          <p:cNvPr id="10" name="דיאגרמה 9">
            <a:extLst>
              <a:ext uri="{FF2B5EF4-FFF2-40B4-BE49-F238E27FC236}">
                <a16:creationId xmlns:a16="http://schemas.microsoft.com/office/drawing/2014/main" id="{3633FCF2-7D84-4448-89F0-B993A2187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571394"/>
              </p:ext>
            </p:extLst>
          </p:nvPr>
        </p:nvGraphicFramePr>
        <p:xfrm>
          <a:off x="7856866" y="1165089"/>
          <a:ext cx="4710878" cy="34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23b253401_2_11"/>
          <p:cNvSpPr txBox="1">
            <a:spLocks noGrp="1"/>
          </p:cNvSpPr>
          <p:nvPr>
            <p:ph type="title"/>
          </p:nvPr>
        </p:nvSpPr>
        <p:spPr>
          <a:xfrm>
            <a:off x="2348156" y="-23092"/>
            <a:ext cx="7528681" cy="109752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/>
            <a:r>
              <a:rPr lang="he-IL" dirty="0">
                <a:solidFill>
                  <a:srgbClr val="12B4BC"/>
                </a:solidFill>
              </a:rPr>
              <a:t>אינטגרציה של נתונים</a:t>
            </a:r>
            <a:endParaRPr dirty="0">
              <a:solidFill>
                <a:srgbClr val="12B4BC"/>
              </a:solidFill>
            </a:endParaRPr>
          </a:p>
        </p:txBody>
      </p:sp>
      <p:sp>
        <p:nvSpPr>
          <p:cNvPr id="183" name="Google Shape;183;g723b253401_2_11"/>
          <p:cNvSpPr txBox="1">
            <a:spLocks noGrp="1"/>
          </p:cNvSpPr>
          <p:nvPr>
            <p:ph type="body" idx="1"/>
          </p:nvPr>
        </p:nvSpPr>
        <p:spPr>
          <a:xfrm>
            <a:off x="2846244" y="632003"/>
            <a:ext cx="6532503" cy="71069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/>
            <a:r>
              <a:rPr lang="en-US" sz="2400" dirty="0"/>
              <a:t>Data Integration</a:t>
            </a:r>
            <a:endParaRPr sz="2400" dirty="0"/>
          </a:p>
        </p:txBody>
      </p:sp>
      <p:sp>
        <p:nvSpPr>
          <p:cNvPr id="184" name="Google Shape;184;g723b253401_2_11"/>
          <p:cNvSpPr txBox="1">
            <a:spLocks noGrp="1"/>
          </p:cNvSpPr>
          <p:nvPr>
            <p:ph type="body" idx="2"/>
          </p:nvPr>
        </p:nvSpPr>
        <p:spPr>
          <a:xfrm>
            <a:off x="298831" y="1390618"/>
            <a:ext cx="8031900" cy="320931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/>
              <a:t>ניפוי נתונים שגויים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/>
              <a:t>מיון נתונים לפי הרלוונטיות שלהם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/>
              <a:t>יצירת גיבוי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r>
              <a:rPr lang="he-IL" dirty="0"/>
              <a:t>אינטגרציה בין נתונים ממקורות שונים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</a:pPr>
            <a:endParaRPr lang="he-IL" dirty="0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9" name="דיאגרמה 8">
            <a:extLst>
              <a:ext uri="{FF2B5EF4-FFF2-40B4-BE49-F238E27FC236}">
                <a16:creationId xmlns:a16="http://schemas.microsoft.com/office/drawing/2014/main" id="{990E0196-3D7C-4A5E-86C8-39F666EBC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837970"/>
              </p:ext>
            </p:extLst>
          </p:nvPr>
        </p:nvGraphicFramePr>
        <p:xfrm>
          <a:off x="7882492" y="941123"/>
          <a:ext cx="4710878" cy="34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94336E-8373-40DD-89E2-DE770892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שילוב מקורות מידע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592139A-1AF8-4972-9A47-0D4173374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9896" y="1127157"/>
            <a:ext cx="8306992" cy="4259656"/>
          </a:xfrm>
        </p:spPr>
        <p:txBody>
          <a:bodyPr/>
          <a:lstStyle/>
          <a:p>
            <a:r>
              <a:rPr lang="he-IL" dirty="0"/>
              <a:t>דוגמא לשילוב מקורות מידע:</a:t>
            </a:r>
          </a:p>
          <a:p>
            <a:r>
              <a:rPr lang="he-IL" dirty="0"/>
              <a:t> </a:t>
            </a:r>
          </a:p>
          <a:p>
            <a:endParaRPr lang="he-IL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he-IL" sz="2000" dirty="0" err="1">
                <a:solidFill>
                  <a:schemeClr val="tx1"/>
                </a:solidFill>
              </a:rPr>
              <a:t>דוחו"ת</a:t>
            </a:r>
            <a:r>
              <a:rPr lang="he-IL" sz="2000" dirty="0">
                <a:solidFill>
                  <a:schemeClr val="tx1"/>
                </a:solidFill>
              </a:rPr>
              <a:t> כספיים,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/>
                </a:solidFill>
              </a:rPr>
              <a:t>רשתות חברתיות, 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/>
                </a:solidFill>
              </a:rPr>
              <a:t>תיקי לקוחות,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/>
                </a:solidFill>
              </a:rPr>
              <a:t>מאמרים כלכליים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he-IL" sz="2000" dirty="0" err="1">
                <a:solidFill>
                  <a:schemeClr val="tx1"/>
                </a:solidFill>
              </a:rPr>
              <a:t>דוחו"ת</a:t>
            </a:r>
            <a:r>
              <a:rPr lang="he-IL" sz="2000" dirty="0">
                <a:solidFill>
                  <a:schemeClr val="tx1"/>
                </a:solidFill>
              </a:rPr>
              <a:t> פרויקטים   </a:t>
            </a: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674ED461-46B6-4542-8896-99E1BA268064}"/>
              </a:ext>
            </a:extLst>
          </p:cNvPr>
          <p:cNvGrpSpPr/>
          <p:nvPr/>
        </p:nvGrpSpPr>
        <p:grpSpPr>
          <a:xfrm>
            <a:off x="338085" y="2172145"/>
            <a:ext cx="7366002" cy="3388361"/>
            <a:chOff x="2094458" y="2188573"/>
            <a:chExt cx="7366002" cy="3388361"/>
          </a:xfrm>
        </p:grpSpPr>
        <p:pic>
          <p:nvPicPr>
            <p:cNvPr id="2050" name="Picture 2" descr="תפקיד ה- Data engineer">
              <a:extLst>
                <a:ext uri="{FF2B5EF4-FFF2-40B4-BE49-F238E27FC236}">
                  <a16:creationId xmlns:a16="http://schemas.microsoft.com/office/drawing/2014/main" id="{5BD1F141-9348-4C6F-9022-ADD89FAA1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458" y="2188573"/>
              <a:ext cx="7366002" cy="3388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D73E0ABF-AC90-4168-8F9C-295A1E514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9903" y="2600604"/>
              <a:ext cx="684489" cy="627707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A79C640D-58D7-4A8F-A436-BB1CDEC69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0279" y="2528178"/>
              <a:ext cx="603272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382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15274" y="1007140"/>
            <a:ext cx="10354784" cy="4611559"/>
          </a:xfrm>
        </p:spPr>
        <p:txBody>
          <a:bodyPr/>
          <a:lstStyle/>
          <a:p>
            <a:r>
              <a:rPr lang="he-IL" dirty="0" err="1"/>
              <a:t>ביחרו</a:t>
            </a:r>
            <a:r>
              <a:rPr lang="he-IL" dirty="0"/>
              <a:t> בעיה עסקית .</a:t>
            </a:r>
          </a:p>
          <a:p>
            <a:r>
              <a:rPr lang="he-IL" dirty="0"/>
              <a:t>הגדירו את הצורך, אתרו מקורות, </a:t>
            </a:r>
            <a:r>
              <a:rPr lang="he-IL" dirty="0" err="1"/>
              <a:t>ורישמו</a:t>
            </a:r>
            <a:r>
              <a:rPr lang="he-IL" dirty="0"/>
              <a:t> אותם במקום אחד.</a:t>
            </a:r>
          </a:p>
          <a:p>
            <a:r>
              <a:rPr lang="he-IL" dirty="0"/>
              <a:t>בצעו אינטגרציה על הנתונים והכינו אותם לשלב הבא... </a:t>
            </a:r>
          </a:p>
          <a:p>
            <a:pPr marL="76200" indent="0">
              <a:buNone/>
            </a:pPr>
            <a:endParaRPr lang="en-US" dirty="0"/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F4ADFBEE-9D78-443A-A97A-554AF3D359B0}"/>
              </a:ext>
            </a:extLst>
          </p:cNvPr>
          <p:cNvGraphicFramePr/>
          <p:nvPr/>
        </p:nvGraphicFramePr>
        <p:xfrm>
          <a:off x="-301840" y="2654424"/>
          <a:ext cx="4847207" cy="281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59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23b253401_2_28"/>
          <p:cNvSpPr txBox="1">
            <a:spLocks noGrp="1"/>
          </p:cNvSpPr>
          <p:nvPr>
            <p:ph type="title"/>
          </p:nvPr>
        </p:nvSpPr>
        <p:spPr>
          <a:xfrm>
            <a:off x="3311769" y="109252"/>
            <a:ext cx="6220851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/>
            <a:r>
              <a:rPr lang="he-IL" dirty="0">
                <a:solidFill>
                  <a:srgbClr val="12B4BC"/>
                </a:solidFill>
              </a:rPr>
              <a:t>כריית נתונים</a:t>
            </a:r>
            <a:endParaRPr dirty="0">
              <a:solidFill>
                <a:srgbClr val="12B4BC"/>
              </a:solidFill>
            </a:endParaRPr>
          </a:p>
        </p:txBody>
      </p:sp>
      <p:sp>
        <p:nvSpPr>
          <p:cNvPr id="191" name="Google Shape;191;g723b253401_2_28"/>
          <p:cNvSpPr txBox="1">
            <a:spLocks noGrp="1"/>
          </p:cNvSpPr>
          <p:nvPr>
            <p:ph type="body" idx="1"/>
          </p:nvPr>
        </p:nvSpPr>
        <p:spPr>
          <a:xfrm>
            <a:off x="3667139" y="637163"/>
            <a:ext cx="5329754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600"/>
              </a:spcBef>
            </a:pPr>
            <a:r>
              <a:rPr lang="en-US" sz="2400" dirty="0"/>
              <a:t>Data Mining</a:t>
            </a:r>
            <a:endParaRPr sz="2400" dirty="0"/>
          </a:p>
        </p:txBody>
      </p:sp>
      <p:sp>
        <p:nvSpPr>
          <p:cNvPr id="192" name="Google Shape;192;g723b253401_2_28"/>
          <p:cNvSpPr txBox="1">
            <a:spLocks noGrp="1"/>
          </p:cNvSpPr>
          <p:nvPr>
            <p:ph type="body" idx="2"/>
          </p:nvPr>
        </p:nvSpPr>
        <p:spPr>
          <a:xfrm>
            <a:off x="1049717" y="1445822"/>
            <a:ext cx="7279471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4290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dirty="0"/>
              <a:t>יש צורך להפריד "המוץ מהתבן" </a:t>
            </a:r>
          </a:p>
          <a:p>
            <a:pPr marL="0" marR="34290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dirty="0"/>
              <a:t>ולבצע </a:t>
            </a:r>
            <a:r>
              <a:rPr lang="he-IL" dirty="0" err="1"/>
              <a:t>איחזור</a:t>
            </a:r>
            <a:r>
              <a:rPr lang="he-IL" dirty="0"/>
              <a:t> של הנתונים הרלוונטיים </a:t>
            </a:r>
          </a:p>
          <a:p>
            <a:pPr marL="0" marR="34290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dirty="0"/>
              <a:t>מתוך ה-</a:t>
            </a:r>
            <a:r>
              <a:rPr lang="en-US" dirty="0"/>
              <a:t> Data</a:t>
            </a:r>
            <a:r>
              <a:rPr lang="he-IL" dirty="0"/>
              <a:t> שנאסף ל:</a:t>
            </a:r>
          </a:p>
          <a:p>
            <a:pPr marL="342900" marR="342900" lvl="0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he-IL" sz="2000" dirty="0"/>
              <a:t>נתוני לקוח ספציפי</a:t>
            </a:r>
          </a:p>
          <a:p>
            <a:pPr marL="342900" marR="342900" lvl="0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he-IL" sz="2000" dirty="0"/>
              <a:t>התפתחות מוצר אחד מתוך סל מוצרים</a:t>
            </a:r>
          </a:p>
          <a:p>
            <a:pPr marL="342900" marR="342900" lvl="0" indent="-34290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he-IL" sz="2000" dirty="0"/>
              <a:t>מאפיינים נדרשים למוצר עתידי</a:t>
            </a:r>
            <a:endParaRPr lang="he-IL" dirty="0"/>
          </a:p>
          <a:p>
            <a:pPr marL="0" marR="34290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he-IL" dirty="0"/>
          </a:p>
          <a:p>
            <a:pPr marL="0" marR="34290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0" marR="342900" lvl="0" indent="0">
              <a:lnSpc>
                <a:spcPct val="150000"/>
              </a:lnSpc>
              <a:spcBef>
                <a:spcPts val="60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972FEF4-5AF2-4418-A6EA-E97410490C39}"/>
              </a:ext>
            </a:extLst>
          </p:cNvPr>
          <p:cNvGrpSpPr/>
          <p:nvPr/>
        </p:nvGrpSpPr>
        <p:grpSpPr>
          <a:xfrm>
            <a:off x="-283688" y="2499367"/>
            <a:ext cx="3950827" cy="4358633"/>
            <a:chOff x="1486608" y="3026509"/>
            <a:chExt cx="3338889" cy="3831491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496D6B4F-E0DD-4A07-AA8B-F97FCF729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6608" y="4515601"/>
              <a:ext cx="3338889" cy="2342399"/>
            </a:xfrm>
            <a:prstGeom prst="rect">
              <a:avLst/>
            </a:prstGeom>
          </p:spPr>
        </p:pic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C785FA5B-A7C9-47EA-A1B9-0F8AAFB03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496530">
              <a:off x="2288228" y="3026509"/>
              <a:ext cx="2409825" cy="2076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846E77B9-96A4-4375-8D4C-17619D46A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563" y="5048413"/>
            <a:ext cx="2817561" cy="1532786"/>
          </a:xfrm>
          <a:prstGeom prst="rect">
            <a:avLst/>
          </a:prstGeom>
        </p:spPr>
      </p:pic>
      <p:graphicFrame>
        <p:nvGraphicFramePr>
          <p:cNvPr id="12" name="דיאגרמה 11">
            <a:extLst>
              <a:ext uri="{FF2B5EF4-FFF2-40B4-BE49-F238E27FC236}">
                <a16:creationId xmlns:a16="http://schemas.microsoft.com/office/drawing/2014/main" id="{63CAD01C-2C75-4C96-86A8-E635867A4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266097"/>
              </p:ext>
            </p:extLst>
          </p:nvPr>
        </p:nvGraphicFramePr>
        <p:xfrm>
          <a:off x="7928902" y="974343"/>
          <a:ext cx="4710878" cy="34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23b253401_2_37"/>
          <p:cNvSpPr txBox="1">
            <a:spLocks noGrp="1"/>
          </p:cNvSpPr>
          <p:nvPr>
            <p:ph type="title"/>
          </p:nvPr>
        </p:nvSpPr>
        <p:spPr>
          <a:xfrm>
            <a:off x="3300883" y="157028"/>
            <a:ext cx="6617091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/>
            <a:r>
              <a:rPr lang="he-IL" dirty="0">
                <a:solidFill>
                  <a:srgbClr val="12B4BC"/>
                </a:solidFill>
              </a:rPr>
              <a:t>עיבוד וניתוח נתונים </a:t>
            </a:r>
            <a:endParaRPr dirty="0">
              <a:solidFill>
                <a:srgbClr val="12B4BC"/>
              </a:solidFill>
            </a:endParaRPr>
          </a:p>
        </p:txBody>
      </p:sp>
      <p:sp>
        <p:nvSpPr>
          <p:cNvPr id="199" name="Google Shape;199;g723b253401_2_37"/>
          <p:cNvSpPr txBox="1">
            <a:spLocks noGrp="1"/>
          </p:cNvSpPr>
          <p:nvPr>
            <p:ph type="body" idx="1"/>
          </p:nvPr>
        </p:nvSpPr>
        <p:spPr>
          <a:xfrm>
            <a:off x="3584288" y="782743"/>
            <a:ext cx="605028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/>
            <a:r>
              <a:rPr lang="en-US" sz="2400" dirty="0"/>
              <a:t>Processing </a:t>
            </a:r>
            <a:r>
              <a:rPr lang="he-IL" sz="2400" dirty="0"/>
              <a:t>&amp;</a:t>
            </a:r>
            <a:r>
              <a:rPr lang="en-US" sz="2400" dirty="0"/>
              <a:t> Analysis</a:t>
            </a:r>
            <a:endParaRPr sz="2400" dirty="0"/>
          </a:p>
        </p:txBody>
      </p:sp>
      <p:sp>
        <p:nvSpPr>
          <p:cNvPr id="200" name="Google Shape;200;g723b253401_2_37"/>
          <p:cNvSpPr txBox="1">
            <a:spLocks noGrp="1"/>
          </p:cNvSpPr>
          <p:nvPr>
            <p:ph type="body" idx="2"/>
          </p:nvPr>
        </p:nvSpPr>
        <p:spPr>
          <a:xfrm>
            <a:off x="-285115" y="1322743"/>
            <a:ext cx="8582685" cy="40756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he-IL" sz="1800" dirty="0"/>
              <a:t>דוגמא: מסקנות ניתוח התנהגות קנייה באינטרנט:</a:t>
            </a:r>
          </a:p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he-IL" sz="1800" dirty="0"/>
              <a:t> - קונים יותר, משלמים פחות ושולחים יותר חבילות </a:t>
            </a:r>
          </a:p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he-IL" sz="1800" dirty="0"/>
              <a:t>- כדי להרוויח ממכירות באינטרנט צריך: מוצרים קטנים, משלוח, במהירות וממוקד.</a:t>
            </a:r>
          </a:p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endParaRPr lang="he-IL" sz="1800" dirty="0"/>
          </a:p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endParaRPr lang="he-IL" sz="1800" dirty="0"/>
          </a:p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endParaRPr lang="he-IL" sz="1800" dirty="0"/>
          </a:p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endParaRPr sz="1800" dirty="0"/>
          </a:p>
        </p:txBody>
      </p:sp>
      <p:pic>
        <p:nvPicPr>
          <p:cNvPr id="4102" name="Picture 6" descr="סיכום 2018 בקניות אונליין: הישראלים רוכשים יותר, אבל בפחות - גלובס">
            <a:extLst>
              <a:ext uri="{FF2B5EF4-FFF2-40B4-BE49-F238E27FC236}">
                <a16:creationId xmlns:a16="http://schemas.microsoft.com/office/drawing/2014/main" id="{0D62EFDE-AD76-47FD-8A41-E74E7366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3261488"/>
            <a:ext cx="5733820" cy="33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דיאגרמה 11">
            <a:extLst>
              <a:ext uri="{FF2B5EF4-FFF2-40B4-BE49-F238E27FC236}">
                <a16:creationId xmlns:a16="http://schemas.microsoft.com/office/drawing/2014/main" id="{ED287294-5E96-400A-B6AA-97D70C859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11328"/>
              </p:ext>
            </p:extLst>
          </p:nvPr>
        </p:nvGraphicFramePr>
        <p:xfrm>
          <a:off x="7882492" y="1138078"/>
          <a:ext cx="4710878" cy="34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23b253401_2_45"/>
          <p:cNvSpPr txBox="1">
            <a:spLocks noGrp="1"/>
          </p:cNvSpPr>
          <p:nvPr>
            <p:ph type="title"/>
          </p:nvPr>
        </p:nvSpPr>
        <p:spPr>
          <a:xfrm>
            <a:off x="3701404" y="147111"/>
            <a:ext cx="5855086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/>
            <a:r>
              <a:rPr lang="he-IL" dirty="0">
                <a:solidFill>
                  <a:srgbClr val="12B4BC"/>
                </a:solidFill>
              </a:rPr>
              <a:t>הצגת נתונים ומידע</a:t>
            </a:r>
            <a:endParaRPr dirty="0">
              <a:solidFill>
                <a:srgbClr val="12B4BC"/>
              </a:solidFill>
            </a:endParaRPr>
          </a:p>
        </p:txBody>
      </p:sp>
      <p:sp>
        <p:nvSpPr>
          <p:cNvPr id="207" name="Google Shape;207;g723b253401_2_45"/>
          <p:cNvSpPr txBox="1">
            <a:spLocks noGrp="1"/>
          </p:cNvSpPr>
          <p:nvPr>
            <p:ph type="body" idx="1"/>
          </p:nvPr>
        </p:nvSpPr>
        <p:spPr>
          <a:xfrm>
            <a:off x="3462928" y="774535"/>
            <a:ext cx="6332038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/>
            <a:r>
              <a:rPr lang="en-US" sz="2400" dirty="0"/>
              <a:t>Visualization Results</a:t>
            </a:r>
            <a:endParaRPr sz="2400" dirty="0"/>
          </a:p>
        </p:txBody>
      </p:sp>
      <p:sp>
        <p:nvSpPr>
          <p:cNvPr id="208" name="Google Shape;208;g723b253401_2_45"/>
          <p:cNvSpPr txBox="1">
            <a:spLocks noGrp="1"/>
          </p:cNvSpPr>
          <p:nvPr>
            <p:ph type="body" idx="2"/>
          </p:nvPr>
        </p:nvSpPr>
        <p:spPr>
          <a:xfrm>
            <a:off x="387788" y="1494535"/>
            <a:ext cx="7789120" cy="55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dirty="0"/>
              <a:t>- שיטות הצגת תוצאות העיבוד והניתוח 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dirty="0"/>
              <a:t>בפני מקבלי ההחלטות או החוקרים 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dirty="0"/>
              <a:t>-</a:t>
            </a:r>
            <a:r>
              <a:rPr lang="he-IL" dirty="0" err="1"/>
              <a:t>אינפוגרפיקה</a:t>
            </a:r>
            <a:endParaRPr lang="he-IL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dirty="0"/>
              <a:t>דוגמא: חוזקה של הרשת החברתית  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he-IL" sz="25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sz="25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 algn="l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4" descr="ניתוח התנהגות גולשים - WEBSEM">
            <a:extLst>
              <a:ext uri="{FF2B5EF4-FFF2-40B4-BE49-F238E27FC236}">
                <a16:creationId xmlns:a16="http://schemas.microsoft.com/office/drawing/2014/main" id="{BA45495B-30D7-45C1-9E5A-D0C5C0AD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201" y="-93433"/>
            <a:ext cx="1946117" cy="17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דוח האינטרנט השנתי של בזק: מהן האפליקציות הפופולריות בישראל? - גלובס">
            <a:extLst>
              <a:ext uri="{FF2B5EF4-FFF2-40B4-BE49-F238E27FC236}">
                <a16:creationId xmlns:a16="http://schemas.microsoft.com/office/drawing/2014/main" id="{6B3BF7D6-7BD0-4CE0-BCC0-50A04BA0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6" y="1044537"/>
            <a:ext cx="2564725" cy="77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דיאגרמה 9">
            <a:extLst>
              <a:ext uri="{FF2B5EF4-FFF2-40B4-BE49-F238E27FC236}">
                <a16:creationId xmlns:a16="http://schemas.microsoft.com/office/drawing/2014/main" id="{C1C7ED3C-2807-4A15-896C-9C857F88E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325328"/>
              </p:ext>
            </p:extLst>
          </p:nvPr>
        </p:nvGraphicFramePr>
        <p:xfrm>
          <a:off x="7909653" y="1534337"/>
          <a:ext cx="4710878" cy="34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23b253401_2_53"/>
          <p:cNvSpPr txBox="1">
            <a:spLocks noGrp="1"/>
          </p:cNvSpPr>
          <p:nvPr>
            <p:ph type="title"/>
          </p:nvPr>
        </p:nvSpPr>
        <p:spPr>
          <a:xfrm>
            <a:off x="3492514" y="156664"/>
            <a:ext cx="701842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he-IL" sz="4000" dirty="0">
                <a:solidFill>
                  <a:srgbClr val="12B4BC"/>
                </a:solidFill>
              </a:rPr>
              <a:t>קבלת החלטות   </a:t>
            </a:r>
            <a:r>
              <a:rPr lang="en-US" sz="2800" dirty="0">
                <a:solidFill>
                  <a:srgbClr val="12B4BC"/>
                </a:solidFill>
              </a:rPr>
              <a:t>Decision Making</a:t>
            </a:r>
            <a:endParaRPr sz="4000" dirty="0">
              <a:solidFill>
                <a:srgbClr val="12B4BC"/>
              </a:solidFill>
            </a:endParaRPr>
          </a:p>
        </p:txBody>
      </p:sp>
      <p:sp>
        <p:nvSpPr>
          <p:cNvPr id="216" name="Google Shape;216;g723b253401_2_53"/>
          <p:cNvSpPr txBox="1">
            <a:spLocks noGrp="1"/>
          </p:cNvSpPr>
          <p:nvPr>
            <p:ph type="body" idx="2"/>
          </p:nvPr>
        </p:nvSpPr>
        <p:spPr>
          <a:xfrm>
            <a:off x="613244" y="1790996"/>
            <a:ext cx="7561927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lnSpc>
                <a:spcPct val="150000"/>
              </a:lnSpc>
              <a:buNone/>
            </a:pPr>
            <a:r>
              <a:rPr lang="he-IL" dirty="0"/>
              <a:t>מקבלי ההחלטות לומדים את הנתונים ומגיעים למסקנות (החלטות, המלצות וכו')</a:t>
            </a:r>
          </a:p>
          <a:p>
            <a:pPr marL="76200" lvl="0" indent="0">
              <a:lnSpc>
                <a:spcPct val="150000"/>
              </a:lnSpc>
              <a:buNone/>
            </a:pPr>
            <a:endParaRPr lang="he-IL" dirty="0"/>
          </a:p>
          <a:p>
            <a:pPr marL="76200" lvl="0" indent="0">
              <a:lnSpc>
                <a:spcPct val="150000"/>
              </a:lnSpc>
              <a:buNone/>
            </a:pPr>
            <a:endParaRPr lang="en-US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7170" name="Picture 2" descr="Kalandos álláskereső történetek - JobAngel">
            <a:extLst>
              <a:ext uri="{FF2B5EF4-FFF2-40B4-BE49-F238E27FC236}">
                <a16:creationId xmlns:a16="http://schemas.microsoft.com/office/drawing/2014/main" id="{28169535-F88C-4030-8843-73C68469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57" y="4435045"/>
            <a:ext cx="3042416" cy="24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1F673A8-5D0E-4DB6-A1E4-7229137E2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4" y="3765339"/>
            <a:ext cx="4276725" cy="19812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F71C4A4-B144-47AE-B8F1-6A1AA207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258" y="6068888"/>
            <a:ext cx="1819275" cy="2762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03C2AC3-01BF-438F-81A1-3BC7B3E13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514" y="3417676"/>
            <a:ext cx="1485900" cy="2095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44950B8-A845-4288-B135-6860A32CE2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414" y="4751761"/>
            <a:ext cx="2057400" cy="247650"/>
          </a:xfrm>
          <a:prstGeom prst="rect">
            <a:avLst/>
          </a:prstGeom>
        </p:spPr>
      </p:pic>
      <p:pic>
        <p:nvPicPr>
          <p:cNvPr id="7174" name="Picture 6" descr="בינה עסקית">
            <a:extLst>
              <a:ext uri="{FF2B5EF4-FFF2-40B4-BE49-F238E27FC236}">
                <a16:creationId xmlns:a16="http://schemas.microsoft.com/office/drawing/2014/main" id="{6D5EEEAC-45DE-4ACD-A163-498ED1E0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64" y="831334"/>
            <a:ext cx="4502068" cy="82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דיאגרמה 15">
            <a:extLst>
              <a:ext uri="{FF2B5EF4-FFF2-40B4-BE49-F238E27FC236}">
                <a16:creationId xmlns:a16="http://schemas.microsoft.com/office/drawing/2014/main" id="{210EAD4E-DBCF-43DD-9749-9175C9B95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504506"/>
              </p:ext>
            </p:extLst>
          </p:nvPr>
        </p:nvGraphicFramePr>
        <p:xfrm>
          <a:off x="7882492" y="1475700"/>
          <a:ext cx="4710878" cy="34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23b253401_2_61"/>
          <p:cNvSpPr txBox="1">
            <a:spLocks noGrp="1"/>
          </p:cNvSpPr>
          <p:nvPr>
            <p:ph type="title"/>
          </p:nvPr>
        </p:nvSpPr>
        <p:spPr>
          <a:xfrm>
            <a:off x="3464578" y="163316"/>
            <a:ext cx="6518031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/>
            <a:r>
              <a:rPr lang="he-IL" dirty="0">
                <a:solidFill>
                  <a:srgbClr val="12B4BC"/>
                </a:solidFill>
              </a:rPr>
              <a:t>ניהול הידע</a:t>
            </a:r>
            <a:endParaRPr dirty="0">
              <a:solidFill>
                <a:srgbClr val="12B4BC"/>
              </a:solidFill>
            </a:endParaRPr>
          </a:p>
        </p:txBody>
      </p:sp>
      <p:sp>
        <p:nvSpPr>
          <p:cNvPr id="223" name="Google Shape;223;g723b253401_2_61"/>
          <p:cNvSpPr txBox="1">
            <a:spLocks noGrp="1"/>
          </p:cNvSpPr>
          <p:nvPr>
            <p:ph type="body" idx="1"/>
          </p:nvPr>
        </p:nvSpPr>
        <p:spPr>
          <a:xfrm>
            <a:off x="1904496" y="776680"/>
            <a:ext cx="9471206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/>
            <a:r>
              <a:rPr lang="en-US" sz="2400" dirty="0"/>
              <a:t>Feedback </a:t>
            </a:r>
            <a:r>
              <a:rPr lang="he-IL" sz="2400" dirty="0"/>
              <a:t>&amp;</a:t>
            </a:r>
            <a:r>
              <a:rPr lang="en-US" sz="2400" dirty="0"/>
              <a:t> Knowledge</a:t>
            </a:r>
            <a:r>
              <a:rPr lang="he-IL" sz="2400" dirty="0"/>
              <a:t> </a:t>
            </a:r>
            <a:r>
              <a:rPr lang="en-US" sz="2400" dirty="0"/>
              <a:t>Management</a:t>
            </a:r>
            <a:endParaRPr sz="2400" dirty="0"/>
          </a:p>
        </p:txBody>
      </p:sp>
      <p:sp>
        <p:nvSpPr>
          <p:cNvPr id="224" name="Google Shape;224;g723b253401_2_61"/>
          <p:cNvSpPr txBox="1">
            <a:spLocks noGrp="1"/>
          </p:cNvSpPr>
          <p:nvPr>
            <p:ph type="body" idx="2"/>
          </p:nvPr>
        </p:nvSpPr>
        <p:spPr>
          <a:xfrm>
            <a:off x="641718" y="1541489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700"/>
              </a:spcBef>
            </a:pPr>
            <a:r>
              <a:rPr lang="he-IL" dirty="0"/>
              <a:t>מעבר ממידע לתובנות מעשיות – פתרונות עסקיים.</a:t>
            </a:r>
          </a:p>
          <a:p>
            <a:pPr marL="342900" indent="-342900">
              <a:lnSpc>
                <a:spcPct val="150000"/>
              </a:lnSpc>
              <a:spcBef>
                <a:spcPts val="700"/>
              </a:spcBef>
            </a:pPr>
            <a:r>
              <a:rPr lang="he-IL" dirty="0">
                <a:solidFill>
                  <a:schemeClr val="dk1"/>
                </a:solidFill>
              </a:rPr>
              <a:t>קבלת משוב, שימור, </a:t>
            </a:r>
            <a:r>
              <a:rPr lang="he-IL" dirty="0" err="1">
                <a:solidFill>
                  <a:schemeClr val="dk1"/>
                </a:solidFill>
              </a:rPr>
              <a:t>שידרוג</a:t>
            </a:r>
            <a:r>
              <a:rPr lang="he-IL" dirty="0">
                <a:solidFill>
                  <a:schemeClr val="dk1"/>
                </a:solidFill>
              </a:rPr>
              <a:t> ושיתוף ידע  בין עובדים, </a:t>
            </a:r>
          </a:p>
          <a:p>
            <a:pPr marL="342900" indent="-342900">
              <a:lnSpc>
                <a:spcPct val="150000"/>
              </a:lnSpc>
              <a:spcBef>
                <a:spcPts val="700"/>
              </a:spcBef>
            </a:pPr>
            <a:r>
              <a:rPr lang="he-IL" dirty="0">
                <a:solidFill>
                  <a:schemeClr val="dk1"/>
                </a:solidFill>
              </a:rPr>
              <a:t>תועלות: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745FA4D-9735-4B2F-801E-E30D433F4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93" y="3133725"/>
            <a:ext cx="6096000" cy="3724275"/>
          </a:xfrm>
          <a:prstGeom prst="rect">
            <a:avLst/>
          </a:prstGeom>
        </p:spPr>
      </p:pic>
      <p:graphicFrame>
        <p:nvGraphicFramePr>
          <p:cNvPr id="11" name="דיאגרמה 10">
            <a:extLst>
              <a:ext uri="{FF2B5EF4-FFF2-40B4-BE49-F238E27FC236}">
                <a16:creationId xmlns:a16="http://schemas.microsoft.com/office/drawing/2014/main" id="{C5C4A657-277E-4C1F-85F4-7DB2ED32E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607566"/>
              </p:ext>
            </p:extLst>
          </p:nvPr>
        </p:nvGraphicFramePr>
        <p:xfrm>
          <a:off x="7882492" y="1447566"/>
          <a:ext cx="4710878" cy="34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15274" y="1007140"/>
            <a:ext cx="10354784" cy="4611559"/>
          </a:xfrm>
        </p:spPr>
        <p:txBody>
          <a:bodyPr/>
          <a:lstStyle/>
          <a:p>
            <a:r>
              <a:rPr lang="he-IL" dirty="0"/>
              <a:t>המשיכו את מעגל הנתונים לגבי אותה בעיה שבחרתם קודם.</a:t>
            </a:r>
          </a:p>
          <a:p>
            <a:pPr marL="76200" indent="0">
              <a:buNone/>
            </a:pPr>
            <a:r>
              <a:rPr lang="he-IL" dirty="0"/>
              <a:t>התחילו מכריית נתונים ועד ניהול הידע. </a:t>
            </a:r>
          </a:p>
          <a:p>
            <a:r>
              <a:rPr lang="he-IL" dirty="0"/>
              <a:t>מה המסקנות שלכם? אילו החלטות הייתם מקבלים? </a:t>
            </a:r>
          </a:p>
          <a:p>
            <a:pPr marL="76200" indent="0">
              <a:buNone/>
            </a:pPr>
            <a:endParaRPr lang="en-US" dirty="0"/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F4ADFBEE-9D78-443A-A97A-554AF3D35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050946"/>
              </p:ext>
            </p:extLst>
          </p:nvPr>
        </p:nvGraphicFramePr>
        <p:xfrm>
          <a:off x="-301840" y="2654424"/>
          <a:ext cx="4847207" cy="281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8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802528" y="2671763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481914" y="171114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66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ניתוח מידע עסקי</a:t>
            </a:r>
            <a:br>
              <a:rPr lang="he-IL" sz="66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4800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מקצוע: ניהול עסקי</a:t>
            </a:r>
            <a:endParaRPr sz="6600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481914" y="3634088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>
              <a:spcAft>
                <a:spcPts val="600"/>
              </a:spcAft>
            </a:pPr>
            <a:r>
              <a:rPr lang="he-IL" dirty="0"/>
              <a:t>מורה: ד"ר אלון הסגל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95" y="1838476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515275" y="1185407"/>
            <a:ext cx="8537400" cy="250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>
              <a:solidFill>
                <a:schemeClr val="dk1"/>
              </a:solidFill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he-IL" sz="2400" b="0" dirty="0">
                <a:solidFill>
                  <a:schemeClr val="tx1"/>
                </a:solidFill>
              </a:rPr>
              <a:t>מדוע נדרש מידע עסקי? 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he-IL" sz="2400" b="0" dirty="0">
                <a:solidFill>
                  <a:schemeClr val="tx1"/>
                </a:solidFill>
              </a:rPr>
              <a:t>מהו מעגל ניהול הנתונים, המידע והידע?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he-IL" sz="2400" b="0" dirty="0">
                <a:solidFill>
                  <a:schemeClr val="tx1"/>
                </a:solidFill>
              </a:rPr>
              <a:t>מהם שלבי איסוף, עיבוד, ניתוח וקבלת החלטה עסקית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2400" b="0" dirty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endParaRPr sz="2400" b="0" dirty="0">
              <a:solidFill>
                <a:schemeClr val="tx1"/>
              </a:solidFill>
            </a:endParaRP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נתונים, מידע וידע עסקי</a:t>
            </a:r>
            <a:endParaRPr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subTitle" idx="1"/>
          </p:nvPr>
        </p:nvSpPr>
        <p:spPr>
          <a:xfrm>
            <a:off x="1" y="2918468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indent="0">
              <a:spcAft>
                <a:spcPts val="600"/>
              </a:spcAft>
            </a:pPr>
            <a:r>
              <a:rPr lang="en-US" dirty="0"/>
              <a:t>Business Data, Information, Knowledge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23b253401_0_8"/>
          <p:cNvSpPr txBox="1">
            <a:spLocks noGrp="1"/>
          </p:cNvSpPr>
          <p:nvPr>
            <p:ph type="title"/>
          </p:nvPr>
        </p:nvSpPr>
        <p:spPr>
          <a:xfrm>
            <a:off x="4236996" y="399815"/>
            <a:ext cx="77028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מידע עסקי </a:t>
            </a:r>
            <a:endParaRPr dirty="0"/>
          </a:p>
        </p:txBody>
      </p:sp>
      <p:sp>
        <p:nvSpPr>
          <p:cNvPr id="144" name="Google Shape;144;g723b253401_0_8"/>
          <p:cNvSpPr txBox="1">
            <a:spLocks noGrp="1"/>
          </p:cNvSpPr>
          <p:nvPr>
            <p:ph type="body" idx="1"/>
          </p:nvPr>
        </p:nvSpPr>
        <p:spPr>
          <a:xfrm>
            <a:off x="2001309" y="2015464"/>
            <a:ext cx="9240566" cy="241064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b="0" dirty="0"/>
              <a:t>מידע עסקי הוא הבסיס ליכולת שלנו לקבל החלטות בהתאמה למודל העסקי.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b="0" dirty="0"/>
              <a:t>המודל העסקי מייצג את תהליך ההכנסות והרווחים של הארגון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b="0" dirty="0"/>
              <a:t>מידע עסקי נאסף בתהליך שיטתי </a:t>
            </a:r>
          </a:p>
        </p:txBody>
      </p:sp>
      <p:pic>
        <p:nvPicPr>
          <p:cNvPr id="4" name="Picture 2" descr="מערכות BI - מדריך">
            <a:extLst>
              <a:ext uri="{FF2B5EF4-FFF2-40B4-BE49-F238E27FC236}">
                <a16:creationId xmlns:a16="http://schemas.microsoft.com/office/drawing/2014/main" id="{D4163C06-CB05-4825-8472-B2E6B789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4" y="4335683"/>
            <a:ext cx="573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3;g723b253401_0_8"/>
          <p:cNvSpPr txBox="1">
            <a:spLocks noGrp="1"/>
          </p:cNvSpPr>
          <p:nvPr>
            <p:ph type="title"/>
          </p:nvPr>
        </p:nvSpPr>
        <p:spPr>
          <a:xfrm>
            <a:off x="2346960" y="0"/>
            <a:ext cx="8123265" cy="120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מעגל הנתונים </a:t>
            </a:r>
            <a:r>
              <a:rPr lang="he-IL" sz="2000" dirty="0"/>
              <a:t>(אחיטוב, 2018) </a:t>
            </a:r>
            <a:endParaRPr dirty="0"/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E9B675CB-D629-4EA3-8122-C61BBA589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590706"/>
              </p:ext>
            </p:extLst>
          </p:nvPr>
        </p:nvGraphicFramePr>
        <p:xfrm>
          <a:off x="1300622" y="1104523"/>
          <a:ext cx="9364360" cy="575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79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174174" y="103816"/>
            <a:ext cx="11826238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>
              <a:buClr>
                <a:srgbClr val="12B4BC"/>
              </a:buClr>
              <a:buSzPts val="2800"/>
            </a:pPr>
            <a:r>
              <a:rPr lang="he-IL" dirty="0">
                <a:solidFill>
                  <a:srgbClr val="12B4BC"/>
                </a:solidFill>
              </a:rPr>
              <a:t>הגדרת הבעיה</a:t>
            </a:r>
            <a:endParaRPr dirty="0">
              <a:solidFill>
                <a:srgbClr val="12B4BC"/>
              </a:solidFill>
            </a:endParaRPr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4012883" y="716877"/>
            <a:ext cx="4303495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>
              <a:spcBef>
                <a:spcPts val="0"/>
              </a:spcBef>
            </a:pPr>
            <a:r>
              <a:rPr lang="en-US" sz="2400" dirty="0"/>
              <a:t>Problem Definition</a:t>
            </a:r>
            <a:endParaRPr sz="2400" dirty="0"/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2"/>
          </p:nvPr>
        </p:nvSpPr>
        <p:spPr>
          <a:xfrm>
            <a:off x="83820" y="1978081"/>
            <a:ext cx="819291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>
              <a:lnSpc>
                <a:spcPct val="150000"/>
              </a:lnSpc>
              <a:buNone/>
            </a:pPr>
            <a:r>
              <a:rPr lang="he-IL" dirty="0"/>
              <a:t>הגדרה ראשונית של בעיית ההחלטה, המשימה,</a:t>
            </a:r>
            <a:r>
              <a:rPr lang="en-US" dirty="0"/>
              <a:t> </a:t>
            </a:r>
            <a:r>
              <a:rPr lang="he-IL" dirty="0"/>
              <a:t>המטרה</a:t>
            </a:r>
            <a:endParaRPr lang="en-US" dirty="0"/>
          </a:p>
          <a:p>
            <a:pPr marL="76200" lvl="0" indent="0">
              <a:lnSpc>
                <a:spcPct val="150000"/>
              </a:lnSpc>
              <a:buNone/>
            </a:pPr>
            <a:r>
              <a:rPr lang="he-IL" dirty="0"/>
              <a:t> או המחקר</a:t>
            </a:r>
          </a:p>
          <a:p>
            <a:pPr marL="76200" lvl="0" indent="0">
              <a:lnSpc>
                <a:spcPct val="150000"/>
              </a:lnSpc>
              <a:buNone/>
            </a:pPr>
            <a:endParaRPr lang="he-IL" dirty="0"/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12B4BC"/>
                </a:solidFill>
              </a:rPr>
              <a:t>דוגמא לזיהוי בעיה: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marL="76200" indent="0">
              <a:lnSpc>
                <a:spcPts val="3400"/>
              </a:lnSpc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	לקוח מבקש התאמה של מוצר</a:t>
            </a:r>
            <a:endParaRPr lang="he-IL" dirty="0"/>
          </a:p>
          <a:p>
            <a:pPr marL="76200" lvl="0" indent="0">
              <a:lnSpc>
                <a:spcPct val="150000"/>
              </a:lnSpc>
              <a:buNone/>
            </a:pPr>
            <a:endParaRPr lang="he-IL" dirty="0"/>
          </a:p>
          <a:p>
            <a:pPr marL="76200" lvl="0" indent="0">
              <a:lnSpc>
                <a:spcPct val="150000"/>
              </a:lnSpc>
              <a:buNone/>
            </a:pPr>
            <a:endParaRPr lang="en-US" dirty="0"/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graphicFrame>
        <p:nvGraphicFramePr>
          <p:cNvPr id="9" name="דיאגרמה 8">
            <a:extLst>
              <a:ext uri="{FF2B5EF4-FFF2-40B4-BE49-F238E27FC236}">
                <a16:creationId xmlns:a16="http://schemas.microsoft.com/office/drawing/2014/main" id="{7D8FD390-56F9-4B23-871F-AFB0B4B9B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092071"/>
              </p:ext>
            </p:extLst>
          </p:nvPr>
        </p:nvGraphicFramePr>
        <p:xfrm>
          <a:off x="7882492" y="884854"/>
          <a:ext cx="4710878" cy="34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3b253401_2_3"/>
          <p:cNvSpPr txBox="1">
            <a:spLocks noGrp="1"/>
          </p:cNvSpPr>
          <p:nvPr>
            <p:ph type="title"/>
          </p:nvPr>
        </p:nvSpPr>
        <p:spPr>
          <a:xfrm>
            <a:off x="2234093" y="143432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/>
            <a:r>
              <a:rPr lang="he-IL" dirty="0">
                <a:solidFill>
                  <a:srgbClr val="12B4BC"/>
                </a:solidFill>
              </a:rPr>
              <a:t>איתור וזיהוי מקורות נתונים רלוונטיים</a:t>
            </a:r>
            <a:endParaRPr dirty="0">
              <a:solidFill>
                <a:srgbClr val="12B4BC"/>
              </a:solidFill>
            </a:endParaRPr>
          </a:p>
        </p:txBody>
      </p:sp>
      <p:sp>
        <p:nvSpPr>
          <p:cNvPr id="167" name="Google Shape;167;g723b253401_2_3"/>
          <p:cNvSpPr txBox="1">
            <a:spLocks noGrp="1"/>
          </p:cNvSpPr>
          <p:nvPr>
            <p:ph type="body" idx="1"/>
          </p:nvPr>
        </p:nvSpPr>
        <p:spPr>
          <a:xfrm>
            <a:off x="2756607" y="677712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/>
            <a:r>
              <a:rPr lang="en-US" sz="2400" dirty="0"/>
              <a:t>Identifying &amp; Locating Data</a:t>
            </a:r>
            <a:r>
              <a:rPr lang="en-US" sz="3600" dirty="0"/>
              <a:t> </a:t>
            </a:r>
            <a:r>
              <a:rPr lang="en-US" sz="2400" dirty="0"/>
              <a:t>Sources</a:t>
            </a:r>
            <a:endParaRPr sz="2400" dirty="0"/>
          </a:p>
        </p:txBody>
      </p:sp>
      <p:sp>
        <p:nvSpPr>
          <p:cNvPr id="168" name="Google Shape;168;g723b253401_2_3"/>
          <p:cNvSpPr txBox="1">
            <a:spLocks noGrp="1"/>
          </p:cNvSpPr>
          <p:nvPr>
            <p:ph type="body" idx="2"/>
          </p:nvPr>
        </p:nvSpPr>
        <p:spPr>
          <a:xfrm>
            <a:off x="898107" y="1833074"/>
            <a:ext cx="6779232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he-IL" dirty="0"/>
              <a:t>נתונים ארגוניים הרלוונטיים לבעיה.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מדוע נדרש המוצר? – מהו הצורך?</a:t>
            </a:r>
          </a:p>
          <a:p>
            <a:pPr marL="342900" lvl="8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האם יש מוצרים תחליפיים או נוספים בשוק, העונים על אותו הצורך?</a:t>
            </a:r>
          </a:p>
          <a:p>
            <a:pPr marL="342900" lvl="8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איזה טכנולוגיה קיימת בשוק, בהקשר למוצר?</a:t>
            </a:r>
          </a:p>
          <a:p>
            <a:pPr marL="342900" lvl="8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מדוע נדרשת התאמה?</a:t>
            </a:r>
          </a:p>
          <a:p>
            <a:pPr marL="342900" lvl="8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המשמעות של שינוי מוצר?</a:t>
            </a:r>
          </a:p>
          <a:p>
            <a:pPr lvl="1">
              <a:lnSpc>
                <a:spcPct val="150000"/>
              </a:lnSpc>
            </a:pPr>
            <a:endParaRPr lang="he-IL" dirty="0"/>
          </a:p>
          <a:p>
            <a:pPr lvl="0">
              <a:lnSpc>
                <a:spcPct val="150000"/>
              </a:lnSpc>
            </a:pPr>
            <a:endParaRPr lang="he-IL" dirty="0"/>
          </a:p>
          <a:p>
            <a:pPr lvl="0">
              <a:lnSpc>
                <a:spcPct val="150000"/>
              </a:lnSpc>
            </a:pPr>
            <a:endParaRPr lang="en-US" dirty="0"/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b="1" dirty="0">
                <a:solidFill>
                  <a:srgbClr val="FFFFFF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פוליטיים</a:t>
            </a:r>
            <a:endParaRPr sz="3200" b="1" dirty="0">
              <a:solidFill>
                <a:srgbClr val="FFFFFF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10" name="דיאגרמה 9">
            <a:extLst>
              <a:ext uri="{FF2B5EF4-FFF2-40B4-BE49-F238E27FC236}">
                <a16:creationId xmlns:a16="http://schemas.microsoft.com/office/drawing/2014/main" id="{3D1476C1-95D1-48BD-AEF1-6025EEC88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527695"/>
              </p:ext>
            </p:extLst>
          </p:nvPr>
        </p:nvGraphicFramePr>
        <p:xfrm>
          <a:off x="7882492" y="1588241"/>
          <a:ext cx="4710878" cy="346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87969" y="156721"/>
            <a:ext cx="6914271" cy="720000"/>
          </a:xfrm>
        </p:spPr>
        <p:txBody>
          <a:bodyPr/>
          <a:lstStyle/>
          <a:p>
            <a:r>
              <a:rPr lang="he-IL" dirty="0"/>
              <a:t>דוגמא לנתונים עסקיים</a:t>
            </a:r>
            <a:endParaRPr lang="en-US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43AB0EB-2B15-432B-9AB0-125E60050D06}"/>
              </a:ext>
            </a:extLst>
          </p:cNvPr>
          <p:cNvSpPr txBox="1"/>
          <p:nvPr/>
        </p:nvSpPr>
        <p:spPr>
          <a:xfrm>
            <a:off x="5796364" y="1452272"/>
            <a:ext cx="3918004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 algn="r" rtl="1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נתוני צמיחה [היקף מכירות] של מוצרים</a:t>
            </a:r>
          </a:p>
          <a:p>
            <a:pPr marL="342900" lvl="8" indent="-342900" algn="r" rtl="1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ירידה או עלייה של מכירת מוצרים מתחת לקו כדאיות</a:t>
            </a:r>
          </a:p>
          <a:p>
            <a:pPr marL="342900" lvl="8" indent="-342900" algn="r" rtl="1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אחוז העלייה של מוצרים ביחס לשאר</a:t>
            </a:r>
          </a:p>
          <a:p>
            <a:pPr marL="342900" lvl="8" indent="-342900" algn="r" rtl="1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שינוי מחיר ממוצע</a:t>
            </a:r>
          </a:p>
          <a:p>
            <a:pPr marL="342900" lvl="8" indent="-342900" algn="r" rtl="1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גודל שוק [כמה סוגי מוצרים הקשורים לסקטור מסוים ומה עלותם] </a:t>
            </a:r>
          </a:p>
          <a:p>
            <a:pPr algn="r" rtl="1">
              <a:lnSpc>
                <a:spcPts val="3400"/>
              </a:lnSpc>
            </a:pP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B4005C6-A8F7-4D2F-8E86-90279615F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8" y="3878577"/>
            <a:ext cx="3347708" cy="170271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D3F4878-DB74-4F94-87FC-AAB20E608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8" y="1363649"/>
            <a:ext cx="3347708" cy="17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2573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794</Words>
  <Application>Microsoft Office PowerPoint</Application>
  <PresentationFormat>מסך רחב</PresentationFormat>
  <Paragraphs>224</Paragraphs>
  <Slides>20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Calibri</vt:lpstr>
      <vt:lpstr>Varela Round</vt:lpstr>
      <vt:lpstr>Arial</vt:lpstr>
      <vt:lpstr>Wingdings</vt:lpstr>
      <vt:lpstr>ערכת נושא Office</vt:lpstr>
      <vt:lpstr>מערכת שידורים לאומית</vt:lpstr>
      <vt:lpstr>ניתוח מידע עסקי מקצוע: ניהול עסקי</vt:lpstr>
      <vt:lpstr>מה נלמד היום </vt:lpstr>
      <vt:lpstr>נתונים, מידע וידע עסקי</vt:lpstr>
      <vt:lpstr>מידע עסקי </vt:lpstr>
      <vt:lpstr>מעגל הנתונים (אחיטוב, 2018) </vt:lpstr>
      <vt:lpstr>הגדרת הבעיה</vt:lpstr>
      <vt:lpstr>איתור וזיהוי מקורות נתונים רלוונטיים</vt:lpstr>
      <vt:lpstr>דוגמא לנתונים עסקיים</vt:lpstr>
      <vt:lpstr>איחזור ואיחסון נתונים</vt:lpstr>
      <vt:lpstr>אינטגרציה של נתונים</vt:lpstr>
      <vt:lpstr>שילוב מקורות מידע</vt:lpstr>
      <vt:lpstr>משימה</vt:lpstr>
      <vt:lpstr>כריית נתונים</vt:lpstr>
      <vt:lpstr>עיבוד וניתוח נתונים </vt:lpstr>
      <vt:lpstr>הצגת נתונים ומידע</vt:lpstr>
      <vt:lpstr>קבלת החלטות   Decision Making</vt:lpstr>
      <vt:lpstr>ניהול הידע</vt:lpstr>
      <vt:lpstr>משימה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בן שושן חגי</cp:lastModifiedBy>
  <cp:revision>71</cp:revision>
  <dcterms:created xsi:type="dcterms:W3CDTF">2020-03-15T19:13:03Z</dcterms:created>
  <dcterms:modified xsi:type="dcterms:W3CDTF">2020-07-21T06:08:15Z</dcterms:modified>
</cp:coreProperties>
</file>