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7" r:id="rId2"/>
    <p:sldId id="262" r:id="rId3"/>
    <p:sldId id="263" r:id="rId4"/>
    <p:sldId id="288" r:id="rId5"/>
    <p:sldId id="289" r:id="rId6"/>
    <p:sldId id="298" r:id="rId7"/>
    <p:sldId id="302" r:id="rId8"/>
    <p:sldId id="292" r:id="rId9"/>
    <p:sldId id="307" r:id="rId10"/>
    <p:sldId id="308" r:id="rId11"/>
    <p:sldId id="293" r:id="rId12"/>
    <p:sldId id="309" r:id="rId13"/>
    <p:sldId id="294" r:id="rId14"/>
    <p:sldId id="296" r:id="rId15"/>
    <p:sldId id="295" r:id="rId16"/>
    <p:sldId id="304" r:id="rId17"/>
    <p:sldId id="306" r:id="rId18"/>
    <p:sldId id="305" r:id="rId19"/>
    <p:sldId id="310" r:id="rId20"/>
    <p:sldId id="311" r:id="rId21"/>
    <p:sldId id="312" r:id="rId22"/>
    <p:sldId id="316" r:id="rId23"/>
    <p:sldId id="317" r:id="rId24"/>
    <p:sldId id="318" r:id="rId25"/>
    <p:sldId id="303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13" r:id="rId40"/>
    <p:sldId id="314" r:id="rId41"/>
    <p:sldId id="315" r:id="rId42"/>
    <p:sldId id="291" r:id="rId4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‏‏משתמש Windows" initials="‏W" lastIdx="0" clrIdx="0">
    <p:extLst>
      <p:ext uri="{19B8F6BF-5375-455C-9EA6-DF929625EA0E}">
        <p15:presenceInfo xmlns:p15="http://schemas.microsoft.com/office/powerpoint/2012/main" userId="‏‏משתמש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FFFFFF"/>
    <a:srgbClr val="0BDBD6"/>
    <a:srgbClr val="192A7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4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504" y="7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g"/><Relationship Id="rId4" Type="http://schemas.openxmlformats.org/officeDocument/2006/relationships/image" Target="../media/image2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407E6-E0F5-411C-AA5D-9FD07AD7262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08DC4CB-885C-4A23-B0EE-8D92BF8A0ACD}">
      <dgm:prSet phldrT="[טקסט]"/>
      <dgm:spPr/>
      <dgm:t>
        <a:bodyPr/>
        <a:lstStyle/>
        <a:p>
          <a:pPr rtl="1"/>
          <a:r>
            <a:rPr lang="he-IL" dirty="0"/>
            <a:t>התאחדו!</a:t>
          </a:r>
        </a:p>
      </dgm:t>
    </dgm:pt>
    <dgm:pt modelId="{6B706815-E3FC-43B0-9362-56BB6BA76A4B}" type="parTrans" cxnId="{8D19DD86-9A66-4F98-AA86-AA8878A65F92}">
      <dgm:prSet/>
      <dgm:spPr/>
      <dgm:t>
        <a:bodyPr/>
        <a:lstStyle/>
        <a:p>
          <a:pPr rtl="1"/>
          <a:endParaRPr lang="he-IL"/>
        </a:p>
      </dgm:t>
    </dgm:pt>
    <dgm:pt modelId="{5DD31964-BEB2-4238-847F-0B18FD1B3939}" type="sibTrans" cxnId="{8D19DD86-9A66-4F98-AA86-AA8878A65F92}">
      <dgm:prSet/>
      <dgm:spPr/>
      <dgm:t>
        <a:bodyPr/>
        <a:lstStyle/>
        <a:p>
          <a:pPr rtl="1"/>
          <a:endParaRPr lang="he-IL"/>
        </a:p>
      </dgm:t>
    </dgm:pt>
    <dgm:pt modelId="{9BF15388-9906-4DF2-86B3-1B7D46A80467}">
      <dgm:prSet phldrT="[טקסט]"/>
      <dgm:spPr/>
      <dgm:t>
        <a:bodyPr/>
        <a:lstStyle/>
        <a:p>
          <a:pPr rtl="1"/>
          <a:r>
            <a:rPr lang="he-IL" dirty="0"/>
            <a:t>כל העולם</a:t>
          </a:r>
        </a:p>
      </dgm:t>
    </dgm:pt>
    <dgm:pt modelId="{60F185EB-1D0E-4240-A964-37AD29DB0B4E}" type="parTrans" cxnId="{94444B4D-8ADF-4244-8463-9166FEFEF7D6}">
      <dgm:prSet/>
      <dgm:spPr/>
      <dgm:t>
        <a:bodyPr/>
        <a:lstStyle/>
        <a:p>
          <a:pPr rtl="1"/>
          <a:endParaRPr lang="he-IL"/>
        </a:p>
      </dgm:t>
    </dgm:pt>
    <dgm:pt modelId="{711655BF-525E-43E0-9B81-A1B8F7D4E451}" type="sibTrans" cxnId="{94444B4D-8ADF-4244-8463-9166FEFEF7D6}">
      <dgm:prSet/>
      <dgm:spPr/>
      <dgm:t>
        <a:bodyPr/>
        <a:lstStyle/>
        <a:p>
          <a:pPr rtl="1"/>
          <a:endParaRPr lang="he-IL"/>
        </a:p>
      </dgm:t>
    </dgm:pt>
    <dgm:pt modelId="{79E2C5A9-3DD6-4523-A495-93936EBCC0CB}">
      <dgm:prSet phldrT="[טקסט]"/>
      <dgm:spPr/>
      <dgm:t>
        <a:bodyPr/>
        <a:lstStyle/>
        <a:p>
          <a:pPr rtl="1"/>
          <a:r>
            <a:rPr lang="he-IL" dirty="0"/>
            <a:t>פועלי </a:t>
          </a:r>
        </a:p>
      </dgm:t>
    </dgm:pt>
    <dgm:pt modelId="{97F7DB0E-775C-4AAE-A714-6051930FBA1D}" type="parTrans" cxnId="{6F9FEA91-FC8C-4E0D-B77B-4AA90106AAB0}">
      <dgm:prSet/>
      <dgm:spPr/>
      <dgm:t>
        <a:bodyPr/>
        <a:lstStyle/>
        <a:p>
          <a:pPr rtl="1"/>
          <a:endParaRPr lang="he-IL"/>
        </a:p>
      </dgm:t>
    </dgm:pt>
    <dgm:pt modelId="{BE8125EB-61FD-47BB-AD5D-DA5B8B3D808E}" type="sibTrans" cxnId="{6F9FEA91-FC8C-4E0D-B77B-4AA90106AAB0}">
      <dgm:prSet/>
      <dgm:spPr/>
      <dgm:t>
        <a:bodyPr/>
        <a:lstStyle/>
        <a:p>
          <a:pPr rtl="1"/>
          <a:endParaRPr lang="he-IL"/>
        </a:p>
      </dgm:t>
    </dgm:pt>
    <dgm:pt modelId="{708A2802-4328-456E-B1E4-E22C3262C620}" type="pres">
      <dgm:prSet presAssocID="{DB6407E6-E0F5-411C-AA5D-9FD07AD72625}" presName="Name0" presStyleCnt="0">
        <dgm:presLayoutVars>
          <dgm:dir/>
          <dgm:animLvl val="lvl"/>
          <dgm:resizeHandles val="exact"/>
        </dgm:presLayoutVars>
      </dgm:prSet>
      <dgm:spPr/>
    </dgm:pt>
    <dgm:pt modelId="{6BFB6658-C085-46BA-A73F-4E798342538E}" type="pres">
      <dgm:prSet presAssocID="{DB6407E6-E0F5-411C-AA5D-9FD07AD72625}" presName="dummy" presStyleCnt="0"/>
      <dgm:spPr/>
    </dgm:pt>
    <dgm:pt modelId="{75234307-CC4B-4B0E-895F-34B9F01E28CF}" type="pres">
      <dgm:prSet presAssocID="{DB6407E6-E0F5-411C-AA5D-9FD07AD72625}" presName="linH" presStyleCnt="0"/>
      <dgm:spPr/>
    </dgm:pt>
    <dgm:pt modelId="{CD70586B-6651-4F8F-9BE0-A9DA814EE5A9}" type="pres">
      <dgm:prSet presAssocID="{DB6407E6-E0F5-411C-AA5D-9FD07AD72625}" presName="padding1" presStyleCnt="0"/>
      <dgm:spPr/>
    </dgm:pt>
    <dgm:pt modelId="{239B66CF-4713-4D7A-BF0A-59D21F40FFC6}" type="pres">
      <dgm:prSet presAssocID="{908DC4CB-885C-4A23-B0EE-8D92BF8A0ACD}" presName="linV" presStyleCnt="0"/>
      <dgm:spPr/>
    </dgm:pt>
    <dgm:pt modelId="{AD9A2FD2-C9FF-431C-828D-210ABC326B94}" type="pres">
      <dgm:prSet presAssocID="{908DC4CB-885C-4A23-B0EE-8D92BF8A0ACD}" presName="spVertical1" presStyleCnt="0"/>
      <dgm:spPr/>
    </dgm:pt>
    <dgm:pt modelId="{252D38F6-AFA9-48AE-8EE7-AF09ACC960B9}" type="pres">
      <dgm:prSet presAssocID="{908DC4CB-885C-4A23-B0EE-8D92BF8A0ACD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630CBF6-8902-4CD3-8453-B0ADE7F75580}" type="pres">
      <dgm:prSet presAssocID="{908DC4CB-885C-4A23-B0EE-8D92BF8A0ACD}" presName="spVertical2" presStyleCnt="0"/>
      <dgm:spPr/>
    </dgm:pt>
    <dgm:pt modelId="{34C5B86A-7ABA-46AE-B5EF-423DE21FB19A}" type="pres">
      <dgm:prSet presAssocID="{908DC4CB-885C-4A23-B0EE-8D92BF8A0ACD}" presName="spVertical3" presStyleCnt="0"/>
      <dgm:spPr/>
    </dgm:pt>
    <dgm:pt modelId="{33A2DA47-1C9D-40F2-AD7A-E5BD55466E06}" type="pres">
      <dgm:prSet presAssocID="{5DD31964-BEB2-4238-847F-0B18FD1B3939}" presName="space" presStyleCnt="0"/>
      <dgm:spPr/>
    </dgm:pt>
    <dgm:pt modelId="{B911EB1C-E607-4E73-86EB-49506E9B90B8}" type="pres">
      <dgm:prSet presAssocID="{9BF15388-9906-4DF2-86B3-1B7D46A80467}" presName="linV" presStyleCnt="0"/>
      <dgm:spPr/>
    </dgm:pt>
    <dgm:pt modelId="{02D48C8C-8724-4FC1-BB1A-09899D83D4CD}" type="pres">
      <dgm:prSet presAssocID="{9BF15388-9906-4DF2-86B3-1B7D46A80467}" presName="spVertical1" presStyleCnt="0"/>
      <dgm:spPr/>
    </dgm:pt>
    <dgm:pt modelId="{004C816E-5F58-413F-9C64-27D3D9223A21}" type="pres">
      <dgm:prSet presAssocID="{9BF15388-9906-4DF2-86B3-1B7D46A80467}" presName="parTx" presStyleLbl="revTx" presStyleIdx="1" presStyleCnt="3" custScaleX="138898">
        <dgm:presLayoutVars>
          <dgm:chMax val="0"/>
          <dgm:chPref val="0"/>
          <dgm:bulletEnabled val="1"/>
        </dgm:presLayoutVars>
      </dgm:prSet>
      <dgm:spPr/>
    </dgm:pt>
    <dgm:pt modelId="{147D92B5-2084-4CE8-858F-A7B2C68E998B}" type="pres">
      <dgm:prSet presAssocID="{9BF15388-9906-4DF2-86B3-1B7D46A80467}" presName="spVertical2" presStyleCnt="0"/>
      <dgm:spPr/>
    </dgm:pt>
    <dgm:pt modelId="{3835B7A0-A755-4AF4-948D-9155F29616C0}" type="pres">
      <dgm:prSet presAssocID="{9BF15388-9906-4DF2-86B3-1B7D46A80467}" presName="spVertical3" presStyleCnt="0"/>
      <dgm:spPr/>
    </dgm:pt>
    <dgm:pt modelId="{74D51A23-78AF-4D2D-A451-5C6DD11E2B89}" type="pres">
      <dgm:prSet presAssocID="{711655BF-525E-43E0-9B81-A1B8F7D4E451}" presName="space" presStyleCnt="0"/>
      <dgm:spPr/>
    </dgm:pt>
    <dgm:pt modelId="{EE770EE6-7EC6-43ED-A6E2-A953AA8EE0C0}" type="pres">
      <dgm:prSet presAssocID="{79E2C5A9-3DD6-4523-A495-93936EBCC0CB}" presName="linV" presStyleCnt="0"/>
      <dgm:spPr/>
    </dgm:pt>
    <dgm:pt modelId="{E64548D4-3A71-492D-8F79-11EF38207CFE}" type="pres">
      <dgm:prSet presAssocID="{79E2C5A9-3DD6-4523-A495-93936EBCC0CB}" presName="spVertical1" presStyleCnt="0"/>
      <dgm:spPr/>
    </dgm:pt>
    <dgm:pt modelId="{B6948B09-2EA8-450C-B531-2B9F67C8AEAB}" type="pres">
      <dgm:prSet presAssocID="{79E2C5A9-3DD6-4523-A495-93936EBCC0CB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C5A6F02-99C2-4748-825F-39EC8E77507A}" type="pres">
      <dgm:prSet presAssocID="{79E2C5A9-3DD6-4523-A495-93936EBCC0CB}" presName="spVertical2" presStyleCnt="0"/>
      <dgm:spPr/>
    </dgm:pt>
    <dgm:pt modelId="{9570F535-E3D2-4BFC-B0D3-BA3B5F9ACB54}" type="pres">
      <dgm:prSet presAssocID="{79E2C5A9-3DD6-4523-A495-93936EBCC0CB}" presName="spVertical3" presStyleCnt="0"/>
      <dgm:spPr/>
    </dgm:pt>
    <dgm:pt modelId="{33989622-9158-4979-B325-A2DCC6085460}" type="pres">
      <dgm:prSet presAssocID="{DB6407E6-E0F5-411C-AA5D-9FD07AD72625}" presName="padding2" presStyleCnt="0"/>
      <dgm:spPr/>
    </dgm:pt>
    <dgm:pt modelId="{F32FF9F4-4ADC-4B01-BEEE-4A16C95DFD21}" type="pres">
      <dgm:prSet presAssocID="{DB6407E6-E0F5-411C-AA5D-9FD07AD72625}" presName="negArrow" presStyleCnt="0"/>
      <dgm:spPr/>
    </dgm:pt>
    <dgm:pt modelId="{2457578B-139C-4DAB-95D5-AB079EE15652}" type="pres">
      <dgm:prSet presAssocID="{DB6407E6-E0F5-411C-AA5D-9FD07AD72625}" presName="backgroundArrow" presStyleLbl="node1" presStyleIdx="0" presStyleCnt="1"/>
      <dgm:spPr/>
    </dgm:pt>
  </dgm:ptLst>
  <dgm:cxnLst>
    <dgm:cxn modelId="{A8F2A52F-DBDF-4A7E-922B-5AA3908A7478}" type="presOf" srcId="{9BF15388-9906-4DF2-86B3-1B7D46A80467}" destId="{004C816E-5F58-413F-9C64-27D3D9223A21}" srcOrd="0" destOrd="0" presId="urn:microsoft.com/office/officeart/2005/8/layout/hProcess3"/>
    <dgm:cxn modelId="{F417383E-C929-4FD4-A3F4-523C73A39F24}" type="presOf" srcId="{79E2C5A9-3DD6-4523-A495-93936EBCC0CB}" destId="{B6948B09-2EA8-450C-B531-2B9F67C8AEAB}" srcOrd="0" destOrd="0" presId="urn:microsoft.com/office/officeart/2005/8/layout/hProcess3"/>
    <dgm:cxn modelId="{94444B4D-8ADF-4244-8463-9166FEFEF7D6}" srcId="{DB6407E6-E0F5-411C-AA5D-9FD07AD72625}" destId="{9BF15388-9906-4DF2-86B3-1B7D46A80467}" srcOrd="1" destOrd="0" parTransId="{60F185EB-1D0E-4240-A964-37AD29DB0B4E}" sibTransId="{711655BF-525E-43E0-9B81-A1B8F7D4E451}"/>
    <dgm:cxn modelId="{8D19DD86-9A66-4F98-AA86-AA8878A65F92}" srcId="{DB6407E6-E0F5-411C-AA5D-9FD07AD72625}" destId="{908DC4CB-885C-4A23-B0EE-8D92BF8A0ACD}" srcOrd="0" destOrd="0" parTransId="{6B706815-E3FC-43B0-9362-56BB6BA76A4B}" sibTransId="{5DD31964-BEB2-4238-847F-0B18FD1B3939}"/>
    <dgm:cxn modelId="{6F9FEA91-FC8C-4E0D-B77B-4AA90106AAB0}" srcId="{DB6407E6-E0F5-411C-AA5D-9FD07AD72625}" destId="{79E2C5A9-3DD6-4523-A495-93936EBCC0CB}" srcOrd="2" destOrd="0" parTransId="{97F7DB0E-775C-4AAE-A714-6051930FBA1D}" sibTransId="{BE8125EB-61FD-47BB-AD5D-DA5B8B3D808E}"/>
    <dgm:cxn modelId="{79818CBA-92C7-4568-B348-A71FB49F6BBF}" type="presOf" srcId="{DB6407E6-E0F5-411C-AA5D-9FD07AD72625}" destId="{708A2802-4328-456E-B1E4-E22C3262C620}" srcOrd="0" destOrd="0" presId="urn:microsoft.com/office/officeart/2005/8/layout/hProcess3"/>
    <dgm:cxn modelId="{B30CC2FE-71BF-41C5-8338-D157180DFF6B}" type="presOf" srcId="{908DC4CB-885C-4A23-B0EE-8D92BF8A0ACD}" destId="{252D38F6-AFA9-48AE-8EE7-AF09ACC960B9}" srcOrd="0" destOrd="0" presId="urn:microsoft.com/office/officeart/2005/8/layout/hProcess3"/>
    <dgm:cxn modelId="{1A73603E-5C38-41E7-9C23-B4C54D3FAAD5}" type="presParOf" srcId="{708A2802-4328-456E-B1E4-E22C3262C620}" destId="{6BFB6658-C085-46BA-A73F-4E798342538E}" srcOrd="0" destOrd="0" presId="urn:microsoft.com/office/officeart/2005/8/layout/hProcess3"/>
    <dgm:cxn modelId="{D2554ECC-1BDB-4BAE-BD16-31487E1FFF2E}" type="presParOf" srcId="{708A2802-4328-456E-B1E4-E22C3262C620}" destId="{75234307-CC4B-4B0E-895F-34B9F01E28CF}" srcOrd="1" destOrd="0" presId="urn:microsoft.com/office/officeart/2005/8/layout/hProcess3"/>
    <dgm:cxn modelId="{E79ED339-FD91-45E6-993D-515049092873}" type="presParOf" srcId="{75234307-CC4B-4B0E-895F-34B9F01E28CF}" destId="{CD70586B-6651-4F8F-9BE0-A9DA814EE5A9}" srcOrd="0" destOrd="0" presId="urn:microsoft.com/office/officeart/2005/8/layout/hProcess3"/>
    <dgm:cxn modelId="{632A7CBA-217C-40DE-8FF9-A48B6A01934D}" type="presParOf" srcId="{75234307-CC4B-4B0E-895F-34B9F01E28CF}" destId="{239B66CF-4713-4D7A-BF0A-59D21F40FFC6}" srcOrd="1" destOrd="0" presId="urn:microsoft.com/office/officeart/2005/8/layout/hProcess3"/>
    <dgm:cxn modelId="{2206C16C-8871-4562-B274-249FEEE50A63}" type="presParOf" srcId="{239B66CF-4713-4D7A-BF0A-59D21F40FFC6}" destId="{AD9A2FD2-C9FF-431C-828D-210ABC326B94}" srcOrd="0" destOrd="0" presId="urn:microsoft.com/office/officeart/2005/8/layout/hProcess3"/>
    <dgm:cxn modelId="{657B9C21-90C4-4CB5-9281-AF3BE5C20812}" type="presParOf" srcId="{239B66CF-4713-4D7A-BF0A-59D21F40FFC6}" destId="{252D38F6-AFA9-48AE-8EE7-AF09ACC960B9}" srcOrd="1" destOrd="0" presId="urn:microsoft.com/office/officeart/2005/8/layout/hProcess3"/>
    <dgm:cxn modelId="{6BC1DB04-91CB-4E04-A367-03A8BC704198}" type="presParOf" srcId="{239B66CF-4713-4D7A-BF0A-59D21F40FFC6}" destId="{6630CBF6-8902-4CD3-8453-B0ADE7F75580}" srcOrd="2" destOrd="0" presId="urn:microsoft.com/office/officeart/2005/8/layout/hProcess3"/>
    <dgm:cxn modelId="{C9CC11CF-4C01-42A2-BD66-FD054120A0A9}" type="presParOf" srcId="{239B66CF-4713-4D7A-BF0A-59D21F40FFC6}" destId="{34C5B86A-7ABA-46AE-B5EF-423DE21FB19A}" srcOrd="3" destOrd="0" presId="urn:microsoft.com/office/officeart/2005/8/layout/hProcess3"/>
    <dgm:cxn modelId="{874FD30C-3B6C-4150-A8E2-7720DE656A06}" type="presParOf" srcId="{75234307-CC4B-4B0E-895F-34B9F01E28CF}" destId="{33A2DA47-1C9D-40F2-AD7A-E5BD55466E06}" srcOrd="2" destOrd="0" presId="urn:microsoft.com/office/officeart/2005/8/layout/hProcess3"/>
    <dgm:cxn modelId="{478B1BC4-667E-4A2C-879A-4324C2E7E955}" type="presParOf" srcId="{75234307-CC4B-4B0E-895F-34B9F01E28CF}" destId="{B911EB1C-E607-4E73-86EB-49506E9B90B8}" srcOrd="3" destOrd="0" presId="urn:microsoft.com/office/officeart/2005/8/layout/hProcess3"/>
    <dgm:cxn modelId="{4829448F-E336-4C18-A9B8-AC138161E9D5}" type="presParOf" srcId="{B911EB1C-E607-4E73-86EB-49506E9B90B8}" destId="{02D48C8C-8724-4FC1-BB1A-09899D83D4CD}" srcOrd="0" destOrd="0" presId="urn:microsoft.com/office/officeart/2005/8/layout/hProcess3"/>
    <dgm:cxn modelId="{80BDDB09-104E-4914-8AFA-99F4DCB8EB32}" type="presParOf" srcId="{B911EB1C-E607-4E73-86EB-49506E9B90B8}" destId="{004C816E-5F58-413F-9C64-27D3D9223A21}" srcOrd="1" destOrd="0" presId="urn:microsoft.com/office/officeart/2005/8/layout/hProcess3"/>
    <dgm:cxn modelId="{0329694E-10FC-4163-9211-A07B48ED09E9}" type="presParOf" srcId="{B911EB1C-E607-4E73-86EB-49506E9B90B8}" destId="{147D92B5-2084-4CE8-858F-A7B2C68E998B}" srcOrd="2" destOrd="0" presId="urn:microsoft.com/office/officeart/2005/8/layout/hProcess3"/>
    <dgm:cxn modelId="{F1440077-E915-46EF-8915-738E0A365B49}" type="presParOf" srcId="{B911EB1C-E607-4E73-86EB-49506E9B90B8}" destId="{3835B7A0-A755-4AF4-948D-9155F29616C0}" srcOrd="3" destOrd="0" presId="urn:microsoft.com/office/officeart/2005/8/layout/hProcess3"/>
    <dgm:cxn modelId="{228F8188-2006-4747-B501-0478C2B914E7}" type="presParOf" srcId="{75234307-CC4B-4B0E-895F-34B9F01E28CF}" destId="{74D51A23-78AF-4D2D-A451-5C6DD11E2B89}" srcOrd="4" destOrd="0" presId="urn:microsoft.com/office/officeart/2005/8/layout/hProcess3"/>
    <dgm:cxn modelId="{66EEB6E2-1B7F-46D4-8CF4-A00AE8A96327}" type="presParOf" srcId="{75234307-CC4B-4B0E-895F-34B9F01E28CF}" destId="{EE770EE6-7EC6-43ED-A6E2-A953AA8EE0C0}" srcOrd="5" destOrd="0" presId="urn:microsoft.com/office/officeart/2005/8/layout/hProcess3"/>
    <dgm:cxn modelId="{4595DBE8-D757-4F0B-ADFE-6F8508A2CCBD}" type="presParOf" srcId="{EE770EE6-7EC6-43ED-A6E2-A953AA8EE0C0}" destId="{E64548D4-3A71-492D-8F79-11EF38207CFE}" srcOrd="0" destOrd="0" presId="urn:microsoft.com/office/officeart/2005/8/layout/hProcess3"/>
    <dgm:cxn modelId="{776B4AAD-EAD1-485C-95C7-C943C808A32D}" type="presParOf" srcId="{EE770EE6-7EC6-43ED-A6E2-A953AA8EE0C0}" destId="{B6948B09-2EA8-450C-B531-2B9F67C8AEAB}" srcOrd="1" destOrd="0" presId="urn:microsoft.com/office/officeart/2005/8/layout/hProcess3"/>
    <dgm:cxn modelId="{470BBDB1-22F1-4C0A-94E4-18701F7F05D2}" type="presParOf" srcId="{EE770EE6-7EC6-43ED-A6E2-A953AA8EE0C0}" destId="{8C5A6F02-99C2-4748-825F-39EC8E77507A}" srcOrd="2" destOrd="0" presId="urn:microsoft.com/office/officeart/2005/8/layout/hProcess3"/>
    <dgm:cxn modelId="{B6FFCAAD-5F80-42EB-94BC-E14279E32B32}" type="presParOf" srcId="{EE770EE6-7EC6-43ED-A6E2-A953AA8EE0C0}" destId="{9570F535-E3D2-4BFC-B0D3-BA3B5F9ACB54}" srcOrd="3" destOrd="0" presId="urn:microsoft.com/office/officeart/2005/8/layout/hProcess3"/>
    <dgm:cxn modelId="{51F156FB-F039-42E2-96FA-2CF514462FAF}" type="presParOf" srcId="{75234307-CC4B-4B0E-895F-34B9F01E28CF}" destId="{33989622-9158-4979-B325-A2DCC6085460}" srcOrd="6" destOrd="0" presId="urn:microsoft.com/office/officeart/2005/8/layout/hProcess3"/>
    <dgm:cxn modelId="{FD04DE41-6621-4939-A9D1-FAF1E382E4E7}" type="presParOf" srcId="{75234307-CC4B-4B0E-895F-34B9F01E28CF}" destId="{F32FF9F4-4ADC-4B01-BEEE-4A16C95DFD21}" srcOrd="7" destOrd="0" presId="urn:microsoft.com/office/officeart/2005/8/layout/hProcess3"/>
    <dgm:cxn modelId="{34CC76E2-EED5-4715-ABE7-42E24C0A67D4}" type="presParOf" srcId="{75234307-CC4B-4B0E-895F-34B9F01E28CF}" destId="{2457578B-139C-4DAB-95D5-AB079EE1565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19BACE-8502-4E40-9424-B05907147A4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D469E29-3B8C-49E2-AFF3-380839A051AE}">
      <dgm:prSet phldrT="[טקסט]" custT="1"/>
      <dgm:spPr/>
      <dgm:t>
        <a:bodyPr/>
        <a:lstStyle/>
        <a:p>
          <a:pPr rtl="1"/>
          <a:r>
            <a:rPr lang="he-IL" sz="2000" dirty="0"/>
            <a:t>אל לו להזדהות</a:t>
          </a:r>
        </a:p>
      </dgm:t>
    </dgm:pt>
    <dgm:pt modelId="{B16B33A5-BB60-46B9-9291-285268470F25}" type="parTrans" cxnId="{6D25F505-54B8-46FB-89D1-824DAF36D5E0}">
      <dgm:prSet/>
      <dgm:spPr/>
      <dgm:t>
        <a:bodyPr/>
        <a:lstStyle/>
        <a:p>
          <a:pPr rtl="1"/>
          <a:endParaRPr lang="he-IL"/>
        </a:p>
      </dgm:t>
    </dgm:pt>
    <dgm:pt modelId="{C996F1D6-7187-4A57-B154-2362B1C1F906}" type="sibTrans" cxnId="{6D25F505-54B8-46FB-89D1-824DAF36D5E0}">
      <dgm:prSet/>
      <dgm:spPr/>
      <dgm:t>
        <a:bodyPr/>
        <a:lstStyle/>
        <a:p>
          <a:pPr rtl="1"/>
          <a:endParaRPr lang="he-IL"/>
        </a:p>
      </dgm:t>
    </dgm:pt>
    <dgm:pt modelId="{DFC3C7A3-F8B1-4B59-9F16-4B1478950E6A}">
      <dgm:prSet phldrT="[טקסט]" custT="1"/>
      <dgm:spPr/>
      <dgm:t>
        <a:bodyPr/>
        <a:lstStyle/>
        <a:p>
          <a:pPr rtl="1"/>
          <a:r>
            <a:rPr lang="he-IL" sz="2000" dirty="0"/>
            <a:t>השחקן יציג את סיפורה של הדמות</a:t>
          </a:r>
        </a:p>
      </dgm:t>
    </dgm:pt>
    <dgm:pt modelId="{3556EFB6-0BB8-4201-B92B-1828104126F3}" type="parTrans" cxnId="{1C314032-1783-44B7-9338-0ACD1C23198A}">
      <dgm:prSet/>
      <dgm:spPr/>
      <dgm:t>
        <a:bodyPr/>
        <a:lstStyle/>
        <a:p>
          <a:pPr rtl="1"/>
          <a:endParaRPr lang="he-IL"/>
        </a:p>
      </dgm:t>
    </dgm:pt>
    <dgm:pt modelId="{8FABBB17-35C7-45A9-84F8-BEBB98A426C0}" type="sibTrans" cxnId="{1C314032-1783-44B7-9338-0ACD1C23198A}">
      <dgm:prSet/>
      <dgm:spPr/>
      <dgm:t>
        <a:bodyPr/>
        <a:lstStyle/>
        <a:p>
          <a:pPr rtl="1"/>
          <a:endParaRPr lang="he-IL"/>
        </a:p>
      </dgm:t>
    </dgm:pt>
    <dgm:pt modelId="{53230562-F3F9-4831-A0CB-E2D5D18817F8}">
      <dgm:prSet phldrT="[טקסט]" custT="1"/>
      <dgm:spPr/>
      <dgm:t>
        <a:bodyPr/>
        <a:lstStyle/>
        <a:p>
          <a:pPr rtl="1"/>
          <a:r>
            <a:rPr lang="he-IL" sz="2000" dirty="0"/>
            <a:t>השחקן מייצג את הדמות מבחוץ ולא מציג אותה. </a:t>
          </a:r>
        </a:p>
      </dgm:t>
    </dgm:pt>
    <dgm:pt modelId="{43952F48-30BE-45B6-A83B-685BA2F41BB5}" type="parTrans" cxnId="{14A0E7BA-5DE8-484F-BD28-F40CC5E213CF}">
      <dgm:prSet/>
      <dgm:spPr/>
      <dgm:t>
        <a:bodyPr/>
        <a:lstStyle/>
        <a:p>
          <a:pPr rtl="1"/>
          <a:endParaRPr lang="he-IL"/>
        </a:p>
      </dgm:t>
    </dgm:pt>
    <dgm:pt modelId="{FA6A79C8-FBB3-4A6B-B8BB-3CFF74ADC521}" type="sibTrans" cxnId="{14A0E7BA-5DE8-484F-BD28-F40CC5E213CF}">
      <dgm:prSet/>
      <dgm:spPr/>
      <dgm:t>
        <a:bodyPr/>
        <a:lstStyle/>
        <a:p>
          <a:pPr rtl="1"/>
          <a:endParaRPr lang="he-IL"/>
        </a:p>
      </dgm:t>
    </dgm:pt>
    <dgm:pt modelId="{F4D32033-DB5D-40E6-AD30-E181FC35068F}">
      <dgm:prSet phldrT="[טקסט]" custT="1"/>
      <dgm:spPr/>
      <dgm:t>
        <a:bodyPr/>
        <a:lstStyle/>
        <a:p>
          <a:pPr rtl="1"/>
          <a:r>
            <a:rPr lang="he-IL" sz="2000" dirty="0"/>
            <a:t>מגיש את הטקסט</a:t>
          </a:r>
        </a:p>
      </dgm:t>
    </dgm:pt>
    <dgm:pt modelId="{46490550-4D4D-4AED-9767-40411AAEE48B}" type="parTrans" cxnId="{68FD9FC5-C075-4617-90ED-A06E53166C6A}">
      <dgm:prSet/>
      <dgm:spPr/>
      <dgm:t>
        <a:bodyPr/>
        <a:lstStyle/>
        <a:p>
          <a:pPr rtl="1"/>
          <a:endParaRPr lang="he-IL"/>
        </a:p>
      </dgm:t>
    </dgm:pt>
    <dgm:pt modelId="{E442A193-1C30-46A6-8A51-4778C550CD93}" type="sibTrans" cxnId="{68FD9FC5-C075-4617-90ED-A06E53166C6A}">
      <dgm:prSet/>
      <dgm:spPr/>
      <dgm:t>
        <a:bodyPr/>
        <a:lstStyle/>
        <a:p>
          <a:pPr rtl="1"/>
          <a:endParaRPr lang="he-IL"/>
        </a:p>
      </dgm:t>
    </dgm:pt>
    <dgm:pt modelId="{5787F71D-5F16-42E3-8F51-98A20E1A744E}">
      <dgm:prSet phldrT="[טקסט]" custT="1"/>
      <dgm:spPr/>
      <dgm:t>
        <a:bodyPr/>
        <a:lstStyle/>
        <a:p>
          <a:pPr rtl="1"/>
          <a:r>
            <a:rPr lang="he-IL" sz="2000" b="0" dirty="0"/>
            <a:t>אל לו להתמזג עם הדמות</a:t>
          </a:r>
        </a:p>
      </dgm:t>
    </dgm:pt>
    <dgm:pt modelId="{7C859B8E-A131-417D-A230-098804EC2E8A}" type="sibTrans" cxnId="{B1C92776-3ACC-4D0A-8743-188820BCD46E}">
      <dgm:prSet/>
      <dgm:spPr/>
      <dgm:t>
        <a:bodyPr/>
        <a:lstStyle/>
        <a:p>
          <a:pPr rtl="1"/>
          <a:endParaRPr lang="he-IL"/>
        </a:p>
      </dgm:t>
    </dgm:pt>
    <dgm:pt modelId="{34F59993-C299-438B-9AF2-3F2AFCC9ED1A}" type="parTrans" cxnId="{B1C92776-3ACC-4D0A-8743-188820BCD46E}">
      <dgm:prSet/>
      <dgm:spPr/>
      <dgm:t>
        <a:bodyPr/>
        <a:lstStyle/>
        <a:p>
          <a:pPr rtl="1"/>
          <a:endParaRPr lang="he-IL"/>
        </a:p>
      </dgm:t>
    </dgm:pt>
    <dgm:pt modelId="{BE9E93B8-7B2F-4E66-A37D-4E480D0ECD01}" type="pres">
      <dgm:prSet presAssocID="{3F19BACE-8502-4E40-9424-B05907147A46}" presName="cycle" presStyleCnt="0">
        <dgm:presLayoutVars>
          <dgm:dir/>
          <dgm:resizeHandles val="exact"/>
        </dgm:presLayoutVars>
      </dgm:prSet>
      <dgm:spPr/>
    </dgm:pt>
    <dgm:pt modelId="{76C82CC3-82E0-4C44-A04E-8DB4318FD7AD}" type="pres">
      <dgm:prSet presAssocID="{5787F71D-5F16-42E3-8F51-98A20E1A744E}" presName="node" presStyleLbl="node1" presStyleIdx="0" presStyleCnt="5" custScaleX="151456" custScaleY="103968" custRadScaleRad="94078" custRadScaleInc="85608">
        <dgm:presLayoutVars>
          <dgm:bulletEnabled val="1"/>
        </dgm:presLayoutVars>
      </dgm:prSet>
      <dgm:spPr/>
    </dgm:pt>
    <dgm:pt modelId="{F4602E6E-D467-4C68-AAEF-F39F7A149123}" type="pres">
      <dgm:prSet presAssocID="{5787F71D-5F16-42E3-8F51-98A20E1A744E}" presName="spNode" presStyleCnt="0"/>
      <dgm:spPr/>
    </dgm:pt>
    <dgm:pt modelId="{8BC17B8A-13C4-4675-BC72-958AC2DF6336}" type="pres">
      <dgm:prSet presAssocID="{7C859B8E-A131-417D-A230-098804EC2E8A}" presName="sibTrans" presStyleLbl="sibTrans1D1" presStyleIdx="0" presStyleCnt="5"/>
      <dgm:spPr/>
    </dgm:pt>
    <dgm:pt modelId="{444E7AD8-7CA2-4D7C-A3BE-24471756E99F}" type="pres">
      <dgm:prSet presAssocID="{DD469E29-3B8C-49E2-AFF3-380839A051AE}" presName="node" presStyleLbl="node1" presStyleIdx="1" presStyleCnt="5" custScaleX="187366" custRadScaleRad="104071" custRadScaleInc="64041">
        <dgm:presLayoutVars>
          <dgm:bulletEnabled val="1"/>
        </dgm:presLayoutVars>
      </dgm:prSet>
      <dgm:spPr/>
    </dgm:pt>
    <dgm:pt modelId="{4B3E16E8-31F6-441B-93A7-F332D2D080EA}" type="pres">
      <dgm:prSet presAssocID="{DD469E29-3B8C-49E2-AFF3-380839A051AE}" presName="spNode" presStyleCnt="0"/>
      <dgm:spPr/>
    </dgm:pt>
    <dgm:pt modelId="{92B8BE66-FB4D-495F-91C5-F359DEAECC16}" type="pres">
      <dgm:prSet presAssocID="{C996F1D6-7187-4A57-B154-2362B1C1F906}" presName="sibTrans" presStyleLbl="sibTrans1D1" presStyleIdx="1" presStyleCnt="5"/>
      <dgm:spPr/>
    </dgm:pt>
    <dgm:pt modelId="{4F3EED0C-1DB3-4006-A6EA-199F661100B2}" type="pres">
      <dgm:prSet presAssocID="{DFC3C7A3-F8B1-4B59-9F16-4B1478950E6A}" presName="node" presStyleLbl="node1" presStyleIdx="2" presStyleCnt="5" custScaleX="183944" custRadScaleRad="108203" custRadScaleInc="-35066">
        <dgm:presLayoutVars>
          <dgm:bulletEnabled val="1"/>
        </dgm:presLayoutVars>
      </dgm:prSet>
      <dgm:spPr/>
    </dgm:pt>
    <dgm:pt modelId="{600A1242-2DAA-4773-AB81-365A90C40972}" type="pres">
      <dgm:prSet presAssocID="{DFC3C7A3-F8B1-4B59-9F16-4B1478950E6A}" presName="spNode" presStyleCnt="0"/>
      <dgm:spPr/>
    </dgm:pt>
    <dgm:pt modelId="{1936A09F-F10F-48E7-A2ED-2B4A45E21618}" type="pres">
      <dgm:prSet presAssocID="{8FABBB17-35C7-45A9-84F8-BEBB98A426C0}" presName="sibTrans" presStyleLbl="sibTrans1D1" presStyleIdx="2" presStyleCnt="5"/>
      <dgm:spPr/>
    </dgm:pt>
    <dgm:pt modelId="{36CED4A4-0BD4-47A9-B716-9A9234EBFA3E}" type="pres">
      <dgm:prSet presAssocID="{53230562-F3F9-4831-A0CB-E2D5D18817F8}" presName="node" presStyleLbl="node1" presStyleIdx="3" presStyleCnt="5" custScaleX="165342" custRadScaleRad="123764" custRadScaleInc="132555">
        <dgm:presLayoutVars>
          <dgm:bulletEnabled val="1"/>
        </dgm:presLayoutVars>
      </dgm:prSet>
      <dgm:spPr/>
    </dgm:pt>
    <dgm:pt modelId="{9AFFEF77-210C-4B5D-8E2A-6F5FA20560FE}" type="pres">
      <dgm:prSet presAssocID="{53230562-F3F9-4831-A0CB-E2D5D18817F8}" presName="spNode" presStyleCnt="0"/>
      <dgm:spPr/>
    </dgm:pt>
    <dgm:pt modelId="{04178152-55EE-49C2-BBBE-19FFB29E677A}" type="pres">
      <dgm:prSet presAssocID="{FA6A79C8-FBB3-4A6B-B8BB-3CFF74ADC521}" presName="sibTrans" presStyleLbl="sibTrans1D1" presStyleIdx="3" presStyleCnt="5"/>
      <dgm:spPr/>
    </dgm:pt>
    <dgm:pt modelId="{0799AF31-F92A-4A6B-A85A-CDDCF4243A60}" type="pres">
      <dgm:prSet presAssocID="{F4D32033-DB5D-40E6-AD30-E181FC35068F}" presName="node" presStyleLbl="node1" presStyleIdx="4" presStyleCnt="5" custScaleX="181081" custRadScaleRad="115558" custRadScaleInc="16740">
        <dgm:presLayoutVars>
          <dgm:bulletEnabled val="1"/>
        </dgm:presLayoutVars>
      </dgm:prSet>
      <dgm:spPr/>
    </dgm:pt>
    <dgm:pt modelId="{93804403-5F36-4F8F-9C60-D3763252E92D}" type="pres">
      <dgm:prSet presAssocID="{F4D32033-DB5D-40E6-AD30-E181FC35068F}" presName="spNode" presStyleCnt="0"/>
      <dgm:spPr/>
    </dgm:pt>
    <dgm:pt modelId="{834D7167-EA28-44BB-B671-7CC17CD4B37E}" type="pres">
      <dgm:prSet presAssocID="{E442A193-1C30-46A6-8A51-4778C550CD93}" presName="sibTrans" presStyleLbl="sibTrans1D1" presStyleIdx="4" presStyleCnt="5"/>
      <dgm:spPr/>
    </dgm:pt>
  </dgm:ptLst>
  <dgm:cxnLst>
    <dgm:cxn modelId="{6D25F505-54B8-46FB-89D1-824DAF36D5E0}" srcId="{3F19BACE-8502-4E40-9424-B05907147A46}" destId="{DD469E29-3B8C-49E2-AFF3-380839A051AE}" srcOrd="1" destOrd="0" parTransId="{B16B33A5-BB60-46B9-9291-285268470F25}" sibTransId="{C996F1D6-7187-4A57-B154-2362B1C1F906}"/>
    <dgm:cxn modelId="{FEA8A908-3F20-48B8-9A52-005612EE4CC1}" type="presOf" srcId="{7C859B8E-A131-417D-A230-098804EC2E8A}" destId="{8BC17B8A-13C4-4675-BC72-958AC2DF6336}" srcOrd="0" destOrd="0" presId="urn:microsoft.com/office/officeart/2005/8/layout/cycle6"/>
    <dgm:cxn modelId="{44C6CF0D-D23F-40FB-9C81-803FD5B0F9EB}" type="presOf" srcId="{8FABBB17-35C7-45A9-84F8-BEBB98A426C0}" destId="{1936A09F-F10F-48E7-A2ED-2B4A45E21618}" srcOrd="0" destOrd="0" presId="urn:microsoft.com/office/officeart/2005/8/layout/cycle6"/>
    <dgm:cxn modelId="{4C4ACA16-4772-432C-987F-0D7D1077939D}" type="presOf" srcId="{DD469E29-3B8C-49E2-AFF3-380839A051AE}" destId="{444E7AD8-7CA2-4D7C-A3BE-24471756E99F}" srcOrd="0" destOrd="0" presId="urn:microsoft.com/office/officeart/2005/8/layout/cycle6"/>
    <dgm:cxn modelId="{87FBE325-C10A-4D94-9A7B-35EC3034687B}" type="presOf" srcId="{53230562-F3F9-4831-A0CB-E2D5D18817F8}" destId="{36CED4A4-0BD4-47A9-B716-9A9234EBFA3E}" srcOrd="0" destOrd="0" presId="urn:microsoft.com/office/officeart/2005/8/layout/cycle6"/>
    <dgm:cxn modelId="{1C314032-1783-44B7-9338-0ACD1C23198A}" srcId="{3F19BACE-8502-4E40-9424-B05907147A46}" destId="{DFC3C7A3-F8B1-4B59-9F16-4B1478950E6A}" srcOrd="2" destOrd="0" parTransId="{3556EFB6-0BB8-4201-B92B-1828104126F3}" sibTransId="{8FABBB17-35C7-45A9-84F8-BEBB98A426C0}"/>
    <dgm:cxn modelId="{3D1A4F6F-D8F5-42F6-B29F-05CF508DAE26}" type="presOf" srcId="{E442A193-1C30-46A6-8A51-4778C550CD93}" destId="{834D7167-EA28-44BB-B671-7CC17CD4B37E}" srcOrd="0" destOrd="0" presId="urn:microsoft.com/office/officeart/2005/8/layout/cycle6"/>
    <dgm:cxn modelId="{B1C92776-3ACC-4D0A-8743-188820BCD46E}" srcId="{3F19BACE-8502-4E40-9424-B05907147A46}" destId="{5787F71D-5F16-42E3-8F51-98A20E1A744E}" srcOrd="0" destOrd="0" parTransId="{34F59993-C299-438B-9AF2-3F2AFCC9ED1A}" sibTransId="{7C859B8E-A131-417D-A230-098804EC2E8A}"/>
    <dgm:cxn modelId="{8424CB92-8D35-4122-BF0E-25E98947F440}" type="presOf" srcId="{C996F1D6-7187-4A57-B154-2362B1C1F906}" destId="{92B8BE66-FB4D-495F-91C5-F359DEAECC16}" srcOrd="0" destOrd="0" presId="urn:microsoft.com/office/officeart/2005/8/layout/cycle6"/>
    <dgm:cxn modelId="{9BA57898-9745-4E7B-910E-E02A963BFDBA}" type="presOf" srcId="{DFC3C7A3-F8B1-4B59-9F16-4B1478950E6A}" destId="{4F3EED0C-1DB3-4006-A6EA-199F661100B2}" srcOrd="0" destOrd="0" presId="urn:microsoft.com/office/officeart/2005/8/layout/cycle6"/>
    <dgm:cxn modelId="{4678DFAB-CEDC-4044-B95E-A0735591A51E}" type="presOf" srcId="{F4D32033-DB5D-40E6-AD30-E181FC35068F}" destId="{0799AF31-F92A-4A6B-A85A-CDDCF4243A60}" srcOrd="0" destOrd="0" presId="urn:microsoft.com/office/officeart/2005/8/layout/cycle6"/>
    <dgm:cxn modelId="{14A0E7BA-5DE8-484F-BD28-F40CC5E213CF}" srcId="{3F19BACE-8502-4E40-9424-B05907147A46}" destId="{53230562-F3F9-4831-A0CB-E2D5D18817F8}" srcOrd="3" destOrd="0" parTransId="{43952F48-30BE-45B6-A83B-685BA2F41BB5}" sibTransId="{FA6A79C8-FBB3-4A6B-B8BB-3CFF74ADC521}"/>
    <dgm:cxn modelId="{68FD9FC5-C075-4617-90ED-A06E53166C6A}" srcId="{3F19BACE-8502-4E40-9424-B05907147A46}" destId="{F4D32033-DB5D-40E6-AD30-E181FC35068F}" srcOrd="4" destOrd="0" parTransId="{46490550-4D4D-4AED-9767-40411AAEE48B}" sibTransId="{E442A193-1C30-46A6-8A51-4778C550CD93}"/>
    <dgm:cxn modelId="{BA4A0DE4-7101-4EA5-99CF-281FF111D536}" type="presOf" srcId="{3F19BACE-8502-4E40-9424-B05907147A46}" destId="{BE9E93B8-7B2F-4E66-A37D-4E480D0ECD01}" srcOrd="0" destOrd="0" presId="urn:microsoft.com/office/officeart/2005/8/layout/cycle6"/>
    <dgm:cxn modelId="{73A693FC-2A48-46BB-AFEF-0FA72D8414F5}" type="presOf" srcId="{5787F71D-5F16-42E3-8F51-98A20E1A744E}" destId="{76C82CC3-82E0-4C44-A04E-8DB4318FD7AD}" srcOrd="0" destOrd="0" presId="urn:microsoft.com/office/officeart/2005/8/layout/cycle6"/>
    <dgm:cxn modelId="{3AD59BFE-8A1C-4A0C-BFED-714D83C99801}" type="presOf" srcId="{FA6A79C8-FBB3-4A6B-B8BB-3CFF74ADC521}" destId="{04178152-55EE-49C2-BBBE-19FFB29E677A}" srcOrd="0" destOrd="0" presId="urn:microsoft.com/office/officeart/2005/8/layout/cycle6"/>
    <dgm:cxn modelId="{23B8C0F9-EE74-4B75-BC66-B8246E61CE1B}" type="presParOf" srcId="{BE9E93B8-7B2F-4E66-A37D-4E480D0ECD01}" destId="{76C82CC3-82E0-4C44-A04E-8DB4318FD7AD}" srcOrd="0" destOrd="0" presId="urn:microsoft.com/office/officeart/2005/8/layout/cycle6"/>
    <dgm:cxn modelId="{6B0DF081-2128-405F-A24C-8A5E3CB0CB98}" type="presParOf" srcId="{BE9E93B8-7B2F-4E66-A37D-4E480D0ECD01}" destId="{F4602E6E-D467-4C68-AAEF-F39F7A149123}" srcOrd="1" destOrd="0" presId="urn:microsoft.com/office/officeart/2005/8/layout/cycle6"/>
    <dgm:cxn modelId="{C7165D4A-402E-4BAC-BFD5-C312DDCCEF2D}" type="presParOf" srcId="{BE9E93B8-7B2F-4E66-A37D-4E480D0ECD01}" destId="{8BC17B8A-13C4-4675-BC72-958AC2DF6336}" srcOrd="2" destOrd="0" presId="urn:microsoft.com/office/officeart/2005/8/layout/cycle6"/>
    <dgm:cxn modelId="{1E28BD9C-0ECA-4A0C-9AEC-7AB3651A54E2}" type="presParOf" srcId="{BE9E93B8-7B2F-4E66-A37D-4E480D0ECD01}" destId="{444E7AD8-7CA2-4D7C-A3BE-24471756E99F}" srcOrd="3" destOrd="0" presId="urn:microsoft.com/office/officeart/2005/8/layout/cycle6"/>
    <dgm:cxn modelId="{554F6CC1-E639-4220-A519-6D5C8FA417BE}" type="presParOf" srcId="{BE9E93B8-7B2F-4E66-A37D-4E480D0ECD01}" destId="{4B3E16E8-31F6-441B-93A7-F332D2D080EA}" srcOrd="4" destOrd="0" presId="urn:microsoft.com/office/officeart/2005/8/layout/cycle6"/>
    <dgm:cxn modelId="{24AF1681-CE99-40CB-9DC1-268C88C514C1}" type="presParOf" srcId="{BE9E93B8-7B2F-4E66-A37D-4E480D0ECD01}" destId="{92B8BE66-FB4D-495F-91C5-F359DEAECC16}" srcOrd="5" destOrd="0" presId="urn:microsoft.com/office/officeart/2005/8/layout/cycle6"/>
    <dgm:cxn modelId="{91912E2E-1FF8-424F-885A-1FBD7448B776}" type="presParOf" srcId="{BE9E93B8-7B2F-4E66-A37D-4E480D0ECD01}" destId="{4F3EED0C-1DB3-4006-A6EA-199F661100B2}" srcOrd="6" destOrd="0" presId="urn:microsoft.com/office/officeart/2005/8/layout/cycle6"/>
    <dgm:cxn modelId="{E59D3C78-E4E6-4989-90AC-5D8043B5EAF7}" type="presParOf" srcId="{BE9E93B8-7B2F-4E66-A37D-4E480D0ECD01}" destId="{600A1242-2DAA-4773-AB81-365A90C40972}" srcOrd="7" destOrd="0" presId="urn:microsoft.com/office/officeart/2005/8/layout/cycle6"/>
    <dgm:cxn modelId="{FF2C0438-DFD0-4FA1-BB0B-CBF1BEE4033D}" type="presParOf" srcId="{BE9E93B8-7B2F-4E66-A37D-4E480D0ECD01}" destId="{1936A09F-F10F-48E7-A2ED-2B4A45E21618}" srcOrd="8" destOrd="0" presId="urn:microsoft.com/office/officeart/2005/8/layout/cycle6"/>
    <dgm:cxn modelId="{94425EAC-A012-41F8-B15D-6D963CF77927}" type="presParOf" srcId="{BE9E93B8-7B2F-4E66-A37D-4E480D0ECD01}" destId="{36CED4A4-0BD4-47A9-B716-9A9234EBFA3E}" srcOrd="9" destOrd="0" presId="urn:microsoft.com/office/officeart/2005/8/layout/cycle6"/>
    <dgm:cxn modelId="{034D76DB-6C82-4287-989F-3A33BF1EA261}" type="presParOf" srcId="{BE9E93B8-7B2F-4E66-A37D-4E480D0ECD01}" destId="{9AFFEF77-210C-4B5D-8E2A-6F5FA20560FE}" srcOrd="10" destOrd="0" presId="urn:microsoft.com/office/officeart/2005/8/layout/cycle6"/>
    <dgm:cxn modelId="{83A168FB-EDC1-4ED9-B771-FFFEB7C42488}" type="presParOf" srcId="{BE9E93B8-7B2F-4E66-A37D-4E480D0ECD01}" destId="{04178152-55EE-49C2-BBBE-19FFB29E677A}" srcOrd="11" destOrd="0" presId="urn:microsoft.com/office/officeart/2005/8/layout/cycle6"/>
    <dgm:cxn modelId="{73301D82-E67E-48F8-9C8F-9A4FAA082055}" type="presParOf" srcId="{BE9E93B8-7B2F-4E66-A37D-4E480D0ECD01}" destId="{0799AF31-F92A-4A6B-A85A-CDDCF4243A60}" srcOrd="12" destOrd="0" presId="urn:microsoft.com/office/officeart/2005/8/layout/cycle6"/>
    <dgm:cxn modelId="{86D35805-5506-4D4E-AAF7-241C1B01FFC6}" type="presParOf" srcId="{BE9E93B8-7B2F-4E66-A37D-4E480D0ECD01}" destId="{93804403-5F36-4F8F-9C60-D3763252E92D}" srcOrd="13" destOrd="0" presId="urn:microsoft.com/office/officeart/2005/8/layout/cycle6"/>
    <dgm:cxn modelId="{F74BCCDC-C88C-40F4-B268-BA0875E64E44}" type="presParOf" srcId="{BE9E93B8-7B2F-4E66-A37D-4E480D0ECD01}" destId="{834D7167-EA28-44BB-B671-7CC17CD4B37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A3157-DFFF-41C4-9319-14281C43798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EAF3CE-95DC-4E64-8C4D-477DA65CB768}">
      <dgm:prSet phldrT="[טקסט]" custT="1"/>
      <dgm:spPr/>
      <dgm:t>
        <a:bodyPr/>
        <a:lstStyle/>
        <a:p>
          <a:pPr rtl="1"/>
          <a:r>
            <a:rPr lang="he-IL" sz="3200" dirty="0"/>
            <a:t>הבורגנות- מעמד </a:t>
          </a:r>
          <a:br>
            <a:rPr lang="en-US" sz="3200" dirty="0"/>
          </a:br>
          <a:r>
            <a:rPr lang="he-IL" sz="3200" dirty="0"/>
            <a:t>הביניים</a:t>
          </a:r>
        </a:p>
      </dgm:t>
    </dgm:pt>
    <dgm:pt modelId="{0F4EAE84-BF72-409D-B80B-9EEDC8BE472E}" type="parTrans" cxnId="{A92F1C8F-A890-45E4-8A78-F0CA96FA3337}">
      <dgm:prSet/>
      <dgm:spPr/>
      <dgm:t>
        <a:bodyPr/>
        <a:lstStyle/>
        <a:p>
          <a:pPr rtl="1"/>
          <a:endParaRPr lang="he-IL"/>
        </a:p>
      </dgm:t>
    </dgm:pt>
    <dgm:pt modelId="{A734513C-9C58-47F0-AB9B-222E87A8DDF6}" type="sibTrans" cxnId="{A92F1C8F-A890-45E4-8A78-F0CA96FA3337}">
      <dgm:prSet/>
      <dgm:spPr/>
      <dgm:t>
        <a:bodyPr/>
        <a:lstStyle/>
        <a:p>
          <a:pPr rtl="1"/>
          <a:endParaRPr lang="he-IL"/>
        </a:p>
      </dgm:t>
    </dgm:pt>
    <dgm:pt modelId="{D6B49134-A6BA-4A84-AE70-C8730E9FE213}">
      <dgm:prSet phldrT="[טקסט]" custT="1"/>
      <dgm:spPr/>
      <dgm:t>
        <a:bodyPr/>
        <a:lstStyle/>
        <a:p>
          <a:pPr rtl="1"/>
          <a:r>
            <a:rPr lang="he-IL" sz="4400" dirty="0"/>
            <a:t>הפועלים- הפרולטריון</a:t>
          </a:r>
        </a:p>
      </dgm:t>
    </dgm:pt>
    <dgm:pt modelId="{52242BEB-7645-4786-92E8-A08E92606C1F}" type="parTrans" cxnId="{2ADF37B5-3BBE-4D2B-95AD-FEDD800D376F}">
      <dgm:prSet/>
      <dgm:spPr/>
      <dgm:t>
        <a:bodyPr/>
        <a:lstStyle/>
        <a:p>
          <a:pPr rtl="1"/>
          <a:endParaRPr lang="he-IL"/>
        </a:p>
      </dgm:t>
    </dgm:pt>
    <dgm:pt modelId="{C8F10661-6B96-4609-B162-E4E1E46745F4}" type="sibTrans" cxnId="{2ADF37B5-3BBE-4D2B-95AD-FEDD800D376F}">
      <dgm:prSet/>
      <dgm:spPr/>
      <dgm:t>
        <a:bodyPr/>
        <a:lstStyle/>
        <a:p>
          <a:pPr rtl="1"/>
          <a:endParaRPr lang="he-IL"/>
        </a:p>
      </dgm:t>
    </dgm:pt>
    <dgm:pt modelId="{24A1EF32-34FB-40D5-92DA-0589DC65A682}" type="pres">
      <dgm:prSet presAssocID="{BD7A3157-DFFF-41C4-9319-14281C437988}" presName="Name0" presStyleCnt="0">
        <dgm:presLayoutVars>
          <dgm:dir/>
          <dgm:animLvl val="lvl"/>
          <dgm:resizeHandles val="exact"/>
        </dgm:presLayoutVars>
      </dgm:prSet>
      <dgm:spPr/>
    </dgm:pt>
    <dgm:pt modelId="{02BDCE04-6B0A-4938-8C2A-B92C206D40DA}" type="pres">
      <dgm:prSet presAssocID="{41EAF3CE-95DC-4E64-8C4D-477DA65CB768}" presName="Name8" presStyleCnt="0"/>
      <dgm:spPr/>
    </dgm:pt>
    <dgm:pt modelId="{3BDF3BCE-9759-4E76-B33C-8150A6D560E7}" type="pres">
      <dgm:prSet presAssocID="{41EAF3CE-95DC-4E64-8C4D-477DA65CB768}" presName="level" presStyleLbl="node1" presStyleIdx="0" presStyleCnt="2">
        <dgm:presLayoutVars>
          <dgm:chMax val="1"/>
          <dgm:bulletEnabled val="1"/>
        </dgm:presLayoutVars>
      </dgm:prSet>
      <dgm:spPr/>
    </dgm:pt>
    <dgm:pt modelId="{43CB3003-EE76-48B4-85CA-25220D434D8E}" type="pres">
      <dgm:prSet presAssocID="{41EAF3CE-95DC-4E64-8C4D-477DA65CB76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C1A246-24B1-4A33-B635-BC4CF41D2DCA}" type="pres">
      <dgm:prSet presAssocID="{D6B49134-A6BA-4A84-AE70-C8730E9FE213}" presName="Name8" presStyleCnt="0"/>
      <dgm:spPr/>
    </dgm:pt>
    <dgm:pt modelId="{C19A8810-2056-46C5-AA49-5CF35CAAA420}" type="pres">
      <dgm:prSet presAssocID="{D6B49134-A6BA-4A84-AE70-C8730E9FE213}" presName="level" presStyleLbl="node1" presStyleIdx="1" presStyleCnt="2" custLinFactNeighborX="6028" custLinFactNeighborY="0">
        <dgm:presLayoutVars>
          <dgm:chMax val="1"/>
          <dgm:bulletEnabled val="1"/>
        </dgm:presLayoutVars>
      </dgm:prSet>
      <dgm:spPr/>
    </dgm:pt>
    <dgm:pt modelId="{4E9AF0F0-7C58-4098-B2B6-02B3A7189F81}" type="pres">
      <dgm:prSet presAssocID="{D6B49134-A6BA-4A84-AE70-C8730E9FE21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0118C20-59E6-412D-8C4D-6D7D5DB26D0A}" type="presOf" srcId="{D6B49134-A6BA-4A84-AE70-C8730E9FE213}" destId="{C19A8810-2056-46C5-AA49-5CF35CAAA420}" srcOrd="0" destOrd="0" presId="urn:microsoft.com/office/officeart/2005/8/layout/pyramid1"/>
    <dgm:cxn modelId="{5C22AD7F-0793-45F4-927A-C8BF10162E6E}" type="presOf" srcId="{D6B49134-A6BA-4A84-AE70-C8730E9FE213}" destId="{4E9AF0F0-7C58-4098-B2B6-02B3A7189F81}" srcOrd="1" destOrd="0" presId="urn:microsoft.com/office/officeart/2005/8/layout/pyramid1"/>
    <dgm:cxn modelId="{A92F1C8F-A890-45E4-8A78-F0CA96FA3337}" srcId="{BD7A3157-DFFF-41C4-9319-14281C437988}" destId="{41EAF3CE-95DC-4E64-8C4D-477DA65CB768}" srcOrd="0" destOrd="0" parTransId="{0F4EAE84-BF72-409D-B80B-9EEDC8BE472E}" sibTransId="{A734513C-9C58-47F0-AB9B-222E87A8DDF6}"/>
    <dgm:cxn modelId="{A90A64A9-DAE6-4C7C-B4CA-682DD579E8EA}" type="presOf" srcId="{BD7A3157-DFFF-41C4-9319-14281C437988}" destId="{24A1EF32-34FB-40D5-92DA-0589DC65A682}" srcOrd="0" destOrd="0" presId="urn:microsoft.com/office/officeart/2005/8/layout/pyramid1"/>
    <dgm:cxn modelId="{2ADF37B5-3BBE-4D2B-95AD-FEDD800D376F}" srcId="{BD7A3157-DFFF-41C4-9319-14281C437988}" destId="{D6B49134-A6BA-4A84-AE70-C8730E9FE213}" srcOrd="1" destOrd="0" parTransId="{52242BEB-7645-4786-92E8-A08E92606C1F}" sibTransId="{C8F10661-6B96-4609-B162-E4E1E46745F4}"/>
    <dgm:cxn modelId="{6D8F01BF-13C9-4E88-AD0E-F6797934A8F5}" type="presOf" srcId="{41EAF3CE-95DC-4E64-8C4D-477DA65CB768}" destId="{3BDF3BCE-9759-4E76-B33C-8150A6D560E7}" srcOrd="0" destOrd="0" presId="urn:microsoft.com/office/officeart/2005/8/layout/pyramid1"/>
    <dgm:cxn modelId="{3D284EC4-8F66-4B1A-B2F5-F6D6864DE391}" type="presOf" srcId="{41EAF3CE-95DC-4E64-8C4D-477DA65CB768}" destId="{43CB3003-EE76-48B4-85CA-25220D434D8E}" srcOrd="1" destOrd="0" presId="urn:microsoft.com/office/officeart/2005/8/layout/pyramid1"/>
    <dgm:cxn modelId="{358CBC3A-C69C-4AC0-9AF0-6F0A67A33837}" type="presParOf" srcId="{24A1EF32-34FB-40D5-92DA-0589DC65A682}" destId="{02BDCE04-6B0A-4938-8C2A-B92C206D40DA}" srcOrd="0" destOrd="0" presId="urn:microsoft.com/office/officeart/2005/8/layout/pyramid1"/>
    <dgm:cxn modelId="{9707444F-047B-4178-BBA1-019322D74453}" type="presParOf" srcId="{02BDCE04-6B0A-4938-8C2A-B92C206D40DA}" destId="{3BDF3BCE-9759-4E76-B33C-8150A6D560E7}" srcOrd="0" destOrd="0" presId="urn:microsoft.com/office/officeart/2005/8/layout/pyramid1"/>
    <dgm:cxn modelId="{522303DC-391A-48D1-A803-DDED2F889106}" type="presParOf" srcId="{02BDCE04-6B0A-4938-8C2A-B92C206D40DA}" destId="{43CB3003-EE76-48B4-85CA-25220D434D8E}" srcOrd="1" destOrd="0" presId="urn:microsoft.com/office/officeart/2005/8/layout/pyramid1"/>
    <dgm:cxn modelId="{1FCB9648-C08D-4C26-8D0B-7D4C3184877D}" type="presParOf" srcId="{24A1EF32-34FB-40D5-92DA-0589DC65A682}" destId="{84C1A246-24B1-4A33-B635-BC4CF41D2DCA}" srcOrd="1" destOrd="0" presId="urn:microsoft.com/office/officeart/2005/8/layout/pyramid1"/>
    <dgm:cxn modelId="{118FBF4C-0B4E-46C3-BE1F-4A9E4726ADDA}" type="presParOf" srcId="{84C1A246-24B1-4A33-B635-BC4CF41D2DCA}" destId="{C19A8810-2056-46C5-AA49-5CF35CAAA420}" srcOrd="0" destOrd="0" presId="urn:microsoft.com/office/officeart/2005/8/layout/pyramid1"/>
    <dgm:cxn modelId="{B0F1B914-FA99-4114-BFAC-9B289BF83F0E}" type="presParOf" srcId="{84C1A246-24B1-4A33-B635-BC4CF41D2DCA}" destId="{4E9AF0F0-7C58-4098-B2B6-02B3A7189F8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8CD6E-6D17-4836-BA9E-E765CAEDEA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9A17F52-A79A-4B34-A182-64BA7EB8EDC7}">
      <dgm:prSet phldrT="[טקסט]"/>
      <dgm:spPr/>
      <dgm:t>
        <a:bodyPr/>
        <a:lstStyle/>
        <a:p>
          <a:pPr rtl="1"/>
          <a:r>
            <a:rPr lang="he-IL" dirty="0"/>
            <a:t>התיאטרון האפי המחאתי</a:t>
          </a:r>
        </a:p>
      </dgm:t>
    </dgm:pt>
    <dgm:pt modelId="{BE25B715-5F2D-4D51-9B16-C72D25B7629F}" type="parTrans" cxnId="{60139546-B433-49F5-9999-F5D3A4794814}">
      <dgm:prSet/>
      <dgm:spPr/>
      <dgm:t>
        <a:bodyPr/>
        <a:lstStyle/>
        <a:p>
          <a:pPr rtl="1"/>
          <a:endParaRPr lang="he-IL"/>
        </a:p>
      </dgm:t>
    </dgm:pt>
    <dgm:pt modelId="{F11E5762-B3B5-495F-BA6E-E33EE35B510F}" type="sibTrans" cxnId="{60139546-B433-49F5-9999-F5D3A4794814}">
      <dgm:prSet/>
      <dgm:spPr/>
      <dgm:t>
        <a:bodyPr/>
        <a:lstStyle/>
        <a:p>
          <a:pPr rtl="1"/>
          <a:endParaRPr lang="he-IL"/>
        </a:p>
      </dgm:t>
    </dgm:pt>
    <dgm:pt modelId="{765CF81D-C692-4B1B-9B53-38B9958D472D}">
      <dgm:prSet phldrT="[טקסט]"/>
      <dgm:spPr/>
      <dgm:t>
        <a:bodyPr/>
        <a:lstStyle/>
        <a:p>
          <a:pPr rtl="1"/>
          <a:r>
            <a:rPr lang="he-IL" dirty="0"/>
            <a:t>עושה שימוש בניכור הקפיטליסטי</a:t>
          </a:r>
        </a:p>
      </dgm:t>
    </dgm:pt>
    <dgm:pt modelId="{2C68A1E4-AE57-483F-81D4-F33B410FD845}" type="parTrans" cxnId="{2874A0EC-6459-43EE-A06E-2AC030D56A0B}">
      <dgm:prSet/>
      <dgm:spPr/>
      <dgm:t>
        <a:bodyPr/>
        <a:lstStyle/>
        <a:p>
          <a:pPr rtl="1"/>
          <a:endParaRPr lang="he-IL"/>
        </a:p>
      </dgm:t>
    </dgm:pt>
    <dgm:pt modelId="{2331F1C8-A146-4A33-830F-3347839F900D}" type="sibTrans" cxnId="{2874A0EC-6459-43EE-A06E-2AC030D56A0B}">
      <dgm:prSet/>
      <dgm:spPr/>
      <dgm:t>
        <a:bodyPr/>
        <a:lstStyle/>
        <a:p>
          <a:pPr rtl="1"/>
          <a:endParaRPr lang="he-IL"/>
        </a:p>
      </dgm:t>
    </dgm:pt>
    <dgm:pt modelId="{0FC67319-74ED-4156-BD92-2FBBE67275DE}">
      <dgm:prSet phldrT="[טקסט]"/>
      <dgm:spPr/>
      <dgm:t>
        <a:bodyPr/>
        <a:lstStyle/>
        <a:p>
          <a:pPr rtl="1"/>
          <a:r>
            <a:rPr lang="he-IL" dirty="0"/>
            <a:t>כדי להציף עוולות בחברה</a:t>
          </a:r>
        </a:p>
      </dgm:t>
    </dgm:pt>
    <dgm:pt modelId="{EC962A32-5596-4EB4-A33E-7419C6307434}" type="parTrans" cxnId="{10E21951-02E6-4FD0-857C-FEF015AC2B6D}">
      <dgm:prSet/>
      <dgm:spPr/>
      <dgm:t>
        <a:bodyPr/>
        <a:lstStyle/>
        <a:p>
          <a:pPr rtl="1"/>
          <a:endParaRPr lang="he-IL"/>
        </a:p>
      </dgm:t>
    </dgm:pt>
    <dgm:pt modelId="{6C5270EB-F219-4062-888C-A020B38F7196}" type="sibTrans" cxnId="{10E21951-02E6-4FD0-857C-FEF015AC2B6D}">
      <dgm:prSet/>
      <dgm:spPr/>
      <dgm:t>
        <a:bodyPr/>
        <a:lstStyle/>
        <a:p>
          <a:pPr rtl="1"/>
          <a:endParaRPr lang="he-IL"/>
        </a:p>
      </dgm:t>
    </dgm:pt>
    <dgm:pt modelId="{E865CD55-CE58-46A4-BE8B-4E00BA9EB5A9}">
      <dgm:prSet phldrT="[טקסט]"/>
      <dgm:spPr/>
      <dgm:t>
        <a:bodyPr/>
        <a:lstStyle/>
        <a:p>
          <a:pPr rtl="1"/>
          <a:r>
            <a:rPr lang="he-IL" dirty="0"/>
            <a:t>המרקסיזם</a:t>
          </a:r>
        </a:p>
      </dgm:t>
    </dgm:pt>
    <dgm:pt modelId="{6A2E766C-F687-4E32-A9DF-9329C5D8D572}" type="parTrans" cxnId="{0FFE901D-55EF-405E-99D5-68FC8F5D4F0A}">
      <dgm:prSet/>
      <dgm:spPr/>
      <dgm:t>
        <a:bodyPr/>
        <a:lstStyle/>
        <a:p>
          <a:pPr rtl="1"/>
          <a:endParaRPr lang="he-IL"/>
        </a:p>
      </dgm:t>
    </dgm:pt>
    <dgm:pt modelId="{07E66120-7376-491F-9812-EED982C32ECA}" type="sibTrans" cxnId="{0FFE901D-55EF-405E-99D5-68FC8F5D4F0A}">
      <dgm:prSet/>
      <dgm:spPr/>
      <dgm:t>
        <a:bodyPr/>
        <a:lstStyle/>
        <a:p>
          <a:pPr rtl="1"/>
          <a:endParaRPr lang="he-IL"/>
        </a:p>
      </dgm:t>
    </dgm:pt>
    <dgm:pt modelId="{8C0BCBEF-2153-4E61-ADCE-10EDB95E3B92}">
      <dgm:prSet phldrT="[טקסט]"/>
      <dgm:spPr/>
      <dgm:t>
        <a:bodyPr/>
        <a:lstStyle/>
        <a:p>
          <a:pPr rtl="1"/>
          <a:r>
            <a:rPr lang="he-IL" dirty="0"/>
            <a:t>שוויון מעמדי</a:t>
          </a:r>
        </a:p>
      </dgm:t>
    </dgm:pt>
    <dgm:pt modelId="{8DDA2513-2F53-4477-A163-CCCC3E5F7739}" type="parTrans" cxnId="{7D5CDDB7-0DDF-4277-A212-8AF12A6A5142}">
      <dgm:prSet/>
      <dgm:spPr/>
      <dgm:t>
        <a:bodyPr/>
        <a:lstStyle/>
        <a:p>
          <a:pPr rtl="1"/>
          <a:endParaRPr lang="he-IL"/>
        </a:p>
      </dgm:t>
    </dgm:pt>
    <dgm:pt modelId="{953B6008-0923-4D37-AC85-5CDAE5090C98}" type="sibTrans" cxnId="{7D5CDDB7-0DDF-4277-A212-8AF12A6A5142}">
      <dgm:prSet/>
      <dgm:spPr/>
      <dgm:t>
        <a:bodyPr/>
        <a:lstStyle/>
        <a:p>
          <a:pPr rtl="1"/>
          <a:endParaRPr lang="he-IL"/>
        </a:p>
      </dgm:t>
    </dgm:pt>
    <dgm:pt modelId="{BDDC7F91-1163-4C1C-99CE-4BE1518DFB75}">
      <dgm:prSet phldrT="[טקסט]"/>
      <dgm:spPr/>
      <dgm:t>
        <a:bodyPr/>
        <a:lstStyle/>
        <a:p>
          <a:pPr rtl="1"/>
          <a:r>
            <a:rPr lang="he-IL" dirty="0"/>
            <a:t>חיי שיתוף ואחווה</a:t>
          </a:r>
        </a:p>
      </dgm:t>
    </dgm:pt>
    <dgm:pt modelId="{CE4FFE8B-1AE7-4408-AB62-B49AB5A487B0}" type="parTrans" cxnId="{68E85126-ABFE-494B-BB22-E116914C4559}">
      <dgm:prSet/>
      <dgm:spPr/>
      <dgm:t>
        <a:bodyPr/>
        <a:lstStyle/>
        <a:p>
          <a:pPr rtl="1"/>
          <a:endParaRPr lang="he-IL"/>
        </a:p>
      </dgm:t>
    </dgm:pt>
    <dgm:pt modelId="{1508138E-8BE1-42C5-B00B-783B9E70B4D9}" type="sibTrans" cxnId="{68E85126-ABFE-494B-BB22-E116914C4559}">
      <dgm:prSet/>
      <dgm:spPr/>
      <dgm:t>
        <a:bodyPr/>
        <a:lstStyle/>
        <a:p>
          <a:pPr rtl="1"/>
          <a:endParaRPr lang="he-IL"/>
        </a:p>
      </dgm:t>
    </dgm:pt>
    <dgm:pt modelId="{3BD505DF-6810-48F0-B71F-2BB78DB148EF}">
      <dgm:prSet phldrT="[טקסט]"/>
      <dgm:spPr/>
      <dgm:t>
        <a:bodyPr/>
        <a:lstStyle/>
        <a:p>
          <a:pPr rtl="1"/>
          <a:r>
            <a:rPr lang="he-IL" dirty="0"/>
            <a:t>הקפיטליזם</a:t>
          </a:r>
        </a:p>
      </dgm:t>
    </dgm:pt>
    <dgm:pt modelId="{AE9B2F9E-4484-4072-909A-6CD19C3C83C0}" type="parTrans" cxnId="{26F772E9-E7ED-4A7B-9321-8A1FDC182FC6}">
      <dgm:prSet/>
      <dgm:spPr/>
      <dgm:t>
        <a:bodyPr/>
        <a:lstStyle/>
        <a:p>
          <a:pPr rtl="1"/>
          <a:endParaRPr lang="he-IL"/>
        </a:p>
      </dgm:t>
    </dgm:pt>
    <dgm:pt modelId="{F670F5BF-B081-4D9D-8C8F-974AECE60CE0}" type="sibTrans" cxnId="{26F772E9-E7ED-4A7B-9321-8A1FDC182FC6}">
      <dgm:prSet/>
      <dgm:spPr/>
      <dgm:t>
        <a:bodyPr/>
        <a:lstStyle/>
        <a:p>
          <a:pPr rtl="1"/>
          <a:endParaRPr lang="he-IL"/>
        </a:p>
      </dgm:t>
    </dgm:pt>
    <dgm:pt modelId="{A8067389-ACFA-47DB-B253-6A4E7B610B94}">
      <dgm:prSet phldrT="[טקסט]"/>
      <dgm:spPr/>
      <dgm:t>
        <a:bodyPr/>
        <a:lstStyle/>
        <a:p>
          <a:pPr rtl="1"/>
          <a:r>
            <a:rPr lang="he-IL" dirty="0"/>
            <a:t>החומר הוא ערך עליון</a:t>
          </a:r>
        </a:p>
      </dgm:t>
    </dgm:pt>
    <dgm:pt modelId="{EAEF674A-D381-4FE5-B412-6D20988026C7}" type="parTrans" cxnId="{F349C42E-08D7-41DF-8E52-A13E0113B42E}">
      <dgm:prSet/>
      <dgm:spPr/>
      <dgm:t>
        <a:bodyPr/>
        <a:lstStyle/>
        <a:p>
          <a:pPr rtl="1"/>
          <a:endParaRPr lang="he-IL"/>
        </a:p>
      </dgm:t>
    </dgm:pt>
    <dgm:pt modelId="{CC4EE6B5-FBF2-4670-A8A3-3AB7F248B8F2}" type="sibTrans" cxnId="{F349C42E-08D7-41DF-8E52-A13E0113B42E}">
      <dgm:prSet/>
      <dgm:spPr/>
      <dgm:t>
        <a:bodyPr/>
        <a:lstStyle/>
        <a:p>
          <a:pPr rtl="1"/>
          <a:endParaRPr lang="he-IL"/>
        </a:p>
      </dgm:t>
    </dgm:pt>
    <dgm:pt modelId="{5E88156C-D76F-407C-ADB1-8D05062DACC1}">
      <dgm:prSet phldrT="[טקסט]"/>
      <dgm:spPr/>
      <dgm:t>
        <a:bodyPr/>
        <a:lstStyle/>
        <a:p>
          <a:pPr rtl="1"/>
          <a:r>
            <a:rPr lang="he-IL" dirty="0"/>
            <a:t>יוצר ניכור בין בני אדם</a:t>
          </a:r>
        </a:p>
      </dgm:t>
    </dgm:pt>
    <dgm:pt modelId="{D6C491E1-1604-432E-A1B3-1763399EBCB4}" type="parTrans" cxnId="{42411D75-7048-4DA0-BA69-644BA21CFE8B}">
      <dgm:prSet/>
      <dgm:spPr/>
      <dgm:t>
        <a:bodyPr/>
        <a:lstStyle/>
        <a:p>
          <a:pPr rtl="1"/>
          <a:endParaRPr lang="he-IL"/>
        </a:p>
      </dgm:t>
    </dgm:pt>
    <dgm:pt modelId="{4636E8F7-C05A-479A-8ECC-2F419197D358}" type="sibTrans" cxnId="{42411D75-7048-4DA0-BA69-644BA21CFE8B}">
      <dgm:prSet/>
      <dgm:spPr/>
      <dgm:t>
        <a:bodyPr/>
        <a:lstStyle/>
        <a:p>
          <a:pPr rtl="1"/>
          <a:endParaRPr lang="he-IL"/>
        </a:p>
      </dgm:t>
    </dgm:pt>
    <dgm:pt modelId="{16221426-7C0A-403E-9736-87F30C0CAC93}">
      <dgm:prSet phldrT="[טקסט]"/>
      <dgm:spPr/>
      <dgm:t>
        <a:bodyPr/>
        <a:lstStyle/>
        <a:p>
          <a:pPr rtl="1"/>
          <a:r>
            <a:rPr lang="he-IL" dirty="0"/>
            <a:t>שואף לעורר את הצופים לפעולה</a:t>
          </a:r>
        </a:p>
      </dgm:t>
    </dgm:pt>
    <dgm:pt modelId="{AE8140CE-1BFC-41F9-BDF1-CD5C9C4E9FCC}" type="parTrans" cxnId="{466FC383-21F3-49C4-B1E9-F60917AF9CA1}">
      <dgm:prSet/>
      <dgm:spPr/>
      <dgm:t>
        <a:bodyPr/>
        <a:lstStyle/>
        <a:p>
          <a:pPr rtl="1"/>
          <a:endParaRPr lang="he-IL"/>
        </a:p>
      </dgm:t>
    </dgm:pt>
    <dgm:pt modelId="{840B50DF-E83B-4228-8E99-899CDCD5E4D5}" type="sibTrans" cxnId="{466FC383-21F3-49C4-B1E9-F60917AF9CA1}">
      <dgm:prSet/>
      <dgm:spPr/>
      <dgm:t>
        <a:bodyPr/>
        <a:lstStyle/>
        <a:p>
          <a:pPr rtl="1"/>
          <a:endParaRPr lang="he-IL"/>
        </a:p>
      </dgm:t>
    </dgm:pt>
    <dgm:pt modelId="{28190B24-1264-46B2-A6FB-9EBDD129CE23}" type="pres">
      <dgm:prSet presAssocID="{76F8CD6E-6D17-4836-BA9E-E765CAEDEA88}" presName="Name0" presStyleCnt="0">
        <dgm:presLayoutVars>
          <dgm:dir/>
          <dgm:animLvl val="lvl"/>
          <dgm:resizeHandles val="exact"/>
        </dgm:presLayoutVars>
      </dgm:prSet>
      <dgm:spPr/>
    </dgm:pt>
    <dgm:pt modelId="{4C1C55E8-AA93-4ACD-B608-A463A3E64DF1}" type="pres">
      <dgm:prSet presAssocID="{B9A17F52-A79A-4B34-A182-64BA7EB8EDC7}" presName="composite" presStyleCnt="0"/>
      <dgm:spPr/>
    </dgm:pt>
    <dgm:pt modelId="{A98237F3-DFF8-4977-A647-F06243F7F7CA}" type="pres">
      <dgm:prSet presAssocID="{B9A17F52-A79A-4B34-A182-64BA7EB8ED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2D45107-33AF-4A8C-81BF-F07650DAC0A6}" type="pres">
      <dgm:prSet presAssocID="{B9A17F52-A79A-4B34-A182-64BA7EB8EDC7}" presName="desTx" presStyleLbl="alignAccFollowNode1" presStyleIdx="0" presStyleCnt="3">
        <dgm:presLayoutVars>
          <dgm:bulletEnabled val="1"/>
        </dgm:presLayoutVars>
      </dgm:prSet>
      <dgm:spPr/>
    </dgm:pt>
    <dgm:pt modelId="{DB5C397E-56D0-4C04-AE9D-CF399C4F63E5}" type="pres">
      <dgm:prSet presAssocID="{F11E5762-B3B5-495F-BA6E-E33EE35B510F}" presName="space" presStyleCnt="0"/>
      <dgm:spPr/>
    </dgm:pt>
    <dgm:pt modelId="{D525421D-E5F0-424F-8AB8-7271784FAB26}" type="pres">
      <dgm:prSet presAssocID="{E865CD55-CE58-46A4-BE8B-4E00BA9EB5A9}" presName="composite" presStyleCnt="0"/>
      <dgm:spPr/>
    </dgm:pt>
    <dgm:pt modelId="{8671C95F-EC49-4B53-B262-731A99572FBC}" type="pres">
      <dgm:prSet presAssocID="{E865CD55-CE58-46A4-BE8B-4E00BA9EB5A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D47221-E213-4C30-921D-B808550196D5}" type="pres">
      <dgm:prSet presAssocID="{E865CD55-CE58-46A4-BE8B-4E00BA9EB5A9}" presName="desTx" presStyleLbl="alignAccFollowNode1" presStyleIdx="1" presStyleCnt="3">
        <dgm:presLayoutVars>
          <dgm:bulletEnabled val="1"/>
        </dgm:presLayoutVars>
      </dgm:prSet>
      <dgm:spPr/>
    </dgm:pt>
    <dgm:pt modelId="{DB2E6C81-97BE-4BDF-82A3-47595462F326}" type="pres">
      <dgm:prSet presAssocID="{07E66120-7376-491F-9812-EED982C32ECA}" presName="space" presStyleCnt="0"/>
      <dgm:spPr/>
    </dgm:pt>
    <dgm:pt modelId="{A32FCF13-39E5-4814-B982-89D4D16D3FEE}" type="pres">
      <dgm:prSet presAssocID="{3BD505DF-6810-48F0-B71F-2BB78DB148EF}" presName="composite" presStyleCnt="0"/>
      <dgm:spPr/>
    </dgm:pt>
    <dgm:pt modelId="{2E4D83C6-A32B-4502-8F61-C0CD26137B7E}" type="pres">
      <dgm:prSet presAssocID="{3BD505DF-6810-48F0-B71F-2BB78DB148E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53330DD-82A7-4E2C-B427-C750296800B8}" type="pres">
      <dgm:prSet presAssocID="{3BD505DF-6810-48F0-B71F-2BB78DB148E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FFE901D-55EF-405E-99D5-68FC8F5D4F0A}" srcId="{76F8CD6E-6D17-4836-BA9E-E765CAEDEA88}" destId="{E865CD55-CE58-46A4-BE8B-4E00BA9EB5A9}" srcOrd="1" destOrd="0" parTransId="{6A2E766C-F687-4E32-A9DF-9329C5D8D572}" sibTransId="{07E66120-7376-491F-9812-EED982C32ECA}"/>
    <dgm:cxn modelId="{68E85126-ABFE-494B-BB22-E116914C4559}" srcId="{E865CD55-CE58-46A4-BE8B-4E00BA9EB5A9}" destId="{BDDC7F91-1163-4C1C-99CE-4BE1518DFB75}" srcOrd="1" destOrd="0" parTransId="{CE4FFE8B-1AE7-4408-AB62-B49AB5A487B0}" sibTransId="{1508138E-8BE1-42C5-B00B-783B9E70B4D9}"/>
    <dgm:cxn modelId="{4C982027-9E65-416C-99BE-DD0232380F50}" type="presOf" srcId="{765CF81D-C692-4B1B-9B53-38B9958D472D}" destId="{D2D45107-33AF-4A8C-81BF-F07650DAC0A6}" srcOrd="0" destOrd="0" presId="urn:microsoft.com/office/officeart/2005/8/layout/hList1"/>
    <dgm:cxn modelId="{F349C42E-08D7-41DF-8E52-A13E0113B42E}" srcId="{3BD505DF-6810-48F0-B71F-2BB78DB148EF}" destId="{A8067389-ACFA-47DB-B253-6A4E7B610B94}" srcOrd="0" destOrd="0" parTransId="{EAEF674A-D381-4FE5-B412-6D20988026C7}" sibTransId="{CC4EE6B5-FBF2-4670-A8A3-3AB7F248B8F2}"/>
    <dgm:cxn modelId="{81D0EE5F-77EA-4B1A-9AD0-273828239EF5}" type="presOf" srcId="{0FC67319-74ED-4156-BD92-2FBBE67275DE}" destId="{D2D45107-33AF-4A8C-81BF-F07650DAC0A6}" srcOrd="0" destOrd="1" presId="urn:microsoft.com/office/officeart/2005/8/layout/hList1"/>
    <dgm:cxn modelId="{60139546-B433-49F5-9999-F5D3A4794814}" srcId="{76F8CD6E-6D17-4836-BA9E-E765CAEDEA88}" destId="{B9A17F52-A79A-4B34-A182-64BA7EB8EDC7}" srcOrd="0" destOrd="0" parTransId="{BE25B715-5F2D-4D51-9B16-C72D25B7629F}" sibTransId="{F11E5762-B3B5-495F-BA6E-E33EE35B510F}"/>
    <dgm:cxn modelId="{10E21951-02E6-4FD0-857C-FEF015AC2B6D}" srcId="{B9A17F52-A79A-4B34-A182-64BA7EB8EDC7}" destId="{0FC67319-74ED-4156-BD92-2FBBE67275DE}" srcOrd="1" destOrd="0" parTransId="{EC962A32-5596-4EB4-A33E-7419C6307434}" sibTransId="{6C5270EB-F219-4062-888C-A020B38F7196}"/>
    <dgm:cxn modelId="{42411D75-7048-4DA0-BA69-644BA21CFE8B}" srcId="{3BD505DF-6810-48F0-B71F-2BB78DB148EF}" destId="{5E88156C-D76F-407C-ADB1-8D05062DACC1}" srcOrd="1" destOrd="0" parTransId="{D6C491E1-1604-432E-A1B3-1763399EBCB4}" sibTransId="{4636E8F7-C05A-479A-8ECC-2F419197D358}"/>
    <dgm:cxn modelId="{0AE54F59-9996-4CF9-9019-392BC6A320D3}" type="presOf" srcId="{8C0BCBEF-2153-4E61-ADCE-10EDB95E3B92}" destId="{3FD47221-E213-4C30-921D-B808550196D5}" srcOrd="0" destOrd="0" presId="urn:microsoft.com/office/officeart/2005/8/layout/hList1"/>
    <dgm:cxn modelId="{466FC383-21F3-49C4-B1E9-F60917AF9CA1}" srcId="{B9A17F52-A79A-4B34-A182-64BA7EB8EDC7}" destId="{16221426-7C0A-403E-9736-87F30C0CAC93}" srcOrd="2" destOrd="0" parTransId="{AE8140CE-1BFC-41F9-BDF1-CD5C9C4E9FCC}" sibTransId="{840B50DF-E83B-4228-8E99-899CDCD5E4D5}"/>
    <dgm:cxn modelId="{56582F9D-DAD7-4558-B9FE-AEFFFFFBDC4C}" type="presOf" srcId="{A8067389-ACFA-47DB-B253-6A4E7B610B94}" destId="{353330DD-82A7-4E2C-B427-C750296800B8}" srcOrd="0" destOrd="0" presId="urn:microsoft.com/office/officeart/2005/8/layout/hList1"/>
    <dgm:cxn modelId="{C7D60BA3-E504-44B9-8328-73ACCB06FBD5}" type="presOf" srcId="{16221426-7C0A-403E-9736-87F30C0CAC93}" destId="{D2D45107-33AF-4A8C-81BF-F07650DAC0A6}" srcOrd="0" destOrd="2" presId="urn:microsoft.com/office/officeart/2005/8/layout/hList1"/>
    <dgm:cxn modelId="{7D5CDDB7-0DDF-4277-A212-8AF12A6A5142}" srcId="{E865CD55-CE58-46A4-BE8B-4E00BA9EB5A9}" destId="{8C0BCBEF-2153-4E61-ADCE-10EDB95E3B92}" srcOrd="0" destOrd="0" parTransId="{8DDA2513-2F53-4477-A163-CCCC3E5F7739}" sibTransId="{953B6008-0923-4D37-AC85-5CDAE5090C98}"/>
    <dgm:cxn modelId="{DC86EEB7-5DDE-4A53-A86A-A88883ED5EFD}" type="presOf" srcId="{B9A17F52-A79A-4B34-A182-64BA7EB8EDC7}" destId="{A98237F3-DFF8-4977-A647-F06243F7F7CA}" srcOrd="0" destOrd="0" presId="urn:microsoft.com/office/officeart/2005/8/layout/hList1"/>
    <dgm:cxn modelId="{639C78BC-6F04-44EA-B9AC-6FC6A6940466}" type="presOf" srcId="{3BD505DF-6810-48F0-B71F-2BB78DB148EF}" destId="{2E4D83C6-A32B-4502-8F61-C0CD26137B7E}" srcOrd="0" destOrd="0" presId="urn:microsoft.com/office/officeart/2005/8/layout/hList1"/>
    <dgm:cxn modelId="{0A6185C0-6110-49F2-A156-529088CCDF50}" type="presOf" srcId="{E865CD55-CE58-46A4-BE8B-4E00BA9EB5A9}" destId="{8671C95F-EC49-4B53-B262-731A99572FBC}" srcOrd="0" destOrd="0" presId="urn:microsoft.com/office/officeart/2005/8/layout/hList1"/>
    <dgm:cxn modelId="{244DA4D3-59E5-466C-BDE8-EA4C411976FC}" type="presOf" srcId="{5E88156C-D76F-407C-ADB1-8D05062DACC1}" destId="{353330DD-82A7-4E2C-B427-C750296800B8}" srcOrd="0" destOrd="1" presId="urn:microsoft.com/office/officeart/2005/8/layout/hList1"/>
    <dgm:cxn modelId="{7205C7DB-89AF-48A5-BE4F-EF6A870B7B79}" type="presOf" srcId="{BDDC7F91-1163-4C1C-99CE-4BE1518DFB75}" destId="{3FD47221-E213-4C30-921D-B808550196D5}" srcOrd="0" destOrd="1" presId="urn:microsoft.com/office/officeart/2005/8/layout/hList1"/>
    <dgm:cxn modelId="{26F772E9-E7ED-4A7B-9321-8A1FDC182FC6}" srcId="{76F8CD6E-6D17-4836-BA9E-E765CAEDEA88}" destId="{3BD505DF-6810-48F0-B71F-2BB78DB148EF}" srcOrd="2" destOrd="0" parTransId="{AE9B2F9E-4484-4072-909A-6CD19C3C83C0}" sibTransId="{F670F5BF-B081-4D9D-8C8F-974AECE60CE0}"/>
    <dgm:cxn modelId="{2874A0EC-6459-43EE-A06E-2AC030D56A0B}" srcId="{B9A17F52-A79A-4B34-A182-64BA7EB8EDC7}" destId="{765CF81D-C692-4B1B-9B53-38B9958D472D}" srcOrd="0" destOrd="0" parTransId="{2C68A1E4-AE57-483F-81D4-F33B410FD845}" sibTransId="{2331F1C8-A146-4A33-830F-3347839F900D}"/>
    <dgm:cxn modelId="{08A7B0FB-9B18-4DE5-87D2-988E2EF17C8E}" type="presOf" srcId="{76F8CD6E-6D17-4836-BA9E-E765CAEDEA88}" destId="{28190B24-1264-46B2-A6FB-9EBDD129CE23}" srcOrd="0" destOrd="0" presId="urn:microsoft.com/office/officeart/2005/8/layout/hList1"/>
    <dgm:cxn modelId="{4F24A27E-8EEC-4B84-A4E4-26D6D1293CF8}" type="presParOf" srcId="{28190B24-1264-46B2-A6FB-9EBDD129CE23}" destId="{4C1C55E8-AA93-4ACD-B608-A463A3E64DF1}" srcOrd="0" destOrd="0" presId="urn:microsoft.com/office/officeart/2005/8/layout/hList1"/>
    <dgm:cxn modelId="{F5E2B1A3-693E-496B-BAB1-CC26A9097C0F}" type="presParOf" srcId="{4C1C55E8-AA93-4ACD-B608-A463A3E64DF1}" destId="{A98237F3-DFF8-4977-A647-F06243F7F7CA}" srcOrd="0" destOrd="0" presId="urn:microsoft.com/office/officeart/2005/8/layout/hList1"/>
    <dgm:cxn modelId="{1B2065FD-DD8F-4207-9023-CA8C97BFD4A0}" type="presParOf" srcId="{4C1C55E8-AA93-4ACD-B608-A463A3E64DF1}" destId="{D2D45107-33AF-4A8C-81BF-F07650DAC0A6}" srcOrd="1" destOrd="0" presId="urn:microsoft.com/office/officeart/2005/8/layout/hList1"/>
    <dgm:cxn modelId="{8AF2E294-53D1-4B11-93AC-D64971616B1F}" type="presParOf" srcId="{28190B24-1264-46B2-A6FB-9EBDD129CE23}" destId="{DB5C397E-56D0-4C04-AE9D-CF399C4F63E5}" srcOrd="1" destOrd="0" presId="urn:microsoft.com/office/officeart/2005/8/layout/hList1"/>
    <dgm:cxn modelId="{1ACB89B3-BAFF-4FF3-B9D7-3B97B3F9DDF4}" type="presParOf" srcId="{28190B24-1264-46B2-A6FB-9EBDD129CE23}" destId="{D525421D-E5F0-424F-8AB8-7271784FAB26}" srcOrd="2" destOrd="0" presId="urn:microsoft.com/office/officeart/2005/8/layout/hList1"/>
    <dgm:cxn modelId="{9F2B6C2A-5AEF-4DDC-8267-202B0F1F599A}" type="presParOf" srcId="{D525421D-E5F0-424F-8AB8-7271784FAB26}" destId="{8671C95F-EC49-4B53-B262-731A99572FBC}" srcOrd="0" destOrd="0" presId="urn:microsoft.com/office/officeart/2005/8/layout/hList1"/>
    <dgm:cxn modelId="{015E6D58-E419-4CDA-B0E4-33F964EAA6D5}" type="presParOf" srcId="{D525421D-E5F0-424F-8AB8-7271784FAB26}" destId="{3FD47221-E213-4C30-921D-B808550196D5}" srcOrd="1" destOrd="0" presId="urn:microsoft.com/office/officeart/2005/8/layout/hList1"/>
    <dgm:cxn modelId="{D6D05CD5-D1C4-48F8-AEFB-97FFC8C88259}" type="presParOf" srcId="{28190B24-1264-46B2-A6FB-9EBDD129CE23}" destId="{DB2E6C81-97BE-4BDF-82A3-47595462F326}" srcOrd="3" destOrd="0" presId="urn:microsoft.com/office/officeart/2005/8/layout/hList1"/>
    <dgm:cxn modelId="{15523F15-140B-4B53-866E-57FDD959C5C6}" type="presParOf" srcId="{28190B24-1264-46B2-A6FB-9EBDD129CE23}" destId="{A32FCF13-39E5-4814-B982-89D4D16D3FEE}" srcOrd="4" destOrd="0" presId="urn:microsoft.com/office/officeart/2005/8/layout/hList1"/>
    <dgm:cxn modelId="{ECAB2896-DBAA-4B7D-95EC-005EFF9A8838}" type="presParOf" srcId="{A32FCF13-39E5-4814-B982-89D4D16D3FEE}" destId="{2E4D83C6-A32B-4502-8F61-C0CD26137B7E}" srcOrd="0" destOrd="0" presId="urn:microsoft.com/office/officeart/2005/8/layout/hList1"/>
    <dgm:cxn modelId="{EAA26469-BDF2-4DBB-98A6-19D7FC1C892A}" type="presParOf" srcId="{A32FCF13-39E5-4814-B982-89D4D16D3FEE}" destId="{353330DD-82A7-4E2C-B427-C750296800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A34574-C420-44F9-B2C1-EAF5B096C57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14BC2D5-60A1-4750-9BC7-80792534522E}">
      <dgm:prSet phldrT="[טקסט]" custT="1"/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</a:rPr>
            <a:t>התיאטרון הריאליסטי- שואף ליצור אשליה של מציאות</a:t>
          </a:r>
        </a:p>
      </dgm:t>
    </dgm:pt>
    <dgm:pt modelId="{36D07CF7-BEA6-47B0-88B8-AE150D642E0D}" type="parTrans" cxnId="{4C2308F8-0C64-4641-B26B-350D86FE7E37}">
      <dgm:prSet/>
      <dgm:spPr/>
      <dgm:t>
        <a:bodyPr/>
        <a:lstStyle/>
        <a:p>
          <a:pPr rtl="1"/>
          <a:endParaRPr lang="he-IL"/>
        </a:p>
      </dgm:t>
    </dgm:pt>
    <dgm:pt modelId="{711BD5BA-9B4B-4124-8DEB-73E8C7596648}" type="sibTrans" cxnId="{4C2308F8-0C64-4641-B26B-350D86FE7E37}">
      <dgm:prSet/>
      <dgm:spPr/>
      <dgm:t>
        <a:bodyPr/>
        <a:lstStyle/>
        <a:p>
          <a:pPr rtl="1"/>
          <a:endParaRPr lang="he-IL"/>
        </a:p>
      </dgm:t>
    </dgm:pt>
    <dgm:pt modelId="{4B984B2A-E5A8-483B-901F-AA665D25ACD8}">
      <dgm:prSet phldrT="[טקסט]" custT="1"/>
      <dgm:spPr/>
      <dgm:t>
        <a:bodyPr/>
        <a:lstStyle/>
        <a:p>
          <a:pPr rtl="1"/>
          <a:r>
            <a:rPr lang="he-IL" sz="1800" b="1" dirty="0"/>
            <a:t>פניה אל הרגש</a:t>
          </a:r>
        </a:p>
      </dgm:t>
    </dgm:pt>
    <dgm:pt modelId="{A3D9286B-07D5-4DB0-ACAD-D157E60C6117}" type="parTrans" cxnId="{2A4605A8-BA49-4345-980C-2550362C0C4D}">
      <dgm:prSet/>
      <dgm:spPr/>
      <dgm:t>
        <a:bodyPr/>
        <a:lstStyle/>
        <a:p>
          <a:pPr rtl="1"/>
          <a:endParaRPr lang="he-IL"/>
        </a:p>
      </dgm:t>
    </dgm:pt>
    <dgm:pt modelId="{436EFA22-A2F5-4A0A-88B2-14D623F6BA46}" type="sibTrans" cxnId="{2A4605A8-BA49-4345-980C-2550362C0C4D}">
      <dgm:prSet/>
      <dgm:spPr/>
      <dgm:t>
        <a:bodyPr/>
        <a:lstStyle/>
        <a:p>
          <a:pPr rtl="1"/>
          <a:endParaRPr lang="he-IL"/>
        </a:p>
      </dgm:t>
    </dgm:pt>
    <dgm:pt modelId="{95489286-A0CD-491E-8AF2-3A2E8A068692}">
      <dgm:prSet phldrT="[טקסט]" custT="1"/>
      <dgm:spPr/>
      <dgm:t>
        <a:bodyPr/>
        <a:lstStyle/>
        <a:p>
          <a:pPr rtl="1"/>
          <a:r>
            <a:rPr lang="he-IL" sz="1800" b="1" dirty="0"/>
            <a:t>הזדהות</a:t>
          </a:r>
        </a:p>
      </dgm:t>
    </dgm:pt>
    <dgm:pt modelId="{D124A2AF-8F60-421E-AFA9-A9588A597860}" type="parTrans" cxnId="{570E6EF7-9FA3-453D-BFE5-ADF435F8FEC5}">
      <dgm:prSet/>
      <dgm:spPr/>
      <dgm:t>
        <a:bodyPr/>
        <a:lstStyle/>
        <a:p>
          <a:pPr rtl="1"/>
          <a:endParaRPr lang="he-IL"/>
        </a:p>
      </dgm:t>
    </dgm:pt>
    <dgm:pt modelId="{AD726685-C0C0-4D16-8089-17B403496948}" type="sibTrans" cxnId="{570E6EF7-9FA3-453D-BFE5-ADF435F8FEC5}">
      <dgm:prSet/>
      <dgm:spPr/>
      <dgm:t>
        <a:bodyPr/>
        <a:lstStyle/>
        <a:p>
          <a:pPr rtl="1"/>
          <a:endParaRPr lang="he-IL"/>
        </a:p>
      </dgm:t>
    </dgm:pt>
    <dgm:pt modelId="{B83A8FBA-DA35-44C9-9DBE-829030A6973A}">
      <dgm:prSet phldrT="[טקסט]" custT="1"/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</a:rPr>
            <a:t>התיאטרון האפי – שולל את האשליה הריאליסטית</a:t>
          </a:r>
        </a:p>
      </dgm:t>
    </dgm:pt>
    <dgm:pt modelId="{630DAEFC-56C9-4B4D-81E2-F45B400C4E87}" type="parTrans" cxnId="{092C5A25-B685-40F8-9ED2-5BBD9C5E68D0}">
      <dgm:prSet/>
      <dgm:spPr/>
      <dgm:t>
        <a:bodyPr/>
        <a:lstStyle/>
        <a:p>
          <a:pPr rtl="1"/>
          <a:endParaRPr lang="he-IL"/>
        </a:p>
      </dgm:t>
    </dgm:pt>
    <dgm:pt modelId="{9BBF6407-0E01-43C7-866F-9A7769087062}" type="sibTrans" cxnId="{092C5A25-B685-40F8-9ED2-5BBD9C5E68D0}">
      <dgm:prSet/>
      <dgm:spPr/>
      <dgm:t>
        <a:bodyPr/>
        <a:lstStyle/>
        <a:p>
          <a:pPr rtl="1"/>
          <a:endParaRPr lang="he-IL"/>
        </a:p>
      </dgm:t>
    </dgm:pt>
    <dgm:pt modelId="{C725D5CA-16D8-44AF-913C-72CE1B25B4F4}">
      <dgm:prSet phldrT="[טקסט]" custT="1"/>
      <dgm:spPr/>
      <dgm:t>
        <a:bodyPr/>
        <a:lstStyle/>
        <a:p>
          <a:pPr rtl="1"/>
          <a:r>
            <a:rPr lang="he-IL" sz="1800" b="1" dirty="0"/>
            <a:t>פניה אל האינטלקט</a:t>
          </a:r>
        </a:p>
      </dgm:t>
    </dgm:pt>
    <dgm:pt modelId="{8D828A4C-93E8-4157-AB25-ECF205B5F839}" type="parTrans" cxnId="{FF15C73E-F821-47A0-93DF-B28F27531392}">
      <dgm:prSet/>
      <dgm:spPr/>
      <dgm:t>
        <a:bodyPr/>
        <a:lstStyle/>
        <a:p>
          <a:pPr rtl="1"/>
          <a:endParaRPr lang="he-IL"/>
        </a:p>
      </dgm:t>
    </dgm:pt>
    <dgm:pt modelId="{18A914BB-A86E-42C7-9B3C-C5396C00DF68}" type="sibTrans" cxnId="{FF15C73E-F821-47A0-93DF-B28F27531392}">
      <dgm:prSet/>
      <dgm:spPr/>
      <dgm:t>
        <a:bodyPr/>
        <a:lstStyle/>
        <a:p>
          <a:pPr rtl="1"/>
          <a:endParaRPr lang="he-IL"/>
        </a:p>
      </dgm:t>
    </dgm:pt>
    <dgm:pt modelId="{03440075-1336-498C-A2C4-EF56DEBE6828}">
      <dgm:prSet phldrT="[טקסט]" custT="1"/>
      <dgm:spPr/>
      <dgm:t>
        <a:bodyPr/>
        <a:lstStyle/>
        <a:p>
          <a:pPr rtl="1"/>
          <a:r>
            <a:rPr lang="he-IL" sz="1800" b="1" dirty="0"/>
            <a:t>ניכור</a:t>
          </a:r>
        </a:p>
      </dgm:t>
    </dgm:pt>
    <dgm:pt modelId="{B85BCE65-383E-48E2-83EA-6C30846826EF}" type="parTrans" cxnId="{27F7FAA7-B235-4C3F-8028-C05E89A8EAF1}">
      <dgm:prSet/>
      <dgm:spPr/>
      <dgm:t>
        <a:bodyPr/>
        <a:lstStyle/>
        <a:p>
          <a:pPr rtl="1"/>
          <a:endParaRPr lang="he-IL"/>
        </a:p>
      </dgm:t>
    </dgm:pt>
    <dgm:pt modelId="{141D20FC-1F0F-4050-B6B4-633129733783}" type="sibTrans" cxnId="{27F7FAA7-B235-4C3F-8028-C05E89A8EAF1}">
      <dgm:prSet/>
      <dgm:spPr/>
      <dgm:t>
        <a:bodyPr/>
        <a:lstStyle/>
        <a:p>
          <a:pPr rtl="1"/>
          <a:endParaRPr lang="he-IL"/>
        </a:p>
      </dgm:t>
    </dgm:pt>
    <dgm:pt modelId="{84BB7F80-A6E3-4A9A-90DF-BECD97365E99}">
      <dgm:prSet phldrT="[טקסט]" custT="1"/>
      <dgm:spPr/>
      <dgm:t>
        <a:bodyPr/>
        <a:lstStyle/>
        <a:p>
          <a:pPr rtl="1"/>
          <a:r>
            <a:rPr lang="he-IL" sz="1800" b="1" dirty="0">
              <a:solidFill>
                <a:schemeClr val="bg2">
                  <a:lumMod val="25000"/>
                </a:schemeClr>
              </a:solidFill>
            </a:rPr>
            <a:t>התיאטרון האפי עושה שימוש במרכיבים הריאליסטים</a:t>
          </a:r>
        </a:p>
      </dgm:t>
    </dgm:pt>
    <dgm:pt modelId="{77DA355E-60DB-4CEC-AC6B-414624C3A9DC}" type="parTrans" cxnId="{F1C634F7-DAE5-4365-A5A4-7CAACC160981}">
      <dgm:prSet/>
      <dgm:spPr/>
      <dgm:t>
        <a:bodyPr/>
        <a:lstStyle/>
        <a:p>
          <a:pPr rtl="1"/>
          <a:endParaRPr lang="he-IL"/>
        </a:p>
      </dgm:t>
    </dgm:pt>
    <dgm:pt modelId="{626C01C3-151D-47F7-9773-2F9CBFE22266}" type="sibTrans" cxnId="{F1C634F7-DAE5-4365-A5A4-7CAACC160981}">
      <dgm:prSet/>
      <dgm:spPr/>
      <dgm:t>
        <a:bodyPr/>
        <a:lstStyle/>
        <a:p>
          <a:pPr rtl="1"/>
          <a:endParaRPr lang="he-IL"/>
        </a:p>
      </dgm:t>
    </dgm:pt>
    <dgm:pt modelId="{9711140F-F7E0-405F-AF8B-7D5191E21588}">
      <dgm:prSet phldrT="[טקסט]" custT="1"/>
      <dgm:spPr/>
      <dgm:t>
        <a:bodyPr/>
        <a:lstStyle/>
        <a:p>
          <a:pPr rtl="1"/>
          <a:r>
            <a:rPr lang="he-IL" sz="2000" dirty="0"/>
            <a:t> </a:t>
          </a:r>
          <a:r>
            <a:rPr lang="he-IL" sz="1800" b="1" dirty="0"/>
            <a:t>מחקר, הסקת מסקנות ויישום</a:t>
          </a:r>
          <a:endParaRPr lang="he-IL" sz="2000" b="1" dirty="0"/>
        </a:p>
      </dgm:t>
    </dgm:pt>
    <dgm:pt modelId="{008B74FC-0DD8-406F-AA53-73E410DDEE8E}" type="parTrans" cxnId="{6325CF4C-DC49-4CDE-9EBB-4A4BEF67F0C2}">
      <dgm:prSet/>
      <dgm:spPr/>
      <dgm:t>
        <a:bodyPr/>
        <a:lstStyle/>
        <a:p>
          <a:pPr rtl="1"/>
          <a:endParaRPr lang="he-IL"/>
        </a:p>
      </dgm:t>
    </dgm:pt>
    <dgm:pt modelId="{FB96F573-5693-4053-B0AF-A66645F91023}" type="sibTrans" cxnId="{6325CF4C-DC49-4CDE-9EBB-4A4BEF67F0C2}">
      <dgm:prSet/>
      <dgm:spPr/>
      <dgm:t>
        <a:bodyPr/>
        <a:lstStyle/>
        <a:p>
          <a:pPr rtl="1"/>
          <a:endParaRPr lang="he-IL"/>
        </a:p>
      </dgm:t>
    </dgm:pt>
    <dgm:pt modelId="{7FA39B6E-DE02-44E5-BC09-4A18FEF0457F}">
      <dgm:prSet phldrT="[טקסט]" custT="1"/>
      <dgm:spPr/>
      <dgm:t>
        <a:bodyPr/>
        <a:lstStyle/>
        <a:p>
          <a:pPr rtl="1"/>
          <a:r>
            <a:rPr lang="he-IL" sz="1800" b="1" dirty="0"/>
            <a:t>האמנות מראה למציאות</a:t>
          </a:r>
        </a:p>
      </dgm:t>
    </dgm:pt>
    <dgm:pt modelId="{A6D64F16-86B5-4E54-926E-3F5F21F7EE61}" type="parTrans" cxnId="{9FC68174-B397-4314-BE0B-02577860A6D9}">
      <dgm:prSet/>
      <dgm:spPr/>
      <dgm:t>
        <a:bodyPr/>
        <a:lstStyle/>
        <a:p>
          <a:pPr rtl="1"/>
          <a:endParaRPr lang="he-IL"/>
        </a:p>
      </dgm:t>
    </dgm:pt>
    <dgm:pt modelId="{0D870DAE-5A44-485A-AEE1-E303B431727C}" type="sibTrans" cxnId="{9FC68174-B397-4314-BE0B-02577860A6D9}">
      <dgm:prSet/>
      <dgm:spPr/>
      <dgm:t>
        <a:bodyPr/>
        <a:lstStyle/>
        <a:p>
          <a:pPr rtl="1"/>
          <a:endParaRPr lang="he-IL"/>
        </a:p>
      </dgm:t>
    </dgm:pt>
    <dgm:pt modelId="{C72D1548-E9D8-4D4C-9C67-F52134CC6823}" type="pres">
      <dgm:prSet presAssocID="{2AA34574-C420-44F9-B2C1-EAF5B096C57E}" presName="Name0" presStyleCnt="0">
        <dgm:presLayoutVars>
          <dgm:dir/>
          <dgm:animLvl val="lvl"/>
          <dgm:resizeHandles val="exact"/>
        </dgm:presLayoutVars>
      </dgm:prSet>
      <dgm:spPr/>
    </dgm:pt>
    <dgm:pt modelId="{5B620487-6F7D-4C00-9F6B-25CDFFE4E270}" type="pres">
      <dgm:prSet presAssocID="{84BB7F80-A6E3-4A9A-90DF-BECD97365E99}" presName="boxAndChildren" presStyleCnt="0"/>
      <dgm:spPr/>
    </dgm:pt>
    <dgm:pt modelId="{5D60CC21-215A-45ED-97EC-E3AD0B901B4C}" type="pres">
      <dgm:prSet presAssocID="{84BB7F80-A6E3-4A9A-90DF-BECD97365E99}" presName="parentTextBox" presStyleLbl="node1" presStyleIdx="0" presStyleCnt="3"/>
      <dgm:spPr/>
    </dgm:pt>
    <dgm:pt modelId="{34EA5A89-42E9-4E05-86D1-C9E45D826B9C}" type="pres">
      <dgm:prSet presAssocID="{84BB7F80-A6E3-4A9A-90DF-BECD97365E99}" presName="entireBox" presStyleLbl="node1" presStyleIdx="0" presStyleCnt="3"/>
      <dgm:spPr/>
    </dgm:pt>
    <dgm:pt modelId="{A6BEDD28-0C3B-4E28-8D6A-14A4967B7571}" type="pres">
      <dgm:prSet presAssocID="{84BB7F80-A6E3-4A9A-90DF-BECD97365E99}" presName="descendantBox" presStyleCnt="0"/>
      <dgm:spPr/>
    </dgm:pt>
    <dgm:pt modelId="{53E6E9BD-6B32-4BEB-83B7-6AA757238A66}" type="pres">
      <dgm:prSet presAssocID="{9711140F-F7E0-405F-AF8B-7D5191E21588}" presName="childTextBox" presStyleLbl="fgAccFollowNode1" presStyleIdx="0" presStyleCnt="6">
        <dgm:presLayoutVars>
          <dgm:bulletEnabled val="1"/>
        </dgm:presLayoutVars>
      </dgm:prSet>
      <dgm:spPr/>
    </dgm:pt>
    <dgm:pt modelId="{3A4B5790-A807-407B-A57D-717FD89A638E}" type="pres">
      <dgm:prSet presAssocID="{7FA39B6E-DE02-44E5-BC09-4A18FEF0457F}" presName="childTextBox" presStyleLbl="fgAccFollowNode1" presStyleIdx="1" presStyleCnt="6">
        <dgm:presLayoutVars>
          <dgm:bulletEnabled val="1"/>
        </dgm:presLayoutVars>
      </dgm:prSet>
      <dgm:spPr/>
    </dgm:pt>
    <dgm:pt modelId="{BC4CBE05-3D47-4C3C-93FB-D7FFCD581B9E}" type="pres">
      <dgm:prSet presAssocID="{9BBF6407-0E01-43C7-866F-9A7769087062}" presName="sp" presStyleCnt="0"/>
      <dgm:spPr/>
    </dgm:pt>
    <dgm:pt modelId="{FB6F6F9E-C781-4EDF-BCD5-33AC6FBDE8EA}" type="pres">
      <dgm:prSet presAssocID="{B83A8FBA-DA35-44C9-9DBE-829030A6973A}" presName="arrowAndChildren" presStyleCnt="0"/>
      <dgm:spPr/>
    </dgm:pt>
    <dgm:pt modelId="{5BD781D4-ADC6-4FC6-B6C7-CCC5B8F3DE89}" type="pres">
      <dgm:prSet presAssocID="{B83A8FBA-DA35-44C9-9DBE-829030A6973A}" presName="parentTextArrow" presStyleLbl="node1" presStyleIdx="0" presStyleCnt="3"/>
      <dgm:spPr/>
    </dgm:pt>
    <dgm:pt modelId="{8590F610-7DA2-4712-8C77-6CCFEFB4CFAF}" type="pres">
      <dgm:prSet presAssocID="{B83A8FBA-DA35-44C9-9DBE-829030A6973A}" presName="arrow" presStyleLbl="node1" presStyleIdx="1" presStyleCnt="3"/>
      <dgm:spPr/>
    </dgm:pt>
    <dgm:pt modelId="{B19CFDA0-B5F3-4DB9-8193-090ACC89717B}" type="pres">
      <dgm:prSet presAssocID="{B83A8FBA-DA35-44C9-9DBE-829030A6973A}" presName="descendantArrow" presStyleCnt="0"/>
      <dgm:spPr/>
    </dgm:pt>
    <dgm:pt modelId="{7C59FFEF-209D-4709-A99A-E11E2462D3CA}" type="pres">
      <dgm:prSet presAssocID="{C725D5CA-16D8-44AF-913C-72CE1B25B4F4}" presName="childTextArrow" presStyleLbl="fgAccFollowNode1" presStyleIdx="2" presStyleCnt="6">
        <dgm:presLayoutVars>
          <dgm:bulletEnabled val="1"/>
        </dgm:presLayoutVars>
      </dgm:prSet>
      <dgm:spPr/>
    </dgm:pt>
    <dgm:pt modelId="{549BB448-EF81-4EE7-81D0-611379B05404}" type="pres">
      <dgm:prSet presAssocID="{03440075-1336-498C-A2C4-EF56DEBE6828}" presName="childTextArrow" presStyleLbl="fgAccFollowNode1" presStyleIdx="3" presStyleCnt="6">
        <dgm:presLayoutVars>
          <dgm:bulletEnabled val="1"/>
        </dgm:presLayoutVars>
      </dgm:prSet>
      <dgm:spPr/>
    </dgm:pt>
    <dgm:pt modelId="{C6654572-1FDC-4A14-A7AA-58B9F93B3C05}" type="pres">
      <dgm:prSet presAssocID="{711BD5BA-9B4B-4124-8DEB-73E8C7596648}" presName="sp" presStyleCnt="0"/>
      <dgm:spPr/>
    </dgm:pt>
    <dgm:pt modelId="{7188D62B-D9DF-483C-8819-592147A4BF09}" type="pres">
      <dgm:prSet presAssocID="{D14BC2D5-60A1-4750-9BC7-80792534522E}" presName="arrowAndChildren" presStyleCnt="0"/>
      <dgm:spPr/>
    </dgm:pt>
    <dgm:pt modelId="{1B363DB8-C224-4D19-84D8-DD614FCC9328}" type="pres">
      <dgm:prSet presAssocID="{D14BC2D5-60A1-4750-9BC7-80792534522E}" presName="parentTextArrow" presStyleLbl="node1" presStyleIdx="1" presStyleCnt="3"/>
      <dgm:spPr/>
    </dgm:pt>
    <dgm:pt modelId="{1B5B9818-67DB-4F6B-828E-F06ABC7F5A30}" type="pres">
      <dgm:prSet presAssocID="{D14BC2D5-60A1-4750-9BC7-80792534522E}" presName="arrow" presStyleLbl="node1" presStyleIdx="2" presStyleCnt="3" custLinFactNeighborX="-20" custLinFactNeighborY="-47"/>
      <dgm:spPr/>
    </dgm:pt>
    <dgm:pt modelId="{F31D30B1-8270-4EF0-A4D4-D3169B64B723}" type="pres">
      <dgm:prSet presAssocID="{D14BC2D5-60A1-4750-9BC7-80792534522E}" presName="descendantArrow" presStyleCnt="0"/>
      <dgm:spPr/>
    </dgm:pt>
    <dgm:pt modelId="{3CD6C810-3CE4-4F5E-82DD-007A2E8D4FB4}" type="pres">
      <dgm:prSet presAssocID="{4B984B2A-E5A8-483B-901F-AA665D25ACD8}" presName="childTextArrow" presStyleLbl="fgAccFollowNode1" presStyleIdx="4" presStyleCnt="6">
        <dgm:presLayoutVars>
          <dgm:bulletEnabled val="1"/>
        </dgm:presLayoutVars>
      </dgm:prSet>
      <dgm:spPr/>
    </dgm:pt>
    <dgm:pt modelId="{3DD2D6E8-A88F-4B46-B5DC-F8AB81F76DDB}" type="pres">
      <dgm:prSet presAssocID="{95489286-A0CD-491E-8AF2-3A2E8A068692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092C5A25-B685-40F8-9ED2-5BBD9C5E68D0}" srcId="{2AA34574-C420-44F9-B2C1-EAF5B096C57E}" destId="{B83A8FBA-DA35-44C9-9DBE-829030A6973A}" srcOrd="1" destOrd="0" parTransId="{630DAEFC-56C9-4B4D-81E2-F45B400C4E87}" sibTransId="{9BBF6407-0E01-43C7-866F-9A7769087062}"/>
    <dgm:cxn modelId="{EE26AC28-1055-4A5C-A8F2-8002CD5A2E17}" type="presOf" srcId="{D14BC2D5-60A1-4750-9BC7-80792534522E}" destId="{1B363DB8-C224-4D19-84D8-DD614FCC9328}" srcOrd="0" destOrd="0" presId="urn:microsoft.com/office/officeart/2005/8/layout/process4"/>
    <dgm:cxn modelId="{A6383A2A-210F-4030-B87E-C06BB18B093C}" type="presOf" srcId="{2AA34574-C420-44F9-B2C1-EAF5B096C57E}" destId="{C72D1548-E9D8-4D4C-9C67-F52134CC6823}" srcOrd="0" destOrd="0" presId="urn:microsoft.com/office/officeart/2005/8/layout/process4"/>
    <dgm:cxn modelId="{1D904630-D021-404C-80B8-94795B9D2B7D}" type="presOf" srcId="{9711140F-F7E0-405F-AF8B-7D5191E21588}" destId="{53E6E9BD-6B32-4BEB-83B7-6AA757238A66}" srcOrd="0" destOrd="0" presId="urn:microsoft.com/office/officeart/2005/8/layout/process4"/>
    <dgm:cxn modelId="{FF15C73E-F821-47A0-93DF-B28F27531392}" srcId="{B83A8FBA-DA35-44C9-9DBE-829030A6973A}" destId="{C725D5CA-16D8-44AF-913C-72CE1B25B4F4}" srcOrd="0" destOrd="0" parTransId="{8D828A4C-93E8-4157-AB25-ECF205B5F839}" sibTransId="{18A914BB-A86E-42C7-9B3C-C5396C00DF68}"/>
    <dgm:cxn modelId="{4480535F-932B-4AC9-B722-B13F61532A84}" type="presOf" srcId="{84BB7F80-A6E3-4A9A-90DF-BECD97365E99}" destId="{34EA5A89-42E9-4E05-86D1-C9E45D826B9C}" srcOrd="1" destOrd="0" presId="urn:microsoft.com/office/officeart/2005/8/layout/process4"/>
    <dgm:cxn modelId="{CB9A7F62-6852-4551-83FD-5BEAB697A635}" type="presOf" srcId="{95489286-A0CD-491E-8AF2-3A2E8A068692}" destId="{3DD2D6E8-A88F-4B46-B5DC-F8AB81F76DDB}" srcOrd="0" destOrd="0" presId="urn:microsoft.com/office/officeart/2005/8/layout/process4"/>
    <dgm:cxn modelId="{07799D62-604D-4AC8-89CF-CAE3CA1AC786}" type="presOf" srcId="{B83A8FBA-DA35-44C9-9DBE-829030A6973A}" destId="{5BD781D4-ADC6-4FC6-B6C7-CCC5B8F3DE89}" srcOrd="0" destOrd="0" presId="urn:microsoft.com/office/officeart/2005/8/layout/process4"/>
    <dgm:cxn modelId="{D39F644A-BAC5-4A7C-9394-D730FB9CDC5D}" type="presOf" srcId="{03440075-1336-498C-A2C4-EF56DEBE6828}" destId="{549BB448-EF81-4EE7-81D0-611379B05404}" srcOrd="0" destOrd="0" presId="urn:microsoft.com/office/officeart/2005/8/layout/process4"/>
    <dgm:cxn modelId="{6325CF4C-DC49-4CDE-9EBB-4A4BEF67F0C2}" srcId="{84BB7F80-A6E3-4A9A-90DF-BECD97365E99}" destId="{9711140F-F7E0-405F-AF8B-7D5191E21588}" srcOrd="0" destOrd="0" parTransId="{008B74FC-0DD8-406F-AA53-73E410DDEE8E}" sibTransId="{FB96F573-5693-4053-B0AF-A66645F91023}"/>
    <dgm:cxn modelId="{C008356D-245A-4570-99E7-71E29ECF26DC}" type="presOf" srcId="{7FA39B6E-DE02-44E5-BC09-4A18FEF0457F}" destId="{3A4B5790-A807-407B-A57D-717FD89A638E}" srcOrd="0" destOrd="0" presId="urn:microsoft.com/office/officeart/2005/8/layout/process4"/>
    <dgm:cxn modelId="{3ED72272-FEA8-4DF2-AD80-611990440849}" type="presOf" srcId="{D14BC2D5-60A1-4750-9BC7-80792534522E}" destId="{1B5B9818-67DB-4F6B-828E-F06ABC7F5A30}" srcOrd="1" destOrd="0" presId="urn:microsoft.com/office/officeart/2005/8/layout/process4"/>
    <dgm:cxn modelId="{9FC68174-B397-4314-BE0B-02577860A6D9}" srcId="{84BB7F80-A6E3-4A9A-90DF-BECD97365E99}" destId="{7FA39B6E-DE02-44E5-BC09-4A18FEF0457F}" srcOrd="1" destOrd="0" parTransId="{A6D64F16-86B5-4E54-926E-3F5F21F7EE61}" sibTransId="{0D870DAE-5A44-485A-AEE1-E303B431727C}"/>
    <dgm:cxn modelId="{4D85E38A-72B0-4EB1-8B7A-4B18C4052F57}" type="presOf" srcId="{C725D5CA-16D8-44AF-913C-72CE1B25B4F4}" destId="{7C59FFEF-209D-4709-A99A-E11E2462D3CA}" srcOrd="0" destOrd="0" presId="urn:microsoft.com/office/officeart/2005/8/layout/process4"/>
    <dgm:cxn modelId="{27F7FAA7-B235-4C3F-8028-C05E89A8EAF1}" srcId="{B83A8FBA-DA35-44C9-9DBE-829030A6973A}" destId="{03440075-1336-498C-A2C4-EF56DEBE6828}" srcOrd="1" destOrd="0" parTransId="{B85BCE65-383E-48E2-83EA-6C30846826EF}" sibTransId="{141D20FC-1F0F-4050-B6B4-633129733783}"/>
    <dgm:cxn modelId="{2A4605A8-BA49-4345-980C-2550362C0C4D}" srcId="{D14BC2D5-60A1-4750-9BC7-80792534522E}" destId="{4B984B2A-E5A8-483B-901F-AA665D25ACD8}" srcOrd="0" destOrd="0" parTransId="{A3D9286B-07D5-4DB0-ACAD-D157E60C6117}" sibTransId="{436EFA22-A2F5-4A0A-88B2-14D623F6BA46}"/>
    <dgm:cxn modelId="{C3A21BE4-6844-441E-B401-DD86401A6463}" type="presOf" srcId="{B83A8FBA-DA35-44C9-9DBE-829030A6973A}" destId="{8590F610-7DA2-4712-8C77-6CCFEFB4CFAF}" srcOrd="1" destOrd="0" presId="urn:microsoft.com/office/officeart/2005/8/layout/process4"/>
    <dgm:cxn modelId="{F1C634F7-DAE5-4365-A5A4-7CAACC160981}" srcId="{2AA34574-C420-44F9-B2C1-EAF5B096C57E}" destId="{84BB7F80-A6E3-4A9A-90DF-BECD97365E99}" srcOrd="2" destOrd="0" parTransId="{77DA355E-60DB-4CEC-AC6B-414624C3A9DC}" sibTransId="{626C01C3-151D-47F7-9773-2F9CBFE22266}"/>
    <dgm:cxn modelId="{570E6EF7-9FA3-453D-BFE5-ADF435F8FEC5}" srcId="{D14BC2D5-60A1-4750-9BC7-80792534522E}" destId="{95489286-A0CD-491E-8AF2-3A2E8A068692}" srcOrd="1" destOrd="0" parTransId="{D124A2AF-8F60-421E-AFA9-A9588A597860}" sibTransId="{AD726685-C0C0-4D16-8089-17B403496948}"/>
    <dgm:cxn modelId="{4C2308F8-0C64-4641-B26B-350D86FE7E37}" srcId="{2AA34574-C420-44F9-B2C1-EAF5B096C57E}" destId="{D14BC2D5-60A1-4750-9BC7-80792534522E}" srcOrd="0" destOrd="0" parTransId="{36D07CF7-BEA6-47B0-88B8-AE150D642E0D}" sibTransId="{711BD5BA-9B4B-4124-8DEB-73E8C7596648}"/>
    <dgm:cxn modelId="{21EFD3F9-74AB-42D2-88A4-299243B3C3B5}" type="presOf" srcId="{84BB7F80-A6E3-4A9A-90DF-BECD97365E99}" destId="{5D60CC21-215A-45ED-97EC-E3AD0B901B4C}" srcOrd="0" destOrd="0" presId="urn:microsoft.com/office/officeart/2005/8/layout/process4"/>
    <dgm:cxn modelId="{DDD468FE-C252-40A8-B855-95E9F12D6A7B}" type="presOf" srcId="{4B984B2A-E5A8-483B-901F-AA665D25ACD8}" destId="{3CD6C810-3CE4-4F5E-82DD-007A2E8D4FB4}" srcOrd="0" destOrd="0" presId="urn:microsoft.com/office/officeart/2005/8/layout/process4"/>
    <dgm:cxn modelId="{95E5E572-5005-46B7-A394-A0D6AF5CA338}" type="presParOf" srcId="{C72D1548-E9D8-4D4C-9C67-F52134CC6823}" destId="{5B620487-6F7D-4C00-9F6B-25CDFFE4E270}" srcOrd="0" destOrd="0" presId="urn:microsoft.com/office/officeart/2005/8/layout/process4"/>
    <dgm:cxn modelId="{7A55C871-A8DA-4BE4-95F4-1B5CFB75327D}" type="presParOf" srcId="{5B620487-6F7D-4C00-9F6B-25CDFFE4E270}" destId="{5D60CC21-215A-45ED-97EC-E3AD0B901B4C}" srcOrd="0" destOrd="0" presId="urn:microsoft.com/office/officeart/2005/8/layout/process4"/>
    <dgm:cxn modelId="{C065403D-9A24-4AF4-9BCF-CBCA10D4B0CD}" type="presParOf" srcId="{5B620487-6F7D-4C00-9F6B-25CDFFE4E270}" destId="{34EA5A89-42E9-4E05-86D1-C9E45D826B9C}" srcOrd="1" destOrd="0" presId="urn:microsoft.com/office/officeart/2005/8/layout/process4"/>
    <dgm:cxn modelId="{84BA2DE4-9F68-4420-BCA6-829D01E435CD}" type="presParOf" srcId="{5B620487-6F7D-4C00-9F6B-25CDFFE4E270}" destId="{A6BEDD28-0C3B-4E28-8D6A-14A4967B7571}" srcOrd="2" destOrd="0" presId="urn:microsoft.com/office/officeart/2005/8/layout/process4"/>
    <dgm:cxn modelId="{6793B350-B3FC-453B-96AC-E1799F1A9907}" type="presParOf" srcId="{A6BEDD28-0C3B-4E28-8D6A-14A4967B7571}" destId="{53E6E9BD-6B32-4BEB-83B7-6AA757238A66}" srcOrd="0" destOrd="0" presId="urn:microsoft.com/office/officeart/2005/8/layout/process4"/>
    <dgm:cxn modelId="{F11CBF8B-8EF6-48DC-B76B-52B5DDF80985}" type="presParOf" srcId="{A6BEDD28-0C3B-4E28-8D6A-14A4967B7571}" destId="{3A4B5790-A807-407B-A57D-717FD89A638E}" srcOrd="1" destOrd="0" presId="urn:microsoft.com/office/officeart/2005/8/layout/process4"/>
    <dgm:cxn modelId="{7DB2AA07-9AD7-4AE5-9408-0AA7C459561C}" type="presParOf" srcId="{C72D1548-E9D8-4D4C-9C67-F52134CC6823}" destId="{BC4CBE05-3D47-4C3C-93FB-D7FFCD581B9E}" srcOrd="1" destOrd="0" presId="urn:microsoft.com/office/officeart/2005/8/layout/process4"/>
    <dgm:cxn modelId="{0EA32796-3530-4876-8776-1225F6CB9F96}" type="presParOf" srcId="{C72D1548-E9D8-4D4C-9C67-F52134CC6823}" destId="{FB6F6F9E-C781-4EDF-BCD5-33AC6FBDE8EA}" srcOrd="2" destOrd="0" presId="urn:microsoft.com/office/officeart/2005/8/layout/process4"/>
    <dgm:cxn modelId="{82C254C3-9FE8-4E77-B551-2FEB7F0C67D3}" type="presParOf" srcId="{FB6F6F9E-C781-4EDF-BCD5-33AC6FBDE8EA}" destId="{5BD781D4-ADC6-4FC6-B6C7-CCC5B8F3DE89}" srcOrd="0" destOrd="0" presId="urn:microsoft.com/office/officeart/2005/8/layout/process4"/>
    <dgm:cxn modelId="{854387A7-EDC7-40AE-BF0D-D99667A302D5}" type="presParOf" srcId="{FB6F6F9E-C781-4EDF-BCD5-33AC6FBDE8EA}" destId="{8590F610-7DA2-4712-8C77-6CCFEFB4CFAF}" srcOrd="1" destOrd="0" presId="urn:microsoft.com/office/officeart/2005/8/layout/process4"/>
    <dgm:cxn modelId="{04BA10F0-D09D-48D5-8803-99CC691CAF82}" type="presParOf" srcId="{FB6F6F9E-C781-4EDF-BCD5-33AC6FBDE8EA}" destId="{B19CFDA0-B5F3-4DB9-8193-090ACC89717B}" srcOrd="2" destOrd="0" presId="urn:microsoft.com/office/officeart/2005/8/layout/process4"/>
    <dgm:cxn modelId="{58E33A8E-B09A-4968-9DFE-2088635DD487}" type="presParOf" srcId="{B19CFDA0-B5F3-4DB9-8193-090ACC89717B}" destId="{7C59FFEF-209D-4709-A99A-E11E2462D3CA}" srcOrd="0" destOrd="0" presId="urn:microsoft.com/office/officeart/2005/8/layout/process4"/>
    <dgm:cxn modelId="{A9C887E9-2C63-4176-B08D-125D82DD2D09}" type="presParOf" srcId="{B19CFDA0-B5F3-4DB9-8193-090ACC89717B}" destId="{549BB448-EF81-4EE7-81D0-611379B05404}" srcOrd="1" destOrd="0" presId="urn:microsoft.com/office/officeart/2005/8/layout/process4"/>
    <dgm:cxn modelId="{D1B24DF6-F370-4B3D-B3BC-51BD49C31041}" type="presParOf" srcId="{C72D1548-E9D8-4D4C-9C67-F52134CC6823}" destId="{C6654572-1FDC-4A14-A7AA-58B9F93B3C05}" srcOrd="3" destOrd="0" presId="urn:microsoft.com/office/officeart/2005/8/layout/process4"/>
    <dgm:cxn modelId="{BA9533C4-623F-497E-B0B6-74E4B8100ADA}" type="presParOf" srcId="{C72D1548-E9D8-4D4C-9C67-F52134CC6823}" destId="{7188D62B-D9DF-483C-8819-592147A4BF09}" srcOrd="4" destOrd="0" presId="urn:microsoft.com/office/officeart/2005/8/layout/process4"/>
    <dgm:cxn modelId="{0134F060-8FC4-471B-9ACC-7445E5C57C3B}" type="presParOf" srcId="{7188D62B-D9DF-483C-8819-592147A4BF09}" destId="{1B363DB8-C224-4D19-84D8-DD614FCC9328}" srcOrd="0" destOrd="0" presId="urn:microsoft.com/office/officeart/2005/8/layout/process4"/>
    <dgm:cxn modelId="{9261F91B-A00E-4EE9-BACD-1D2B3C2C743E}" type="presParOf" srcId="{7188D62B-D9DF-483C-8819-592147A4BF09}" destId="{1B5B9818-67DB-4F6B-828E-F06ABC7F5A30}" srcOrd="1" destOrd="0" presId="urn:microsoft.com/office/officeart/2005/8/layout/process4"/>
    <dgm:cxn modelId="{09D8E2E3-A2E3-4775-9340-36646A971F0D}" type="presParOf" srcId="{7188D62B-D9DF-483C-8819-592147A4BF09}" destId="{F31D30B1-8270-4EF0-A4D4-D3169B64B723}" srcOrd="2" destOrd="0" presId="urn:microsoft.com/office/officeart/2005/8/layout/process4"/>
    <dgm:cxn modelId="{41D13E10-266C-4269-BE54-DA37C52B6DAE}" type="presParOf" srcId="{F31D30B1-8270-4EF0-A4D4-D3169B64B723}" destId="{3CD6C810-3CE4-4F5E-82DD-007A2E8D4FB4}" srcOrd="0" destOrd="0" presId="urn:microsoft.com/office/officeart/2005/8/layout/process4"/>
    <dgm:cxn modelId="{4CDF5ADC-FC79-46AB-8C05-B58E9E76B1D4}" type="presParOf" srcId="{F31D30B1-8270-4EF0-A4D4-D3169B64B723}" destId="{3DD2D6E8-A88F-4B46-B5DC-F8AB81F76DD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86CE7B-8A6E-4D39-9BEE-790E3CC7241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3C53F4F-17A1-4E5C-BA0E-18E819D2619B}">
      <dgm:prSet phldrT="[טקסט]"/>
      <dgm:spPr/>
      <dgm:t>
        <a:bodyPr/>
        <a:lstStyle/>
        <a:p>
          <a:pPr rtl="1"/>
          <a:r>
            <a:rPr lang="he-IL" dirty="0"/>
            <a:t>שימוש מודרני</a:t>
          </a:r>
        </a:p>
      </dgm:t>
    </dgm:pt>
    <dgm:pt modelId="{97137A65-E123-4A50-B152-9EDD47A18806}" type="parTrans" cxnId="{8257EF5C-362E-4162-9D97-6C8EC1B9EDC0}">
      <dgm:prSet/>
      <dgm:spPr/>
      <dgm:t>
        <a:bodyPr/>
        <a:lstStyle/>
        <a:p>
          <a:pPr rtl="1"/>
          <a:endParaRPr lang="he-IL"/>
        </a:p>
      </dgm:t>
    </dgm:pt>
    <dgm:pt modelId="{BA3F9438-7958-427F-9A89-209CE62A4E81}" type="sibTrans" cxnId="{8257EF5C-362E-4162-9D97-6C8EC1B9EDC0}">
      <dgm:prSet/>
      <dgm:spPr/>
      <dgm:t>
        <a:bodyPr/>
        <a:lstStyle/>
        <a:p>
          <a:pPr rtl="1"/>
          <a:endParaRPr lang="he-IL"/>
        </a:p>
      </dgm:t>
    </dgm:pt>
    <dgm:pt modelId="{9AB60C04-F877-4A15-95F4-CAC0A3BAFA8D}">
      <dgm:prSet phldrT="[טקסט]"/>
      <dgm:spPr/>
      <dgm:t>
        <a:bodyPr/>
        <a:lstStyle/>
        <a:p>
          <a:pPr rtl="1">
            <a:lnSpc>
              <a:spcPct val="150000"/>
            </a:lnSpc>
          </a:pPr>
          <a:r>
            <a:rPr lang="he-IL" b="0" i="0" dirty="0"/>
            <a:t>המונח "אפוס" משמש לציון יצירות ספרותיות או קולנועיות גדולות ממדים, המתארות מעשי גבורה ואירועים היסטוריים רחבי-היקף.</a:t>
          </a:r>
          <a:endParaRPr lang="he-IL" dirty="0"/>
        </a:p>
      </dgm:t>
    </dgm:pt>
    <dgm:pt modelId="{A40827F2-BF66-459A-B9F2-C218D336FA46}" type="parTrans" cxnId="{F8293D95-3427-4730-875C-7D3F1E8DC463}">
      <dgm:prSet/>
      <dgm:spPr/>
      <dgm:t>
        <a:bodyPr/>
        <a:lstStyle/>
        <a:p>
          <a:pPr rtl="1"/>
          <a:endParaRPr lang="he-IL"/>
        </a:p>
      </dgm:t>
    </dgm:pt>
    <dgm:pt modelId="{30AB7D27-AA5B-4ED6-9A01-29C1143777A0}" type="sibTrans" cxnId="{F8293D95-3427-4730-875C-7D3F1E8DC463}">
      <dgm:prSet/>
      <dgm:spPr/>
      <dgm:t>
        <a:bodyPr/>
        <a:lstStyle/>
        <a:p>
          <a:pPr rtl="1"/>
          <a:endParaRPr lang="he-IL"/>
        </a:p>
      </dgm:t>
    </dgm:pt>
    <dgm:pt modelId="{39854495-AF18-4CDC-A86A-595747F2DC64}">
      <dgm:prSet phldrT="[טקסט]"/>
      <dgm:spPr/>
      <dgm:t>
        <a:bodyPr/>
        <a:lstStyle/>
        <a:p>
          <a:pPr rtl="1"/>
          <a:r>
            <a:rPr lang="he-IL" dirty="0"/>
            <a:t>הגדרה</a:t>
          </a:r>
        </a:p>
      </dgm:t>
    </dgm:pt>
    <dgm:pt modelId="{431DAF4C-0ACE-49E9-85B5-AD827BE9D472}" type="parTrans" cxnId="{2E1A831C-BE55-4A67-8587-DB60C63B5908}">
      <dgm:prSet/>
      <dgm:spPr/>
      <dgm:t>
        <a:bodyPr/>
        <a:lstStyle/>
        <a:p>
          <a:pPr rtl="1"/>
          <a:endParaRPr lang="he-IL"/>
        </a:p>
      </dgm:t>
    </dgm:pt>
    <dgm:pt modelId="{70E09227-B89F-402D-9EC3-94F95DA15A20}" type="sibTrans" cxnId="{2E1A831C-BE55-4A67-8587-DB60C63B5908}">
      <dgm:prSet/>
      <dgm:spPr/>
      <dgm:t>
        <a:bodyPr/>
        <a:lstStyle/>
        <a:p>
          <a:pPr rtl="1"/>
          <a:endParaRPr lang="he-IL"/>
        </a:p>
      </dgm:t>
    </dgm:pt>
    <dgm:pt modelId="{25A2415E-A1AD-4110-BB8B-8B32354B4B34}">
      <dgm:prSet phldrT="[טקסט]"/>
      <dgm:spPr/>
      <dgm:t>
        <a:bodyPr/>
        <a:lstStyle/>
        <a:p>
          <a:pPr rtl="1">
            <a:lnSpc>
              <a:spcPct val="150000"/>
            </a:lnSpc>
          </a:pPr>
          <a:r>
            <a:rPr lang="he-IL" b="0" i="0" dirty="0"/>
            <a:t>ז'אנר ספרותי-פולקלוריסטי, שירה המגוללת סיפור על חיים ומעשים של גיבור או של קבוצת גיבורים. הגיבורים יכולים להיות היסטוריים (כאלה שהתקיימו באמת), או אגדתיים (מומצאים).</a:t>
          </a:r>
          <a:endParaRPr lang="he-IL" dirty="0"/>
        </a:p>
      </dgm:t>
    </dgm:pt>
    <dgm:pt modelId="{26D6772D-E992-4BE4-AEF6-BDD3D68744E8}" type="parTrans" cxnId="{5BECEB66-7B1F-486F-A656-C692085989A5}">
      <dgm:prSet/>
      <dgm:spPr/>
      <dgm:t>
        <a:bodyPr/>
        <a:lstStyle/>
        <a:p>
          <a:pPr rtl="1"/>
          <a:endParaRPr lang="he-IL"/>
        </a:p>
      </dgm:t>
    </dgm:pt>
    <dgm:pt modelId="{41C489C3-E6E4-4F0A-B1C3-29915B05ECA1}" type="sibTrans" cxnId="{5BECEB66-7B1F-486F-A656-C692085989A5}">
      <dgm:prSet/>
      <dgm:spPr/>
      <dgm:t>
        <a:bodyPr/>
        <a:lstStyle/>
        <a:p>
          <a:pPr rtl="1"/>
          <a:endParaRPr lang="he-IL"/>
        </a:p>
      </dgm:t>
    </dgm:pt>
    <dgm:pt modelId="{51F05415-E313-486B-B865-B1A9C7DEE713}">
      <dgm:prSet phldrT="[טקסט]"/>
      <dgm:spPr/>
      <dgm:t>
        <a:bodyPr/>
        <a:lstStyle/>
        <a:p>
          <a:pPr rtl="1"/>
          <a:r>
            <a:rPr lang="he-IL" dirty="0"/>
            <a:t>על פי אריסטו</a:t>
          </a:r>
        </a:p>
      </dgm:t>
    </dgm:pt>
    <dgm:pt modelId="{FCC1FCFA-9C12-4168-88BC-BB60B835C998}" type="parTrans" cxnId="{B5A4AC2D-295A-4817-9BD7-0B055BBDA9C2}">
      <dgm:prSet/>
      <dgm:spPr/>
      <dgm:t>
        <a:bodyPr/>
        <a:lstStyle/>
        <a:p>
          <a:pPr rtl="1"/>
          <a:endParaRPr lang="he-IL"/>
        </a:p>
      </dgm:t>
    </dgm:pt>
    <dgm:pt modelId="{EC41BE08-49F3-49C0-83B5-C05448618CBA}" type="sibTrans" cxnId="{B5A4AC2D-295A-4817-9BD7-0B055BBDA9C2}">
      <dgm:prSet/>
      <dgm:spPr/>
      <dgm:t>
        <a:bodyPr/>
        <a:lstStyle/>
        <a:p>
          <a:pPr rtl="1"/>
          <a:endParaRPr lang="he-IL"/>
        </a:p>
      </dgm:t>
    </dgm:pt>
    <dgm:pt modelId="{67D3D8CF-8069-4324-8BF0-378C767EF07F}">
      <dgm:prSet phldrT="[טקסט]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b="0" i="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 </a:t>
          </a:r>
          <a:r>
            <a:rPr lang="he-IL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rPr>
            <a:t>האפוס הוא אחד מהייצוגים האמנותיים, בניהם נמצא גם את הטרגדיה והקומדיה, </a:t>
          </a:r>
          <a:r>
            <a:rPr lang="he-IL" b="0" i="0" dirty="0" err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rPr>
            <a:t>דיטרמבוס</a:t>
          </a:r>
          <a:r>
            <a:rPr lang="he-IL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rPr>
            <a:t> והנגינה.  </a:t>
          </a:r>
          <a:endParaRPr lang="he-IL" dirty="0">
            <a:solidFill>
              <a:schemeClr val="bg2">
                <a:lumMod val="10000"/>
              </a:schemeClr>
            </a:solidFill>
          </a:endParaRPr>
        </a:p>
      </dgm:t>
    </dgm:pt>
    <dgm:pt modelId="{5D4CA03D-F98B-45AF-81C8-B4B245B58AAD}" type="parTrans" cxnId="{0D40F742-D428-4199-B0A0-B136D1368976}">
      <dgm:prSet/>
      <dgm:spPr/>
      <dgm:t>
        <a:bodyPr/>
        <a:lstStyle/>
        <a:p>
          <a:pPr rtl="1"/>
          <a:endParaRPr lang="he-IL"/>
        </a:p>
      </dgm:t>
    </dgm:pt>
    <dgm:pt modelId="{92B60ABA-323C-4967-8E43-DBEAC6892177}" type="sibTrans" cxnId="{0D40F742-D428-4199-B0A0-B136D1368976}">
      <dgm:prSet/>
      <dgm:spPr/>
      <dgm:t>
        <a:bodyPr/>
        <a:lstStyle/>
        <a:p>
          <a:pPr rtl="1"/>
          <a:endParaRPr lang="he-IL"/>
        </a:p>
      </dgm:t>
    </dgm:pt>
    <dgm:pt modelId="{B1EB0987-2447-4DD5-B17B-2BFBD091A500}">
      <dgm:prSet phldrT="[טקסט]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rPr>
            <a:t>(ייצוג אמנותי - מימזיס, חיקוי)</a:t>
          </a:r>
          <a:endParaRPr lang="he-IL" dirty="0">
            <a:solidFill>
              <a:schemeClr val="bg2">
                <a:lumMod val="10000"/>
              </a:schemeClr>
            </a:solidFill>
          </a:endParaRPr>
        </a:p>
        <a:p>
          <a:pPr marL="114300" lvl="1" indent="0" defTabSz="6667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he-IL" dirty="0"/>
        </a:p>
      </dgm:t>
    </dgm:pt>
    <dgm:pt modelId="{507AE79A-DF39-40A9-8CDC-CAE8B82BEF21}" type="parTrans" cxnId="{4A438BDE-6C62-441A-9E8F-1FBB478D27F0}">
      <dgm:prSet/>
      <dgm:spPr/>
      <dgm:t>
        <a:bodyPr/>
        <a:lstStyle/>
        <a:p>
          <a:pPr rtl="1"/>
          <a:endParaRPr lang="he-IL"/>
        </a:p>
      </dgm:t>
    </dgm:pt>
    <dgm:pt modelId="{DA6FD787-6574-48C6-8E01-D4FBE8F4F599}" type="sibTrans" cxnId="{4A438BDE-6C62-441A-9E8F-1FBB478D27F0}">
      <dgm:prSet/>
      <dgm:spPr/>
      <dgm:t>
        <a:bodyPr/>
        <a:lstStyle/>
        <a:p>
          <a:pPr rtl="1"/>
          <a:endParaRPr lang="he-IL"/>
        </a:p>
      </dgm:t>
    </dgm:pt>
    <dgm:pt modelId="{71EF0C4F-9C69-46F1-A3DA-6EB27E38A692}" type="pres">
      <dgm:prSet presAssocID="{2486CE7B-8A6E-4D39-9BEE-790E3CC7241E}" presName="Name0" presStyleCnt="0">
        <dgm:presLayoutVars>
          <dgm:dir/>
          <dgm:animLvl val="lvl"/>
          <dgm:resizeHandles val="exact"/>
        </dgm:presLayoutVars>
      </dgm:prSet>
      <dgm:spPr/>
    </dgm:pt>
    <dgm:pt modelId="{37BAD618-7073-49BE-8758-3540303D857C}" type="pres">
      <dgm:prSet presAssocID="{93C53F4F-17A1-4E5C-BA0E-18E819D2619B}" presName="composite" presStyleCnt="0"/>
      <dgm:spPr/>
    </dgm:pt>
    <dgm:pt modelId="{01D60493-7EAE-4C51-B5A3-5E16991CCF06}" type="pres">
      <dgm:prSet presAssocID="{93C53F4F-17A1-4E5C-BA0E-18E819D261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344086E-1036-4277-8178-117C2F807E2A}" type="pres">
      <dgm:prSet presAssocID="{93C53F4F-17A1-4E5C-BA0E-18E819D2619B}" presName="desTx" presStyleLbl="alignAccFollowNode1" presStyleIdx="0" presStyleCnt="3">
        <dgm:presLayoutVars>
          <dgm:bulletEnabled val="1"/>
        </dgm:presLayoutVars>
      </dgm:prSet>
      <dgm:spPr/>
    </dgm:pt>
    <dgm:pt modelId="{855408A4-1D96-4E25-8888-F9AF540D1494}" type="pres">
      <dgm:prSet presAssocID="{BA3F9438-7958-427F-9A89-209CE62A4E81}" presName="space" presStyleCnt="0"/>
      <dgm:spPr/>
    </dgm:pt>
    <dgm:pt modelId="{9EA3AA91-F90C-4778-BE51-46B8BCE8E69E}" type="pres">
      <dgm:prSet presAssocID="{39854495-AF18-4CDC-A86A-595747F2DC64}" presName="composite" presStyleCnt="0"/>
      <dgm:spPr/>
    </dgm:pt>
    <dgm:pt modelId="{235A91B2-AB23-46B1-85AE-D77D6139FFF7}" type="pres">
      <dgm:prSet presAssocID="{39854495-AF18-4CDC-A86A-595747F2DC6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D6D9F41-0263-4095-A724-A6C5C93182D4}" type="pres">
      <dgm:prSet presAssocID="{39854495-AF18-4CDC-A86A-595747F2DC64}" presName="desTx" presStyleLbl="alignAccFollowNode1" presStyleIdx="1" presStyleCnt="3" custScaleX="110471">
        <dgm:presLayoutVars>
          <dgm:bulletEnabled val="1"/>
        </dgm:presLayoutVars>
      </dgm:prSet>
      <dgm:spPr/>
    </dgm:pt>
    <dgm:pt modelId="{2063127C-26BD-4100-A031-F807D8B8756E}" type="pres">
      <dgm:prSet presAssocID="{70E09227-B89F-402D-9EC3-94F95DA15A20}" presName="space" presStyleCnt="0"/>
      <dgm:spPr/>
    </dgm:pt>
    <dgm:pt modelId="{10D7B01A-D474-44A1-B2E6-8D8E9AEAC1DA}" type="pres">
      <dgm:prSet presAssocID="{51F05415-E313-486B-B865-B1A9C7DEE713}" presName="composite" presStyleCnt="0"/>
      <dgm:spPr/>
    </dgm:pt>
    <dgm:pt modelId="{0D0D3668-C262-4963-B1E9-8E30CF3734A0}" type="pres">
      <dgm:prSet presAssocID="{51F05415-E313-486B-B865-B1A9C7DEE71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4558108-39AF-4080-A1FC-F1781565367D}" type="pres">
      <dgm:prSet presAssocID="{51F05415-E313-486B-B865-B1A9C7DEE713}" presName="desTx" presStyleLbl="alignAccFollowNode1" presStyleIdx="2" presStyleCnt="3" custScaleX="119260">
        <dgm:presLayoutVars>
          <dgm:bulletEnabled val="1"/>
        </dgm:presLayoutVars>
      </dgm:prSet>
      <dgm:spPr/>
    </dgm:pt>
  </dgm:ptLst>
  <dgm:cxnLst>
    <dgm:cxn modelId="{2E1A831C-BE55-4A67-8587-DB60C63B5908}" srcId="{2486CE7B-8A6E-4D39-9BEE-790E3CC7241E}" destId="{39854495-AF18-4CDC-A86A-595747F2DC64}" srcOrd="1" destOrd="0" parTransId="{431DAF4C-0ACE-49E9-85B5-AD827BE9D472}" sibTransId="{70E09227-B89F-402D-9EC3-94F95DA15A20}"/>
    <dgm:cxn modelId="{F0D3242D-EA94-458C-B7BD-0B8E6F85FA7E}" type="presOf" srcId="{51F05415-E313-486B-B865-B1A9C7DEE713}" destId="{0D0D3668-C262-4963-B1E9-8E30CF3734A0}" srcOrd="0" destOrd="0" presId="urn:microsoft.com/office/officeart/2005/8/layout/hList1"/>
    <dgm:cxn modelId="{B5A4AC2D-295A-4817-9BD7-0B055BBDA9C2}" srcId="{2486CE7B-8A6E-4D39-9BEE-790E3CC7241E}" destId="{51F05415-E313-486B-B865-B1A9C7DEE713}" srcOrd="2" destOrd="0" parTransId="{FCC1FCFA-9C12-4168-88BC-BB60B835C998}" sibTransId="{EC41BE08-49F3-49C0-83B5-C05448618CBA}"/>
    <dgm:cxn modelId="{8257EF5C-362E-4162-9D97-6C8EC1B9EDC0}" srcId="{2486CE7B-8A6E-4D39-9BEE-790E3CC7241E}" destId="{93C53F4F-17A1-4E5C-BA0E-18E819D2619B}" srcOrd="0" destOrd="0" parTransId="{97137A65-E123-4A50-B152-9EDD47A18806}" sibTransId="{BA3F9438-7958-427F-9A89-209CE62A4E81}"/>
    <dgm:cxn modelId="{13BAC55F-6791-45A6-8FB5-BE8151136E17}" type="presOf" srcId="{2486CE7B-8A6E-4D39-9BEE-790E3CC7241E}" destId="{71EF0C4F-9C69-46F1-A3DA-6EB27E38A692}" srcOrd="0" destOrd="0" presId="urn:microsoft.com/office/officeart/2005/8/layout/hList1"/>
    <dgm:cxn modelId="{7FA36261-2CF2-4B05-B191-F6EA555E3784}" type="presOf" srcId="{9AB60C04-F877-4A15-95F4-CAC0A3BAFA8D}" destId="{C344086E-1036-4277-8178-117C2F807E2A}" srcOrd="0" destOrd="0" presId="urn:microsoft.com/office/officeart/2005/8/layout/hList1"/>
    <dgm:cxn modelId="{0D40F742-D428-4199-B0A0-B136D1368976}" srcId="{51F05415-E313-486B-B865-B1A9C7DEE713}" destId="{67D3D8CF-8069-4324-8BF0-378C767EF07F}" srcOrd="0" destOrd="0" parTransId="{5D4CA03D-F98B-45AF-81C8-B4B245B58AAD}" sibTransId="{92B60ABA-323C-4967-8E43-DBEAC6892177}"/>
    <dgm:cxn modelId="{5BECEB66-7B1F-486F-A656-C692085989A5}" srcId="{39854495-AF18-4CDC-A86A-595747F2DC64}" destId="{25A2415E-A1AD-4110-BB8B-8B32354B4B34}" srcOrd="0" destOrd="0" parTransId="{26D6772D-E992-4BE4-AEF6-BDD3D68744E8}" sibTransId="{41C489C3-E6E4-4F0A-B1C3-29915B05ECA1}"/>
    <dgm:cxn modelId="{CACE834D-448E-4E21-8AEA-FA382001DDF3}" type="presOf" srcId="{39854495-AF18-4CDC-A86A-595747F2DC64}" destId="{235A91B2-AB23-46B1-85AE-D77D6139FFF7}" srcOrd="0" destOrd="0" presId="urn:microsoft.com/office/officeart/2005/8/layout/hList1"/>
    <dgm:cxn modelId="{6D0F0673-235C-4940-9692-4885B064A794}" type="presOf" srcId="{67D3D8CF-8069-4324-8BF0-378C767EF07F}" destId="{24558108-39AF-4080-A1FC-F1781565367D}" srcOrd="0" destOrd="0" presId="urn:microsoft.com/office/officeart/2005/8/layout/hList1"/>
    <dgm:cxn modelId="{7771E078-F16A-4789-9368-487E53B03DC1}" type="presOf" srcId="{B1EB0987-2447-4DD5-B17B-2BFBD091A500}" destId="{24558108-39AF-4080-A1FC-F1781565367D}" srcOrd="0" destOrd="1" presId="urn:microsoft.com/office/officeart/2005/8/layout/hList1"/>
    <dgm:cxn modelId="{F8293D95-3427-4730-875C-7D3F1E8DC463}" srcId="{93C53F4F-17A1-4E5C-BA0E-18E819D2619B}" destId="{9AB60C04-F877-4A15-95F4-CAC0A3BAFA8D}" srcOrd="0" destOrd="0" parTransId="{A40827F2-BF66-459A-B9F2-C218D336FA46}" sibTransId="{30AB7D27-AA5B-4ED6-9A01-29C1143777A0}"/>
    <dgm:cxn modelId="{CAA03ED0-4F0D-4F81-A2F9-D120E955ED8E}" type="presOf" srcId="{25A2415E-A1AD-4110-BB8B-8B32354B4B34}" destId="{AD6D9F41-0263-4095-A724-A6C5C93182D4}" srcOrd="0" destOrd="0" presId="urn:microsoft.com/office/officeart/2005/8/layout/hList1"/>
    <dgm:cxn modelId="{4A438BDE-6C62-441A-9E8F-1FBB478D27F0}" srcId="{51F05415-E313-486B-B865-B1A9C7DEE713}" destId="{B1EB0987-2447-4DD5-B17B-2BFBD091A500}" srcOrd="1" destOrd="0" parTransId="{507AE79A-DF39-40A9-8CDC-CAE8B82BEF21}" sibTransId="{DA6FD787-6574-48C6-8E01-D4FBE8F4F599}"/>
    <dgm:cxn modelId="{42BE9CF5-AFBF-43BF-815C-130C71D0B8B3}" type="presOf" srcId="{93C53F4F-17A1-4E5C-BA0E-18E819D2619B}" destId="{01D60493-7EAE-4C51-B5A3-5E16991CCF06}" srcOrd="0" destOrd="0" presId="urn:microsoft.com/office/officeart/2005/8/layout/hList1"/>
    <dgm:cxn modelId="{98149C4E-CFD4-4454-9BCE-CD6AEE4D2681}" type="presParOf" srcId="{71EF0C4F-9C69-46F1-A3DA-6EB27E38A692}" destId="{37BAD618-7073-49BE-8758-3540303D857C}" srcOrd="0" destOrd="0" presId="urn:microsoft.com/office/officeart/2005/8/layout/hList1"/>
    <dgm:cxn modelId="{2AFF9EEB-1857-43E4-81B3-2B4D57D751B6}" type="presParOf" srcId="{37BAD618-7073-49BE-8758-3540303D857C}" destId="{01D60493-7EAE-4C51-B5A3-5E16991CCF06}" srcOrd="0" destOrd="0" presId="urn:microsoft.com/office/officeart/2005/8/layout/hList1"/>
    <dgm:cxn modelId="{FCFB7F81-C8A6-4F2B-B87E-B3B9438421F4}" type="presParOf" srcId="{37BAD618-7073-49BE-8758-3540303D857C}" destId="{C344086E-1036-4277-8178-117C2F807E2A}" srcOrd="1" destOrd="0" presId="urn:microsoft.com/office/officeart/2005/8/layout/hList1"/>
    <dgm:cxn modelId="{9D3672D1-5ABE-48B7-84C5-1A53692BC278}" type="presParOf" srcId="{71EF0C4F-9C69-46F1-A3DA-6EB27E38A692}" destId="{855408A4-1D96-4E25-8888-F9AF540D1494}" srcOrd="1" destOrd="0" presId="urn:microsoft.com/office/officeart/2005/8/layout/hList1"/>
    <dgm:cxn modelId="{67B83DD6-6CB2-42DF-8312-ABFD1D699994}" type="presParOf" srcId="{71EF0C4F-9C69-46F1-A3DA-6EB27E38A692}" destId="{9EA3AA91-F90C-4778-BE51-46B8BCE8E69E}" srcOrd="2" destOrd="0" presId="urn:microsoft.com/office/officeart/2005/8/layout/hList1"/>
    <dgm:cxn modelId="{67C42866-2C26-400C-B0D2-269F2F1B8BE4}" type="presParOf" srcId="{9EA3AA91-F90C-4778-BE51-46B8BCE8E69E}" destId="{235A91B2-AB23-46B1-85AE-D77D6139FFF7}" srcOrd="0" destOrd="0" presId="urn:microsoft.com/office/officeart/2005/8/layout/hList1"/>
    <dgm:cxn modelId="{20A67CB6-7638-4397-9300-AE11017AE564}" type="presParOf" srcId="{9EA3AA91-F90C-4778-BE51-46B8BCE8E69E}" destId="{AD6D9F41-0263-4095-A724-A6C5C93182D4}" srcOrd="1" destOrd="0" presId="urn:microsoft.com/office/officeart/2005/8/layout/hList1"/>
    <dgm:cxn modelId="{5575A935-EF38-4472-95FC-BA4EC9773EFC}" type="presParOf" srcId="{71EF0C4F-9C69-46F1-A3DA-6EB27E38A692}" destId="{2063127C-26BD-4100-A031-F807D8B8756E}" srcOrd="3" destOrd="0" presId="urn:microsoft.com/office/officeart/2005/8/layout/hList1"/>
    <dgm:cxn modelId="{147FC196-25AA-411F-B2A8-FD2E12C45876}" type="presParOf" srcId="{71EF0C4F-9C69-46F1-A3DA-6EB27E38A692}" destId="{10D7B01A-D474-44A1-B2E6-8D8E9AEAC1DA}" srcOrd="4" destOrd="0" presId="urn:microsoft.com/office/officeart/2005/8/layout/hList1"/>
    <dgm:cxn modelId="{EAE23AFE-55F0-44CE-83FC-A0F9F0EF7144}" type="presParOf" srcId="{10D7B01A-D474-44A1-B2E6-8D8E9AEAC1DA}" destId="{0D0D3668-C262-4963-B1E9-8E30CF3734A0}" srcOrd="0" destOrd="0" presId="urn:microsoft.com/office/officeart/2005/8/layout/hList1"/>
    <dgm:cxn modelId="{1573E66C-29E3-4832-A6C6-2BBEE55A3348}" type="presParOf" srcId="{10D7B01A-D474-44A1-B2E6-8D8E9AEAC1DA}" destId="{24558108-39AF-4080-A1FC-F178156536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ABC294-CEFC-4E81-BE1F-F6DFD463BD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D25A912-C1C5-4223-B461-F68668258A15}">
      <dgm:prSet phldrT="[טקסט]"/>
      <dgm:spPr/>
      <dgm:t>
        <a:bodyPr/>
        <a:lstStyle/>
        <a:p>
          <a:pPr rtl="1"/>
          <a:r>
            <a:rPr lang="he-IL" b="1" dirty="0"/>
            <a:t>פיקציה</a:t>
          </a:r>
        </a:p>
      </dgm:t>
    </dgm:pt>
    <dgm:pt modelId="{B41CEEA7-029D-4398-A8E6-7DBD0C3F7A06}" type="parTrans" cxnId="{E948EB30-FF72-49EF-8163-44F46EF60913}">
      <dgm:prSet/>
      <dgm:spPr/>
      <dgm:t>
        <a:bodyPr/>
        <a:lstStyle/>
        <a:p>
          <a:pPr rtl="1"/>
          <a:endParaRPr lang="he-IL"/>
        </a:p>
      </dgm:t>
    </dgm:pt>
    <dgm:pt modelId="{2C802DFF-E3F1-4CB1-8187-E64867E9A70D}" type="sibTrans" cxnId="{E948EB30-FF72-49EF-8163-44F46EF60913}">
      <dgm:prSet/>
      <dgm:spPr/>
      <dgm:t>
        <a:bodyPr/>
        <a:lstStyle/>
        <a:p>
          <a:pPr rtl="1"/>
          <a:endParaRPr lang="he-IL"/>
        </a:p>
      </dgm:t>
    </dgm:pt>
    <dgm:pt modelId="{DFB3820B-AE1C-4E72-BE15-566AEC0D53EA}">
      <dgm:prSet phldrT="[טקסט]"/>
      <dgm:spPr/>
      <dgm:t>
        <a:bodyPr/>
        <a:lstStyle/>
        <a:p>
          <a:pPr rtl="1"/>
          <a:r>
            <a:rPr lang="he-IL" b="1" dirty="0"/>
            <a:t>היסטוריה</a:t>
          </a:r>
        </a:p>
      </dgm:t>
    </dgm:pt>
    <dgm:pt modelId="{C3ADF2F4-0E70-4064-A6E5-F940D8C50967}" type="parTrans" cxnId="{539ACF4C-A33C-4363-907D-2270DE4461FB}">
      <dgm:prSet/>
      <dgm:spPr/>
      <dgm:t>
        <a:bodyPr/>
        <a:lstStyle/>
        <a:p>
          <a:pPr rtl="1"/>
          <a:endParaRPr lang="he-IL"/>
        </a:p>
      </dgm:t>
    </dgm:pt>
    <dgm:pt modelId="{45577273-EBEF-4BC4-8314-D4A284D69837}" type="sibTrans" cxnId="{539ACF4C-A33C-4363-907D-2270DE4461FB}">
      <dgm:prSet/>
      <dgm:spPr/>
      <dgm:t>
        <a:bodyPr/>
        <a:lstStyle/>
        <a:p>
          <a:pPr rtl="1"/>
          <a:endParaRPr lang="he-IL"/>
        </a:p>
      </dgm:t>
    </dgm:pt>
    <dgm:pt modelId="{3015808A-B093-430F-A95E-DBD9A2D66428}" type="pres">
      <dgm:prSet presAssocID="{C6ABC294-CEFC-4E81-BE1F-F6DFD463BDD0}" presName="diagram" presStyleCnt="0">
        <dgm:presLayoutVars>
          <dgm:dir/>
          <dgm:resizeHandles val="exact"/>
        </dgm:presLayoutVars>
      </dgm:prSet>
      <dgm:spPr/>
    </dgm:pt>
    <dgm:pt modelId="{205B137A-A122-4CAF-9F29-8D3FBB6FCD5E}" type="pres">
      <dgm:prSet presAssocID="{7D25A912-C1C5-4223-B461-F68668258A15}" presName="node" presStyleLbl="node1" presStyleIdx="0" presStyleCnt="2" custScaleY="54975">
        <dgm:presLayoutVars>
          <dgm:bulletEnabled val="1"/>
        </dgm:presLayoutVars>
      </dgm:prSet>
      <dgm:spPr/>
    </dgm:pt>
    <dgm:pt modelId="{9887E776-21AE-4D5E-B23B-AA51D6791C75}" type="pres">
      <dgm:prSet presAssocID="{2C802DFF-E3F1-4CB1-8187-E64867E9A70D}" presName="sibTrans" presStyleCnt="0"/>
      <dgm:spPr/>
    </dgm:pt>
    <dgm:pt modelId="{271686A2-41F0-4538-84F2-2AA07460CF2C}" type="pres">
      <dgm:prSet presAssocID="{DFB3820B-AE1C-4E72-BE15-566AEC0D53EA}" presName="node" presStyleLbl="node1" presStyleIdx="1" presStyleCnt="2" custScaleY="54975">
        <dgm:presLayoutVars>
          <dgm:bulletEnabled val="1"/>
        </dgm:presLayoutVars>
      </dgm:prSet>
      <dgm:spPr/>
    </dgm:pt>
  </dgm:ptLst>
  <dgm:cxnLst>
    <dgm:cxn modelId="{F777851C-E7FC-404F-89BB-0830E267FE4B}" type="presOf" srcId="{DFB3820B-AE1C-4E72-BE15-566AEC0D53EA}" destId="{271686A2-41F0-4538-84F2-2AA07460CF2C}" srcOrd="0" destOrd="0" presId="urn:microsoft.com/office/officeart/2005/8/layout/default"/>
    <dgm:cxn modelId="{E948EB30-FF72-49EF-8163-44F46EF60913}" srcId="{C6ABC294-CEFC-4E81-BE1F-F6DFD463BDD0}" destId="{7D25A912-C1C5-4223-B461-F68668258A15}" srcOrd="0" destOrd="0" parTransId="{B41CEEA7-029D-4398-A8E6-7DBD0C3F7A06}" sibTransId="{2C802DFF-E3F1-4CB1-8187-E64867E9A70D}"/>
    <dgm:cxn modelId="{539ACF4C-A33C-4363-907D-2270DE4461FB}" srcId="{C6ABC294-CEFC-4E81-BE1F-F6DFD463BDD0}" destId="{DFB3820B-AE1C-4E72-BE15-566AEC0D53EA}" srcOrd="1" destOrd="0" parTransId="{C3ADF2F4-0E70-4064-A6E5-F940D8C50967}" sibTransId="{45577273-EBEF-4BC4-8314-D4A284D69837}"/>
    <dgm:cxn modelId="{C1D3DF6F-3DF9-4461-9FA5-B4E9CB26D8F3}" type="presOf" srcId="{7D25A912-C1C5-4223-B461-F68668258A15}" destId="{205B137A-A122-4CAF-9F29-8D3FBB6FCD5E}" srcOrd="0" destOrd="0" presId="urn:microsoft.com/office/officeart/2005/8/layout/default"/>
    <dgm:cxn modelId="{75080292-8A0C-4B07-8208-8F6E39F1271C}" type="presOf" srcId="{C6ABC294-CEFC-4E81-BE1F-F6DFD463BDD0}" destId="{3015808A-B093-430F-A95E-DBD9A2D66428}" srcOrd="0" destOrd="0" presId="urn:microsoft.com/office/officeart/2005/8/layout/default"/>
    <dgm:cxn modelId="{105BEA57-0333-40EB-8E2A-E2B9B6FB77A9}" type="presParOf" srcId="{3015808A-B093-430F-A95E-DBD9A2D66428}" destId="{205B137A-A122-4CAF-9F29-8D3FBB6FCD5E}" srcOrd="0" destOrd="0" presId="urn:microsoft.com/office/officeart/2005/8/layout/default"/>
    <dgm:cxn modelId="{CE8A3824-B2D3-44C2-A041-A37B4677560C}" type="presParOf" srcId="{3015808A-B093-430F-A95E-DBD9A2D66428}" destId="{9887E776-21AE-4D5E-B23B-AA51D6791C75}" srcOrd="1" destOrd="0" presId="urn:microsoft.com/office/officeart/2005/8/layout/default"/>
    <dgm:cxn modelId="{DCD1066F-ABD2-4785-97F0-93D9544664E4}" type="presParOf" srcId="{3015808A-B093-430F-A95E-DBD9A2D66428}" destId="{271686A2-41F0-4538-84F2-2AA07460CF2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05D1CD-33A4-4CD9-930C-B1E7830CCAF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4DC6B93-41B5-4FAC-AF3D-32A6F2A5D11C}">
      <dgm:prSet phldrT="[טקסט]"/>
      <dgm:spPr/>
      <dgm:t>
        <a:bodyPr/>
        <a:lstStyle/>
        <a:p>
          <a:pPr rtl="1"/>
          <a:r>
            <a:rPr lang="he-IL" b="1" dirty="0"/>
            <a:t>4. ניכור מהזולת</a:t>
          </a:r>
        </a:p>
      </dgm:t>
    </dgm:pt>
    <dgm:pt modelId="{17B754F5-FE2A-4264-8DBC-BC795FE7DE22}" type="parTrans" cxnId="{C43C70B1-6B8B-445A-8BA0-2605E3956681}">
      <dgm:prSet/>
      <dgm:spPr/>
      <dgm:t>
        <a:bodyPr/>
        <a:lstStyle/>
        <a:p>
          <a:pPr rtl="1"/>
          <a:endParaRPr lang="he-IL"/>
        </a:p>
      </dgm:t>
    </dgm:pt>
    <dgm:pt modelId="{D79E7599-9D90-4A77-ABF9-35C446F2F777}" type="sibTrans" cxnId="{C43C70B1-6B8B-445A-8BA0-2605E395668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pPr rtl="1"/>
          <a:endParaRPr lang="he-IL"/>
        </a:p>
      </dgm:t>
    </dgm:pt>
    <dgm:pt modelId="{BD4902BD-DA9C-4569-813D-BDB1DE312DF2}">
      <dgm:prSet phldrT="[טקסט]" custT="1"/>
      <dgm:spPr/>
      <dgm:t>
        <a:bodyPr/>
        <a:lstStyle/>
        <a:p>
          <a:pPr rtl="1"/>
          <a:r>
            <a:rPr lang="he-IL" sz="1800" b="1" dirty="0"/>
            <a:t>2.</a:t>
          </a:r>
        </a:p>
        <a:p>
          <a:pPr rtl="1"/>
          <a:r>
            <a:rPr lang="he-IL" sz="1800" b="1" dirty="0"/>
            <a:t>ניכור מפעולת היצירה</a:t>
          </a:r>
        </a:p>
      </dgm:t>
    </dgm:pt>
    <dgm:pt modelId="{CA0D2786-A25E-48F6-A712-771B132C376C}" type="parTrans" cxnId="{2DBBDC98-5D13-4047-98F2-6A23842EC85D}">
      <dgm:prSet/>
      <dgm:spPr/>
      <dgm:t>
        <a:bodyPr/>
        <a:lstStyle/>
        <a:p>
          <a:pPr rtl="1"/>
          <a:endParaRPr lang="he-IL"/>
        </a:p>
      </dgm:t>
    </dgm:pt>
    <dgm:pt modelId="{31147E9B-2152-44ED-8F28-C8269FEB6542}" type="sibTrans" cxnId="{2DBBDC98-5D13-4047-98F2-6A23842EC85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pPr rtl="1"/>
          <a:endParaRPr lang="he-IL"/>
        </a:p>
      </dgm:t>
    </dgm:pt>
    <dgm:pt modelId="{EF09505F-45BB-4837-BCAD-148A7708C50A}">
      <dgm:prSet phldrT="[טקסט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/>
            <a:t>3. ניכור מטבעו שלו</a:t>
          </a:r>
        </a:p>
        <a:p>
          <a:pPr lvl="0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dirty="0"/>
        </a:p>
      </dgm:t>
    </dgm:pt>
    <dgm:pt modelId="{5F0AEF3A-C9D1-4E0A-92B4-B0965088B08A}" type="parTrans" cxnId="{DB1BD85A-32EF-4116-9E48-C71AC92816C4}">
      <dgm:prSet/>
      <dgm:spPr/>
      <dgm:t>
        <a:bodyPr/>
        <a:lstStyle/>
        <a:p>
          <a:pPr rtl="1"/>
          <a:endParaRPr lang="he-IL"/>
        </a:p>
      </dgm:t>
    </dgm:pt>
    <dgm:pt modelId="{40234107-BA3E-44AE-8EBE-6E721C01B685}" type="sibTrans" cxnId="{DB1BD85A-32EF-4116-9E48-C71AC92816C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pPr rtl="1"/>
          <a:endParaRPr lang="he-IL"/>
        </a:p>
      </dgm:t>
    </dgm:pt>
    <dgm:pt modelId="{E63EE52B-BB1D-4A5D-8223-31E60A7D5E0D}">
      <dgm:prSet phldrT="[טקסט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/>
            <a:t>1. </a:t>
          </a:r>
        </a:p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/>
            <a:t>ניכור מהתוצר</a:t>
          </a:r>
        </a:p>
        <a:p>
          <a:pPr lvl="0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dirty="0"/>
        </a:p>
      </dgm:t>
    </dgm:pt>
    <dgm:pt modelId="{75A6751B-271E-433A-8070-59FD2BD7375F}" type="parTrans" cxnId="{3E4318DA-FDDE-4E74-B536-D7C9AD702BB1}">
      <dgm:prSet/>
      <dgm:spPr/>
      <dgm:t>
        <a:bodyPr/>
        <a:lstStyle/>
        <a:p>
          <a:pPr rtl="1"/>
          <a:endParaRPr lang="he-IL"/>
        </a:p>
      </dgm:t>
    </dgm:pt>
    <dgm:pt modelId="{9C73AA20-7AD9-497E-8FB8-8AE8FEEC362C}" type="sibTrans" cxnId="{3E4318DA-FDDE-4E74-B536-D7C9AD702BB1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pPr rtl="1"/>
          <a:endParaRPr lang="he-IL"/>
        </a:p>
      </dgm:t>
    </dgm:pt>
    <dgm:pt modelId="{461FDADD-CAD8-4197-9365-CDCA001D5F5B}" type="pres">
      <dgm:prSet presAssocID="{E805D1CD-33A4-4CD9-930C-B1E7830CCAF9}" presName="Name0" presStyleCnt="0">
        <dgm:presLayoutVars>
          <dgm:chMax val="21"/>
          <dgm:chPref val="21"/>
        </dgm:presLayoutVars>
      </dgm:prSet>
      <dgm:spPr/>
    </dgm:pt>
    <dgm:pt modelId="{AC0CEE4B-D84E-4D32-8010-1C5243168697}" type="pres">
      <dgm:prSet presAssocID="{54DC6B93-41B5-4FAC-AF3D-32A6F2A5D11C}" presName="text1" presStyleCnt="0"/>
      <dgm:spPr/>
    </dgm:pt>
    <dgm:pt modelId="{1BB73CBE-0A45-425F-97A9-9AD75D5CFF5D}" type="pres">
      <dgm:prSet presAssocID="{54DC6B93-41B5-4FAC-AF3D-32A6F2A5D11C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34C0BCC-8498-4F0A-989B-78E242DDD134}" type="pres">
      <dgm:prSet presAssocID="{54DC6B93-41B5-4FAC-AF3D-32A6F2A5D11C}" presName="textaccent1" presStyleCnt="0"/>
      <dgm:spPr/>
    </dgm:pt>
    <dgm:pt modelId="{955DBAFA-9269-4288-8913-96ED542456F1}" type="pres">
      <dgm:prSet presAssocID="{54DC6B93-41B5-4FAC-AF3D-32A6F2A5D11C}" presName="accentRepeatNode" presStyleLbl="solidAlignAcc1" presStyleIdx="0" presStyleCnt="8"/>
      <dgm:spPr/>
    </dgm:pt>
    <dgm:pt modelId="{59ECC55F-B540-4E11-BE99-05DFE2FB91A3}" type="pres">
      <dgm:prSet presAssocID="{D79E7599-9D90-4A77-ABF9-35C446F2F777}" presName="image1" presStyleCnt="0"/>
      <dgm:spPr/>
    </dgm:pt>
    <dgm:pt modelId="{C63FF216-A5CE-4DCA-94DC-CC1A30056D4A}" type="pres">
      <dgm:prSet presAssocID="{D79E7599-9D90-4A77-ABF9-35C446F2F777}" presName="imageRepeatNode" presStyleLbl="alignAcc1" presStyleIdx="0" presStyleCnt="4" custScaleX="138683" custLinFactNeighborX="-18809" custLinFactNeighborY="-806"/>
      <dgm:spPr/>
    </dgm:pt>
    <dgm:pt modelId="{8A009399-71E2-4FFF-9440-89AB516455D7}" type="pres">
      <dgm:prSet presAssocID="{D79E7599-9D90-4A77-ABF9-35C446F2F777}" presName="imageaccent1" presStyleCnt="0"/>
      <dgm:spPr/>
    </dgm:pt>
    <dgm:pt modelId="{ACAE6D7B-E908-42F6-BB18-93E736CF29D4}" type="pres">
      <dgm:prSet presAssocID="{D79E7599-9D90-4A77-ABF9-35C446F2F777}" presName="accentRepeatNode" presStyleLbl="solidAlignAcc1" presStyleIdx="1" presStyleCnt="8"/>
      <dgm:spPr/>
    </dgm:pt>
    <dgm:pt modelId="{3F9F585B-C2D0-4E58-B740-33A106769BC4}" type="pres">
      <dgm:prSet presAssocID="{BD4902BD-DA9C-4569-813D-BDB1DE312DF2}" presName="text2" presStyleCnt="0"/>
      <dgm:spPr/>
    </dgm:pt>
    <dgm:pt modelId="{97A2CCDA-E63C-492E-8487-0324C75CB794}" type="pres">
      <dgm:prSet presAssocID="{BD4902BD-DA9C-4569-813D-BDB1DE312DF2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2C338A5-7FAB-4335-95C0-E3E946AD0B4A}" type="pres">
      <dgm:prSet presAssocID="{BD4902BD-DA9C-4569-813D-BDB1DE312DF2}" presName="textaccent2" presStyleCnt="0"/>
      <dgm:spPr/>
    </dgm:pt>
    <dgm:pt modelId="{14585CC7-306F-4C0E-82EC-921CA996304A}" type="pres">
      <dgm:prSet presAssocID="{BD4902BD-DA9C-4569-813D-BDB1DE312DF2}" presName="accentRepeatNode" presStyleLbl="solidAlignAcc1" presStyleIdx="2" presStyleCnt="8"/>
      <dgm:spPr/>
    </dgm:pt>
    <dgm:pt modelId="{1508BC7E-A94B-4193-94C8-F59CC5A49C4D}" type="pres">
      <dgm:prSet presAssocID="{31147E9B-2152-44ED-8F28-C8269FEB6542}" presName="image2" presStyleCnt="0"/>
      <dgm:spPr/>
    </dgm:pt>
    <dgm:pt modelId="{25362C32-590E-4509-8580-157412C08EED}" type="pres">
      <dgm:prSet presAssocID="{31147E9B-2152-44ED-8F28-C8269FEB6542}" presName="imageRepeatNode" presStyleLbl="alignAcc1" presStyleIdx="1" presStyleCnt="4" custLinFactNeighborX="87624" custLinFactNeighborY="-52396"/>
      <dgm:spPr/>
    </dgm:pt>
    <dgm:pt modelId="{F90790E2-6502-4BC3-B80F-501F0D677AEC}" type="pres">
      <dgm:prSet presAssocID="{31147E9B-2152-44ED-8F28-C8269FEB6542}" presName="imageaccent2" presStyleCnt="0"/>
      <dgm:spPr/>
    </dgm:pt>
    <dgm:pt modelId="{EB03E616-9A0C-43FD-9502-42C637237D63}" type="pres">
      <dgm:prSet presAssocID="{31147E9B-2152-44ED-8F28-C8269FEB6542}" presName="accentRepeatNode" presStyleLbl="solidAlignAcc1" presStyleIdx="3" presStyleCnt="8"/>
      <dgm:spPr/>
    </dgm:pt>
    <dgm:pt modelId="{91D6F680-C129-4521-98A0-80B2D0D58392}" type="pres">
      <dgm:prSet presAssocID="{EF09505F-45BB-4837-BCAD-148A7708C50A}" presName="text3" presStyleCnt="0"/>
      <dgm:spPr/>
    </dgm:pt>
    <dgm:pt modelId="{4CEBF0B4-DF5B-41F6-90D8-8028035FAB96}" type="pres">
      <dgm:prSet presAssocID="{EF09505F-45BB-4837-BCAD-148A7708C50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5E856C9-FA05-4503-B9B7-1197BE255137}" type="pres">
      <dgm:prSet presAssocID="{EF09505F-45BB-4837-BCAD-148A7708C50A}" presName="textaccent3" presStyleCnt="0"/>
      <dgm:spPr/>
    </dgm:pt>
    <dgm:pt modelId="{36C4F760-12C9-4A7B-B848-C745E02B8927}" type="pres">
      <dgm:prSet presAssocID="{EF09505F-45BB-4837-BCAD-148A7708C50A}" presName="accentRepeatNode" presStyleLbl="solidAlignAcc1" presStyleIdx="4" presStyleCnt="8"/>
      <dgm:spPr/>
    </dgm:pt>
    <dgm:pt modelId="{77DE5726-92AF-47EC-9DDE-ABFA1EDC6748}" type="pres">
      <dgm:prSet presAssocID="{40234107-BA3E-44AE-8EBE-6E721C01B685}" presName="image3" presStyleCnt="0"/>
      <dgm:spPr/>
    </dgm:pt>
    <dgm:pt modelId="{DE42D198-BAE9-4D72-916F-A6A132B8EAB4}" type="pres">
      <dgm:prSet presAssocID="{40234107-BA3E-44AE-8EBE-6E721C01B685}" presName="imageRepeatNode" presStyleLbl="alignAcc1" presStyleIdx="2" presStyleCnt="4"/>
      <dgm:spPr/>
    </dgm:pt>
    <dgm:pt modelId="{97CD55FB-953F-4EF7-9C2B-393C88C8300A}" type="pres">
      <dgm:prSet presAssocID="{40234107-BA3E-44AE-8EBE-6E721C01B685}" presName="imageaccent3" presStyleCnt="0"/>
      <dgm:spPr/>
    </dgm:pt>
    <dgm:pt modelId="{84AC5515-4D29-4309-8DC7-BBD8EBC5359C}" type="pres">
      <dgm:prSet presAssocID="{40234107-BA3E-44AE-8EBE-6E721C01B685}" presName="accentRepeatNode" presStyleLbl="solidAlignAcc1" presStyleIdx="5" presStyleCnt="8"/>
      <dgm:spPr/>
    </dgm:pt>
    <dgm:pt modelId="{C0ECDE45-0B8E-4D35-BD9B-39135A84DECD}" type="pres">
      <dgm:prSet presAssocID="{E63EE52B-BB1D-4A5D-8223-31E60A7D5E0D}" presName="text4" presStyleCnt="0"/>
      <dgm:spPr/>
    </dgm:pt>
    <dgm:pt modelId="{BA4129F8-1972-4E9D-A9CB-15599BB3B45D}" type="pres">
      <dgm:prSet presAssocID="{E63EE52B-BB1D-4A5D-8223-31E60A7D5E0D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4E7A0FB-31B9-40CC-A5D6-B5016AD2EDEA}" type="pres">
      <dgm:prSet presAssocID="{E63EE52B-BB1D-4A5D-8223-31E60A7D5E0D}" presName="textaccent4" presStyleCnt="0"/>
      <dgm:spPr/>
    </dgm:pt>
    <dgm:pt modelId="{B32C5928-2D3B-40BE-A799-C47D3A9EF0A9}" type="pres">
      <dgm:prSet presAssocID="{E63EE52B-BB1D-4A5D-8223-31E60A7D5E0D}" presName="accentRepeatNode" presStyleLbl="solidAlignAcc1" presStyleIdx="6" presStyleCnt="8"/>
      <dgm:spPr/>
    </dgm:pt>
    <dgm:pt modelId="{69DF27D8-06FB-4976-815E-53C9FBBAD9C3}" type="pres">
      <dgm:prSet presAssocID="{9C73AA20-7AD9-497E-8FB8-8AE8FEEC362C}" presName="image4" presStyleCnt="0"/>
      <dgm:spPr/>
    </dgm:pt>
    <dgm:pt modelId="{5EEC0C6F-327D-4767-8538-AF754BB1F074}" type="pres">
      <dgm:prSet presAssocID="{9C73AA20-7AD9-497E-8FB8-8AE8FEEC362C}" presName="imageRepeatNode" presStyleLbl="alignAcc1" presStyleIdx="3" presStyleCnt="4" custLinFactNeighborX="-85801" custLinFactNeighborY="54200"/>
      <dgm:spPr/>
    </dgm:pt>
    <dgm:pt modelId="{19A03EA9-9799-4950-9A5D-0D8D31E7EBB3}" type="pres">
      <dgm:prSet presAssocID="{9C73AA20-7AD9-497E-8FB8-8AE8FEEC362C}" presName="imageaccent4" presStyleCnt="0"/>
      <dgm:spPr/>
    </dgm:pt>
    <dgm:pt modelId="{BF770637-5EC7-46BB-8363-31A4BDF63C70}" type="pres">
      <dgm:prSet presAssocID="{9C73AA20-7AD9-497E-8FB8-8AE8FEEC362C}" presName="accentRepeatNode" presStyleLbl="solidAlignAcc1" presStyleIdx="7" presStyleCnt="8"/>
      <dgm:spPr/>
    </dgm:pt>
  </dgm:ptLst>
  <dgm:cxnLst>
    <dgm:cxn modelId="{DEA8D300-187D-4D0B-8F70-87B5578CF823}" type="presOf" srcId="{EF09505F-45BB-4837-BCAD-148A7708C50A}" destId="{4CEBF0B4-DF5B-41F6-90D8-8028035FAB96}" srcOrd="0" destOrd="0" presId="urn:microsoft.com/office/officeart/2008/layout/HexagonCluster"/>
    <dgm:cxn modelId="{65EE0829-2338-4183-A196-ED9AA39FE0C8}" type="presOf" srcId="{54DC6B93-41B5-4FAC-AF3D-32A6F2A5D11C}" destId="{1BB73CBE-0A45-425F-97A9-9AD75D5CFF5D}" srcOrd="0" destOrd="0" presId="urn:microsoft.com/office/officeart/2008/layout/HexagonCluster"/>
    <dgm:cxn modelId="{DB1BD85A-32EF-4116-9E48-C71AC92816C4}" srcId="{E805D1CD-33A4-4CD9-930C-B1E7830CCAF9}" destId="{EF09505F-45BB-4837-BCAD-148A7708C50A}" srcOrd="2" destOrd="0" parTransId="{5F0AEF3A-C9D1-4E0A-92B4-B0965088B08A}" sibTransId="{40234107-BA3E-44AE-8EBE-6E721C01B685}"/>
    <dgm:cxn modelId="{7D9D8F85-AAA9-4369-B833-0B7DCDA4FE72}" type="presOf" srcId="{31147E9B-2152-44ED-8F28-C8269FEB6542}" destId="{25362C32-590E-4509-8580-157412C08EED}" srcOrd="0" destOrd="0" presId="urn:microsoft.com/office/officeart/2008/layout/HexagonCluster"/>
    <dgm:cxn modelId="{A1828C8E-02BF-4AC9-97E9-D70045645AE8}" type="presOf" srcId="{E63EE52B-BB1D-4A5D-8223-31E60A7D5E0D}" destId="{BA4129F8-1972-4E9D-A9CB-15599BB3B45D}" srcOrd="0" destOrd="0" presId="urn:microsoft.com/office/officeart/2008/layout/HexagonCluster"/>
    <dgm:cxn modelId="{2DBBDC98-5D13-4047-98F2-6A23842EC85D}" srcId="{E805D1CD-33A4-4CD9-930C-B1E7830CCAF9}" destId="{BD4902BD-DA9C-4569-813D-BDB1DE312DF2}" srcOrd="1" destOrd="0" parTransId="{CA0D2786-A25E-48F6-A712-771B132C376C}" sibTransId="{31147E9B-2152-44ED-8F28-C8269FEB6542}"/>
    <dgm:cxn modelId="{9AD6A9A2-70E8-4E1D-8ED6-B361EF1275A2}" type="presOf" srcId="{9C73AA20-7AD9-497E-8FB8-8AE8FEEC362C}" destId="{5EEC0C6F-327D-4767-8538-AF754BB1F074}" srcOrd="0" destOrd="0" presId="urn:microsoft.com/office/officeart/2008/layout/HexagonCluster"/>
    <dgm:cxn modelId="{29A86CA3-73B8-4CE4-AB7C-4BFD8AB6E42B}" type="presOf" srcId="{E805D1CD-33A4-4CD9-930C-B1E7830CCAF9}" destId="{461FDADD-CAD8-4197-9365-CDCA001D5F5B}" srcOrd="0" destOrd="0" presId="urn:microsoft.com/office/officeart/2008/layout/HexagonCluster"/>
    <dgm:cxn modelId="{5D8480AC-D54C-49D8-8571-AB570EE39B64}" type="presOf" srcId="{40234107-BA3E-44AE-8EBE-6E721C01B685}" destId="{DE42D198-BAE9-4D72-916F-A6A132B8EAB4}" srcOrd="0" destOrd="0" presId="urn:microsoft.com/office/officeart/2008/layout/HexagonCluster"/>
    <dgm:cxn modelId="{C43C70B1-6B8B-445A-8BA0-2605E3956681}" srcId="{E805D1CD-33A4-4CD9-930C-B1E7830CCAF9}" destId="{54DC6B93-41B5-4FAC-AF3D-32A6F2A5D11C}" srcOrd="0" destOrd="0" parTransId="{17B754F5-FE2A-4264-8DBC-BC795FE7DE22}" sibTransId="{D79E7599-9D90-4A77-ABF9-35C446F2F777}"/>
    <dgm:cxn modelId="{564CDCBB-7C8B-40D2-9818-B339A08D6D4C}" type="presOf" srcId="{D79E7599-9D90-4A77-ABF9-35C446F2F777}" destId="{C63FF216-A5CE-4DCA-94DC-CC1A30056D4A}" srcOrd="0" destOrd="0" presId="urn:microsoft.com/office/officeart/2008/layout/HexagonCluster"/>
    <dgm:cxn modelId="{3E4318DA-FDDE-4E74-B536-D7C9AD702BB1}" srcId="{E805D1CD-33A4-4CD9-930C-B1E7830CCAF9}" destId="{E63EE52B-BB1D-4A5D-8223-31E60A7D5E0D}" srcOrd="3" destOrd="0" parTransId="{75A6751B-271E-433A-8070-59FD2BD7375F}" sibTransId="{9C73AA20-7AD9-497E-8FB8-8AE8FEEC362C}"/>
    <dgm:cxn modelId="{103C66F7-BAB3-4C48-9B2F-9E9D9915A25E}" type="presOf" srcId="{BD4902BD-DA9C-4569-813D-BDB1DE312DF2}" destId="{97A2CCDA-E63C-492E-8487-0324C75CB794}" srcOrd="0" destOrd="0" presId="urn:microsoft.com/office/officeart/2008/layout/HexagonCluster"/>
    <dgm:cxn modelId="{954FE49E-7AFC-4746-8447-5C4B148B9126}" type="presParOf" srcId="{461FDADD-CAD8-4197-9365-CDCA001D5F5B}" destId="{AC0CEE4B-D84E-4D32-8010-1C5243168697}" srcOrd="0" destOrd="0" presId="urn:microsoft.com/office/officeart/2008/layout/HexagonCluster"/>
    <dgm:cxn modelId="{FDD6BDDF-A9DC-45D1-806C-8B23750E84D3}" type="presParOf" srcId="{AC0CEE4B-D84E-4D32-8010-1C5243168697}" destId="{1BB73CBE-0A45-425F-97A9-9AD75D5CFF5D}" srcOrd="0" destOrd="0" presId="urn:microsoft.com/office/officeart/2008/layout/HexagonCluster"/>
    <dgm:cxn modelId="{50DC3774-730E-46E2-891D-A4778CD6222B}" type="presParOf" srcId="{461FDADD-CAD8-4197-9365-CDCA001D5F5B}" destId="{134C0BCC-8498-4F0A-989B-78E242DDD134}" srcOrd="1" destOrd="0" presId="urn:microsoft.com/office/officeart/2008/layout/HexagonCluster"/>
    <dgm:cxn modelId="{75DDFAF2-312C-4AC0-9366-1FA9E28B7A7C}" type="presParOf" srcId="{134C0BCC-8498-4F0A-989B-78E242DDD134}" destId="{955DBAFA-9269-4288-8913-96ED542456F1}" srcOrd="0" destOrd="0" presId="urn:microsoft.com/office/officeart/2008/layout/HexagonCluster"/>
    <dgm:cxn modelId="{C34EE870-5B42-4748-A769-6B27764E5FFE}" type="presParOf" srcId="{461FDADD-CAD8-4197-9365-CDCA001D5F5B}" destId="{59ECC55F-B540-4E11-BE99-05DFE2FB91A3}" srcOrd="2" destOrd="0" presId="urn:microsoft.com/office/officeart/2008/layout/HexagonCluster"/>
    <dgm:cxn modelId="{C0F7B6C4-885F-4136-8ED8-205698F211F3}" type="presParOf" srcId="{59ECC55F-B540-4E11-BE99-05DFE2FB91A3}" destId="{C63FF216-A5CE-4DCA-94DC-CC1A30056D4A}" srcOrd="0" destOrd="0" presId="urn:microsoft.com/office/officeart/2008/layout/HexagonCluster"/>
    <dgm:cxn modelId="{512215CA-8647-48B3-9616-85EA615FB3F9}" type="presParOf" srcId="{461FDADD-CAD8-4197-9365-CDCA001D5F5B}" destId="{8A009399-71E2-4FFF-9440-89AB516455D7}" srcOrd="3" destOrd="0" presId="urn:microsoft.com/office/officeart/2008/layout/HexagonCluster"/>
    <dgm:cxn modelId="{3F781D29-1780-430A-9E1D-555C62006029}" type="presParOf" srcId="{8A009399-71E2-4FFF-9440-89AB516455D7}" destId="{ACAE6D7B-E908-42F6-BB18-93E736CF29D4}" srcOrd="0" destOrd="0" presId="urn:microsoft.com/office/officeart/2008/layout/HexagonCluster"/>
    <dgm:cxn modelId="{3DF4BC20-2DA6-4E44-B858-2A9F724A7BA1}" type="presParOf" srcId="{461FDADD-CAD8-4197-9365-CDCA001D5F5B}" destId="{3F9F585B-C2D0-4E58-B740-33A106769BC4}" srcOrd="4" destOrd="0" presId="urn:microsoft.com/office/officeart/2008/layout/HexagonCluster"/>
    <dgm:cxn modelId="{7CD18B68-8E81-41C6-818A-CD04F9B480A7}" type="presParOf" srcId="{3F9F585B-C2D0-4E58-B740-33A106769BC4}" destId="{97A2CCDA-E63C-492E-8487-0324C75CB794}" srcOrd="0" destOrd="0" presId="urn:microsoft.com/office/officeart/2008/layout/HexagonCluster"/>
    <dgm:cxn modelId="{0DE5A801-7ECD-42C6-BCF3-BEFEF381D509}" type="presParOf" srcId="{461FDADD-CAD8-4197-9365-CDCA001D5F5B}" destId="{62C338A5-7FAB-4335-95C0-E3E946AD0B4A}" srcOrd="5" destOrd="0" presId="urn:microsoft.com/office/officeart/2008/layout/HexagonCluster"/>
    <dgm:cxn modelId="{50CBA085-CA59-4C59-84CD-E569E8C642E6}" type="presParOf" srcId="{62C338A5-7FAB-4335-95C0-E3E946AD0B4A}" destId="{14585CC7-306F-4C0E-82EC-921CA996304A}" srcOrd="0" destOrd="0" presId="urn:microsoft.com/office/officeart/2008/layout/HexagonCluster"/>
    <dgm:cxn modelId="{8A2269BA-469E-4F11-9AF1-E895A7CA4A00}" type="presParOf" srcId="{461FDADD-CAD8-4197-9365-CDCA001D5F5B}" destId="{1508BC7E-A94B-4193-94C8-F59CC5A49C4D}" srcOrd="6" destOrd="0" presId="urn:microsoft.com/office/officeart/2008/layout/HexagonCluster"/>
    <dgm:cxn modelId="{8349F31D-07FF-4F23-BD72-B15C10180963}" type="presParOf" srcId="{1508BC7E-A94B-4193-94C8-F59CC5A49C4D}" destId="{25362C32-590E-4509-8580-157412C08EED}" srcOrd="0" destOrd="0" presId="urn:microsoft.com/office/officeart/2008/layout/HexagonCluster"/>
    <dgm:cxn modelId="{95C619E2-CA1D-4190-BB42-8C3E52FF335D}" type="presParOf" srcId="{461FDADD-CAD8-4197-9365-CDCA001D5F5B}" destId="{F90790E2-6502-4BC3-B80F-501F0D677AEC}" srcOrd="7" destOrd="0" presId="urn:microsoft.com/office/officeart/2008/layout/HexagonCluster"/>
    <dgm:cxn modelId="{47EE1DD0-C1F9-4656-AE3E-20333D6C5EB2}" type="presParOf" srcId="{F90790E2-6502-4BC3-B80F-501F0D677AEC}" destId="{EB03E616-9A0C-43FD-9502-42C637237D63}" srcOrd="0" destOrd="0" presId="urn:microsoft.com/office/officeart/2008/layout/HexagonCluster"/>
    <dgm:cxn modelId="{FC24DDE3-E2F0-43E1-B6CE-5ADB450AE855}" type="presParOf" srcId="{461FDADD-CAD8-4197-9365-CDCA001D5F5B}" destId="{91D6F680-C129-4521-98A0-80B2D0D58392}" srcOrd="8" destOrd="0" presId="urn:microsoft.com/office/officeart/2008/layout/HexagonCluster"/>
    <dgm:cxn modelId="{0D91497E-5230-4A8E-BE6C-A5B7A6139BA4}" type="presParOf" srcId="{91D6F680-C129-4521-98A0-80B2D0D58392}" destId="{4CEBF0B4-DF5B-41F6-90D8-8028035FAB96}" srcOrd="0" destOrd="0" presId="urn:microsoft.com/office/officeart/2008/layout/HexagonCluster"/>
    <dgm:cxn modelId="{BDF9F395-F10A-4D25-8709-E2ABB8DE8CB0}" type="presParOf" srcId="{461FDADD-CAD8-4197-9365-CDCA001D5F5B}" destId="{05E856C9-FA05-4503-B9B7-1197BE255137}" srcOrd="9" destOrd="0" presId="urn:microsoft.com/office/officeart/2008/layout/HexagonCluster"/>
    <dgm:cxn modelId="{693DBDF7-9EE2-42E5-8851-2DC38B5D61E6}" type="presParOf" srcId="{05E856C9-FA05-4503-B9B7-1197BE255137}" destId="{36C4F760-12C9-4A7B-B848-C745E02B8927}" srcOrd="0" destOrd="0" presId="urn:microsoft.com/office/officeart/2008/layout/HexagonCluster"/>
    <dgm:cxn modelId="{B0F08312-74E4-419B-A917-CCEC8B5422F6}" type="presParOf" srcId="{461FDADD-CAD8-4197-9365-CDCA001D5F5B}" destId="{77DE5726-92AF-47EC-9DDE-ABFA1EDC6748}" srcOrd="10" destOrd="0" presId="urn:microsoft.com/office/officeart/2008/layout/HexagonCluster"/>
    <dgm:cxn modelId="{FEE4A055-15B8-4674-8B38-1886E3F9B626}" type="presParOf" srcId="{77DE5726-92AF-47EC-9DDE-ABFA1EDC6748}" destId="{DE42D198-BAE9-4D72-916F-A6A132B8EAB4}" srcOrd="0" destOrd="0" presId="urn:microsoft.com/office/officeart/2008/layout/HexagonCluster"/>
    <dgm:cxn modelId="{BA45439E-C042-4823-AC5D-8606C69088F9}" type="presParOf" srcId="{461FDADD-CAD8-4197-9365-CDCA001D5F5B}" destId="{97CD55FB-953F-4EF7-9C2B-393C88C8300A}" srcOrd="11" destOrd="0" presId="urn:microsoft.com/office/officeart/2008/layout/HexagonCluster"/>
    <dgm:cxn modelId="{97A59647-CA4F-4F1E-BE48-BB95641B7345}" type="presParOf" srcId="{97CD55FB-953F-4EF7-9C2B-393C88C8300A}" destId="{84AC5515-4D29-4309-8DC7-BBD8EBC5359C}" srcOrd="0" destOrd="0" presId="urn:microsoft.com/office/officeart/2008/layout/HexagonCluster"/>
    <dgm:cxn modelId="{B5A7CD23-ECED-4159-A5CE-9269947C2094}" type="presParOf" srcId="{461FDADD-CAD8-4197-9365-CDCA001D5F5B}" destId="{C0ECDE45-0B8E-4D35-BD9B-39135A84DECD}" srcOrd="12" destOrd="0" presId="urn:microsoft.com/office/officeart/2008/layout/HexagonCluster"/>
    <dgm:cxn modelId="{3A1DDF77-82D9-4437-96F0-2C5C09A44647}" type="presParOf" srcId="{C0ECDE45-0B8E-4D35-BD9B-39135A84DECD}" destId="{BA4129F8-1972-4E9D-A9CB-15599BB3B45D}" srcOrd="0" destOrd="0" presId="urn:microsoft.com/office/officeart/2008/layout/HexagonCluster"/>
    <dgm:cxn modelId="{82A64979-53B2-4F34-B871-C76821B2DA62}" type="presParOf" srcId="{461FDADD-CAD8-4197-9365-CDCA001D5F5B}" destId="{64E7A0FB-31B9-40CC-A5D6-B5016AD2EDEA}" srcOrd="13" destOrd="0" presId="urn:microsoft.com/office/officeart/2008/layout/HexagonCluster"/>
    <dgm:cxn modelId="{39EBA0DB-EE1F-4511-A227-F5D751DB965F}" type="presParOf" srcId="{64E7A0FB-31B9-40CC-A5D6-B5016AD2EDEA}" destId="{B32C5928-2D3B-40BE-A799-C47D3A9EF0A9}" srcOrd="0" destOrd="0" presId="urn:microsoft.com/office/officeart/2008/layout/HexagonCluster"/>
    <dgm:cxn modelId="{D933E9DB-FB3C-495F-B413-4AF6B1223895}" type="presParOf" srcId="{461FDADD-CAD8-4197-9365-CDCA001D5F5B}" destId="{69DF27D8-06FB-4976-815E-53C9FBBAD9C3}" srcOrd="14" destOrd="0" presId="urn:microsoft.com/office/officeart/2008/layout/HexagonCluster"/>
    <dgm:cxn modelId="{BD3602EB-D04B-4822-89FD-0A9E61C4736E}" type="presParOf" srcId="{69DF27D8-06FB-4976-815E-53C9FBBAD9C3}" destId="{5EEC0C6F-327D-4767-8538-AF754BB1F074}" srcOrd="0" destOrd="0" presId="urn:microsoft.com/office/officeart/2008/layout/HexagonCluster"/>
    <dgm:cxn modelId="{E0F240F3-CD52-4BD5-A033-59D1AC3D2F5F}" type="presParOf" srcId="{461FDADD-CAD8-4197-9365-CDCA001D5F5B}" destId="{19A03EA9-9799-4950-9A5D-0D8D31E7EBB3}" srcOrd="15" destOrd="0" presId="urn:microsoft.com/office/officeart/2008/layout/HexagonCluster"/>
    <dgm:cxn modelId="{2D3C4C11-30CA-45BC-ABA3-22CE5F5D8B21}" type="presParOf" srcId="{19A03EA9-9799-4950-9A5D-0D8D31E7EBB3}" destId="{BF770637-5EC7-46BB-8363-31A4BDF63C7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D794A0-C1C6-4F6C-8EF5-A0DF5B43F4E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FA61D32-8808-4C87-BF38-7A9F5B8B35F1}">
      <dgm:prSet phldrT="[טקסט]"/>
      <dgm:spPr/>
      <dgm:t>
        <a:bodyPr/>
        <a:lstStyle/>
        <a:p>
          <a:pPr rtl="1"/>
          <a:r>
            <a:rPr lang="he-IL" b="1" dirty="0"/>
            <a:t>אמצעים בימתיים</a:t>
          </a:r>
        </a:p>
      </dgm:t>
    </dgm:pt>
    <dgm:pt modelId="{8ED9D66A-1BC8-4BE9-91E8-122B4CB31139}" type="parTrans" cxnId="{7EF78169-1964-429A-992D-F061449CE32A}">
      <dgm:prSet/>
      <dgm:spPr/>
      <dgm:t>
        <a:bodyPr/>
        <a:lstStyle/>
        <a:p>
          <a:pPr rtl="1"/>
          <a:endParaRPr lang="he-IL"/>
        </a:p>
      </dgm:t>
    </dgm:pt>
    <dgm:pt modelId="{D26AA3EE-7671-4E1B-AEFA-F45121865407}" type="sibTrans" cxnId="{7EF78169-1964-429A-992D-F061449CE32A}">
      <dgm:prSet/>
      <dgm:spPr/>
      <dgm:t>
        <a:bodyPr/>
        <a:lstStyle/>
        <a:p>
          <a:pPr rtl="1"/>
          <a:endParaRPr lang="he-IL"/>
        </a:p>
      </dgm:t>
    </dgm:pt>
    <dgm:pt modelId="{5EDAD524-BEEE-44A1-B564-00582D0BAD4D}">
      <dgm:prSet phldrT="[טקסט]"/>
      <dgm:spPr/>
      <dgm:t>
        <a:bodyPr/>
        <a:lstStyle/>
        <a:p>
          <a:pPr rtl="1"/>
          <a:r>
            <a:rPr lang="he-IL" b="1" dirty="0"/>
            <a:t>חלל ההצגה, יחסי קהל במה.</a:t>
          </a:r>
        </a:p>
      </dgm:t>
    </dgm:pt>
    <dgm:pt modelId="{6E2A51C4-6C15-4E91-9532-82F04A91B16E}" type="parTrans" cxnId="{740FB09C-35AA-4777-8AA7-95B186FCC7A1}">
      <dgm:prSet/>
      <dgm:spPr/>
      <dgm:t>
        <a:bodyPr/>
        <a:lstStyle/>
        <a:p>
          <a:pPr rtl="1"/>
          <a:endParaRPr lang="he-IL"/>
        </a:p>
      </dgm:t>
    </dgm:pt>
    <dgm:pt modelId="{FC61438C-4728-4CF7-BF3F-55BC01217713}" type="sibTrans" cxnId="{740FB09C-35AA-4777-8AA7-95B186FCC7A1}">
      <dgm:prSet/>
      <dgm:spPr/>
      <dgm:t>
        <a:bodyPr/>
        <a:lstStyle/>
        <a:p>
          <a:pPr rtl="1"/>
          <a:endParaRPr lang="he-IL"/>
        </a:p>
      </dgm:t>
    </dgm:pt>
    <dgm:pt modelId="{04193DE2-5EE1-41DA-9713-F7DAE2E690E2}">
      <dgm:prSet phldrT="[טקסט]"/>
      <dgm:spPr/>
      <dgm:t>
        <a:bodyPr/>
        <a:lstStyle/>
        <a:p>
          <a:pPr rtl="1"/>
          <a:r>
            <a:rPr lang="he-IL" b="1" dirty="0"/>
            <a:t>תפאורה, תלבושות, מוזיקה, תאורה, מיזנסצנה.</a:t>
          </a:r>
        </a:p>
      </dgm:t>
    </dgm:pt>
    <dgm:pt modelId="{8F5BD663-9B82-4765-9804-C70FF85A774F}" type="parTrans" cxnId="{5996CBE2-3671-48E8-8B65-04817E9E9204}">
      <dgm:prSet/>
      <dgm:spPr/>
      <dgm:t>
        <a:bodyPr/>
        <a:lstStyle/>
        <a:p>
          <a:pPr rtl="1"/>
          <a:endParaRPr lang="he-IL"/>
        </a:p>
      </dgm:t>
    </dgm:pt>
    <dgm:pt modelId="{CC82F9A0-86E3-4FA6-8407-1E355AC0FB88}" type="sibTrans" cxnId="{5996CBE2-3671-48E8-8B65-04817E9E9204}">
      <dgm:prSet/>
      <dgm:spPr/>
      <dgm:t>
        <a:bodyPr/>
        <a:lstStyle/>
        <a:p>
          <a:pPr rtl="1"/>
          <a:endParaRPr lang="he-IL"/>
        </a:p>
      </dgm:t>
    </dgm:pt>
    <dgm:pt modelId="{3C94CB0C-A0EB-434E-A403-60ADFCC3BC89}">
      <dgm:prSet phldrT="[טקסט]"/>
      <dgm:spPr/>
      <dgm:t>
        <a:bodyPr/>
        <a:lstStyle/>
        <a:p>
          <a:pPr rtl="1"/>
          <a:r>
            <a:rPr lang="he-IL" b="1" dirty="0"/>
            <a:t>שחקנים, צורת המשחק, צורת הגשת הטקסט, התנועה.</a:t>
          </a:r>
        </a:p>
      </dgm:t>
    </dgm:pt>
    <dgm:pt modelId="{BCEA1214-DB08-4369-A08F-391D16D91CB0}" type="parTrans" cxnId="{359CB279-A1B1-4BF1-80F0-881A8A73C5FB}">
      <dgm:prSet/>
      <dgm:spPr/>
      <dgm:t>
        <a:bodyPr/>
        <a:lstStyle/>
        <a:p>
          <a:pPr rtl="1"/>
          <a:endParaRPr lang="he-IL"/>
        </a:p>
      </dgm:t>
    </dgm:pt>
    <dgm:pt modelId="{4321D065-BAA2-4ACC-9B96-FB22CC388650}" type="sibTrans" cxnId="{359CB279-A1B1-4BF1-80F0-881A8A73C5FB}">
      <dgm:prSet/>
      <dgm:spPr/>
      <dgm:t>
        <a:bodyPr/>
        <a:lstStyle/>
        <a:p>
          <a:pPr rtl="1"/>
          <a:endParaRPr lang="he-IL"/>
        </a:p>
      </dgm:t>
    </dgm:pt>
    <dgm:pt modelId="{57853AD7-7224-42D4-8298-2A4E78BBDAFD}">
      <dgm:prSet phldrT="[טקסט]"/>
      <dgm:spPr/>
      <dgm:t>
        <a:bodyPr/>
        <a:lstStyle/>
        <a:p>
          <a:pPr rtl="1"/>
          <a:r>
            <a:rPr lang="he-IL" b="1" dirty="0"/>
            <a:t>אמצעים דרמטיים</a:t>
          </a:r>
        </a:p>
      </dgm:t>
    </dgm:pt>
    <dgm:pt modelId="{41629AA8-1C28-4BE3-8DFF-6808668290FC}" type="parTrans" cxnId="{C13A5995-2FD0-4E81-A14B-A37B0509EC0C}">
      <dgm:prSet/>
      <dgm:spPr/>
      <dgm:t>
        <a:bodyPr/>
        <a:lstStyle/>
        <a:p>
          <a:pPr rtl="1"/>
          <a:endParaRPr lang="he-IL"/>
        </a:p>
      </dgm:t>
    </dgm:pt>
    <dgm:pt modelId="{C3B7B954-79B2-4C68-ADCF-EDEA5E3FD828}" type="sibTrans" cxnId="{C13A5995-2FD0-4E81-A14B-A37B0509EC0C}">
      <dgm:prSet/>
      <dgm:spPr/>
      <dgm:t>
        <a:bodyPr/>
        <a:lstStyle/>
        <a:p>
          <a:pPr rtl="1"/>
          <a:endParaRPr lang="he-IL"/>
        </a:p>
      </dgm:t>
    </dgm:pt>
    <dgm:pt modelId="{14C3DA02-0E09-427F-B6E0-EB1D12D87E41}">
      <dgm:prSet phldrT="[טקסט]"/>
      <dgm:spPr/>
      <dgm:t>
        <a:bodyPr/>
        <a:lstStyle/>
        <a:p>
          <a:pPr rtl="1"/>
          <a:r>
            <a:rPr lang="he-IL" b="1" dirty="0"/>
            <a:t>עלילה, מקום וזמן.</a:t>
          </a:r>
        </a:p>
      </dgm:t>
    </dgm:pt>
    <dgm:pt modelId="{74F77E5D-7512-4666-9C27-D7443BBDD15F}" type="parTrans" cxnId="{C3DD7D2C-7B5A-4B5C-9D5C-B3394EAA02CE}">
      <dgm:prSet/>
      <dgm:spPr/>
      <dgm:t>
        <a:bodyPr/>
        <a:lstStyle/>
        <a:p>
          <a:pPr rtl="1"/>
          <a:endParaRPr lang="he-IL"/>
        </a:p>
      </dgm:t>
    </dgm:pt>
    <dgm:pt modelId="{39822DF3-B88A-482A-AEE7-598CB497C7C8}" type="sibTrans" cxnId="{C3DD7D2C-7B5A-4B5C-9D5C-B3394EAA02CE}">
      <dgm:prSet/>
      <dgm:spPr/>
      <dgm:t>
        <a:bodyPr/>
        <a:lstStyle/>
        <a:p>
          <a:pPr rtl="1"/>
          <a:endParaRPr lang="he-IL"/>
        </a:p>
      </dgm:t>
    </dgm:pt>
    <dgm:pt modelId="{864437FC-62F2-4B75-BD0B-7C678B5963CB}">
      <dgm:prSet phldrT="[טקסט]"/>
      <dgm:spPr/>
      <dgm:t>
        <a:bodyPr/>
        <a:lstStyle/>
        <a:p>
          <a:pPr rtl="1"/>
          <a:r>
            <a:rPr lang="he-IL" b="1" dirty="0"/>
            <a:t>קונפליקטים, רעיונות, נושאים, תמות, מסרים. </a:t>
          </a:r>
        </a:p>
      </dgm:t>
    </dgm:pt>
    <dgm:pt modelId="{CD72542C-8557-40E3-B9C5-458B8AEE481D}" type="parTrans" cxnId="{B5BA17FB-13B1-44B9-B988-E1CE04579E23}">
      <dgm:prSet/>
      <dgm:spPr/>
      <dgm:t>
        <a:bodyPr/>
        <a:lstStyle/>
        <a:p>
          <a:pPr rtl="1"/>
          <a:endParaRPr lang="he-IL"/>
        </a:p>
      </dgm:t>
    </dgm:pt>
    <dgm:pt modelId="{BBDB351C-CC9D-45AC-AC48-E87217AE51E7}" type="sibTrans" cxnId="{B5BA17FB-13B1-44B9-B988-E1CE04579E23}">
      <dgm:prSet/>
      <dgm:spPr/>
      <dgm:t>
        <a:bodyPr/>
        <a:lstStyle/>
        <a:p>
          <a:pPr rtl="1"/>
          <a:endParaRPr lang="he-IL"/>
        </a:p>
      </dgm:t>
    </dgm:pt>
    <dgm:pt modelId="{0427B78D-35B3-4884-8432-454EE7DD044F}">
      <dgm:prSet phldrT="[טקסט]"/>
      <dgm:spPr/>
      <dgm:t>
        <a:bodyPr/>
        <a:lstStyle/>
        <a:p>
          <a:pPr rtl="1"/>
          <a:r>
            <a:rPr lang="he-IL" b="1" dirty="0"/>
            <a:t>דמויות, מצבים ומהלך דרמטי.</a:t>
          </a:r>
        </a:p>
      </dgm:t>
    </dgm:pt>
    <dgm:pt modelId="{4B9CBC6C-8147-414C-9E70-3049067102D1}" type="parTrans" cxnId="{B6CBD8BC-12AC-41BF-91D0-2432D2DE1120}">
      <dgm:prSet/>
      <dgm:spPr/>
      <dgm:t>
        <a:bodyPr/>
        <a:lstStyle/>
        <a:p>
          <a:pPr rtl="1"/>
          <a:endParaRPr lang="he-IL"/>
        </a:p>
      </dgm:t>
    </dgm:pt>
    <dgm:pt modelId="{0B877689-2930-4BB8-B060-64B8352DB35C}" type="sibTrans" cxnId="{B6CBD8BC-12AC-41BF-91D0-2432D2DE1120}">
      <dgm:prSet/>
      <dgm:spPr/>
      <dgm:t>
        <a:bodyPr/>
        <a:lstStyle/>
        <a:p>
          <a:pPr rtl="1"/>
          <a:endParaRPr lang="he-IL"/>
        </a:p>
      </dgm:t>
    </dgm:pt>
    <dgm:pt modelId="{204000B3-E0A7-4178-9B64-9911B9794DAB}" type="pres">
      <dgm:prSet presAssocID="{ECD794A0-C1C6-4F6C-8EF5-A0DF5B43F4E1}" presName="layout" presStyleCnt="0">
        <dgm:presLayoutVars>
          <dgm:chMax/>
          <dgm:chPref/>
          <dgm:dir/>
          <dgm:resizeHandles/>
        </dgm:presLayoutVars>
      </dgm:prSet>
      <dgm:spPr/>
    </dgm:pt>
    <dgm:pt modelId="{72DFAB47-D2AE-47D5-8553-DD27C7C3E049}" type="pres">
      <dgm:prSet presAssocID="{FFA61D32-8808-4C87-BF38-7A9F5B8B35F1}" presName="root" presStyleCnt="0">
        <dgm:presLayoutVars>
          <dgm:chMax/>
          <dgm:chPref/>
        </dgm:presLayoutVars>
      </dgm:prSet>
      <dgm:spPr/>
    </dgm:pt>
    <dgm:pt modelId="{207DC7D6-CA2C-4843-AA9C-5F2090F8C60B}" type="pres">
      <dgm:prSet presAssocID="{FFA61D32-8808-4C87-BF38-7A9F5B8B35F1}" presName="rootComposite" presStyleCnt="0">
        <dgm:presLayoutVars/>
      </dgm:prSet>
      <dgm:spPr/>
    </dgm:pt>
    <dgm:pt modelId="{E4917077-DD20-4598-B221-5CFD127CEF77}" type="pres">
      <dgm:prSet presAssocID="{FFA61D32-8808-4C87-BF38-7A9F5B8B35F1}" presName="ParentAccent" presStyleLbl="alignNode1" presStyleIdx="0" presStyleCnt="2"/>
      <dgm:spPr/>
    </dgm:pt>
    <dgm:pt modelId="{9FF6C346-2410-4C21-8CE3-C87063CE6C2C}" type="pres">
      <dgm:prSet presAssocID="{FFA61D32-8808-4C87-BF38-7A9F5B8B35F1}" presName="ParentSmallAccent" presStyleLbl="fgAcc1" presStyleIdx="0" presStyleCnt="2"/>
      <dgm:spPr/>
    </dgm:pt>
    <dgm:pt modelId="{FE14C074-B5B3-43AA-86EC-2DA25752CD7E}" type="pres">
      <dgm:prSet presAssocID="{FFA61D32-8808-4C87-BF38-7A9F5B8B35F1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85082B7B-4772-4FC9-94D5-4C270774BB80}" type="pres">
      <dgm:prSet presAssocID="{FFA61D32-8808-4C87-BF38-7A9F5B8B35F1}" presName="childShape" presStyleCnt="0">
        <dgm:presLayoutVars>
          <dgm:chMax val="0"/>
          <dgm:chPref val="0"/>
        </dgm:presLayoutVars>
      </dgm:prSet>
      <dgm:spPr/>
    </dgm:pt>
    <dgm:pt modelId="{E523D33D-3545-429A-BC03-9F229D8EDA27}" type="pres">
      <dgm:prSet presAssocID="{5EDAD524-BEEE-44A1-B564-00582D0BAD4D}" presName="childComposite" presStyleCnt="0">
        <dgm:presLayoutVars>
          <dgm:chMax val="0"/>
          <dgm:chPref val="0"/>
        </dgm:presLayoutVars>
      </dgm:prSet>
      <dgm:spPr/>
    </dgm:pt>
    <dgm:pt modelId="{05934403-010D-49C8-9B58-0FCCB6B941A8}" type="pres">
      <dgm:prSet presAssocID="{5EDAD524-BEEE-44A1-B564-00582D0BAD4D}" presName="ChildAccent" presStyleLbl="solidFgAcc1" presStyleIdx="0" presStyleCnt="6"/>
      <dgm:spPr/>
    </dgm:pt>
    <dgm:pt modelId="{BCF3D7A7-2286-43B0-96F1-49295B869AC4}" type="pres">
      <dgm:prSet presAssocID="{5EDAD524-BEEE-44A1-B564-00582D0BAD4D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91ACB28A-AB77-48D8-831E-77241A893389}" type="pres">
      <dgm:prSet presAssocID="{04193DE2-5EE1-41DA-9713-F7DAE2E690E2}" presName="childComposite" presStyleCnt="0">
        <dgm:presLayoutVars>
          <dgm:chMax val="0"/>
          <dgm:chPref val="0"/>
        </dgm:presLayoutVars>
      </dgm:prSet>
      <dgm:spPr/>
    </dgm:pt>
    <dgm:pt modelId="{DBB4E1B0-AC83-41F4-879F-B3F02030B8F4}" type="pres">
      <dgm:prSet presAssocID="{04193DE2-5EE1-41DA-9713-F7DAE2E690E2}" presName="ChildAccent" presStyleLbl="solidFgAcc1" presStyleIdx="1" presStyleCnt="6"/>
      <dgm:spPr/>
    </dgm:pt>
    <dgm:pt modelId="{66C221C6-88F7-47C6-BF22-DB0B2987A915}" type="pres">
      <dgm:prSet presAssocID="{04193DE2-5EE1-41DA-9713-F7DAE2E690E2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26336FA1-F6C7-41D5-ABF3-E992381C15CF}" type="pres">
      <dgm:prSet presAssocID="{3C94CB0C-A0EB-434E-A403-60ADFCC3BC89}" presName="childComposite" presStyleCnt="0">
        <dgm:presLayoutVars>
          <dgm:chMax val="0"/>
          <dgm:chPref val="0"/>
        </dgm:presLayoutVars>
      </dgm:prSet>
      <dgm:spPr/>
    </dgm:pt>
    <dgm:pt modelId="{F13AE79B-FB98-4250-9B37-5AFED541FEDB}" type="pres">
      <dgm:prSet presAssocID="{3C94CB0C-A0EB-434E-A403-60ADFCC3BC89}" presName="ChildAccent" presStyleLbl="solidFgAcc1" presStyleIdx="2" presStyleCnt="6"/>
      <dgm:spPr/>
    </dgm:pt>
    <dgm:pt modelId="{37FEABFA-10C4-4B5F-A99F-26DCE7F66189}" type="pres">
      <dgm:prSet presAssocID="{3C94CB0C-A0EB-434E-A403-60ADFCC3BC89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9064C1F7-B901-4DC1-BA13-D08CE5B27151}" type="pres">
      <dgm:prSet presAssocID="{57853AD7-7224-42D4-8298-2A4E78BBDAFD}" presName="root" presStyleCnt="0">
        <dgm:presLayoutVars>
          <dgm:chMax/>
          <dgm:chPref/>
        </dgm:presLayoutVars>
      </dgm:prSet>
      <dgm:spPr/>
    </dgm:pt>
    <dgm:pt modelId="{015B3818-28EA-46A2-8F05-FA7E3C947AFC}" type="pres">
      <dgm:prSet presAssocID="{57853AD7-7224-42D4-8298-2A4E78BBDAFD}" presName="rootComposite" presStyleCnt="0">
        <dgm:presLayoutVars/>
      </dgm:prSet>
      <dgm:spPr/>
    </dgm:pt>
    <dgm:pt modelId="{365A87DC-6936-4F8E-A65E-D876D2B97D7D}" type="pres">
      <dgm:prSet presAssocID="{57853AD7-7224-42D4-8298-2A4E78BBDAFD}" presName="ParentAccent" presStyleLbl="alignNode1" presStyleIdx="1" presStyleCnt="2"/>
      <dgm:spPr/>
    </dgm:pt>
    <dgm:pt modelId="{24F9797D-8176-4134-AFFF-DBA102B4DA33}" type="pres">
      <dgm:prSet presAssocID="{57853AD7-7224-42D4-8298-2A4E78BBDAFD}" presName="ParentSmallAccent" presStyleLbl="fgAcc1" presStyleIdx="1" presStyleCnt="2"/>
      <dgm:spPr/>
    </dgm:pt>
    <dgm:pt modelId="{244624B2-7EE3-4C41-9DE4-1F7BF2A7D4FF}" type="pres">
      <dgm:prSet presAssocID="{57853AD7-7224-42D4-8298-2A4E78BBDAFD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BA6AFCA6-9435-40A6-A7E8-4F9B8F12838D}" type="pres">
      <dgm:prSet presAssocID="{57853AD7-7224-42D4-8298-2A4E78BBDAFD}" presName="childShape" presStyleCnt="0">
        <dgm:presLayoutVars>
          <dgm:chMax val="0"/>
          <dgm:chPref val="0"/>
        </dgm:presLayoutVars>
      </dgm:prSet>
      <dgm:spPr/>
    </dgm:pt>
    <dgm:pt modelId="{0F595516-D745-4E56-9F56-D12CCF8CD491}" type="pres">
      <dgm:prSet presAssocID="{14C3DA02-0E09-427F-B6E0-EB1D12D87E41}" presName="childComposite" presStyleCnt="0">
        <dgm:presLayoutVars>
          <dgm:chMax val="0"/>
          <dgm:chPref val="0"/>
        </dgm:presLayoutVars>
      </dgm:prSet>
      <dgm:spPr/>
    </dgm:pt>
    <dgm:pt modelId="{9AC83C57-7E02-4FC4-924C-425604EBDDE7}" type="pres">
      <dgm:prSet presAssocID="{14C3DA02-0E09-427F-B6E0-EB1D12D87E41}" presName="ChildAccent" presStyleLbl="solidFgAcc1" presStyleIdx="3" presStyleCnt="6"/>
      <dgm:spPr/>
    </dgm:pt>
    <dgm:pt modelId="{115AA353-5F76-4443-9C4B-5C256EA3634F}" type="pres">
      <dgm:prSet presAssocID="{14C3DA02-0E09-427F-B6E0-EB1D12D87E41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E03CA0C5-4CC4-4E6F-98D9-EC617789A123}" type="pres">
      <dgm:prSet presAssocID="{864437FC-62F2-4B75-BD0B-7C678B5963CB}" presName="childComposite" presStyleCnt="0">
        <dgm:presLayoutVars>
          <dgm:chMax val="0"/>
          <dgm:chPref val="0"/>
        </dgm:presLayoutVars>
      </dgm:prSet>
      <dgm:spPr/>
    </dgm:pt>
    <dgm:pt modelId="{AFE8661A-8234-48AC-ACFF-6E841A0AE0F0}" type="pres">
      <dgm:prSet presAssocID="{864437FC-62F2-4B75-BD0B-7C678B5963CB}" presName="ChildAccent" presStyleLbl="solidFgAcc1" presStyleIdx="4" presStyleCnt="6"/>
      <dgm:spPr/>
    </dgm:pt>
    <dgm:pt modelId="{F1439566-2DCA-4CE2-BCC8-8BFF5EC67D76}" type="pres">
      <dgm:prSet presAssocID="{864437FC-62F2-4B75-BD0B-7C678B5963CB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8FD315E2-0BC9-474A-9E63-D7235D74169A}" type="pres">
      <dgm:prSet presAssocID="{0427B78D-35B3-4884-8432-454EE7DD044F}" presName="childComposite" presStyleCnt="0">
        <dgm:presLayoutVars>
          <dgm:chMax val="0"/>
          <dgm:chPref val="0"/>
        </dgm:presLayoutVars>
      </dgm:prSet>
      <dgm:spPr/>
    </dgm:pt>
    <dgm:pt modelId="{9807241F-8069-4F25-8429-C1366C978555}" type="pres">
      <dgm:prSet presAssocID="{0427B78D-35B3-4884-8432-454EE7DD044F}" presName="ChildAccent" presStyleLbl="solidFgAcc1" presStyleIdx="5" presStyleCnt="6"/>
      <dgm:spPr/>
    </dgm:pt>
    <dgm:pt modelId="{B59FEC75-C8EC-4211-BE47-C6D4E1BF32F1}" type="pres">
      <dgm:prSet presAssocID="{0427B78D-35B3-4884-8432-454EE7DD044F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152E1D16-7E29-4EB4-BF25-51ADE81AC523}" type="presOf" srcId="{04193DE2-5EE1-41DA-9713-F7DAE2E690E2}" destId="{66C221C6-88F7-47C6-BF22-DB0B2987A915}" srcOrd="0" destOrd="0" presId="urn:microsoft.com/office/officeart/2008/layout/SquareAccentList"/>
    <dgm:cxn modelId="{C3DD7D2C-7B5A-4B5C-9D5C-B3394EAA02CE}" srcId="{57853AD7-7224-42D4-8298-2A4E78BBDAFD}" destId="{14C3DA02-0E09-427F-B6E0-EB1D12D87E41}" srcOrd="0" destOrd="0" parTransId="{74F77E5D-7512-4666-9C27-D7443BBDD15F}" sibTransId="{39822DF3-B88A-482A-AEE7-598CB497C7C8}"/>
    <dgm:cxn modelId="{6BB98743-FE13-4220-A587-3FCF34447A4B}" type="presOf" srcId="{864437FC-62F2-4B75-BD0B-7C678B5963CB}" destId="{F1439566-2DCA-4CE2-BCC8-8BFF5EC67D76}" srcOrd="0" destOrd="0" presId="urn:microsoft.com/office/officeart/2008/layout/SquareAccentList"/>
    <dgm:cxn modelId="{EFA47647-D182-4257-BED7-AFA7F8810BF6}" type="presOf" srcId="{ECD794A0-C1C6-4F6C-8EF5-A0DF5B43F4E1}" destId="{204000B3-E0A7-4178-9B64-9911B9794DAB}" srcOrd="0" destOrd="0" presId="urn:microsoft.com/office/officeart/2008/layout/SquareAccentList"/>
    <dgm:cxn modelId="{7EF78169-1964-429A-992D-F061449CE32A}" srcId="{ECD794A0-C1C6-4F6C-8EF5-A0DF5B43F4E1}" destId="{FFA61D32-8808-4C87-BF38-7A9F5B8B35F1}" srcOrd="0" destOrd="0" parTransId="{8ED9D66A-1BC8-4BE9-91E8-122B4CB31139}" sibTransId="{D26AA3EE-7671-4E1B-AEFA-F45121865407}"/>
    <dgm:cxn modelId="{590C634F-BB80-4AE2-B614-709EDC7C1FE4}" type="presOf" srcId="{0427B78D-35B3-4884-8432-454EE7DD044F}" destId="{B59FEC75-C8EC-4211-BE47-C6D4E1BF32F1}" srcOrd="0" destOrd="0" presId="urn:microsoft.com/office/officeart/2008/layout/SquareAccentList"/>
    <dgm:cxn modelId="{393A1978-990D-4CE2-87D1-6DAD6012DD76}" type="presOf" srcId="{14C3DA02-0E09-427F-B6E0-EB1D12D87E41}" destId="{115AA353-5F76-4443-9C4B-5C256EA3634F}" srcOrd="0" destOrd="0" presId="urn:microsoft.com/office/officeart/2008/layout/SquareAccentList"/>
    <dgm:cxn modelId="{359CB279-A1B1-4BF1-80F0-881A8A73C5FB}" srcId="{FFA61D32-8808-4C87-BF38-7A9F5B8B35F1}" destId="{3C94CB0C-A0EB-434E-A403-60ADFCC3BC89}" srcOrd="2" destOrd="0" parTransId="{BCEA1214-DB08-4369-A08F-391D16D91CB0}" sibTransId="{4321D065-BAA2-4ACC-9B96-FB22CC388650}"/>
    <dgm:cxn modelId="{C13A5995-2FD0-4E81-A14B-A37B0509EC0C}" srcId="{ECD794A0-C1C6-4F6C-8EF5-A0DF5B43F4E1}" destId="{57853AD7-7224-42D4-8298-2A4E78BBDAFD}" srcOrd="1" destOrd="0" parTransId="{41629AA8-1C28-4BE3-8DFF-6808668290FC}" sibTransId="{C3B7B954-79B2-4C68-ADCF-EDEA5E3FD828}"/>
    <dgm:cxn modelId="{740FB09C-35AA-4777-8AA7-95B186FCC7A1}" srcId="{FFA61D32-8808-4C87-BF38-7A9F5B8B35F1}" destId="{5EDAD524-BEEE-44A1-B564-00582D0BAD4D}" srcOrd="0" destOrd="0" parTransId="{6E2A51C4-6C15-4E91-9532-82F04A91B16E}" sibTransId="{FC61438C-4728-4CF7-BF3F-55BC01217713}"/>
    <dgm:cxn modelId="{6DC957AB-EE74-4003-AFD2-D6E91200C0BD}" type="presOf" srcId="{57853AD7-7224-42D4-8298-2A4E78BBDAFD}" destId="{244624B2-7EE3-4C41-9DE4-1F7BF2A7D4FF}" srcOrd="0" destOrd="0" presId="urn:microsoft.com/office/officeart/2008/layout/SquareAccentList"/>
    <dgm:cxn modelId="{B6CBD8BC-12AC-41BF-91D0-2432D2DE1120}" srcId="{57853AD7-7224-42D4-8298-2A4E78BBDAFD}" destId="{0427B78D-35B3-4884-8432-454EE7DD044F}" srcOrd="2" destOrd="0" parTransId="{4B9CBC6C-8147-414C-9E70-3049067102D1}" sibTransId="{0B877689-2930-4BB8-B060-64B8352DB35C}"/>
    <dgm:cxn modelId="{F0C6B6C9-2309-4BA3-8AE4-7F1F0601FA29}" type="presOf" srcId="{FFA61D32-8808-4C87-BF38-7A9F5B8B35F1}" destId="{FE14C074-B5B3-43AA-86EC-2DA25752CD7E}" srcOrd="0" destOrd="0" presId="urn:microsoft.com/office/officeart/2008/layout/SquareAccentList"/>
    <dgm:cxn modelId="{CAD8C6CB-0E57-4FE3-ABC7-1BE985815889}" type="presOf" srcId="{3C94CB0C-A0EB-434E-A403-60ADFCC3BC89}" destId="{37FEABFA-10C4-4B5F-A99F-26DCE7F66189}" srcOrd="0" destOrd="0" presId="urn:microsoft.com/office/officeart/2008/layout/SquareAccentList"/>
    <dgm:cxn modelId="{5996CBE2-3671-48E8-8B65-04817E9E9204}" srcId="{FFA61D32-8808-4C87-BF38-7A9F5B8B35F1}" destId="{04193DE2-5EE1-41DA-9713-F7DAE2E690E2}" srcOrd="1" destOrd="0" parTransId="{8F5BD663-9B82-4765-9804-C70FF85A774F}" sibTransId="{CC82F9A0-86E3-4FA6-8407-1E355AC0FB88}"/>
    <dgm:cxn modelId="{B5BA17FB-13B1-44B9-B988-E1CE04579E23}" srcId="{57853AD7-7224-42D4-8298-2A4E78BBDAFD}" destId="{864437FC-62F2-4B75-BD0B-7C678B5963CB}" srcOrd="1" destOrd="0" parTransId="{CD72542C-8557-40E3-B9C5-458B8AEE481D}" sibTransId="{BBDB351C-CC9D-45AC-AC48-E87217AE51E7}"/>
    <dgm:cxn modelId="{D7F174FE-CE21-46AA-B35E-FF43F5A91492}" type="presOf" srcId="{5EDAD524-BEEE-44A1-B564-00582D0BAD4D}" destId="{BCF3D7A7-2286-43B0-96F1-49295B869AC4}" srcOrd="0" destOrd="0" presId="urn:microsoft.com/office/officeart/2008/layout/SquareAccentList"/>
    <dgm:cxn modelId="{B30A4831-F55E-4B23-A6A0-EC5B5D617C98}" type="presParOf" srcId="{204000B3-E0A7-4178-9B64-9911B9794DAB}" destId="{72DFAB47-D2AE-47D5-8553-DD27C7C3E049}" srcOrd="0" destOrd="0" presId="urn:microsoft.com/office/officeart/2008/layout/SquareAccentList"/>
    <dgm:cxn modelId="{48756086-F93B-460F-9735-F77E7A337BF7}" type="presParOf" srcId="{72DFAB47-D2AE-47D5-8553-DD27C7C3E049}" destId="{207DC7D6-CA2C-4843-AA9C-5F2090F8C60B}" srcOrd="0" destOrd="0" presId="urn:microsoft.com/office/officeart/2008/layout/SquareAccentList"/>
    <dgm:cxn modelId="{8AA6B9E2-F17F-4C6F-ABB4-E6B6E4D097EA}" type="presParOf" srcId="{207DC7D6-CA2C-4843-AA9C-5F2090F8C60B}" destId="{E4917077-DD20-4598-B221-5CFD127CEF77}" srcOrd="0" destOrd="0" presId="urn:microsoft.com/office/officeart/2008/layout/SquareAccentList"/>
    <dgm:cxn modelId="{D61410BF-A2C7-4768-A44A-F5769A0F2CF6}" type="presParOf" srcId="{207DC7D6-CA2C-4843-AA9C-5F2090F8C60B}" destId="{9FF6C346-2410-4C21-8CE3-C87063CE6C2C}" srcOrd="1" destOrd="0" presId="urn:microsoft.com/office/officeart/2008/layout/SquareAccentList"/>
    <dgm:cxn modelId="{81E79CAB-B47B-4322-A22C-D76BFE5AF0B4}" type="presParOf" srcId="{207DC7D6-CA2C-4843-AA9C-5F2090F8C60B}" destId="{FE14C074-B5B3-43AA-86EC-2DA25752CD7E}" srcOrd="2" destOrd="0" presId="urn:microsoft.com/office/officeart/2008/layout/SquareAccentList"/>
    <dgm:cxn modelId="{677DDED0-8A64-4C8D-82CB-4D80A57D0146}" type="presParOf" srcId="{72DFAB47-D2AE-47D5-8553-DD27C7C3E049}" destId="{85082B7B-4772-4FC9-94D5-4C270774BB80}" srcOrd="1" destOrd="0" presId="urn:microsoft.com/office/officeart/2008/layout/SquareAccentList"/>
    <dgm:cxn modelId="{ECF49865-4317-40F9-9C92-17F5FBD4ECAD}" type="presParOf" srcId="{85082B7B-4772-4FC9-94D5-4C270774BB80}" destId="{E523D33D-3545-429A-BC03-9F229D8EDA27}" srcOrd="0" destOrd="0" presId="urn:microsoft.com/office/officeart/2008/layout/SquareAccentList"/>
    <dgm:cxn modelId="{EE8C10F9-37F0-467B-AC90-8A57C68887B4}" type="presParOf" srcId="{E523D33D-3545-429A-BC03-9F229D8EDA27}" destId="{05934403-010D-49C8-9B58-0FCCB6B941A8}" srcOrd="0" destOrd="0" presId="urn:microsoft.com/office/officeart/2008/layout/SquareAccentList"/>
    <dgm:cxn modelId="{713E6E9F-3033-495F-8F38-2EAB4C813E16}" type="presParOf" srcId="{E523D33D-3545-429A-BC03-9F229D8EDA27}" destId="{BCF3D7A7-2286-43B0-96F1-49295B869AC4}" srcOrd="1" destOrd="0" presId="urn:microsoft.com/office/officeart/2008/layout/SquareAccentList"/>
    <dgm:cxn modelId="{DA11CD32-408F-49DA-90CF-473D70B5F2AB}" type="presParOf" srcId="{85082B7B-4772-4FC9-94D5-4C270774BB80}" destId="{91ACB28A-AB77-48D8-831E-77241A893389}" srcOrd="1" destOrd="0" presId="urn:microsoft.com/office/officeart/2008/layout/SquareAccentList"/>
    <dgm:cxn modelId="{1AC6D164-6CBA-473A-8FAC-61CA1EA13F4E}" type="presParOf" srcId="{91ACB28A-AB77-48D8-831E-77241A893389}" destId="{DBB4E1B0-AC83-41F4-879F-B3F02030B8F4}" srcOrd="0" destOrd="0" presId="urn:microsoft.com/office/officeart/2008/layout/SquareAccentList"/>
    <dgm:cxn modelId="{FD14C3E9-6A6B-4EB9-9A5F-1F4DCE119B47}" type="presParOf" srcId="{91ACB28A-AB77-48D8-831E-77241A893389}" destId="{66C221C6-88F7-47C6-BF22-DB0B2987A915}" srcOrd="1" destOrd="0" presId="urn:microsoft.com/office/officeart/2008/layout/SquareAccentList"/>
    <dgm:cxn modelId="{6EC5F57F-DC91-4CC4-8761-DCFEAE2D2070}" type="presParOf" srcId="{85082B7B-4772-4FC9-94D5-4C270774BB80}" destId="{26336FA1-F6C7-41D5-ABF3-E992381C15CF}" srcOrd="2" destOrd="0" presId="urn:microsoft.com/office/officeart/2008/layout/SquareAccentList"/>
    <dgm:cxn modelId="{4A53F3C8-F3CF-4ADF-84D0-35F2D44B1533}" type="presParOf" srcId="{26336FA1-F6C7-41D5-ABF3-E992381C15CF}" destId="{F13AE79B-FB98-4250-9B37-5AFED541FEDB}" srcOrd="0" destOrd="0" presId="urn:microsoft.com/office/officeart/2008/layout/SquareAccentList"/>
    <dgm:cxn modelId="{B5D4E431-93D4-4A16-B8AE-E57A0E5414E1}" type="presParOf" srcId="{26336FA1-F6C7-41D5-ABF3-E992381C15CF}" destId="{37FEABFA-10C4-4B5F-A99F-26DCE7F66189}" srcOrd="1" destOrd="0" presId="urn:microsoft.com/office/officeart/2008/layout/SquareAccentList"/>
    <dgm:cxn modelId="{667155FC-C52D-4C87-B42F-DB32A52F0A89}" type="presParOf" srcId="{204000B3-E0A7-4178-9B64-9911B9794DAB}" destId="{9064C1F7-B901-4DC1-BA13-D08CE5B27151}" srcOrd="1" destOrd="0" presId="urn:microsoft.com/office/officeart/2008/layout/SquareAccentList"/>
    <dgm:cxn modelId="{35A40777-D34F-4A38-BF42-DAFBDFF134B6}" type="presParOf" srcId="{9064C1F7-B901-4DC1-BA13-D08CE5B27151}" destId="{015B3818-28EA-46A2-8F05-FA7E3C947AFC}" srcOrd="0" destOrd="0" presId="urn:microsoft.com/office/officeart/2008/layout/SquareAccentList"/>
    <dgm:cxn modelId="{CBF55E1C-2C43-4938-95B6-42D53C019CC6}" type="presParOf" srcId="{015B3818-28EA-46A2-8F05-FA7E3C947AFC}" destId="{365A87DC-6936-4F8E-A65E-D876D2B97D7D}" srcOrd="0" destOrd="0" presId="urn:microsoft.com/office/officeart/2008/layout/SquareAccentList"/>
    <dgm:cxn modelId="{E5324A07-DCE4-4E2F-9718-C968937E6556}" type="presParOf" srcId="{015B3818-28EA-46A2-8F05-FA7E3C947AFC}" destId="{24F9797D-8176-4134-AFFF-DBA102B4DA33}" srcOrd="1" destOrd="0" presId="urn:microsoft.com/office/officeart/2008/layout/SquareAccentList"/>
    <dgm:cxn modelId="{754D2CB4-678E-4FA5-B037-C88C1A3B4CAC}" type="presParOf" srcId="{015B3818-28EA-46A2-8F05-FA7E3C947AFC}" destId="{244624B2-7EE3-4C41-9DE4-1F7BF2A7D4FF}" srcOrd="2" destOrd="0" presId="urn:microsoft.com/office/officeart/2008/layout/SquareAccentList"/>
    <dgm:cxn modelId="{7B848624-8D28-4FF7-B74E-A85B220D7CEB}" type="presParOf" srcId="{9064C1F7-B901-4DC1-BA13-D08CE5B27151}" destId="{BA6AFCA6-9435-40A6-A7E8-4F9B8F12838D}" srcOrd="1" destOrd="0" presId="urn:microsoft.com/office/officeart/2008/layout/SquareAccentList"/>
    <dgm:cxn modelId="{61BADF91-90CC-4CCE-9FC7-BD7CE98CA455}" type="presParOf" srcId="{BA6AFCA6-9435-40A6-A7E8-4F9B8F12838D}" destId="{0F595516-D745-4E56-9F56-D12CCF8CD491}" srcOrd="0" destOrd="0" presId="urn:microsoft.com/office/officeart/2008/layout/SquareAccentList"/>
    <dgm:cxn modelId="{A261CAA6-2152-47AD-A3CE-E7A21CF75402}" type="presParOf" srcId="{0F595516-D745-4E56-9F56-D12CCF8CD491}" destId="{9AC83C57-7E02-4FC4-924C-425604EBDDE7}" srcOrd="0" destOrd="0" presId="urn:microsoft.com/office/officeart/2008/layout/SquareAccentList"/>
    <dgm:cxn modelId="{8E70D912-A05A-4134-AE3F-93E62CF347E2}" type="presParOf" srcId="{0F595516-D745-4E56-9F56-D12CCF8CD491}" destId="{115AA353-5F76-4443-9C4B-5C256EA3634F}" srcOrd="1" destOrd="0" presId="urn:microsoft.com/office/officeart/2008/layout/SquareAccentList"/>
    <dgm:cxn modelId="{EC57A0D8-C37C-4306-AD3A-B0B5A02DE614}" type="presParOf" srcId="{BA6AFCA6-9435-40A6-A7E8-4F9B8F12838D}" destId="{E03CA0C5-4CC4-4E6F-98D9-EC617789A123}" srcOrd="1" destOrd="0" presId="urn:microsoft.com/office/officeart/2008/layout/SquareAccentList"/>
    <dgm:cxn modelId="{D25D1A9F-9E52-47FE-A295-7269D07AB17C}" type="presParOf" srcId="{E03CA0C5-4CC4-4E6F-98D9-EC617789A123}" destId="{AFE8661A-8234-48AC-ACFF-6E841A0AE0F0}" srcOrd="0" destOrd="0" presId="urn:microsoft.com/office/officeart/2008/layout/SquareAccentList"/>
    <dgm:cxn modelId="{B26E5AD6-C18A-456B-8D12-5DC5814D4E36}" type="presParOf" srcId="{E03CA0C5-4CC4-4E6F-98D9-EC617789A123}" destId="{F1439566-2DCA-4CE2-BCC8-8BFF5EC67D76}" srcOrd="1" destOrd="0" presId="urn:microsoft.com/office/officeart/2008/layout/SquareAccentList"/>
    <dgm:cxn modelId="{1BD98971-B8B7-416D-BFA6-676876DFB855}" type="presParOf" srcId="{BA6AFCA6-9435-40A6-A7E8-4F9B8F12838D}" destId="{8FD315E2-0BC9-474A-9E63-D7235D74169A}" srcOrd="2" destOrd="0" presId="urn:microsoft.com/office/officeart/2008/layout/SquareAccentList"/>
    <dgm:cxn modelId="{5754AAE3-B8A6-4E2D-9774-9ADFC845586C}" type="presParOf" srcId="{8FD315E2-0BC9-474A-9E63-D7235D74169A}" destId="{9807241F-8069-4F25-8429-C1366C978555}" srcOrd="0" destOrd="0" presId="urn:microsoft.com/office/officeart/2008/layout/SquareAccentList"/>
    <dgm:cxn modelId="{6E1D7CF3-A537-4C71-AC6C-0F50FB5D021F}" type="presParOf" srcId="{8FD315E2-0BC9-474A-9E63-D7235D74169A}" destId="{B59FEC75-C8EC-4211-BE47-C6D4E1BF32F1}" srcOrd="1" destOrd="0" presId="urn:microsoft.com/office/officeart/2008/layout/SquareAccentList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AC99D7-B2AE-4299-AEF9-DC59A19566A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BFBB322-44DB-4354-9924-F664EB6CCBA8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rgbClr val="C00000"/>
              </a:solidFill>
            </a:rPr>
            <a:t>התיאטרוני</a:t>
          </a:r>
        </a:p>
      </dgm:t>
    </dgm:pt>
    <dgm:pt modelId="{A0524940-693B-4DE4-B233-C694534245DD}" type="parTrans" cxnId="{AE357425-145D-4411-BF29-F1BCC7635B91}">
      <dgm:prSet/>
      <dgm:spPr/>
      <dgm:t>
        <a:bodyPr/>
        <a:lstStyle/>
        <a:p>
          <a:pPr rtl="1"/>
          <a:endParaRPr lang="he-IL"/>
        </a:p>
      </dgm:t>
    </dgm:pt>
    <dgm:pt modelId="{DA94821E-2E45-4D2C-90E8-C681FDC89805}" type="sibTrans" cxnId="{AE357425-145D-4411-BF29-F1BCC7635B91}">
      <dgm:prSet/>
      <dgm:spPr/>
      <dgm:t>
        <a:bodyPr/>
        <a:lstStyle/>
        <a:p>
          <a:pPr rtl="1"/>
          <a:endParaRPr lang="he-IL"/>
        </a:p>
      </dgm:t>
    </dgm:pt>
    <dgm:pt modelId="{A91F17AE-9E7C-480A-8A3B-A12AC7A09ABD}">
      <dgm:prSet phldrT="[טקסט]" custT="1"/>
      <dgm:spPr/>
      <dgm:t>
        <a:bodyPr/>
        <a:lstStyle/>
        <a:p>
          <a:pPr algn="r" rtl="1"/>
          <a:r>
            <a:rPr lang="he-IL" sz="2800" b="1" dirty="0">
              <a:latin typeface="Aharoni" panose="02010803020104030203" pitchFamily="2" charset="-79"/>
              <a:cs typeface="+mn-cs"/>
            </a:rPr>
            <a:t>המנגנון</a:t>
          </a:r>
          <a:endParaRPr lang="he-IL" sz="1800" b="1" dirty="0">
            <a:latin typeface="Aharoni" panose="02010803020104030203" pitchFamily="2" charset="-79"/>
            <a:cs typeface="+mn-cs"/>
          </a:endParaRPr>
        </a:p>
      </dgm:t>
    </dgm:pt>
    <dgm:pt modelId="{6477CF81-D223-4D98-8E75-DDDE3DE76010}" type="parTrans" cxnId="{515DA92A-E190-42F7-9FDF-D27A24F1E15E}">
      <dgm:prSet/>
      <dgm:spPr/>
      <dgm:t>
        <a:bodyPr/>
        <a:lstStyle/>
        <a:p>
          <a:pPr rtl="1"/>
          <a:endParaRPr lang="he-IL"/>
        </a:p>
      </dgm:t>
    </dgm:pt>
    <dgm:pt modelId="{37EB2CEA-B4DE-47E9-93B6-54638E455D3F}" type="sibTrans" cxnId="{515DA92A-E190-42F7-9FDF-D27A24F1E15E}">
      <dgm:prSet/>
      <dgm:spPr/>
      <dgm:t>
        <a:bodyPr/>
        <a:lstStyle/>
        <a:p>
          <a:pPr rtl="1"/>
          <a:endParaRPr lang="he-IL"/>
        </a:p>
      </dgm:t>
    </dgm:pt>
    <dgm:pt modelId="{56838F15-CD86-4F0A-8604-91BFF932E836}">
      <dgm:prSet phldrT="[טקסט]" custT="1"/>
      <dgm:spPr/>
      <dgm:t>
        <a:bodyPr/>
        <a:lstStyle/>
        <a:p>
          <a:pPr rtl="1"/>
          <a:r>
            <a:rPr lang="he-IL" sz="2400" b="1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+mn-cs"/>
            </a:rPr>
            <a:t>חשיפת</a:t>
          </a:r>
          <a:endParaRPr lang="he-IL" sz="2000" b="1" dirty="0">
            <a:solidFill>
              <a:schemeClr val="bg2">
                <a:lumMod val="25000"/>
              </a:schemeClr>
            </a:solidFill>
            <a:latin typeface="Aharoni" panose="02010803020104030203" pitchFamily="2" charset="-79"/>
            <a:cs typeface="+mn-cs"/>
          </a:endParaRPr>
        </a:p>
      </dgm:t>
    </dgm:pt>
    <dgm:pt modelId="{0D6F83AD-57CC-4C29-B2BF-4CE6AC3CD478}" type="parTrans" cxnId="{35A6A382-67D3-447E-8149-FB475CA38440}">
      <dgm:prSet/>
      <dgm:spPr/>
      <dgm:t>
        <a:bodyPr/>
        <a:lstStyle/>
        <a:p>
          <a:pPr rtl="1"/>
          <a:endParaRPr lang="he-IL"/>
        </a:p>
      </dgm:t>
    </dgm:pt>
    <dgm:pt modelId="{FE1BABD0-FBA7-400E-BE3A-7E86E517F143}" type="sibTrans" cxnId="{35A6A382-67D3-447E-8149-FB475CA38440}">
      <dgm:prSet/>
      <dgm:spPr/>
      <dgm:t>
        <a:bodyPr/>
        <a:lstStyle/>
        <a:p>
          <a:pPr rtl="1"/>
          <a:endParaRPr lang="he-IL"/>
        </a:p>
      </dgm:t>
    </dgm:pt>
    <dgm:pt modelId="{CB8C6FF2-AD9C-4D93-9253-FC1165E22B6C}" type="pres">
      <dgm:prSet presAssocID="{60AC99D7-B2AE-4299-AEF9-DC59A19566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A609FFB-1500-4BB8-BF54-495AB251E2B1}" type="pres">
      <dgm:prSet presAssocID="{DBFBB322-44DB-4354-9924-F664EB6CCBA8}" presName="gear1" presStyleLbl="node1" presStyleIdx="0" presStyleCnt="3" custScaleX="113590" custLinFactNeighborX="4882" custLinFactNeighborY="0">
        <dgm:presLayoutVars>
          <dgm:chMax val="1"/>
          <dgm:bulletEnabled val="1"/>
        </dgm:presLayoutVars>
      </dgm:prSet>
      <dgm:spPr/>
    </dgm:pt>
    <dgm:pt modelId="{DF3BAB53-2C83-4184-A397-4A4407AACB11}" type="pres">
      <dgm:prSet presAssocID="{DBFBB322-44DB-4354-9924-F664EB6CCBA8}" presName="gear1srcNode" presStyleLbl="node1" presStyleIdx="0" presStyleCnt="3"/>
      <dgm:spPr/>
    </dgm:pt>
    <dgm:pt modelId="{85B89A72-8957-49AD-BA79-B219A083CEF7}" type="pres">
      <dgm:prSet presAssocID="{DBFBB322-44DB-4354-9924-F664EB6CCBA8}" presName="gear1dstNode" presStyleLbl="node1" presStyleIdx="0" presStyleCnt="3"/>
      <dgm:spPr/>
    </dgm:pt>
    <dgm:pt modelId="{EB6EF114-C212-43F9-8A0F-8EA1ECDD810E}" type="pres">
      <dgm:prSet presAssocID="{A91F17AE-9E7C-480A-8A3B-A12AC7A09ABD}" presName="gear2" presStyleLbl="node1" presStyleIdx="1" presStyleCnt="3" custScaleX="132611" custScaleY="124262">
        <dgm:presLayoutVars>
          <dgm:chMax val="1"/>
          <dgm:bulletEnabled val="1"/>
        </dgm:presLayoutVars>
      </dgm:prSet>
      <dgm:spPr/>
    </dgm:pt>
    <dgm:pt modelId="{790DEA6F-8C68-4DE5-AD25-1FA89244C62E}" type="pres">
      <dgm:prSet presAssocID="{A91F17AE-9E7C-480A-8A3B-A12AC7A09ABD}" presName="gear2srcNode" presStyleLbl="node1" presStyleIdx="1" presStyleCnt="3"/>
      <dgm:spPr/>
    </dgm:pt>
    <dgm:pt modelId="{B3B7F061-FC61-4C54-A3B0-7C8116D36735}" type="pres">
      <dgm:prSet presAssocID="{A91F17AE-9E7C-480A-8A3B-A12AC7A09ABD}" presName="gear2dstNode" presStyleLbl="node1" presStyleIdx="1" presStyleCnt="3"/>
      <dgm:spPr/>
    </dgm:pt>
    <dgm:pt modelId="{D84E3E96-709D-4CFE-AFFC-AA93A77E8369}" type="pres">
      <dgm:prSet presAssocID="{56838F15-CD86-4F0A-8604-91BFF932E836}" presName="gear3" presStyleLbl="node1" presStyleIdx="2" presStyleCnt="3"/>
      <dgm:spPr/>
    </dgm:pt>
    <dgm:pt modelId="{D2B1F912-13FB-407A-A878-CF6B759F51A8}" type="pres">
      <dgm:prSet presAssocID="{56838F15-CD86-4F0A-8604-91BFF932E83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18C75B3-5AFE-4DEC-B212-FBD33A7291D6}" type="pres">
      <dgm:prSet presAssocID="{56838F15-CD86-4F0A-8604-91BFF932E836}" presName="gear3srcNode" presStyleLbl="node1" presStyleIdx="2" presStyleCnt="3"/>
      <dgm:spPr/>
    </dgm:pt>
    <dgm:pt modelId="{35F37E06-B05F-4132-97E6-9AEDD8259249}" type="pres">
      <dgm:prSet presAssocID="{56838F15-CD86-4F0A-8604-91BFF932E836}" presName="gear3dstNode" presStyleLbl="node1" presStyleIdx="2" presStyleCnt="3"/>
      <dgm:spPr/>
    </dgm:pt>
    <dgm:pt modelId="{38DD9F67-263B-4081-BF11-FD11298D7499}" type="pres">
      <dgm:prSet presAssocID="{DA94821E-2E45-4D2C-90E8-C681FDC89805}" presName="connector1" presStyleLbl="sibTrans2D1" presStyleIdx="0" presStyleCnt="3"/>
      <dgm:spPr/>
    </dgm:pt>
    <dgm:pt modelId="{03A6BFAB-B751-411E-B18A-B881D0B2A2E8}" type="pres">
      <dgm:prSet presAssocID="{37EB2CEA-B4DE-47E9-93B6-54638E455D3F}" presName="connector2" presStyleLbl="sibTrans2D1" presStyleIdx="1" presStyleCnt="3"/>
      <dgm:spPr/>
    </dgm:pt>
    <dgm:pt modelId="{26998A32-3B78-4863-B752-2B445BEE2500}" type="pres">
      <dgm:prSet presAssocID="{FE1BABD0-FBA7-400E-BE3A-7E86E517F143}" presName="connector3" presStyleLbl="sibTrans2D1" presStyleIdx="2" presStyleCnt="3"/>
      <dgm:spPr/>
    </dgm:pt>
  </dgm:ptLst>
  <dgm:cxnLst>
    <dgm:cxn modelId="{37AAC205-E3B0-4740-912C-CA048ADA00F9}" type="presOf" srcId="{DBFBB322-44DB-4354-9924-F664EB6CCBA8}" destId="{6A609FFB-1500-4BB8-BF54-495AB251E2B1}" srcOrd="0" destOrd="0" presId="urn:microsoft.com/office/officeart/2005/8/layout/gear1"/>
    <dgm:cxn modelId="{D1705324-AD0C-46F7-AF9B-769DB46535C0}" type="presOf" srcId="{DBFBB322-44DB-4354-9924-F664EB6CCBA8}" destId="{85B89A72-8957-49AD-BA79-B219A083CEF7}" srcOrd="2" destOrd="0" presId="urn:microsoft.com/office/officeart/2005/8/layout/gear1"/>
    <dgm:cxn modelId="{AE357425-145D-4411-BF29-F1BCC7635B91}" srcId="{60AC99D7-B2AE-4299-AEF9-DC59A19566A7}" destId="{DBFBB322-44DB-4354-9924-F664EB6CCBA8}" srcOrd="0" destOrd="0" parTransId="{A0524940-693B-4DE4-B233-C694534245DD}" sibTransId="{DA94821E-2E45-4D2C-90E8-C681FDC89805}"/>
    <dgm:cxn modelId="{14BA0E26-A321-4CF7-9FB7-25FB653355FE}" type="presOf" srcId="{A91F17AE-9E7C-480A-8A3B-A12AC7A09ABD}" destId="{790DEA6F-8C68-4DE5-AD25-1FA89244C62E}" srcOrd="1" destOrd="0" presId="urn:microsoft.com/office/officeart/2005/8/layout/gear1"/>
    <dgm:cxn modelId="{515DA92A-E190-42F7-9FDF-D27A24F1E15E}" srcId="{60AC99D7-B2AE-4299-AEF9-DC59A19566A7}" destId="{A91F17AE-9E7C-480A-8A3B-A12AC7A09ABD}" srcOrd="1" destOrd="0" parTransId="{6477CF81-D223-4D98-8E75-DDDE3DE76010}" sibTransId="{37EB2CEA-B4DE-47E9-93B6-54638E455D3F}"/>
    <dgm:cxn modelId="{EEA9FD3F-5781-44FD-8157-7027CB4F2D9B}" type="presOf" srcId="{56838F15-CD86-4F0A-8604-91BFF932E836}" destId="{D84E3E96-709D-4CFE-AFFC-AA93A77E8369}" srcOrd="0" destOrd="0" presId="urn:microsoft.com/office/officeart/2005/8/layout/gear1"/>
    <dgm:cxn modelId="{FACD5249-F119-4657-AEAA-F786BB404CFF}" type="presOf" srcId="{A91F17AE-9E7C-480A-8A3B-A12AC7A09ABD}" destId="{B3B7F061-FC61-4C54-A3B0-7C8116D36735}" srcOrd="2" destOrd="0" presId="urn:microsoft.com/office/officeart/2005/8/layout/gear1"/>
    <dgm:cxn modelId="{E4C9326A-B3B8-4176-8B93-274452AB1DC5}" type="presOf" srcId="{A91F17AE-9E7C-480A-8A3B-A12AC7A09ABD}" destId="{EB6EF114-C212-43F9-8A0F-8EA1ECDD810E}" srcOrd="0" destOrd="0" presId="urn:microsoft.com/office/officeart/2005/8/layout/gear1"/>
    <dgm:cxn modelId="{643AC26F-1FDF-4682-8518-8A30ADF06485}" type="presOf" srcId="{60AC99D7-B2AE-4299-AEF9-DC59A19566A7}" destId="{CB8C6FF2-AD9C-4D93-9253-FC1165E22B6C}" srcOrd="0" destOrd="0" presId="urn:microsoft.com/office/officeart/2005/8/layout/gear1"/>
    <dgm:cxn modelId="{F7C7BA52-3CB5-4451-B71D-A847A4CA61CC}" type="presOf" srcId="{56838F15-CD86-4F0A-8604-91BFF932E836}" destId="{35F37E06-B05F-4132-97E6-9AEDD8259249}" srcOrd="3" destOrd="0" presId="urn:microsoft.com/office/officeart/2005/8/layout/gear1"/>
    <dgm:cxn modelId="{35A6A382-67D3-447E-8149-FB475CA38440}" srcId="{60AC99D7-B2AE-4299-AEF9-DC59A19566A7}" destId="{56838F15-CD86-4F0A-8604-91BFF932E836}" srcOrd="2" destOrd="0" parTransId="{0D6F83AD-57CC-4C29-B2BF-4CE6AC3CD478}" sibTransId="{FE1BABD0-FBA7-400E-BE3A-7E86E517F143}"/>
    <dgm:cxn modelId="{5EC933C1-9A91-489D-965C-482290E1E01D}" type="presOf" srcId="{56838F15-CD86-4F0A-8604-91BFF932E836}" destId="{D2B1F912-13FB-407A-A878-CF6B759F51A8}" srcOrd="1" destOrd="0" presId="urn:microsoft.com/office/officeart/2005/8/layout/gear1"/>
    <dgm:cxn modelId="{6EEB14CB-6F97-4FFE-9BDC-CADE7873E12A}" type="presOf" srcId="{37EB2CEA-B4DE-47E9-93B6-54638E455D3F}" destId="{03A6BFAB-B751-411E-B18A-B881D0B2A2E8}" srcOrd="0" destOrd="0" presId="urn:microsoft.com/office/officeart/2005/8/layout/gear1"/>
    <dgm:cxn modelId="{CDB3ABE1-7A0F-4E5B-8AEF-C9AEE38A6891}" type="presOf" srcId="{56838F15-CD86-4F0A-8604-91BFF932E836}" destId="{018C75B3-5AFE-4DEC-B212-FBD33A7291D6}" srcOrd="2" destOrd="0" presId="urn:microsoft.com/office/officeart/2005/8/layout/gear1"/>
    <dgm:cxn modelId="{5BD05CF2-4EF9-4B33-A54D-89711BFC5EB8}" type="presOf" srcId="{DA94821E-2E45-4D2C-90E8-C681FDC89805}" destId="{38DD9F67-263B-4081-BF11-FD11298D7499}" srcOrd="0" destOrd="0" presId="urn:microsoft.com/office/officeart/2005/8/layout/gear1"/>
    <dgm:cxn modelId="{85C1E7F8-FF08-43B1-9E95-6BEC47A5C4C4}" type="presOf" srcId="{DBFBB322-44DB-4354-9924-F664EB6CCBA8}" destId="{DF3BAB53-2C83-4184-A397-4A4407AACB11}" srcOrd="1" destOrd="0" presId="urn:microsoft.com/office/officeart/2005/8/layout/gear1"/>
    <dgm:cxn modelId="{F26F77FD-BA3E-414D-859C-EB2DEEAB4B39}" type="presOf" srcId="{FE1BABD0-FBA7-400E-BE3A-7E86E517F143}" destId="{26998A32-3B78-4863-B752-2B445BEE2500}" srcOrd="0" destOrd="0" presId="urn:microsoft.com/office/officeart/2005/8/layout/gear1"/>
    <dgm:cxn modelId="{86F945B8-75FF-4A90-B70F-BE6B9AABEBDB}" type="presParOf" srcId="{CB8C6FF2-AD9C-4D93-9253-FC1165E22B6C}" destId="{6A609FFB-1500-4BB8-BF54-495AB251E2B1}" srcOrd="0" destOrd="0" presId="urn:microsoft.com/office/officeart/2005/8/layout/gear1"/>
    <dgm:cxn modelId="{015E49A9-F4E6-4997-B18F-D131A686F916}" type="presParOf" srcId="{CB8C6FF2-AD9C-4D93-9253-FC1165E22B6C}" destId="{DF3BAB53-2C83-4184-A397-4A4407AACB11}" srcOrd="1" destOrd="0" presId="urn:microsoft.com/office/officeart/2005/8/layout/gear1"/>
    <dgm:cxn modelId="{A8F3D854-A1F6-4702-AA30-D7A98AB30F72}" type="presParOf" srcId="{CB8C6FF2-AD9C-4D93-9253-FC1165E22B6C}" destId="{85B89A72-8957-49AD-BA79-B219A083CEF7}" srcOrd="2" destOrd="0" presId="urn:microsoft.com/office/officeart/2005/8/layout/gear1"/>
    <dgm:cxn modelId="{0146841D-99FE-4CEF-854C-236FD9378D92}" type="presParOf" srcId="{CB8C6FF2-AD9C-4D93-9253-FC1165E22B6C}" destId="{EB6EF114-C212-43F9-8A0F-8EA1ECDD810E}" srcOrd="3" destOrd="0" presId="urn:microsoft.com/office/officeart/2005/8/layout/gear1"/>
    <dgm:cxn modelId="{62A6D00C-C6A9-4764-9A26-DEBF07C10D21}" type="presParOf" srcId="{CB8C6FF2-AD9C-4D93-9253-FC1165E22B6C}" destId="{790DEA6F-8C68-4DE5-AD25-1FA89244C62E}" srcOrd="4" destOrd="0" presId="urn:microsoft.com/office/officeart/2005/8/layout/gear1"/>
    <dgm:cxn modelId="{A91EAD1E-7587-4B52-ABD6-78B8457AA078}" type="presParOf" srcId="{CB8C6FF2-AD9C-4D93-9253-FC1165E22B6C}" destId="{B3B7F061-FC61-4C54-A3B0-7C8116D36735}" srcOrd="5" destOrd="0" presId="urn:microsoft.com/office/officeart/2005/8/layout/gear1"/>
    <dgm:cxn modelId="{ACF99EAB-DA94-4086-ADB0-2CDCB7EEDB30}" type="presParOf" srcId="{CB8C6FF2-AD9C-4D93-9253-FC1165E22B6C}" destId="{D84E3E96-709D-4CFE-AFFC-AA93A77E8369}" srcOrd="6" destOrd="0" presId="urn:microsoft.com/office/officeart/2005/8/layout/gear1"/>
    <dgm:cxn modelId="{C1EB0AA1-C0A5-4B78-887B-95840C098FB2}" type="presParOf" srcId="{CB8C6FF2-AD9C-4D93-9253-FC1165E22B6C}" destId="{D2B1F912-13FB-407A-A878-CF6B759F51A8}" srcOrd="7" destOrd="0" presId="urn:microsoft.com/office/officeart/2005/8/layout/gear1"/>
    <dgm:cxn modelId="{5AF7CC3E-7A69-430E-96BA-E0CF675B62CF}" type="presParOf" srcId="{CB8C6FF2-AD9C-4D93-9253-FC1165E22B6C}" destId="{018C75B3-5AFE-4DEC-B212-FBD33A7291D6}" srcOrd="8" destOrd="0" presId="urn:microsoft.com/office/officeart/2005/8/layout/gear1"/>
    <dgm:cxn modelId="{CBB6A7D7-6467-4998-A86E-9E1F2CA970CC}" type="presParOf" srcId="{CB8C6FF2-AD9C-4D93-9253-FC1165E22B6C}" destId="{35F37E06-B05F-4132-97E6-9AEDD8259249}" srcOrd="9" destOrd="0" presId="urn:microsoft.com/office/officeart/2005/8/layout/gear1"/>
    <dgm:cxn modelId="{09CF6DF5-B5D4-41B7-9DAC-C145AA627675}" type="presParOf" srcId="{CB8C6FF2-AD9C-4D93-9253-FC1165E22B6C}" destId="{38DD9F67-263B-4081-BF11-FD11298D7499}" srcOrd="10" destOrd="0" presId="urn:microsoft.com/office/officeart/2005/8/layout/gear1"/>
    <dgm:cxn modelId="{BA2E6E2B-9996-491D-A9D9-16700B2F5AE5}" type="presParOf" srcId="{CB8C6FF2-AD9C-4D93-9253-FC1165E22B6C}" destId="{03A6BFAB-B751-411E-B18A-B881D0B2A2E8}" srcOrd="11" destOrd="0" presId="urn:microsoft.com/office/officeart/2005/8/layout/gear1"/>
    <dgm:cxn modelId="{FD16587F-8F2F-44C9-A0DD-B1EC487060AC}" type="presParOf" srcId="{CB8C6FF2-AD9C-4D93-9253-FC1165E22B6C}" destId="{26998A32-3B78-4863-B752-2B445BEE250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7578B-139C-4DAB-95D5-AB079EE15652}">
      <dsp:nvSpPr>
        <dsp:cNvPr id="0" name=""/>
        <dsp:cNvSpPr/>
      </dsp:nvSpPr>
      <dsp:spPr>
        <a:xfrm>
          <a:off x="0" y="384281"/>
          <a:ext cx="6014860" cy="187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48B09-2EA8-450C-B531-2B9F67C8AEAB}">
      <dsp:nvSpPr>
        <dsp:cNvPr id="0" name=""/>
        <dsp:cNvSpPr/>
      </dsp:nvSpPr>
      <dsp:spPr>
        <a:xfrm>
          <a:off x="4112308" y="852281"/>
          <a:ext cx="1301065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פועלי </a:t>
          </a:r>
        </a:p>
      </dsp:txBody>
      <dsp:txXfrm>
        <a:off x="4112308" y="852281"/>
        <a:ext cx="1301065" cy="936000"/>
      </dsp:txXfrm>
    </dsp:sp>
    <dsp:sp modelId="{004C816E-5F58-413F-9C64-27D3D9223A21}">
      <dsp:nvSpPr>
        <dsp:cNvPr id="0" name=""/>
        <dsp:cNvSpPr/>
      </dsp:nvSpPr>
      <dsp:spPr>
        <a:xfrm>
          <a:off x="2044940" y="852281"/>
          <a:ext cx="1807154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כל העולם</a:t>
          </a:r>
        </a:p>
      </dsp:txBody>
      <dsp:txXfrm>
        <a:off x="2044940" y="852281"/>
        <a:ext cx="1807154" cy="936000"/>
      </dsp:txXfrm>
    </dsp:sp>
    <dsp:sp modelId="{252D38F6-AFA9-48AE-8EE7-AF09ACC960B9}">
      <dsp:nvSpPr>
        <dsp:cNvPr id="0" name=""/>
        <dsp:cNvSpPr/>
      </dsp:nvSpPr>
      <dsp:spPr>
        <a:xfrm>
          <a:off x="483661" y="852281"/>
          <a:ext cx="1301065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התאחדו!</a:t>
          </a:r>
        </a:p>
      </dsp:txBody>
      <dsp:txXfrm>
        <a:off x="483661" y="852281"/>
        <a:ext cx="1301065" cy="936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82CC3-82E0-4C44-A04E-8DB4318FD7AD}">
      <dsp:nvSpPr>
        <dsp:cNvPr id="0" name=""/>
        <dsp:cNvSpPr/>
      </dsp:nvSpPr>
      <dsp:spPr>
        <a:xfrm>
          <a:off x="3546976" y="255632"/>
          <a:ext cx="2586316" cy="1154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0" kern="1200" dirty="0"/>
            <a:t>אל לו להתמזג עם הדמות</a:t>
          </a:r>
        </a:p>
      </dsp:txBody>
      <dsp:txXfrm>
        <a:off x="3603310" y="311966"/>
        <a:ext cx="2473648" cy="1041338"/>
      </dsp:txXfrm>
    </dsp:sp>
    <dsp:sp modelId="{8BC17B8A-13C4-4675-BC72-958AC2DF6336}">
      <dsp:nvSpPr>
        <dsp:cNvPr id="0" name=""/>
        <dsp:cNvSpPr/>
      </dsp:nvSpPr>
      <dsp:spPr>
        <a:xfrm>
          <a:off x="2166193" y="996862"/>
          <a:ext cx="4440783" cy="4440783"/>
        </a:xfrm>
        <a:custGeom>
          <a:avLst/>
          <a:gdLst/>
          <a:ahLst/>
          <a:cxnLst/>
          <a:rect l="0" t="0" r="0" b="0"/>
          <a:pathLst>
            <a:path>
              <a:moveTo>
                <a:pt x="3517682" y="418399"/>
              </a:moveTo>
              <a:arcTo wR="2220391" hR="2220391" stAng="18345052" swAng="14766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7AD8-7CA2-4D7C-A3BE-24471756E99F}">
      <dsp:nvSpPr>
        <dsp:cNvPr id="0" name=""/>
        <dsp:cNvSpPr/>
      </dsp:nvSpPr>
      <dsp:spPr>
        <a:xfrm>
          <a:off x="4815604" y="2127642"/>
          <a:ext cx="3199527" cy="1109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אל לו להזדהות</a:t>
          </a:r>
        </a:p>
      </dsp:txBody>
      <dsp:txXfrm>
        <a:off x="4869788" y="2181826"/>
        <a:ext cx="3091159" cy="1001594"/>
      </dsp:txXfrm>
    </dsp:sp>
    <dsp:sp modelId="{92B8BE66-FB4D-495F-91C5-F359DEAECC16}">
      <dsp:nvSpPr>
        <dsp:cNvPr id="0" name=""/>
        <dsp:cNvSpPr/>
      </dsp:nvSpPr>
      <dsp:spPr>
        <a:xfrm>
          <a:off x="1937022" y="883443"/>
          <a:ext cx="4440783" cy="4440783"/>
        </a:xfrm>
        <a:custGeom>
          <a:avLst/>
          <a:gdLst/>
          <a:ahLst/>
          <a:cxnLst/>
          <a:rect l="0" t="0" r="0" b="0"/>
          <a:pathLst>
            <a:path>
              <a:moveTo>
                <a:pt x="4436297" y="2361454"/>
              </a:moveTo>
              <a:arcTo wR="2220391" hR="2220391" stAng="218550" swAng="11138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EED0C-1DB3-4006-A6EA-199F661100B2}">
      <dsp:nvSpPr>
        <dsp:cNvPr id="0" name=""/>
        <dsp:cNvSpPr/>
      </dsp:nvSpPr>
      <dsp:spPr>
        <a:xfrm>
          <a:off x="4217909" y="3949759"/>
          <a:ext cx="3141092" cy="1109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השחקן יציג את סיפורה של הדמות</a:t>
          </a:r>
        </a:p>
      </dsp:txBody>
      <dsp:txXfrm>
        <a:off x="4272093" y="4003943"/>
        <a:ext cx="3032724" cy="1001594"/>
      </dsp:txXfrm>
    </dsp:sp>
    <dsp:sp modelId="{1936A09F-F10F-48E7-A2ED-2B4A45E21618}">
      <dsp:nvSpPr>
        <dsp:cNvPr id="0" name=""/>
        <dsp:cNvSpPr/>
      </dsp:nvSpPr>
      <dsp:spPr>
        <a:xfrm>
          <a:off x="1507079" y="948136"/>
          <a:ext cx="4440783" cy="4440783"/>
        </a:xfrm>
        <a:custGeom>
          <a:avLst/>
          <a:gdLst/>
          <a:ahLst/>
          <a:cxnLst/>
          <a:rect l="0" t="0" r="0" b="0"/>
          <a:pathLst>
            <a:path>
              <a:moveTo>
                <a:pt x="3357300" y="4127635"/>
              </a:moveTo>
              <a:arcTo wR="2220391" hR="2220391" stAng="3552049" swAng="52134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ED4A4-0BD4-47A9-B716-9A9234EBFA3E}">
      <dsp:nvSpPr>
        <dsp:cNvPr id="0" name=""/>
        <dsp:cNvSpPr/>
      </dsp:nvSpPr>
      <dsp:spPr>
        <a:xfrm>
          <a:off x="150725" y="3271418"/>
          <a:ext cx="2823438" cy="1109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השחקן מייצג את הדמות מבחוץ ולא מציג אותה. </a:t>
          </a:r>
        </a:p>
      </dsp:txBody>
      <dsp:txXfrm>
        <a:off x="204909" y="3325602"/>
        <a:ext cx="2715070" cy="1001594"/>
      </dsp:txXfrm>
    </dsp:sp>
    <dsp:sp modelId="{04178152-55EE-49C2-BBBE-19FFB29E677A}">
      <dsp:nvSpPr>
        <dsp:cNvPr id="0" name=""/>
        <dsp:cNvSpPr/>
      </dsp:nvSpPr>
      <dsp:spPr>
        <a:xfrm>
          <a:off x="1401472" y="1018643"/>
          <a:ext cx="4440783" cy="4440783"/>
        </a:xfrm>
        <a:custGeom>
          <a:avLst/>
          <a:gdLst/>
          <a:ahLst/>
          <a:cxnLst/>
          <a:rect l="0" t="0" r="0" b="0"/>
          <a:pathLst>
            <a:path>
              <a:moveTo>
                <a:pt x="122" y="2243714"/>
              </a:moveTo>
              <a:arcTo wR="2220391" hR="2220391" stAng="10763889" swAng="13848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9AF31-F92A-4A6B-A85A-CDDCF4243A60}">
      <dsp:nvSpPr>
        <dsp:cNvPr id="0" name=""/>
        <dsp:cNvSpPr/>
      </dsp:nvSpPr>
      <dsp:spPr>
        <a:xfrm>
          <a:off x="182206" y="1271770"/>
          <a:ext cx="3092203" cy="1109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מגיש את הטקסט</a:t>
          </a:r>
        </a:p>
      </dsp:txBody>
      <dsp:txXfrm>
        <a:off x="236390" y="1325954"/>
        <a:ext cx="2983835" cy="1001594"/>
      </dsp:txXfrm>
    </dsp:sp>
    <dsp:sp modelId="{834D7167-EA28-44BB-B671-7CC17CD4B37E}">
      <dsp:nvSpPr>
        <dsp:cNvPr id="0" name=""/>
        <dsp:cNvSpPr/>
      </dsp:nvSpPr>
      <dsp:spPr>
        <a:xfrm>
          <a:off x="1218635" y="773611"/>
          <a:ext cx="4440783" cy="4440783"/>
        </a:xfrm>
        <a:custGeom>
          <a:avLst/>
          <a:gdLst/>
          <a:ahLst/>
          <a:cxnLst/>
          <a:rect l="0" t="0" r="0" b="0"/>
          <a:pathLst>
            <a:path>
              <a:moveTo>
                <a:pt x="831303" y="488175"/>
              </a:moveTo>
              <a:arcTo wR="2220391" hR="2220391" stAng="13876404" swAng="24662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F3BCE-9759-4E76-B33C-8150A6D560E7}">
      <dsp:nvSpPr>
        <dsp:cNvPr id="0" name=""/>
        <dsp:cNvSpPr/>
      </dsp:nvSpPr>
      <dsp:spPr>
        <a:xfrm>
          <a:off x="1304831" y="0"/>
          <a:ext cx="2609662" cy="2002014"/>
        </a:xfrm>
        <a:prstGeom prst="trapezoid">
          <a:avLst>
            <a:gd name="adj" fmla="val 65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הבורגנות- מעמד </a:t>
          </a:r>
          <a:br>
            <a:rPr lang="en-US" sz="3200" kern="1200" dirty="0"/>
          </a:br>
          <a:r>
            <a:rPr lang="he-IL" sz="3200" kern="1200" dirty="0"/>
            <a:t>הביניים</a:t>
          </a:r>
        </a:p>
      </dsp:txBody>
      <dsp:txXfrm>
        <a:off x="1304831" y="0"/>
        <a:ext cx="2609662" cy="2002014"/>
      </dsp:txXfrm>
    </dsp:sp>
    <dsp:sp modelId="{C19A8810-2056-46C5-AA49-5CF35CAAA420}">
      <dsp:nvSpPr>
        <dsp:cNvPr id="0" name=""/>
        <dsp:cNvSpPr/>
      </dsp:nvSpPr>
      <dsp:spPr>
        <a:xfrm>
          <a:off x="0" y="2002013"/>
          <a:ext cx="5219324" cy="2002014"/>
        </a:xfrm>
        <a:prstGeom prst="trapezoid">
          <a:avLst>
            <a:gd name="adj" fmla="val 65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kern="1200" dirty="0"/>
            <a:t>הפועלים- הפרולטריון</a:t>
          </a:r>
        </a:p>
      </dsp:txBody>
      <dsp:txXfrm>
        <a:off x="913381" y="2002013"/>
        <a:ext cx="3392561" cy="200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237F3-DFF8-4977-A647-F06243F7F7CA}">
      <dsp:nvSpPr>
        <dsp:cNvPr id="0" name=""/>
        <dsp:cNvSpPr/>
      </dsp:nvSpPr>
      <dsp:spPr>
        <a:xfrm>
          <a:off x="2540" y="297027"/>
          <a:ext cx="2476500" cy="970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התיאטרון האפי המחאתי</a:t>
          </a:r>
        </a:p>
      </dsp:txBody>
      <dsp:txXfrm>
        <a:off x="2540" y="297027"/>
        <a:ext cx="2476500" cy="970631"/>
      </dsp:txXfrm>
    </dsp:sp>
    <dsp:sp modelId="{D2D45107-33AF-4A8C-81BF-F07650DAC0A6}">
      <dsp:nvSpPr>
        <dsp:cNvPr id="0" name=""/>
        <dsp:cNvSpPr/>
      </dsp:nvSpPr>
      <dsp:spPr>
        <a:xfrm>
          <a:off x="2540" y="1267659"/>
          <a:ext cx="2476500" cy="38539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700" kern="1200" dirty="0"/>
            <a:t>עושה שימוש בניכור הקפיטליסטי</a:t>
          </a: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700" kern="1200" dirty="0"/>
            <a:t>כדי להציף עוולות בחברה</a:t>
          </a: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700" kern="1200" dirty="0"/>
            <a:t>שואף לעורר את הצופים לפעולה</a:t>
          </a:r>
        </a:p>
      </dsp:txBody>
      <dsp:txXfrm>
        <a:off x="2540" y="1267659"/>
        <a:ext cx="2476500" cy="3853980"/>
      </dsp:txXfrm>
    </dsp:sp>
    <dsp:sp modelId="{8671C95F-EC49-4B53-B262-731A99572FBC}">
      <dsp:nvSpPr>
        <dsp:cNvPr id="0" name=""/>
        <dsp:cNvSpPr/>
      </dsp:nvSpPr>
      <dsp:spPr>
        <a:xfrm>
          <a:off x="2825750" y="297027"/>
          <a:ext cx="2476500" cy="970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המרקסיזם</a:t>
          </a:r>
        </a:p>
      </dsp:txBody>
      <dsp:txXfrm>
        <a:off x="2825750" y="297027"/>
        <a:ext cx="2476500" cy="970631"/>
      </dsp:txXfrm>
    </dsp:sp>
    <dsp:sp modelId="{3FD47221-E213-4C30-921D-B808550196D5}">
      <dsp:nvSpPr>
        <dsp:cNvPr id="0" name=""/>
        <dsp:cNvSpPr/>
      </dsp:nvSpPr>
      <dsp:spPr>
        <a:xfrm>
          <a:off x="2825750" y="1267659"/>
          <a:ext cx="2476500" cy="38539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700" kern="1200" dirty="0"/>
            <a:t>שוויון מעמדי</a:t>
          </a: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700" kern="1200" dirty="0"/>
            <a:t>חיי שיתוף ואחווה</a:t>
          </a:r>
        </a:p>
      </dsp:txBody>
      <dsp:txXfrm>
        <a:off x="2825750" y="1267659"/>
        <a:ext cx="2476500" cy="3853980"/>
      </dsp:txXfrm>
    </dsp:sp>
    <dsp:sp modelId="{2E4D83C6-A32B-4502-8F61-C0CD26137B7E}">
      <dsp:nvSpPr>
        <dsp:cNvPr id="0" name=""/>
        <dsp:cNvSpPr/>
      </dsp:nvSpPr>
      <dsp:spPr>
        <a:xfrm>
          <a:off x="5648960" y="297027"/>
          <a:ext cx="2476500" cy="970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הקפיטליזם</a:t>
          </a:r>
        </a:p>
      </dsp:txBody>
      <dsp:txXfrm>
        <a:off x="5648960" y="297027"/>
        <a:ext cx="2476500" cy="970631"/>
      </dsp:txXfrm>
    </dsp:sp>
    <dsp:sp modelId="{353330DD-82A7-4E2C-B427-C750296800B8}">
      <dsp:nvSpPr>
        <dsp:cNvPr id="0" name=""/>
        <dsp:cNvSpPr/>
      </dsp:nvSpPr>
      <dsp:spPr>
        <a:xfrm>
          <a:off x="5648960" y="1267659"/>
          <a:ext cx="2476500" cy="38539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700" kern="1200" dirty="0"/>
            <a:t>החומר הוא ערך עליון</a:t>
          </a: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700" kern="1200" dirty="0"/>
            <a:t>יוצר ניכור בין בני אדם</a:t>
          </a:r>
        </a:p>
      </dsp:txBody>
      <dsp:txXfrm>
        <a:off x="5648960" y="1267659"/>
        <a:ext cx="2476500" cy="3853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A5A89-42E9-4E05-86D1-C9E45D826B9C}">
      <dsp:nvSpPr>
        <dsp:cNvPr id="0" name=""/>
        <dsp:cNvSpPr/>
      </dsp:nvSpPr>
      <dsp:spPr>
        <a:xfrm>
          <a:off x="0" y="2444960"/>
          <a:ext cx="6933276" cy="802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bg2">
                  <a:lumMod val="25000"/>
                </a:schemeClr>
              </a:solidFill>
            </a:rPr>
            <a:t>התיאטרון האפי עושה שימוש במרכיבים הריאליסטים</a:t>
          </a:r>
        </a:p>
      </dsp:txBody>
      <dsp:txXfrm>
        <a:off x="0" y="2444960"/>
        <a:ext cx="6933276" cy="433344"/>
      </dsp:txXfrm>
    </dsp:sp>
    <dsp:sp modelId="{53E6E9BD-6B32-4BEB-83B7-6AA757238A66}">
      <dsp:nvSpPr>
        <dsp:cNvPr id="0" name=""/>
        <dsp:cNvSpPr/>
      </dsp:nvSpPr>
      <dsp:spPr>
        <a:xfrm>
          <a:off x="0" y="2862255"/>
          <a:ext cx="3466638" cy="3691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 </a:t>
          </a:r>
          <a:r>
            <a:rPr lang="he-IL" sz="1800" b="1" kern="1200" dirty="0"/>
            <a:t>מחקר, הסקת מסקנות ויישום</a:t>
          </a:r>
          <a:endParaRPr lang="he-IL" sz="2000" b="1" kern="1200" dirty="0"/>
        </a:p>
      </dsp:txBody>
      <dsp:txXfrm>
        <a:off x="0" y="2862255"/>
        <a:ext cx="3466638" cy="369145"/>
      </dsp:txXfrm>
    </dsp:sp>
    <dsp:sp modelId="{3A4B5790-A807-407B-A57D-717FD89A638E}">
      <dsp:nvSpPr>
        <dsp:cNvPr id="0" name=""/>
        <dsp:cNvSpPr/>
      </dsp:nvSpPr>
      <dsp:spPr>
        <a:xfrm>
          <a:off x="3466638" y="2862255"/>
          <a:ext cx="3466638" cy="3691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האמנות מראה למציאות</a:t>
          </a:r>
        </a:p>
      </dsp:txBody>
      <dsp:txXfrm>
        <a:off x="3466638" y="2862255"/>
        <a:ext cx="3466638" cy="369145"/>
      </dsp:txXfrm>
    </dsp:sp>
    <dsp:sp modelId="{8590F610-7DA2-4712-8C77-6CCFEFB4CFAF}">
      <dsp:nvSpPr>
        <dsp:cNvPr id="0" name=""/>
        <dsp:cNvSpPr/>
      </dsp:nvSpPr>
      <dsp:spPr>
        <a:xfrm rot="10800000">
          <a:off x="0" y="1222767"/>
          <a:ext cx="6933276" cy="12342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</a:rPr>
            <a:t>התיאטרון האפי – שולל את האשליה הריאליסטית</a:t>
          </a:r>
        </a:p>
      </dsp:txBody>
      <dsp:txXfrm rot="-10800000">
        <a:off x="0" y="1222767"/>
        <a:ext cx="6933276" cy="433214"/>
      </dsp:txXfrm>
    </dsp:sp>
    <dsp:sp modelId="{7C59FFEF-209D-4709-A99A-E11E2462D3CA}">
      <dsp:nvSpPr>
        <dsp:cNvPr id="0" name=""/>
        <dsp:cNvSpPr/>
      </dsp:nvSpPr>
      <dsp:spPr>
        <a:xfrm>
          <a:off x="0" y="1655982"/>
          <a:ext cx="3466638" cy="369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פניה אל האינטלקט</a:t>
          </a:r>
        </a:p>
      </dsp:txBody>
      <dsp:txXfrm>
        <a:off x="0" y="1655982"/>
        <a:ext cx="3466638" cy="369034"/>
      </dsp:txXfrm>
    </dsp:sp>
    <dsp:sp modelId="{549BB448-EF81-4EE7-81D0-611379B05404}">
      <dsp:nvSpPr>
        <dsp:cNvPr id="0" name=""/>
        <dsp:cNvSpPr/>
      </dsp:nvSpPr>
      <dsp:spPr>
        <a:xfrm>
          <a:off x="3466638" y="1655982"/>
          <a:ext cx="3466638" cy="369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ניכור</a:t>
          </a:r>
        </a:p>
      </dsp:txBody>
      <dsp:txXfrm>
        <a:off x="3466638" y="1655982"/>
        <a:ext cx="3466638" cy="369034"/>
      </dsp:txXfrm>
    </dsp:sp>
    <dsp:sp modelId="{1B5B9818-67DB-4F6B-828E-F06ABC7F5A30}">
      <dsp:nvSpPr>
        <dsp:cNvPr id="0" name=""/>
        <dsp:cNvSpPr/>
      </dsp:nvSpPr>
      <dsp:spPr>
        <a:xfrm rot="10800000">
          <a:off x="0" y="0"/>
          <a:ext cx="6933276" cy="12342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</a:rPr>
            <a:t>התיאטרון הריאליסטי- שואף ליצור אשליה של מציאות</a:t>
          </a:r>
        </a:p>
      </dsp:txBody>
      <dsp:txXfrm rot="-10800000">
        <a:off x="0" y="0"/>
        <a:ext cx="6933276" cy="433214"/>
      </dsp:txXfrm>
    </dsp:sp>
    <dsp:sp modelId="{3CD6C810-3CE4-4F5E-82DD-007A2E8D4FB4}">
      <dsp:nvSpPr>
        <dsp:cNvPr id="0" name=""/>
        <dsp:cNvSpPr/>
      </dsp:nvSpPr>
      <dsp:spPr>
        <a:xfrm>
          <a:off x="0" y="433789"/>
          <a:ext cx="3466638" cy="369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פניה אל הרגש</a:t>
          </a:r>
        </a:p>
      </dsp:txBody>
      <dsp:txXfrm>
        <a:off x="0" y="433789"/>
        <a:ext cx="3466638" cy="369034"/>
      </dsp:txXfrm>
    </dsp:sp>
    <dsp:sp modelId="{3DD2D6E8-A88F-4B46-B5DC-F8AB81F76DDB}">
      <dsp:nvSpPr>
        <dsp:cNvPr id="0" name=""/>
        <dsp:cNvSpPr/>
      </dsp:nvSpPr>
      <dsp:spPr>
        <a:xfrm>
          <a:off x="3466638" y="433789"/>
          <a:ext cx="3466638" cy="369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הזדהות</a:t>
          </a:r>
        </a:p>
      </dsp:txBody>
      <dsp:txXfrm>
        <a:off x="3466638" y="433789"/>
        <a:ext cx="3466638" cy="369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60493-7EAE-4C51-B5A3-5E16991CCF06}">
      <dsp:nvSpPr>
        <dsp:cNvPr id="0" name=""/>
        <dsp:cNvSpPr/>
      </dsp:nvSpPr>
      <dsp:spPr>
        <a:xfrm>
          <a:off x="4017" y="120347"/>
          <a:ext cx="258375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שימוש מודרני</a:t>
          </a:r>
        </a:p>
      </dsp:txBody>
      <dsp:txXfrm>
        <a:off x="4017" y="120347"/>
        <a:ext cx="2583752" cy="403200"/>
      </dsp:txXfrm>
    </dsp:sp>
    <dsp:sp modelId="{C344086E-1036-4277-8178-117C2F807E2A}">
      <dsp:nvSpPr>
        <dsp:cNvPr id="0" name=""/>
        <dsp:cNvSpPr/>
      </dsp:nvSpPr>
      <dsp:spPr>
        <a:xfrm>
          <a:off x="4017" y="523547"/>
          <a:ext cx="2583752" cy="27644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b="0" i="0" kern="1200" dirty="0"/>
            <a:t>המונח "אפוס" משמש לציון יצירות ספרותיות או קולנועיות גדולות ממדים, המתארות מעשי גבורה ואירועים היסטוריים רחבי-היקף.</a:t>
          </a:r>
          <a:endParaRPr lang="he-IL" sz="1400" kern="1200" dirty="0"/>
        </a:p>
      </dsp:txBody>
      <dsp:txXfrm>
        <a:off x="4017" y="523547"/>
        <a:ext cx="2583752" cy="2764466"/>
      </dsp:txXfrm>
    </dsp:sp>
    <dsp:sp modelId="{235A91B2-AB23-46B1-85AE-D77D6139FFF7}">
      <dsp:nvSpPr>
        <dsp:cNvPr id="0" name=""/>
        <dsp:cNvSpPr/>
      </dsp:nvSpPr>
      <dsp:spPr>
        <a:xfrm>
          <a:off x="3084767" y="120347"/>
          <a:ext cx="258375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הגדרה</a:t>
          </a:r>
        </a:p>
      </dsp:txBody>
      <dsp:txXfrm>
        <a:off x="3084767" y="120347"/>
        <a:ext cx="2583752" cy="403200"/>
      </dsp:txXfrm>
    </dsp:sp>
    <dsp:sp modelId="{AD6D9F41-0263-4095-A724-A6C5C93182D4}">
      <dsp:nvSpPr>
        <dsp:cNvPr id="0" name=""/>
        <dsp:cNvSpPr/>
      </dsp:nvSpPr>
      <dsp:spPr>
        <a:xfrm>
          <a:off x="2949495" y="523547"/>
          <a:ext cx="2854297" cy="27644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b="0" i="0" kern="1200" dirty="0"/>
            <a:t>ז'אנר ספרותי-פולקלוריסטי, שירה המגוללת סיפור על חיים ומעשים של גיבור או של קבוצת גיבורים. הגיבורים יכולים להיות היסטוריים (כאלה שהתקיימו באמת), או אגדתיים (מומצאים).</a:t>
          </a:r>
          <a:endParaRPr lang="he-IL" sz="1400" kern="1200" dirty="0"/>
        </a:p>
      </dsp:txBody>
      <dsp:txXfrm>
        <a:off x="2949495" y="523547"/>
        <a:ext cx="2854297" cy="2764466"/>
      </dsp:txXfrm>
    </dsp:sp>
    <dsp:sp modelId="{0D0D3668-C262-4963-B1E9-8E30CF3734A0}">
      <dsp:nvSpPr>
        <dsp:cNvPr id="0" name=""/>
        <dsp:cNvSpPr/>
      </dsp:nvSpPr>
      <dsp:spPr>
        <a:xfrm>
          <a:off x="6414332" y="120347"/>
          <a:ext cx="258375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על פי אריסטו</a:t>
          </a:r>
        </a:p>
      </dsp:txBody>
      <dsp:txXfrm>
        <a:off x="6414332" y="120347"/>
        <a:ext cx="2583752" cy="403200"/>
      </dsp:txXfrm>
    </dsp:sp>
    <dsp:sp modelId="{24558108-39AF-4080-A1FC-F1781565367D}">
      <dsp:nvSpPr>
        <dsp:cNvPr id="0" name=""/>
        <dsp:cNvSpPr/>
      </dsp:nvSpPr>
      <dsp:spPr>
        <a:xfrm>
          <a:off x="6165517" y="523547"/>
          <a:ext cx="3081383" cy="27644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 i="0" kern="120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 </a:t>
          </a:r>
          <a:r>
            <a:rPr lang="he-IL" sz="1400" b="0" i="0" kern="12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rPr>
            <a:t>האפוס הוא אחד מהייצוגים האמנותיים, בניהם נמצא גם את הטרגדיה והקומדיה, </a:t>
          </a:r>
          <a:r>
            <a:rPr lang="he-IL" sz="1400" b="0" i="0" kern="1200" dirty="0" err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rPr>
            <a:t>דיטרמבוס</a:t>
          </a:r>
          <a:r>
            <a:rPr lang="he-IL" sz="1400" b="0" i="0" kern="12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rPr>
            <a:t> והנגינה.  </a:t>
          </a:r>
          <a:endParaRPr lang="he-IL" sz="1400" kern="1200" dirty="0">
            <a:solidFill>
              <a:schemeClr val="bg2">
                <a:lumMod val="10000"/>
              </a:schemeClr>
            </a:solidFill>
          </a:endParaRPr>
        </a:p>
        <a:p>
          <a:pPr marL="0" marR="0" lvl="0" indent="0" algn="r" defTabSz="914400" rtl="1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 i="0" kern="12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rPr>
            <a:t>(ייצוג אמנותי - מימזיס, חיקוי)</a:t>
          </a:r>
          <a:endParaRPr lang="he-IL" sz="1400" kern="1200" dirty="0">
            <a:solidFill>
              <a:schemeClr val="bg2">
                <a:lumMod val="10000"/>
              </a:schemeClr>
            </a:solidFill>
          </a:endParaRPr>
        </a:p>
        <a:p>
          <a:pPr marL="114300" lvl="1" indent="0" algn="r" defTabSz="6667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he-IL" sz="1400" kern="1200" dirty="0"/>
        </a:p>
      </dsp:txBody>
      <dsp:txXfrm>
        <a:off x="6165517" y="523547"/>
        <a:ext cx="3081383" cy="2764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137A-A122-4CAF-9F29-8D3FBB6FCD5E}">
      <dsp:nvSpPr>
        <dsp:cNvPr id="0" name=""/>
        <dsp:cNvSpPr/>
      </dsp:nvSpPr>
      <dsp:spPr>
        <a:xfrm>
          <a:off x="725" y="324206"/>
          <a:ext cx="2828838" cy="93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300" b="1" kern="1200" dirty="0"/>
            <a:t>פיקציה</a:t>
          </a:r>
        </a:p>
      </dsp:txBody>
      <dsp:txXfrm>
        <a:off x="725" y="324206"/>
        <a:ext cx="2828838" cy="933092"/>
      </dsp:txXfrm>
    </dsp:sp>
    <dsp:sp modelId="{271686A2-41F0-4538-84F2-2AA07460CF2C}">
      <dsp:nvSpPr>
        <dsp:cNvPr id="0" name=""/>
        <dsp:cNvSpPr/>
      </dsp:nvSpPr>
      <dsp:spPr>
        <a:xfrm>
          <a:off x="3112447" y="324206"/>
          <a:ext cx="2828838" cy="93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300" b="1" kern="1200" dirty="0"/>
            <a:t>היסטוריה</a:t>
          </a:r>
        </a:p>
      </dsp:txBody>
      <dsp:txXfrm>
        <a:off x="3112447" y="324206"/>
        <a:ext cx="2828838" cy="933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73CBE-0A45-425F-97A9-9AD75D5CFF5D}">
      <dsp:nvSpPr>
        <dsp:cNvPr id="0" name=""/>
        <dsp:cNvSpPr/>
      </dsp:nvSpPr>
      <dsp:spPr>
        <a:xfrm>
          <a:off x="1712145" y="2005439"/>
          <a:ext cx="1423433" cy="12218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b="1" kern="1200" dirty="0"/>
            <a:t>4. ניכור מהזולת</a:t>
          </a:r>
        </a:p>
      </dsp:txBody>
      <dsp:txXfrm>
        <a:off x="1932585" y="2194662"/>
        <a:ext cx="982553" cy="843407"/>
      </dsp:txXfrm>
    </dsp:sp>
    <dsp:sp modelId="{955DBAFA-9269-4288-8913-96ED542456F1}">
      <dsp:nvSpPr>
        <dsp:cNvPr id="0" name=""/>
        <dsp:cNvSpPr/>
      </dsp:nvSpPr>
      <dsp:spPr>
        <a:xfrm>
          <a:off x="1756666" y="2545365"/>
          <a:ext cx="166171" cy="143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FF216-A5CE-4DCA-94DC-CC1A30056D4A}">
      <dsp:nvSpPr>
        <dsp:cNvPr id="0" name=""/>
        <dsp:cNvSpPr/>
      </dsp:nvSpPr>
      <dsp:spPr>
        <a:xfrm>
          <a:off x="0" y="1331414"/>
          <a:ext cx="1974059" cy="12218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E6D7B-E908-42F6-BB18-93E736CF29D4}">
      <dsp:nvSpPr>
        <dsp:cNvPr id="0" name=""/>
        <dsp:cNvSpPr/>
      </dsp:nvSpPr>
      <dsp:spPr>
        <a:xfrm>
          <a:off x="1467590" y="2393683"/>
          <a:ext cx="166171" cy="143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2CCDA-E63C-492E-8487-0324C75CB794}">
      <dsp:nvSpPr>
        <dsp:cNvPr id="0" name=""/>
        <dsp:cNvSpPr/>
      </dsp:nvSpPr>
      <dsp:spPr>
        <a:xfrm>
          <a:off x="2919241" y="1331903"/>
          <a:ext cx="1423433" cy="12218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2.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ניכור מפעולת היצירה</a:t>
          </a:r>
        </a:p>
      </dsp:txBody>
      <dsp:txXfrm>
        <a:off x="3139681" y="1521126"/>
        <a:ext cx="982553" cy="843407"/>
      </dsp:txXfrm>
    </dsp:sp>
    <dsp:sp modelId="{14585CC7-306F-4C0E-82EC-921CA996304A}">
      <dsp:nvSpPr>
        <dsp:cNvPr id="0" name=""/>
        <dsp:cNvSpPr/>
      </dsp:nvSpPr>
      <dsp:spPr>
        <a:xfrm>
          <a:off x="3894324" y="2383033"/>
          <a:ext cx="166171" cy="143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62C32-590E-4509-8580-157412C08EED}">
      <dsp:nvSpPr>
        <dsp:cNvPr id="0" name=""/>
        <dsp:cNvSpPr/>
      </dsp:nvSpPr>
      <dsp:spPr>
        <a:xfrm>
          <a:off x="5379877" y="1363301"/>
          <a:ext cx="1423433" cy="12218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3E616-9A0C-43FD-9502-42C637237D63}">
      <dsp:nvSpPr>
        <dsp:cNvPr id="0" name=""/>
        <dsp:cNvSpPr/>
      </dsp:nvSpPr>
      <dsp:spPr>
        <a:xfrm>
          <a:off x="4165216" y="2550852"/>
          <a:ext cx="166171" cy="143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BF0B4-DF5B-41F6-90D8-8028035FAB96}">
      <dsp:nvSpPr>
        <dsp:cNvPr id="0" name=""/>
        <dsp:cNvSpPr/>
      </dsp:nvSpPr>
      <dsp:spPr>
        <a:xfrm>
          <a:off x="1712145" y="673536"/>
          <a:ext cx="1423433" cy="12218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/>
            <a:t>3. ניכור מטבעו שלו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600" kern="1200" dirty="0"/>
        </a:p>
      </dsp:txBody>
      <dsp:txXfrm>
        <a:off x="1932585" y="862759"/>
        <a:ext cx="982553" cy="843407"/>
      </dsp:txXfrm>
    </dsp:sp>
    <dsp:sp modelId="{36C4F760-12C9-4A7B-B848-C745E02B8927}">
      <dsp:nvSpPr>
        <dsp:cNvPr id="0" name=""/>
        <dsp:cNvSpPr/>
      </dsp:nvSpPr>
      <dsp:spPr>
        <a:xfrm>
          <a:off x="2680957" y="698708"/>
          <a:ext cx="166171" cy="143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2D198-BAE9-4D72-916F-A6A132B8EAB4}">
      <dsp:nvSpPr>
        <dsp:cNvPr id="0" name=""/>
        <dsp:cNvSpPr/>
      </dsp:nvSpPr>
      <dsp:spPr>
        <a:xfrm>
          <a:off x="2919241" y="0"/>
          <a:ext cx="1423433" cy="12218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C5515-4D29-4309-8DC7-BBD8EBC5359C}">
      <dsp:nvSpPr>
        <dsp:cNvPr id="0" name=""/>
        <dsp:cNvSpPr/>
      </dsp:nvSpPr>
      <dsp:spPr>
        <a:xfrm>
          <a:off x="2951849" y="541539"/>
          <a:ext cx="166171" cy="143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129F8-1972-4E9D-A9CB-15599BB3B45D}">
      <dsp:nvSpPr>
        <dsp:cNvPr id="0" name=""/>
        <dsp:cNvSpPr/>
      </dsp:nvSpPr>
      <dsp:spPr>
        <a:xfrm>
          <a:off x="4132608" y="671599"/>
          <a:ext cx="1423433" cy="12218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/>
            <a:t>1. </a:t>
          </a: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/>
            <a:t>ניכור מהתוצר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300" kern="1200" dirty="0"/>
        </a:p>
      </dsp:txBody>
      <dsp:txXfrm>
        <a:off x="4353048" y="860822"/>
        <a:ext cx="982553" cy="843407"/>
      </dsp:txXfrm>
    </dsp:sp>
    <dsp:sp modelId="{B32C5928-2D3B-40BE-A799-C47D3A9EF0A9}">
      <dsp:nvSpPr>
        <dsp:cNvPr id="0" name=""/>
        <dsp:cNvSpPr/>
      </dsp:nvSpPr>
      <dsp:spPr>
        <a:xfrm>
          <a:off x="5356635" y="1210880"/>
          <a:ext cx="166171" cy="143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C0C6F-327D-4767-8538-AF754BB1F074}">
      <dsp:nvSpPr>
        <dsp:cNvPr id="0" name=""/>
        <dsp:cNvSpPr/>
      </dsp:nvSpPr>
      <dsp:spPr>
        <a:xfrm>
          <a:off x="4129672" y="2005439"/>
          <a:ext cx="1423433" cy="12218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70637-5EC7-46BB-8363-31A4BDF63C70}">
      <dsp:nvSpPr>
        <dsp:cNvPr id="0" name=""/>
        <dsp:cNvSpPr/>
      </dsp:nvSpPr>
      <dsp:spPr>
        <a:xfrm>
          <a:off x="5638187" y="1364822"/>
          <a:ext cx="166171" cy="143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17077-DD20-4598-B221-5CFD127CEF77}">
      <dsp:nvSpPr>
        <dsp:cNvPr id="0" name=""/>
        <dsp:cNvSpPr/>
      </dsp:nvSpPr>
      <dsp:spPr>
        <a:xfrm>
          <a:off x="958" y="947200"/>
          <a:ext cx="4481804" cy="527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6C346-2410-4C21-8CE3-C87063CE6C2C}">
      <dsp:nvSpPr>
        <dsp:cNvPr id="0" name=""/>
        <dsp:cNvSpPr/>
      </dsp:nvSpPr>
      <dsp:spPr>
        <a:xfrm>
          <a:off x="958" y="1145222"/>
          <a:ext cx="329249" cy="329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4C074-B5B3-43AA-86EC-2DA25752CD7E}">
      <dsp:nvSpPr>
        <dsp:cNvPr id="0" name=""/>
        <dsp:cNvSpPr/>
      </dsp:nvSpPr>
      <dsp:spPr>
        <a:xfrm>
          <a:off x="958" y="0"/>
          <a:ext cx="4481804" cy="94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500" b="1" kern="1200" dirty="0"/>
            <a:t>אמצעים בימתיים</a:t>
          </a:r>
        </a:p>
      </dsp:txBody>
      <dsp:txXfrm>
        <a:off x="958" y="0"/>
        <a:ext cx="4481804" cy="947200"/>
      </dsp:txXfrm>
    </dsp:sp>
    <dsp:sp modelId="{05934403-010D-49C8-9B58-0FCCB6B941A8}">
      <dsp:nvSpPr>
        <dsp:cNvPr id="0" name=""/>
        <dsp:cNvSpPr/>
      </dsp:nvSpPr>
      <dsp:spPr>
        <a:xfrm>
          <a:off x="958" y="1912692"/>
          <a:ext cx="329241" cy="329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3D7A7-2286-43B0-96F1-49295B869AC4}">
      <dsp:nvSpPr>
        <dsp:cNvPr id="0" name=""/>
        <dsp:cNvSpPr/>
      </dsp:nvSpPr>
      <dsp:spPr>
        <a:xfrm>
          <a:off x="314684" y="1693582"/>
          <a:ext cx="4168078" cy="76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חלל ההצגה, יחסי קהל במה.</a:t>
          </a:r>
        </a:p>
      </dsp:txBody>
      <dsp:txXfrm>
        <a:off x="314684" y="1693582"/>
        <a:ext cx="4168078" cy="767462"/>
      </dsp:txXfrm>
    </dsp:sp>
    <dsp:sp modelId="{DBB4E1B0-AC83-41F4-879F-B3F02030B8F4}">
      <dsp:nvSpPr>
        <dsp:cNvPr id="0" name=""/>
        <dsp:cNvSpPr/>
      </dsp:nvSpPr>
      <dsp:spPr>
        <a:xfrm>
          <a:off x="958" y="2680155"/>
          <a:ext cx="329241" cy="329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221C6-88F7-47C6-BF22-DB0B2987A915}">
      <dsp:nvSpPr>
        <dsp:cNvPr id="0" name=""/>
        <dsp:cNvSpPr/>
      </dsp:nvSpPr>
      <dsp:spPr>
        <a:xfrm>
          <a:off x="314684" y="2461044"/>
          <a:ext cx="4168078" cy="76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תפאורה, תלבושות, מוזיקה, תאורה, מיזנסצנה.</a:t>
          </a:r>
        </a:p>
      </dsp:txBody>
      <dsp:txXfrm>
        <a:off x="314684" y="2461044"/>
        <a:ext cx="4168078" cy="767462"/>
      </dsp:txXfrm>
    </dsp:sp>
    <dsp:sp modelId="{F13AE79B-FB98-4250-9B37-5AFED541FEDB}">
      <dsp:nvSpPr>
        <dsp:cNvPr id="0" name=""/>
        <dsp:cNvSpPr/>
      </dsp:nvSpPr>
      <dsp:spPr>
        <a:xfrm>
          <a:off x="958" y="3447617"/>
          <a:ext cx="329241" cy="329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EABFA-10C4-4B5F-A99F-26DCE7F66189}">
      <dsp:nvSpPr>
        <dsp:cNvPr id="0" name=""/>
        <dsp:cNvSpPr/>
      </dsp:nvSpPr>
      <dsp:spPr>
        <a:xfrm>
          <a:off x="314684" y="3228507"/>
          <a:ext cx="4168078" cy="76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שחקנים, צורת המשחק, צורת הגשת הטקסט, התנועה.</a:t>
          </a:r>
        </a:p>
      </dsp:txBody>
      <dsp:txXfrm>
        <a:off x="314684" y="3228507"/>
        <a:ext cx="4168078" cy="767462"/>
      </dsp:txXfrm>
    </dsp:sp>
    <dsp:sp modelId="{365A87DC-6936-4F8E-A65E-D876D2B97D7D}">
      <dsp:nvSpPr>
        <dsp:cNvPr id="0" name=""/>
        <dsp:cNvSpPr/>
      </dsp:nvSpPr>
      <dsp:spPr>
        <a:xfrm>
          <a:off x="4706853" y="947200"/>
          <a:ext cx="4481804" cy="527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9797D-8176-4134-AFFF-DBA102B4DA33}">
      <dsp:nvSpPr>
        <dsp:cNvPr id="0" name=""/>
        <dsp:cNvSpPr/>
      </dsp:nvSpPr>
      <dsp:spPr>
        <a:xfrm>
          <a:off x="4706853" y="1145222"/>
          <a:ext cx="329249" cy="329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624B2-7EE3-4C41-9DE4-1F7BF2A7D4FF}">
      <dsp:nvSpPr>
        <dsp:cNvPr id="0" name=""/>
        <dsp:cNvSpPr/>
      </dsp:nvSpPr>
      <dsp:spPr>
        <a:xfrm>
          <a:off x="4706853" y="0"/>
          <a:ext cx="4481804" cy="94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500" b="1" kern="1200" dirty="0"/>
            <a:t>אמצעים דרמטיים</a:t>
          </a:r>
        </a:p>
      </dsp:txBody>
      <dsp:txXfrm>
        <a:off x="4706853" y="0"/>
        <a:ext cx="4481804" cy="947200"/>
      </dsp:txXfrm>
    </dsp:sp>
    <dsp:sp modelId="{9AC83C57-7E02-4FC4-924C-425604EBDDE7}">
      <dsp:nvSpPr>
        <dsp:cNvPr id="0" name=""/>
        <dsp:cNvSpPr/>
      </dsp:nvSpPr>
      <dsp:spPr>
        <a:xfrm>
          <a:off x="4706853" y="1912692"/>
          <a:ext cx="329241" cy="329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AA353-5F76-4443-9C4B-5C256EA3634F}">
      <dsp:nvSpPr>
        <dsp:cNvPr id="0" name=""/>
        <dsp:cNvSpPr/>
      </dsp:nvSpPr>
      <dsp:spPr>
        <a:xfrm>
          <a:off x="5020579" y="1693582"/>
          <a:ext cx="4168078" cy="76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עלילה, מקום וזמן.</a:t>
          </a:r>
        </a:p>
      </dsp:txBody>
      <dsp:txXfrm>
        <a:off x="5020579" y="1693582"/>
        <a:ext cx="4168078" cy="767462"/>
      </dsp:txXfrm>
    </dsp:sp>
    <dsp:sp modelId="{AFE8661A-8234-48AC-ACFF-6E841A0AE0F0}">
      <dsp:nvSpPr>
        <dsp:cNvPr id="0" name=""/>
        <dsp:cNvSpPr/>
      </dsp:nvSpPr>
      <dsp:spPr>
        <a:xfrm>
          <a:off x="4706853" y="2680155"/>
          <a:ext cx="329241" cy="329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39566-2DCA-4CE2-BCC8-8BFF5EC67D76}">
      <dsp:nvSpPr>
        <dsp:cNvPr id="0" name=""/>
        <dsp:cNvSpPr/>
      </dsp:nvSpPr>
      <dsp:spPr>
        <a:xfrm>
          <a:off x="5020579" y="2461044"/>
          <a:ext cx="4168078" cy="76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קונפליקטים, רעיונות, נושאים, תמות, מסרים. </a:t>
          </a:r>
        </a:p>
      </dsp:txBody>
      <dsp:txXfrm>
        <a:off x="5020579" y="2461044"/>
        <a:ext cx="4168078" cy="767462"/>
      </dsp:txXfrm>
    </dsp:sp>
    <dsp:sp modelId="{9807241F-8069-4F25-8429-C1366C978555}">
      <dsp:nvSpPr>
        <dsp:cNvPr id="0" name=""/>
        <dsp:cNvSpPr/>
      </dsp:nvSpPr>
      <dsp:spPr>
        <a:xfrm>
          <a:off x="4706853" y="3447617"/>
          <a:ext cx="329241" cy="329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FEC75-C8EC-4211-BE47-C6D4E1BF32F1}">
      <dsp:nvSpPr>
        <dsp:cNvPr id="0" name=""/>
        <dsp:cNvSpPr/>
      </dsp:nvSpPr>
      <dsp:spPr>
        <a:xfrm>
          <a:off x="5020579" y="3228507"/>
          <a:ext cx="4168078" cy="76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דמויות, מצבים ומהלך דרמטי.</a:t>
          </a:r>
        </a:p>
      </dsp:txBody>
      <dsp:txXfrm>
        <a:off x="5020579" y="3228507"/>
        <a:ext cx="4168078" cy="7674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09FFB-1500-4BB8-BF54-495AB251E2B1}">
      <dsp:nvSpPr>
        <dsp:cNvPr id="0" name=""/>
        <dsp:cNvSpPr/>
      </dsp:nvSpPr>
      <dsp:spPr>
        <a:xfrm>
          <a:off x="2613457" y="2220268"/>
          <a:ext cx="3082448" cy="271366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rgbClr val="C00000"/>
              </a:solidFill>
            </a:rPr>
            <a:t>התיאטרוני</a:t>
          </a:r>
        </a:p>
      </dsp:txBody>
      <dsp:txXfrm>
        <a:off x="3205604" y="2855930"/>
        <a:ext cx="1898154" cy="1394879"/>
      </dsp:txXfrm>
    </dsp:sp>
    <dsp:sp modelId="{EB6EF114-C212-43F9-8A0F-8EA1ECDD810E}">
      <dsp:nvSpPr>
        <dsp:cNvPr id="0" name=""/>
        <dsp:cNvSpPr/>
      </dsp:nvSpPr>
      <dsp:spPr>
        <a:xfrm>
          <a:off x="764711" y="1339443"/>
          <a:ext cx="2617174" cy="24524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latin typeface="Aharoni" panose="02010803020104030203" pitchFamily="2" charset="-79"/>
              <a:cs typeface="+mn-cs"/>
            </a:rPr>
            <a:t>המנגנון</a:t>
          </a:r>
          <a:endParaRPr lang="he-IL" sz="1800" b="1" kern="1200" dirty="0">
            <a:latin typeface="Aharoni" panose="02010803020104030203" pitchFamily="2" charset="-79"/>
            <a:cs typeface="+mn-cs"/>
          </a:endParaRPr>
        </a:p>
      </dsp:txBody>
      <dsp:txXfrm>
        <a:off x="1406062" y="1960574"/>
        <a:ext cx="1334472" cy="1210138"/>
      </dsp:txXfrm>
    </dsp:sp>
    <dsp:sp modelId="{D84E3E96-709D-4CFE-AFFC-AA93A77E8369}">
      <dsp:nvSpPr>
        <dsp:cNvPr id="0" name=""/>
        <dsp:cNvSpPr/>
      </dsp:nvSpPr>
      <dsp:spPr>
        <a:xfrm rot="20700000">
          <a:off x="2191913" y="217294"/>
          <a:ext cx="1933698" cy="193369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+mn-cs"/>
            </a:rPr>
            <a:t>חשיפת</a:t>
          </a:r>
          <a:endParaRPr lang="he-IL" sz="2000" b="1" kern="1200" dirty="0">
            <a:solidFill>
              <a:schemeClr val="bg2">
                <a:lumMod val="25000"/>
              </a:schemeClr>
            </a:solidFill>
            <a:latin typeface="Aharoni" panose="02010803020104030203" pitchFamily="2" charset="-79"/>
            <a:cs typeface="+mn-cs"/>
          </a:endParaRPr>
        </a:p>
      </dsp:txBody>
      <dsp:txXfrm rot="-20700000">
        <a:off x="2616030" y="641411"/>
        <a:ext cx="1085464" cy="1085464"/>
      </dsp:txXfrm>
    </dsp:sp>
    <dsp:sp modelId="{38DD9F67-263B-4081-BF11-FD11298D7499}">
      <dsp:nvSpPr>
        <dsp:cNvPr id="0" name=""/>
        <dsp:cNvSpPr/>
      </dsp:nvSpPr>
      <dsp:spPr>
        <a:xfrm>
          <a:off x="2464911" y="1806100"/>
          <a:ext cx="3473487" cy="3473487"/>
        </a:xfrm>
        <a:prstGeom prst="circularArrow">
          <a:avLst>
            <a:gd name="adj1" fmla="val 4687"/>
            <a:gd name="adj2" fmla="val 299029"/>
            <a:gd name="adj3" fmla="val 2531385"/>
            <a:gd name="adj4" fmla="val 1582887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6BFAB-B751-411E-B18A-B881D0B2A2E8}">
      <dsp:nvSpPr>
        <dsp:cNvPr id="0" name=""/>
        <dsp:cNvSpPr/>
      </dsp:nvSpPr>
      <dsp:spPr>
        <a:xfrm>
          <a:off x="736995" y="1139006"/>
          <a:ext cx="2523705" cy="25237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98A32-3B78-4863-B752-2B445BEE2500}">
      <dsp:nvSpPr>
        <dsp:cNvPr id="0" name=""/>
        <dsp:cNvSpPr/>
      </dsp:nvSpPr>
      <dsp:spPr>
        <a:xfrm>
          <a:off x="1744629" y="-209432"/>
          <a:ext cx="2721062" cy="27210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6226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277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49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SdulOPux-Y?start=4335&amp;feature=oembe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d_pLiLe5fs?start=159&amp;feature=oembed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ik.com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SdulOPux-Y?start=3452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4"/>
          </p:nvPr>
        </p:nvSpPr>
        <p:spPr>
          <a:xfrm>
            <a:off x="563011" y="365243"/>
            <a:ext cx="8074879" cy="401673"/>
          </a:xfrm>
        </p:spPr>
        <p:txBody>
          <a:bodyPr/>
          <a:lstStyle/>
          <a:p>
            <a:r>
              <a:rPr lang="he-IL" sz="1800" dirty="0" err="1"/>
              <a:t>אמא</a:t>
            </a:r>
            <a:r>
              <a:rPr lang="he-IL" sz="1800" dirty="0"/>
              <a:t> </a:t>
            </a:r>
            <a:r>
              <a:rPr lang="he-IL" sz="1800" dirty="0" err="1"/>
              <a:t>קוראז</a:t>
            </a:r>
            <a:r>
              <a:rPr lang="he-IL" sz="1800" dirty="0"/>
              <a:t>' – תיאטרון הקאמרי – בימוי עמרי ניצן . </a:t>
            </a:r>
          </a:p>
          <a:p>
            <a:r>
              <a:rPr lang="he-IL" sz="1800" dirty="0"/>
              <a:t>(סצנה ב) </a:t>
            </a:r>
            <a:r>
              <a:rPr lang="he-IL" sz="1800" dirty="0" err="1"/>
              <a:t>קוראז</a:t>
            </a:r>
            <a:r>
              <a:rPr lang="he-IL" sz="1800" dirty="0"/>
              <a:t>' נדרשת לזהות את בנה המת.</a:t>
            </a:r>
          </a:p>
          <a:p>
            <a:endParaRPr lang="he-IL" sz="18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4FA7178-607D-438F-BE8E-29340E0172AB}"/>
              </a:ext>
            </a:extLst>
          </p:cNvPr>
          <p:cNvSpPr/>
          <p:nvPr/>
        </p:nvSpPr>
        <p:spPr>
          <a:xfrm>
            <a:off x="0" y="5414963"/>
            <a:ext cx="9158288" cy="14430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מדיה מקוונת 5" title="ￗﾐￗﾙￗﾞￗﾐ  ￗﾧￗﾕￗﾨￗﾐￗﾖ' - ￗﾞￗﾐￗﾪ ￗﾑ. ￗﾑￗﾨￗﾛￗﾘ  - ￗﾞￗﾢￗﾨￗﾛￗﾔ ￗﾨￗﾐￗﾩￗﾕￗﾠￗﾔ (ￗﾑￗﾙￗﾞￗﾕￗﾙ: ￗﾢￗﾞￗﾨￗﾙ ￗﾠￗﾙￗﾦￗﾟ 2002) ￗﾔￗﾧￗﾐￗﾞￗﾨￗﾙ">
            <a:hlinkClick r:id="" action="ppaction://media"/>
            <a:extLst>
              <a:ext uri="{FF2B5EF4-FFF2-40B4-BE49-F238E27FC236}">
                <a16:creationId xmlns:a16="http://schemas.microsoft.com/office/drawing/2014/main" id="{43DA3DC4-7BBA-42D4-9997-27F08AA03E42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1363" y="766916"/>
            <a:ext cx="7999628" cy="59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9901364" cy="637353"/>
          </a:xfrm>
        </p:spPr>
        <p:txBody>
          <a:bodyPr/>
          <a:lstStyle/>
          <a:p>
            <a:r>
              <a:rPr lang="he-IL" sz="4400" b="1" dirty="0"/>
              <a:t>המניפסט הקומוניסטי- 1848 </a:t>
            </a:r>
          </a:p>
        </p:txBody>
      </p:sp>
      <p:pic>
        <p:nvPicPr>
          <p:cNvPr id="9" name="מציין מיקום של תמונה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 b="3382"/>
          <a:stretch>
            <a:fillRect/>
          </a:stretch>
        </p:blipFill>
        <p:spPr>
          <a:xfrm>
            <a:off x="296987" y="949797"/>
            <a:ext cx="3115463" cy="5059118"/>
          </a:xfrm>
        </p:spPr>
      </p:pic>
      <p:graphicFrame>
        <p:nvGraphicFramePr>
          <p:cNvPr id="10" name="דיאגרמה 9"/>
          <p:cNvGraphicFramePr/>
          <p:nvPr>
            <p:extLst>
              <p:ext uri="{D42A27DB-BD31-4B8C-83A1-F6EECF244321}">
                <p14:modId xmlns:p14="http://schemas.microsoft.com/office/powerpoint/2010/main" val="3799623024"/>
              </p:ext>
            </p:extLst>
          </p:nvPr>
        </p:nvGraphicFramePr>
        <p:xfrm>
          <a:off x="3677161" y="4688633"/>
          <a:ext cx="6014860" cy="264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דיאגרמה 13"/>
          <p:cNvGraphicFramePr/>
          <p:nvPr>
            <p:extLst>
              <p:ext uri="{D42A27DB-BD31-4B8C-83A1-F6EECF244321}">
                <p14:modId xmlns:p14="http://schemas.microsoft.com/office/powerpoint/2010/main" val="3519105075"/>
              </p:ext>
            </p:extLst>
          </p:nvPr>
        </p:nvGraphicFramePr>
        <p:xfrm>
          <a:off x="4632597" y="949797"/>
          <a:ext cx="5219325" cy="400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199632"/>
            <a:ext cx="31838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כריכת המניפסט הקומוניסטי</a:t>
            </a:r>
          </a:p>
          <a:p>
            <a:r>
              <a:rPr lang="he-IL" sz="1600" dirty="0"/>
              <a:t>קרל מרקס ופרידריך </a:t>
            </a:r>
            <a:r>
              <a:rPr lang="he-IL" sz="1600" dirty="0" err="1"/>
              <a:t>אנגלס</a:t>
            </a:r>
            <a:r>
              <a:rPr lang="he-IL" sz="1600" dirty="0"/>
              <a:t>- 1948</a:t>
            </a:r>
          </a:p>
        </p:txBody>
      </p:sp>
    </p:spTree>
    <p:extLst>
      <p:ext uri="{BB962C8B-B14F-4D97-AF65-F5344CB8AC3E}">
        <p14:creationId xmlns:p14="http://schemas.microsoft.com/office/powerpoint/2010/main" val="85742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הקפיטליזם</a:t>
            </a:r>
          </a:p>
        </p:txBody>
      </p:sp>
      <p:pic>
        <p:nvPicPr>
          <p:cNvPr id="6" name="Picture 2" descr="https://upload.wikimedia.org/wikipedia/commons/b/bf/Pyramid_of_Capitalist_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950500"/>
            <a:ext cx="3913283" cy="50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6510527" y="2279374"/>
            <a:ext cx="3947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/>
              <a:t>פירמידת המשטר הקפיטליסטי המומחשת באיור שדימויו מייצגים את המעמדות בחברה, 1911</a:t>
            </a:r>
          </a:p>
        </p:txBody>
      </p:sp>
    </p:spTree>
    <p:extLst>
      <p:ext uri="{BB962C8B-B14F-4D97-AF65-F5344CB8AC3E}">
        <p14:creationId xmlns:p14="http://schemas.microsoft.com/office/powerpoint/2010/main" val="170090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0720973-1BCD-4915-9353-8D5D58E50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עיקרי המרקסיזם</a:t>
            </a:r>
            <a:endParaRPr lang="he-IL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0947" y="4395831"/>
            <a:ext cx="6139799" cy="107721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3200" b="1" dirty="0"/>
              <a:t>על הפועלים לקום ולפעול יחד למען הצדק ולמען השוויון החברתי!!!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7" y="1603478"/>
            <a:ext cx="2304532" cy="2792353"/>
          </a:xfrm>
          <a:prstGeom prst="rect">
            <a:avLst/>
          </a:prstGeom>
        </p:spPr>
      </p:pic>
      <p:sp>
        <p:nvSpPr>
          <p:cNvPr id="10" name="חץ למעלה 9"/>
          <p:cNvSpPr/>
          <p:nvPr/>
        </p:nvSpPr>
        <p:spPr>
          <a:xfrm rot="20109520">
            <a:off x="368698" y="4523100"/>
            <a:ext cx="2323322" cy="5544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מוכר?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5236" y="823611"/>
            <a:ext cx="9531929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he-IL" sz="2000" b="1" dirty="0"/>
              <a:t>תיאוריה כלכלית חברתית בעידן הקפיטליסטי השואפת לשוויון מעמדי</a:t>
            </a:r>
          </a:p>
          <a:p>
            <a:pPr marL="285750" indent="-285750">
              <a:buFontTx/>
              <a:buChar char="-"/>
            </a:pPr>
            <a:r>
              <a:rPr lang="he-IL" sz="2000" b="1" dirty="0"/>
              <a:t>הקונפליקט המרכזי הוא בין הבורגנות לפרולטריון</a:t>
            </a:r>
          </a:p>
          <a:p>
            <a:pPr marL="285750" indent="-285750">
              <a:buFontTx/>
              <a:buChar char="-"/>
            </a:pP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86663"/>
              </p:ext>
            </p:extLst>
          </p:nvPr>
        </p:nvGraphicFramePr>
        <p:xfrm>
          <a:off x="2532543" y="1566450"/>
          <a:ext cx="8128000" cy="249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83621">
                  <a:extLst>
                    <a:ext uri="{9D8B030D-6E8A-4147-A177-3AD203B41FA5}">
                      <a16:colId xmlns:a16="http://schemas.microsoft.com/office/drawing/2014/main" val="3831574477"/>
                    </a:ext>
                  </a:extLst>
                </a:gridCol>
                <a:gridCol w="4144379">
                  <a:extLst>
                    <a:ext uri="{9D8B030D-6E8A-4147-A177-3AD203B41FA5}">
                      <a16:colId xmlns:a16="http://schemas.microsoft.com/office/drawing/2014/main" val="1287948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הבורגנות – מעמד הביניים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הפרולטריון – מעמד</a:t>
                      </a:r>
                      <a:r>
                        <a:rPr lang="he-IL" baseline="0" dirty="0"/>
                        <a:t> הפועלים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4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השולט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הנשלט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1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המנצל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המנוצל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0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רומסים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נרמסים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3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b="1" dirty="0"/>
                        <a:t>המעסיקים - בעלי</a:t>
                      </a:r>
                      <a:r>
                        <a:rPr lang="he-IL" b="1" baseline="0" dirty="0"/>
                        <a:t> המפעלים  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b="1" dirty="0"/>
                        <a:t>הפועלים – כוח העבודה במפעלים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8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baseline="0" dirty="0"/>
                        <a:t>שולטים באמצעי היצור ובכסף ובשכרם של העובדים 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בתמורה</a:t>
                      </a:r>
                      <a:r>
                        <a:rPr lang="he-IL" b="1" baseline="0" dirty="0"/>
                        <a:t> לשכרם הזעום מ</a:t>
                      </a:r>
                      <a:r>
                        <a:rPr lang="he-IL" b="1" dirty="0"/>
                        <a:t>אפשרים למעסיקים להמשיך לשלוט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231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834" y="5680841"/>
            <a:ext cx="61237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סוציאליזם</a:t>
            </a:r>
            <a:r>
              <a:rPr lang="he-IL" dirty="0"/>
              <a:t>- שם כולל הקורא לחברה שווה וצודקת.</a:t>
            </a:r>
          </a:p>
          <a:p>
            <a:r>
              <a:rPr lang="he-IL" b="1" dirty="0"/>
              <a:t>קומוניזם</a:t>
            </a:r>
            <a:r>
              <a:rPr lang="he-IL" dirty="0"/>
              <a:t> – חיי קומונה ושיתוף. </a:t>
            </a:r>
          </a:p>
          <a:p>
            <a:r>
              <a:rPr lang="he-IL" b="1" dirty="0"/>
              <a:t>מרקסיזם</a:t>
            </a:r>
            <a:r>
              <a:rPr lang="he-IL" dirty="0"/>
              <a:t> – על שם הפילוסוף קרל מרקס שהגה רעיונות אלה.</a:t>
            </a:r>
          </a:p>
        </p:txBody>
      </p:sp>
    </p:spTree>
    <p:extLst>
      <p:ext uri="{BB962C8B-B14F-4D97-AF65-F5344CB8AC3E}">
        <p14:creationId xmlns:p14="http://schemas.microsoft.com/office/powerpoint/2010/main" val="1201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חזרה לתיאטרון האפי</a:t>
            </a:r>
          </a:p>
        </p:txBody>
      </p:sp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32579021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0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359C31-8F92-4CC8-9BF5-B0D07DC234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ראשית התיאטרון האפי</a:t>
            </a:r>
          </a:p>
        </p:txBody>
      </p:sp>
      <p:pic>
        <p:nvPicPr>
          <p:cNvPr id="4098" name="Picture 2" descr="Piscator-Portrait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5" b="25445"/>
          <a:stretch>
            <a:fillRect/>
          </a:stretch>
        </p:blipFill>
        <p:spPr bwMode="auto">
          <a:xfrm>
            <a:off x="6871430" y="786289"/>
            <a:ext cx="4114650" cy="27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885" y="786289"/>
            <a:ext cx="624217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he-IL" b="1" dirty="0"/>
              <a:t>ארווין </a:t>
            </a:r>
            <a:r>
              <a:rPr lang="he-IL" b="1" dirty="0" err="1"/>
              <a:t>פיסקטור</a:t>
            </a:r>
            <a:r>
              <a:rPr lang="he-IL" b="1" dirty="0"/>
              <a:t> במאי תיאטרון פוליטי, מרקסיסט ומאמין גדול בסוציאליזם עובד ומקים בברלין את "תיאטרון הפרולטר" ומטביע את המושגים האפיים הראשונים ואת אופן השימוש בהם.</a:t>
            </a:r>
          </a:p>
          <a:p>
            <a:pPr marL="285750" indent="-285750">
              <a:buFontTx/>
              <a:buChar char="-"/>
            </a:pPr>
            <a:endParaRPr lang="he-IL" dirty="0"/>
          </a:p>
          <a:p>
            <a:pPr marL="285750" indent="-285750">
              <a:buFontTx/>
              <a:buChar char="-"/>
            </a:pPr>
            <a:r>
              <a:rPr lang="he-IL" b="1" dirty="0"/>
              <a:t>הוא זה שכינה את התיאטרון שיצר " אפי . 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1265" y="3834882"/>
            <a:ext cx="3894815" cy="3732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ארווין </a:t>
            </a:r>
            <a:r>
              <a:rPr lang="he-IL" dirty="0" err="1"/>
              <a:t>פיסקטור</a:t>
            </a:r>
            <a:r>
              <a:rPr lang="he-IL" dirty="0"/>
              <a:t> 1893-1966</a:t>
            </a:r>
          </a:p>
        </p:txBody>
      </p:sp>
      <p:sp>
        <p:nvSpPr>
          <p:cNvPr id="6" name="הסבר מלבני 5"/>
          <p:cNvSpPr/>
          <p:nvPr/>
        </p:nvSpPr>
        <p:spPr>
          <a:xfrm>
            <a:off x="1108364" y="2931959"/>
            <a:ext cx="4446272" cy="714875"/>
          </a:xfrm>
          <a:prstGeom prst="wedgeRectCallout">
            <a:avLst>
              <a:gd name="adj1" fmla="val -22160"/>
              <a:gd name="adj2" fmla="val 84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אפי- אפוס, (אריסטו) עלילות גיבורים המסופרות בלשון עבר ובדיעבד </a:t>
            </a:r>
          </a:p>
        </p:txBody>
      </p:sp>
      <p:sp>
        <p:nvSpPr>
          <p:cNvPr id="10" name="הסבר מלבני 9"/>
          <p:cNvSpPr/>
          <p:nvPr/>
        </p:nvSpPr>
        <p:spPr>
          <a:xfrm>
            <a:off x="4399729" y="5820881"/>
            <a:ext cx="1371600" cy="746449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שימוש בשלטים</a:t>
            </a:r>
          </a:p>
        </p:txBody>
      </p:sp>
      <p:sp>
        <p:nvSpPr>
          <p:cNvPr id="11" name="הסבר מלבני 10"/>
          <p:cNvSpPr/>
          <p:nvPr/>
        </p:nvSpPr>
        <p:spPr>
          <a:xfrm>
            <a:off x="2942890" y="5085570"/>
            <a:ext cx="1371600" cy="746449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שימוש במכונה</a:t>
            </a:r>
          </a:p>
        </p:txBody>
      </p:sp>
      <p:sp>
        <p:nvSpPr>
          <p:cNvPr id="12" name="הסבר מלבני 11"/>
          <p:cNvSpPr/>
          <p:nvPr/>
        </p:nvSpPr>
        <p:spPr>
          <a:xfrm>
            <a:off x="3153017" y="4083894"/>
            <a:ext cx="1371600" cy="746449"/>
          </a:xfrm>
          <a:prstGeom prst="wedgeRectCallou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ריבוי משתתפים</a:t>
            </a:r>
          </a:p>
        </p:txBody>
      </p:sp>
      <p:sp>
        <p:nvSpPr>
          <p:cNvPr id="13" name="הסבר מלבני 12"/>
          <p:cNvSpPr/>
          <p:nvPr/>
        </p:nvSpPr>
        <p:spPr>
          <a:xfrm>
            <a:off x="1279080" y="4373545"/>
            <a:ext cx="1371600" cy="746449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קטעי סרטים</a:t>
            </a:r>
          </a:p>
        </p:txBody>
      </p:sp>
      <p:sp>
        <p:nvSpPr>
          <p:cNvPr id="14" name="הסבר מלבני 13"/>
          <p:cNvSpPr/>
          <p:nvPr/>
        </p:nvSpPr>
        <p:spPr>
          <a:xfrm>
            <a:off x="849745" y="5520884"/>
            <a:ext cx="1893299" cy="98593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שימוש בטכנולוגיה מתקדמת</a:t>
            </a:r>
          </a:p>
        </p:txBody>
      </p:sp>
      <p:sp>
        <p:nvSpPr>
          <p:cNvPr id="15" name="הסבר מלבני 14"/>
          <p:cNvSpPr/>
          <p:nvPr/>
        </p:nvSpPr>
        <p:spPr>
          <a:xfrm>
            <a:off x="4690871" y="4705879"/>
            <a:ext cx="1371600" cy="746449"/>
          </a:xfrm>
          <a:prstGeom prst="wedge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ריבוי מקומות</a:t>
            </a:r>
          </a:p>
        </p:txBody>
      </p:sp>
    </p:spTree>
    <p:extLst>
      <p:ext uri="{BB962C8B-B14F-4D97-AF65-F5344CB8AC3E}">
        <p14:creationId xmlns:p14="http://schemas.microsoft.com/office/powerpoint/2010/main" val="266593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ברטולד ברכט -1898-1956</a:t>
            </a:r>
          </a:p>
        </p:txBody>
      </p:sp>
      <p:pic>
        <p:nvPicPr>
          <p:cNvPr id="10" name="מציין מיקום של תמונה 9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3922"/>
          <a:stretch>
            <a:fillRect/>
          </a:stretch>
        </p:blipFill>
        <p:spPr>
          <a:xfrm>
            <a:off x="9257876" y="901471"/>
            <a:ext cx="2567836" cy="3428735"/>
          </a:xfr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43" y="1240902"/>
            <a:ext cx="1877731" cy="2566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6488" y="3851024"/>
            <a:ext cx="13062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ברכט בצעירותו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8982" y="823611"/>
            <a:ext cx="5069157" cy="64826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/>
              <a:t>איש התיאטרון המשפיע ביותר במאה ה-20 -  מחזאי, במאי, משורר, תיאורטיקן, מבקר ועוד.</a:t>
            </a:r>
          </a:p>
          <a:p>
            <a:endParaRPr lang="he-I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/>
              <a:t>בימי מלחמת העולם הראשונה שימש כפרמדיק- נחשף לעוולות המלחמה והיה לאיש פוליטי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/>
              <a:t> מזוהה כמחזאי מרקסיסטי סולד מפערי המעמדות ומכוחות המניעים את העולם ומשמרים את הפערים הללו.</a:t>
            </a:r>
          </a:p>
          <a:p>
            <a:endParaRPr lang="he-I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/>
              <a:t>בשנת 1933 כשהנאצים עלו לשלטון – ברח מגרמניה והיה לפליט. הוא חי כגולה 15 שנה ואת רוב המחזות והמסות החשובות כתב וביים בשנים אלה, מחוץ למולדתו.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/>
              <a:t>הוא - אבי התיאטרון האפי</a:t>
            </a:r>
            <a:r>
              <a:rPr lang="he-IL" sz="20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18969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סיכום המבוא לתיאטרון האפי</a:t>
            </a:r>
          </a:p>
        </p:txBody>
      </p:sp>
      <p:sp>
        <p:nvSpPr>
          <p:cNvPr id="7" name="מלבן 6"/>
          <p:cNvSpPr/>
          <p:nvPr/>
        </p:nvSpPr>
        <p:spPr>
          <a:xfrm>
            <a:off x="210402" y="823611"/>
            <a:ext cx="8166682" cy="4427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400" dirty="0"/>
              <a:t>מה למדנו היום? 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- מהו תיאטרון מחאה/ תיאטרון פוליטי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- דיאלקטיקה </a:t>
            </a:r>
            <a:r>
              <a:rPr lang="he-IL" sz="2400" dirty="0" err="1"/>
              <a:t>מטריאיליסטית</a:t>
            </a:r>
            <a:endParaRPr lang="he-IL" sz="2400" dirty="0"/>
          </a:p>
          <a:p>
            <a:pPr>
              <a:lnSpc>
                <a:spcPct val="200000"/>
              </a:lnSpc>
            </a:pPr>
            <a:r>
              <a:rPr lang="he-IL" sz="2400" dirty="0"/>
              <a:t>- המניפסט הקומוניסטי של קרל מרקס ופרידריך </a:t>
            </a:r>
            <a:r>
              <a:rPr lang="he-IL" sz="2400" dirty="0" err="1"/>
              <a:t>אנגלס</a:t>
            </a:r>
            <a:endParaRPr lang="he-IL" sz="2400" dirty="0"/>
          </a:p>
          <a:p>
            <a:pPr>
              <a:lnSpc>
                <a:spcPct val="200000"/>
              </a:lnSpc>
            </a:pPr>
            <a:r>
              <a:rPr lang="he-IL" sz="2400" dirty="0"/>
              <a:t> - איש התיאטרון ארווין </a:t>
            </a:r>
            <a:r>
              <a:rPr lang="he-IL" sz="2400" dirty="0" err="1"/>
              <a:t>פיסקטור</a:t>
            </a:r>
            <a:r>
              <a:rPr lang="he-IL" sz="2400" dirty="0"/>
              <a:t> 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- ברטולד ברכט – אבי התיאטרון האפי</a:t>
            </a:r>
          </a:p>
        </p:txBody>
      </p:sp>
    </p:spTree>
    <p:extLst>
      <p:ext uri="{BB962C8B-B14F-4D97-AF65-F5344CB8AC3E}">
        <p14:creationId xmlns:p14="http://schemas.microsoft.com/office/powerpoint/2010/main" val="403287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משימה לסיכום</a:t>
            </a:r>
          </a:p>
        </p:txBody>
      </p:sp>
      <p:pic>
        <p:nvPicPr>
          <p:cNvPr id="7" name="מציין מיקום של תמונה 6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 t="25487" r="33172" b="26212"/>
          <a:stretch/>
        </p:blipFill>
        <p:spPr>
          <a:xfrm>
            <a:off x="242597" y="863840"/>
            <a:ext cx="4819324" cy="3978748"/>
          </a:xfrm>
        </p:spPr>
      </p:pic>
      <p:sp>
        <p:nvSpPr>
          <p:cNvPr id="8" name="TextBox 7"/>
          <p:cNvSpPr txBox="1"/>
          <p:nvPr/>
        </p:nvSpPr>
        <p:spPr>
          <a:xfrm>
            <a:off x="5243804" y="1063690"/>
            <a:ext cx="4385388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he-IL" b="1" dirty="0"/>
              <a:t>נקרא יחד את הקטע הבא מתוך "שיחות של פליטים" שכתב ברטולט ברכט (1941) </a:t>
            </a:r>
          </a:p>
          <a:p>
            <a:endParaRPr lang="he-IL" b="1" dirty="0"/>
          </a:p>
          <a:p>
            <a:pPr marL="285750" indent="-285750">
              <a:buFontTx/>
              <a:buChar char="-"/>
            </a:pPr>
            <a:r>
              <a:rPr lang="he-IL" b="1" dirty="0"/>
              <a:t>תארו בקצרה את הדיאלוג בין הדמויות </a:t>
            </a:r>
          </a:p>
          <a:p>
            <a:pPr marL="285750" indent="-285750">
              <a:buFontTx/>
              <a:buChar char="-"/>
            </a:pPr>
            <a:endParaRPr lang="he-IL" b="1" dirty="0"/>
          </a:p>
          <a:p>
            <a:pPr marL="285750" indent="-285750">
              <a:buFontTx/>
              <a:buChar char="-"/>
            </a:pPr>
            <a:r>
              <a:rPr lang="he-IL" b="1" dirty="0"/>
              <a:t>נסו לחשוב איך התיאוריה המרקסיסטית באה לידי ביטוי בקטע הזה.</a:t>
            </a:r>
          </a:p>
          <a:p>
            <a:pPr marL="285750" indent="-285750">
              <a:buFontTx/>
              <a:buChar char="-"/>
            </a:pPr>
            <a:endParaRPr lang="he-IL" b="1" dirty="0"/>
          </a:p>
          <a:p>
            <a:pPr marL="285750" indent="-285750">
              <a:buFontTx/>
              <a:buChar char="-"/>
            </a:pPr>
            <a:r>
              <a:rPr lang="he-IL" b="1" dirty="0"/>
              <a:t>מהי הביקורת או המחאה שעוברת בדברי השניים?</a:t>
            </a:r>
          </a:p>
          <a:p>
            <a:pPr marL="285750" indent="-285750">
              <a:buFontTx/>
              <a:buChar char="-"/>
            </a:pPr>
            <a:endParaRPr lang="he-IL" dirty="0"/>
          </a:p>
          <a:p>
            <a:pPr marL="285750" indent="-285750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64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37733" y="1631435"/>
            <a:ext cx="12192001" cy="1342629"/>
          </a:xfrm>
        </p:spPr>
        <p:txBody>
          <a:bodyPr/>
          <a:lstStyle/>
          <a:p>
            <a:r>
              <a:rPr lang="he-IL" sz="5400" dirty="0"/>
              <a:t>התיאטרון האפי (חלק ב')</a:t>
            </a:r>
            <a:br>
              <a:rPr lang="he-IL" sz="5400" dirty="0"/>
            </a:br>
            <a:r>
              <a:rPr lang="he-IL" sz="5400" dirty="0"/>
              <a:t>אמצעים </a:t>
            </a:r>
            <a:r>
              <a:rPr lang="he-IL" sz="5400" dirty="0">
                <a:solidFill>
                  <a:srgbClr val="192A72"/>
                </a:solidFill>
              </a:rPr>
              <a:t>אפיים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3028894"/>
            <a:ext cx="12192001" cy="765200"/>
          </a:xfrm>
        </p:spPr>
        <p:txBody>
          <a:bodyPr/>
          <a:lstStyle/>
          <a:p>
            <a:pPr lvl="0"/>
            <a:r>
              <a:rPr lang="he-IL" dirty="0">
                <a:sym typeface="Varela Round"/>
              </a:rPr>
              <a:t>שיעור תיאטרון לחטיבה העליונה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sz="3200" dirty="0">
                <a:sym typeface="Varela Round"/>
              </a:rPr>
              <a:t>שם המורה: חמי דורון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מבוא לתיאטרון האפי (חלק א')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03497"/>
            <a:ext cx="12192001" cy="765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שיעור תיאטרון לחטיבה העליונה</a:t>
            </a:r>
            <a:endParaRPr lang="he-IL" sz="400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sz="3200" dirty="0">
                <a:sym typeface="Varela Round"/>
              </a:rPr>
              <a:t>שם המורה: חמי דורון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0" y="1077760"/>
            <a:ext cx="7876251" cy="496109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התיאטרון האפי שולל את האשליה הריאליסטית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מושגים בסיסיים בתיאטרון האפי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אבחנה בין אמצעים דרמטיים לאמצעים בימתיים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אמצעים דרמטיים במחזאות האפית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אמצעים בימתיים בתיאטרון האפי</a:t>
            </a: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חזרה קצרה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4" y="1185681"/>
            <a:ext cx="10819475" cy="1890894"/>
          </a:xfrm>
        </p:spPr>
        <p:txBody>
          <a:bodyPr/>
          <a:lstStyle/>
          <a:p>
            <a:r>
              <a:rPr lang="he-IL" dirty="0"/>
              <a:t>הדיאלקטיקה – </a:t>
            </a:r>
          </a:p>
          <a:p>
            <a:r>
              <a:rPr lang="he-IL" dirty="0"/>
              <a:t>התפתחות ותנועה מתמדת! </a:t>
            </a:r>
          </a:p>
          <a:p>
            <a:r>
              <a:rPr lang="he-IL" dirty="0"/>
              <a:t>כוחות חדשים שוללים את הכוחות הקיימים </a:t>
            </a:r>
          </a:p>
          <a:p>
            <a:r>
              <a:rPr lang="he-IL" dirty="0"/>
              <a:t>ויוצרים סינתזה של הישן והחדש. </a:t>
            </a: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sz="quarter" idx="4"/>
          </p:nvPr>
        </p:nvGraphicFramePr>
        <p:xfrm>
          <a:off x="515274" y="3076575"/>
          <a:ext cx="6933276" cy="324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82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האורגנון</a:t>
            </a:r>
            <a:r>
              <a:rPr lang="he-IL" dirty="0"/>
              <a:t> הקטן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הגישה המדעית של התיאטרון האפי</a:t>
            </a:r>
          </a:p>
        </p:txBody>
      </p:sp>
      <p:pic>
        <p:nvPicPr>
          <p:cNvPr id="5" name="Picture 2" descr="Tiyatro icin Kucuk Organon: Bertolt Brecht Ahmet Cemal ..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1" y="1873097"/>
            <a:ext cx="2812986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4345858" y="2320413"/>
            <a:ext cx="4476409" cy="3215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/>
              <a:t>1948 בשוויץ </a:t>
            </a:r>
          </a:p>
          <a:p>
            <a:pPr algn="ctr"/>
            <a:r>
              <a:rPr lang="he-IL" sz="2400" dirty="0"/>
              <a:t>מנסח ברכט את עיקרי התיאוריה שלו</a:t>
            </a:r>
          </a:p>
          <a:p>
            <a:pPr algn="ctr"/>
            <a:r>
              <a:rPr lang="he-IL" sz="2400" dirty="0"/>
              <a:t>ואת תפיסת התיאטרון בעידן המדע.</a:t>
            </a:r>
          </a:p>
          <a:p>
            <a:pPr algn="ctr"/>
            <a:r>
              <a:rPr lang="he-IL" sz="2400" dirty="0"/>
              <a:t>תיאטרון אמור לעורר מחשבה ופעולה!</a:t>
            </a:r>
          </a:p>
          <a:p>
            <a:pPr algn="ctr"/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971761" y="6174658"/>
            <a:ext cx="28129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האורגנון</a:t>
            </a:r>
            <a:r>
              <a:rPr lang="he-IL" dirty="0"/>
              <a:t> – ארכיון ברכט</a:t>
            </a:r>
          </a:p>
        </p:txBody>
      </p:sp>
    </p:spTree>
    <p:extLst>
      <p:ext uri="{BB962C8B-B14F-4D97-AF65-F5344CB8AC3E}">
        <p14:creationId xmlns:p14="http://schemas.microsoft.com/office/powerpoint/2010/main" val="852478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/>
              <a:t>מושגים בתיאטרון האפי: 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71451" y="3545326"/>
            <a:ext cx="12192001" cy="642174"/>
          </a:xfrm>
        </p:spPr>
        <p:txBody>
          <a:bodyPr/>
          <a:lstStyle/>
          <a:p>
            <a:r>
              <a:rPr lang="he-IL" dirty="0">
                <a:sym typeface="Varela Round"/>
              </a:rPr>
              <a:t>אפי, </a:t>
            </a:r>
            <a:r>
              <a:rPr lang="he-IL" dirty="0" err="1">
                <a:sym typeface="Varela Round"/>
              </a:rPr>
              <a:t>היסטוריפיקציה</a:t>
            </a:r>
            <a:r>
              <a:rPr lang="he-IL" dirty="0">
                <a:sym typeface="Varela Round"/>
              </a:rPr>
              <a:t>, ניכור, פרגמנטציה</a:t>
            </a:r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אפי/אפוס/אפיקה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019175" y="961345"/>
            <a:ext cx="7644844" cy="563408"/>
          </a:xfrm>
        </p:spPr>
        <p:txBody>
          <a:bodyPr/>
          <a:lstStyle/>
          <a:p>
            <a:r>
              <a:rPr lang="he-IL" dirty="0"/>
              <a:t>אריסטו תבע את המונח אפוס. </a:t>
            </a: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sz="quarter" idx="4"/>
          </p:nvPr>
        </p:nvGraphicFramePr>
        <p:xfrm>
          <a:off x="902732" y="1420443"/>
          <a:ext cx="9250918" cy="340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רשימת שינדלר כרזה עברית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87" y="4927571"/>
            <a:ext cx="1472604" cy="17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כרזת הסרט &quot;רפסודיה בוהמית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24" y="4927571"/>
            <a:ext cx="1482725" cy="17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גלדיאטור (סרט) – ויקיפדיה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47" y="4927571"/>
            <a:ext cx="1558369" cy="17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67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היסטוריפיקציה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sz="quarter" idx="4"/>
          </p:nvPr>
        </p:nvGraphicFramePr>
        <p:xfrm>
          <a:off x="4316413" y="933095"/>
          <a:ext cx="5942012" cy="158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7974" y="2352676"/>
            <a:ext cx="89439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222222"/>
                </a:solidFill>
                <a:latin typeface="Arial" panose="020B0604020202020204" pitchFamily="34" charset="0"/>
              </a:rPr>
              <a:t>הגדרה- </a:t>
            </a:r>
            <a:r>
              <a:rPr lang="he-IL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היסטוריפיקציה</a:t>
            </a:r>
            <a:r>
              <a:rPr lang="he-IL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היא טכניקה ספרותית </a:t>
            </a:r>
            <a:r>
              <a:rPr lang="he-IL" sz="2800" b="1" dirty="0">
                <a:solidFill>
                  <a:srgbClr val="222222"/>
                </a:solidFill>
                <a:latin typeface="Aharoni" panose="02010803020104030203" pitchFamily="2" charset="-79"/>
              </a:rPr>
              <a:t>המרחיקה</a:t>
            </a:r>
            <a:r>
              <a:rPr lang="he-IL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את סיפור המעשה, המתרחש </a:t>
            </a:r>
            <a:r>
              <a:rPr lang="he-IL" sz="2800" b="1" dirty="0">
                <a:solidFill>
                  <a:srgbClr val="222222"/>
                </a:solidFill>
                <a:latin typeface="Arial" panose="020B0604020202020204" pitchFamily="34" charset="0"/>
              </a:rPr>
              <a:t>במקום אחר וב</a:t>
            </a:r>
            <a:r>
              <a:rPr lang="he-IL" sz="2800" b="1" dirty="0">
                <a:solidFill>
                  <a:srgbClr val="5A3696"/>
                </a:solidFill>
                <a:latin typeface="Arial" panose="020B0604020202020204" pitchFamily="34" charset="0"/>
              </a:rPr>
              <a:t>זמן</a:t>
            </a:r>
            <a:r>
              <a:rPr lang="he-IL" sz="2800" b="1" dirty="0">
                <a:solidFill>
                  <a:srgbClr val="222222"/>
                </a:solidFill>
                <a:latin typeface="Arial" panose="020B0604020202020204" pitchFamily="34" charset="0"/>
              </a:rPr>
              <a:t> אחר</a:t>
            </a:r>
            <a:r>
              <a:rPr lang="he-IL" sz="2400" b="1" dirty="0">
                <a:solidFill>
                  <a:srgbClr val="222222"/>
                </a:solidFill>
                <a:latin typeface="Arial" panose="020B0604020202020204" pitchFamily="34" charset="0"/>
              </a:rPr>
              <a:t>, מהמקום והזמן </a:t>
            </a:r>
            <a:r>
              <a:rPr lang="he-IL" sz="2800" b="1" dirty="0">
                <a:solidFill>
                  <a:srgbClr val="222222"/>
                </a:solidFill>
                <a:latin typeface="Arial" panose="020B0604020202020204" pitchFamily="34" charset="0"/>
              </a:rPr>
              <a:t>בהם נמצא הקורא</a:t>
            </a:r>
            <a:r>
              <a:rPr lang="he-IL" sz="2400" b="1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he-IL" sz="2400" b="1" dirty="0"/>
          </a:p>
        </p:txBody>
      </p:sp>
      <p:pic>
        <p:nvPicPr>
          <p:cNvPr id="2050" name="Picture 2" descr="ויליאם שייקספיר – ויקיפדיה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64" y="3924657"/>
            <a:ext cx="2180310" cy="27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הסבר אליפטי 9"/>
          <p:cNvSpPr/>
          <p:nvPr/>
        </p:nvSpPr>
        <p:spPr>
          <a:xfrm>
            <a:off x="6511606" y="5054277"/>
            <a:ext cx="1666875" cy="1866900"/>
          </a:xfrm>
          <a:prstGeom prst="wedgeEllipseCallout">
            <a:avLst>
              <a:gd name="adj1" fmla="val -96833"/>
              <a:gd name="adj2" fmla="val 1977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יוליוס קיסר </a:t>
            </a:r>
            <a:r>
              <a:rPr lang="he-IL" dirty="0"/>
              <a:t> רומא העתיקה 100 לפנה"ס</a:t>
            </a:r>
          </a:p>
        </p:txBody>
      </p:sp>
      <p:sp>
        <p:nvSpPr>
          <p:cNvPr id="13" name="הסבר אליפטי 12"/>
          <p:cNvSpPr/>
          <p:nvPr/>
        </p:nvSpPr>
        <p:spPr>
          <a:xfrm>
            <a:off x="190500" y="5276850"/>
            <a:ext cx="1666875" cy="1421754"/>
          </a:xfrm>
          <a:prstGeom prst="wedgeEllipseCallout">
            <a:avLst>
              <a:gd name="adj1" fmla="val 132310"/>
              <a:gd name="adj2" fmla="val -364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המלט </a:t>
            </a:r>
            <a:r>
              <a:rPr lang="he-IL" dirty="0"/>
              <a:t> דנמרק בשנת 1200</a:t>
            </a:r>
          </a:p>
          <a:p>
            <a:endParaRPr lang="he-IL" dirty="0"/>
          </a:p>
        </p:txBody>
      </p:sp>
      <p:sp>
        <p:nvSpPr>
          <p:cNvPr id="14" name="הסבר אליפטי 13"/>
          <p:cNvSpPr/>
          <p:nvPr/>
        </p:nvSpPr>
        <p:spPr>
          <a:xfrm>
            <a:off x="1131215" y="1409699"/>
            <a:ext cx="1666875" cy="2028825"/>
          </a:xfrm>
          <a:prstGeom prst="wedgeEllipseCallout">
            <a:avLst>
              <a:gd name="adj1" fmla="val 79738"/>
              <a:gd name="adj2" fmla="val 7470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  <a:r>
              <a:rPr lang="he-IL" b="1" dirty="0"/>
              <a:t>רומיאו ויוליה </a:t>
            </a:r>
            <a:r>
              <a:rPr lang="he-IL" dirty="0"/>
              <a:t>ורונה של המאה ה-13 </a:t>
            </a:r>
          </a:p>
        </p:txBody>
      </p:sp>
      <p:sp>
        <p:nvSpPr>
          <p:cNvPr id="15" name="הסבר אליפטי 14"/>
          <p:cNvSpPr/>
          <p:nvPr/>
        </p:nvSpPr>
        <p:spPr>
          <a:xfrm>
            <a:off x="1" y="3438525"/>
            <a:ext cx="2787372" cy="1381126"/>
          </a:xfrm>
          <a:prstGeom prst="wedgeEllipseCallout">
            <a:avLst>
              <a:gd name="adj1" fmla="val 68754"/>
              <a:gd name="adj2" fmla="val 418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  </a:t>
            </a:r>
            <a:r>
              <a:rPr lang="he-IL" b="1" dirty="0" err="1">
                <a:solidFill>
                  <a:schemeClr val="tx1"/>
                </a:solidFill>
              </a:rPr>
              <a:t>אנטוניוס</a:t>
            </a:r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he-IL" b="1" dirty="0" err="1">
                <a:solidFill>
                  <a:schemeClr val="tx1"/>
                </a:solidFill>
              </a:rPr>
              <a:t>וקליאופטרה</a:t>
            </a:r>
            <a:r>
              <a:rPr lang="he-IL" dirty="0">
                <a:solidFill>
                  <a:schemeClr val="tx1"/>
                </a:solidFill>
              </a:rPr>
              <a:t> מצריים 30-39 לפנה"ס.</a:t>
            </a:r>
          </a:p>
          <a:p>
            <a:endParaRPr lang="he-IL" dirty="0"/>
          </a:p>
        </p:txBody>
      </p:sp>
      <p:sp>
        <p:nvSpPr>
          <p:cNvPr id="16" name="הסבר אליפטי 15"/>
          <p:cNvSpPr/>
          <p:nvPr/>
        </p:nvSpPr>
        <p:spPr>
          <a:xfrm>
            <a:off x="6396356" y="3624262"/>
            <a:ext cx="1782125" cy="1271588"/>
          </a:xfrm>
          <a:prstGeom prst="wedgeEllipseCallout">
            <a:avLst>
              <a:gd name="adj1" fmla="val -85404"/>
              <a:gd name="adj2" fmla="val 1977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אותלו </a:t>
            </a:r>
          </a:p>
          <a:p>
            <a:pPr algn="ctr"/>
            <a:r>
              <a:rPr lang="he-IL" dirty="0"/>
              <a:t>ונציה קפריסין 1570</a:t>
            </a:r>
          </a:p>
        </p:txBody>
      </p:sp>
      <p:sp>
        <p:nvSpPr>
          <p:cNvPr id="3" name="הסבר אליפטי 2"/>
          <p:cNvSpPr/>
          <p:nvPr/>
        </p:nvSpPr>
        <p:spPr>
          <a:xfrm>
            <a:off x="13440697" y="2880852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322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פרגמנטציה/קיטוע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314825" y="1185681"/>
            <a:ext cx="5762624" cy="540000"/>
          </a:xfrm>
        </p:spPr>
        <p:txBody>
          <a:bodyPr/>
          <a:lstStyle/>
          <a:p>
            <a:r>
              <a:rPr lang="he-IL" dirty="0"/>
              <a:t>חלוקה ליחידות קטנות יותר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15274" y="1895475"/>
            <a:ext cx="7561926" cy="742950"/>
          </a:xfrm>
        </p:spPr>
        <p:txBody>
          <a:bodyPr/>
          <a:lstStyle/>
          <a:p>
            <a:r>
              <a:rPr lang="he-IL" dirty="0"/>
              <a:t>פרגמנט- מלטינית - שבר, רסיס</a:t>
            </a:r>
          </a:p>
        </p:txBody>
      </p:sp>
      <p:sp>
        <p:nvSpPr>
          <p:cNvPr id="6" name="תרשים זרימה: מחבר 5"/>
          <p:cNvSpPr/>
          <p:nvPr/>
        </p:nvSpPr>
        <p:spPr>
          <a:xfrm>
            <a:off x="7635854" y="2473478"/>
            <a:ext cx="4191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801878" y="2872457"/>
            <a:ext cx="104775" cy="799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רשים זרימה: מחבר 14"/>
          <p:cNvSpPr/>
          <p:nvPr/>
        </p:nvSpPr>
        <p:spPr>
          <a:xfrm>
            <a:off x="2708172" y="2457489"/>
            <a:ext cx="390525" cy="4193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2765959" y="3258800"/>
            <a:ext cx="10477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שולש ישר-זווית 15"/>
          <p:cNvSpPr/>
          <p:nvPr/>
        </p:nvSpPr>
        <p:spPr>
          <a:xfrm rot="410756" flipH="1">
            <a:off x="1823999" y="4537388"/>
            <a:ext cx="277811" cy="6761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שולש ישר-זווית 21"/>
          <p:cNvSpPr/>
          <p:nvPr/>
        </p:nvSpPr>
        <p:spPr>
          <a:xfrm rot="20931716">
            <a:off x="7950581" y="3614496"/>
            <a:ext cx="275577" cy="62185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שולש ישר-זווית 22"/>
          <p:cNvSpPr/>
          <p:nvPr/>
        </p:nvSpPr>
        <p:spPr>
          <a:xfrm rot="1771956" flipH="1">
            <a:off x="7493723" y="2821334"/>
            <a:ext cx="239767" cy="39238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9335" flipH="1">
            <a:off x="7907988" y="2852171"/>
            <a:ext cx="438219" cy="38267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9335" flipH="1">
            <a:off x="3469962" y="3191201"/>
            <a:ext cx="438219" cy="382670"/>
          </a:xfrm>
          <a:prstGeom prst="rect">
            <a:avLst/>
          </a:prstGeom>
        </p:spPr>
      </p:pic>
      <p:sp>
        <p:nvSpPr>
          <p:cNvPr id="26" name="משולש ישר-זווית 25"/>
          <p:cNvSpPr/>
          <p:nvPr/>
        </p:nvSpPr>
        <p:spPr>
          <a:xfrm rot="1771956" flipH="1">
            <a:off x="2021235" y="3062606"/>
            <a:ext cx="239767" cy="39238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שולש ישר-זווית 26"/>
          <p:cNvSpPr/>
          <p:nvPr/>
        </p:nvSpPr>
        <p:spPr>
          <a:xfrm rot="20931716">
            <a:off x="3963192" y="4430755"/>
            <a:ext cx="275577" cy="62185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שולש ישר-זווית 27"/>
          <p:cNvSpPr/>
          <p:nvPr/>
        </p:nvSpPr>
        <p:spPr>
          <a:xfrm rot="410756" flipH="1">
            <a:off x="7473636" y="3603523"/>
            <a:ext cx="279940" cy="6761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 שמאלה-ימינה 17"/>
          <p:cNvSpPr/>
          <p:nvPr/>
        </p:nvSpPr>
        <p:spPr>
          <a:xfrm>
            <a:off x="4699026" y="3589248"/>
            <a:ext cx="2431656" cy="7291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השלם והקטוע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2134" y="5721229"/>
            <a:ext cx="2208333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כל יחידה עומדת בפני עצמה והיא בעלת משמעות</a:t>
            </a:r>
          </a:p>
        </p:txBody>
      </p:sp>
    </p:spTree>
    <p:extLst>
      <p:ext uri="{BB962C8B-B14F-4D97-AF65-F5344CB8AC3E}">
        <p14:creationId xmlns:p14="http://schemas.microsoft.com/office/powerpoint/2010/main" val="2227688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0" y="213094"/>
            <a:ext cx="3937136" cy="720000"/>
          </a:xfrm>
        </p:spPr>
        <p:txBody>
          <a:bodyPr/>
          <a:lstStyle/>
          <a:p>
            <a:r>
              <a:rPr lang="he-IL" sz="3200" dirty="0"/>
              <a:t>הפרגמנט המפורסם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-246725" y="1614306"/>
            <a:ext cx="8306992" cy="540000"/>
          </a:xfrm>
        </p:spPr>
        <p:txBody>
          <a:bodyPr/>
          <a:lstStyle/>
          <a:p>
            <a:r>
              <a:rPr lang="he-IL" sz="2400" dirty="0"/>
              <a:t>בריאת האדם/ מיכאל </a:t>
            </a:r>
            <a:r>
              <a:rPr lang="he-IL" sz="2400" dirty="0" err="1"/>
              <a:t>אנג'לו</a:t>
            </a:r>
            <a:r>
              <a:rPr lang="he-IL" sz="2400" dirty="0"/>
              <a:t> הקפלה </a:t>
            </a:r>
            <a:r>
              <a:rPr lang="he-IL" sz="2400" dirty="0" err="1"/>
              <a:t>הסיסטינית</a:t>
            </a:r>
            <a:endParaRPr lang="he-IL" sz="2400" dirty="0"/>
          </a:p>
        </p:txBody>
      </p:sp>
      <p:pic>
        <p:nvPicPr>
          <p:cNvPr id="4098" name="Picture 2" descr="הדיון האם אלוהים קיים או לא מיותר ומזיק | לדבר מול קהל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86" y="1263892"/>
            <a:ext cx="29146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f/f2/Creation_of_Ada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56" y="2478426"/>
            <a:ext cx="5447693" cy="39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6942" y="3028335"/>
            <a:ext cx="46253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/>
              <a:t>Sistine Chapel, fresco Michelangelo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4636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ניכור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895975" y="1185681"/>
            <a:ext cx="2926292" cy="540000"/>
          </a:xfrm>
        </p:spPr>
        <p:txBody>
          <a:bodyPr/>
          <a:lstStyle/>
          <a:p>
            <a:r>
              <a:rPr lang="he-IL" dirty="0"/>
              <a:t>הרחקה, הזרה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650" y="1743791"/>
            <a:ext cx="8629650" cy="369332"/>
          </a:xfrm>
          <a:prstGeom prst="rect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הגדרה- זהו מצב נפשי או חברתי, בו חשים כ"לא שייכים", מנותקים.</a:t>
            </a:r>
          </a:p>
        </p:txBody>
      </p:sp>
      <p:sp>
        <p:nvSpPr>
          <p:cNvPr id="6" name="מלבן 5"/>
          <p:cNvSpPr/>
          <p:nvPr/>
        </p:nvSpPr>
        <p:spPr>
          <a:xfrm>
            <a:off x="1497567" y="2156750"/>
            <a:ext cx="60292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222222"/>
                </a:solidFill>
                <a:latin typeface="Arial" panose="020B0604020202020204" pitchFamily="34" charset="0"/>
              </a:rPr>
              <a:t>הגל – ניתוק בין האנושיות לבין הקיום האנושי</a:t>
            </a:r>
            <a:endParaRPr lang="he-IL" b="1" dirty="0"/>
          </a:p>
        </p:txBody>
      </p:sp>
      <p:sp>
        <p:nvSpPr>
          <p:cNvPr id="7" name="מלבן 6"/>
          <p:cNvSpPr/>
          <p:nvPr/>
        </p:nvSpPr>
        <p:spPr>
          <a:xfrm>
            <a:off x="359274" y="2617117"/>
            <a:ext cx="609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e-IL" b="1" dirty="0">
                <a:solidFill>
                  <a:srgbClr val="222222"/>
                </a:solidFill>
                <a:latin typeface="Arial" panose="020B0604020202020204" pitchFamily="34" charset="0"/>
              </a:rPr>
              <a:t>מרקס - מנה בעבודתו ארבעה רבדים לניכור האדם העובד בחברה התעשייתית </a:t>
            </a:r>
            <a:r>
              <a:rPr lang="he-IL" b="1" dirty="0" err="1">
                <a:solidFill>
                  <a:srgbClr val="222222"/>
                </a:solidFill>
                <a:latin typeface="Arial" panose="020B0604020202020204" pitchFamily="34" charset="0"/>
              </a:rPr>
              <a:t>הקאפיטליטית</a:t>
            </a:r>
            <a:r>
              <a:rPr lang="he-IL" b="1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he-IL" b="1" dirty="0"/>
          </a:p>
        </p:txBody>
      </p:sp>
      <p:graphicFrame>
        <p:nvGraphicFramePr>
          <p:cNvPr id="9" name="דיאגרמה 8"/>
          <p:cNvGraphicFramePr/>
          <p:nvPr/>
        </p:nvGraphicFramePr>
        <p:xfrm>
          <a:off x="523875" y="3354483"/>
          <a:ext cx="7002907" cy="322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חץ שמאלה 9"/>
          <p:cNvSpPr/>
          <p:nvPr/>
        </p:nvSpPr>
        <p:spPr>
          <a:xfrm>
            <a:off x="7526782" y="2331696"/>
            <a:ext cx="3769869" cy="1402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המונח מגיע מהפילוסופיה הגרמנית</a:t>
            </a:r>
          </a:p>
        </p:txBody>
      </p:sp>
    </p:spTree>
    <p:extLst>
      <p:ext uri="{BB962C8B-B14F-4D97-AF65-F5344CB8AC3E}">
        <p14:creationId xmlns:p14="http://schemas.microsoft.com/office/powerpoint/2010/main" val="492953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אפקט הניכור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1028700" y="1063968"/>
            <a:ext cx="9422342" cy="3272058"/>
          </a:xfrm>
        </p:spPr>
        <p:txBody>
          <a:bodyPr/>
          <a:lstStyle/>
          <a:p>
            <a:endParaRPr lang="he-IL" dirty="0"/>
          </a:p>
          <a:p>
            <a:pPr marL="642957" indent="-457200">
              <a:buFont typeface="Arial" panose="020B0604020202020204" pitchFamily="34" charset="0"/>
              <a:buChar char="•"/>
            </a:pPr>
            <a:r>
              <a:rPr lang="he-IL" sz="2000" dirty="0"/>
              <a:t>מהספרות (ויקטור </a:t>
            </a:r>
            <a:r>
              <a:rPr lang="he-IL" sz="2000" dirty="0" err="1"/>
              <a:t>שיקלובסקי</a:t>
            </a:r>
            <a:r>
              <a:rPr lang="he-IL" sz="2000" dirty="0"/>
              <a:t>) טכניקה אמנותית שמראה את המוכר בדרך לא מוכרת, בדרך זרה ודווקא בשביל לחזור אל המוכר ולנסות לשפר אותו. </a:t>
            </a:r>
          </a:p>
          <a:p>
            <a:pPr marL="642957" indent="-457200">
              <a:buFont typeface="Arial" panose="020B0604020202020204" pitchFamily="34" charset="0"/>
              <a:buChar char="•"/>
            </a:pPr>
            <a:r>
              <a:rPr lang="he-IL" sz="2000" dirty="0"/>
              <a:t>פועל על </a:t>
            </a:r>
            <a:r>
              <a:rPr lang="he-IL" sz="2000" u="sng" dirty="0"/>
              <a:t>הצופה</a:t>
            </a:r>
            <a:r>
              <a:rPr lang="he-IL" sz="2000" dirty="0"/>
              <a:t> </a:t>
            </a:r>
          </a:p>
          <a:p>
            <a:pPr marL="642957" indent="-457200">
              <a:buFont typeface="Arial" panose="020B0604020202020204" pitchFamily="34" charset="0"/>
              <a:buChar char="•"/>
            </a:pPr>
            <a:r>
              <a:rPr lang="he-IL" sz="2000" dirty="0"/>
              <a:t>מרחיקו מהיסחפות רגשית מהפנטת.</a:t>
            </a:r>
          </a:p>
          <a:p>
            <a:pPr marL="642957" indent="-457200">
              <a:buFont typeface="Arial" panose="020B0604020202020204" pitchFamily="34" charset="0"/>
              <a:buChar char="•"/>
            </a:pPr>
            <a:r>
              <a:rPr lang="he-IL" sz="2000" dirty="0"/>
              <a:t>מפעיל אינטלקט/ פונה אל השכל.</a:t>
            </a:r>
          </a:p>
          <a:p>
            <a:pPr marL="642957" indent="-457200">
              <a:buFont typeface="Arial" panose="020B0604020202020204" pitchFamily="34" charset="0"/>
              <a:buChar char="•"/>
            </a:pPr>
            <a:r>
              <a:rPr lang="he-IL" sz="2000" dirty="0"/>
              <a:t>הצופה מתבונן מנקודת מבט חיצונית ביקורתית</a:t>
            </a:r>
          </a:p>
          <a:p>
            <a:pPr marL="642957" indent="-457200">
              <a:buFont typeface="Arial" panose="020B0604020202020204" pitchFamily="34" charset="0"/>
              <a:buChar char="•"/>
            </a:pPr>
            <a:r>
              <a:rPr lang="he-IL" sz="2000" dirty="0"/>
              <a:t>קורא לצופה לצאת מהתיאטרון ולפעול לשינוי 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6146" name="Picture 2" descr="סדנת על הבמה - מיומנויות עמידה מול קהל - זהר חוויות למי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60" y="3957638"/>
            <a:ext cx="2870336" cy="21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חץ שמאלה 5"/>
          <p:cNvSpPr/>
          <p:nvPr/>
        </p:nvSpPr>
        <p:spPr>
          <a:xfrm>
            <a:off x="3461620" y="4800600"/>
            <a:ext cx="1428750" cy="638175"/>
          </a:xfrm>
          <a:prstGeom prst="leftArrow">
            <a:avLst/>
          </a:prstGeom>
          <a:solidFill>
            <a:srgbClr val="12B4BC"/>
          </a:solidFill>
          <a:ln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4898359" y="6110390"/>
            <a:ext cx="214312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Monica Silvestre</a:t>
            </a:r>
            <a:endParaRPr lang="he-IL" sz="1200" dirty="0"/>
          </a:p>
        </p:txBody>
      </p:sp>
      <p:pic>
        <p:nvPicPr>
          <p:cNvPr id="1026" name="Picture 2" descr="הפגנה להצלת הדמוקרטי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3" y="3786213"/>
            <a:ext cx="3098902" cy="23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3459" y="6091478"/>
            <a:ext cx="248756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דרור </a:t>
            </a:r>
            <a:r>
              <a:rPr lang="he-IL" sz="1100" dirty="0" err="1"/>
              <a:t>פייטלסון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63529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537543" cy="54007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111685" y="1747208"/>
            <a:ext cx="8306994" cy="41530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מהו תיאטרון מחאה/ תיאטרון פוליטי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דיאלקטיקה </a:t>
            </a:r>
            <a:r>
              <a:rPr lang="he-IL" dirty="0" err="1">
                <a:solidFill>
                  <a:schemeClr val="tx1"/>
                </a:solidFill>
              </a:rPr>
              <a:t>מטריאיליסטית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המניפסט הקומוניסטי של קרל מרקס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err="1">
                <a:solidFill>
                  <a:schemeClr val="tx1"/>
                </a:solidFill>
              </a:rPr>
              <a:t>פיסקטור</a:t>
            </a:r>
            <a:r>
              <a:rPr lang="he-IL" dirty="0">
                <a:solidFill>
                  <a:schemeClr val="tx1"/>
                </a:solidFill>
              </a:rPr>
              <a:t> מטביע את המונחים האפיים הבסיסיים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 ברטולד ברכט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אמצעים תיאטרוניים</a:t>
            </a:r>
          </a:p>
        </p:txBody>
      </p:sp>
      <p:graphicFrame>
        <p:nvGraphicFramePr>
          <p:cNvPr id="5" name="דיאגרמה 4"/>
          <p:cNvGraphicFramePr/>
          <p:nvPr/>
        </p:nvGraphicFramePr>
        <p:xfrm>
          <a:off x="970384" y="719667"/>
          <a:ext cx="9189616" cy="418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מחבר ישר 6"/>
          <p:cNvCxnSpPr/>
          <p:nvPr/>
        </p:nvCxnSpPr>
        <p:spPr>
          <a:xfrm>
            <a:off x="5561045" y="998408"/>
            <a:ext cx="0" cy="4664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46237" y="1856792"/>
            <a:ext cx="40121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מצוי במחזה בטקסט הכתוב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0931" y="1856792"/>
            <a:ext cx="3946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מצוי בהצגה/ באירוע תיאטרוני</a:t>
            </a: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1497045" y="5400920"/>
          <a:ext cx="81280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359689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79910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הניכור באמצעים הדרמטיים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הניכור באמצעים הבימתיים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96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551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819" y="220292"/>
            <a:ext cx="12191999" cy="1310906"/>
          </a:xfrm>
        </p:spPr>
        <p:txBody>
          <a:bodyPr/>
          <a:lstStyle/>
          <a:p>
            <a:r>
              <a:rPr lang="he-IL" sz="4400" dirty="0"/>
              <a:t>הניכור ברכיבים הדרמטיים </a:t>
            </a:r>
            <a:br>
              <a:rPr lang="he-IL" sz="4400" dirty="0"/>
            </a:br>
            <a:r>
              <a:rPr lang="he-IL" sz="4400" dirty="0"/>
              <a:t>בתיאטרון האפי</a:t>
            </a:r>
          </a:p>
        </p:txBody>
      </p:sp>
      <p:grpSp>
        <p:nvGrpSpPr>
          <p:cNvPr id="5" name="קבוצה 4"/>
          <p:cNvGrpSpPr/>
          <p:nvPr/>
        </p:nvGrpSpPr>
        <p:grpSpPr>
          <a:xfrm>
            <a:off x="7850739" y="1789969"/>
            <a:ext cx="2709705" cy="3342412"/>
            <a:chOff x="8204700" y="1609856"/>
            <a:chExt cx="2709705" cy="3342412"/>
          </a:xfrm>
        </p:grpSpPr>
        <p:sp>
          <p:nvSpPr>
            <p:cNvPr id="28" name="חץ: למטה 27">
              <a:extLst>
                <a:ext uri="{FF2B5EF4-FFF2-40B4-BE49-F238E27FC236}">
                  <a16:creationId xmlns:a16="http://schemas.microsoft.com/office/drawing/2014/main" id="{CB227821-2DD5-4818-A05A-75F0F9EA8079}"/>
                </a:ext>
              </a:extLst>
            </p:cNvPr>
            <p:cNvSpPr/>
            <p:nvPr/>
          </p:nvSpPr>
          <p:spPr>
            <a:xfrm>
              <a:off x="8204700" y="1609856"/>
              <a:ext cx="2461483" cy="1159163"/>
            </a:xfrm>
            <a:prstGeom prst="downArrow">
              <a:avLst>
                <a:gd name="adj1" fmla="val 74015"/>
                <a:gd name="adj2" fmla="val 515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העלילה האפית</a:t>
              </a:r>
            </a:p>
          </p:txBody>
        </p:sp>
        <p:sp>
          <p:nvSpPr>
            <p:cNvPr id="29" name="חץ: למטה 28">
              <a:extLst>
                <a:ext uri="{FF2B5EF4-FFF2-40B4-BE49-F238E27FC236}">
                  <a16:creationId xmlns:a16="http://schemas.microsoft.com/office/drawing/2014/main" id="{E9B092A6-0BEB-4E63-8F4D-94FE2C0B1D68}"/>
                </a:ext>
              </a:extLst>
            </p:cNvPr>
            <p:cNvSpPr/>
            <p:nvPr/>
          </p:nvSpPr>
          <p:spPr>
            <a:xfrm>
              <a:off x="8204700" y="2664752"/>
              <a:ext cx="2709705" cy="1159163"/>
            </a:xfrm>
            <a:prstGeom prst="downArrow">
              <a:avLst>
                <a:gd name="adj1" fmla="val 74015"/>
                <a:gd name="adj2" fmla="val 51594"/>
              </a:avLst>
            </a:prstGeom>
            <a:solidFill>
              <a:srgbClr val="192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err="1">
                  <a:solidFill>
                    <a:srgbClr val="12B4B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היסטוריפיקציה</a:t>
              </a:r>
              <a:endParaRPr lang="he-IL" b="1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0" name="חץ: למטה 29">
              <a:extLst>
                <a:ext uri="{FF2B5EF4-FFF2-40B4-BE49-F238E27FC236}">
                  <a16:creationId xmlns:a16="http://schemas.microsoft.com/office/drawing/2014/main" id="{8086C8AD-62C5-4DDA-A718-B9266038D6D7}"/>
                </a:ext>
              </a:extLst>
            </p:cNvPr>
            <p:cNvSpPr/>
            <p:nvPr/>
          </p:nvSpPr>
          <p:spPr>
            <a:xfrm>
              <a:off x="8204700" y="3793105"/>
              <a:ext cx="2461483" cy="1159163"/>
            </a:xfrm>
            <a:prstGeom prst="downArrow">
              <a:avLst>
                <a:gd name="adj1" fmla="val 74015"/>
                <a:gd name="adj2" fmla="val 51594"/>
              </a:avLst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מתרחשת במקום וזמן רחוקים מהצופה</a:t>
              </a:r>
            </a:p>
          </p:txBody>
        </p:sp>
      </p:grpSp>
      <p:grpSp>
        <p:nvGrpSpPr>
          <p:cNvPr id="3" name="קבוצה 2"/>
          <p:cNvGrpSpPr/>
          <p:nvPr/>
        </p:nvGrpSpPr>
        <p:grpSpPr>
          <a:xfrm>
            <a:off x="2863053" y="1712067"/>
            <a:ext cx="4891320" cy="4556040"/>
            <a:chOff x="3175119" y="1505589"/>
            <a:chExt cx="4891320" cy="4556040"/>
          </a:xfrm>
        </p:grpSpPr>
        <p:sp>
          <p:nvSpPr>
            <p:cNvPr id="31" name="חץ: למטה 27">
              <a:extLst>
                <a:ext uri="{FF2B5EF4-FFF2-40B4-BE49-F238E27FC236}">
                  <a16:creationId xmlns:a16="http://schemas.microsoft.com/office/drawing/2014/main" id="{CB227821-2DD5-4818-A05A-75F0F9EA8079}"/>
                </a:ext>
              </a:extLst>
            </p:cNvPr>
            <p:cNvSpPr/>
            <p:nvPr/>
          </p:nvSpPr>
          <p:spPr>
            <a:xfrm>
              <a:off x="3722824" y="1505589"/>
              <a:ext cx="4107640" cy="1159163"/>
            </a:xfrm>
            <a:prstGeom prst="downArrow">
              <a:avLst>
                <a:gd name="adj1" fmla="val 74015"/>
                <a:gd name="adj2" fmla="val 515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מבנה העלילה האפית</a:t>
              </a:r>
            </a:p>
          </p:txBody>
        </p:sp>
        <p:sp>
          <p:nvSpPr>
            <p:cNvPr id="32" name="חץ: למטה 28">
              <a:extLst>
                <a:ext uri="{FF2B5EF4-FFF2-40B4-BE49-F238E27FC236}">
                  <a16:creationId xmlns:a16="http://schemas.microsoft.com/office/drawing/2014/main" id="{E9B092A6-0BEB-4E63-8F4D-94FE2C0B1D68}"/>
                </a:ext>
              </a:extLst>
            </p:cNvPr>
            <p:cNvSpPr/>
            <p:nvPr/>
          </p:nvSpPr>
          <p:spPr>
            <a:xfrm>
              <a:off x="3683416" y="2464120"/>
              <a:ext cx="4226990" cy="1286270"/>
            </a:xfrm>
            <a:prstGeom prst="downArrow">
              <a:avLst>
                <a:gd name="adj1" fmla="val 74015"/>
                <a:gd name="adj2" fmla="val 51594"/>
              </a:avLst>
            </a:prstGeom>
            <a:solidFill>
              <a:srgbClr val="192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00B0F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משמרת את מבנה הסיפור- פרקים במקום מערכות</a:t>
              </a:r>
            </a:p>
            <a:p>
              <a:pPr algn="ctr"/>
              <a:endParaRPr lang="he-IL" b="1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3" name="חץ: למטה 29">
              <a:extLst>
                <a:ext uri="{FF2B5EF4-FFF2-40B4-BE49-F238E27FC236}">
                  <a16:creationId xmlns:a16="http://schemas.microsoft.com/office/drawing/2014/main" id="{8086C8AD-62C5-4DDA-A718-B9266038D6D7}"/>
                </a:ext>
              </a:extLst>
            </p:cNvPr>
            <p:cNvSpPr/>
            <p:nvPr/>
          </p:nvSpPr>
          <p:spPr>
            <a:xfrm>
              <a:off x="3530421" y="3254697"/>
              <a:ext cx="4156340" cy="1297788"/>
            </a:xfrm>
            <a:prstGeom prst="downArrow">
              <a:avLst>
                <a:gd name="adj1" fmla="val 74015"/>
                <a:gd name="adj2" fmla="val 51594"/>
              </a:avLst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מבנה קטוע, פרגמנטרי, בעל אפיזודות </a:t>
              </a:r>
            </a:p>
          </p:txBody>
        </p:sp>
        <p:sp>
          <p:nvSpPr>
            <p:cNvPr id="34" name="חץ: למטה 29">
              <a:extLst>
                <a:ext uri="{FF2B5EF4-FFF2-40B4-BE49-F238E27FC236}">
                  <a16:creationId xmlns:a16="http://schemas.microsoft.com/office/drawing/2014/main" id="{8086C8AD-62C5-4DDA-A718-B9266038D6D7}"/>
                </a:ext>
              </a:extLst>
            </p:cNvPr>
            <p:cNvSpPr/>
            <p:nvPr/>
          </p:nvSpPr>
          <p:spPr>
            <a:xfrm>
              <a:off x="3175119" y="4099299"/>
              <a:ext cx="4891320" cy="1962330"/>
            </a:xfrm>
            <a:prstGeom prst="downArrow">
              <a:avLst>
                <a:gd name="adj1" fmla="val 74015"/>
                <a:gd name="adj2" fmla="val 5159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דמות המספר/קריין/זמר</a:t>
              </a:r>
            </a:p>
            <a:p>
              <a:pPr algn="ctr"/>
              <a:r>
                <a:rPr lang="he-IL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פונה לקהל, מבטלת את הקיר הרביעי, קוטעת את </a:t>
              </a:r>
            </a:p>
            <a:p>
              <a:pPr algn="ctr"/>
              <a:r>
                <a:rPr lang="he-IL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הרצף הדרמטי, </a:t>
              </a:r>
            </a:p>
            <a:p>
              <a:pPr algn="ctr"/>
              <a:r>
                <a:rPr lang="he-IL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משלימה מידע</a:t>
              </a: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51056">
            <a:off x="205198" y="1774706"/>
            <a:ext cx="3436203" cy="17145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19767235">
            <a:off x="1962536" y="1754712"/>
            <a:ext cx="116843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העלילה האפית</a:t>
            </a:r>
          </a:p>
        </p:txBody>
      </p:sp>
    </p:spTree>
    <p:extLst>
      <p:ext uri="{BB962C8B-B14F-4D97-AF65-F5344CB8AC3E}">
        <p14:creationId xmlns:p14="http://schemas.microsoft.com/office/powerpoint/2010/main" val="3248106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B78F9A-FE2C-4302-8A5B-C853065E46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962" y="256542"/>
            <a:ext cx="8074879" cy="1063689"/>
          </a:xfrm>
        </p:spPr>
        <p:txBody>
          <a:bodyPr/>
          <a:lstStyle/>
          <a:p>
            <a:r>
              <a:rPr lang="he-IL" b="1" dirty="0"/>
              <a:t>כנרת כנרת/נתן אלתרמן תיאטרון החאן 2015 </a:t>
            </a:r>
          </a:p>
          <a:p>
            <a:r>
              <a:rPr lang="he-IL" b="1" dirty="0"/>
              <a:t>בימוי - שיר גולדברג עריכה - שחר פנקס</a:t>
            </a:r>
          </a:p>
          <a:p>
            <a:endParaRPr lang="he-IL" b="1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53D1F9D-05CC-47A6-A9D7-26BC86A31BDC}"/>
              </a:ext>
            </a:extLst>
          </p:cNvPr>
          <p:cNvSpPr/>
          <p:nvPr/>
        </p:nvSpPr>
        <p:spPr>
          <a:xfrm>
            <a:off x="0" y="5459896"/>
            <a:ext cx="8546841" cy="1398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מדיה מקוונת 3" title="ￗﾛￗﾠￗﾨￗﾪ ￗﾛￗﾠￗﾨￗﾪ - ￗﾔￗﾦￗﾒￗﾔ ￗﾞￗﾜￗﾐￗﾔ">
            <a:hlinkClick r:id="" action="ppaction://media"/>
            <a:extLst>
              <a:ext uri="{FF2B5EF4-FFF2-40B4-BE49-F238E27FC236}">
                <a16:creationId xmlns:a16="http://schemas.microsoft.com/office/drawing/2014/main" id="{163BAE55-D080-4747-A7FA-EE0C61EB77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8469" y="1249236"/>
            <a:ext cx="9515061" cy="53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הדמויות בתיאטרון האפי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0671" y="1045029"/>
            <a:ext cx="4649777" cy="2811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דמויות שטוחות.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אינן עוברות תהליך.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ישנו מספר רב של דמויות.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כל דמות מייצגת קבוצה מעמדית.</a:t>
            </a:r>
          </a:p>
          <a:p>
            <a:pPr>
              <a:lnSpc>
                <a:spcPct val="150000"/>
              </a:lnSpc>
            </a:pP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4551" r="4988" b="17843"/>
          <a:stretch/>
        </p:blipFill>
        <p:spPr>
          <a:xfrm>
            <a:off x="24668" y="699979"/>
            <a:ext cx="4155446" cy="5943416"/>
          </a:xfrm>
          <a:prstGeom prst="rect">
            <a:avLst/>
          </a:prstGeom>
        </p:spPr>
      </p:pic>
      <p:sp>
        <p:nvSpPr>
          <p:cNvPr id="6" name="חץ שמאלה 5"/>
          <p:cNvSpPr/>
          <p:nvPr/>
        </p:nvSpPr>
        <p:spPr>
          <a:xfrm>
            <a:off x="4356407" y="3564294"/>
            <a:ext cx="2986785" cy="30791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2">
                    <a:lumMod val="25000"/>
                  </a:schemeClr>
                </a:solidFill>
              </a:rPr>
              <a:t>רשימת הדמויות "מעגל הגיר הקווקזי"  מתוך התכנייה של תיאטרון הקאמרי</a:t>
            </a:r>
          </a:p>
        </p:txBody>
      </p:sp>
    </p:spTree>
    <p:extLst>
      <p:ext uri="{BB962C8B-B14F-4D97-AF65-F5344CB8AC3E}">
        <p14:creationId xmlns:p14="http://schemas.microsoft.com/office/powerpoint/2010/main" val="4154375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נושאים חברתיים</a:t>
            </a:r>
          </a:p>
        </p:txBody>
      </p:sp>
      <p:pic>
        <p:nvPicPr>
          <p:cNvPr id="7" name="מציין מיקום של תמונה 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572142" y="1171576"/>
            <a:ext cx="3923667" cy="2701850"/>
          </a:xfrm>
        </p:spPr>
      </p:pic>
      <p:pic>
        <p:nvPicPr>
          <p:cNvPr id="9" name="מציין מיקום של תמונה 8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4"/>
          <a:stretch>
            <a:fillRect/>
          </a:stretch>
        </p:blipFill>
        <p:spPr>
          <a:xfrm>
            <a:off x="533185" y="4041734"/>
            <a:ext cx="3962624" cy="2490656"/>
          </a:xfrm>
        </p:spPr>
      </p:pic>
      <p:pic>
        <p:nvPicPr>
          <p:cNvPr id="8" name="מציין מיקום של תמונה 7"/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0899" y="1249841"/>
            <a:ext cx="3785241" cy="2523494"/>
          </a:xfrm>
        </p:spPr>
      </p:pic>
      <p:pic>
        <p:nvPicPr>
          <p:cNvPr id="12" name="מציין מיקום של תמונה 11"/>
          <p:cNvPicPr>
            <a:picLocks noGrp="1" noChangeAspect="1"/>
          </p:cNvPicPr>
          <p:nvPr>
            <p:ph type="pic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9159" y="4093922"/>
            <a:ext cx="3766981" cy="2474471"/>
          </a:xfrm>
        </p:spPr>
      </p:pic>
      <p:sp>
        <p:nvSpPr>
          <p:cNvPr id="13" name="TextBox 12"/>
          <p:cNvSpPr txBox="1"/>
          <p:nvPr/>
        </p:nvSpPr>
        <p:spPr>
          <a:xfrm>
            <a:off x="6923314" y="6642759"/>
            <a:ext cx="160619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err="1"/>
              <a:t>Pille-Riin</a:t>
            </a:r>
            <a:r>
              <a:rPr lang="en-US" sz="1000" dirty="0"/>
              <a:t> </a:t>
            </a:r>
            <a:r>
              <a:rPr lang="en-US" sz="1000" dirty="0" err="1"/>
              <a:t>Priske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519" y="6653244"/>
            <a:ext cx="411465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/>
              <a:t>The New York Public Library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9159" y="3773335"/>
            <a:ext cx="336035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rgbClr val="111111"/>
                </a:solidFill>
              </a:rPr>
              <a:t>Sharon McCutcheon</a:t>
            </a:r>
            <a:endParaRPr lang="he-IL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7855" y="3845430"/>
            <a:ext cx="338701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b="1" dirty="0"/>
              <a:t>Steve Knutson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195111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קונפליקטים עיקריים 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2393452" y="1058008"/>
          <a:ext cx="8128000" cy="309088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283281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2805756"/>
                    </a:ext>
                  </a:extLst>
                </a:gridCol>
              </a:tblGrid>
              <a:tr h="498476"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צד א'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צד ב'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71524"/>
                  </a:ext>
                </a:extLst>
              </a:tr>
              <a:tr h="443766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מעמד</a:t>
                      </a:r>
                      <a:r>
                        <a:rPr lang="he-IL" sz="2000" b="1" baseline="0" dirty="0"/>
                        <a:t> נמוך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מעמד גבוה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394212"/>
                  </a:ext>
                </a:extLst>
              </a:tr>
              <a:tr h="44059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טוב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רע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02971"/>
                  </a:ext>
                </a:extLst>
              </a:tr>
              <a:tr h="498476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נצלנים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מנוצלים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701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חיים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מוות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757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e-IL" sz="2000" b="1" dirty="0"/>
                        <a:t>היחיד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b="1" dirty="0"/>
                        <a:t>החברה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54777"/>
                  </a:ext>
                </a:extLst>
              </a:tr>
              <a:tr h="417093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טבע האדם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האילוצים החברתיים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95037"/>
                  </a:ext>
                </a:extLst>
              </a:tr>
            </a:tbl>
          </a:graphicData>
        </a:graphic>
      </p:graphicFrame>
      <p:sp>
        <p:nvSpPr>
          <p:cNvPr id="7" name="כותרת 2"/>
          <p:cNvSpPr txBox="1">
            <a:spLocks/>
          </p:cNvSpPr>
          <p:nvPr/>
        </p:nvSpPr>
        <p:spPr>
          <a:xfrm>
            <a:off x="3421547" y="4257675"/>
            <a:ext cx="4598504" cy="581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מסר עיקרי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3452" y="4919008"/>
            <a:ext cx="5217023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bg1"/>
                </a:solidFill>
              </a:rPr>
              <a:t>לקחת אחריות !</a:t>
            </a:r>
          </a:p>
          <a:p>
            <a:r>
              <a:rPr lang="he-IL" sz="2800" b="1" dirty="0">
                <a:solidFill>
                  <a:schemeClr val="bg1"/>
                </a:solidFill>
              </a:rPr>
              <a:t>לפעול</a:t>
            </a:r>
            <a:r>
              <a:rPr lang="he-IL" sz="2400" b="1" dirty="0">
                <a:solidFill>
                  <a:schemeClr val="bg1"/>
                </a:solidFill>
              </a:rPr>
              <a:t> למען עולם טוב יותר!</a:t>
            </a:r>
          </a:p>
          <a:p>
            <a:r>
              <a:rPr lang="he-IL" sz="2000" b="1" dirty="0"/>
              <a:t>רק מהפך חברתי – היסטורי יביא ישועה לאנושות ויצמיח חברה טובה יותר.</a:t>
            </a:r>
            <a:endParaRPr lang="en-US" sz="2000" b="1" dirty="0"/>
          </a:p>
          <a:p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93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0720973-1BCD-4915-9353-8D5D58E50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ניכור באמצעים בימתיים</a:t>
            </a:r>
          </a:p>
        </p:txBody>
      </p:sp>
      <p:graphicFrame>
        <p:nvGraphicFramePr>
          <p:cNvPr id="11" name="דיאגרמה 10"/>
          <p:cNvGraphicFramePr/>
          <p:nvPr>
            <p:extLst>
              <p:ext uri="{D42A27DB-BD31-4B8C-83A1-F6EECF244321}">
                <p14:modId xmlns:p14="http://schemas.microsoft.com/office/powerpoint/2010/main" val="1416174167"/>
              </p:ext>
            </p:extLst>
          </p:nvPr>
        </p:nvGraphicFramePr>
        <p:xfrm>
          <a:off x="-198276" y="1447836"/>
          <a:ext cx="6008526" cy="493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362575" y="1586140"/>
            <a:ext cx="433559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יש להראות ולהציג את תהליך ההצגה עצמה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אסור שתהא אחיזת עיניים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שחרור מכבלי הריאליזם!  </a:t>
            </a:r>
          </a:p>
        </p:txBody>
      </p:sp>
    </p:spTree>
    <p:extLst>
      <p:ext uri="{BB962C8B-B14F-4D97-AF65-F5344CB8AC3E}">
        <p14:creationId xmlns:p14="http://schemas.microsoft.com/office/powerpoint/2010/main" val="3761346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חשיפת רכיבי הבמה</a:t>
            </a:r>
          </a:p>
        </p:txBody>
      </p:sp>
      <p:sp>
        <p:nvSpPr>
          <p:cNvPr id="2" name="מלבן 1"/>
          <p:cNvSpPr/>
          <p:nvPr/>
        </p:nvSpPr>
        <p:spPr>
          <a:xfrm>
            <a:off x="2162175" y="1274655"/>
            <a:ext cx="9163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/>
              <a:t>חשוב ביותר שהתפאורה תזכיר לצופה שהוא נמצא בתיאטרון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/>
              <a:t>על התיאטרון להיות כזירת אגרוף בזמן תחרות.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0" y="2187096"/>
            <a:ext cx="2555067" cy="224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302" y="4471370"/>
            <a:ext cx="326707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b="1" dirty="0"/>
              <a:t>Austrian National Library</a:t>
            </a:r>
            <a:endParaRPr lang="he-IL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052141" y="2324100"/>
            <a:ext cx="3495675" cy="28200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לחשוף חבלים.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לחשוף מערכת מכונות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לחשוף יריעות ומסכים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לחשוף את החומרים מהם עשויה התפאורה.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לחשוף תאורה.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13" y="2187096"/>
            <a:ext cx="2247900" cy="224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4206" y="4471369"/>
            <a:ext cx="342939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hlinkClick r:id="rId4"/>
              </a:rPr>
              <a:t>https://www.freepik.com/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3971373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359C31-8F92-4CC8-9BF5-B0D07DC234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השירים והמוזיקה בתיאטרון האפי </a:t>
            </a:r>
            <a:endParaRPr lang="he-IL" sz="4400" b="1" dirty="0"/>
          </a:p>
        </p:txBody>
      </p:sp>
      <p:graphicFrame>
        <p:nvGraphicFramePr>
          <p:cNvPr id="8" name="טבלה 7"/>
          <p:cNvGraphicFramePr>
            <a:graphicFrameLocks noGrp="1"/>
          </p:cNvGraphicFramePr>
          <p:nvPr/>
        </p:nvGraphicFramePr>
        <p:xfrm>
          <a:off x="1562100" y="1471607"/>
          <a:ext cx="8716912" cy="2194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54462">
                  <a:extLst>
                    <a:ext uri="{9D8B030D-6E8A-4147-A177-3AD203B41FA5}">
                      <a16:colId xmlns:a16="http://schemas.microsoft.com/office/drawing/2014/main" val="766874686"/>
                    </a:ext>
                  </a:extLst>
                </a:gridCol>
                <a:gridCol w="4362450">
                  <a:extLst>
                    <a:ext uri="{9D8B030D-6E8A-4147-A177-3AD203B41FA5}">
                      <a16:colId xmlns:a16="http://schemas.microsoft.com/office/drawing/2014/main" val="3338465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שירים במחזה האפי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השירה והמוזיקה על הבמה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2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השירים קוטעים</a:t>
                      </a:r>
                      <a:r>
                        <a:rPr lang="he-IL" sz="2000" b="1" baseline="0" dirty="0"/>
                        <a:t> את הרצף העלילתי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הלחן קומוניקטיבי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1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השירים יגיחו</a:t>
                      </a:r>
                      <a:r>
                        <a:rPr lang="he-IL" sz="2000" b="1" baseline="0" dirty="0"/>
                        <a:t> בצמתים דרמטיים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הלחן דוחה את הטקסט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0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השירים יעבירו מסר לצופים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/>
                        <a:t>על השחקן לדקלם את השיר כנגד</a:t>
                      </a:r>
                      <a:r>
                        <a:rPr lang="he-IL" sz="2000" b="1" baseline="0" dirty="0"/>
                        <a:t> המוזיקה</a:t>
                      </a:r>
                      <a:endParaRPr lang="he-IL" sz="2000" b="1" dirty="0"/>
                    </a:p>
                    <a:p>
                      <a:pPr rtl="1"/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3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301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97394" y="213094"/>
            <a:ext cx="7885472" cy="720000"/>
          </a:xfrm>
        </p:spPr>
        <p:txBody>
          <a:bodyPr/>
          <a:lstStyle/>
          <a:p>
            <a:r>
              <a:rPr lang="he-IL" dirty="0"/>
              <a:t>השחקן והדמות</a:t>
            </a:r>
          </a:p>
        </p:txBody>
      </p:sp>
      <p:graphicFrame>
        <p:nvGraphicFramePr>
          <p:cNvPr id="4" name="דיאגרמה 3"/>
          <p:cNvGraphicFramePr/>
          <p:nvPr/>
        </p:nvGraphicFramePr>
        <p:xfrm>
          <a:off x="847726" y="933094"/>
          <a:ext cx="8267700" cy="520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19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66447"/>
            <a:ext cx="12192001" cy="980644"/>
          </a:xfrm>
        </p:spPr>
        <p:txBody>
          <a:bodyPr/>
          <a:lstStyle/>
          <a:p>
            <a:r>
              <a:rPr lang="he-IL" sz="5400" dirty="0">
                <a:solidFill>
                  <a:srgbClr val="192A72"/>
                </a:solidFill>
                <a:sym typeface="Varela Round"/>
              </a:rPr>
              <a:t>תיאטרון ומחאה!!!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5" y="1349375"/>
            <a:ext cx="2506467" cy="3034144"/>
          </a:xfrm>
          <a:prstGeom prst="rect">
            <a:avLst/>
          </a:prstGeom>
        </p:spPr>
      </p:pic>
      <p:pic>
        <p:nvPicPr>
          <p:cNvPr id="1030" name="Picture 6" descr="מאהל רוטשילד אוגוסט 2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58" y="4526801"/>
            <a:ext cx="3315477" cy="18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4662311" y="6391756"/>
            <a:ext cx="16918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מרים </a:t>
            </a:r>
            <a:r>
              <a:rPr lang="he-IL" sz="1200" dirty="0" err="1"/>
              <a:t>דרמוני</a:t>
            </a:r>
            <a:endParaRPr lang="he-IL" sz="1200" dirty="0"/>
          </a:p>
        </p:txBody>
      </p:sp>
      <p:pic>
        <p:nvPicPr>
          <p:cNvPr id="1032" name="Picture 8" descr="מחאה חברתית בתל אבי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2" y="4526801"/>
            <a:ext cx="2985058" cy="22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85372" y="6576422"/>
            <a:ext cx="108235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מירב </a:t>
            </a:r>
            <a:r>
              <a:rPr lang="he-IL" sz="1200" dirty="0" err="1"/>
              <a:t>מוסייב</a:t>
            </a:r>
            <a:endParaRPr lang="he-IL" sz="1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בין תיאוריה למציאות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613" y="2133600"/>
            <a:ext cx="94488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e-IL" sz="2000" b="1" dirty="0"/>
              <a:t>ברכט הותיר אחריו מסורת תיאטרונית מפוארת בה אנו משתמשים עד היום.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e-IL" sz="2000" b="1" dirty="0"/>
              <a:t>הניכור אותו ביקש לא תמיד פורש נכון.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e-IL" sz="2000" b="1" dirty="0"/>
              <a:t>הקהל המחפש להישאב לאשליה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e-IL" sz="2000" b="1" dirty="0"/>
              <a:t>הצופה מתחבר למקומות האנושיים ולא נישאר מנותק מהחוויות שעוברות הדמויות.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e-IL" sz="2000" b="1" dirty="0"/>
              <a:t>ברכט מוביל במודע לשיאים רגשיים ושם קוטע אשליה.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e-IL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93857" y="1550484"/>
            <a:ext cx="186812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000" b="1" dirty="0"/>
              <a:t>חשוב לומר!</a:t>
            </a:r>
          </a:p>
        </p:txBody>
      </p:sp>
    </p:spTree>
    <p:extLst>
      <p:ext uri="{BB962C8B-B14F-4D97-AF65-F5344CB8AC3E}">
        <p14:creationId xmlns:p14="http://schemas.microsoft.com/office/powerpoint/2010/main" val="2008456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משימת סיכום</a:t>
            </a:r>
          </a:p>
        </p:txBody>
      </p:sp>
      <p:sp>
        <p:nvSpPr>
          <p:cNvPr id="4" name="מלבן מעוגל 3"/>
          <p:cNvSpPr/>
          <p:nvPr/>
        </p:nvSpPr>
        <p:spPr>
          <a:xfrm>
            <a:off x="1276350" y="3486680"/>
            <a:ext cx="7677150" cy="1095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143000" y="1590675"/>
            <a:ext cx="80581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Tx/>
              <a:buChar char="-"/>
            </a:pPr>
            <a:r>
              <a:rPr lang="he-IL" sz="2800" b="1" dirty="0"/>
              <a:t>נסו לחשוב על מחזה שלמדתם/ן או הצגה שצפיתם/ן בה.</a:t>
            </a:r>
          </a:p>
          <a:p>
            <a:pPr marL="457200" indent="-457200">
              <a:buFontTx/>
              <a:buChar char="-"/>
            </a:pPr>
            <a:r>
              <a:rPr lang="he-IL" sz="2800" b="1" dirty="0"/>
              <a:t>האם תצליחו לאתר אמצעים אפיים? 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1345175" y="3656287"/>
            <a:ext cx="7324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 err="1"/>
              <a:t>זיכרו</a:t>
            </a:r>
            <a:r>
              <a:rPr lang="he-IL" sz="2000" b="1" dirty="0"/>
              <a:t>- במחזה יש לחפש אמצעים דרמטיים</a:t>
            </a:r>
          </a:p>
          <a:p>
            <a:r>
              <a:rPr lang="he-IL" sz="2000" b="1" dirty="0"/>
              <a:t>ובהצגה (או בהוראות במה) יש לחפש אמצעים בימתיים!</a:t>
            </a:r>
          </a:p>
        </p:txBody>
      </p:sp>
    </p:spTree>
    <p:extLst>
      <p:ext uri="{BB962C8B-B14F-4D97-AF65-F5344CB8AC3E}">
        <p14:creationId xmlns:p14="http://schemas.microsoft.com/office/powerpoint/2010/main" val="1494871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רקע לתיאטרון האפי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696248" y="882150"/>
            <a:ext cx="8072546" cy="540070"/>
          </a:xfrm>
        </p:spPr>
        <p:txBody>
          <a:bodyPr/>
          <a:lstStyle/>
          <a:p>
            <a:r>
              <a:rPr lang="he-IL" dirty="0"/>
              <a:t>תיאטרון פוליטי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371600"/>
            <a:ext cx="7761461" cy="45069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שני ניגודים – פוליטיקה ותיאטרון </a:t>
            </a:r>
          </a:p>
          <a:p>
            <a:pPr>
              <a:lnSpc>
                <a:spcPct val="150000"/>
              </a:lnSpc>
            </a:pPr>
            <a:r>
              <a:rPr lang="he-IL" dirty="0"/>
              <a:t>מסתבר שהפוליטיקה נטועה עמוק בתיאטרון לאורך כל ההיסטוריה ויש דוגמאות למכביר מימי יוון העתיקה דרך שייקספיר וכמובן  שעד לימינו אנו.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9" y="4081607"/>
            <a:ext cx="3886200" cy="2352675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4400551" y="4730821"/>
            <a:ext cx="3390900" cy="17034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(1968) מלכת האמבטיה מאת חנוך לוין- </a:t>
            </a:r>
          </a:p>
          <a:p>
            <a:pPr algn="ctr"/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מחאה פוליטית  נגד התנהלות מדינית על במת התיאטרון- </a:t>
            </a:r>
          </a:p>
          <a:p>
            <a:pPr algn="ctr"/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ההצגה עלתה רק 10 פעמים עד שהורדה לקול מחאת הצופים.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latin typeface="+mj-lt"/>
              </a:rPr>
              <a:t>הדיאלקטיקה והיווצרות הסגנון האפי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1640537" y="1362363"/>
            <a:ext cx="2194391" cy="902857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Varela Round" panose="00000500000000000000" pitchFamily="2" charset="-79"/>
              </a:rPr>
              <a:t>ריאליזם – אשליית מציאות</a:t>
            </a:r>
          </a:p>
        </p:txBody>
      </p:sp>
      <p:sp>
        <p:nvSpPr>
          <p:cNvPr id="7" name="תרשים זרימה: מסיים 6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1581161" y="2837459"/>
            <a:ext cx="2253767" cy="872837"/>
          </a:xfrm>
          <a:prstGeom prst="flowChartTerminator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ea typeface="Tahoma" panose="020B0604030504040204" pitchFamily="34" charset="0"/>
                <a:cs typeface="Varela Round" panose="00000500000000000000" pitchFamily="2" charset="-79"/>
              </a:rPr>
              <a:t>שלילת האשליה- ניכור </a:t>
            </a: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02B4C19A-0960-42C3-81EB-B50DA60CC75B}"/>
              </a:ext>
            </a:extLst>
          </p:cNvPr>
          <p:cNvSpPr/>
          <p:nvPr/>
        </p:nvSpPr>
        <p:spPr>
          <a:xfrm>
            <a:off x="2534579" y="3646855"/>
            <a:ext cx="346930" cy="746060"/>
          </a:xfrm>
          <a:prstGeom prst="downArrow">
            <a:avLst>
              <a:gd name="adj1" fmla="val 50000"/>
              <a:gd name="adj2" fmla="val 80000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  <a:cs typeface="Varela Round" panose="00000500000000000000" pitchFamily="2" charset="-79"/>
            </a:endParaRPr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B57F5EA7-740D-47A0-B4D2-2B70E65A3626}"/>
              </a:ext>
            </a:extLst>
          </p:cNvPr>
          <p:cNvSpPr/>
          <p:nvPr/>
        </p:nvSpPr>
        <p:spPr>
          <a:xfrm>
            <a:off x="2577650" y="2188604"/>
            <a:ext cx="320163" cy="64885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  <a:cs typeface="Varela Round" panose="00000500000000000000" pitchFamily="2" charset="-79"/>
            </a:endParaRPr>
          </a:p>
        </p:txBody>
      </p:sp>
      <p:sp>
        <p:nvSpPr>
          <p:cNvPr id="28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8372764" y="1333610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+mj-lt"/>
                <a:cs typeface="Varela Round" panose="00000500000000000000" pitchFamily="2" charset="-79"/>
              </a:rPr>
              <a:t>כוח </a:t>
            </a:r>
          </a:p>
        </p:txBody>
      </p:sp>
      <p:sp>
        <p:nvSpPr>
          <p:cNvPr id="29" name="חץ: למטה 28">
            <a:extLst>
              <a:ext uri="{FF2B5EF4-FFF2-40B4-BE49-F238E27FC236}">
                <a16:creationId xmlns:a16="http://schemas.microsoft.com/office/drawing/2014/main" id="{E9B092A6-0BEB-4E63-8F4D-94FE2C0B1D68}"/>
              </a:ext>
            </a:extLst>
          </p:cNvPr>
          <p:cNvSpPr/>
          <p:nvPr/>
        </p:nvSpPr>
        <p:spPr>
          <a:xfrm>
            <a:off x="8372763" y="2694708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2B4BC"/>
                </a:solidFill>
                <a:latin typeface="+mj-lt"/>
                <a:cs typeface="Varela Round" panose="00000500000000000000" pitchFamily="2" charset="-79"/>
              </a:rPr>
              <a:t>כוח המנוגד לו</a:t>
            </a:r>
          </a:p>
        </p:txBody>
      </p:sp>
      <p:sp>
        <p:nvSpPr>
          <p:cNvPr id="30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8372762" y="402705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+mj-lt"/>
                <a:ea typeface="Tahoma" panose="020B0604030504040204" pitchFamily="34" charset="0"/>
                <a:cs typeface="Varela Round" panose="00000500000000000000" pitchFamily="2" charset="-79"/>
              </a:rPr>
              <a:t>היווצרות כוח חדש המכיל את קודמו</a:t>
            </a:r>
          </a:p>
        </p:txBody>
      </p:sp>
      <p:sp>
        <p:nvSpPr>
          <p:cNvPr id="34" name="תרשים זרימה: מסיים 33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780358" y="4385102"/>
            <a:ext cx="4202302" cy="1376601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+mj-lt"/>
                <a:cs typeface="Varela Round" panose="00000500000000000000" pitchFamily="2" charset="-79"/>
              </a:rPr>
              <a:t>התיאטרון האפי- משתמש במדיום התיאטרוני שהוא במהותו אשליה כדי ליצור את הניכור</a:t>
            </a:r>
          </a:p>
        </p:txBody>
      </p:sp>
      <p:sp>
        <p:nvSpPr>
          <p:cNvPr id="15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5642763" y="134818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+mj-lt"/>
                <a:cs typeface="Varela Round" panose="00000500000000000000" pitchFamily="2" charset="-79"/>
              </a:rPr>
              <a:t>תזה </a:t>
            </a:r>
          </a:p>
        </p:txBody>
      </p:sp>
      <p:sp>
        <p:nvSpPr>
          <p:cNvPr id="16" name="חץ: למטה 28">
            <a:extLst>
              <a:ext uri="{FF2B5EF4-FFF2-40B4-BE49-F238E27FC236}">
                <a16:creationId xmlns:a16="http://schemas.microsoft.com/office/drawing/2014/main" id="{E9B092A6-0BEB-4E63-8F4D-94FE2C0B1D68}"/>
              </a:ext>
            </a:extLst>
          </p:cNvPr>
          <p:cNvSpPr/>
          <p:nvPr/>
        </p:nvSpPr>
        <p:spPr>
          <a:xfrm>
            <a:off x="5642762" y="2694708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2B4BC"/>
                </a:solidFill>
                <a:latin typeface="+mj-lt"/>
                <a:cs typeface="Varela Round" panose="00000500000000000000" pitchFamily="2" charset="-79"/>
              </a:rPr>
              <a:t>אנטיתזה</a:t>
            </a:r>
          </a:p>
        </p:txBody>
      </p:sp>
      <p:sp>
        <p:nvSpPr>
          <p:cNvPr id="18" name="חץ: למטה 28">
            <a:extLst>
              <a:ext uri="{FF2B5EF4-FFF2-40B4-BE49-F238E27FC236}">
                <a16:creationId xmlns:a16="http://schemas.microsoft.com/office/drawing/2014/main" id="{E9B092A6-0BEB-4E63-8F4D-94FE2C0B1D68}"/>
              </a:ext>
            </a:extLst>
          </p:cNvPr>
          <p:cNvSpPr/>
          <p:nvPr/>
        </p:nvSpPr>
        <p:spPr>
          <a:xfrm>
            <a:off x="5642763" y="400627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+mj-lt"/>
                <a:cs typeface="Varela Round" panose="00000500000000000000" pitchFamily="2" charset="-79"/>
              </a:rPr>
              <a:t>סינתזה</a:t>
            </a:r>
          </a:p>
        </p:txBody>
      </p:sp>
    </p:spTree>
    <p:extLst>
      <p:ext uri="{BB962C8B-B14F-4D97-AF65-F5344CB8AC3E}">
        <p14:creationId xmlns:p14="http://schemas.microsoft.com/office/powerpoint/2010/main" val="171873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965A4E4-13AB-4AF7-9DEF-064EA4E41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הדיאלקטיקה המטריאליסטית</a:t>
            </a:r>
          </a:p>
        </p:txBody>
      </p:sp>
      <p:pic>
        <p:nvPicPr>
          <p:cNvPr id="10" name="מציין מיקום של תמונה 9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8" b="13868"/>
          <a:stretch>
            <a:fillRect/>
          </a:stretch>
        </p:blipFill>
        <p:spPr>
          <a:xfrm>
            <a:off x="962202" y="2658147"/>
            <a:ext cx="5395912" cy="1958975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9" y="1639260"/>
            <a:ext cx="6854665" cy="1091882"/>
          </a:xfrm>
          <a:prstGeom prst="rect">
            <a:avLst/>
          </a:prstGeom>
        </p:spPr>
      </p:pic>
      <p:pic>
        <p:nvPicPr>
          <p:cNvPr id="3076" name="Picture 4" descr="169 שנים למניפסט: קרל מרקס בראי הזמן - זווית אחר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3" y="991788"/>
            <a:ext cx="3385180" cy="32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49069" y="4348356"/>
            <a:ext cx="32657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קרל מרקס 1818-1883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956" y="3897069"/>
            <a:ext cx="1352939" cy="369332"/>
          </a:xfrm>
          <a:prstGeom prst="rect">
            <a:avLst/>
          </a:prstGeom>
          <a:solidFill>
            <a:srgbClr val="0BDBD6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האדם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699" y="3897069"/>
            <a:ext cx="127829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החומר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769" y="4819356"/>
            <a:ext cx="55330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הקפיטליזם הוא אמנם שוק חופשי </a:t>
            </a:r>
          </a:p>
          <a:p>
            <a:r>
              <a:rPr lang="he-IL" b="1" dirty="0"/>
              <a:t>אבל הוא מחליף את ערך האדם בערך החומרי- אדם שווה יותר אם יש לו יותר! </a:t>
            </a:r>
          </a:p>
        </p:txBody>
      </p:sp>
    </p:spTree>
    <p:extLst>
      <p:ext uri="{BB962C8B-B14F-4D97-AF65-F5344CB8AC3E}">
        <p14:creationId xmlns:p14="http://schemas.microsoft.com/office/powerpoint/2010/main" val="393282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B78F9A-FE2C-4302-8A5B-C853065E46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259359"/>
            <a:ext cx="9027472" cy="1120804"/>
          </a:xfrm>
        </p:spPr>
        <p:txBody>
          <a:bodyPr/>
          <a:lstStyle/>
          <a:p>
            <a:r>
              <a:rPr lang="he-IL" b="1" dirty="0"/>
              <a:t>מתוך "</a:t>
            </a:r>
            <a:r>
              <a:rPr lang="he-IL" b="1" dirty="0" err="1"/>
              <a:t>אמא</a:t>
            </a:r>
            <a:r>
              <a:rPr lang="he-IL" b="1" dirty="0"/>
              <a:t> </a:t>
            </a:r>
            <a:r>
              <a:rPr lang="he-IL" b="1" dirty="0" err="1"/>
              <a:t>קוראז</a:t>
            </a:r>
            <a:r>
              <a:rPr lang="he-IL" b="1" dirty="0"/>
              <a:t>" מאת ברכט</a:t>
            </a:r>
          </a:p>
          <a:p>
            <a:r>
              <a:rPr lang="he-IL" dirty="0"/>
              <a:t> הלנה </a:t>
            </a:r>
            <a:r>
              <a:rPr lang="he-IL" dirty="0" err="1"/>
              <a:t>וייגל</a:t>
            </a:r>
            <a:r>
              <a:rPr lang="he-IL" dirty="0"/>
              <a:t> בתפקיד </a:t>
            </a:r>
            <a:r>
              <a:rPr lang="he-IL" dirty="0" err="1"/>
              <a:t>קוראז</a:t>
            </a:r>
            <a:r>
              <a:rPr lang="he-IL" dirty="0"/>
              <a:t>' – ארכיון ברכט.</a:t>
            </a:r>
          </a:p>
        </p:txBody>
      </p:sp>
      <p:sp>
        <p:nvSpPr>
          <p:cNvPr id="5" name="מלבן 4"/>
          <p:cNvSpPr/>
          <p:nvPr/>
        </p:nvSpPr>
        <p:spPr>
          <a:xfrm>
            <a:off x="3048000" y="2551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38653" y="1453376"/>
            <a:ext cx="458133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- ברכט מדגים לנו למה נדרש האדם ברגעים קריטיים.</a:t>
            </a:r>
          </a:p>
          <a:p>
            <a:r>
              <a:rPr lang="he-IL" sz="2800" b="1" dirty="0"/>
              <a:t>האם החומר גבר על תכונות אנושיות ועל ערך חיי האדם? </a:t>
            </a:r>
          </a:p>
          <a:p>
            <a:r>
              <a:rPr lang="he-IL" sz="2800" b="1" dirty="0"/>
              <a:t>- איך הצורך לשרוד גבר על האינסטינקט של האם  להגן על בנה?</a:t>
            </a:r>
          </a:p>
        </p:txBody>
      </p:sp>
      <p:pic>
        <p:nvPicPr>
          <p:cNvPr id="2052" name="Picture 4" descr="Brecht.ht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71" y="1453376"/>
            <a:ext cx="4520080" cy="33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4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4"/>
          </p:nvPr>
        </p:nvSpPr>
        <p:spPr>
          <a:xfrm>
            <a:off x="541704" y="-154191"/>
            <a:ext cx="8074879" cy="1084227"/>
          </a:xfrm>
        </p:spPr>
        <p:txBody>
          <a:bodyPr/>
          <a:lstStyle/>
          <a:p>
            <a:r>
              <a:rPr lang="he-IL" sz="1800" dirty="0" err="1"/>
              <a:t>אמא</a:t>
            </a:r>
            <a:r>
              <a:rPr lang="he-IL" sz="1800" dirty="0"/>
              <a:t> </a:t>
            </a:r>
            <a:r>
              <a:rPr lang="he-IL" sz="1800" dirty="0" err="1"/>
              <a:t>קוראז</a:t>
            </a:r>
            <a:r>
              <a:rPr lang="he-IL" sz="1800" dirty="0"/>
              <a:t>' –הקאמרי 2002, בימוי עמרי ניצן </a:t>
            </a:r>
          </a:p>
          <a:p>
            <a:r>
              <a:rPr lang="he-IL" sz="1800" dirty="0"/>
              <a:t>(סצנה א)</a:t>
            </a:r>
            <a:r>
              <a:rPr lang="he-IL" sz="1800" dirty="0" err="1"/>
              <a:t>קוראז</a:t>
            </a:r>
            <a:r>
              <a:rPr lang="he-IL" sz="1800" dirty="0"/>
              <a:t>' מסתירה את היותה אם החייל המוכה.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85706BE-DD2E-4BAC-BE79-83EAC519CB65}"/>
              </a:ext>
            </a:extLst>
          </p:cNvPr>
          <p:cNvSpPr/>
          <p:nvPr/>
        </p:nvSpPr>
        <p:spPr>
          <a:xfrm>
            <a:off x="0" y="5414963"/>
            <a:ext cx="9158288" cy="14430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מדיה מקוונת 4" title="ￗﾐￗﾙￗﾞￗﾐ  ￗﾧￗﾕￗﾨￗﾐￗﾖ' - ￗﾞￗﾐￗﾪ ￗﾑ. ￗﾑￗﾨￗﾛￗﾘ  - ￗﾞￗﾢￗﾨￗﾛￗﾔ ￗﾨￗﾐￗﾩￗﾕￗﾠￗﾔ (ￗﾑￗﾙￗﾞￗﾕￗﾙ: ￗﾢￗﾞￗﾨￗﾙ ￗﾠￗﾙￗﾦￗﾟ 2002) ￗﾔￗﾧￗﾐￗﾞￗﾨￗﾙ">
            <a:hlinkClick r:id="" action="ppaction://media"/>
            <a:extLst>
              <a:ext uri="{FF2B5EF4-FFF2-40B4-BE49-F238E27FC236}">
                <a16:creationId xmlns:a16="http://schemas.microsoft.com/office/drawing/2014/main" id="{8831607C-A689-42A7-A6CA-2DE2656AC6C3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1363" y="827185"/>
            <a:ext cx="7919218" cy="59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14343</TotalTime>
  <Words>1625</Words>
  <Application>Microsoft Office PowerPoint</Application>
  <PresentationFormat>Widescreen</PresentationFormat>
  <Paragraphs>314</Paragraphs>
  <Slides>42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Aharoni</vt:lpstr>
      <vt:lpstr>Arial</vt:lpstr>
      <vt:lpstr>Calibri</vt:lpstr>
      <vt:lpstr>Varela Round</vt:lpstr>
      <vt:lpstr>ערכת נושא Office</vt:lpstr>
      <vt:lpstr>מערכת שידורים לאומית</vt:lpstr>
      <vt:lpstr>מבוא לתיאטרון האפי (חלק א')</vt:lpstr>
      <vt:lpstr>מה נלמד היום </vt:lpstr>
      <vt:lpstr>PowerPoint Presentation</vt:lpstr>
      <vt:lpstr>רקע לתיאטרון האפי</vt:lpstr>
      <vt:lpstr>הדיאלקטיקה והיווצרות הסגנון האפי</vt:lpstr>
      <vt:lpstr>הדיאלקטיקה המטריאליסטית</vt:lpstr>
      <vt:lpstr>PowerPoint Presentation</vt:lpstr>
      <vt:lpstr>PowerPoint Presentation</vt:lpstr>
      <vt:lpstr>PowerPoint Presentation</vt:lpstr>
      <vt:lpstr>המניפסט הקומוניסטי- 1848 </vt:lpstr>
      <vt:lpstr>הקפיטליזם</vt:lpstr>
      <vt:lpstr>עיקרי המרקסיזם</vt:lpstr>
      <vt:lpstr>חזרה לתיאטרון האפי</vt:lpstr>
      <vt:lpstr>ראשית התיאטרון האפי</vt:lpstr>
      <vt:lpstr>ברטולד ברכט -1898-1956</vt:lpstr>
      <vt:lpstr>סיכום המבוא לתיאטרון האפי</vt:lpstr>
      <vt:lpstr>משימה לסיכום</vt:lpstr>
      <vt:lpstr>התיאטרון האפי (חלק ב') אמצעים אפיים</vt:lpstr>
      <vt:lpstr>מה נלמד היום </vt:lpstr>
      <vt:lpstr>חזרה קצרה</vt:lpstr>
      <vt:lpstr>האורגנון הקטן</vt:lpstr>
      <vt:lpstr>מושגים בתיאטרון האפי: </vt:lpstr>
      <vt:lpstr>אפי/אפוס/אפיקה</vt:lpstr>
      <vt:lpstr>היסטוריפיקציה</vt:lpstr>
      <vt:lpstr>פרגמנטציה/קיטוע</vt:lpstr>
      <vt:lpstr>הפרגמנט המפורסם </vt:lpstr>
      <vt:lpstr>ניכור</vt:lpstr>
      <vt:lpstr>אפקט הניכור</vt:lpstr>
      <vt:lpstr>אמצעים תיאטרוניים</vt:lpstr>
      <vt:lpstr>הניכור ברכיבים הדרמטיים  בתיאטרון האפי</vt:lpstr>
      <vt:lpstr>PowerPoint Presentation</vt:lpstr>
      <vt:lpstr>הדמויות בתיאטרון האפי</vt:lpstr>
      <vt:lpstr>נושאים חברתיים</vt:lpstr>
      <vt:lpstr>קונפליקטים עיקריים </vt:lpstr>
      <vt:lpstr>ניכור באמצעים בימתיים</vt:lpstr>
      <vt:lpstr>חשיפת רכיבי הבמה</vt:lpstr>
      <vt:lpstr>השירים והמוזיקה בתיאטרון האפי </vt:lpstr>
      <vt:lpstr>השחקן והדמות</vt:lpstr>
      <vt:lpstr>בין תיאוריה למציאות </vt:lpstr>
      <vt:lpstr>משימת 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155</cp:revision>
  <dcterms:created xsi:type="dcterms:W3CDTF">2020-03-15T19:13:03Z</dcterms:created>
  <dcterms:modified xsi:type="dcterms:W3CDTF">2020-05-05T18:01:39Z</dcterms:modified>
</cp:coreProperties>
</file>