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674" r:id="rId2"/>
  </p:sldMasterIdLst>
  <p:notesMasterIdLst>
    <p:notesMasterId r:id="rId22"/>
  </p:notesMasterIdLst>
  <p:sldIdLst>
    <p:sldId id="259" r:id="rId3"/>
    <p:sldId id="276" r:id="rId4"/>
    <p:sldId id="279" r:id="rId5"/>
    <p:sldId id="280" r:id="rId6"/>
    <p:sldId id="285" r:id="rId7"/>
    <p:sldId id="286" r:id="rId8"/>
    <p:sldId id="281" r:id="rId9"/>
    <p:sldId id="282" r:id="rId10"/>
    <p:sldId id="287" r:id="rId11"/>
    <p:sldId id="283" r:id="rId12"/>
    <p:sldId id="284" r:id="rId13"/>
    <p:sldId id="288" r:id="rId14"/>
    <p:sldId id="289" r:id="rId15"/>
    <p:sldId id="293" r:id="rId16"/>
    <p:sldId id="290" r:id="rId17"/>
    <p:sldId id="291" r:id="rId18"/>
    <p:sldId id="294" r:id="rId19"/>
    <p:sldId id="292" r:id="rId20"/>
    <p:sldId id="278" r:id="rId21"/>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0" d="100"/>
          <a:sy n="70" d="100"/>
        </p:scale>
        <p:origin x="1066" y="58"/>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A7C5628C-EFBE-426E-BE5F-8DF53F6FE070}" type="datetimeFigureOut">
              <a:rPr lang="he-IL" smtClean="0"/>
              <a:t>י'/ניסן/תש"ף</a:t>
            </a:fld>
            <a:endParaRPr lang="he-IL"/>
          </a:p>
        </p:txBody>
      </p:sp>
      <p:sp>
        <p:nvSpPr>
          <p:cNvPr id="4" name="מציין מיקום של תמונת שקופית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CE0EB575-19E1-4B9C-B4E2-58EED86EEBEC}" type="slidenum">
              <a:rPr lang="he-IL" smtClean="0"/>
              <a:t>‹#›</a:t>
            </a:fld>
            <a:endParaRPr lang="he-IL"/>
          </a:p>
        </p:txBody>
      </p:sp>
    </p:spTree>
    <p:extLst>
      <p:ext uri="{BB962C8B-B14F-4D97-AF65-F5344CB8AC3E}">
        <p14:creationId xmlns:p14="http://schemas.microsoft.com/office/powerpoint/2010/main" val="29022708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youtube.com/watch?v=5iBEBWhz4iI"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youtube.com/watch?v=d5Y70ux94PY"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solidFill>
                  <a:srgbClr val="7030A0"/>
                </a:solidFill>
                <a:latin typeface="Arial" pitchFamily="34" charset="0"/>
                <a:cs typeface="Arial" pitchFamily="34" charset="0"/>
                <a:hlinkClick r:id="rId3"/>
              </a:rPr>
              <a:t>https://www.youtube.com/watch?v=5iBEBWhz4iI</a:t>
            </a:r>
            <a:endParaRPr lang="ar-JO" sz="1200" b="1" dirty="0">
              <a:solidFill>
                <a:srgbClr val="7030A0"/>
              </a:solidFill>
              <a:latin typeface="Arial" pitchFamily="34" charset="0"/>
              <a:cs typeface="+mn-cs"/>
            </a:endParaRPr>
          </a:p>
          <a:p>
            <a:endParaRPr lang="ar-JO" sz="1200" b="1" dirty="0">
              <a:solidFill>
                <a:srgbClr val="7030A0"/>
              </a:solidFill>
              <a:latin typeface="Arial" pitchFamily="34" charset="0"/>
              <a:cs typeface="+mn-cs"/>
            </a:endParaRPr>
          </a:p>
          <a:p>
            <a:r>
              <a:rPr lang="ar-JO" sz="1200" b="1" dirty="0">
                <a:solidFill>
                  <a:srgbClr val="7030A0"/>
                </a:solidFill>
                <a:latin typeface="Arial" pitchFamily="34" charset="0"/>
                <a:cs typeface="+mn-cs"/>
              </a:rPr>
              <a:t>(4:37)</a:t>
            </a:r>
          </a:p>
          <a:p>
            <a:endParaRPr lang="ar-JO" sz="1200" b="1" dirty="0">
              <a:solidFill>
                <a:srgbClr val="7030A0"/>
              </a:solidFill>
              <a:latin typeface="Arial" pitchFamily="34" charset="0"/>
              <a:cs typeface="+mn-cs"/>
            </a:endParaRPr>
          </a:p>
          <a:p>
            <a:endParaRPr lang="ar-JO" sz="1200" b="1" dirty="0">
              <a:solidFill>
                <a:srgbClr val="7030A0"/>
              </a:solidFill>
              <a:latin typeface="Arial" pitchFamily="34" charset="0"/>
              <a:cs typeface="+mn-cs"/>
            </a:endParaRPr>
          </a:p>
          <a:p>
            <a:endParaRPr lang="en-US" dirty="0"/>
          </a:p>
        </p:txBody>
      </p:sp>
      <p:sp>
        <p:nvSpPr>
          <p:cNvPr id="4" name="Slide Number Placeholder 3"/>
          <p:cNvSpPr>
            <a:spLocks noGrp="1"/>
          </p:cNvSpPr>
          <p:nvPr>
            <p:ph type="sldNum" sz="quarter" idx="5"/>
          </p:nvPr>
        </p:nvSpPr>
        <p:spPr/>
        <p:txBody>
          <a:bodyPr/>
          <a:lstStyle/>
          <a:p>
            <a:fld id="{CE0EB575-19E1-4B9C-B4E2-58EED86EEBEC}" type="slidenum">
              <a:rPr lang="he-IL" smtClean="0"/>
              <a:t>13</a:t>
            </a:fld>
            <a:endParaRPr lang="he-IL"/>
          </a:p>
        </p:txBody>
      </p:sp>
    </p:spTree>
    <p:extLst>
      <p:ext uri="{BB962C8B-B14F-4D97-AF65-F5344CB8AC3E}">
        <p14:creationId xmlns:p14="http://schemas.microsoft.com/office/powerpoint/2010/main" val="26565004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0EB575-19E1-4B9C-B4E2-58EED86EEBEC}" type="slidenum">
              <a:rPr lang="he-IL" smtClean="0"/>
              <a:t>14</a:t>
            </a:fld>
            <a:endParaRPr lang="he-IL"/>
          </a:p>
        </p:txBody>
      </p:sp>
    </p:spTree>
    <p:extLst>
      <p:ext uri="{BB962C8B-B14F-4D97-AF65-F5344CB8AC3E}">
        <p14:creationId xmlns:p14="http://schemas.microsoft.com/office/powerpoint/2010/main" val="17552387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15000"/>
              </a:lnSpc>
              <a:buNone/>
            </a:pPr>
            <a:r>
              <a:rPr lang="en-US" b="1" dirty="0">
                <a:solidFill>
                  <a:srgbClr val="7030A0"/>
                </a:solidFill>
                <a:latin typeface="Arial" pitchFamily="34" charset="0"/>
                <a:ea typeface="Calibri"/>
                <a:cs typeface="Arial" pitchFamily="34" charset="0"/>
                <a:hlinkClick r:id="rId3"/>
              </a:rPr>
              <a:t>https://www.youtube.com/watch?v=d5Y70ux94PY</a:t>
            </a:r>
            <a:endParaRPr lang="he-IL" b="1" dirty="0">
              <a:solidFill>
                <a:srgbClr val="7030A0"/>
              </a:solidFill>
              <a:latin typeface="Arial" pitchFamily="34" charset="0"/>
              <a:ea typeface="Calibri"/>
              <a:cs typeface="+mn-cs"/>
            </a:endParaRPr>
          </a:p>
          <a:p>
            <a:pPr marL="0" indent="0">
              <a:lnSpc>
                <a:spcPct val="115000"/>
              </a:lnSpc>
              <a:buNone/>
            </a:pPr>
            <a:endParaRPr lang="he-IL" b="1" dirty="0">
              <a:solidFill>
                <a:srgbClr val="7030A0"/>
              </a:solidFill>
              <a:latin typeface="Arial" pitchFamily="34" charset="0"/>
              <a:ea typeface="Calibri"/>
              <a:cs typeface="+mn-cs"/>
            </a:endParaRPr>
          </a:p>
          <a:p>
            <a:pPr marL="0" indent="0">
              <a:lnSpc>
                <a:spcPct val="115000"/>
              </a:lnSpc>
              <a:buNone/>
            </a:pPr>
            <a:r>
              <a:rPr lang="he-IL" b="1" dirty="0">
                <a:solidFill>
                  <a:srgbClr val="7030A0"/>
                </a:solidFill>
                <a:latin typeface="Arial" pitchFamily="34" charset="0"/>
                <a:ea typeface="Calibri"/>
                <a:cs typeface="+mn-cs"/>
              </a:rPr>
              <a:t>(2:5)</a:t>
            </a:r>
            <a:endParaRPr lang="en-US" b="1" dirty="0">
              <a:solidFill>
                <a:srgbClr val="7030A0"/>
              </a:solidFill>
              <a:latin typeface="Arial" pitchFamily="34" charset="0"/>
              <a:ea typeface="Calibri"/>
              <a:cs typeface="Arial" pitchFamily="34" charset="0"/>
            </a:endParaRPr>
          </a:p>
          <a:p>
            <a:endParaRPr lang="he-IL" b="1" dirty="0">
              <a:solidFill>
                <a:srgbClr val="7030A0"/>
              </a:solidFill>
              <a:latin typeface="Arial" pitchFamily="34" charset="0"/>
              <a:cs typeface="+mn-cs"/>
            </a:endParaRPr>
          </a:p>
          <a:p>
            <a:endParaRPr lang="en-US" dirty="0"/>
          </a:p>
        </p:txBody>
      </p:sp>
      <p:sp>
        <p:nvSpPr>
          <p:cNvPr id="4" name="Slide Number Placeholder 3"/>
          <p:cNvSpPr>
            <a:spLocks noGrp="1"/>
          </p:cNvSpPr>
          <p:nvPr>
            <p:ph type="sldNum" sz="quarter" idx="5"/>
          </p:nvPr>
        </p:nvSpPr>
        <p:spPr/>
        <p:txBody>
          <a:bodyPr/>
          <a:lstStyle/>
          <a:p>
            <a:fld id="{CE0EB575-19E1-4B9C-B4E2-58EED86EEBEC}" type="slidenum">
              <a:rPr lang="he-IL" smtClean="0"/>
              <a:t>18</a:t>
            </a:fld>
            <a:endParaRPr lang="he-IL"/>
          </a:p>
        </p:txBody>
      </p:sp>
    </p:spTree>
    <p:extLst>
      <p:ext uri="{BB962C8B-B14F-4D97-AF65-F5344CB8AC3E}">
        <p14:creationId xmlns:p14="http://schemas.microsoft.com/office/powerpoint/2010/main" val="7541635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Title 1"/>
          <p:cNvSpPr>
            <a:spLocks noGrp="1"/>
          </p:cNvSpPr>
          <p:nvPr>
            <p:ph type="ctrTitle"/>
          </p:nvPr>
        </p:nvSpPr>
        <p:spPr>
          <a:xfrm>
            <a:off x="914400" y="609601"/>
            <a:ext cx="10363200" cy="4267200"/>
          </a:xfrm>
        </p:spPr>
        <p:txBody>
          <a:bodyPr anchor="b">
            <a:noAutofit/>
          </a:bodyPr>
          <a:lstStyle>
            <a:lvl1pPr>
              <a:lnSpc>
                <a:spcPct val="100000"/>
              </a:lnSpc>
              <a:defRPr sz="8000"/>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1828800" y="4953000"/>
            <a:ext cx="85344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a:t>לחץ כדי לערוך סגנון כותרת משנה של תבנית בסיס</a:t>
            </a:r>
            <a:endParaRPr lang="en-US" dirty="0"/>
          </a:p>
        </p:txBody>
      </p:sp>
      <p:sp>
        <p:nvSpPr>
          <p:cNvPr id="7" name="Date Placeholder 6"/>
          <p:cNvSpPr>
            <a:spLocks noGrp="1"/>
          </p:cNvSpPr>
          <p:nvPr>
            <p:ph type="dt" sz="half" idx="10"/>
          </p:nvPr>
        </p:nvSpPr>
        <p:spPr/>
        <p:txBody>
          <a:bodyPr/>
          <a:lstStyle/>
          <a:p>
            <a:fld id="{AA218FF1-865D-44B0-9A03-A07F37F401F8}" type="datetimeFigureOut">
              <a:rPr lang="he-IL" smtClean="0">
                <a:solidFill>
                  <a:prstClr val="black">
                    <a:lumMod val="65000"/>
                    <a:lumOff val="35000"/>
                  </a:prstClr>
                </a:solidFill>
              </a:rPr>
              <a:pPr/>
              <a:t>י'/ניסן/תש"ף</a:t>
            </a:fld>
            <a:endParaRPr lang="he-IL">
              <a:solidFill>
                <a:prstClr val="black">
                  <a:lumMod val="65000"/>
                  <a:lumOff val="35000"/>
                </a:prstClr>
              </a:solidFill>
            </a:endParaRPr>
          </a:p>
        </p:txBody>
      </p:sp>
      <p:sp>
        <p:nvSpPr>
          <p:cNvPr id="8" name="Slide Number Placeholder 7"/>
          <p:cNvSpPr>
            <a:spLocks noGrp="1"/>
          </p:cNvSpPr>
          <p:nvPr>
            <p:ph type="sldNum" sz="quarter" idx="11"/>
          </p:nvPr>
        </p:nvSpPr>
        <p:spPr/>
        <p:txBody>
          <a:bodyPr/>
          <a:lstStyle/>
          <a:p>
            <a:fld id="{B33DD679-1531-494D-8E4F-429432F86C8B}" type="slidenum">
              <a:rPr lang="he-IL" smtClean="0">
                <a:solidFill>
                  <a:prstClr val="black">
                    <a:lumMod val="65000"/>
                    <a:lumOff val="35000"/>
                  </a:prstClr>
                </a:solidFill>
              </a:rPr>
              <a:pPr/>
              <a:t>‹#›</a:t>
            </a:fld>
            <a:endParaRPr lang="he-IL">
              <a:solidFill>
                <a:prstClr val="black">
                  <a:lumMod val="65000"/>
                  <a:lumOff val="35000"/>
                </a:prstClr>
              </a:solidFill>
            </a:endParaRPr>
          </a:p>
        </p:txBody>
      </p:sp>
      <p:sp>
        <p:nvSpPr>
          <p:cNvPr id="9" name="Footer Placeholder 8"/>
          <p:cNvSpPr>
            <a:spLocks noGrp="1"/>
          </p:cNvSpPr>
          <p:nvPr>
            <p:ph type="ftr" sz="quarter" idx="12"/>
          </p:nvPr>
        </p:nvSpPr>
        <p:spPr/>
        <p:txBody>
          <a:bodyPr/>
          <a:lstStyle/>
          <a:p>
            <a:endParaRPr lang="he-IL">
              <a:solidFill>
                <a:prstClr val="black">
                  <a:lumMod val="65000"/>
                  <a:lumOff val="35000"/>
                </a:prstClr>
              </a:solidFill>
            </a:endParaRPr>
          </a:p>
        </p:txBody>
      </p:sp>
    </p:spTree>
    <p:extLst>
      <p:ext uri="{BB962C8B-B14F-4D97-AF65-F5344CB8AC3E}">
        <p14:creationId xmlns:p14="http://schemas.microsoft.com/office/powerpoint/2010/main" val="2678108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Date Placeholder 3"/>
          <p:cNvSpPr>
            <a:spLocks noGrp="1"/>
          </p:cNvSpPr>
          <p:nvPr>
            <p:ph type="dt" sz="half" idx="10"/>
          </p:nvPr>
        </p:nvSpPr>
        <p:spPr/>
        <p:txBody>
          <a:bodyPr/>
          <a:lstStyle/>
          <a:p>
            <a:fld id="{AA218FF1-865D-44B0-9A03-A07F37F401F8}" type="datetimeFigureOut">
              <a:rPr lang="he-IL" smtClean="0">
                <a:solidFill>
                  <a:prstClr val="black">
                    <a:lumMod val="65000"/>
                    <a:lumOff val="35000"/>
                  </a:prstClr>
                </a:solidFill>
              </a:rPr>
              <a:pPr/>
              <a:t>י'/ניסן/תש"ף</a:t>
            </a:fld>
            <a:endParaRPr lang="he-IL">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he-IL">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B33DD679-1531-494D-8E4F-429432F86C8B}" type="slidenum">
              <a:rPr lang="he-IL" smtClean="0">
                <a:solidFill>
                  <a:prstClr val="black">
                    <a:lumMod val="65000"/>
                    <a:lumOff val="35000"/>
                  </a:prstClr>
                </a:solidFill>
              </a:rPr>
              <a:pPr/>
              <a:t>‹#›</a:t>
            </a:fld>
            <a:endParaRPr lang="he-IL">
              <a:solidFill>
                <a:prstClr val="black">
                  <a:lumMod val="65000"/>
                  <a:lumOff val="35000"/>
                </a:prstClr>
              </a:solidFill>
            </a:endParaRPr>
          </a:p>
        </p:txBody>
      </p:sp>
    </p:spTree>
    <p:extLst>
      <p:ext uri="{BB962C8B-B14F-4D97-AF65-F5344CB8AC3E}">
        <p14:creationId xmlns:p14="http://schemas.microsoft.com/office/powerpoint/2010/main" val="41636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5"/>
            <a:ext cx="2743200" cy="5851525"/>
          </a:xfrm>
        </p:spPr>
        <p:txBody>
          <a:bodyPr vert="eaVert"/>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609600" y="274645"/>
            <a:ext cx="8026400" cy="5851525"/>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Date Placeholder 3"/>
          <p:cNvSpPr>
            <a:spLocks noGrp="1"/>
          </p:cNvSpPr>
          <p:nvPr>
            <p:ph type="dt" sz="half" idx="10"/>
          </p:nvPr>
        </p:nvSpPr>
        <p:spPr/>
        <p:txBody>
          <a:bodyPr/>
          <a:lstStyle/>
          <a:p>
            <a:fld id="{AA218FF1-865D-44B0-9A03-A07F37F401F8}" type="datetimeFigureOut">
              <a:rPr lang="he-IL" smtClean="0">
                <a:solidFill>
                  <a:prstClr val="black">
                    <a:lumMod val="65000"/>
                    <a:lumOff val="35000"/>
                  </a:prstClr>
                </a:solidFill>
              </a:rPr>
              <a:pPr/>
              <a:t>י'/ניסן/תש"ף</a:t>
            </a:fld>
            <a:endParaRPr lang="he-IL">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he-IL">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B33DD679-1531-494D-8E4F-429432F86C8B}" type="slidenum">
              <a:rPr lang="he-IL" smtClean="0">
                <a:solidFill>
                  <a:prstClr val="black">
                    <a:lumMod val="65000"/>
                    <a:lumOff val="35000"/>
                  </a:prstClr>
                </a:solidFill>
              </a:rPr>
              <a:pPr/>
              <a:t>‹#›</a:t>
            </a:fld>
            <a:endParaRPr lang="he-IL">
              <a:solidFill>
                <a:prstClr val="black">
                  <a:lumMod val="65000"/>
                  <a:lumOff val="35000"/>
                </a:prstClr>
              </a:solidFill>
            </a:endParaRPr>
          </a:p>
        </p:txBody>
      </p:sp>
    </p:spTree>
    <p:extLst>
      <p:ext uri="{BB962C8B-B14F-4D97-AF65-F5344CB8AC3E}">
        <p14:creationId xmlns:p14="http://schemas.microsoft.com/office/powerpoint/2010/main" val="12809644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שער">
    <p:spTree>
      <p:nvGrpSpPr>
        <p:cNvPr id="1" name=""/>
        <p:cNvGrpSpPr/>
        <p:nvPr/>
      </p:nvGrpSpPr>
      <p:grpSpPr>
        <a:xfrm>
          <a:off x="0" y="0"/>
          <a:ext cx="0" cy="0"/>
          <a:chOff x="0" y="0"/>
          <a:chExt cx="0" cy="0"/>
        </a:xfrm>
      </p:grpSpPr>
      <p:sp>
        <p:nvSpPr>
          <p:cNvPr id="2" name="כותרת 1"/>
          <p:cNvSpPr>
            <a:spLocks noGrp="1"/>
          </p:cNvSpPr>
          <p:nvPr>
            <p:ph type="ctrTitle"/>
          </p:nvPr>
        </p:nvSpPr>
        <p:spPr>
          <a:xfrm>
            <a:off x="0" y="2693990"/>
            <a:ext cx="12192000" cy="1470025"/>
          </a:xfrm>
        </p:spPr>
        <p:txBody>
          <a:bodyPr vert="horz" lIns="91440" tIns="45720" rIns="91440" bIns="45720" rtlCol="1" anchor="ctr">
            <a:normAutofit/>
          </a:bodyPr>
          <a:lstStyle>
            <a:lvl1pPr>
              <a:defRPr kumimoji="0" lang="he-IL" sz="6600" b="1" i="0" u="none" strike="noStrike" kern="1200" cap="none" spc="0" normalizeH="0" baseline="0" noProof="0" dirty="0" smtClean="0">
                <a:ln>
                  <a:noFill/>
                </a:ln>
                <a:solidFill>
                  <a:srgbClr val="192A72"/>
                </a:solidFill>
                <a:effectLst/>
                <a:uLnTx/>
                <a:uFillTx/>
                <a:latin typeface="Varela Round" panose="00000500000000000000" pitchFamily="2" charset="-79"/>
                <a:ea typeface="+mj-ea"/>
                <a:cs typeface="Varela Round" panose="00000500000000000000"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a:t>
            </a:r>
          </a:p>
        </p:txBody>
      </p:sp>
      <p:sp>
        <p:nvSpPr>
          <p:cNvPr id="7" name="מלבן מעוגל 6"/>
          <p:cNvSpPr/>
          <p:nvPr userDrawn="1"/>
        </p:nvSpPr>
        <p:spPr>
          <a:xfrm>
            <a:off x="-670068" y="6569428"/>
            <a:ext cx="2623960" cy="45910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9" name="מלבן מעוגל 8"/>
          <p:cNvSpPr/>
          <p:nvPr userDrawn="1"/>
        </p:nvSpPr>
        <p:spPr>
          <a:xfrm>
            <a:off x="9986481" y="-439221"/>
            <a:ext cx="4205648" cy="63186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8259471" y="6565100"/>
            <a:ext cx="4434215" cy="79653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pic>
        <p:nvPicPr>
          <p:cNvPr id="12" name="תמונה 11"/>
          <p:cNvPicPr>
            <a:picLocks noChangeAspect="1"/>
          </p:cNvPicPr>
          <p:nvPr userDrawn="1"/>
        </p:nvPicPr>
        <p:blipFill rotWithShape="1">
          <a:blip r:embed="rId2" cstate="print">
            <a:extLst>
              <a:ext uri="{28A0092B-C50C-407E-A947-70E740481C1C}">
                <a14:useLocalDpi xmlns:a14="http://schemas.microsoft.com/office/drawing/2010/main" val="0"/>
              </a:ext>
            </a:extLst>
          </a:blip>
          <a:srcRect l="33058" r="33511" b="26248"/>
          <a:stretch/>
        </p:blipFill>
        <p:spPr>
          <a:xfrm>
            <a:off x="5445286" y="369916"/>
            <a:ext cx="1301431" cy="1597430"/>
          </a:xfrm>
          <a:prstGeom prst="rect">
            <a:avLst/>
          </a:prstGeom>
        </p:spPr>
      </p:pic>
      <p:sp>
        <p:nvSpPr>
          <p:cNvPr id="11" name="מלבן מעוגל 7">
            <a:extLst>
              <a:ext uri="{FF2B5EF4-FFF2-40B4-BE49-F238E27FC236}">
                <a16:creationId xmlns:a16="http://schemas.microsoft.com/office/drawing/2014/main" id="{B4AFF296-E435-456B-88A7-FD44FC635162}"/>
              </a:ext>
            </a:extLst>
          </p:cNvPr>
          <p:cNvSpPr/>
          <p:nvPr userDrawn="1"/>
        </p:nvSpPr>
        <p:spPr>
          <a:xfrm>
            <a:off x="-1489004" y="6304088"/>
            <a:ext cx="3246823" cy="192925"/>
          </a:xfrm>
          <a:prstGeom prst="roundRect">
            <a:avLst>
              <a:gd name="adj" fmla="val 49359"/>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Tree>
    <p:extLst>
      <p:ext uri="{BB962C8B-B14F-4D97-AF65-F5344CB8AC3E}">
        <p14:creationId xmlns:p14="http://schemas.microsoft.com/office/powerpoint/2010/main" val="28185539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שם השיעור">
    <p:spTree>
      <p:nvGrpSpPr>
        <p:cNvPr id="1" name=""/>
        <p:cNvGrpSpPr/>
        <p:nvPr/>
      </p:nvGrpSpPr>
      <p:grpSpPr>
        <a:xfrm>
          <a:off x="0" y="0"/>
          <a:ext cx="0" cy="0"/>
          <a:chOff x="0" y="0"/>
          <a:chExt cx="0" cy="0"/>
        </a:xfrm>
      </p:grpSpPr>
      <p:sp>
        <p:nvSpPr>
          <p:cNvPr id="10" name="מלבן מעוגל 9"/>
          <p:cNvSpPr/>
          <p:nvPr userDrawn="1"/>
        </p:nvSpPr>
        <p:spPr>
          <a:xfrm>
            <a:off x="212943" y="1396871"/>
            <a:ext cx="13177381" cy="297896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solidFill>
                  <a:prstClr val="white"/>
                </a:solidFill>
              </a:rPr>
              <a:t>  </a:t>
            </a:r>
          </a:p>
        </p:txBody>
      </p:sp>
      <p:sp>
        <p:nvSpPr>
          <p:cNvPr id="2" name="כותרת 1"/>
          <p:cNvSpPr>
            <a:spLocks noGrp="1"/>
          </p:cNvSpPr>
          <p:nvPr>
            <p:ph type="ctrTitle"/>
          </p:nvPr>
        </p:nvSpPr>
        <p:spPr>
          <a:xfrm>
            <a:off x="0" y="1640910"/>
            <a:ext cx="12192000" cy="1260000"/>
          </a:xfrm>
          <a:prstGeom prst="rect">
            <a:avLst/>
          </a:prstGeom>
        </p:spPr>
        <p:txBody>
          <a:bodyPr anchor="ctr" anchorCtr="0">
            <a:noAutofit/>
          </a:bodyPr>
          <a:lstStyle>
            <a:lvl1pPr algn="ctr">
              <a:defRPr sz="6600" b="1">
                <a:solidFill>
                  <a:srgbClr val="192A72"/>
                </a:solidFill>
                <a:latin typeface="Arial" pitchFamily="34" charset="0"/>
                <a:cs typeface="Arial" pitchFamily="34" charset="0"/>
              </a:defRPr>
            </a:lvl1pPr>
          </a:lstStyle>
          <a:p>
            <a:r>
              <a:rPr lang="he-IL" dirty="0"/>
              <a:t>לחץ כדי לערוך סגנון כותרת</a:t>
            </a:r>
          </a:p>
        </p:txBody>
      </p:sp>
      <p:sp>
        <p:nvSpPr>
          <p:cNvPr id="7" name="מלבן מעוגל 6"/>
          <p:cNvSpPr/>
          <p:nvPr userDrawn="1"/>
        </p:nvSpPr>
        <p:spPr>
          <a:xfrm>
            <a:off x="7329949" y="6579191"/>
            <a:ext cx="5333867" cy="5576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8" name="מלבן מעוגל 7"/>
          <p:cNvSpPr/>
          <p:nvPr userDrawn="1"/>
        </p:nvSpPr>
        <p:spPr>
          <a:xfrm>
            <a:off x="9501144" y="6294302"/>
            <a:ext cx="3049656" cy="205899"/>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9" name="מלבן מעוגל 8"/>
          <p:cNvSpPr/>
          <p:nvPr userDrawn="1"/>
        </p:nvSpPr>
        <p:spPr>
          <a:xfrm>
            <a:off x="9996884" y="-235260"/>
            <a:ext cx="2768497" cy="451249"/>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11" name="מלבן מעוגל 10"/>
          <p:cNvSpPr/>
          <p:nvPr userDrawn="1"/>
        </p:nvSpPr>
        <p:spPr>
          <a:xfrm>
            <a:off x="-501113" y="163632"/>
            <a:ext cx="1428109" cy="322428"/>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12" name="Google Shape;11;p2"/>
          <p:cNvSpPr txBox="1">
            <a:spLocks noGrp="1"/>
          </p:cNvSpPr>
          <p:nvPr>
            <p:ph type="subTitle" idx="1"/>
          </p:nvPr>
        </p:nvSpPr>
        <p:spPr>
          <a:xfrm>
            <a:off x="0" y="2895892"/>
            <a:ext cx="12192000" cy="765200"/>
          </a:xfrm>
          <a:prstGeom prst="rect">
            <a:avLst/>
          </a:prstGeom>
        </p:spPr>
        <p:txBody>
          <a:bodyPr spcFirstLastPara="1" wrap="square" lIns="36000" tIns="36000" rIns="36000" bIns="36000" anchor="ctr" anchorCtr="0">
            <a:spAutoFit/>
          </a:bodyPr>
          <a:lstStyle>
            <a:lvl1pPr lvl="0" algn="ctr">
              <a:lnSpc>
                <a:spcPct val="100000"/>
              </a:lnSpc>
              <a:spcBef>
                <a:spcPts val="0"/>
              </a:spcBef>
              <a:spcAft>
                <a:spcPts val="600"/>
              </a:spcAft>
              <a:buSzPts val="2800"/>
              <a:buNone/>
              <a:defRPr sz="4000" b="1">
                <a:solidFill>
                  <a:srgbClr val="002060"/>
                </a:solidFill>
                <a:latin typeface="Arial" pitchFamily="34" charset="0"/>
                <a:cs typeface="Arial" pitchFamily="34" charset="0"/>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
        <p:nvSpPr>
          <p:cNvPr id="13" name="מציין מיקום תוכן 2"/>
          <p:cNvSpPr>
            <a:spLocks noGrp="1"/>
          </p:cNvSpPr>
          <p:nvPr>
            <p:ph idx="10"/>
          </p:nvPr>
        </p:nvSpPr>
        <p:spPr>
          <a:xfrm>
            <a:off x="212944" y="3655832"/>
            <a:ext cx="11979057" cy="720000"/>
          </a:xfrm>
        </p:spPr>
        <p:txBody>
          <a:bodyPr anchor="ctr">
            <a:noAutofit/>
          </a:bodyPr>
          <a:lstStyle>
            <a:lvl1pPr marL="342900" indent="-342900" algn="ctr" defTabSz="914400" rtl="1" eaLnBrk="1" latinLnBrk="0" hangingPunct="1">
              <a:lnSpc>
                <a:spcPct val="100000"/>
              </a:lnSpc>
              <a:spcBef>
                <a:spcPts val="0"/>
              </a:spcBef>
              <a:spcAft>
                <a:spcPts val="600"/>
              </a:spcAft>
              <a:buSzPts val="2800"/>
              <a:buFont typeface="Arial" pitchFamily="34" charset="0"/>
              <a:buNone/>
              <a:defRPr lang="he-IL" sz="3200" b="1" kern="1200" dirty="0" smtClean="0">
                <a:solidFill>
                  <a:srgbClr val="002060"/>
                </a:solidFill>
                <a:latin typeface="Arial" pitchFamily="34" charset="0"/>
                <a:ea typeface="+mn-ea"/>
                <a:cs typeface="Arial" pitchFamily="34" charset="0"/>
              </a:defRPr>
            </a:lvl1pPr>
            <a:lvl2pPr marL="342900" indent="-342900" algn="ctr" defTabSz="914400" rtl="1" eaLnBrk="1" latinLnBrk="0" hangingPunct="1">
              <a:lnSpc>
                <a:spcPct val="100000"/>
              </a:lnSpc>
              <a:spcBef>
                <a:spcPts val="0"/>
              </a:spcBef>
              <a:spcAft>
                <a:spcPts val="600"/>
              </a:spcAft>
              <a:buSzPts val="2800"/>
              <a:buFont typeface="Arial" pitchFamily="34" charset="0"/>
              <a:buNone/>
              <a:defRPr lang="he-IL" sz="3200" b="1" kern="1200" dirty="0" smtClean="0">
                <a:solidFill>
                  <a:srgbClr val="002060"/>
                </a:solidFill>
                <a:latin typeface="Varela Round" pitchFamily="2" charset="-79"/>
                <a:ea typeface="+mn-ea"/>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p:txBody>
      </p:sp>
    </p:spTree>
    <p:extLst>
      <p:ext uri="{BB962C8B-B14F-4D97-AF65-F5344CB8AC3E}">
        <p14:creationId xmlns:p14="http://schemas.microsoft.com/office/powerpoint/2010/main" val="41211276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שער">
    <p:spTree>
      <p:nvGrpSpPr>
        <p:cNvPr id="1" name=""/>
        <p:cNvGrpSpPr/>
        <p:nvPr/>
      </p:nvGrpSpPr>
      <p:grpSpPr>
        <a:xfrm>
          <a:off x="0" y="0"/>
          <a:ext cx="0" cy="0"/>
          <a:chOff x="0" y="0"/>
          <a:chExt cx="0" cy="0"/>
        </a:xfrm>
      </p:grpSpPr>
      <p:sp>
        <p:nvSpPr>
          <p:cNvPr id="2" name="כותרת 1"/>
          <p:cNvSpPr>
            <a:spLocks noGrp="1"/>
          </p:cNvSpPr>
          <p:nvPr>
            <p:ph type="ctrTitle"/>
          </p:nvPr>
        </p:nvSpPr>
        <p:spPr>
          <a:xfrm>
            <a:off x="0" y="2693990"/>
            <a:ext cx="12192000" cy="1470025"/>
          </a:xfrm>
        </p:spPr>
        <p:txBody>
          <a:bodyPr vert="horz" lIns="91440" tIns="45720" rIns="91440" bIns="45720" rtlCol="1" anchor="ctr">
            <a:normAutofit/>
          </a:bodyPr>
          <a:lstStyle>
            <a:lvl1pPr>
              <a:defRPr kumimoji="0" lang="he-IL" sz="6600" b="1" i="0" u="none" strike="noStrike" kern="1200" cap="none" spc="0" normalizeH="0" baseline="0" noProof="0" dirty="0" smtClean="0">
                <a:ln>
                  <a:noFill/>
                </a:ln>
                <a:solidFill>
                  <a:srgbClr val="192A72"/>
                </a:solidFill>
                <a:effectLst/>
                <a:uLnTx/>
                <a:uFillTx/>
                <a:latin typeface="Varela Round" panose="00000500000000000000" pitchFamily="2" charset="-79"/>
                <a:ea typeface="+mj-ea"/>
                <a:cs typeface="+mn-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a:t>
            </a:r>
          </a:p>
        </p:txBody>
      </p:sp>
      <p:sp>
        <p:nvSpPr>
          <p:cNvPr id="7" name="מלבן מעוגל 6"/>
          <p:cNvSpPr/>
          <p:nvPr userDrawn="1"/>
        </p:nvSpPr>
        <p:spPr>
          <a:xfrm>
            <a:off x="-670068" y="6569428"/>
            <a:ext cx="2623960" cy="45910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9" name="מלבן מעוגל 8"/>
          <p:cNvSpPr/>
          <p:nvPr userDrawn="1"/>
        </p:nvSpPr>
        <p:spPr>
          <a:xfrm>
            <a:off x="9986481" y="-439221"/>
            <a:ext cx="4205648" cy="63186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10" name="מלבן מעוגל 9"/>
          <p:cNvSpPr/>
          <p:nvPr userDrawn="1"/>
        </p:nvSpPr>
        <p:spPr>
          <a:xfrm>
            <a:off x="8259471" y="6565100"/>
            <a:ext cx="4434215" cy="79653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pic>
        <p:nvPicPr>
          <p:cNvPr id="12" name="תמונה 11"/>
          <p:cNvPicPr>
            <a:picLocks noChangeAspect="1"/>
          </p:cNvPicPr>
          <p:nvPr userDrawn="1"/>
        </p:nvPicPr>
        <p:blipFill rotWithShape="1">
          <a:blip r:embed="rId2" cstate="print">
            <a:extLst>
              <a:ext uri="{28A0092B-C50C-407E-A947-70E740481C1C}">
                <a14:useLocalDpi xmlns:a14="http://schemas.microsoft.com/office/drawing/2010/main" val="0"/>
              </a:ext>
            </a:extLst>
          </a:blip>
          <a:srcRect l="33058" r="33511" b="26248"/>
          <a:stretch/>
        </p:blipFill>
        <p:spPr>
          <a:xfrm>
            <a:off x="5445286" y="369916"/>
            <a:ext cx="1301431" cy="1597430"/>
          </a:xfrm>
          <a:prstGeom prst="rect">
            <a:avLst/>
          </a:prstGeom>
        </p:spPr>
      </p:pic>
      <p:sp>
        <p:nvSpPr>
          <p:cNvPr id="11" name="מלבן מעוגל 7">
            <a:extLst>
              <a:ext uri="{FF2B5EF4-FFF2-40B4-BE49-F238E27FC236}">
                <a16:creationId xmlns:a16="http://schemas.microsoft.com/office/drawing/2014/main" id="{B4AFF296-E435-456B-88A7-FD44FC635162}"/>
              </a:ext>
            </a:extLst>
          </p:cNvPr>
          <p:cNvSpPr/>
          <p:nvPr userDrawn="1"/>
        </p:nvSpPr>
        <p:spPr>
          <a:xfrm>
            <a:off x="-1489004" y="6304088"/>
            <a:ext cx="3246823" cy="192925"/>
          </a:xfrm>
          <a:prstGeom prst="roundRect">
            <a:avLst>
              <a:gd name="adj" fmla="val 49359"/>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Tree>
    <p:extLst>
      <p:ext uri="{BB962C8B-B14F-4D97-AF65-F5344CB8AC3E}">
        <p14:creationId xmlns:p14="http://schemas.microsoft.com/office/powerpoint/2010/main" val="40616526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שם השיעור">
    <p:spTree>
      <p:nvGrpSpPr>
        <p:cNvPr id="1" name=""/>
        <p:cNvGrpSpPr/>
        <p:nvPr/>
      </p:nvGrpSpPr>
      <p:grpSpPr>
        <a:xfrm>
          <a:off x="0" y="0"/>
          <a:ext cx="0" cy="0"/>
          <a:chOff x="0" y="0"/>
          <a:chExt cx="0" cy="0"/>
        </a:xfrm>
      </p:grpSpPr>
      <p:sp>
        <p:nvSpPr>
          <p:cNvPr id="10" name="מלבן מעוגל 9"/>
          <p:cNvSpPr/>
          <p:nvPr userDrawn="1"/>
        </p:nvSpPr>
        <p:spPr>
          <a:xfrm>
            <a:off x="212943" y="1396871"/>
            <a:ext cx="13177381" cy="297896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solidFill>
                  <a:prstClr val="white"/>
                </a:solidFill>
              </a:rPr>
              <a:t>  </a:t>
            </a:r>
          </a:p>
        </p:txBody>
      </p:sp>
      <p:sp>
        <p:nvSpPr>
          <p:cNvPr id="2" name="כותרת 1"/>
          <p:cNvSpPr>
            <a:spLocks noGrp="1"/>
          </p:cNvSpPr>
          <p:nvPr>
            <p:ph type="ctrTitle"/>
          </p:nvPr>
        </p:nvSpPr>
        <p:spPr>
          <a:xfrm>
            <a:off x="0" y="1640910"/>
            <a:ext cx="12192000" cy="1260000"/>
          </a:xfrm>
          <a:prstGeom prst="rect">
            <a:avLst/>
          </a:prstGeom>
        </p:spPr>
        <p:txBody>
          <a:bodyPr anchor="ctr" anchorCtr="0">
            <a:noAutofit/>
          </a:bodyPr>
          <a:lstStyle>
            <a:lvl1pPr algn="ctr">
              <a:defRPr sz="6600" b="1">
                <a:solidFill>
                  <a:srgbClr val="192A72"/>
                </a:solidFill>
                <a:latin typeface="Arial" pitchFamily="34" charset="0"/>
                <a:cs typeface="Arial" pitchFamily="34" charset="0"/>
              </a:defRPr>
            </a:lvl1pPr>
          </a:lstStyle>
          <a:p>
            <a:r>
              <a:rPr lang="he-IL" dirty="0"/>
              <a:t>לחץ כדי לערוך סגנון כותרת</a:t>
            </a:r>
          </a:p>
        </p:txBody>
      </p:sp>
      <p:sp>
        <p:nvSpPr>
          <p:cNvPr id="7" name="מלבן מעוגל 6"/>
          <p:cNvSpPr/>
          <p:nvPr userDrawn="1"/>
        </p:nvSpPr>
        <p:spPr>
          <a:xfrm>
            <a:off x="7329949" y="6579191"/>
            <a:ext cx="5333867" cy="5576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8" name="מלבן מעוגל 7"/>
          <p:cNvSpPr/>
          <p:nvPr userDrawn="1"/>
        </p:nvSpPr>
        <p:spPr>
          <a:xfrm>
            <a:off x="9501144" y="6294302"/>
            <a:ext cx="3049656" cy="205899"/>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9" name="מלבן מעוגל 8"/>
          <p:cNvSpPr/>
          <p:nvPr userDrawn="1"/>
        </p:nvSpPr>
        <p:spPr>
          <a:xfrm>
            <a:off x="9996884" y="-235260"/>
            <a:ext cx="2768497" cy="451249"/>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11" name="מלבן מעוגל 10"/>
          <p:cNvSpPr/>
          <p:nvPr userDrawn="1"/>
        </p:nvSpPr>
        <p:spPr>
          <a:xfrm>
            <a:off x="-501113" y="163632"/>
            <a:ext cx="1428109" cy="322428"/>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12" name="Google Shape;11;p2"/>
          <p:cNvSpPr txBox="1">
            <a:spLocks noGrp="1"/>
          </p:cNvSpPr>
          <p:nvPr>
            <p:ph type="subTitle" idx="1"/>
          </p:nvPr>
        </p:nvSpPr>
        <p:spPr>
          <a:xfrm>
            <a:off x="0" y="2895892"/>
            <a:ext cx="12192000" cy="765200"/>
          </a:xfrm>
          <a:prstGeom prst="rect">
            <a:avLst/>
          </a:prstGeom>
        </p:spPr>
        <p:txBody>
          <a:bodyPr spcFirstLastPara="1" wrap="square" lIns="36000" tIns="36000" rIns="36000" bIns="36000" anchor="ctr" anchorCtr="0">
            <a:spAutoFit/>
          </a:bodyPr>
          <a:lstStyle>
            <a:lvl1pPr lvl="0" algn="ctr">
              <a:lnSpc>
                <a:spcPct val="100000"/>
              </a:lnSpc>
              <a:spcBef>
                <a:spcPts val="0"/>
              </a:spcBef>
              <a:spcAft>
                <a:spcPts val="600"/>
              </a:spcAft>
              <a:buSzPts val="2800"/>
              <a:buNone/>
              <a:defRPr sz="4000" b="1">
                <a:solidFill>
                  <a:srgbClr val="002060"/>
                </a:solidFill>
                <a:latin typeface="Arial" pitchFamily="34" charset="0"/>
                <a:cs typeface="Arial" pitchFamily="34" charset="0"/>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
        <p:nvSpPr>
          <p:cNvPr id="13" name="מציין מיקום תוכן 2"/>
          <p:cNvSpPr>
            <a:spLocks noGrp="1"/>
          </p:cNvSpPr>
          <p:nvPr>
            <p:ph idx="10"/>
          </p:nvPr>
        </p:nvSpPr>
        <p:spPr>
          <a:xfrm>
            <a:off x="212944" y="3655832"/>
            <a:ext cx="11979057" cy="720000"/>
          </a:xfrm>
        </p:spPr>
        <p:txBody>
          <a:bodyPr anchor="ctr">
            <a:noAutofit/>
          </a:bodyPr>
          <a:lstStyle>
            <a:lvl1pPr marL="342900" indent="-342900" algn="ctr" defTabSz="914400" rtl="1" eaLnBrk="1" latinLnBrk="0" hangingPunct="1">
              <a:lnSpc>
                <a:spcPct val="100000"/>
              </a:lnSpc>
              <a:spcBef>
                <a:spcPts val="0"/>
              </a:spcBef>
              <a:spcAft>
                <a:spcPts val="600"/>
              </a:spcAft>
              <a:buSzPts val="2800"/>
              <a:buFont typeface="Arial" pitchFamily="34" charset="0"/>
              <a:buNone/>
              <a:defRPr lang="he-IL" sz="3200" b="1" kern="1200" dirty="0" smtClean="0">
                <a:solidFill>
                  <a:srgbClr val="002060"/>
                </a:solidFill>
                <a:latin typeface="Arial" pitchFamily="34" charset="0"/>
                <a:ea typeface="+mn-ea"/>
                <a:cs typeface="Arial" pitchFamily="34" charset="0"/>
              </a:defRPr>
            </a:lvl1pPr>
            <a:lvl2pPr marL="342900" indent="-342900" algn="ctr" defTabSz="914400" rtl="1" eaLnBrk="1" latinLnBrk="0" hangingPunct="1">
              <a:lnSpc>
                <a:spcPct val="100000"/>
              </a:lnSpc>
              <a:spcBef>
                <a:spcPts val="0"/>
              </a:spcBef>
              <a:spcAft>
                <a:spcPts val="600"/>
              </a:spcAft>
              <a:buSzPts val="2800"/>
              <a:buFont typeface="Arial" pitchFamily="34" charset="0"/>
              <a:buNone/>
              <a:defRPr lang="he-IL" sz="3200" b="1" kern="1200" dirty="0" smtClean="0">
                <a:solidFill>
                  <a:srgbClr val="002060"/>
                </a:solidFill>
                <a:latin typeface="Varela Round" pitchFamily="2" charset="-79"/>
                <a:ea typeface="+mn-ea"/>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p:txBody>
      </p:sp>
    </p:spTree>
    <p:extLst>
      <p:ext uri="{BB962C8B-B14F-4D97-AF65-F5344CB8AC3E}">
        <p14:creationId xmlns:p14="http://schemas.microsoft.com/office/powerpoint/2010/main" val="9612853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2" y="213094"/>
            <a:ext cx="12191999" cy="720000"/>
          </a:xfrm>
        </p:spPr>
        <p:txBody>
          <a:bodyPr lIns="36000" tIns="0" rIns="36000" bIns="0">
            <a:noAutofit/>
          </a:bodyPr>
          <a:lstStyle>
            <a:lvl1pPr>
              <a:defRPr sz="4400" b="1">
                <a:solidFill>
                  <a:srgbClr val="192A72"/>
                </a:solidFill>
                <a:latin typeface="Arial" pitchFamily="34" charset="0"/>
                <a:cs typeface="Arial" pitchFamily="34" charset="0"/>
              </a:defRPr>
            </a:lvl1pPr>
          </a:lstStyle>
          <a:p>
            <a:r>
              <a:rPr lang="he-IL" dirty="0"/>
              <a:t>לחץ כדי לערוך סגנון כותרת של תבנית</a:t>
            </a:r>
          </a:p>
        </p:txBody>
      </p:sp>
      <p:sp>
        <p:nvSpPr>
          <p:cNvPr id="3" name="מציין מיקום תוכן 2"/>
          <p:cNvSpPr>
            <a:spLocks noGrp="1"/>
          </p:cNvSpPr>
          <p:nvPr>
            <p:ph idx="1"/>
          </p:nvPr>
        </p:nvSpPr>
        <p:spPr>
          <a:xfrm>
            <a:off x="515274" y="1195757"/>
            <a:ext cx="8152441" cy="4680000"/>
          </a:xfrm>
        </p:spPr>
        <p:txBody>
          <a:bodyPr>
            <a:normAutofit/>
          </a:bodyPr>
          <a:lstStyle>
            <a:lvl1pPr>
              <a:lnSpc>
                <a:spcPct val="150000"/>
              </a:lnSpc>
              <a:spcBef>
                <a:spcPts val="0"/>
              </a:spcBef>
              <a:spcAft>
                <a:spcPts val="600"/>
              </a:spcAft>
              <a:defRPr sz="2400">
                <a:solidFill>
                  <a:srgbClr val="002060"/>
                </a:solidFill>
                <a:latin typeface="Arial" pitchFamily="34" charset="0"/>
                <a:cs typeface="Arial" pitchFamily="34" charset="0"/>
              </a:defRPr>
            </a:lvl1pPr>
            <a:lvl2pPr>
              <a:lnSpc>
                <a:spcPct val="150000"/>
              </a:lnSpc>
              <a:spcBef>
                <a:spcPts val="0"/>
              </a:spcBef>
              <a:spcAft>
                <a:spcPts val="600"/>
              </a:spcAft>
              <a:defRPr sz="2400">
                <a:solidFill>
                  <a:srgbClr val="002060"/>
                </a:solidFill>
                <a:latin typeface="Arial" pitchFamily="34" charset="0"/>
                <a:cs typeface="Arial" pitchFamily="34" charset="0"/>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a:p>
            <a:pPr lvl="1"/>
            <a:r>
              <a:rPr lang="he-IL" dirty="0"/>
              <a:t>רמה שנייה</a:t>
            </a:r>
          </a:p>
        </p:txBody>
      </p:sp>
      <p:sp>
        <p:nvSpPr>
          <p:cNvPr id="7" name="מלבן מעוגל 6"/>
          <p:cNvSpPr/>
          <p:nvPr userDrawn="1"/>
        </p:nvSpPr>
        <p:spPr>
          <a:xfrm>
            <a:off x="0" y="5878200"/>
            <a:ext cx="4766192"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8" name="מלבן מעוגל 7"/>
          <p:cNvSpPr/>
          <p:nvPr userDrawn="1"/>
        </p:nvSpPr>
        <p:spPr>
          <a:xfrm>
            <a:off x="8667715" y="-110812"/>
            <a:ext cx="530011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9" name="מלבן מעוגל 8"/>
          <p:cNvSpPr/>
          <p:nvPr userDrawn="1"/>
        </p:nvSpPr>
        <p:spPr>
          <a:xfrm>
            <a:off x="0" y="6306750"/>
            <a:ext cx="7724432"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Tree>
    <p:extLst>
      <p:ext uri="{BB962C8B-B14F-4D97-AF65-F5344CB8AC3E}">
        <p14:creationId xmlns:p14="http://schemas.microsoft.com/office/powerpoint/2010/main" val="31614718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2 כותרו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2549771" y="213094"/>
            <a:ext cx="9642231" cy="720000"/>
          </a:xfrm>
          <a:noFill/>
        </p:spPr>
        <p:txBody>
          <a:bodyPr vert="horz" lIns="91440" tIns="45720" rIns="91440" bIns="45720" rtlCol="1" anchor="ctr">
            <a:noAutofit/>
          </a:bodyPr>
          <a:lstStyle>
            <a:lvl1pPr marL="0" marR="0" indent="0" algn="ctr" defTabSz="914400" rtl="1"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mn-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5" name="מציין מיקום טקסט 4"/>
          <p:cNvSpPr>
            <a:spLocks noGrp="1"/>
          </p:cNvSpPr>
          <p:nvPr>
            <p:ph type="body" sz="quarter" idx="3"/>
          </p:nvPr>
        </p:nvSpPr>
        <p:spPr>
          <a:xfrm>
            <a:off x="515275" y="1185681"/>
            <a:ext cx="8325076" cy="540000"/>
          </a:xfrm>
        </p:spPr>
        <p:txBody>
          <a:bodyPr anchor="ctr">
            <a:noAutofit/>
          </a:bodyPr>
          <a:lstStyle>
            <a:lvl1pPr marL="185738" indent="0">
              <a:buNone/>
              <a:defRPr sz="3200" b="1">
                <a:solidFill>
                  <a:srgbClr val="12B4BC"/>
                </a:solidFill>
                <a:latin typeface="Varela Round" pitchFamily="2" charset="-79"/>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dirty="0"/>
              <a:t>לחץ כדי לערוך סגנונות טקסט של תבנית בסיס</a:t>
            </a:r>
          </a:p>
        </p:txBody>
      </p:sp>
      <p:sp>
        <p:nvSpPr>
          <p:cNvPr id="6" name="מציין מיקום תוכן 5"/>
          <p:cNvSpPr>
            <a:spLocks noGrp="1"/>
          </p:cNvSpPr>
          <p:nvPr>
            <p:ph sz="quarter" idx="4"/>
          </p:nvPr>
        </p:nvSpPr>
        <p:spPr>
          <a:xfrm>
            <a:off x="515274" y="1725685"/>
            <a:ext cx="8031964" cy="4152517"/>
          </a:xfrm>
        </p:spPr>
        <p:txBody>
          <a:bodyPr>
            <a:normAutofit/>
          </a:bodyPr>
          <a:lstStyle>
            <a:lvl1pPr marL="439738" indent="-342900">
              <a:lnSpc>
                <a:spcPct val="100000"/>
              </a:lnSpc>
              <a:spcBef>
                <a:spcPts val="0"/>
              </a:spcBef>
              <a:spcAft>
                <a:spcPts val="600"/>
              </a:spcAft>
              <a:defRPr lang="he-IL" sz="2400" kern="1200" dirty="0" smtClean="0">
                <a:solidFill>
                  <a:srgbClr val="002060"/>
                </a:solidFill>
                <a:latin typeface="Varela Round" pitchFamily="2" charset="-79"/>
                <a:ea typeface="+mn-ea"/>
                <a:cs typeface="+mn-cs"/>
              </a:defRPr>
            </a:lvl1pPr>
            <a:lvl2pPr>
              <a:lnSpc>
                <a:spcPct val="100000"/>
              </a:lnSpc>
              <a:spcBef>
                <a:spcPts val="0"/>
              </a:spcBef>
              <a:spcAft>
                <a:spcPts val="600"/>
              </a:spcAft>
              <a:defRPr lang="he-IL" sz="2400" kern="1200" dirty="0" smtClean="0">
                <a:solidFill>
                  <a:srgbClr val="002060"/>
                </a:solidFill>
                <a:latin typeface="Varela Round" pitchFamily="2" charset="-79"/>
                <a:ea typeface="+mn-ea"/>
                <a:cs typeface="+mn-cs"/>
              </a:defRPr>
            </a:lvl2pPr>
            <a:lvl3pPr>
              <a:defRPr sz="1800"/>
            </a:lvl3pPr>
            <a:lvl4pPr>
              <a:defRPr sz="1600"/>
            </a:lvl4pPr>
            <a:lvl5pPr>
              <a:defRPr sz="1600"/>
            </a:lvl5pPr>
            <a:lvl6pPr>
              <a:defRPr sz="1600"/>
            </a:lvl6pPr>
            <a:lvl7pPr>
              <a:defRPr sz="1600"/>
            </a:lvl7pPr>
            <a:lvl8pPr>
              <a:defRPr sz="1600"/>
            </a:lvl8pPr>
            <a:lvl9pPr>
              <a:defRPr sz="1600"/>
            </a:lvl9pPr>
          </a:lstStyle>
          <a:p>
            <a:pPr marL="342900" lvl="0" indent="-342900" algn="r" defTabSz="914400"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2950" lvl="1" indent="-285750" algn="r" defTabSz="914400" rtl="1" eaLnBrk="1" latinLnBrk="0" hangingPunct="1">
              <a:lnSpc>
                <a:spcPct val="150000"/>
              </a:lnSpc>
              <a:spcBef>
                <a:spcPct val="20000"/>
              </a:spcBef>
              <a:buFont typeface="Arial" pitchFamily="34" charset="0"/>
              <a:buChar char="–"/>
            </a:pPr>
            <a:r>
              <a:rPr lang="he-IL" dirty="0"/>
              <a:t>רמה שנייה</a:t>
            </a:r>
          </a:p>
        </p:txBody>
      </p:sp>
      <p:sp>
        <p:nvSpPr>
          <p:cNvPr id="8" name="מלבן מעוגל 6">
            <a:extLst>
              <a:ext uri="{FF2B5EF4-FFF2-40B4-BE49-F238E27FC236}">
                <a16:creationId xmlns:a16="http://schemas.microsoft.com/office/drawing/2014/main" id="{E6F50987-5C32-40D2-A5FB-79D9E0819C00}"/>
              </a:ext>
            </a:extLst>
          </p:cNvPr>
          <p:cNvSpPr/>
          <p:nvPr userDrawn="1"/>
        </p:nvSpPr>
        <p:spPr>
          <a:xfrm>
            <a:off x="9664805" y="5699025"/>
            <a:ext cx="4766812"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9" name="מלבן מעוגל 7">
            <a:extLst>
              <a:ext uri="{FF2B5EF4-FFF2-40B4-BE49-F238E27FC236}">
                <a16:creationId xmlns:a16="http://schemas.microsoft.com/office/drawing/2014/main" id="{53A31BA8-BED7-4737-8AF6-AA655F116E85}"/>
              </a:ext>
            </a:extLst>
          </p:cNvPr>
          <p:cNvSpPr/>
          <p:nvPr userDrawn="1"/>
        </p:nvSpPr>
        <p:spPr>
          <a:xfrm>
            <a:off x="-260562" y="181687"/>
            <a:ext cx="2598823" cy="216817"/>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13" name="מלבן מעוגל 8">
            <a:extLst>
              <a:ext uri="{FF2B5EF4-FFF2-40B4-BE49-F238E27FC236}">
                <a16:creationId xmlns:a16="http://schemas.microsoft.com/office/drawing/2014/main" id="{2CDE3276-7F45-4436-8F72-4AC18E7F0FC7}"/>
              </a:ext>
            </a:extLst>
          </p:cNvPr>
          <p:cNvSpPr/>
          <p:nvPr userDrawn="1"/>
        </p:nvSpPr>
        <p:spPr>
          <a:xfrm>
            <a:off x="-488824" y="468418"/>
            <a:ext cx="2969301"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14" name="מלבן מעוגל 10">
            <a:extLst>
              <a:ext uri="{FF2B5EF4-FFF2-40B4-BE49-F238E27FC236}">
                <a16:creationId xmlns:a16="http://schemas.microsoft.com/office/drawing/2014/main" id="{1C8AF664-98DE-433F-9B61-94366E98BCDF}"/>
              </a:ext>
            </a:extLst>
          </p:cNvPr>
          <p:cNvSpPr/>
          <p:nvPr userDrawn="1"/>
        </p:nvSpPr>
        <p:spPr>
          <a:xfrm>
            <a:off x="9010093" y="6104090"/>
            <a:ext cx="3755593"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Tree>
    <p:extLst>
      <p:ext uri="{BB962C8B-B14F-4D97-AF65-F5344CB8AC3E}">
        <p14:creationId xmlns:p14="http://schemas.microsoft.com/office/powerpoint/2010/main" val="35191647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5_טקסט גדול-X2">
    <p:spTree>
      <p:nvGrpSpPr>
        <p:cNvPr id="1" name=""/>
        <p:cNvGrpSpPr/>
        <p:nvPr/>
      </p:nvGrpSpPr>
      <p:grpSpPr>
        <a:xfrm>
          <a:off x="0" y="0"/>
          <a:ext cx="0" cy="0"/>
          <a:chOff x="0" y="0"/>
          <a:chExt cx="0" cy="0"/>
        </a:xfrm>
      </p:grpSpPr>
      <p:sp>
        <p:nvSpPr>
          <p:cNvPr id="2" name="כותרת 1"/>
          <p:cNvSpPr>
            <a:spLocks noGrp="1"/>
          </p:cNvSpPr>
          <p:nvPr>
            <p:ph type="ctrTitle" hasCustomPrompt="1"/>
          </p:nvPr>
        </p:nvSpPr>
        <p:spPr>
          <a:xfrm>
            <a:off x="234418" y="1312990"/>
            <a:ext cx="7910517" cy="5224442"/>
          </a:xfrm>
          <a:prstGeom prst="rect">
            <a:avLst/>
          </a:prstGeom>
        </p:spPr>
        <p:txBody>
          <a:bodyPr anchor="ctr">
            <a:noAutofit/>
          </a:bodyPr>
          <a:lstStyle>
            <a:lvl1pPr algn="r">
              <a:defRPr sz="2800">
                <a:solidFill>
                  <a:srgbClr val="192A72"/>
                </a:solidFill>
                <a:latin typeface="Varela Round" panose="00000500000000000000" pitchFamily="2" charset="-79"/>
                <a:cs typeface="+mn-cs"/>
              </a:defRPr>
            </a:lvl1pPr>
          </a:lstStyle>
          <a:p>
            <a:r>
              <a:rPr lang="he-IL" dirty="0"/>
              <a:t>לחץ כדי לערוך פסקת טקסט קצרה של תבנית בסיס</a:t>
            </a:r>
          </a:p>
        </p:txBody>
      </p:sp>
      <p:sp>
        <p:nvSpPr>
          <p:cNvPr id="7" name="מלבן מעוגל 6"/>
          <p:cNvSpPr/>
          <p:nvPr userDrawn="1"/>
        </p:nvSpPr>
        <p:spPr>
          <a:xfrm>
            <a:off x="-910415" y="6189198"/>
            <a:ext cx="3068596" cy="1189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8" name="מלבן מעוגל 7"/>
          <p:cNvSpPr/>
          <p:nvPr userDrawn="1"/>
        </p:nvSpPr>
        <p:spPr>
          <a:xfrm>
            <a:off x="10082354" y="81725"/>
            <a:ext cx="530011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11" name="מלבן מעוגל 10"/>
          <p:cNvSpPr/>
          <p:nvPr userDrawn="1"/>
        </p:nvSpPr>
        <p:spPr>
          <a:xfrm>
            <a:off x="-2155687" y="6347807"/>
            <a:ext cx="5559136" cy="47051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solidFill>
                <a:prstClr val="white"/>
              </a:solidFill>
            </a:endParaRPr>
          </a:p>
        </p:txBody>
      </p:sp>
      <p:sp>
        <p:nvSpPr>
          <p:cNvPr id="9" name="מציין מיקום טקסט 3"/>
          <p:cNvSpPr>
            <a:spLocks noGrp="1"/>
          </p:cNvSpPr>
          <p:nvPr>
            <p:ph type="body" sz="quarter" idx="10" hasCustomPrompt="1"/>
          </p:nvPr>
        </p:nvSpPr>
        <p:spPr>
          <a:xfrm>
            <a:off x="0" y="192531"/>
            <a:ext cx="12192000" cy="1009650"/>
          </a:xfrm>
          <a:prstGeom prst="rect">
            <a:avLst/>
          </a:prstGeom>
        </p:spPr>
        <p:txBody>
          <a:bodyPr anchor="ctr">
            <a:normAutofit/>
          </a:bodyPr>
          <a:lstStyle>
            <a:lvl1pPr marL="0" indent="0" algn="ctr">
              <a:buNone/>
              <a:defRPr sz="4800" b="1">
                <a:solidFill>
                  <a:srgbClr val="192A72"/>
                </a:solidFill>
                <a:latin typeface="Varela Round" panose="00000500000000000000" pitchFamily="2" charset="-79"/>
                <a:cs typeface="+mn-cs"/>
              </a:defRPr>
            </a:lvl1pPr>
          </a:lstStyle>
          <a:p>
            <a:r>
              <a:rPr lang="he-IL" sz="4400" dirty="0"/>
              <a:t>לחץ כדי לערוך סגנון כותרת של תבנית בסיס</a:t>
            </a:r>
          </a:p>
        </p:txBody>
      </p:sp>
    </p:spTree>
    <p:extLst>
      <p:ext uri="{BB962C8B-B14F-4D97-AF65-F5344CB8AC3E}">
        <p14:creationId xmlns:p14="http://schemas.microsoft.com/office/powerpoint/2010/main" val="5074786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וידאו על מסך מלא">
    <p:spTree>
      <p:nvGrpSpPr>
        <p:cNvPr id="1" name=""/>
        <p:cNvGrpSpPr/>
        <p:nvPr/>
      </p:nvGrpSpPr>
      <p:grpSpPr>
        <a:xfrm>
          <a:off x="0" y="0"/>
          <a:ext cx="0" cy="0"/>
          <a:chOff x="0" y="0"/>
          <a:chExt cx="0" cy="0"/>
        </a:xfrm>
      </p:grpSpPr>
      <p:sp>
        <p:nvSpPr>
          <p:cNvPr id="7" name="מלבן מעוגל 6"/>
          <p:cNvSpPr/>
          <p:nvPr userDrawn="1"/>
        </p:nvSpPr>
        <p:spPr>
          <a:xfrm>
            <a:off x="1" y="5878202"/>
            <a:ext cx="4766192"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latin typeface="Varela Round" pitchFamily="2" charset="-79"/>
              <a:cs typeface="Varela Round" pitchFamily="2" charset="-79"/>
            </a:endParaRPr>
          </a:p>
        </p:txBody>
      </p:sp>
      <p:sp>
        <p:nvSpPr>
          <p:cNvPr id="8" name="מלבן מעוגל 7"/>
          <p:cNvSpPr/>
          <p:nvPr userDrawn="1"/>
        </p:nvSpPr>
        <p:spPr>
          <a:xfrm>
            <a:off x="8667717" y="66852"/>
            <a:ext cx="530011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latin typeface="Varela Round" pitchFamily="2" charset="-79"/>
              <a:cs typeface="Varela Round" pitchFamily="2" charset="-79"/>
            </a:endParaRPr>
          </a:p>
        </p:txBody>
      </p:sp>
      <p:sp>
        <p:nvSpPr>
          <p:cNvPr id="9" name="מלבן מעוגל 8"/>
          <p:cNvSpPr/>
          <p:nvPr userDrawn="1"/>
        </p:nvSpPr>
        <p:spPr>
          <a:xfrm>
            <a:off x="0" y="6306752"/>
            <a:ext cx="7724432"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latin typeface="Varela Round" pitchFamily="2" charset="-79"/>
              <a:cs typeface="Varela Round" pitchFamily="2" charset="-79"/>
            </a:endParaRPr>
          </a:p>
        </p:txBody>
      </p:sp>
      <p:sp>
        <p:nvSpPr>
          <p:cNvPr id="4" name="מציין מיקום של מדיה 3">
            <a:extLst>
              <a:ext uri="{FF2B5EF4-FFF2-40B4-BE49-F238E27FC236}">
                <a16:creationId xmlns:a16="http://schemas.microsoft.com/office/drawing/2014/main" id="{DD834E78-91D0-4CCC-9C3F-C5C504CFBE13}"/>
              </a:ext>
            </a:extLst>
          </p:cNvPr>
          <p:cNvSpPr>
            <a:spLocks noGrp="1"/>
          </p:cNvSpPr>
          <p:nvPr>
            <p:ph type="media" sz="quarter" idx="10" hasCustomPrompt="1"/>
          </p:nvPr>
        </p:nvSpPr>
        <p:spPr>
          <a:xfrm>
            <a:off x="363416" y="639720"/>
            <a:ext cx="11465168" cy="6122933"/>
          </a:xfrm>
        </p:spPr>
        <p:txBody>
          <a:bodyPr/>
          <a:lstStyle>
            <a:lvl1pPr marL="0" indent="0">
              <a:buFontTx/>
              <a:buNone/>
              <a:defRPr>
                <a:solidFill>
                  <a:srgbClr val="192A72"/>
                </a:solidFill>
                <a:latin typeface="Varela Round" panose="00000500000000000000" pitchFamily="2" charset="-79"/>
                <a:cs typeface="+mn-cs"/>
              </a:defRPr>
            </a:lvl1pPr>
          </a:lstStyle>
          <a:p>
            <a:r>
              <a:rPr lang="he-IL" dirty="0"/>
              <a:t>מיועד לסרטים</a:t>
            </a:r>
          </a:p>
        </p:txBody>
      </p:sp>
      <p:sp>
        <p:nvSpPr>
          <p:cNvPr id="11" name="מציין מיקום תוכן 10">
            <a:extLst>
              <a:ext uri="{FF2B5EF4-FFF2-40B4-BE49-F238E27FC236}">
                <a16:creationId xmlns:a16="http://schemas.microsoft.com/office/drawing/2014/main" id="{2A86C914-3EB6-4303-93FB-203A29FA2E36}"/>
              </a:ext>
            </a:extLst>
          </p:cNvPr>
          <p:cNvSpPr>
            <a:spLocks noGrp="1"/>
          </p:cNvSpPr>
          <p:nvPr>
            <p:ph sz="quarter" idx="14"/>
          </p:nvPr>
        </p:nvSpPr>
        <p:spPr>
          <a:xfrm>
            <a:off x="363417" y="95349"/>
            <a:ext cx="8074879" cy="400050"/>
          </a:xfrm>
        </p:spPr>
        <p:txBody>
          <a:bodyPr anchor="ctr">
            <a:noAutofit/>
          </a:bodyPr>
          <a:lstStyle>
            <a:lvl1pPr marL="0" indent="0" algn="r">
              <a:buFontTx/>
              <a:buNone/>
              <a:defRPr sz="2400">
                <a:solidFill>
                  <a:srgbClr val="192A72"/>
                </a:solidFill>
                <a:latin typeface="Varela Round" panose="00000500000000000000" pitchFamily="2" charset="-79"/>
                <a:cs typeface="+mn-cs"/>
              </a:defRPr>
            </a:lvl1pPr>
          </a:lstStyle>
          <a:p>
            <a:pPr lvl="0"/>
            <a:r>
              <a:rPr lang="he-IL" dirty="0"/>
              <a:t>לחץ כדי לערוך סגנונות טקסט של תבנית בסיס</a:t>
            </a:r>
          </a:p>
        </p:txBody>
      </p:sp>
    </p:spTree>
    <p:extLst>
      <p:ext uri="{BB962C8B-B14F-4D97-AF65-F5344CB8AC3E}">
        <p14:creationId xmlns:p14="http://schemas.microsoft.com/office/powerpoint/2010/main" val="4244666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AA218FF1-865D-44B0-9A03-A07F37F401F8}" type="datetimeFigureOut">
              <a:rPr lang="he-IL" smtClean="0">
                <a:solidFill>
                  <a:prstClr val="black">
                    <a:lumMod val="65000"/>
                    <a:lumOff val="35000"/>
                  </a:prstClr>
                </a:solidFill>
              </a:rPr>
              <a:pPr/>
              <a:t>י'/ניסן/תש"ף</a:t>
            </a:fld>
            <a:endParaRPr lang="he-IL">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he-IL">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B33DD679-1531-494D-8E4F-429432F86C8B}" type="slidenum">
              <a:rPr lang="he-IL" smtClean="0">
                <a:solidFill>
                  <a:prstClr val="black">
                    <a:lumMod val="65000"/>
                    <a:lumOff val="35000"/>
                  </a:prstClr>
                </a:solidFill>
              </a:rPr>
              <a:pPr/>
              <a:t>‹#›</a:t>
            </a:fld>
            <a:endParaRPr lang="he-IL">
              <a:solidFill>
                <a:prstClr val="black">
                  <a:lumMod val="65000"/>
                  <a:lumOff val="35000"/>
                </a:prstClr>
              </a:solidFill>
            </a:endParaRPr>
          </a:p>
        </p:txBody>
      </p:sp>
    </p:spTree>
    <p:extLst>
      <p:ext uri="{BB962C8B-B14F-4D97-AF65-F5344CB8AC3E}">
        <p14:creationId xmlns:p14="http://schemas.microsoft.com/office/powerpoint/2010/main" val="4856285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a:xfrm>
            <a:off x="2" y="213094"/>
            <a:ext cx="12191999" cy="720000"/>
          </a:xfrm>
          <a:noFill/>
        </p:spPr>
        <p:txBody>
          <a:bodyPr vert="horz" lIns="91440" tIns="45720" rIns="91440" bIns="45720" rtlCol="1" anchor="ctr">
            <a:noAutofit/>
          </a:bodyPr>
          <a:lstStyle>
            <a:lvl1pPr>
              <a:defRPr kumimoji="0" lang="he-IL" sz="4400" b="1" i="0" u="none" strike="noStrike" kern="1200" cap="none" spc="0" normalizeH="0" baseline="0" noProof="0" dirty="0" smtClean="0">
                <a:ln>
                  <a:noFill/>
                </a:ln>
                <a:solidFill>
                  <a:srgbClr val="002060"/>
                </a:solidFill>
                <a:effectLst/>
                <a:uLnTx/>
                <a:uFillTx/>
                <a:latin typeface="Arial" pitchFamily="34" charset="0"/>
                <a:ea typeface="+mj-ea"/>
                <a:cs typeface="Arial" pitchFamily="34" charset="0"/>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7" name="מלבן מעוגל 6"/>
          <p:cNvSpPr/>
          <p:nvPr userDrawn="1"/>
        </p:nvSpPr>
        <p:spPr>
          <a:xfrm>
            <a:off x="0" y="5878200"/>
            <a:ext cx="4766192"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8" name="מלבן מעוגל 7"/>
          <p:cNvSpPr/>
          <p:nvPr userDrawn="1"/>
        </p:nvSpPr>
        <p:spPr>
          <a:xfrm>
            <a:off x="8667715" y="-110812"/>
            <a:ext cx="530011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9" name="מלבן מעוגל 8"/>
          <p:cNvSpPr/>
          <p:nvPr userDrawn="1"/>
        </p:nvSpPr>
        <p:spPr>
          <a:xfrm>
            <a:off x="0" y="6306750"/>
            <a:ext cx="7724432"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Tree>
    <p:extLst>
      <p:ext uri="{BB962C8B-B14F-4D97-AF65-F5344CB8AC3E}">
        <p14:creationId xmlns:p14="http://schemas.microsoft.com/office/powerpoint/2010/main" val="11131637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כותרת ותמונה">
    <p:spTree>
      <p:nvGrpSpPr>
        <p:cNvPr id="1" name=""/>
        <p:cNvGrpSpPr/>
        <p:nvPr/>
      </p:nvGrpSpPr>
      <p:grpSpPr>
        <a:xfrm>
          <a:off x="0" y="0"/>
          <a:ext cx="0" cy="0"/>
          <a:chOff x="0" y="0"/>
          <a:chExt cx="0" cy="0"/>
        </a:xfrm>
      </p:grpSpPr>
      <p:sp>
        <p:nvSpPr>
          <p:cNvPr id="8" name="כותרת 1"/>
          <p:cNvSpPr>
            <a:spLocks noGrp="1"/>
          </p:cNvSpPr>
          <p:nvPr>
            <p:ph type="ctrTitle"/>
          </p:nvPr>
        </p:nvSpPr>
        <p:spPr>
          <a:xfrm>
            <a:off x="1733910" y="186261"/>
            <a:ext cx="10247689" cy="637353"/>
          </a:xfrm>
          <a:prstGeom prst="rect">
            <a:avLst/>
          </a:prstGeom>
        </p:spPr>
        <p:txBody>
          <a:bodyPr anchor="ctr">
            <a:noAutofit/>
          </a:bodyPr>
          <a:lstStyle>
            <a:lvl1pPr algn="ctr">
              <a:defRPr sz="4400" b="1">
                <a:solidFill>
                  <a:srgbClr val="192A72"/>
                </a:solidFill>
                <a:latin typeface="Varela Round" panose="00000500000000000000" pitchFamily="2" charset="-79"/>
                <a:cs typeface="+mn-cs"/>
              </a:defRPr>
            </a:lvl1pPr>
          </a:lstStyle>
          <a:p>
            <a:r>
              <a:rPr lang="he-IL" dirty="0"/>
              <a:t>לחץ כדי לערוך סגנון כותרת</a:t>
            </a:r>
          </a:p>
        </p:txBody>
      </p:sp>
      <p:sp>
        <p:nvSpPr>
          <p:cNvPr id="9" name="מלבן מעוגל 8"/>
          <p:cNvSpPr/>
          <p:nvPr userDrawn="1"/>
        </p:nvSpPr>
        <p:spPr>
          <a:xfrm>
            <a:off x="11186074" y="5980332"/>
            <a:ext cx="1591052"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10" name="מלבן מעוגל 9"/>
          <p:cNvSpPr/>
          <p:nvPr userDrawn="1"/>
        </p:nvSpPr>
        <p:spPr>
          <a:xfrm>
            <a:off x="11066772" y="950191"/>
            <a:ext cx="1159099" cy="347376"/>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solidFill>
                  <a:prstClr val="white"/>
                </a:solidFill>
              </a:rPr>
              <a:t> </a:t>
            </a:r>
          </a:p>
        </p:txBody>
      </p:sp>
      <p:sp>
        <p:nvSpPr>
          <p:cNvPr id="11" name="מלבן מעוגל 10"/>
          <p:cNvSpPr/>
          <p:nvPr userDrawn="1"/>
        </p:nvSpPr>
        <p:spPr>
          <a:xfrm>
            <a:off x="-484993" y="320177"/>
            <a:ext cx="2095644"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12" name="מלבן מעוגל 11"/>
          <p:cNvSpPr/>
          <p:nvPr userDrawn="1"/>
        </p:nvSpPr>
        <p:spPr>
          <a:xfrm>
            <a:off x="10586241" y="6268720"/>
            <a:ext cx="2190883"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13" name="מציין מיקום של תמונה 2">
            <a:extLst>
              <a:ext uri="{FF2B5EF4-FFF2-40B4-BE49-F238E27FC236}">
                <a16:creationId xmlns:a16="http://schemas.microsoft.com/office/drawing/2014/main" id="{37DA72A4-4AB9-460E-88AD-A2F17BC90408}"/>
              </a:ext>
            </a:extLst>
          </p:cNvPr>
          <p:cNvSpPr>
            <a:spLocks noGrp="1"/>
          </p:cNvSpPr>
          <p:nvPr>
            <p:ph type="pic" idx="1" hasCustomPrompt="1"/>
          </p:nvPr>
        </p:nvSpPr>
        <p:spPr>
          <a:xfrm>
            <a:off x="161168" y="964353"/>
            <a:ext cx="8484280" cy="572155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4857704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כותרת ושתי תמונות">
    <p:spTree>
      <p:nvGrpSpPr>
        <p:cNvPr id="1" name=""/>
        <p:cNvGrpSpPr/>
        <p:nvPr/>
      </p:nvGrpSpPr>
      <p:grpSpPr>
        <a:xfrm>
          <a:off x="0" y="0"/>
          <a:ext cx="0" cy="0"/>
          <a:chOff x="0" y="0"/>
          <a:chExt cx="0" cy="0"/>
        </a:xfrm>
      </p:grpSpPr>
      <p:sp>
        <p:nvSpPr>
          <p:cNvPr id="8" name="כותרת 1"/>
          <p:cNvSpPr>
            <a:spLocks noGrp="1"/>
          </p:cNvSpPr>
          <p:nvPr>
            <p:ph type="ctrTitle"/>
          </p:nvPr>
        </p:nvSpPr>
        <p:spPr>
          <a:xfrm>
            <a:off x="1733910" y="186261"/>
            <a:ext cx="10247689" cy="637353"/>
          </a:xfrm>
          <a:prstGeom prst="rect">
            <a:avLst/>
          </a:prstGeom>
        </p:spPr>
        <p:txBody>
          <a:bodyPr anchor="ctr">
            <a:noAutofit/>
          </a:bodyPr>
          <a:lstStyle>
            <a:lvl1pPr algn="ctr">
              <a:defRPr sz="4400" b="1">
                <a:solidFill>
                  <a:srgbClr val="192A72"/>
                </a:solidFill>
                <a:latin typeface="Varela Round" panose="00000500000000000000" pitchFamily="2" charset="-79"/>
                <a:cs typeface="+mn-cs"/>
              </a:defRPr>
            </a:lvl1pPr>
          </a:lstStyle>
          <a:p>
            <a:r>
              <a:rPr lang="he-IL" dirty="0"/>
              <a:t>לחץ כדי לערוך סגנון כותרת</a:t>
            </a:r>
          </a:p>
        </p:txBody>
      </p:sp>
      <p:sp>
        <p:nvSpPr>
          <p:cNvPr id="9" name="מלבן מעוגל 8"/>
          <p:cNvSpPr/>
          <p:nvPr userDrawn="1"/>
        </p:nvSpPr>
        <p:spPr>
          <a:xfrm>
            <a:off x="11186074" y="5980332"/>
            <a:ext cx="1591052"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10" name="מלבן מעוגל 9"/>
          <p:cNvSpPr/>
          <p:nvPr userDrawn="1"/>
        </p:nvSpPr>
        <p:spPr>
          <a:xfrm>
            <a:off x="-413012" y="764744"/>
            <a:ext cx="1159099" cy="42691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solidFill>
                  <a:prstClr val="white"/>
                </a:solidFill>
              </a:rPr>
              <a:t> </a:t>
            </a:r>
          </a:p>
        </p:txBody>
      </p:sp>
      <p:sp>
        <p:nvSpPr>
          <p:cNvPr id="11" name="מלבן מעוגל 10"/>
          <p:cNvSpPr/>
          <p:nvPr userDrawn="1"/>
        </p:nvSpPr>
        <p:spPr>
          <a:xfrm>
            <a:off x="-484993" y="320177"/>
            <a:ext cx="2095644"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12" name="מלבן מעוגל 11"/>
          <p:cNvSpPr/>
          <p:nvPr userDrawn="1"/>
        </p:nvSpPr>
        <p:spPr>
          <a:xfrm>
            <a:off x="10586241" y="6268720"/>
            <a:ext cx="2190883"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14" name="מציין מיקום של תמונה 2">
            <a:extLst>
              <a:ext uri="{FF2B5EF4-FFF2-40B4-BE49-F238E27FC236}">
                <a16:creationId xmlns:a16="http://schemas.microsoft.com/office/drawing/2014/main" id="{E092FF7F-99D2-4D69-9F9B-DFCC0018EF01}"/>
              </a:ext>
            </a:extLst>
          </p:cNvPr>
          <p:cNvSpPr>
            <a:spLocks noGrp="1"/>
          </p:cNvSpPr>
          <p:nvPr>
            <p:ph type="pic" idx="1" hasCustomPrompt="1"/>
          </p:nvPr>
        </p:nvSpPr>
        <p:spPr>
          <a:xfrm>
            <a:off x="6445535" y="978203"/>
            <a:ext cx="5396024" cy="36389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5" name="מציין מיקום של תמונה 2">
            <a:extLst>
              <a:ext uri="{FF2B5EF4-FFF2-40B4-BE49-F238E27FC236}">
                <a16:creationId xmlns:a16="http://schemas.microsoft.com/office/drawing/2014/main" id="{EE11C667-5839-4E65-A8EE-E7690021913A}"/>
              </a:ext>
            </a:extLst>
          </p:cNvPr>
          <p:cNvSpPr>
            <a:spLocks noGrp="1"/>
          </p:cNvSpPr>
          <p:nvPr>
            <p:ph type="pic" idx="10" hasCustomPrompt="1"/>
          </p:nvPr>
        </p:nvSpPr>
        <p:spPr>
          <a:xfrm>
            <a:off x="843384" y="978203"/>
            <a:ext cx="5396024" cy="36389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8900158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כותרת ושלוש תמונות">
    <p:spTree>
      <p:nvGrpSpPr>
        <p:cNvPr id="1" name=""/>
        <p:cNvGrpSpPr/>
        <p:nvPr/>
      </p:nvGrpSpPr>
      <p:grpSpPr>
        <a:xfrm>
          <a:off x="0" y="0"/>
          <a:ext cx="0" cy="0"/>
          <a:chOff x="0" y="0"/>
          <a:chExt cx="0" cy="0"/>
        </a:xfrm>
      </p:grpSpPr>
      <p:sp>
        <p:nvSpPr>
          <p:cNvPr id="8" name="כותרת 1"/>
          <p:cNvSpPr>
            <a:spLocks noGrp="1"/>
          </p:cNvSpPr>
          <p:nvPr>
            <p:ph type="ctrTitle"/>
          </p:nvPr>
        </p:nvSpPr>
        <p:spPr>
          <a:xfrm>
            <a:off x="1733910" y="186261"/>
            <a:ext cx="10247689" cy="637353"/>
          </a:xfrm>
          <a:prstGeom prst="rect">
            <a:avLst/>
          </a:prstGeom>
        </p:spPr>
        <p:txBody>
          <a:bodyPr anchor="ctr">
            <a:noAutofit/>
          </a:bodyPr>
          <a:lstStyle>
            <a:lvl1pPr algn="ctr">
              <a:defRPr sz="4400" b="1">
                <a:solidFill>
                  <a:srgbClr val="192A72"/>
                </a:solidFill>
                <a:latin typeface="Varela Round" panose="00000500000000000000" pitchFamily="2" charset="-79"/>
                <a:cs typeface="+mn-cs"/>
              </a:defRPr>
            </a:lvl1pPr>
          </a:lstStyle>
          <a:p>
            <a:r>
              <a:rPr lang="he-IL" dirty="0"/>
              <a:t>לחץ כדי לערוך סגנון כותרת</a:t>
            </a:r>
          </a:p>
        </p:txBody>
      </p:sp>
      <p:sp>
        <p:nvSpPr>
          <p:cNvPr id="9" name="מלבן מעוגל 8"/>
          <p:cNvSpPr/>
          <p:nvPr userDrawn="1"/>
        </p:nvSpPr>
        <p:spPr>
          <a:xfrm>
            <a:off x="11186074" y="5980332"/>
            <a:ext cx="1591052"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10" name="מלבן מעוגל 9"/>
          <p:cNvSpPr/>
          <p:nvPr userDrawn="1"/>
        </p:nvSpPr>
        <p:spPr>
          <a:xfrm>
            <a:off x="-413012" y="764744"/>
            <a:ext cx="1159099" cy="42691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solidFill>
                  <a:prstClr val="white"/>
                </a:solidFill>
              </a:rPr>
              <a:t> </a:t>
            </a:r>
          </a:p>
        </p:txBody>
      </p:sp>
      <p:sp>
        <p:nvSpPr>
          <p:cNvPr id="11" name="מלבן מעוגל 10"/>
          <p:cNvSpPr/>
          <p:nvPr userDrawn="1"/>
        </p:nvSpPr>
        <p:spPr>
          <a:xfrm>
            <a:off x="-484993" y="320177"/>
            <a:ext cx="2095644"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12" name="מלבן מעוגל 11"/>
          <p:cNvSpPr/>
          <p:nvPr userDrawn="1"/>
        </p:nvSpPr>
        <p:spPr>
          <a:xfrm>
            <a:off x="10586241" y="6268720"/>
            <a:ext cx="2190883"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13" name="מציין מיקום של תמונה 2">
            <a:extLst>
              <a:ext uri="{FF2B5EF4-FFF2-40B4-BE49-F238E27FC236}">
                <a16:creationId xmlns:a16="http://schemas.microsoft.com/office/drawing/2014/main" id="{64B146C4-EED2-4B57-8484-D619778B9E14}"/>
              </a:ext>
            </a:extLst>
          </p:cNvPr>
          <p:cNvSpPr>
            <a:spLocks noGrp="1"/>
          </p:cNvSpPr>
          <p:nvPr>
            <p:ph type="pic" idx="1" hasCustomPrompt="1"/>
          </p:nvPr>
        </p:nvSpPr>
        <p:spPr>
          <a:xfrm>
            <a:off x="5513757" y="1030564"/>
            <a:ext cx="5396024" cy="36389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4" name="מציין מיקום של תמונה 2">
            <a:extLst>
              <a:ext uri="{FF2B5EF4-FFF2-40B4-BE49-F238E27FC236}">
                <a16:creationId xmlns:a16="http://schemas.microsoft.com/office/drawing/2014/main" id="{7C073636-A9CC-46CC-A5B5-C80D3112BC46}"/>
              </a:ext>
            </a:extLst>
          </p:cNvPr>
          <p:cNvSpPr>
            <a:spLocks noGrp="1"/>
          </p:cNvSpPr>
          <p:nvPr>
            <p:ph type="pic" idx="10" hasCustomPrompt="1"/>
          </p:nvPr>
        </p:nvSpPr>
        <p:spPr>
          <a:xfrm>
            <a:off x="1241605" y="1030562"/>
            <a:ext cx="4115185"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5" name="מציין מיקום של תמונה 2">
            <a:extLst>
              <a:ext uri="{FF2B5EF4-FFF2-40B4-BE49-F238E27FC236}">
                <a16:creationId xmlns:a16="http://schemas.microsoft.com/office/drawing/2014/main" id="{4CEC450C-D597-4EB4-A4B8-7D7FF6277A97}"/>
              </a:ext>
            </a:extLst>
          </p:cNvPr>
          <p:cNvSpPr>
            <a:spLocks noGrp="1"/>
          </p:cNvSpPr>
          <p:nvPr>
            <p:ph type="pic" idx="11" hasCustomPrompt="1"/>
          </p:nvPr>
        </p:nvSpPr>
        <p:spPr>
          <a:xfrm>
            <a:off x="1241605" y="3932962"/>
            <a:ext cx="4115185"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33485429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כותרת וארבע תמונות">
    <p:spTree>
      <p:nvGrpSpPr>
        <p:cNvPr id="1" name=""/>
        <p:cNvGrpSpPr/>
        <p:nvPr/>
      </p:nvGrpSpPr>
      <p:grpSpPr>
        <a:xfrm>
          <a:off x="0" y="0"/>
          <a:ext cx="0" cy="0"/>
          <a:chOff x="0" y="0"/>
          <a:chExt cx="0" cy="0"/>
        </a:xfrm>
      </p:grpSpPr>
      <p:sp>
        <p:nvSpPr>
          <p:cNvPr id="8" name="כותרת 1"/>
          <p:cNvSpPr>
            <a:spLocks noGrp="1"/>
          </p:cNvSpPr>
          <p:nvPr>
            <p:ph type="ctrTitle"/>
          </p:nvPr>
        </p:nvSpPr>
        <p:spPr>
          <a:xfrm>
            <a:off x="1733910" y="186261"/>
            <a:ext cx="10247689" cy="637353"/>
          </a:xfrm>
          <a:prstGeom prst="rect">
            <a:avLst/>
          </a:prstGeom>
        </p:spPr>
        <p:txBody>
          <a:bodyPr anchor="ctr">
            <a:noAutofit/>
          </a:bodyPr>
          <a:lstStyle>
            <a:lvl1pPr algn="ctr">
              <a:defRPr sz="4400" b="1">
                <a:solidFill>
                  <a:srgbClr val="192A72"/>
                </a:solidFill>
                <a:latin typeface="Varela Round" panose="00000500000000000000" pitchFamily="2" charset="-79"/>
                <a:cs typeface="+mn-cs"/>
              </a:defRPr>
            </a:lvl1pPr>
          </a:lstStyle>
          <a:p>
            <a:r>
              <a:rPr lang="he-IL" dirty="0"/>
              <a:t>לחץ כדי לערוך סגנון כותרת</a:t>
            </a:r>
          </a:p>
        </p:txBody>
      </p:sp>
      <p:sp>
        <p:nvSpPr>
          <p:cNvPr id="9" name="מלבן מעוגל 8"/>
          <p:cNvSpPr/>
          <p:nvPr userDrawn="1"/>
        </p:nvSpPr>
        <p:spPr>
          <a:xfrm>
            <a:off x="11186074" y="5980332"/>
            <a:ext cx="1591052"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10" name="מלבן מעוגל 9"/>
          <p:cNvSpPr/>
          <p:nvPr userDrawn="1"/>
        </p:nvSpPr>
        <p:spPr>
          <a:xfrm>
            <a:off x="10171544" y="938561"/>
            <a:ext cx="2190883" cy="42691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solidFill>
                  <a:prstClr val="white"/>
                </a:solidFill>
              </a:rPr>
              <a:t> </a:t>
            </a:r>
          </a:p>
        </p:txBody>
      </p:sp>
      <p:sp>
        <p:nvSpPr>
          <p:cNvPr id="11" name="מלבן מעוגל 10"/>
          <p:cNvSpPr/>
          <p:nvPr userDrawn="1"/>
        </p:nvSpPr>
        <p:spPr>
          <a:xfrm>
            <a:off x="-484993" y="320177"/>
            <a:ext cx="2095644"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12" name="מלבן מעוגל 11"/>
          <p:cNvSpPr/>
          <p:nvPr userDrawn="1"/>
        </p:nvSpPr>
        <p:spPr>
          <a:xfrm>
            <a:off x="10586241" y="6268720"/>
            <a:ext cx="2190883"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solidFill>
                <a:prstClr val="white"/>
              </a:solidFill>
            </a:endParaRPr>
          </a:p>
        </p:txBody>
      </p:sp>
      <p:sp>
        <p:nvSpPr>
          <p:cNvPr id="15" name="מציין מיקום של תמונה 2">
            <a:extLst>
              <a:ext uri="{FF2B5EF4-FFF2-40B4-BE49-F238E27FC236}">
                <a16:creationId xmlns:a16="http://schemas.microsoft.com/office/drawing/2014/main" id="{2B4BA0B6-69B0-4331-828B-18DEBDC76E10}"/>
              </a:ext>
            </a:extLst>
          </p:cNvPr>
          <p:cNvSpPr>
            <a:spLocks noGrp="1"/>
          </p:cNvSpPr>
          <p:nvPr>
            <p:ph type="pic" idx="10" hasCustomPrompt="1"/>
          </p:nvPr>
        </p:nvSpPr>
        <p:spPr>
          <a:xfrm>
            <a:off x="154540" y="1073695"/>
            <a:ext cx="4115185"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8" name="מציין מיקום של תמונה 2">
            <a:extLst>
              <a:ext uri="{FF2B5EF4-FFF2-40B4-BE49-F238E27FC236}">
                <a16:creationId xmlns:a16="http://schemas.microsoft.com/office/drawing/2014/main" id="{FBCD6E16-20B0-475E-9CDF-01523C3F3E1C}"/>
              </a:ext>
            </a:extLst>
          </p:cNvPr>
          <p:cNvSpPr>
            <a:spLocks noGrp="1"/>
          </p:cNvSpPr>
          <p:nvPr>
            <p:ph type="pic" idx="11" hasCustomPrompt="1"/>
          </p:nvPr>
        </p:nvSpPr>
        <p:spPr>
          <a:xfrm>
            <a:off x="154540" y="3976095"/>
            <a:ext cx="4115185"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9" name="מציין מיקום של תמונה 2">
            <a:extLst>
              <a:ext uri="{FF2B5EF4-FFF2-40B4-BE49-F238E27FC236}">
                <a16:creationId xmlns:a16="http://schemas.microsoft.com/office/drawing/2014/main" id="{CF464C56-4BFD-45D5-9DFE-6D1C9EA45370}"/>
              </a:ext>
            </a:extLst>
          </p:cNvPr>
          <p:cNvSpPr>
            <a:spLocks noGrp="1"/>
          </p:cNvSpPr>
          <p:nvPr>
            <p:ph type="pic" idx="12" hasCustomPrompt="1"/>
          </p:nvPr>
        </p:nvSpPr>
        <p:spPr>
          <a:xfrm>
            <a:off x="4415438" y="1073695"/>
            <a:ext cx="4115185"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20" name="מציין מיקום של תמונה 2">
            <a:extLst>
              <a:ext uri="{FF2B5EF4-FFF2-40B4-BE49-F238E27FC236}">
                <a16:creationId xmlns:a16="http://schemas.microsoft.com/office/drawing/2014/main" id="{129AE4A9-D411-4409-B29E-8B4A85FA65F5}"/>
              </a:ext>
            </a:extLst>
          </p:cNvPr>
          <p:cNvSpPr>
            <a:spLocks noGrp="1"/>
          </p:cNvSpPr>
          <p:nvPr>
            <p:ph type="pic" idx="13" hasCustomPrompt="1"/>
          </p:nvPr>
        </p:nvSpPr>
        <p:spPr>
          <a:xfrm>
            <a:off x="4415438" y="3976095"/>
            <a:ext cx="4115185"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1912207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963084" y="1371607"/>
            <a:ext cx="103632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963084" y="4068770"/>
            <a:ext cx="103632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AA218FF1-865D-44B0-9A03-A07F37F401F8}" type="datetimeFigureOut">
              <a:rPr lang="he-IL" smtClean="0">
                <a:solidFill>
                  <a:prstClr val="black">
                    <a:lumMod val="65000"/>
                    <a:lumOff val="35000"/>
                  </a:prstClr>
                </a:solidFill>
              </a:rPr>
              <a:pPr/>
              <a:t>י'/ניסן/תש"ף</a:t>
            </a:fld>
            <a:endParaRPr lang="he-IL">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he-IL">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B33DD679-1531-494D-8E4F-429432F86C8B}" type="slidenum">
              <a:rPr lang="he-IL" smtClean="0">
                <a:solidFill>
                  <a:prstClr val="black">
                    <a:lumMod val="65000"/>
                    <a:lumOff val="35000"/>
                  </a:prstClr>
                </a:solidFill>
              </a:rPr>
              <a:pPr/>
              <a:t>‹#›</a:t>
            </a:fld>
            <a:endParaRPr lang="he-IL">
              <a:solidFill>
                <a:prstClr val="black">
                  <a:lumMod val="65000"/>
                  <a:lumOff val="35000"/>
                </a:prstClr>
              </a:solidFill>
            </a:endParaRPr>
          </a:p>
        </p:txBody>
      </p:sp>
      <p:sp>
        <p:nvSpPr>
          <p:cNvPr id="7" name="Oval 6"/>
          <p:cNvSpPr/>
          <p:nvPr/>
        </p:nvSpPr>
        <p:spPr>
          <a:xfrm>
            <a:off x="59944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 name="Oval 7"/>
          <p:cNvSpPr/>
          <p:nvPr/>
        </p:nvSpPr>
        <p:spPr>
          <a:xfrm>
            <a:off x="62611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Oval 8"/>
          <p:cNvSpPr/>
          <p:nvPr/>
        </p:nvSpPr>
        <p:spPr>
          <a:xfrm>
            <a:off x="5728972"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Tree>
    <p:extLst>
      <p:ext uri="{BB962C8B-B14F-4D97-AF65-F5344CB8AC3E}">
        <p14:creationId xmlns:p14="http://schemas.microsoft.com/office/powerpoint/2010/main" val="349216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a:p>
        </p:txBody>
      </p:sp>
      <p:sp>
        <p:nvSpPr>
          <p:cNvPr id="4" name="Content Placeholder 3"/>
          <p:cNvSpPr>
            <a:spLocks noGrp="1"/>
          </p:cNvSpPr>
          <p:nvPr>
            <p:ph sz="half" idx="2"/>
          </p:nvPr>
        </p:nvSpPr>
        <p:spPr>
          <a:xfrm>
            <a:off x="6197600" y="1600206"/>
            <a:ext cx="53848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Date Placeholder 4"/>
          <p:cNvSpPr>
            <a:spLocks noGrp="1"/>
          </p:cNvSpPr>
          <p:nvPr>
            <p:ph type="dt" sz="half" idx="10"/>
          </p:nvPr>
        </p:nvSpPr>
        <p:spPr/>
        <p:txBody>
          <a:bodyPr/>
          <a:lstStyle/>
          <a:p>
            <a:fld id="{AA218FF1-865D-44B0-9A03-A07F37F401F8}" type="datetimeFigureOut">
              <a:rPr lang="he-IL" smtClean="0">
                <a:solidFill>
                  <a:prstClr val="black">
                    <a:lumMod val="65000"/>
                    <a:lumOff val="35000"/>
                  </a:prstClr>
                </a:solidFill>
              </a:rPr>
              <a:pPr/>
              <a:t>י'/ניסן/תש"ף</a:t>
            </a:fld>
            <a:endParaRPr lang="he-IL">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he-IL">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B33DD679-1531-494D-8E4F-429432F86C8B}" type="slidenum">
              <a:rPr lang="he-IL" smtClean="0">
                <a:solidFill>
                  <a:prstClr val="black">
                    <a:lumMod val="65000"/>
                    <a:lumOff val="35000"/>
                  </a:prstClr>
                </a:solidFill>
              </a:rPr>
              <a:pPr/>
              <a:t>‹#›</a:t>
            </a:fld>
            <a:endParaRPr lang="he-IL">
              <a:solidFill>
                <a:prstClr val="black">
                  <a:lumMod val="65000"/>
                  <a:lumOff val="35000"/>
                </a:prstClr>
              </a:solidFill>
            </a:endParaRPr>
          </a:p>
        </p:txBody>
      </p:sp>
      <p:sp>
        <p:nvSpPr>
          <p:cNvPr id="9" name="Content Placeholder 8"/>
          <p:cNvSpPr>
            <a:spLocks noGrp="1"/>
          </p:cNvSpPr>
          <p:nvPr>
            <p:ph sz="quarter" idx="13"/>
          </p:nvPr>
        </p:nvSpPr>
        <p:spPr>
          <a:xfrm>
            <a:off x="487680" y="1600200"/>
            <a:ext cx="5388864" cy="4526280"/>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Tree>
    <p:extLst>
      <p:ext uri="{BB962C8B-B14F-4D97-AF65-F5344CB8AC3E}">
        <p14:creationId xmlns:p14="http://schemas.microsoft.com/office/powerpoint/2010/main" val="428330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e-IL"/>
              <a:t>לחץ כדי לערוך סגנון כותרת של תבנית בסיס</a:t>
            </a:r>
            <a:endParaRPr lang="en-US"/>
          </a:p>
        </p:txBody>
      </p:sp>
      <p:sp>
        <p:nvSpPr>
          <p:cNvPr id="3" name="Text Placeholder 2"/>
          <p:cNvSpPr>
            <a:spLocks noGrp="1"/>
          </p:cNvSpPr>
          <p:nvPr>
            <p:ph type="body" idx="1"/>
          </p:nvPr>
        </p:nvSpPr>
        <p:spPr>
          <a:xfrm>
            <a:off x="609600" y="1600200"/>
            <a:ext cx="5386917"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5" name="Text Placeholder 4"/>
          <p:cNvSpPr>
            <a:spLocks noGrp="1"/>
          </p:cNvSpPr>
          <p:nvPr>
            <p:ph type="body" sz="quarter" idx="3"/>
          </p:nvPr>
        </p:nvSpPr>
        <p:spPr>
          <a:xfrm>
            <a:off x="6197605" y="1600200"/>
            <a:ext cx="5389033"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7" name="Date Placeholder 6"/>
          <p:cNvSpPr>
            <a:spLocks noGrp="1"/>
          </p:cNvSpPr>
          <p:nvPr>
            <p:ph type="dt" sz="half" idx="10"/>
          </p:nvPr>
        </p:nvSpPr>
        <p:spPr/>
        <p:txBody>
          <a:bodyPr/>
          <a:lstStyle/>
          <a:p>
            <a:fld id="{AA218FF1-865D-44B0-9A03-A07F37F401F8}" type="datetimeFigureOut">
              <a:rPr lang="he-IL" smtClean="0">
                <a:solidFill>
                  <a:prstClr val="black">
                    <a:lumMod val="65000"/>
                    <a:lumOff val="35000"/>
                  </a:prstClr>
                </a:solidFill>
              </a:rPr>
              <a:pPr/>
              <a:t>י'/ניסן/תש"ף</a:t>
            </a:fld>
            <a:endParaRPr lang="he-IL">
              <a:solidFill>
                <a:prstClr val="black">
                  <a:lumMod val="65000"/>
                  <a:lumOff val="35000"/>
                </a:prstClr>
              </a:solidFill>
            </a:endParaRPr>
          </a:p>
        </p:txBody>
      </p:sp>
      <p:sp>
        <p:nvSpPr>
          <p:cNvPr id="8" name="Footer Placeholder 7"/>
          <p:cNvSpPr>
            <a:spLocks noGrp="1"/>
          </p:cNvSpPr>
          <p:nvPr>
            <p:ph type="ftr" sz="quarter" idx="11"/>
          </p:nvPr>
        </p:nvSpPr>
        <p:spPr/>
        <p:txBody>
          <a:bodyPr/>
          <a:lstStyle/>
          <a:p>
            <a:endParaRPr lang="he-IL">
              <a:solidFill>
                <a:prstClr val="black">
                  <a:lumMod val="65000"/>
                  <a:lumOff val="35000"/>
                </a:prstClr>
              </a:solidFill>
            </a:endParaRPr>
          </a:p>
        </p:txBody>
      </p:sp>
      <p:sp>
        <p:nvSpPr>
          <p:cNvPr id="9" name="Slide Number Placeholder 8"/>
          <p:cNvSpPr>
            <a:spLocks noGrp="1"/>
          </p:cNvSpPr>
          <p:nvPr>
            <p:ph type="sldNum" sz="quarter" idx="12"/>
          </p:nvPr>
        </p:nvSpPr>
        <p:spPr/>
        <p:txBody>
          <a:bodyPr/>
          <a:lstStyle/>
          <a:p>
            <a:fld id="{B33DD679-1531-494D-8E4F-429432F86C8B}" type="slidenum">
              <a:rPr lang="he-IL" smtClean="0">
                <a:solidFill>
                  <a:prstClr val="black">
                    <a:lumMod val="65000"/>
                    <a:lumOff val="35000"/>
                  </a:prstClr>
                </a:solidFill>
              </a:rPr>
              <a:pPr/>
              <a:t>‹#›</a:t>
            </a:fld>
            <a:endParaRPr lang="he-IL">
              <a:solidFill>
                <a:prstClr val="black">
                  <a:lumMod val="65000"/>
                  <a:lumOff val="35000"/>
                </a:prstClr>
              </a:solidFill>
            </a:endParaRPr>
          </a:p>
        </p:txBody>
      </p:sp>
      <p:sp>
        <p:nvSpPr>
          <p:cNvPr id="11" name="Content Placeholder 10"/>
          <p:cNvSpPr>
            <a:spLocks noGrp="1"/>
          </p:cNvSpPr>
          <p:nvPr>
            <p:ph sz="quarter" idx="13"/>
          </p:nvPr>
        </p:nvSpPr>
        <p:spPr>
          <a:xfrm>
            <a:off x="609600" y="2212848"/>
            <a:ext cx="5388864" cy="3913632"/>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13" name="Content Placeholder 12"/>
          <p:cNvSpPr>
            <a:spLocks noGrp="1"/>
          </p:cNvSpPr>
          <p:nvPr>
            <p:ph sz="quarter" idx="14"/>
          </p:nvPr>
        </p:nvSpPr>
        <p:spPr>
          <a:xfrm>
            <a:off x="6230112" y="2212855"/>
            <a:ext cx="5388864" cy="3913187"/>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Tree>
    <p:extLst>
      <p:ext uri="{BB962C8B-B14F-4D97-AF65-F5344CB8AC3E}">
        <p14:creationId xmlns:p14="http://schemas.microsoft.com/office/powerpoint/2010/main" val="1945883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AA218FF1-865D-44B0-9A03-A07F37F401F8}" type="datetimeFigureOut">
              <a:rPr lang="he-IL" smtClean="0">
                <a:solidFill>
                  <a:prstClr val="black">
                    <a:lumMod val="65000"/>
                    <a:lumOff val="35000"/>
                  </a:prstClr>
                </a:solidFill>
              </a:rPr>
              <a:pPr/>
              <a:t>י'/ניסן/תש"ף</a:t>
            </a:fld>
            <a:endParaRPr lang="he-IL">
              <a:solidFill>
                <a:prstClr val="black">
                  <a:lumMod val="65000"/>
                  <a:lumOff val="35000"/>
                </a:prstClr>
              </a:solidFill>
            </a:endParaRPr>
          </a:p>
        </p:txBody>
      </p:sp>
      <p:sp>
        <p:nvSpPr>
          <p:cNvPr id="4" name="Footer Placeholder 3"/>
          <p:cNvSpPr>
            <a:spLocks noGrp="1"/>
          </p:cNvSpPr>
          <p:nvPr>
            <p:ph type="ftr" sz="quarter" idx="11"/>
          </p:nvPr>
        </p:nvSpPr>
        <p:spPr/>
        <p:txBody>
          <a:bodyPr/>
          <a:lstStyle/>
          <a:p>
            <a:endParaRPr lang="he-IL">
              <a:solidFill>
                <a:prstClr val="black">
                  <a:lumMod val="65000"/>
                  <a:lumOff val="35000"/>
                </a:prstClr>
              </a:solidFill>
            </a:endParaRPr>
          </a:p>
        </p:txBody>
      </p:sp>
      <p:sp>
        <p:nvSpPr>
          <p:cNvPr id="5" name="Slide Number Placeholder 4"/>
          <p:cNvSpPr>
            <a:spLocks noGrp="1"/>
          </p:cNvSpPr>
          <p:nvPr>
            <p:ph type="sldNum" sz="quarter" idx="12"/>
          </p:nvPr>
        </p:nvSpPr>
        <p:spPr/>
        <p:txBody>
          <a:bodyPr/>
          <a:lstStyle/>
          <a:p>
            <a:fld id="{B33DD679-1531-494D-8E4F-429432F86C8B}" type="slidenum">
              <a:rPr lang="he-IL" smtClean="0">
                <a:solidFill>
                  <a:prstClr val="black">
                    <a:lumMod val="65000"/>
                    <a:lumOff val="35000"/>
                  </a:prstClr>
                </a:solidFill>
              </a:rPr>
              <a:pPr/>
              <a:t>‹#›</a:t>
            </a:fld>
            <a:endParaRPr lang="he-IL">
              <a:solidFill>
                <a:prstClr val="black">
                  <a:lumMod val="65000"/>
                  <a:lumOff val="35000"/>
                </a:prstClr>
              </a:solidFill>
            </a:endParaRPr>
          </a:p>
        </p:txBody>
      </p:sp>
    </p:spTree>
    <p:extLst>
      <p:ext uri="{BB962C8B-B14F-4D97-AF65-F5344CB8AC3E}">
        <p14:creationId xmlns:p14="http://schemas.microsoft.com/office/powerpoint/2010/main" val="1823137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218FF1-865D-44B0-9A03-A07F37F401F8}" type="datetimeFigureOut">
              <a:rPr lang="he-IL" smtClean="0">
                <a:solidFill>
                  <a:prstClr val="black">
                    <a:lumMod val="65000"/>
                    <a:lumOff val="35000"/>
                  </a:prstClr>
                </a:solidFill>
              </a:rPr>
              <a:pPr/>
              <a:t>י'/ניסן/תש"ף</a:t>
            </a:fld>
            <a:endParaRPr lang="he-IL">
              <a:solidFill>
                <a:prstClr val="black">
                  <a:lumMod val="65000"/>
                  <a:lumOff val="35000"/>
                </a:prstClr>
              </a:solidFill>
            </a:endParaRPr>
          </a:p>
        </p:txBody>
      </p:sp>
      <p:sp>
        <p:nvSpPr>
          <p:cNvPr id="3" name="Footer Placeholder 2"/>
          <p:cNvSpPr>
            <a:spLocks noGrp="1"/>
          </p:cNvSpPr>
          <p:nvPr>
            <p:ph type="ftr" sz="quarter" idx="11"/>
          </p:nvPr>
        </p:nvSpPr>
        <p:spPr/>
        <p:txBody>
          <a:bodyPr/>
          <a:lstStyle/>
          <a:p>
            <a:endParaRPr lang="he-IL">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B33DD679-1531-494D-8E4F-429432F86C8B}" type="slidenum">
              <a:rPr lang="he-IL" smtClean="0">
                <a:solidFill>
                  <a:prstClr val="black">
                    <a:lumMod val="65000"/>
                    <a:lumOff val="35000"/>
                  </a:prstClr>
                </a:solidFill>
              </a:rPr>
              <a:pPr/>
              <a:t>‹#›</a:t>
            </a:fld>
            <a:endParaRPr lang="he-IL">
              <a:solidFill>
                <a:prstClr val="black">
                  <a:lumMod val="65000"/>
                  <a:lumOff val="35000"/>
                </a:prstClr>
              </a:solidFill>
            </a:endParaRPr>
          </a:p>
        </p:txBody>
      </p:sp>
    </p:spTree>
    <p:extLst>
      <p:ext uri="{BB962C8B-B14F-4D97-AF65-F5344CB8AC3E}">
        <p14:creationId xmlns:p14="http://schemas.microsoft.com/office/powerpoint/2010/main" val="480300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7876119" y="266700"/>
            <a:ext cx="4011084"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958854" y="273057"/>
            <a:ext cx="66611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Text Placeholder 3"/>
          <p:cNvSpPr>
            <a:spLocks noGrp="1"/>
          </p:cNvSpPr>
          <p:nvPr>
            <p:ph type="body" sz="half" idx="2"/>
          </p:nvPr>
        </p:nvSpPr>
        <p:spPr>
          <a:xfrm>
            <a:off x="7876119" y="2438407"/>
            <a:ext cx="4011084"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AA218FF1-865D-44B0-9A03-A07F37F401F8}" type="datetimeFigureOut">
              <a:rPr lang="he-IL" smtClean="0">
                <a:solidFill>
                  <a:prstClr val="black">
                    <a:lumMod val="65000"/>
                    <a:lumOff val="35000"/>
                  </a:prstClr>
                </a:solidFill>
              </a:rPr>
              <a:pPr/>
              <a:t>י'/ניסן/תש"ף</a:t>
            </a:fld>
            <a:endParaRPr lang="he-IL">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he-IL">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B33DD679-1531-494D-8E4F-429432F86C8B}" type="slidenum">
              <a:rPr lang="he-IL" smtClean="0">
                <a:solidFill>
                  <a:prstClr val="black">
                    <a:lumMod val="65000"/>
                    <a:lumOff val="35000"/>
                  </a:prstClr>
                </a:solidFill>
              </a:rPr>
              <a:pPr/>
              <a:t>‹#›</a:t>
            </a:fld>
            <a:endParaRPr lang="he-IL">
              <a:solidFill>
                <a:prstClr val="black">
                  <a:lumMod val="65000"/>
                  <a:lumOff val="35000"/>
                </a:prstClr>
              </a:solidFill>
            </a:endParaRPr>
          </a:p>
        </p:txBody>
      </p:sp>
    </p:spTree>
    <p:extLst>
      <p:ext uri="{BB962C8B-B14F-4D97-AF65-F5344CB8AC3E}">
        <p14:creationId xmlns:p14="http://schemas.microsoft.com/office/powerpoint/2010/main" val="1483914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2239436" y="228600"/>
            <a:ext cx="7615765" cy="895350"/>
          </a:xfrm>
        </p:spPr>
        <p:txBody>
          <a:bodyPr anchor="b"/>
          <a:lstStyle>
            <a:lvl1pPr algn="ctr">
              <a:lnSpc>
                <a:spcPct val="100000"/>
              </a:lnSpc>
              <a:defRPr sz="2800" b="0"/>
            </a:lvl1pPr>
          </a:lstStyle>
          <a:p>
            <a:r>
              <a:rPr lang="he-IL"/>
              <a:t>לחץ כדי לערוך סגנון כותרת של תבנית בסיס</a:t>
            </a:r>
            <a:endParaRPr lang="en-US" dirty="0"/>
          </a:p>
        </p:txBody>
      </p:sp>
      <p:sp>
        <p:nvSpPr>
          <p:cNvPr id="3" name="Picture Placeholder 2"/>
          <p:cNvSpPr>
            <a:spLocks noGrp="1"/>
          </p:cNvSpPr>
          <p:nvPr>
            <p:ph type="pic" idx="1"/>
          </p:nvPr>
        </p:nvSpPr>
        <p:spPr>
          <a:xfrm>
            <a:off x="2010836" y="1143000"/>
            <a:ext cx="8072965"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a:t>לחץ על הסמל כדי להוסיף תמונה</a:t>
            </a:r>
            <a:endParaRPr lang="en-US" dirty="0"/>
          </a:p>
        </p:txBody>
      </p:sp>
      <p:sp>
        <p:nvSpPr>
          <p:cNvPr id="4" name="Text Placeholder 3"/>
          <p:cNvSpPr>
            <a:spLocks noGrp="1"/>
          </p:cNvSpPr>
          <p:nvPr>
            <p:ph type="body" sz="half" idx="2"/>
          </p:nvPr>
        </p:nvSpPr>
        <p:spPr>
          <a:xfrm>
            <a:off x="2239436" y="5810250"/>
            <a:ext cx="7615765"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AA218FF1-865D-44B0-9A03-A07F37F401F8}" type="datetimeFigureOut">
              <a:rPr lang="he-IL" smtClean="0">
                <a:solidFill>
                  <a:prstClr val="black">
                    <a:lumMod val="65000"/>
                    <a:lumOff val="35000"/>
                  </a:prstClr>
                </a:solidFill>
              </a:rPr>
              <a:pPr/>
              <a:t>י'/ניסן/תש"ף</a:t>
            </a:fld>
            <a:endParaRPr lang="he-IL">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he-IL">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B33DD679-1531-494D-8E4F-429432F86C8B}" type="slidenum">
              <a:rPr lang="he-IL" smtClean="0">
                <a:solidFill>
                  <a:prstClr val="black">
                    <a:lumMod val="65000"/>
                    <a:lumOff val="35000"/>
                  </a:prstClr>
                </a:solidFill>
              </a:rPr>
              <a:pPr/>
              <a:t>‹#›</a:t>
            </a:fld>
            <a:endParaRPr lang="he-IL">
              <a:solidFill>
                <a:prstClr val="black">
                  <a:lumMod val="65000"/>
                  <a:lumOff val="35000"/>
                </a:prstClr>
              </a:solidFill>
            </a:endParaRPr>
          </a:p>
        </p:txBody>
      </p:sp>
    </p:spTree>
    <p:extLst>
      <p:ext uri="{BB962C8B-B14F-4D97-AF65-F5344CB8AC3E}">
        <p14:creationId xmlns:p14="http://schemas.microsoft.com/office/powerpoint/2010/main" val="2948691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0"/>
            <a:ext cx="10972800" cy="1600200"/>
          </a:xfrm>
          <a:prstGeom prst="rect">
            <a:avLst/>
          </a:prstGeom>
        </p:spPr>
        <p:txBody>
          <a:bodyPr vert="horz" lIns="91440" tIns="45720" rIns="91440" bIns="45720" rtlCol="0" anchor="b">
            <a:noAutofit/>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2"/>
          </p:nvPr>
        </p:nvSpPr>
        <p:spPr>
          <a:xfrm>
            <a:off x="8484463" y="6356357"/>
            <a:ext cx="2781300"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AA218FF1-865D-44B0-9A03-A07F37F401F8}" type="datetimeFigureOut">
              <a:rPr lang="he-IL" smtClean="0">
                <a:solidFill>
                  <a:prstClr val="black">
                    <a:lumMod val="65000"/>
                    <a:lumOff val="35000"/>
                  </a:prstClr>
                </a:solidFill>
              </a:rPr>
              <a:pPr/>
              <a:t>י'/ניסן/תש"ף</a:t>
            </a:fld>
            <a:endParaRPr lang="he-IL">
              <a:solidFill>
                <a:prstClr val="black">
                  <a:lumMod val="65000"/>
                  <a:lumOff val="35000"/>
                </a:prstClr>
              </a:solidFill>
            </a:endParaRPr>
          </a:p>
        </p:txBody>
      </p:sp>
      <p:sp>
        <p:nvSpPr>
          <p:cNvPr id="5" name="Footer Placeholder 4"/>
          <p:cNvSpPr>
            <a:spLocks noGrp="1"/>
          </p:cNvSpPr>
          <p:nvPr>
            <p:ph type="ftr" sz="quarter" idx="3"/>
          </p:nvPr>
        </p:nvSpPr>
        <p:spPr>
          <a:xfrm>
            <a:off x="878887" y="6356357"/>
            <a:ext cx="3797300"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he-IL">
              <a:solidFill>
                <a:prstClr val="black">
                  <a:lumMod val="65000"/>
                  <a:lumOff val="35000"/>
                </a:prstClr>
              </a:solidFill>
            </a:endParaRPr>
          </a:p>
        </p:txBody>
      </p:sp>
      <p:sp>
        <p:nvSpPr>
          <p:cNvPr id="6" name="Slide Number Placeholder 5"/>
          <p:cNvSpPr>
            <a:spLocks noGrp="1"/>
          </p:cNvSpPr>
          <p:nvPr>
            <p:ph type="sldNum" sz="quarter" idx="4"/>
          </p:nvPr>
        </p:nvSpPr>
        <p:spPr>
          <a:xfrm>
            <a:off x="11391039" y="6356357"/>
            <a:ext cx="749300"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33DD679-1531-494D-8E4F-429432F86C8B}" type="slidenum">
              <a:rPr lang="he-IL" smtClean="0">
                <a:solidFill>
                  <a:prstClr val="black">
                    <a:lumMod val="65000"/>
                    <a:lumOff val="35000"/>
                  </a:prstClr>
                </a:solidFill>
              </a:rPr>
              <a:pPr/>
              <a:t>‹#›</a:t>
            </a:fld>
            <a:endParaRPr lang="he-IL">
              <a:solidFill>
                <a:prstClr val="black">
                  <a:lumMod val="65000"/>
                  <a:lumOff val="35000"/>
                </a:prstClr>
              </a:solidFill>
            </a:endParaRPr>
          </a:p>
        </p:txBody>
      </p:sp>
      <p:sp>
        <p:nvSpPr>
          <p:cNvPr id="7" name="Oval 6"/>
          <p:cNvSpPr/>
          <p:nvPr/>
        </p:nvSpPr>
        <p:spPr>
          <a:xfrm>
            <a:off x="11277016"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sz="1800">
              <a:solidFill>
                <a:prstClr val="white"/>
              </a:solidFill>
            </a:endParaRPr>
          </a:p>
        </p:txBody>
      </p:sp>
      <p:sp>
        <p:nvSpPr>
          <p:cNvPr id="8" name="Oval 7"/>
          <p:cNvSpPr/>
          <p:nvPr/>
        </p:nvSpPr>
        <p:spPr>
          <a:xfrm>
            <a:off x="758828"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Tree>
    <p:extLst>
      <p:ext uri="{BB962C8B-B14F-4D97-AF65-F5344CB8AC3E}">
        <p14:creationId xmlns:p14="http://schemas.microsoft.com/office/powerpoint/2010/main" val="19941952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ctr" defTabSz="914400" rtl="1"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r" defTabSz="914400" rtl="1"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609600" y="274638"/>
            <a:ext cx="10972800" cy="1143000"/>
          </a:xfrm>
          <a:prstGeom prst="rect">
            <a:avLst/>
          </a:prstGeom>
        </p:spPr>
        <p:txBody>
          <a:bodyPr vert="horz" lIns="91440" tIns="45720" rIns="91440" bIns="45720" rtlCol="1" anchor="ctr">
            <a:normAutofit/>
          </a:bodyPr>
          <a:lstStyle/>
          <a:p>
            <a:r>
              <a:rPr lang="he-IL" dirty="0"/>
              <a:t>לחץ כדי לערוך סגנון כותרת של תבנית בסיס</a:t>
            </a:r>
          </a:p>
        </p:txBody>
      </p:sp>
      <p:sp>
        <p:nvSpPr>
          <p:cNvPr id="3" name="מציין מיקום טקסט 2"/>
          <p:cNvSpPr>
            <a:spLocks noGrp="1"/>
          </p:cNvSpPr>
          <p:nvPr>
            <p:ph type="body" idx="1"/>
          </p:nvPr>
        </p:nvSpPr>
        <p:spPr>
          <a:xfrm>
            <a:off x="609600" y="1600203"/>
            <a:ext cx="10972800" cy="4525963"/>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737600" y="6356353"/>
            <a:ext cx="2844800" cy="365125"/>
          </a:xfrm>
          <a:prstGeom prst="rect">
            <a:avLst/>
          </a:prstGeom>
        </p:spPr>
        <p:txBody>
          <a:bodyPr vert="horz" lIns="91440" tIns="45720" rIns="91440" bIns="45720" rtlCol="1" anchor="ctr"/>
          <a:lstStyle>
            <a:lvl1pPr algn="r">
              <a:defRPr sz="1200">
                <a:solidFill>
                  <a:schemeClr val="tx1">
                    <a:tint val="75000"/>
                  </a:schemeClr>
                </a:solidFill>
                <a:latin typeface="Arial" pitchFamily="34" charset="0"/>
                <a:cs typeface="Arial" pitchFamily="34" charset="0"/>
              </a:defRPr>
            </a:lvl1pPr>
          </a:lstStyle>
          <a:p>
            <a:fld id="{BB6F552B-607E-4869-A917-C44959BDCB12}" type="datetimeFigureOut">
              <a:rPr lang="he-IL" smtClean="0">
                <a:solidFill>
                  <a:prstClr val="black">
                    <a:tint val="75000"/>
                  </a:prstClr>
                </a:solidFill>
              </a:rPr>
              <a:pPr/>
              <a:t>י'/ניסן/תש"ף</a:t>
            </a:fld>
            <a:endParaRPr lang="he-IL">
              <a:solidFill>
                <a:prstClr val="black">
                  <a:tint val="75000"/>
                </a:prstClr>
              </a:solidFill>
            </a:endParaRPr>
          </a:p>
        </p:txBody>
      </p:sp>
      <p:sp>
        <p:nvSpPr>
          <p:cNvPr id="5" name="מציין מיקום של כותרת תחתונה 4"/>
          <p:cNvSpPr>
            <a:spLocks noGrp="1"/>
          </p:cNvSpPr>
          <p:nvPr>
            <p:ph type="ftr" sz="quarter" idx="3"/>
          </p:nvPr>
        </p:nvSpPr>
        <p:spPr>
          <a:xfrm>
            <a:off x="4165600" y="6356353"/>
            <a:ext cx="3860800" cy="365125"/>
          </a:xfrm>
          <a:prstGeom prst="rect">
            <a:avLst/>
          </a:prstGeom>
        </p:spPr>
        <p:txBody>
          <a:bodyPr vert="horz" lIns="91440" tIns="45720" rIns="91440" bIns="45720" rtlCol="1" anchor="ctr"/>
          <a:lstStyle>
            <a:lvl1pPr algn="ctr">
              <a:defRPr sz="1200">
                <a:solidFill>
                  <a:schemeClr val="tx1">
                    <a:tint val="75000"/>
                  </a:schemeClr>
                </a:solidFill>
                <a:latin typeface="Arial" pitchFamily="34" charset="0"/>
                <a:cs typeface="Arial" pitchFamily="34" charset="0"/>
              </a:defRPr>
            </a:lvl1pPr>
          </a:lstStyle>
          <a:p>
            <a:endParaRPr lang="he-IL">
              <a:solidFill>
                <a:prstClr val="black">
                  <a:tint val="75000"/>
                </a:prstClr>
              </a:solidFill>
            </a:endParaRPr>
          </a:p>
        </p:txBody>
      </p:sp>
      <p:sp>
        <p:nvSpPr>
          <p:cNvPr id="6" name="מציין מיקום של מספר שקופית 5"/>
          <p:cNvSpPr>
            <a:spLocks noGrp="1"/>
          </p:cNvSpPr>
          <p:nvPr>
            <p:ph type="sldNum" sz="quarter" idx="4"/>
          </p:nvPr>
        </p:nvSpPr>
        <p:spPr>
          <a:xfrm>
            <a:off x="609600" y="6356353"/>
            <a:ext cx="2844800" cy="365125"/>
          </a:xfrm>
          <a:prstGeom prst="rect">
            <a:avLst/>
          </a:prstGeom>
        </p:spPr>
        <p:txBody>
          <a:bodyPr vert="horz" lIns="91440" tIns="45720" rIns="91440" bIns="45720" rtlCol="1" anchor="ctr"/>
          <a:lstStyle>
            <a:lvl1pPr algn="l">
              <a:defRPr sz="1200">
                <a:solidFill>
                  <a:schemeClr val="tx1">
                    <a:tint val="75000"/>
                  </a:schemeClr>
                </a:solidFill>
                <a:latin typeface="Arial" pitchFamily="34" charset="0"/>
                <a:cs typeface="Arial" pitchFamily="34" charset="0"/>
              </a:defRPr>
            </a:lvl1pPr>
          </a:lstStyle>
          <a:p>
            <a:fld id="{16478A40-4CDB-4A89-A7AB-ED0E5AEAC786}"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261997098"/>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defTabSz="914400" rtl="1" eaLnBrk="1" latinLnBrk="0" hangingPunct="1">
        <a:spcBef>
          <a:spcPct val="0"/>
        </a:spcBef>
        <a:buNone/>
        <a:defRPr sz="4400" kern="1200">
          <a:solidFill>
            <a:schemeClr val="tx1"/>
          </a:solidFill>
          <a:latin typeface="Arial" pitchFamily="34" charset="0"/>
          <a:ea typeface="+mj-ea"/>
          <a:cs typeface="Arial" pitchFamily="34" charset="0"/>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Arial" pitchFamily="34" charset="0"/>
          <a:ea typeface="+mn-ea"/>
          <a:cs typeface="Arial" pitchFamily="34" charset="0"/>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0.xml"/><Relationship Id="rId1" Type="http://schemas.openxmlformats.org/officeDocument/2006/relationships/video" Target="https://www.youtube.com/embed/5iBEBWhz4iI?feature=oembed" TargetMode="External"/><Relationship Id="rId4" Type="http://schemas.openxmlformats.org/officeDocument/2006/relationships/image" Target="../media/image7.jpeg"/></Relationships>
</file>

<file path=ppt/slides/_rels/slide14.xml.rels><?xml version="1.0" encoding="UTF-8" standalone="yes"?>
<Relationships xmlns="http://schemas.openxmlformats.org/package/2006/relationships"><Relationship Id="rId3" Type="http://schemas.openxmlformats.org/officeDocument/2006/relationships/hyperlink" Target="https://bit.ly/2V0TGL5" TargetMode="External"/><Relationship Id="rId2" Type="http://schemas.openxmlformats.org/officeDocument/2006/relationships/notesSlide" Target="../notesSlides/notesSlide3.xml"/><Relationship Id="rId1" Type="http://schemas.openxmlformats.org/officeDocument/2006/relationships/slideLayout" Target="../slideLayouts/slideLayout20.xml"/><Relationship Id="rId6" Type="http://schemas.openxmlformats.org/officeDocument/2006/relationships/hyperlink" Target="https://forms.gle/ppmtiX3corDc5xcSA" TargetMode="External"/><Relationship Id="rId5" Type="http://schemas.openxmlformats.org/officeDocument/2006/relationships/image" Target="../media/image9.png"/><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0.xml"/><Relationship Id="rId1" Type="http://schemas.openxmlformats.org/officeDocument/2006/relationships/video" Target="https://www.youtube.com/embed/d5Y70ux94PY?feature=oembed" TargetMode="External"/><Relationship Id="rId4" Type="http://schemas.openxmlformats.org/officeDocument/2006/relationships/image" Target="../media/image10.jpeg"/></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7OSFEbN0vUc" TargetMode="External"/><Relationship Id="rId2" Type="http://schemas.openxmlformats.org/officeDocument/2006/relationships/slideLayout" Target="../slideLayouts/slideLayout20.xml"/><Relationship Id="rId1" Type="http://schemas.openxmlformats.org/officeDocument/2006/relationships/video" Target="https://www.youtube.com/embed/7OSFEbN0vUc?feature=oembed" TargetMode="Externa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V3_7gdVK2GM" TargetMode="External"/><Relationship Id="rId2" Type="http://schemas.openxmlformats.org/officeDocument/2006/relationships/slideLayout" Target="../slideLayouts/slideLayout20.xml"/><Relationship Id="rId1" Type="http://schemas.openxmlformats.org/officeDocument/2006/relationships/video" Target="https://www.youtube.com/embed/V3_7gdVK2GM?feature=oembed" TargetMode="Externa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ctrTitle"/>
          </p:nvPr>
        </p:nvSpPr>
        <p:spPr/>
        <p:txBody>
          <a:bodyPr>
            <a:normAutofit/>
          </a:bodyPr>
          <a:lstStyle/>
          <a:p>
            <a:r>
              <a:rPr lang="he-IL" dirty="0"/>
              <a:t>מערכת שידורים לאומית</a:t>
            </a:r>
          </a:p>
        </p:txBody>
      </p:sp>
    </p:spTree>
    <p:extLst>
      <p:ext uri="{BB962C8B-B14F-4D97-AF65-F5344CB8AC3E}">
        <p14:creationId xmlns:p14="http://schemas.microsoft.com/office/powerpoint/2010/main" val="3522909897"/>
      </p:ext>
    </p:extLst>
  </p:cSld>
  <p:clrMapOvr>
    <a:masterClrMapping/>
  </p:clrMapOvr>
  <p:transition spd="slow">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1"/>
          <p:cNvSpPr>
            <a:spLocks noGrp="1"/>
          </p:cNvSpPr>
          <p:nvPr>
            <p:ph type="title"/>
          </p:nvPr>
        </p:nvSpPr>
        <p:spPr>
          <a:xfrm>
            <a:off x="1199456" y="173713"/>
            <a:ext cx="9468544" cy="1600200"/>
          </a:xfrm>
        </p:spPr>
        <p:txBody>
          <a:bodyPr/>
          <a:lstStyle/>
          <a:p>
            <a:r>
              <a:rPr lang="ar-JO" sz="3600" dirty="0"/>
              <a:t>*  </a:t>
            </a:r>
            <a:r>
              <a:rPr lang="ar-SA" sz="3600" dirty="0"/>
              <a:t>أخلاقيّات "العدالة البيئيّة - الإيكولوجية" </a:t>
            </a:r>
            <a:br>
              <a:rPr lang="ar-JO" sz="3600" dirty="0"/>
            </a:br>
            <a:r>
              <a:rPr lang="ar-SA" sz="3600" dirty="0"/>
              <a:t>(قواعد التصرّف الأخلاقي البيئي)</a:t>
            </a:r>
            <a:r>
              <a:rPr lang="ar-JO" sz="3600" dirty="0"/>
              <a:t>.</a:t>
            </a:r>
            <a:br>
              <a:rPr lang="ar-JO" sz="3600" dirty="0"/>
            </a:br>
            <a:endParaRPr lang="he-IL" sz="3600" dirty="0"/>
          </a:p>
        </p:txBody>
      </p:sp>
      <p:sp>
        <p:nvSpPr>
          <p:cNvPr id="8" name="Freeform: Shape 7">
            <a:extLst>
              <a:ext uri="{FF2B5EF4-FFF2-40B4-BE49-F238E27FC236}">
                <a16:creationId xmlns:a16="http://schemas.microsoft.com/office/drawing/2014/main" id="{887BC8F3-F9B9-4732-955C-7CDAA63CFF0D}"/>
              </a:ext>
            </a:extLst>
          </p:cNvPr>
          <p:cNvSpPr/>
          <p:nvPr/>
        </p:nvSpPr>
        <p:spPr>
          <a:xfrm>
            <a:off x="4410611" y="1564079"/>
            <a:ext cx="2869108" cy="1721465"/>
          </a:xfrm>
          <a:custGeom>
            <a:avLst/>
            <a:gdLst>
              <a:gd name="connsiteX0" fmla="*/ 0 w 2869108"/>
              <a:gd name="connsiteY0" fmla="*/ 0 h 1721465"/>
              <a:gd name="connsiteX1" fmla="*/ 2869108 w 2869108"/>
              <a:gd name="connsiteY1" fmla="*/ 0 h 1721465"/>
              <a:gd name="connsiteX2" fmla="*/ 2869108 w 2869108"/>
              <a:gd name="connsiteY2" fmla="*/ 1721465 h 1721465"/>
              <a:gd name="connsiteX3" fmla="*/ 0 w 2869108"/>
              <a:gd name="connsiteY3" fmla="*/ 1721465 h 1721465"/>
              <a:gd name="connsiteX4" fmla="*/ 0 w 2869108"/>
              <a:gd name="connsiteY4" fmla="*/ 0 h 17214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69108" h="1721465">
                <a:moveTo>
                  <a:pt x="0" y="0"/>
                </a:moveTo>
                <a:lnTo>
                  <a:pt x="2869108" y="0"/>
                </a:lnTo>
                <a:lnTo>
                  <a:pt x="2869108" y="1721465"/>
                </a:lnTo>
                <a:lnTo>
                  <a:pt x="0" y="1721465"/>
                </a:lnTo>
                <a:lnTo>
                  <a:pt x="0" y="0"/>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5">
              <a:shade val="80000"/>
              <a:hueOff val="0"/>
              <a:satOff val="0"/>
              <a:lumOff val="0"/>
              <a:alphaOff val="0"/>
            </a:schemeClr>
          </a:fillRef>
          <a:effectRef idx="1">
            <a:schemeClr val="accent5">
              <a:shade val="80000"/>
              <a:hueOff val="0"/>
              <a:satOff val="0"/>
              <a:lumOff val="0"/>
              <a:alphaOff val="0"/>
            </a:schemeClr>
          </a:effectRef>
          <a:fontRef idx="minor">
            <a:schemeClr val="dk1"/>
          </a:fontRef>
        </p:style>
        <p:txBody>
          <a:bodyPr spcFirstLastPara="0" vert="horz" wrap="square" lIns="91440" tIns="91440" rIns="91440" bIns="91440" numCol="1" spcCol="1270" anchor="ctr" anchorCtr="0">
            <a:noAutofit/>
          </a:bodyPr>
          <a:lstStyle/>
          <a:p>
            <a:pPr marL="0" lvl="0" indent="0" algn="ctr" defTabSz="1066800" rtl="1">
              <a:lnSpc>
                <a:spcPct val="90000"/>
              </a:lnSpc>
              <a:spcBef>
                <a:spcPct val="0"/>
              </a:spcBef>
              <a:spcAft>
                <a:spcPct val="35000"/>
              </a:spcAft>
              <a:buNone/>
            </a:pPr>
            <a:r>
              <a:rPr lang="ar-SA" sz="2400" b="1" kern="1200">
                <a:solidFill>
                  <a:srgbClr val="002060"/>
                </a:solidFill>
                <a:latin typeface="Arial" pitchFamily="34" charset="0"/>
                <a:ea typeface="+mn-ea"/>
                <a:cs typeface="Arial" pitchFamily="34" charset="0"/>
              </a:rPr>
              <a:t>إدارة المحيط البيئي </a:t>
            </a:r>
            <a:endParaRPr lang="he-IL" sz="2400" kern="1200" dirty="0">
              <a:solidFill>
                <a:srgbClr val="002060"/>
              </a:solidFill>
              <a:latin typeface="Arial" pitchFamily="34" charset="0"/>
              <a:ea typeface="+mn-ea"/>
              <a:cs typeface="Arial" pitchFamily="34" charset="0"/>
            </a:endParaRPr>
          </a:p>
        </p:txBody>
      </p:sp>
      <p:sp>
        <p:nvSpPr>
          <p:cNvPr id="9" name="Freeform: Shape 8">
            <a:extLst>
              <a:ext uri="{FF2B5EF4-FFF2-40B4-BE49-F238E27FC236}">
                <a16:creationId xmlns:a16="http://schemas.microsoft.com/office/drawing/2014/main" id="{20010633-F65F-406D-9585-D6C04297511F}"/>
              </a:ext>
            </a:extLst>
          </p:cNvPr>
          <p:cNvSpPr/>
          <p:nvPr/>
        </p:nvSpPr>
        <p:spPr>
          <a:xfrm>
            <a:off x="7566631" y="1564079"/>
            <a:ext cx="2869108" cy="1721465"/>
          </a:xfrm>
          <a:custGeom>
            <a:avLst/>
            <a:gdLst>
              <a:gd name="connsiteX0" fmla="*/ 0 w 2869108"/>
              <a:gd name="connsiteY0" fmla="*/ 0 h 1721465"/>
              <a:gd name="connsiteX1" fmla="*/ 2869108 w 2869108"/>
              <a:gd name="connsiteY1" fmla="*/ 0 h 1721465"/>
              <a:gd name="connsiteX2" fmla="*/ 2869108 w 2869108"/>
              <a:gd name="connsiteY2" fmla="*/ 1721465 h 1721465"/>
              <a:gd name="connsiteX3" fmla="*/ 0 w 2869108"/>
              <a:gd name="connsiteY3" fmla="*/ 1721465 h 1721465"/>
              <a:gd name="connsiteX4" fmla="*/ 0 w 2869108"/>
              <a:gd name="connsiteY4" fmla="*/ 0 h 17214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69108" h="1721465">
                <a:moveTo>
                  <a:pt x="0" y="0"/>
                </a:moveTo>
                <a:lnTo>
                  <a:pt x="2869108" y="0"/>
                </a:lnTo>
                <a:lnTo>
                  <a:pt x="2869108" y="1721465"/>
                </a:lnTo>
                <a:lnTo>
                  <a:pt x="0" y="1721465"/>
                </a:lnTo>
                <a:lnTo>
                  <a:pt x="0" y="0"/>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5">
              <a:shade val="80000"/>
              <a:hueOff val="68407"/>
              <a:satOff val="-746"/>
              <a:lumOff val="8526"/>
              <a:alphaOff val="0"/>
            </a:schemeClr>
          </a:fillRef>
          <a:effectRef idx="1">
            <a:schemeClr val="accent5">
              <a:shade val="80000"/>
              <a:hueOff val="68407"/>
              <a:satOff val="-746"/>
              <a:lumOff val="8526"/>
              <a:alphaOff val="0"/>
            </a:schemeClr>
          </a:effectRef>
          <a:fontRef idx="minor">
            <a:schemeClr val="dk1"/>
          </a:fontRef>
        </p:style>
        <p:txBody>
          <a:bodyPr spcFirstLastPara="0" vert="horz" wrap="square" lIns="91440" tIns="91440" rIns="91440" bIns="91440" numCol="1" spcCol="1270" anchor="ctr" anchorCtr="0">
            <a:noAutofit/>
          </a:bodyPr>
          <a:lstStyle/>
          <a:p>
            <a:pPr marL="0" lvl="0" indent="0" algn="ctr" defTabSz="1066800" rtl="1">
              <a:lnSpc>
                <a:spcPct val="90000"/>
              </a:lnSpc>
              <a:spcBef>
                <a:spcPct val="0"/>
              </a:spcBef>
              <a:spcAft>
                <a:spcPct val="35000"/>
              </a:spcAft>
              <a:buNone/>
            </a:pPr>
            <a:r>
              <a:rPr lang="ar-SA" sz="2400" b="1" kern="1200">
                <a:solidFill>
                  <a:srgbClr val="002060"/>
                </a:solidFill>
                <a:latin typeface="Arial" pitchFamily="34" charset="0"/>
                <a:ea typeface="+mn-ea"/>
                <a:cs typeface="Arial" pitchFamily="34" charset="0"/>
              </a:rPr>
              <a:t>إدارة البيئة وِفقاً لأسس ومبادئ اقتصاد السوق</a:t>
            </a:r>
            <a:endParaRPr lang="he-IL" sz="2400" kern="1200" dirty="0">
              <a:solidFill>
                <a:srgbClr val="002060"/>
              </a:solidFill>
              <a:latin typeface="Arial" pitchFamily="34" charset="0"/>
              <a:ea typeface="+mn-ea"/>
              <a:cs typeface="Arial" pitchFamily="34" charset="0"/>
            </a:endParaRPr>
          </a:p>
        </p:txBody>
      </p:sp>
      <p:sp>
        <p:nvSpPr>
          <p:cNvPr id="10" name="Freeform: Shape 9">
            <a:extLst>
              <a:ext uri="{FF2B5EF4-FFF2-40B4-BE49-F238E27FC236}">
                <a16:creationId xmlns:a16="http://schemas.microsoft.com/office/drawing/2014/main" id="{E0BE46C9-329D-45A6-99DC-2D7DBD147D2B}"/>
              </a:ext>
            </a:extLst>
          </p:cNvPr>
          <p:cNvSpPr/>
          <p:nvPr/>
        </p:nvSpPr>
        <p:spPr>
          <a:xfrm>
            <a:off x="2888660" y="3593024"/>
            <a:ext cx="2869108" cy="1721465"/>
          </a:xfrm>
          <a:custGeom>
            <a:avLst/>
            <a:gdLst>
              <a:gd name="connsiteX0" fmla="*/ 0 w 2869108"/>
              <a:gd name="connsiteY0" fmla="*/ 0 h 1721465"/>
              <a:gd name="connsiteX1" fmla="*/ 2869108 w 2869108"/>
              <a:gd name="connsiteY1" fmla="*/ 0 h 1721465"/>
              <a:gd name="connsiteX2" fmla="*/ 2869108 w 2869108"/>
              <a:gd name="connsiteY2" fmla="*/ 1721465 h 1721465"/>
              <a:gd name="connsiteX3" fmla="*/ 0 w 2869108"/>
              <a:gd name="connsiteY3" fmla="*/ 1721465 h 1721465"/>
              <a:gd name="connsiteX4" fmla="*/ 0 w 2869108"/>
              <a:gd name="connsiteY4" fmla="*/ 0 h 17214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69108" h="1721465">
                <a:moveTo>
                  <a:pt x="0" y="0"/>
                </a:moveTo>
                <a:lnTo>
                  <a:pt x="2869108" y="0"/>
                </a:lnTo>
                <a:lnTo>
                  <a:pt x="2869108" y="1721465"/>
                </a:lnTo>
                <a:lnTo>
                  <a:pt x="0" y="1721465"/>
                </a:lnTo>
                <a:lnTo>
                  <a:pt x="0" y="0"/>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5">
              <a:shade val="80000"/>
              <a:hueOff val="136814"/>
              <a:satOff val="-1492"/>
              <a:lumOff val="17053"/>
              <a:alphaOff val="0"/>
            </a:schemeClr>
          </a:fillRef>
          <a:effectRef idx="1">
            <a:schemeClr val="accent5">
              <a:shade val="80000"/>
              <a:hueOff val="136814"/>
              <a:satOff val="-1492"/>
              <a:lumOff val="17053"/>
              <a:alphaOff val="0"/>
            </a:schemeClr>
          </a:effectRef>
          <a:fontRef idx="minor">
            <a:schemeClr val="dk1"/>
          </a:fontRef>
        </p:style>
        <p:txBody>
          <a:bodyPr spcFirstLastPara="0" vert="horz" wrap="square" lIns="91440" tIns="91440" rIns="91440" bIns="91440" numCol="1" spcCol="1270" anchor="ctr" anchorCtr="0">
            <a:noAutofit/>
          </a:bodyPr>
          <a:lstStyle/>
          <a:p>
            <a:pPr marL="0" lvl="0" indent="0" algn="ctr" defTabSz="1066800" rtl="1">
              <a:lnSpc>
                <a:spcPct val="90000"/>
              </a:lnSpc>
              <a:spcBef>
                <a:spcPct val="0"/>
              </a:spcBef>
              <a:spcAft>
                <a:spcPct val="35000"/>
              </a:spcAft>
              <a:buNone/>
            </a:pPr>
            <a:r>
              <a:rPr lang="ar-SA" sz="2400" b="1" kern="1200" dirty="0">
                <a:solidFill>
                  <a:srgbClr val="002060"/>
                </a:solidFill>
                <a:latin typeface="Arial" pitchFamily="34" charset="0"/>
                <a:ea typeface="+mn-ea"/>
                <a:cs typeface="Arial" pitchFamily="34" charset="0"/>
              </a:rPr>
              <a:t>نهج جودة الحياة </a:t>
            </a:r>
            <a:endParaRPr lang="he-IL" sz="2400" kern="1200" dirty="0">
              <a:solidFill>
                <a:srgbClr val="002060"/>
              </a:solidFill>
              <a:latin typeface="Arial" pitchFamily="34" charset="0"/>
              <a:ea typeface="+mn-ea"/>
              <a:cs typeface="Arial" pitchFamily="34" charset="0"/>
            </a:endParaRPr>
          </a:p>
        </p:txBody>
      </p:sp>
      <p:sp>
        <p:nvSpPr>
          <p:cNvPr id="11" name="Freeform: Shape 10">
            <a:extLst>
              <a:ext uri="{FF2B5EF4-FFF2-40B4-BE49-F238E27FC236}">
                <a16:creationId xmlns:a16="http://schemas.microsoft.com/office/drawing/2014/main" id="{838988BA-F8F7-4DBB-AA1D-E2549B05DECE}"/>
              </a:ext>
            </a:extLst>
          </p:cNvPr>
          <p:cNvSpPr/>
          <p:nvPr/>
        </p:nvSpPr>
        <p:spPr>
          <a:xfrm>
            <a:off x="6044680" y="3593024"/>
            <a:ext cx="2869108" cy="1721465"/>
          </a:xfrm>
          <a:custGeom>
            <a:avLst/>
            <a:gdLst>
              <a:gd name="connsiteX0" fmla="*/ 0 w 2869108"/>
              <a:gd name="connsiteY0" fmla="*/ 0 h 1721465"/>
              <a:gd name="connsiteX1" fmla="*/ 2869108 w 2869108"/>
              <a:gd name="connsiteY1" fmla="*/ 0 h 1721465"/>
              <a:gd name="connsiteX2" fmla="*/ 2869108 w 2869108"/>
              <a:gd name="connsiteY2" fmla="*/ 1721465 h 1721465"/>
              <a:gd name="connsiteX3" fmla="*/ 0 w 2869108"/>
              <a:gd name="connsiteY3" fmla="*/ 1721465 h 1721465"/>
              <a:gd name="connsiteX4" fmla="*/ 0 w 2869108"/>
              <a:gd name="connsiteY4" fmla="*/ 0 h 17214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69108" h="1721465">
                <a:moveTo>
                  <a:pt x="0" y="0"/>
                </a:moveTo>
                <a:lnTo>
                  <a:pt x="2869108" y="0"/>
                </a:lnTo>
                <a:lnTo>
                  <a:pt x="2869108" y="1721465"/>
                </a:lnTo>
                <a:lnTo>
                  <a:pt x="0" y="1721465"/>
                </a:lnTo>
                <a:lnTo>
                  <a:pt x="0" y="0"/>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5">
              <a:shade val="80000"/>
              <a:hueOff val="205221"/>
              <a:satOff val="-2238"/>
              <a:lumOff val="25579"/>
              <a:alphaOff val="0"/>
            </a:schemeClr>
          </a:fillRef>
          <a:effectRef idx="1">
            <a:schemeClr val="accent5">
              <a:shade val="80000"/>
              <a:hueOff val="205221"/>
              <a:satOff val="-2238"/>
              <a:lumOff val="25579"/>
              <a:alphaOff val="0"/>
            </a:schemeClr>
          </a:effectRef>
          <a:fontRef idx="minor">
            <a:schemeClr val="dk1"/>
          </a:fontRef>
        </p:style>
        <p:txBody>
          <a:bodyPr spcFirstLastPara="0" vert="horz" wrap="square" lIns="91440" tIns="91440" rIns="91440" bIns="91440" numCol="1" spcCol="1270" anchor="ctr" anchorCtr="0">
            <a:noAutofit/>
          </a:bodyPr>
          <a:lstStyle/>
          <a:p>
            <a:pPr marL="0" lvl="0" indent="0" algn="ctr" defTabSz="1066800" rtl="1">
              <a:lnSpc>
                <a:spcPct val="90000"/>
              </a:lnSpc>
              <a:spcBef>
                <a:spcPct val="0"/>
              </a:spcBef>
              <a:spcAft>
                <a:spcPct val="35000"/>
              </a:spcAft>
              <a:buNone/>
            </a:pPr>
            <a:r>
              <a:rPr lang="ar-SA" sz="2400" b="1" kern="1200" dirty="0">
                <a:solidFill>
                  <a:srgbClr val="002060"/>
                </a:solidFill>
                <a:latin typeface="Arial" pitchFamily="34" charset="0"/>
                <a:ea typeface="+mn-ea"/>
                <a:cs typeface="Arial" pitchFamily="34" charset="0"/>
              </a:rPr>
              <a:t>البيئة العميقة</a:t>
            </a:r>
            <a:endParaRPr lang="he-IL" sz="2400" kern="1200" dirty="0">
              <a:solidFill>
                <a:srgbClr val="002060"/>
              </a:solidFill>
              <a:latin typeface="Arial" pitchFamily="34" charset="0"/>
              <a:ea typeface="+mn-ea"/>
              <a:cs typeface="Arial" pitchFamily="34" charset="0"/>
            </a:endParaRPr>
          </a:p>
        </p:txBody>
      </p:sp>
      <p:grpSp>
        <p:nvGrpSpPr>
          <p:cNvPr id="5" name="Group 4">
            <a:extLst>
              <a:ext uri="{FF2B5EF4-FFF2-40B4-BE49-F238E27FC236}">
                <a16:creationId xmlns:a16="http://schemas.microsoft.com/office/drawing/2014/main" id="{76BECBFB-A044-464D-9781-250E5F74007F}"/>
              </a:ext>
            </a:extLst>
          </p:cNvPr>
          <p:cNvGrpSpPr/>
          <p:nvPr/>
        </p:nvGrpSpPr>
        <p:grpSpPr>
          <a:xfrm>
            <a:off x="1271464" y="1538635"/>
            <a:ext cx="2931915" cy="1746349"/>
            <a:chOff x="0" y="591343"/>
            <a:chExt cx="2571749" cy="1543050"/>
          </a:xfrm>
          <a:scene3d>
            <a:camera prst="orthographicFront"/>
            <a:lightRig rig="flat" dir="t"/>
          </a:scene3d>
        </p:grpSpPr>
        <p:sp>
          <p:nvSpPr>
            <p:cNvPr id="6" name="Rectangle 5">
              <a:extLst>
                <a:ext uri="{FF2B5EF4-FFF2-40B4-BE49-F238E27FC236}">
                  <a16:creationId xmlns:a16="http://schemas.microsoft.com/office/drawing/2014/main" id="{868D8F0E-AA4C-4B55-83C2-A2D276734CB0}"/>
                </a:ext>
              </a:extLst>
            </p:cNvPr>
            <p:cNvSpPr/>
            <p:nvPr/>
          </p:nvSpPr>
          <p:spPr>
            <a:xfrm>
              <a:off x="0" y="591343"/>
              <a:ext cx="2571749" cy="1543050"/>
            </a:xfrm>
            <a:prstGeom prst="rect">
              <a:avLst/>
            </a:prstGeom>
            <a:sp3d prstMaterial="dkEdge">
              <a:bevelT w="8200" h="38100"/>
            </a:sp3d>
          </p:spPr>
          <p:style>
            <a:lnRef idx="0">
              <a:schemeClr val="lt1">
                <a:hueOff val="0"/>
                <a:satOff val="0"/>
                <a:lumOff val="0"/>
                <a:alphaOff val="0"/>
              </a:schemeClr>
            </a:lnRef>
            <a:fillRef idx="2">
              <a:schemeClr val="accent5">
                <a:shade val="80000"/>
                <a:hueOff val="0"/>
                <a:satOff val="0"/>
                <a:lumOff val="0"/>
                <a:alphaOff val="0"/>
              </a:schemeClr>
            </a:fillRef>
            <a:effectRef idx="1">
              <a:schemeClr val="accent5">
                <a:shade val="80000"/>
                <a:hueOff val="0"/>
                <a:satOff val="0"/>
                <a:lumOff val="0"/>
                <a:alphaOff val="0"/>
              </a:schemeClr>
            </a:effectRef>
            <a:fontRef idx="minor">
              <a:schemeClr val="dk1"/>
            </a:fontRef>
          </p:style>
        </p:sp>
        <p:sp>
          <p:nvSpPr>
            <p:cNvPr id="7" name="TextBox 6">
              <a:extLst>
                <a:ext uri="{FF2B5EF4-FFF2-40B4-BE49-F238E27FC236}">
                  <a16:creationId xmlns:a16="http://schemas.microsoft.com/office/drawing/2014/main" id="{C05A3857-789B-449F-A152-1E50DA2D6CB2}"/>
                </a:ext>
              </a:extLst>
            </p:cNvPr>
            <p:cNvSpPr txBox="1"/>
            <p:nvPr/>
          </p:nvSpPr>
          <p:spPr>
            <a:xfrm>
              <a:off x="0" y="591343"/>
              <a:ext cx="2571749" cy="1543050"/>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91440" tIns="91440" rIns="91440" bIns="91440" numCol="1" spcCol="1270" anchor="ctr" anchorCtr="0">
              <a:noAutofit/>
            </a:bodyPr>
            <a:lstStyle/>
            <a:p>
              <a:pPr marL="0" lvl="0" indent="0" algn="ctr" defTabSz="1066800" rtl="1">
                <a:lnSpc>
                  <a:spcPct val="90000"/>
                </a:lnSpc>
                <a:spcBef>
                  <a:spcPct val="0"/>
                </a:spcBef>
                <a:spcAft>
                  <a:spcPct val="35000"/>
                </a:spcAft>
                <a:buNone/>
              </a:pPr>
              <a:r>
                <a:rPr lang="ar-SA" sz="2400" b="1" kern="1200">
                  <a:solidFill>
                    <a:srgbClr val="002060"/>
                  </a:solidFill>
                  <a:latin typeface="Arial" pitchFamily="34" charset="0"/>
                  <a:ea typeface="+mn-ea"/>
                  <a:cs typeface="Arial" pitchFamily="34" charset="0"/>
                </a:rPr>
                <a:t>تطوير ذكي </a:t>
              </a:r>
              <a:endParaRPr lang="ar-JO" sz="2400" b="1" kern="1200">
                <a:solidFill>
                  <a:srgbClr val="002060"/>
                </a:solidFill>
                <a:latin typeface="Arial" pitchFamily="34" charset="0"/>
                <a:ea typeface="+mn-ea"/>
                <a:cs typeface="Arial" pitchFamily="34" charset="0"/>
              </a:endParaRPr>
            </a:p>
            <a:p>
              <a:pPr marL="0" lvl="0" indent="0" algn="ctr" defTabSz="1066800" rtl="1">
                <a:lnSpc>
                  <a:spcPct val="90000"/>
                </a:lnSpc>
                <a:spcBef>
                  <a:spcPct val="0"/>
                </a:spcBef>
                <a:spcAft>
                  <a:spcPct val="35000"/>
                </a:spcAft>
                <a:buNone/>
              </a:pPr>
              <a:r>
                <a:rPr lang="ar-SA" sz="2400" b="1" kern="1200">
                  <a:solidFill>
                    <a:srgbClr val="002060"/>
                  </a:solidFill>
                  <a:latin typeface="Arial" pitchFamily="34" charset="0"/>
                  <a:ea typeface="+mn-ea"/>
                  <a:cs typeface="Arial" pitchFamily="34" charset="0"/>
                </a:rPr>
                <a:t>(تنمية حكيمة)</a:t>
              </a:r>
              <a:endParaRPr lang="he-IL" sz="2400" kern="1200" dirty="0">
                <a:solidFill>
                  <a:srgbClr val="002060"/>
                </a:solidFill>
                <a:latin typeface="Arial" pitchFamily="34" charset="0"/>
                <a:ea typeface="+mn-ea"/>
                <a:cs typeface="Arial" pitchFamily="34" charset="0"/>
              </a:endParaRPr>
            </a:p>
          </p:txBody>
        </p:sp>
      </p:grpSp>
    </p:spTree>
    <p:extLst>
      <p:ext uri="{BB962C8B-B14F-4D97-AF65-F5344CB8AC3E}">
        <p14:creationId xmlns:p14="http://schemas.microsoft.com/office/powerpoint/2010/main" val="20032902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txBox="1">
            <a:spLocks/>
          </p:cNvSpPr>
          <p:nvPr/>
        </p:nvSpPr>
        <p:spPr>
          <a:xfrm>
            <a:off x="5447928" y="1975480"/>
            <a:ext cx="3790691" cy="2635752"/>
          </a:xfrm>
          <a:prstGeom prst="rect">
            <a:avLst/>
          </a:prstGeom>
        </p:spPr>
        <p:txBody>
          <a:bodyPr vert="horz" lIns="91440" tIns="45720" rIns="91440" bIns="45720" rtlCol="0" anchor="t">
            <a:noAutofit/>
          </a:bodyPr>
          <a:lstStyle>
            <a:lvl1pPr marL="0" indent="0" algn="ctr" defTabSz="914400" rtl="1" eaLnBrk="1" latinLnBrk="0" hangingPunct="1">
              <a:spcBef>
                <a:spcPct val="20000"/>
              </a:spcBef>
              <a:buFont typeface="Arial" pitchFamily="34" charset="0"/>
              <a:buNone/>
              <a:defRPr sz="2000" kern="1200">
                <a:solidFill>
                  <a:schemeClr val="tx1">
                    <a:tint val="75000"/>
                  </a:schemeClr>
                </a:solidFill>
                <a:latin typeface="+mj-lt"/>
                <a:ea typeface="+mn-ea"/>
                <a:cs typeface="+mn-cs"/>
              </a:defRPr>
            </a:lvl1pPr>
            <a:lvl2pPr marL="457200" indent="0" algn="r" defTabSz="914400" rtl="1" eaLnBrk="1" latinLnBrk="0" hangingPunct="1">
              <a:spcBef>
                <a:spcPct val="20000"/>
              </a:spcBef>
              <a:buFont typeface="Courier New" pitchFamily="49" charset="0"/>
              <a:buNone/>
              <a:defRPr sz="1800" kern="1200">
                <a:solidFill>
                  <a:schemeClr val="tx1">
                    <a:tint val="75000"/>
                  </a:schemeClr>
                </a:solidFill>
                <a:latin typeface="+mj-lt"/>
                <a:ea typeface="+mn-ea"/>
                <a:cs typeface="+mn-cs"/>
              </a:defRPr>
            </a:lvl2pPr>
            <a:lvl3pPr marL="914400" indent="0" algn="r" defTabSz="914400" rtl="1" eaLnBrk="1" latinLnBrk="0" hangingPunct="1">
              <a:spcBef>
                <a:spcPct val="20000"/>
              </a:spcBef>
              <a:buFont typeface="Arial" pitchFamily="34" charset="0"/>
              <a:buNone/>
              <a:defRPr sz="1600" kern="1200">
                <a:solidFill>
                  <a:schemeClr val="tx1">
                    <a:tint val="75000"/>
                  </a:schemeClr>
                </a:solidFill>
                <a:latin typeface="+mj-lt"/>
                <a:ea typeface="+mn-ea"/>
                <a:cs typeface="+mn-cs"/>
              </a:defRPr>
            </a:lvl3pPr>
            <a:lvl4pPr marL="1371600" indent="0" algn="r" defTabSz="914400" rtl="1" eaLnBrk="1" latinLnBrk="0" hangingPunct="1">
              <a:spcBef>
                <a:spcPct val="20000"/>
              </a:spcBef>
              <a:buFont typeface="Courier New" pitchFamily="49" charset="0"/>
              <a:buNone/>
              <a:defRPr sz="1400" kern="1200">
                <a:solidFill>
                  <a:schemeClr val="tx1">
                    <a:tint val="75000"/>
                  </a:schemeClr>
                </a:solidFill>
                <a:latin typeface="+mj-lt"/>
                <a:ea typeface="+mn-ea"/>
                <a:cs typeface="+mn-cs"/>
              </a:defRPr>
            </a:lvl4pPr>
            <a:lvl5pPr marL="1828800" indent="0" algn="r" defTabSz="914400" rtl="1" eaLnBrk="1" latinLnBrk="0" hangingPunct="1">
              <a:spcBef>
                <a:spcPct val="20000"/>
              </a:spcBef>
              <a:buFont typeface="Arial" pitchFamily="34" charset="0"/>
              <a:buNone/>
              <a:defRPr sz="1400" kern="1200">
                <a:solidFill>
                  <a:schemeClr val="tx1">
                    <a:tint val="75000"/>
                  </a:schemeClr>
                </a:solidFill>
                <a:latin typeface="+mj-lt"/>
                <a:ea typeface="+mn-ea"/>
                <a:cs typeface="+mn-cs"/>
              </a:defRPr>
            </a:lvl5pPr>
            <a:lvl6pPr marL="2286000" indent="0" algn="r" defTabSz="914400" rtl="1" eaLnBrk="1" latinLnBrk="0" hangingPunct="1">
              <a:spcBef>
                <a:spcPct val="20000"/>
              </a:spcBef>
              <a:buFont typeface="Courier New" pitchFamily="49" charset="0"/>
              <a:buNone/>
              <a:defRPr sz="1400" kern="1200">
                <a:solidFill>
                  <a:schemeClr val="tx1">
                    <a:tint val="75000"/>
                  </a:schemeClr>
                </a:solidFill>
                <a:latin typeface="+mj-lt"/>
                <a:ea typeface="+mn-ea"/>
                <a:cs typeface="+mn-cs"/>
              </a:defRPr>
            </a:lvl6pPr>
            <a:lvl7pPr marL="2743200" indent="0" algn="r" defTabSz="914400" rtl="1" eaLnBrk="1" latinLnBrk="0" hangingPunct="1">
              <a:spcBef>
                <a:spcPct val="20000"/>
              </a:spcBef>
              <a:buFont typeface="Arial" pitchFamily="34" charset="0"/>
              <a:buNone/>
              <a:defRPr sz="1400" kern="1200">
                <a:solidFill>
                  <a:schemeClr val="tx1">
                    <a:tint val="75000"/>
                  </a:schemeClr>
                </a:solidFill>
                <a:latin typeface="+mj-lt"/>
                <a:ea typeface="+mn-ea"/>
                <a:cs typeface="+mn-cs"/>
              </a:defRPr>
            </a:lvl7pPr>
            <a:lvl8pPr marL="3200400" indent="0" algn="r" defTabSz="914400" rtl="1" eaLnBrk="1" latinLnBrk="0" hangingPunct="1">
              <a:spcBef>
                <a:spcPct val="20000"/>
              </a:spcBef>
              <a:buFont typeface="Courier New" pitchFamily="49" charset="0"/>
              <a:buNone/>
              <a:defRPr sz="1400" kern="1200">
                <a:solidFill>
                  <a:schemeClr val="tx1">
                    <a:tint val="75000"/>
                  </a:schemeClr>
                </a:solidFill>
                <a:latin typeface="+mj-lt"/>
                <a:ea typeface="+mn-ea"/>
                <a:cs typeface="+mn-cs"/>
              </a:defRPr>
            </a:lvl8pPr>
            <a:lvl9pPr marL="3657600" indent="0" algn="r" defTabSz="914400" rtl="1" eaLnBrk="1" latinLnBrk="0" hangingPunct="1">
              <a:spcBef>
                <a:spcPct val="20000"/>
              </a:spcBef>
              <a:buFont typeface="Arial" pitchFamily="34" charset="0"/>
              <a:buNone/>
              <a:defRPr sz="1400" kern="1200">
                <a:solidFill>
                  <a:schemeClr val="tx1">
                    <a:tint val="75000"/>
                  </a:schemeClr>
                </a:solidFill>
                <a:latin typeface="+mj-lt"/>
                <a:ea typeface="+mn-ea"/>
                <a:cs typeface="+mn-cs"/>
              </a:defRPr>
            </a:lvl9pPr>
          </a:lstStyle>
          <a:p>
            <a:pPr marL="457200" indent="-457200" algn="r">
              <a:lnSpc>
                <a:spcPct val="115000"/>
              </a:lnSpc>
            </a:pPr>
            <a:br>
              <a:rPr lang="ar-JO" sz="2400" dirty="0">
                <a:solidFill>
                  <a:srgbClr val="002060"/>
                </a:solidFill>
                <a:latin typeface="Calibri"/>
                <a:ea typeface="Arial"/>
                <a:cs typeface="Arial"/>
              </a:rPr>
            </a:br>
            <a:r>
              <a:rPr lang="ar-JO" sz="2400" dirty="0">
                <a:solidFill>
                  <a:srgbClr val="002060"/>
                </a:solidFill>
                <a:latin typeface="Calibri"/>
                <a:ea typeface="Arial"/>
                <a:cs typeface="Arial"/>
              </a:rPr>
              <a:t>هذا</a:t>
            </a:r>
            <a:r>
              <a:rPr lang="ar-JO" sz="2400" dirty="0">
                <a:solidFill>
                  <a:srgbClr val="002060"/>
                </a:solidFill>
                <a:latin typeface="Calibri"/>
                <a:ea typeface="David"/>
                <a:cs typeface="Arial"/>
              </a:rPr>
              <a:t> </a:t>
            </a:r>
            <a:r>
              <a:rPr lang="ar-JO" sz="2400" dirty="0">
                <a:solidFill>
                  <a:srgbClr val="002060"/>
                </a:solidFill>
                <a:latin typeface="Calibri"/>
                <a:ea typeface="Arial"/>
                <a:cs typeface="Arial"/>
              </a:rPr>
              <a:t>نهج</a:t>
            </a:r>
            <a:r>
              <a:rPr lang="ar-JO" sz="2400" dirty="0">
                <a:solidFill>
                  <a:srgbClr val="002060"/>
                </a:solidFill>
                <a:latin typeface="Calibri"/>
                <a:ea typeface="David"/>
                <a:cs typeface="Arial"/>
              </a:rPr>
              <a:t> </a:t>
            </a:r>
            <a:r>
              <a:rPr lang="ar-JO" sz="2400" dirty="0">
                <a:solidFill>
                  <a:srgbClr val="002060"/>
                </a:solidFill>
                <a:latin typeface="Calibri"/>
                <a:ea typeface="Arial"/>
                <a:cs typeface="Arial"/>
              </a:rPr>
              <a:t>رأسمالي يشجع القطاع الخاص على حساب المحافظة على البيئة أي إنّ إلحاق الضرر في البيئة لا مفرّ منه للتطوير</a:t>
            </a:r>
            <a:r>
              <a:rPr lang="ar-JO" sz="2400" dirty="0">
                <a:solidFill>
                  <a:srgbClr val="002060"/>
                </a:solidFill>
                <a:latin typeface="Calibri"/>
                <a:ea typeface="David"/>
                <a:cs typeface="Arial"/>
              </a:rPr>
              <a:t> </a:t>
            </a:r>
            <a:r>
              <a:rPr lang="ar-JO" sz="2400" dirty="0">
                <a:solidFill>
                  <a:srgbClr val="002060"/>
                </a:solidFill>
                <a:latin typeface="Calibri"/>
                <a:ea typeface="Arial"/>
                <a:cs typeface="Arial"/>
              </a:rPr>
              <a:t>وللنموّ</a:t>
            </a:r>
            <a:r>
              <a:rPr lang="ar-JO" sz="2400" dirty="0">
                <a:solidFill>
                  <a:srgbClr val="002060"/>
                </a:solidFill>
                <a:latin typeface="Calibri"/>
                <a:ea typeface="David"/>
                <a:cs typeface="Arial"/>
              </a:rPr>
              <a:t> </a:t>
            </a:r>
            <a:r>
              <a:rPr lang="ar-JO" sz="2400" dirty="0">
                <a:solidFill>
                  <a:srgbClr val="002060"/>
                </a:solidFill>
                <a:latin typeface="Calibri"/>
                <a:ea typeface="Arial"/>
                <a:cs typeface="Arial"/>
              </a:rPr>
              <a:t>الاقتصادي</a:t>
            </a:r>
            <a:r>
              <a:rPr lang="en-US" sz="2400" dirty="0">
                <a:solidFill>
                  <a:srgbClr val="002060"/>
                </a:solidFill>
                <a:latin typeface="Arial"/>
                <a:ea typeface="David"/>
                <a:cs typeface="Arial"/>
              </a:rPr>
              <a:t>, </a:t>
            </a:r>
            <a:r>
              <a:rPr lang="ar-JO" sz="2400" dirty="0">
                <a:solidFill>
                  <a:srgbClr val="002060"/>
                </a:solidFill>
                <a:latin typeface="Calibri"/>
                <a:ea typeface="Arial"/>
                <a:cs typeface="Arial"/>
              </a:rPr>
              <a:t>على</a:t>
            </a:r>
            <a:r>
              <a:rPr lang="ar-JO" sz="2400" dirty="0">
                <a:solidFill>
                  <a:srgbClr val="002060"/>
                </a:solidFill>
                <a:latin typeface="Calibri"/>
                <a:ea typeface="David"/>
                <a:cs typeface="Arial"/>
              </a:rPr>
              <a:t> </a:t>
            </a:r>
            <a:r>
              <a:rPr lang="ar-JO" sz="2400" dirty="0">
                <a:solidFill>
                  <a:srgbClr val="002060"/>
                </a:solidFill>
                <a:latin typeface="Calibri"/>
                <a:ea typeface="Arial"/>
                <a:cs typeface="Arial"/>
              </a:rPr>
              <a:t>الأقلّ</a:t>
            </a:r>
            <a:r>
              <a:rPr lang="ar-JO" sz="2400" dirty="0">
                <a:solidFill>
                  <a:srgbClr val="002060"/>
                </a:solidFill>
                <a:latin typeface="Calibri"/>
                <a:ea typeface="David"/>
                <a:cs typeface="Arial"/>
              </a:rPr>
              <a:t> </a:t>
            </a:r>
            <a:r>
              <a:rPr lang="ar-JO" sz="2400" dirty="0">
                <a:solidFill>
                  <a:srgbClr val="002060"/>
                </a:solidFill>
                <a:latin typeface="Calibri"/>
                <a:ea typeface="Arial"/>
                <a:cs typeface="Arial"/>
              </a:rPr>
              <a:t>في</a:t>
            </a:r>
            <a:r>
              <a:rPr lang="ar-JO" sz="2400" dirty="0">
                <a:solidFill>
                  <a:srgbClr val="002060"/>
                </a:solidFill>
                <a:latin typeface="Calibri"/>
                <a:ea typeface="David"/>
                <a:cs typeface="Arial"/>
              </a:rPr>
              <a:t> </a:t>
            </a:r>
            <a:r>
              <a:rPr lang="ar-JO" sz="2400" dirty="0">
                <a:solidFill>
                  <a:srgbClr val="002060"/>
                </a:solidFill>
                <a:latin typeface="Calibri"/>
                <a:ea typeface="Arial"/>
                <a:cs typeface="Arial"/>
              </a:rPr>
              <a:t>بداية</a:t>
            </a:r>
            <a:r>
              <a:rPr lang="ar-JO" sz="2400" dirty="0">
                <a:solidFill>
                  <a:srgbClr val="002060"/>
                </a:solidFill>
                <a:latin typeface="Calibri"/>
                <a:ea typeface="David"/>
                <a:cs typeface="Arial"/>
              </a:rPr>
              <a:t> </a:t>
            </a:r>
            <a:r>
              <a:rPr lang="ar-JO" sz="2400" dirty="0">
                <a:solidFill>
                  <a:srgbClr val="002060"/>
                </a:solidFill>
                <a:latin typeface="Calibri"/>
                <a:ea typeface="Arial"/>
                <a:cs typeface="Arial"/>
              </a:rPr>
              <a:t>العمليّات</a:t>
            </a:r>
            <a:r>
              <a:rPr lang="en-US" sz="2400" dirty="0">
                <a:solidFill>
                  <a:srgbClr val="002060"/>
                </a:solidFill>
                <a:latin typeface="Arial"/>
                <a:ea typeface="David"/>
                <a:cs typeface="Arial"/>
              </a:rPr>
              <a:t>.</a:t>
            </a:r>
            <a:endParaRPr lang="en-US" sz="2400" dirty="0">
              <a:solidFill>
                <a:srgbClr val="002060"/>
              </a:solidFill>
              <a:latin typeface="Calibri"/>
              <a:ea typeface="Calibri"/>
              <a:cs typeface="Arial"/>
            </a:endParaRPr>
          </a:p>
        </p:txBody>
      </p:sp>
      <p:sp>
        <p:nvSpPr>
          <p:cNvPr id="4" name="מלבן 3"/>
          <p:cNvSpPr/>
          <p:nvPr/>
        </p:nvSpPr>
        <p:spPr>
          <a:xfrm>
            <a:off x="911424" y="2407528"/>
            <a:ext cx="3528392" cy="2677656"/>
          </a:xfrm>
          <a:prstGeom prst="rect">
            <a:avLst/>
          </a:prstGeom>
        </p:spPr>
        <p:txBody>
          <a:bodyPr wrap="square">
            <a:spAutoFit/>
          </a:bodyPr>
          <a:lstStyle/>
          <a:p>
            <a:pPr lvl="0">
              <a:spcBef>
                <a:spcPct val="20000"/>
              </a:spcBef>
            </a:pPr>
            <a:r>
              <a:rPr lang="ar-JO" sz="2400" dirty="0">
                <a:solidFill>
                  <a:srgbClr val="002060"/>
                </a:solidFill>
                <a:latin typeface="Century Gothic"/>
                <a:ea typeface="David"/>
                <a:cs typeface="Arial"/>
              </a:rPr>
              <a:t>هذا النهج يضع معايير للمحافظة على البيئة بحيث يهتم لعمليات الانتاج التي لا تؤثر سلبياً على البيئة وعلى صحة الجمهور والموارد القومية</a:t>
            </a:r>
            <a:r>
              <a:rPr lang="he-IL" sz="2400" dirty="0">
                <a:solidFill>
                  <a:srgbClr val="002060"/>
                </a:solidFill>
                <a:latin typeface="Century Gothic"/>
                <a:ea typeface="David"/>
                <a:cs typeface="Arial"/>
              </a:rPr>
              <a:t> . </a:t>
            </a:r>
            <a:r>
              <a:rPr lang="ar-JO" sz="2400" dirty="0">
                <a:solidFill>
                  <a:srgbClr val="002060"/>
                </a:solidFill>
                <a:latin typeface="Century Gothic"/>
                <a:ea typeface="David"/>
                <a:cs typeface="Arial"/>
              </a:rPr>
              <a:t>يرى هذا النهج ان الدولة تستطيع ان تتدخل لتقليص أي ضرر على البيئة</a:t>
            </a:r>
            <a:r>
              <a:rPr lang="he-IL" sz="2400" dirty="0">
                <a:solidFill>
                  <a:srgbClr val="002060"/>
                </a:solidFill>
                <a:latin typeface="Century Gothic"/>
                <a:ea typeface="David"/>
                <a:cs typeface="Arial"/>
              </a:rPr>
              <a:t>.</a:t>
            </a:r>
            <a:endParaRPr lang="he-IL" sz="2400" dirty="0">
              <a:solidFill>
                <a:srgbClr val="002060"/>
              </a:solidFill>
              <a:latin typeface="Century Gothic"/>
            </a:endParaRPr>
          </a:p>
        </p:txBody>
      </p:sp>
      <p:grpSp>
        <p:nvGrpSpPr>
          <p:cNvPr id="5" name="קבוצה 4"/>
          <p:cNvGrpSpPr/>
          <p:nvPr/>
        </p:nvGrpSpPr>
        <p:grpSpPr>
          <a:xfrm>
            <a:off x="5951984" y="504438"/>
            <a:ext cx="2571749" cy="1543050"/>
            <a:chOff x="5657849" y="591343"/>
            <a:chExt cx="2571749" cy="1543050"/>
          </a:xfrm>
          <a:scene3d>
            <a:camera prst="orthographicFront"/>
            <a:lightRig rig="flat" dir="t"/>
          </a:scene3d>
        </p:grpSpPr>
        <p:sp>
          <p:nvSpPr>
            <p:cNvPr id="6" name="מלבן 5"/>
            <p:cNvSpPr/>
            <p:nvPr/>
          </p:nvSpPr>
          <p:spPr>
            <a:xfrm>
              <a:off x="5657849" y="591343"/>
              <a:ext cx="2571749" cy="1543050"/>
            </a:xfrm>
            <a:prstGeom prst="rect">
              <a:avLst/>
            </a:prstGeom>
            <a:ln/>
          </p:spPr>
          <p:style>
            <a:lnRef idx="1">
              <a:schemeClr val="accent5"/>
            </a:lnRef>
            <a:fillRef idx="2">
              <a:schemeClr val="accent5"/>
            </a:fillRef>
            <a:effectRef idx="1">
              <a:schemeClr val="accent5"/>
            </a:effectRef>
            <a:fontRef idx="minor">
              <a:schemeClr val="dk1"/>
            </a:fontRef>
          </p:style>
        </p:sp>
        <p:sp>
          <p:nvSpPr>
            <p:cNvPr id="7" name="מלבן 6"/>
            <p:cNvSpPr/>
            <p:nvPr/>
          </p:nvSpPr>
          <p:spPr>
            <a:xfrm>
              <a:off x="5657849" y="591343"/>
              <a:ext cx="2571749" cy="1543050"/>
            </a:xfrm>
            <a:prstGeom prst="rect">
              <a:avLst/>
            </a:prstGeom>
            <a:ln/>
          </p:spPr>
          <p:style>
            <a:lnRef idx="1">
              <a:schemeClr val="accent5"/>
            </a:lnRef>
            <a:fillRef idx="2">
              <a:schemeClr val="accent5"/>
            </a:fillRef>
            <a:effectRef idx="1">
              <a:schemeClr val="accent5"/>
            </a:effectRef>
            <a:fontRef idx="minor">
              <a:schemeClr val="dk1"/>
            </a:fontRef>
          </p:style>
          <p:txBody>
            <a:bodyPr spcFirstLastPara="0" vert="horz" wrap="square" lIns="91440" tIns="91440" rIns="91440" bIns="91440" numCol="1" spcCol="1270" anchor="ctr" anchorCtr="0">
              <a:noAutofit/>
            </a:bodyPr>
            <a:lstStyle/>
            <a:p>
              <a:pPr algn="ctr" defTabSz="1066800">
                <a:lnSpc>
                  <a:spcPct val="90000"/>
                </a:lnSpc>
                <a:spcBef>
                  <a:spcPct val="0"/>
                </a:spcBef>
                <a:spcAft>
                  <a:spcPct val="35000"/>
                </a:spcAft>
                <a:defRPr/>
              </a:pPr>
              <a:r>
                <a:rPr lang="ar-SA" sz="2400" b="1" dirty="0">
                  <a:solidFill>
                    <a:srgbClr val="002060"/>
                  </a:solidFill>
                  <a:latin typeface="Arial" pitchFamily="34" charset="0"/>
                  <a:cs typeface="Arial" pitchFamily="34" charset="0"/>
                </a:rPr>
                <a:t>إدارة البيئة وِفقاً لأسس ومبادئ اقتصاد السوق</a:t>
              </a:r>
              <a:endParaRPr lang="he-IL" sz="2400" dirty="0">
                <a:solidFill>
                  <a:srgbClr val="002060"/>
                </a:solidFill>
                <a:latin typeface="Arial" pitchFamily="34" charset="0"/>
                <a:cs typeface="Arial" pitchFamily="34" charset="0"/>
              </a:endParaRPr>
            </a:p>
          </p:txBody>
        </p:sp>
      </p:grpSp>
      <p:grpSp>
        <p:nvGrpSpPr>
          <p:cNvPr id="8" name="קבוצה 7"/>
          <p:cNvGrpSpPr/>
          <p:nvPr/>
        </p:nvGrpSpPr>
        <p:grpSpPr>
          <a:xfrm>
            <a:off x="1527305" y="554141"/>
            <a:ext cx="2571750" cy="1493347"/>
            <a:chOff x="2828924" y="591343"/>
            <a:chExt cx="2571750" cy="1551560"/>
          </a:xfrm>
          <a:scene3d>
            <a:camera prst="orthographicFront"/>
            <a:lightRig rig="flat" dir="t"/>
          </a:scene3d>
        </p:grpSpPr>
        <p:sp>
          <p:nvSpPr>
            <p:cNvPr id="9" name="מלבן 8"/>
            <p:cNvSpPr/>
            <p:nvPr/>
          </p:nvSpPr>
          <p:spPr>
            <a:xfrm>
              <a:off x="2828925" y="591343"/>
              <a:ext cx="2571749" cy="1543050"/>
            </a:xfrm>
            <a:prstGeom prst="rect">
              <a:avLst/>
            </a:prstGeom>
            <a:ln/>
          </p:spPr>
          <p:style>
            <a:lnRef idx="1">
              <a:schemeClr val="accent5"/>
            </a:lnRef>
            <a:fillRef idx="2">
              <a:schemeClr val="accent5"/>
            </a:fillRef>
            <a:effectRef idx="1">
              <a:schemeClr val="accent5"/>
            </a:effectRef>
            <a:fontRef idx="minor">
              <a:schemeClr val="dk1"/>
            </a:fontRef>
          </p:style>
        </p:sp>
        <p:sp>
          <p:nvSpPr>
            <p:cNvPr id="10" name="מלבן 9"/>
            <p:cNvSpPr/>
            <p:nvPr/>
          </p:nvSpPr>
          <p:spPr>
            <a:xfrm>
              <a:off x="2828924" y="599854"/>
              <a:ext cx="2571749" cy="1543049"/>
            </a:xfrm>
            <a:prstGeom prst="rect">
              <a:avLst/>
            </a:prstGeom>
            <a:ln/>
          </p:spPr>
          <p:style>
            <a:lnRef idx="1">
              <a:schemeClr val="accent5"/>
            </a:lnRef>
            <a:fillRef idx="2">
              <a:schemeClr val="accent5"/>
            </a:fillRef>
            <a:effectRef idx="1">
              <a:schemeClr val="accent5"/>
            </a:effectRef>
            <a:fontRef idx="minor">
              <a:schemeClr val="dk1"/>
            </a:fontRef>
          </p:style>
          <p:txBody>
            <a:bodyPr spcFirstLastPara="0" vert="horz" wrap="square" lIns="91440" tIns="91440" rIns="91440" bIns="91440" numCol="1" spcCol="1270" anchor="ctr" anchorCtr="0">
              <a:noAutofit/>
            </a:bodyPr>
            <a:lstStyle/>
            <a:p>
              <a:pPr algn="ctr" defTabSz="1066800">
                <a:lnSpc>
                  <a:spcPct val="90000"/>
                </a:lnSpc>
                <a:spcBef>
                  <a:spcPct val="0"/>
                </a:spcBef>
                <a:spcAft>
                  <a:spcPct val="35000"/>
                </a:spcAft>
                <a:defRPr/>
              </a:pPr>
              <a:r>
                <a:rPr lang="ar-SA" sz="2400" b="1" dirty="0">
                  <a:solidFill>
                    <a:srgbClr val="002060"/>
                  </a:solidFill>
                  <a:latin typeface="Arial" pitchFamily="34" charset="0"/>
                  <a:cs typeface="Arial" pitchFamily="34" charset="0"/>
                </a:rPr>
                <a:t>إدارة المحيط البيئي </a:t>
              </a:r>
              <a:endParaRPr lang="he-IL" sz="2400" dirty="0">
                <a:solidFill>
                  <a:srgbClr val="002060"/>
                </a:solidFill>
                <a:latin typeface="Arial" pitchFamily="34" charset="0"/>
                <a:cs typeface="Arial" pitchFamily="34" charset="0"/>
              </a:endParaRPr>
            </a:p>
          </p:txBody>
        </p:sp>
      </p:grpSp>
    </p:spTree>
    <p:extLst>
      <p:ext uri="{BB962C8B-B14F-4D97-AF65-F5344CB8AC3E}">
        <p14:creationId xmlns:p14="http://schemas.microsoft.com/office/powerpoint/2010/main" val="15169463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223079A-860A-4CAC-9A9D-56E72F6B1ECB}"/>
              </a:ext>
            </a:extLst>
          </p:cNvPr>
          <p:cNvSpPr/>
          <p:nvPr/>
        </p:nvSpPr>
        <p:spPr>
          <a:xfrm>
            <a:off x="0" y="5661248"/>
            <a:ext cx="9264352" cy="11967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כותרת 1"/>
          <p:cNvSpPr>
            <a:spLocks noGrp="1"/>
          </p:cNvSpPr>
          <p:nvPr>
            <p:ph type="title"/>
          </p:nvPr>
        </p:nvSpPr>
        <p:spPr>
          <a:xfrm>
            <a:off x="2351584" y="332656"/>
            <a:ext cx="7772400" cy="1769362"/>
          </a:xfrm>
          <a:prstGeom prst="rect">
            <a:avLst/>
          </a:prstGeom>
          <a:noFill/>
        </p:spPr>
        <p:txBody>
          <a:bodyPr/>
          <a:lstStyle/>
          <a:p>
            <a:pPr>
              <a:spcBef>
                <a:spcPts val="0"/>
              </a:spcBef>
              <a:defRPr/>
            </a:pPr>
            <a:br>
              <a:rPr lang="he-IL" sz="3600" b="0" kern="0" dirty="0">
                <a:solidFill>
                  <a:srgbClr val="7030A0"/>
                </a:solidFill>
              </a:rPr>
            </a:br>
            <a:endParaRPr lang="he-IL" sz="3600" b="0" kern="0" dirty="0">
              <a:solidFill>
                <a:srgbClr val="7030A0"/>
              </a:solidFill>
            </a:endParaRPr>
          </a:p>
        </p:txBody>
      </p:sp>
      <p:sp>
        <p:nvSpPr>
          <p:cNvPr id="4" name="מלבן 3"/>
          <p:cNvSpPr/>
          <p:nvPr/>
        </p:nvSpPr>
        <p:spPr>
          <a:xfrm>
            <a:off x="5663952" y="1862370"/>
            <a:ext cx="4224949" cy="1200329"/>
          </a:xfrm>
          <a:prstGeom prst="rect">
            <a:avLst/>
          </a:prstGeom>
        </p:spPr>
        <p:txBody>
          <a:bodyPr wrap="square">
            <a:spAutoFit/>
          </a:bodyPr>
          <a:lstStyle/>
          <a:p>
            <a:r>
              <a:rPr lang="ar-JO" sz="2400" dirty="0">
                <a:solidFill>
                  <a:srgbClr val="002060"/>
                </a:solidFill>
                <a:latin typeface="Arial" pitchFamily="34" charset="0"/>
                <a:ea typeface="Arial Unicode MS" pitchFamily="34" charset="-128"/>
                <a:cs typeface="Arial" pitchFamily="34" charset="0"/>
              </a:rPr>
              <a:t>يدّعي هذا النهج أنّ الطريقة المناسبة لإدارة البيئة تعتمد على الدمج بين اقتصاد السوق والاهتمام في البيئة</a:t>
            </a:r>
            <a:endParaRPr lang="he-IL" sz="2400" dirty="0">
              <a:solidFill>
                <a:srgbClr val="002060"/>
              </a:solidFill>
              <a:latin typeface="Arial" pitchFamily="34" charset="0"/>
              <a:ea typeface="Arial Unicode MS" pitchFamily="34" charset="-128"/>
              <a:cs typeface="Arial" pitchFamily="34" charset="0"/>
            </a:endParaRPr>
          </a:p>
        </p:txBody>
      </p:sp>
      <p:grpSp>
        <p:nvGrpSpPr>
          <p:cNvPr id="5" name="קבוצה 4"/>
          <p:cNvGrpSpPr/>
          <p:nvPr/>
        </p:nvGrpSpPr>
        <p:grpSpPr>
          <a:xfrm>
            <a:off x="2495601" y="404664"/>
            <a:ext cx="2571749" cy="1029504"/>
            <a:chOff x="4243387" y="2391569"/>
            <a:chExt cx="2571749" cy="1543050"/>
          </a:xfrm>
          <a:scene3d>
            <a:camera prst="orthographicFront"/>
            <a:lightRig rig="flat" dir="t"/>
          </a:scene3d>
        </p:grpSpPr>
        <p:sp>
          <p:nvSpPr>
            <p:cNvPr id="6" name="מלבן 5"/>
            <p:cNvSpPr/>
            <p:nvPr/>
          </p:nvSpPr>
          <p:spPr>
            <a:xfrm>
              <a:off x="4243387" y="2391569"/>
              <a:ext cx="2571749" cy="1543050"/>
            </a:xfrm>
            <a:prstGeom prst="rect">
              <a:avLst/>
            </a:prstGeom>
            <a:ln/>
          </p:spPr>
          <p:style>
            <a:lnRef idx="1">
              <a:schemeClr val="accent5"/>
            </a:lnRef>
            <a:fillRef idx="2">
              <a:schemeClr val="accent5"/>
            </a:fillRef>
            <a:effectRef idx="1">
              <a:schemeClr val="accent5"/>
            </a:effectRef>
            <a:fontRef idx="minor">
              <a:schemeClr val="dk1"/>
            </a:fontRef>
          </p:style>
        </p:sp>
        <p:sp>
          <p:nvSpPr>
            <p:cNvPr id="7" name="מלבן 6"/>
            <p:cNvSpPr/>
            <p:nvPr/>
          </p:nvSpPr>
          <p:spPr>
            <a:xfrm>
              <a:off x="4243387" y="2391569"/>
              <a:ext cx="2571749" cy="1543050"/>
            </a:xfrm>
            <a:prstGeom prst="rect">
              <a:avLst/>
            </a:prstGeom>
            <a:ln/>
          </p:spPr>
          <p:style>
            <a:lnRef idx="1">
              <a:schemeClr val="accent5"/>
            </a:lnRef>
            <a:fillRef idx="2">
              <a:schemeClr val="accent5"/>
            </a:fillRef>
            <a:effectRef idx="1">
              <a:schemeClr val="accent5"/>
            </a:effectRef>
            <a:fontRef idx="minor">
              <a:schemeClr val="dk1"/>
            </a:fontRef>
          </p:style>
          <p:txBody>
            <a:bodyPr spcFirstLastPara="0" vert="horz" wrap="square" lIns="91440" tIns="91440" rIns="91440" bIns="91440" numCol="1" spcCol="1270" anchor="ctr" anchorCtr="0">
              <a:noAutofit/>
            </a:bodyPr>
            <a:lstStyle/>
            <a:p>
              <a:pPr algn="ctr" defTabSz="1066800">
                <a:lnSpc>
                  <a:spcPct val="90000"/>
                </a:lnSpc>
                <a:spcBef>
                  <a:spcPct val="0"/>
                </a:spcBef>
                <a:spcAft>
                  <a:spcPct val="35000"/>
                </a:spcAft>
                <a:defRPr/>
              </a:pPr>
              <a:r>
                <a:rPr lang="ar-SA" sz="2400" b="1" dirty="0">
                  <a:solidFill>
                    <a:srgbClr val="002060"/>
                  </a:solidFill>
                  <a:latin typeface="Arial" pitchFamily="34" charset="0"/>
                  <a:cs typeface="Arial" pitchFamily="34" charset="0"/>
                </a:rPr>
                <a:t>البيئة العميقة</a:t>
              </a:r>
              <a:endParaRPr lang="he-IL" sz="2400" dirty="0">
                <a:solidFill>
                  <a:srgbClr val="002060"/>
                </a:solidFill>
                <a:latin typeface="Arial" pitchFamily="34" charset="0"/>
                <a:cs typeface="Arial" pitchFamily="34" charset="0"/>
              </a:endParaRPr>
            </a:p>
          </p:txBody>
        </p:sp>
      </p:grpSp>
      <p:sp>
        <p:nvSpPr>
          <p:cNvPr id="8" name="מלבן 7"/>
          <p:cNvSpPr/>
          <p:nvPr/>
        </p:nvSpPr>
        <p:spPr>
          <a:xfrm>
            <a:off x="551384" y="1651113"/>
            <a:ext cx="4811740" cy="1569660"/>
          </a:xfrm>
          <a:prstGeom prst="rect">
            <a:avLst/>
          </a:prstGeom>
        </p:spPr>
        <p:txBody>
          <a:bodyPr wrap="square">
            <a:spAutoFit/>
          </a:bodyPr>
          <a:lstStyle/>
          <a:p>
            <a:r>
              <a:rPr lang="ar-JO" sz="2400" dirty="0">
                <a:solidFill>
                  <a:srgbClr val="002060"/>
                </a:solidFill>
                <a:latin typeface="Arial" pitchFamily="34" charset="0"/>
                <a:ea typeface="Arial"/>
                <a:cs typeface="Arial" pitchFamily="34" charset="0"/>
              </a:rPr>
              <a:t>يُعتَبَر هذا</a:t>
            </a:r>
            <a:r>
              <a:rPr lang="ar-JO" sz="2400" dirty="0">
                <a:solidFill>
                  <a:srgbClr val="002060"/>
                </a:solidFill>
                <a:latin typeface="Arial" pitchFamily="34" charset="0"/>
                <a:ea typeface="David"/>
                <a:cs typeface="Arial" pitchFamily="34" charset="0"/>
              </a:rPr>
              <a:t> </a:t>
            </a:r>
            <a:r>
              <a:rPr lang="ar-JO" sz="2400" dirty="0">
                <a:solidFill>
                  <a:srgbClr val="002060"/>
                </a:solidFill>
                <a:latin typeface="Arial" pitchFamily="34" charset="0"/>
                <a:ea typeface="Arial"/>
                <a:cs typeface="Arial" pitchFamily="34" charset="0"/>
              </a:rPr>
              <a:t>النّهج</a:t>
            </a:r>
            <a:r>
              <a:rPr lang="ar-JO" sz="2400" dirty="0">
                <a:solidFill>
                  <a:srgbClr val="002060"/>
                </a:solidFill>
                <a:latin typeface="Arial" pitchFamily="34" charset="0"/>
                <a:ea typeface="David"/>
                <a:cs typeface="Arial" pitchFamily="34" charset="0"/>
              </a:rPr>
              <a:t> </a:t>
            </a:r>
            <a:r>
              <a:rPr lang="ar-JO" sz="2400" dirty="0">
                <a:solidFill>
                  <a:srgbClr val="002060"/>
                </a:solidFill>
                <a:latin typeface="Arial" pitchFamily="34" charset="0"/>
                <a:ea typeface="Arial"/>
                <a:cs typeface="Arial" pitchFamily="34" charset="0"/>
              </a:rPr>
              <a:t>الأساس في</a:t>
            </a:r>
            <a:r>
              <a:rPr lang="ar-JO" sz="2400" dirty="0">
                <a:solidFill>
                  <a:srgbClr val="002060"/>
                </a:solidFill>
                <a:latin typeface="Arial" pitchFamily="34" charset="0"/>
                <a:ea typeface="David"/>
                <a:cs typeface="Arial" pitchFamily="34" charset="0"/>
              </a:rPr>
              <a:t> ال</a:t>
            </a:r>
            <a:r>
              <a:rPr lang="ar-JO" sz="2400" dirty="0">
                <a:solidFill>
                  <a:srgbClr val="002060"/>
                </a:solidFill>
                <a:latin typeface="Arial" pitchFamily="34" charset="0"/>
                <a:ea typeface="Arial"/>
                <a:cs typeface="Arial" pitchFamily="34" charset="0"/>
              </a:rPr>
              <a:t>تفكير القِيَمي</a:t>
            </a:r>
            <a:r>
              <a:rPr lang="ar-JO" sz="2400" dirty="0">
                <a:solidFill>
                  <a:srgbClr val="002060"/>
                </a:solidFill>
                <a:latin typeface="Arial" pitchFamily="34" charset="0"/>
                <a:ea typeface="David"/>
                <a:cs typeface="Arial" pitchFamily="34" charset="0"/>
              </a:rPr>
              <a:t> </a:t>
            </a:r>
            <a:r>
              <a:rPr lang="ar-JO" sz="2400" dirty="0">
                <a:solidFill>
                  <a:srgbClr val="002060"/>
                </a:solidFill>
                <a:latin typeface="Arial" pitchFamily="34" charset="0"/>
                <a:ea typeface="Arial"/>
                <a:cs typeface="Arial" pitchFamily="34" charset="0"/>
              </a:rPr>
              <a:t>الأخلاقي</a:t>
            </a:r>
            <a:r>
              <a:rPr lang="en-US" sz="2400" dirty="0">
                <a:solidFill>
                  <a:srgbClr val="002060"/>
                </a:solidFill>
                <a:latin typeface="Arial" pitchFamily="34" charset="0"/>
                <a:ea typeface="David"/>
                <a:cs typeface="Arial" pitchFamily="34" charset="0"/>
              </a:rPr>
              <a:t> "</a:t>
            </a:r>
            <a:r>
              <a:rPr lang="ar-JO" sz="2400" dirty="0">
                <a:solidFill>
                  <a:srgbClr val="002060"/>
                </a:solidFill>
                <a:latin typeface="Arial" pitchFamily="34" charset="0"/>
                <a:ea typeface="Arial"/>
                <a:cs typeface="Arial" pitchFamily="34" charset="0"/>
              </a:rPr>
              <a:t>للحركات</a:t>
            </a:r>
            <a:r>
              <a:rPr lang="ar-JO" sz="2400" dirty="0">
                <a:solidFill>
                  <a:srgbClr val="002060"/>
                </a:solidFill>
                <a:latin typeface="Arial" pitchFamily="34" charset="0"/>
                <a:ea typeface="David"/>
                <a:cs typeface="Arial" pitchFamily="34" charset="0"/>
              </a:rPr>
              <a:t> </a:t>
            </a:r>
            <a:r>
              <a:rPr lang="ar-JO" sz="2400" dirty="0">
                <a:solidFill>
                  <a:srgbClr val="002060"/>
                </a:solidFill>
                <a:latin typeface="Arial" pitchFamily="34" charset="0"/>
                <a:ea typeface="Arial"/>
                <a:cs typeface="Arial" pitchFamily="34" charset="0"/>
              </a:rPr>
              <a:t>الخضراء</a:t>
            </a:r>
            <a:r>
              <a:rPr lang="en-US" sz="2400" dirty="0">
                <a:solidFill>
                  <a:srgbClr val="002060"/>
                </a:solidFill>
                <a:latin typeface="Arial" pitchFamily="34" charset="0"/>
                <a:ea typeface="David"/>
                <a:cs typeface="Arial" pitchFamily="34" charset="0"/>
              </a:rPr>
              <a:t>", </a:t>
            </a:r>
            <a:r>
              <a:rPr lang="ar-JO" sz="2400" dirty="0">
                <a:solidFill>
                  <a:srgbClr val="002060"/>
                </a:solidFill>
                <a:latin typeface="Arial" pitchFamily="34" charset="0"/>
                <a:ea typeface="Arial"/>
                <a:cs typeface="Arial" pitchFamily="34" charset="0"/>
              </a:rPr>
              <a:t>فهو</a:t>
            </a:r>
            <a:r>
              <a:rPr lang="ar-JO" sz="2400" dirty="0">
                <a:solidFill>
                  <a:srgbClr val="002060"/>
                </a:solidFill>
                <a:latin typeface="Arial" pitchFamily="34" charset="0"/>
                <a:ea typeface="David"/>
                <a:cs typeface="Arial" pitchFamily="34" charset="0"/>
              </a:rPr>
              <a:t> </a:t>
            </a:r>
            <a:r>
              <a:rPr lang="ar-JO" sz="2400" dirty="0">
                <a:solidFill>
                  <a:srgbClr val="002060"/>
                </a:solidFill>
                <a:latin typeface="Arial" pitchFamily="34" charset="0"/>
                <a:ea typeface="Arial"/>
                <a:cs typeface="Arial" pitchFamily="34" charset="0"/>
              </a:rPr>
              <a:t>يُخرِج</a:t>
            </a:r>
            <a:r>
              <a:rPr lang="ar-JO" sz="2400" dirty="0">
                <a:solidFill>
                  <a:srgbClr val="002060"/>
                </a:solidFill>
                <a:latin typeface="Arial" pitchFamily="34" charset="0"/>
                <a:ea typeface="David"/>
                <a:cs typeface="Arial" pitchFamily="34" charset="0"/>
              </a:rPr>
              <a:t> </a:t>
            </a:r>
            <a:r>
              <a:rPr lang="ar-JO" sz="2400" dirty="0">
                <a:solidFill>
                  <a:srgbClr val="002060"/>
                </a:solidFill>
                <a:latin typeface="Arial" pitchFamily="34" charset="0"/>
                <a:ea typeface="Arial"/>
                <a:cs typeface="Arial" pitchFamily="34" charset="0"/>
              </a:rPr>
              <a:t>الإنسان</a:t>
            </a:r>
            <a:r>
              <a:rPr lang="ar-JO" sz="2400" dirty="0">
                <a:solidFill>
                  <a:srgbClr val="002060"/>
                </a:solidFill>
                <a:latin typeface="Arial" pitchFamily="34" charset="0"/>
                <a:ea typeface="David"/>
                <a:cs typeface="Arial" pitchFamily="34" charset="0"/>
              </a:rPr>
              <a:t> </a:t>
            </a:r>
            <a:r>
              <a:rPr lang="ar-JO" sz="2400" dirty="0">
                <a:solidFill>
                  <a:srgbClr val="002060"/>
                </a:solidFill>
                <a:latin typeface="Arial" pitchFamily="34" charset="0"/>
                <a:ea typeface="Arial"/>
                <a:cs typeface="Arial" pitchFamily="34" charset="0"/>
              </a:rPr>
              <a:t>من</a:t>
            </a:r>
            <a:r>
              <a:rPr lang="ar-JO" sz="2400" dirty="0">
                <a:solidFill>
                  <a:srgbClr val="002060"/>
                </a:solidFill>
                <a:latin typeface="Arial" pitchFamily="34" charset="0"/>
                <a:ea typeface="David"/>
                <a:cs typeface="Arial" pitchFamily="34" charset="0"/>
              </a:rPr>
              <a:t> </a:t>
            </a:r>
            <a:r>
              <a:rPr lang="ar-JO" sz="2400" dirty="0">
                <a:solidFill>
                  <a:srgbClr val="002060"/>
                </a:solidFill>
                <a:latin typeface="Arial" pitchFamily="34" charset="0"/>
                <a:ea typeface="Arial"/>
                <a:cs typeface="Arial" pitchFamily="34" charset="0"/>
              </a:rPr>
              <a:t>المركز</a:t>
            </a:r>
            <a:r>
              <a:rPr lang="ar-JO" sz="2400" dirty="0">
                <a:solidFill>
                  <a:srgbClr val="002060"/>
                </a:solidFill>
                <a:latin typeface="Arial" pitchFamily="34" charset="0"/>
                <a:ea typeface="David"/>
                <a:cs typeface="Arial" pitchFamily="34" charset="0"/>
              </a:rPr>
              <a:t> </a:t>
            </a:r>
            <a:r>
              <a:rPr lang="ar-JO" sz="2400" dirty="0">
                <a:solidFill>
                  <a:srgbClr val="002060"/>
                </a:solidFill>
                <a:latin typeface="Arial" pitchFamily="34" charset="0"/>
                <a:ea typeface="Arial"/>
                <a:cs typeface="Arial" pitchFamily="34" charset="0"/>
              </a:rPr>
              <a:t>ويرى</a:t>
            </a:r>
            <a:r>
              <a:rPr lang="ar-JO" sz="2400" dirty="0">
                <a:solidFill>
                  <a:srgbClr val="002060"/>
                </a:solidFill>
                <a:latin typeface="Arial" pitchFamily="34" charset="0"/>
                <a:ea typeface="David"/>
                <a:cs typeface="Arial" pitchFamily="34" charset="0"/>
              </a:rPr>
              <a:t> </a:t>
            </a:r>
            <a:r>
              <a:rPr lang="ar-JO" sz="2400" dirty="0">
                <a:solidFill>
                  <a:srgbClr val="002060"/>
                </a:solidFill>
                <a:latin typeface="Arial" pitchFamily="34" charset="0"/>
                <a:ea typeface="Arial"/>
                <a:cs typeface="Arial" pitchFamily="34" charset="0"/>
              </a:rPr>
              <a:t>فيه</a:t>
            </a:r>
            <a:r>
              <a:rPr lang="ar-JO" sz="2400" dirty="0">
                <a:solidFill>
                  <a:srgbClr val="002060"/>
                </a:solidFill>
                <a:latin typeface="Arial" pitchFamily="34" charset="0"/>
                <a:ea typeface="David"/>
                <a:cs typeface="Arial" pitchFamily="34" charset="0"/>
              </a:rPr>
              <a:t> </a:t>
            </a:r>
            <a:r>
              <a:rPr lang="ar-JO" sz="2400" dirty="0">
                <a:solidFill>
                  <a:srgbClr val="002060"/>
                </a:solidFill>
                <a:latin typeface="Arial" pitchFamily="34" charset="0"/>
                <a:ea typeface="Arial"/>
                <a:cs typeface="Arial" pitchFamily="34" charset="0"/>
              </a:rPr>
              <a:t>متساوي</a:t>
            </a:r>
            <a:r>
              <a:rPr lang="ar-JO" sz="2400" dirty="0">
                <a:solidFill>
                  <a:srgbClr val="002060"/>
                </a:solidFill>
                <a:latin typeface="Arial" pitchFamily="34" charset="0"/>
                <a:ea typeface="David"/>
                <a:cs typeface="Arial" pitchFamily="34" charset="0"/>
              </a:rPr>
              <a:t> </a:t>
            </a:r>
            <a:r>
              <a:rPr lang="ar-JO" sz="2400" dirty="0">
                <a:solidFill>
                  <a:srgbClr val="002060"/>
                </a:solidFill>
                <a:latin typeface="Arial" pitchFamily="34" charset="0"/>
                <a:ea typeface="Arial"/>
                <a:cs typeface="Arial" pitchFamily="34" charset="0"/>
              </a:rPr>
              <a:t>القيمة</a:t>
            </a:r>
            <a:r>
              <a:rPr lang="ar-JO" sz="2400" dirty="0">
                <a:solidFill>
                  <a:srgbClr val="002060"/>
                </a:solidFill>
                <a:latin typeface="Arial" pitchFamily="34" charset="0"/>
                <a:ea typeface="David"/>
                <a:cs typeface="Arial" pitchFamily="34" charset="0"/>
              </a:rPr>
              <a:t> </a:t>
            </a:r>
            <a:r>
              <a:rPr lang="ar-JO" sz="2400" dirty="0">
                <a:solidFill>
                  <a:srgbClr val="002060"/>
                </a:solidFill>
                <a:latin typeface="Arial" pitchFamily="34" charset="0"/>
                <a:ea typeface="Arial"/>
                <a:cs typeface="Arial" pitchFamily="34" charset="0"/>
              </a:rPr>
              <a:t>لبقيّة</a:t>
            </a:r>
            <a:r>
              <a:rPr lang="ar-JO" sz="2400" dirty="0">
                <a:solidFill>
                  <a:srgbClr val="002060"/>
                </a:solidFill>
                <a:latin typeface="Arial" pitchFamily="34" charset="0"/>
                <a:ea typeface="David"/>
                <a:cs typeface="Arial" pitchFamily="34" charset="0"/>
              </a:rPr>
              <a:t> </a:t>
            </a:r>
            <a:r>
              <a:rPr lang="ar-JO" sz="2400" dirty="0">
                <a:solidFill>
                  <a:srgbClr val="002060"/>
                </a:solidFill>
                <a:latin typeface="Arial" pitchFamily="34" charset="0"/>
                <a:ea typeface="Arial"/>
                <a:cs typeface="Arial" pitchFamily="34" charset="0"/>
              </a:rPr>
              <a:t>مركّبات</a:t>
            </a:r>
            <a:r>
              <a:rPr lang="ar-JO" sz="2400" dirty="0">
                <a:solidFill>
                  <a:srgbClr val="002060"/>
                </a:solidFill>
                <a:latin typeface="Arial" pitchFamily="34" charset="0"/>
                <a:ea typeface="David"/>
                <a:cs typeface="Arial" pitchFamily="34" charset="0"/>
              </a:rPr>
              <a:t> </a:t>
            </a:r>
            <a:r>
              <a:rPr lang="ar-JO" sz="2400" dirty="0">
                <a:solidFill>
                  <a:srgbClr val="002060"/>
                </a:solidFill>
                <a:latin typeface="Arial" pitchFamily="34" charset="0"/>
                <a:ea typeface="Arial"/>
                <a:cs typeface="Arial" pitchFamily="34" charset="0"/>
              </a:rPr>
              <a:t>الطبيعة</a:t>
            </a:r>
            <a:r>
              <a:rPr lang="ar-JO" sz="2400" dirty="0">
                <a:solidFill>
                  <a:srgbClr val="002060"/>
                </a:solidFill>
                <a:latin typeface="Arial" pitchFamily="34" charset="0"/>
                <a:ea typeface="David"/>
                <a:cs typeface="Arial" pitchFamily="34" charset="0"/>
              </a:rPr>
              <a:t> </a:t>
            </a:r>
            <a:r>
              <a:rPr lang="ar-JO" sz="2400" dirty="0">
                <a:solidFill>
                  <a:srgbClr val="002060"/>
                </a:solidFill>
                <a:latin typeface="Arial" pitchFamily="34" charset="0"/>
                <a:ea typeface="Arial"/>
                <a:cs typeface="Arial" pitchFamily="34" charset="0"/>
              </a:rPr>
              <a:t>والبيئة</a:t>
            </a:r>
            <a:endParaRPr lang="he-IL" sz="2400" dirty="0">
              <a:solidFill>
                <a:srgbClr val="002060"/>
              </a:solidFill>
              <a:latin typeface="Arial" pitchFamily="34" charset="0"/>
              <a:cs typeface="Arial" pitchFamily="34" charset="0"/>
            </a:endParaRPr>
          </a:p>
        </p:txBody>
      </p:sp>
      <p:grpSp>
        <p:nvGrpSpPr>
          <p:cNvPr id="9" name="קבוצה 8"/>
          <p:cNvGrpSpPr/>
          <p:nvPr/>
        </p:nvGrpSpPr>
        <p:grpSpPr>
          <a:xfrm>
            <a:off x="4197161" y="3647843"/>
            <a:ext cx="2571749" cy="1106934"/>
            <a:chOff x="1414462" y="2391569"/>
            <a:chExt cx="2571749" cy="1543050"/>
          </a:xfrm>
          <a:scene3d>
            <a:camera prst="orthographicFront"/>
            <a:lightRig rig="flat" dir="t"/>
          </a:scene3d>
        </p:grpSpPr>
        <p:sp>
          <p:nvSpPr>
            <p:cNvPr id="10" name="מלבן 9"/>
            <p:cNvSpPr/>
            <p:nvPr/>
          </p:nvSpPr>
          <p:spPr>
            <a:xfrm>
              <a:off x="1414462" y="2391569"/>
              <a:ext cx="2571749" cy="1543050"/>
            </a:xfrm>
            <a:prstGeom prst="rect">
              <a:avLst/>
            </a:prstGeom>
            <a:ln/>
          </p:spPr>
          <p:style>
            <a:lnRef idx="1">
              <a:schemeClr val="accent5"/>
            </a:lnRef>
            <a:fillRef idx="2">
              <a:schemeClr val="accent5"/>
            </a:fillRef>
            <a:effectRef idx="1">
              <a:schemeClr val="accent5"/>
            </a:effectRef>
            <a:fontRef idx="minor">
              <a:schemeClr val="dk1"/>
            </a:fontRef>
          </p:style>
        </p:sp>
        <p:sp>
          <p:nvSpPr>
            <p:cNvPr id="11" name="מלבן 10"/>
            <p:cNvSpPr/>
            <p:nvPr/>
          </p:nvSpPr>
          <p:spPr>
            <a:xfrm>
              <a:off x="1414462" y="2391569"/>
              <a:ext cx="2571749" cy="1543050"/>
            </a:xfrm>
            <a:prstGeom prst="rect">
              <a:avLst/>
            </a:prstGeom>
            <a:ln/>
          </p:spPr>
          <p:style>
            <a:lnRef idx="1">
              <a:schemeClr val="accent5"/>
            </a:lnRef>
            <a:fillRef idx="2">
              <a:schemeClr val="accent5"/>
            </a:fillRef>
            <a:effectRef idx="1">
              <a:schemeClr val="accent5"/>
            </a:effectRef>
            <a:fontRef idx="minor">
              <a:schemeClr val="dk1"/>
            </a:fontRef>
          </p:style>
          <p:txBody>
            <a:bodyPr spcFirstLastPara="0" vert="horz" wrap="square" lIns="91440" tIns="91440" rIns="91440" bIns="91440" numCol="1" spcCol="1270" anchor="ctr" anchorCtr="0">
              <a:noAutofit/>
            </a:bodyPr>
            <a:lstStyle/>
            <a:p>
              <a:pPr algn="ctr" defTabSz="1066800">
                <a:lnSpc>
                  <a:spcPct val="90000"/>
                </a:lnSpc>
                <a:spcBef>
                  <a:spcPct val="0"/>
                </a:spcBef>
                <a:spcAft>
                  <a:spcPct val="35000"/>
                </a:spcAft>
                <a:defRPr/>
              </a:pPr>
              <a:r>
                <a:rPr lang="ar-SA" sz="2400" b="1" dirty="0">
                  <a:solidFill>
                    <a:srgbClr val="002060"/>
                  </a:solidFill>
                  <a:latin typeface="Arial" pitchFamily="34" charset="0"/>
                  <a:cs typeface="Arial" pitchFamily="34" charset="0"/>
                </a:rPr>
                <a:t>نهج جودة الحياة </a:t>
              </a:r>
              <a:endParaRPr lang="he-IL" sz="2400" dirty="0">
                <a:solidFill>
                  <a:srgbClr val="002060"/>
                </a:solidFill>
                <a:latin typeface="Arial" pitchFamily="34" charset="0"/>
                <a:cs typeface="Arial" pitchFamily="34" charset="0"/>
              </a:endParaRPr>
            </a:p>
          </p:txBody>
        </p:sp>
      </p:grpSp>
      <p:sp>
        <p:nvSpPr>
          <p:cNvPr id="12" name="מלבן 11"/>
          <p:cNvSpPr/>
          <p:nvPr/>
        </p:nvSpPr>
        <p:spPr>
          <a:xfrm>
            <a:off x="1768673" y="4883676"/>
            <a:ext cx="6271543" cy="1569660"/>
          </a:xfrm>
          <a:prstGeom prst="rect">
            <a:avLst/>
          </a:prstGeom>
        </p:spPr>
        <p:txBody>
          <a:bodyPr wrap="square">
            <a:spAutoFit/>
          </a:bodyPr>
          <a:lstStyle/>
          <a:p>
            <a:pPr>
              <a:defRPr/>
            </a:pPr>
            <a:r>
              <a:rPr lang="ar-JO" sz="2400" kern="0" dirty="0">
                <a:solidFill>
                  <a:srgbClr val="002060"/>
                </a:solidFill>
                <a:ea typeface="David"/>
                <a:cs typeface="Arial"/>
              </a:rPr>
              <a:t>هذا نهج </a:t>
            </a:r>
            <a:r>
              <a:rPr lang="ar-JO" sz="2400" kern="0" dirty="0">
                <a:solidFill>
                  <a:srgbClr val="002060"/>
                </a:solidFill>
                <a:ea typeface="Arial"/>
                <a:cs typeface="Arial"/>
              </a:rPr>
              <a:t>أخلاقي</a:t>
            </a:r>
            <a:r>
              <a:rPr lang="ar-JO" sz="2400" kern="0" dirty="0">
                <a:solidFill>
                  <a:srgbClr val="002060"/>
                </a:solidFill>
                <a:ea typeface="David"/>
                <a:cs typeface="Arial"/>
              </a:rPr>
              <a:t> </a:t>
            </a:r>
            <a:r>
              <a:rPr lang="ar-JO" sz="2400" kern="0" dirty="0">
                <a:solidFill>
                  <a:srgbClr val="002060"/>
                </a:solidFill>
                <a:ea typeface="Arial"/>
                <a:cs typeface="Arial"/>
              </a:rPr>
              <a:t>يوازن بين</a:t>
            </a:r>
            <a:r>
              <a:rPr lang="ar-JO" sz="2400" kern="0" dirty="0">
                <a:solidFill>
                  <a:srgbClr val="002060"/>
                </a:solidFill>
                <a:ea typeface="David"/>
                <a:cs typeface="Arial"/>
              </a:rPr>
              <a:t> </a:t>
            </a:r>
            <a:r>
              <a:rPr lang="ar-JO" sz="2400" kern="0" dirty="0">
                <a:solidFill>
                  <a:srgbClr val="002060"/>
                </a:solidFill>
                <a:ea typeface="Arial"/>
                <a:cs typeface="Arial"/>
              </a:rPr>
              <a:t>الحاجات</a:t>
            </a:r>
            <a:r>
              <a:rPr lang="ar-JO" sz="2400" kern="0" dirty="0">
                <a:solidFill>
                  <a:srgbClr val="002060"/>
                </a:solidFill>
                <a:ea typeface="David"/>
                <a:cs typeface="Arial"/>
              </a:rPr>
              <a:t> </a:t>
            </a:r>
            <a:r>
              <a:rPr lang="ar-JO" sz="2400" kern="0" dirty="0">
                <a:solidFill>
                  <a:srgbClr val="002060"/>
                </a:solidFill>
                <a:ea typeface="Arial"/>
                <a:cs typeface="Arial"/>
              </a:rPr>
              <a:t>المرتبطة</a:t>
            </a:r>
            <a:r>
              <a:rPr lang="ar-JO" sz="2400" kern="0" dirty="0">
                <a:solidFill>
                  <a:srgbClr val="002060"/>
                </a:solidFill>
                <a:ea typeface="David"/>
                <a:cs typeface="Arial"/>
              </a:rPr>
              <a:t> </a:t>
            </a:r>
            <a:r>
              <a:rPr lang="ar-JO" sz="2400" kern="0" dirty="0">
                <a:solidFill>
                  <a:srgbClr val="002060"/>
                </a:solidFill>
                <a:ea typeface="Arial"/>
                <a:cs typeface="Arial"/>
              </a:rPr>
              <a:t>في</a:t>
            </a:r>
            <a:r>
              <a:rPr lang="ar-JO" sz="2400" kern="0" dirty="0">
                <a:solidFill>
                  <a:srgbClr val="002060"/>
                </a:solidFill>
                <a:ea typeface="David"/>
                <a:cs typeface="Arial"/>
              </a:rPr>
              <a:t> </a:t>
            </a:r>
            <a:r>
              <a:rPr lang="ar-JO" sz="2400" kern="0" dirty="0">
                <a:solidFill>
                  <a:srgbClr val="002060"/>
                </a:solidFill>
                <a:ea typeface="Arial"/>
                <a:cs typeface="Arial"/>
              </a:rPr>
              <a:t>مستوى</a:t>
            </a:r>
            <a:r>
              <a:rPr lang="ar-JO" sz="2400" kern="0" dirty="0">
                <a:solidFill>
                  <a:srgbClr val="002060"/>
                </a:solidFill>
                <a:ea typeface="David"/>
                <a:cs typeface="Arial"/>
              </a:rPr>
              <a:t> </a:t>
            </a:r>
            <a:r>
              <a:rPr lang="ar-JO" sz="2400" kern="0" dirty="0">
                <a:solidFill>
                  <a:srgbClr val="002060"/>
                </a:solidFill>
                <a:ea typeface="Arial"/>
                <a:cs typeface="Arial"/>
              </a:rPr>
              <a:t>المعيشة</a:t>
            </a:r>
            <a:r>
              <a:rPr lang="ar-JO" sz="2400" kern="0" dirty="0">
                <a:solidFill>
                  <a:srgbClr val="002060"/>
                </a:solidFill>
                <a:ea typeface="David"/>
                <a:cs typeface="Arial"/>
              </a:rPr>
              <a:t> </a:t>
            </a:r>
            <a:r>
              <a:rPr lang="ar-JO" sz="2400" kern="0" dirty="0">
                <a:solidFill>
                  <a:srgbClr val="002060"/>
                </a:solidFill>
                <a:ea typeface="Arial"/>
                <a:cs typeface="Arial"/>
              </a:rPr>
              <a:t>والحاجات</a:t>
            </a:r>
            <a:r>
              <a:rPr lang="ar-JO" sz="2400" kern="0" dirty="0">
                <a:solidFill>
                  <a:srgbClr val="002060"/>
                </a:solidFill>
                <a:ea typeface="David"/>
                <a:cs typeface="Arial"/>
              </a:rPr>
              <a:t> </a:t>
            </a:r>
            <a:r>
              <a:rPr lang="ar-JO" sz="2400" kern="0" dirty="0">
                <a:solidFill>
                  <a:srgbClr val="002060"/>
                </a:solidFill>
                <a:ea typeface="Arial"/>
                <a:cs typeface="Arial"/>
              </a:rPr>
              <a:t>المرتبطة</a:t>
            </a:r>
            <a:r>
              <a:rPr lang="ar-JO" sz="2400" kern="0" dirty="0">
                <a:solidFill>
                  <a:srgbClr val="002060"/>
                </a:solidFill>
                <a:ea typeface="David"/>
                <a:cs typeface="Arial"/>
              </a:rPr>
              <a:t> </a:t>
            </a:r>
            <a:r>
              <a:rPr lang="ar-JO" sz="2400" kern="0" dirty="0">
                <a:solidFill>
                  <a:srgbClr val="002060"/>
                </a:solidFill>
                <a:ea typeface="Arial"/>
                <a:cs typeface="Arial"/>
              </a:rPr>
              <a:t>في</a:t>
            </a:r>
            <a:r>
              <a:rPr lang="ar-JO" sz="2400" kern="0" dirty="0">
                <a:solidFill>
                  <a:srgbClr val="002060"/>
                </a:solidFill>
                <a:ea typeface="David"/>
                <a:cs typeface="Arial"/>
              </a:rPr>
              <a:t> </a:t>
            </a:r>
            <a:r>
              <a:rPr lang="ar-JO" sz="2400" kern="0" dirty="0">
                <a:solidFill>
                  <a:srgbClr val="002060"/>
                </a:solidFill>
                <a:ea typeface="Arial"/>
                <a:cs typeface="Arial"/>
              </a:rPr>
              <a:t>جودة</a:t>
            </a:r>
            <a:r>
              <a:rPr lang="ar-JO" sz="2400" kern="0" dirty="0">
                <a:solidFill>
                  <a:srgbClr val="002060"/>
                </a:solidFill>
                <a:ea typeface="David"/>
                <a:cs typeface="Arial"/>
              </a:rPr>
              <a:t> </a:t>
            </a:r>
            <a:r>
              <a:rPr lang="ar-JO" sz="2400" kern="0" dirty="0">
                <a:solidFill>
                  <a:srgbClr val="002060"/>
                </a:solidFill>
                <a:ea typeface="Arial"/>
                <a:cs typeface="Arial"/>
              </a:rPr>
              <a:t>الحياة</a:t>
            </a:r>
            <a:r>
              <a:rPr lang="he-IL" sz="2400" kern="0" dirty="0">
                <a:solidFill>
                  <a:srgbClr val="002060"/>
                </a:solidFill>
                <a:ea typeface="David"/>
                <a:cs typeface="Arial"/>
              </a:rPr>
              <a:t>, </a:t>
            </a:r>
            <a:r>
              <a:rPr lang="ar-JO" sz="2400" kern="0" dirty="0">
                <a:solidFill>
                  <a:srgbClr val="002060"/>
                </a:solidFill>
                <a:ea typeface="David"/>
                <a:cs typeface="Arial"/>
              </a:rPr>
              <a:t>الانسان يطلب رفع مستوى معيشته بواسطة المسكن والاستهلاك الفردي بينما هنالك حاجات مرتبطة في جودة الحياة .</a:t>
            </a:r>
            <a:endParaRPr lang="he-IL" sz="2400" kern="0" dirty="0">
              <a:solidFill>
                <a:srgbClr val="002060"/>
              </a:solidFill>
            </a:endParaRPr>
          </a:p>
        </p:txBody>
      </p:sp>
      <p:grpSp>
        <p:nvGrpSpPr>
          <p:cNvPr id="14" name="Group 13">
            <a:extLst>
              <a:ext uri="{FF2B5EF4-FFF2-40B4-BE49-F238E27FC236}">
                <a16:creationId xmlns:a16="http://schemas.microsoft.com/office/drawing/2014/main" id="{C200BAFC-CC32-4715-910F-B617BA9A1212}"/>
              </a:ext>
            </a:extLst>
          </p:cNvPr>
          <p:cNvGrpSpPr/>
          <p:nvPr/>
        </p:nvGrpSpPr>
        <p:grpSpPr>
          <a:xfrm>
            <a:off x="7263506" y="548680"/>
            <a:ext cx="2571749" cy="1188259"/>
            <a:chOff x="0" y="591343"/>
            <a:chExt cx="2571749" cy="1543050"/>
          </a:xfrm>
          <a:scene3d>
            <a:camera prst="orthographicFront"/>
            <a:lightRig rig="flat" dir="t"/>
          </a:scene3d>
        </p:grpSpPr>
        <p:sp>
          <p:nvSpPr>
            <p:cNvPr id="15" name="Rectangle 14">
              <a:extLst>
                <a:ext uri="{FF2B5EF4-FFF2-40B4-BE49-F238E27FC236}">
                  <a16:creationId xmlns:a16="http://schemas.microsoft.com/office/drawing/2014/main" id="{F5B77D9B-A678-41A3-A983-B62E57169A9B}"/>
                </a:ext>
              </a:extLst>
            </p:cNvPr>
            <p:cNvSpPr/>
            <p:nvPr/>
          </p:nvSpPr>
          <p:spPr>
            <a:xfrm>
              <a:off x="0" y="591343"/>
              <a:ext cx="2571749" cy="1543050"/>
            </a:xfrm>
            <a:prstGeom prst="rect">
              <a:avLst/>
            </a:prstGeom>
            <a:sp3d prstMaterial="dkEdge">
              <a:bevelT w="8200" h="38100"/>
            </a:sp3d>
          </p:spPr>
          <p:style>
            <a:lnRef idx="0">
              <a:schemeClr val="lt1">
                <a:hueOff val="0"/>
                <a:satOff val="0"/>
                <a:lumOff val="0"/>
                <a:alphaOff val="0"/>
              </a:schemeClr>
            </a:lnRef>
            <a:fillRef idx="2">
              <a:schemeClr val="accent5">
                <a:shade val="80000"/>
                <a:hueOff val="0"/>
                <a:satOff val="0"/>
                <a:lumOff val="0"/>
                <a:alphaOff val="0"/>
              </a:schemeClr>
            </a:fillRef>
            <a:effectRef idx="1">
              <a:schemeClr val="accent5">
                <a:shade val="80000"/>
                <a:hueOff val="0"/>
                <a:satOff val="0"/>
                <a:lumOff val="0"/>
                <a:alphaOff val="0"/>
              </a:schemeClr>
            </a:effectRef>
            <a:fontRef idx="minor">
              <a:schemeClr val="dk1"/>
            </a:fontRef>
          </p:style>
        </p:sp>
        <p:sp>
          <p:nvSpPr>
            <p:cNvPr id="16" name="TextBox 15">
              <a:extLst>
                <a:ext uri="{FF2B5EF4-FFF2-40B4-BE49-F238E27FC236}">
                  <a16:creationId xmlns:a16="http://schemas.microsoft.com/office/drawing/2014/main" id="{A8B4B390-272E-4100-9975-9C54BEF55AD3}"/>
                </a:ext>
              </a:extLst>
            </p:cNvPr>
            <p:cNvSpPr txBox="1"/>
            <p:nvPr/>
          </p:nvSpPr>
          <p:spPr>
            <a:xfrm>
              <a:off x="0" y="591343"/>
              <a:ext cx="2571749" cy="1543050"/>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91440" tIns="91440" rIns="91440" bIns="91440" numCol="1" spcCol="1270" anchor="ctr" anchorCtr="0">
              <a:noAutofit/>
            </a:bodyPr>
            <a:lstStyle/>
            <a:p>
              <a:pPr marL="0" lvl="0" indent="0" algn="ctr" defTabSz="1066800" rtl="1">
                <a:lnSpc>
                  <a:spcPct val="90000"/>
                </a:lnSpc>
                <a:spcBef>
                  <a:spcPct val="0"/>
                </a:spcBef>
                <a:spcAft>
                  <a:spcPct val="35000"/>
                </a:spcAft>
                <a:buNone/>
              </a:pPr>
              <a:r>
                <a:rPr lang="ar-SA" sz="2400" b="1" kern="1200">
                  <a:solidFill>
                    <a:srgbClr val="002060"/>
                  </a:solidFill>
                  <a:latin typeface="Arial" pitchFamily="34" charset="0"/>
                  <a:ea typeface="+mn-ea"/>
                  <a:cs typeface="Arial" pitchFamily="34" charset="0"/>
                </a:rPr>
                <a:t>تطوير ذكي </a:t>
              </a:r>
              <a:endParaRPr lang="ar-JO" sz="2400" b="1" kern="1200">
                <a:solidFill>
                  <a:srgbClr val="002060"/>
                </a:solidFill>
                <a:latin typeface="Arial" pitchFamily="34" charset="0"/>
                <a:ea typeface="+mn-ea"/>
                <a:cs typeface="Arial" pitchFamily="34" charset="0"/>
              </a:endParaRPr>
            </a:p>
            <a:p>
              <a:pPr marL="0" lvl="0" indent="0" algn="ctr" defTabSz="1066800" rtl="1">
                <a:lnSpc>
                  <a:spcPct val="90000"/>
                </a:lnSpc>
                <a:spcBef>
                  <a:spcPct val="0"/>
                </a:spcBef>
                <a:spcAft>
                  <a:spcPct val="35000"/>
                </a:spcAft>
                <a:buNone/>
              </a:pPr>
              <a:r>
                <a:rPr lang="ar-SA" sz="2400" b="1" kern="1200">
                  <a:solidFill>
                    <a:srgbClr val="002060"/>
                  </a:solidFill>
                  <a:latin typeface="Arial" pitchFamily="34" charset="0"/>
                  <a:ea typeface="+mn-ea"/>
                  <a:cs typeface="Arial" pitchFamily="34" charset="0"/>
                </a:rPr>
                <a:t>(تنمية حكيمة)</a:t>
              </a:r>
              <a:endParaRPr lang="he-IL" sz="2400" kern="1200" dirty="0">
                <a:solidFill>
                  <a:srgbClr val="002060"/>
                </a:solidFill>
                <a:latin typeface="Arial" pitchFamily="34" charset="0"/>
                <a:ea typeface="+mn-ea"/>
                <a:cs typeface="Arial" pitchFamily="34" charset="0"/>
              </a:endParaRPr>
            </a:p>
          </p:txBody>
        </p:sp>
      </p:grpSp>
    </p:spTree>
    <p:extLst>
      <p:ext uri="{BB962C8B-B14F-4D97-AF65-F5344CB8AC3E}">
        <p14:creationId xmlns:p14="http://schemas.microsoft.com/office/powerpoint/2010/main" val="27734810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1"/>
          <p:cNvSpPr>
            <a:spLocks noGrp="1"/>
          </p:cNvSpPr>
          <p:nvPr>
            <p:ph type="title"/>
          </p:nvPr>
        </p:nvSpPr>
        <p:spPr>
          <a:xfrm>
            <a:off x="4871864" y="260648"/>
            <a:ext cx="8867328" cy="1008112"/>
          </a:xfrm>
        </p:spPr>
        <p:txBody>
          <a:bodyPr/>
          <a:lstStyle/>
          <a:p>
            <a:r>
              <a:rPr lang="ar-JO" sz="4000" b="1" dirty="0">
                <a:latin typeface="Arial" pitchFamily="34" charset="0"/>
                <a:cs typeface="Arial" pitchFamily="34" charset="0"/>
              </a:rPr>
              <a:t>*  </a:t>
            </a:r>
            <a:r>
              <a:rPr lang="ar-SA" sz="4000" b="1" dirty="0">
                <a:latin typeface="Arial" pitchFamily="34" charset="0"/>
                <a:cs typeface="Arial" pitchFamily="34" charset="0"/>
              </a:rPr>
              <a:t>أخلاقيّات عدالة المحيط البيئيّ </a:t>
            </a:r>
            <a:r>
              <a:rPr lang="ar-JO" sz="4000" b="1" dirty="0">
                <a:latin typeface="Arial" pitchFamily="34" charset="0"/>
                <a:cs typeface="Arial" pitchFamily="34" charset="0"/>
              </a:rPr>
              <a:t>.</a:t>
            </a:r>
            <a:br>
              <a:rPr lang="he-IL" sz="4000" b="1" dirty="0">
                <a:latin typeface="Arial" pitchFamily="34" charset="0"/>
                <a:cs typeface="Arial" pitchFamily="34" charset="0"/>
              </a:rPr>
            </a:br>
            <a:br>
              <a:rPr lang="ar-JO" sz="2000" dirty="0"/>
            </a:br>
            <a:endParaRPr lang="he-IL" sz="2000" dirty="0"/>
          </a:p>
        </p:txBody>
      </p:sp>
      <p:sp>
        <p:nvSpPr>
          <p:cNvPr id="5" name="מלבן 4"/>
          <p:cNvSpPr/>
          <p:nvPr/>
        </p:nvSpPr>
        <p:spPr>
          <a:xfrm>
            <a:off x="0" y="7456"/>
            <a:ext cx="6456040" cy="1107996"/>
          </a:xfrm>
          <a:prstGeom prst="rect">
            <a:avLst/>
          </a:prstGeom>
        </p:spPr>
        <p:txBody>
          <a:bodyPr wrap="square">
            <a:spAutoFit/>
          </a:bodyPr>
          <a:lstStyle/>
          <a:p>
            <a:r>
              <a:rPr lang="ar-JO" sz="2400" b="1" dirty="0">
                <a:solidFill>
                  <a:srgbClr val="002060"/>
                </a:solidFill>
                <a:latin typeface="Arial" pitchFamily="34" charset="0"/>
                <a:ea typeface="+mj-ea"/>
                <a:cs typeface="Arial" pitchFamily="34" charset="0"/>
              </a:rPr>
              <a:t>مشاهدة </a:t>
            </a:r>
            <a:r>
              <a:rPr lang="ar-JO" sz="2400" dirty="0">
                <a:solidFill>
                  <a:srgbClr val="002060"/>
                </a:solidFill>
                <a:latin typeface="Arial" pitchFamily="34" charset="0"/>
                <a:ea typeface="+mj-ea"/>
                <a:cs typeface="Arial" pitchFamily="34" charset="0"/>
              </a:rPr>
              <a:t>:</a:t>
            </a:r>
            <a:r>
              <a:rPr lang="he-IL" sz="2400" dirty="0">
                <a:solidFill>
                  <a:srgbClr val="002060"/>
                </a:solidFill>
                <a:latin typeface="Arial" pitchFamily="34" charset="0"/>
                <a:ea typeface="+mj-ea"/>
                <a:cs typeface="Arial" pitchFamily="34" charset="0"/>
              </a:rPr>
              <a:t> </a:t>
            </a:r>
            <a:r>
              <a:rPr lang="ar-JO" sz="2400" dirty="0">
                <a:solidFill>
                  <a:srgbClr val="002060"/>
                </a:solidFill>
                <a:latin typeface="Arial" pitchFamily="34" charset="0"/>
                <a:ea typeface="+mj-ea"/>
                <a:cs typeface="Arial" pitchFamily="34" charset="0"/>
              </a:rPr>
              <a:t>»ظهور حفر ضخمة على ضفاف البحر الميت والجفاف يهدد بزواله نهائيا!!»</a:t>
            </a:r>
            <a:br>
              <a:rPr lang="ar-JO" sz="2400" dirty="0">
                <a:solidFill>
                  <a:srgbClr val="002060"/>
                </a:solidFill>
                <a:latin typeface="Arial" pitchFamily="34" charset="0"/>
                <a:ea typeface="+mj-ea"/>
                <a:cs typeface="Arial" pitchFamily="34" charset="0"/>
              </a:rPr>
            </a:br>
            <a:endParaRPr lang="he-IL" dirty="0">
              <a:solidFill>
                <a:srgbClr val="002060"/>
              </a:solidFill>
            </a:endParaRPr>
          </a:p>
        </p:txBody>
      </p:sp>
      <p:pic>
        <p:nvPicPr>
          <p:cNvPr id="2" name="Online Media 1" title="￘ﾸ￙ﾇ￙ﾈ￘ﾱ ￘ﾭ￙ﾁ￘ﾱ ￘ﾶ￘ﾮ￙ﾅ￘ﾩ ￘ﾹ￙ﾄ￙ﾉ ￘ﾶ￙ﾁ￘ﾧ￙ﾁ ￘ﾧ￙ﾄ￘ﾨ￘ﾭ￘ﾱ ￘ﾧ￙ﾄ￙ﾅ￙ﾊ￘ﾪ ￙ﾈ￘ﾧ￙ﾄ￘ﾬ￙ﾁ￘ﾧ￙ﾁ ￙ﾊ￙ﾇ￘ﾯ￘ﾯ ￘ﾨ￘ﾲ￙ﾈ￘ﾧ￙ﾄ￙ﾇ ￙ﾆ￙ﾇ￘ﾧ￘ﾦ￙ﾊ￘ﾧ!!">
            <a:hlinkClick r:id="" action="ppaction://media"/>
            <a:extLst>
              <a:ext uri="{FF2B5EF4-FFF2-40B4-BE49-F238E27FC236}">
                <a16:creationId xmlns:a16="http://schemas.microsoft.com/office/drawing/2014/main" id="{1016AAA0-607F-4E1D-8FF0-6E3BF4A96851}"/>
              </a:ext>
            </a:extLst>
          </p:cNvPr>
          <p:cNvPicPr>
            <a:picLocks noRot="1" noChangeAspect="1"/>
          </p:cNvPicPr>
          <p:nvPr>
            <a:videoFile r:link="rId1"/>
          </p:nvPr>
        </p:nvPicPr>
        <p:blipFill>
          <a:blip r:embed="rId4"/>
          <a:stretch>
            <a:fillRect/>
          </a:stretch>
        </p:blipFill>
        <p:spPr>
          <a:xfrm>
            <a:off x="911424" y="908720"/>
            <a:ext cx="10369152" cy="5832649"/>
          </a:xfrm>
          <a:prstGeom prst="rect">
            <a:avLst/>
          </a:prstGeom>
        </p:spPr>
      </p:pic>
    </p:spTree>
    <p:extLst>
      <p:ext uri="{BB962C8B-B14F-4D97-AF65-F5344CB8AC3E}">
        <p14:creationId xmlns:p14="http://schemas.microsoft.com/office/powerpoint/2010/main" val="1695846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1"/>
          <p:cNvSpPr>
            <a:spLocks noGrp="1"/>
          </p:cNvSpPr>
          <p:nvPr>
            <p:ph type="title"/>
          </p:nvPr>
        </p:nvSpPr>
        <p:spPr>
          <a:xfrm>
            <a:off x="1415480" y="683979"/>
            <a:ext cx="8867328" cy="1008112"/>
          </a:xfrm>
        </p:spPr>
        <p:txBody>
          <a:bodyPr/>
          <a:lstStyle/>
          <a:p>
            <a:r>
              <a:rPr lang="ar-JO" b="1" dirty="0">
                <a:latin typeface="Arial" pitchFamily="34" charset="0"/>
                <a:cs typeface="Arial" pitchFamily="34" charset="0"/>
              </a:rPr>
              <a:t>*  </a:t>
            </a:r>
            <a:r>
              <a:rPr lang="ar-SA" b="1" dirty="0">
                <a:latin typeface="Arial" pitchFamily="34" charset="0"/>
                <a:cs typeface="Arial" pitchFamily="34" charset="0"/>
              </a:rPr>
              <a:t>أخلاقيّات عدالة المحيط البيئيّ </a:t>
            </a:r>
            <a:r>
              <a:rPr lang="ar-JO" b="1" dirty="0">
                <a:latin typeface="Arial" pitchFamily="34" charset="0"/>
                <a:cs typeface="Arial" pitchFamily="34" charset="0"/>
              </a:rPr>
              <a:t>.</a:t>
            </a:r>
            <a:br>
              <a:rPr lang="he-IL" b="1" dirty="0">
                <a:latin typeface="Arial" pitchFamily="34" charset="0"/>
                <a:cs typeface="Arial" pitchFamily="34" charset="0"/>
              </a:rPr>
            </a:br>
            <a:br>
              <a:rPr lang="ar-JO" sz="2400" dirty="0"/>
            </a:br>
            <a:endParaRPr lang="he-IL" sz="2400" dirty="0"/>
          </a:p>
        </p:txBody>
      </p:sp>
      <p:sp>
        <p:nvSpPr>
          <p:cNvPr id="4" name="מלבן 3"/>
          <p:cNvSpPr/>
          <p:nvPr/>
        </p:nvSpPr>
        <p:spPr>
          <a:xfrm>
            <a:off x="3287688" y="1188035"/>
            <a:ext cx="8028384" cy="4401205"/>
          </a:xfrm>
          <a:prstGeom prst="rect">
            <a:avLst/>
          </a:prstGeom>
        </p:spPr>
        <p:txBody>
          <a:bodyPr wrap="square">
            <a:spAutoFit/>
          </a:bodyPr>
          <a:lstStyle/>
          <a:p>
            <a:endParaRPr lang="ar-JO" sz="2800" dirty="0">
              <a:solidFill>
                <a:srgbClr val="002060"/>
              </a:solidFill>
              <a:latin typeface="Arial" pitchFamily="34" charset="0"/>
              <a:cs typeface="Arial" pitchFamily="34" charset="0"/>
            </a:endParaRPr>
          </a:p>
          <a:p>
            <a:r>
              <a:rPr lang="ar-JO" sz="2800" dirty="0">
                <a:solidFill>
                  <a:srgbClr val="002060"/>
                </a:solidFill>
                <a:latin typeface="Arial" pitchFamily="34" charset="0"/>
                <a:cs typeface="Arial" pitchFamily="34" charset="0"/>
              </a:rPr>
              <a:t>اجب على الأسئلة بعد مشاهدة الفلم اعلاه في الاستمارة المرفقة.</a:t>
            </a:r>
          </a:p>
          <a:p>
            <a:endParaRPr lang="ar-JO" sz="2800" dirty="0">
              <a:solidFill>
                <a:srgbClr val="002060"/>
              </a:solidFill>
              <a:latin typeface="Arial" pitchFamily="34" charset="0"/>
              <a:cs typeface="Arial" pitchFamily="34" charset="0"/>
            </a:endParaRPr>
          </a:p>
          <a:p>
            <a:r>
              <a:rPr lang="en-US" sz="2800" dirty="0">
                <a:solidFill>
                  <a:srgbClr val="002060"/>
                </a:solidFill>
                <a:latin typeface="Arial" pitchFamily="34" charset="0"/>
                <a:cs typeface="Arial" pitchFamily="34" charset="0"/>
                <a:hlinkClick r:id="rId3"/>
              </a:rPr>
              <a:t>https://bit.ly/2V0TGL5</a:t>
            </a:r>
            <a:endParaRPr lang="he-IL" sz="2800" dirty="0">
              <a:solidFill>
                <a:srgbClr val="002060"/>
              </a:solidFill>
              <a:latin typeface="Arial" pitchFamily="34" charset="0"/>
              <a:cs typeface="Arial" pitchFamily="34" charset="0"/>
            </a:endParaRPr>
          </a:p>
          <a:p>
            <a:endParaRPr lang="ar-JO" sz="2800" dirty="0">
              <a:solidFill>
                <a:srgbClr val="002060"/>
              </a:solidFill>
              <a:latin typeface="Arial" pitchFamily="34" charset="0"/>
              <a:cs typeface="Arial" pitchFamily="34" charset="0"/>
            </a:endParaRPr>
          </a:p>
          <a:p>
            <a:r>
              <a:rPr lang="ar-JO" sz="2800" dirty="0">
                <a:solidFill>
                  <a:srgbClr val="002060"/>
                </a:solidFill>
                <a:latin typeface="Arial" pitchFamily="34" charset="0"/>
                <a:cs typeface="Arial" pitchFamily="34" charset="0"/>
              </a:rPr>
              <a:t>عرض الاجابة بعد خمس دقائق</a:t>
            </a:r>
            <a:endParaRPr lang="en-US" sz="2800" dirty="0">
              <a:solidFill>
                <a:srgbClr val="002060"/>
              </a:solidFill>
              <a:latin typeface="Arial" pitchFamily="34" charset="0"/>
              <a:cs typeface="Arial" pitchFamily="34" charset="0"/>
            </a:endParaRPr>
          </a:p>
          <a:p>
            <a:endParaRPr lang="ar-JO" sz="2800" dirty="0">
              <a:solidFill>
                <a:srgbClr val="002060"/>
              </a:solidFill>
              <a:latin typeface="Arial" pitchFamily="34" charset="0"/>
              <a:cs typeface="Arial" pitchFamily="34" charset="0"/>
            </a:endParaRPr>
          </a:p>
          <a:p>
            <a:endParaRPr lang="ar-JO" sz="2800" dirty="0">
              <a:solidFill>
                <a:srgbClr val="002060"/>
              </a:solidFill>
              <a:latin typeface="Arial" pitchFamily="34" charset="0"/>
              <a:cs typeface="Arial" pitchFamily="34" charset="0"/>
            </a:endParaRPr>
          </a:p>
          <a:p>
            <a:endParaRPr lang="ar-JO" sz="2800" dirty="0">
              <a:solidFill>
                <a:srgbClr val="002060"/>
              </a:solidFill>
              <a:latin typeface="Arial" pitchFamily="34" charset="0"/>
              <a:cs typeface="Arial" pitchFamily="34" charset="0"/>
            </a:endParaRPr>
          </a:p>
          <a:p>
            <a:endParaRPr lang="ar-JO" sz="2800" dirty="0">
              <a:solidFill>
                <a:srgbClr val="002060"/>
              </a:solidFill>
              <a:latin typeface="Arial" pitchFamily="34" charset="0"/>
              <a:cs typeface="Arial" pitchFamily="34" charset="0"/>
            </a:endParaRPr>
          </a:p>
        </p:txBody>
      </p:sp>
      <p:pic>
        <p:nvPicPr>
          <p:cNvPr id="1026" name="Picture 2">
            <a:extLst>
              <a:ext uri="{FF2B5EF4-FFF2-40B4-BE49-F238E27FC236}">
                <a16:creationId xmlns:a16="http://schemas.microsoft.com/office/drawing/2014/main" id="{50F88727-8FEE-4DFD-AFE1-EE6C8B36258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6916" y="1412776"/>
            <a:ext cx="2376264" cy="237626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Mobile-phone - Scan Qr Code Png, Transparent Png , Transparent Png ...">
            <a:extLst>
              <a:ext uri="{FF2B5EF4-FFF2-40B4-BE49-F238E27FC236}">
                <a16:creationId xmlns:a16="http://schemas.microsoft.com/office/drawing/2014/main" id="{127482A5-D564-4917-B301-5FF61154E3B8}"/>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1059" y="4041310"/>
            <a:ext cx="2167979" cy="184037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BFD726AC-3394-4328-9C5C-EC72DFE179A8}"/>
              </a:ext>
            </a:extLst>
          </p:cNvPr>
          <p:cNvSpPr/>
          <p:nvPr/>
        </p:nvSpPr>
        <p:spPr>
          <a:xfrm>
            <a:off x="0" y="53213"/>
            <a:ext cx="4006225" cy="369332"/>
          </a:xfrm>
          <a:prstGeom prst="rect">
            <a:avLst/>
          </a:prstGeom>
        </p:spPr>
        <p:txBody>
          <a:bodyPr wrap="none">
            <a:spAutoFit/>
          </a:bodyPr>
          <a:lstStyle/>
          <a:p>
            <a:r>
              <a:rPr lang="en-US" dirty="0">
                <a:solidFill>
                  <a:srgbClr val="002060"/>
                </a:solidFill>
                <a:latin typeface="Arial" pitchFamily="34" charset="0"/>
                <a:cs typeface="Arial" pitchFamily="34" charset="0"/>
                <a:hlinkClick r:id="rId6">
                  <a:extLst>
                    <a:ext uri="{A12FA001-AC4F-418D-AE19-62706E023703}">
                      <ahyp:hlinkClr xmlns:ahyp="http://schemas.microsoft.com/office/drawing/2018/hyperlinkcolor" val="tx"/>
                    </a:ext>
                  </a:extLst>
                </a:hlinkClick>
              </a:rPr>
              <a:t>https://forms.gle/ppmtiX3corDc5xcSA</a:t>
            </a:r>
            <a:endParaRPr lang="ar-JO" dirty="0">
              <a:solidFill>
                <a:srgbClr val="002060"/>
              </a:solidFill>
              <a:latin typeface="Arial" pitchFamily="34" charset="0"/>
            </a:endParaRPr>
          </a:p>
        </p:txBody>
      </p:sp>
    </p:spTree>
    <p:extLst>
      <p:ext uri="{BB962C8B-B14F-4D97-AF65-F5344CB8AC3E}">
        <p14:creationId xmlns:p14="http://schemas.microsoft.com/office/powerpoint/2010/main" val="13912159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608168" y="262389"/>
            <a:ext cx="4373313" cy="646331"/>
          </a:xfrm>
          <a:prstGeom prst="rect">
            <a:avLst/>
          </a:prstGeom>
          <a:noFill/>
        </p:spPr>
        <p:txBody>
          <a:bodyPr wrap="none" rtlCol="1">
            <a:spAutoFit/>
          </a:bodyPr>
          <a:lstStyle/>
          <a:p>
            <a:pPr algn="ctr"/>
            <a:r>
              <a:rPr lang="ar-JO" sz="3600" b="1" dirty="0">
                <a:solidFill>
                  <a:srgbClr val="002060"/>
                </a:solidFill>
                <a:latin typeface="Arial" pitchFamily="34" charset="0"/>
                <a:cs typeface="Arial" pitchFamily="34" charset="0"/>
              </a:rPr>
              <a:t>الاجابة على اسئلة الاستمارة</a:t>
            </a:r>
            <a:endParaRPr lang="he-IL" sz="3600" b="1" dirty="0">
              <a:solidFill>
                <a:srgbClr val="002060"/>
              </a:solidFill>
              <a:latin typeface="Arial" pitchFamily="34" charset="0"/>
              <a:cs typeface="Arial" pitchFamily="34" charset="0"/>
            </a:endParaRPr>
          </a:p>
        </p:txBody>
      </p:sp>
      <p:sp>
        <p:nvSpPr>
          <p:cNvPr id="4" name="TextBox 3"/>
          <p:cNvSpPr txBox="1"/>
          <p:nvPr/>
        </p:nvSpPr>
        <p:spPr>
          <a:xfrm>
            <a:off x="191344" y="1052736"/>
            <a:ext cx="7560840" cy="3416320"/>
          </a:xfrm>
          <a:prstGeom prst="rect">
            <a:avLst/>
          </a:prstGeom>
          <a:noFill/>
        </p:spPr>
        <p:txBody>
          <a:bodyPr wrap="square" rtlCol="1">
            <a:spAutoFit/>
          </a:bodyPr>
          <a:lstStyle/>
          <a:p>
            <a:r>
              <a:rPr lang="ar-JO" sz="2400" b="1" dirty="0">
                <a:solidFill>
                  <a:srgbClr val="002060"/>
                </a:solidFill>
                <a:latin typeface="Arial" pitchFamily="34" charset="0"/>
                <a:cs typeface="Arial" pitchFamily="34" charset="0"/>
              </a:rPr>
              <a:t>2. من اسباب زوال المناظر الطبيعية في البحر الميت:</a:t>
            </a:r>
          </a:p>
          <a:p>
            <a:endParaRPr lang="ar-JO" sz="2400" b="1" dirty="0">
              <a:solidFill>
                <a:srgbClr val="002060"/>
              </a:solidFill>
              <a:latin typeface="Arial" pitchFamily="34" charset="0"/>
              <a:cs typeface="Arial" pitchFamily="34" charset="0"/>
            </a:endParaRPr>
          </a:p>
          <a:p>
            <a:r>
              <a:rPr lang="ar-JO" sz="2400" b="1" dirty="0">
                <a:solidFill>
                  <a:srgbClr val="002060"/>
                </a:solidFill>
                <a:latin typeface="Arial" pitchFamily="34" charset="0"/>
                <a:cs typeface="Arial" pitchFamily="34" charset="0"/>
              </a:rPr>
              <a:t>تقلص المياه وتشكيل حفر عميقة</a:t>
            </a:r>
          </a:p>
          <a:p>
            <a:endParaRPr lang="ar-JO" sz="2400" b="1" dirty="0">
              <a:solidFill>
                <a:srgbClr val="002060"/>
              </a:solidFill>
              <a:latin typeface="Arial" pitchFamily="34" charset="0"/>
              <a:cs typeface="Arial" pitchFamily="34" charset="0"/>
            </a:endParaRPr>
          </a:p>
          <a:p>
            <a:r>
              <a:rPr lang="ar-JO" sz="2400" b="1" dirty="0">
                <a:solidFill>
                  <a:srgbClr val="002060"/>
                </a:solidFill>
                <a:latin typeface="Arial" pitchFamily="34" charset="0"/>
                <a:cs typeface="Arial" pitchFamily="34" charset="0"/>
              </a:rPr>
              <a:t>3. من اسباب ظهور الحفر العميقة في البحر الميت.</a:t>
            </a:r>
          </a:p>
          <a:p>
            <a:endParaRPr lang="ar-JO" sz="2400" b="1" dirty="0">
              <a:solidFill>
                <a:srgbClr val="002060"/>
              </a:solidFill>
              <a:latin typeface="Arial" pitchFamily="34" charset="0"/>
              <a:cs typeface="Arial" pitchFamily="34" charset="0"/>
            </a:endParaRPr>
          </a:p>
          <a:p>
            <a:r>
              <a:rPr lang="ar-JO" sz="2400" b="1" dirty="0">
                <a:solidFill>
                  <a:srgbClr val="002060"/>
                </a:solidFill>
                <a:latin typeface="Arial" pitchFamily="34" charset="0"/>
                <a:cs typeface="Arial" pitchFamily="34" charset="0"/>
              </a:rPr>
              <a:t>تقلص المياه, انخفاض مستوى مياه البحر</a:t>
            </a:r>
          </a:p>
          <a:p>
            <a:endParaRPr lang="ar-JO" sz="2400" b="1" dirty="0">
              <a:solidFill>
                <a:srgbClr val="002060"/>
              </a:solidFill>
              <a:latin typeface="Arial" pitchFamily="34" charset="0"/>
              <a:cs typeface="Arial" pitchFamily="34" charset="0"/>
            </a:endParaRPr>
          </a:p>
          <a:p>
            <a:endParaRPr lang="he-IL" sz="2400" b="1" dirty="0">
              <a:solidFill>
                <a:srgbClr val="002060"/>
              </a:solidFill>
              <a:latin typeface="Arial" pitchFamily="34" charset="0"/>
              <a:cs typeface="Arial" pitchFamily="34" charset="0"/>
            </a:endParaRPr>
          </a:p>
        </p:txBody>
      </p:sp>
    </p:spTree>
    <p:extLst>
      <p:ext uri="{BB962C8B-B14F-4D97-AF65-F5344CB8AC3E}">
        <p14:creationId xmlns:p14="http://schemas.microsoft.com/office/powerpoint/2010/main" val="36065777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1ACC7E1-E4BE-4782-9770-4D842E0AE464}"/>
              </a:ext>
            </a:extLst>
          </p:cNvPr>
          <p:cNvSpPr/>
          <p:nvPr/>
        </p:nvSpPr>
        <p:spPr>
          <a:xfrm>
            <a:off x="0" y="5229200"/>
            <a:ext cx="9552384" cy="1628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טבלה 3"/>
          <p:cNvGraphicFramePr>
            <a:graphicFrameLocks noGrp="1"/>
          </p:cNvGraphicFramePr>
          <p:nvPr>
            <p:extLst>
              <p:ext uri="{D42A27DB-BD31-4B8C-83A1-F6EECF244321}">
                <p14:modId xmlns:p14="http://schemas.microsoft.com/office/powerpoint/2010/main" val="1262787963"/>
              </p:ext>
            </p:extLst>
          </p:nvPr>
        </p:nvGraphicFramePr>
        <p:xfrm>
          <a:off x="623392" y="1170384"/>
          <a:ext cx="7171207" cy="2651760"/>
        </p:xfrm>
        <a:graphic>
          <a:graphicData uri="http://schemas.openxmlformats.org/drawingml/2006/table">
            <a:tbl>
              <a:tblPr rtl="1" firstRow="1" bandRow="1">
                <a:tableStyleId>{5FD0F851-EC5A-4D38-B0AD-8093EC10F338}</a:tableStyleId>
              </a:tblPr>
              <a:tblGrid>
                <a:gridCol w="5626833">
                  <a:extLst>
                    <a:ext uri="{9D8B030D-6E8A-4147-A177-3AD203B41FA5}">
                      <a16:colId xmlns:a16="http://schemas.microsoft.com/office/drawing/2014/main" val="20000"/>
                    </a:ext>
                  </a:extLst>
                </a:gridCol>
                <a:gridCol w="888732">
                  <a:extLst>
                    <a:ext uri="{9D8B030D-6E8A-4147-A177-3AD203B41FA5}">
                      <a16:colId xmlns:a16="http://schemas.microsoft.com/office/drawing/2014/main" val="20001"/>
                    </a:ext>
                  </a:extLst>
                </a:gridCol>
                <a:gridCol w="655642">
                  <a:extLst>
                    <a:ext uri="{9D8B030D-6E8A-4147-A177-3AD203B41FA5}">
                      <a16:colId xmlns:a16="http://schemas.microsoft.com/office/drawing/2014/main" val="20002"/>
                    </a:ext>
                  </a:extLst>
                </a:gridCol>
              </a:tblGrid>
              <a:tr h="370840">
                <a:tc>
                  <a:txBody>
                    <a:bodyPr/>
                    <a:lstStyle>
                      <a:lvl1pPr marL="0" algn="r" defTabSz="914400" rtl="1" eaLnBrk="1" latinLnBrk="0" hangingPunct="1">
                        <a:defRPr sz="1800" b="1" kern="1200">
                          <a:solidFill>
                            <a:schemeClr val="lt1"/>
                          </a:solidFill>
                          <a:latin typeface="Palatino Linotype"/>
                        </a:defRPr>
                      </a:lvl1pPr>
                      <a:lvl2pPr marL="457200" algn="r" defTabSz="914400" rtl="1" eaLnBrk="1" latinLnBrk="0" hangingPunct="1">
                        <a:defRPr sz="1800" b="1" kern="1200">
                          <a:solidFill>
                            <a:schemeClr val="lt1"/>
                          </a:solidFill>
                          <a:latin typeface="Palatino Linotype"/>
                        </a:defRPr>
                      </a:lvl2pPr>
                      <a:lvl3pPr marL="914400" algn="r" defTabSz="914400" rtl="1" eaLnBrk="1" latinLnBrk="0" hangingPunct="1">
                        <a:defRPr sz="1800" b="1" kern="1200">
                          <a:solidFill>
                            <a:schemeClr val="lt1"/>
                          </a:solidFill>
                          <a:latin typeface="Palatino Linotype"/>
                        </a:defRPr>
                      </a:lvl3pPr>
                      <a:lvl4pPr marL="1371600" algn="r" defTabSz="914400" rtl="1" eaLnBrk="1" latinLnBrk="0" hangingPunct="1">
                        <a:defRPr sz="1800" b="1" kern="1200">
                          <a:solidFill>
                            <a:schemeClr val="lt1"/>
                          </a:solidFill>
                          <a:latin typeface="Palatino Linotype"/>
                        </a:defRPr>
                      </a:lvl4pPr>
                      <a:lvl5pPr marL="1828800" algn="r" defTabSz="914400" rtl="1" eaLnBrk="1" latinLnBrk="0" hangingPunct="1">
                        <a:defRPr sz="1800" b="1" kern="1200">
                          <a:solidFill>
                            <a:schemeClr val="lt1"/>
                          </a:solidFill>
                          <a:latin typeface="Palatino Linotype"/>
                        </a:defRPr>
                      </a:lvl5pPr>
                      <a:lvl6pPr marL="2286000" algn="r" defTabSz="914400" rtl="1" eaLnBrk="1" latinLnBrk="0" hangingPunct="1">
                        <a:defRPr sz="1800" b="1" kern="1200">
                          <a:solidFill>
                            <a:schemeClr val="lt1"/>
                          </a:solidFill>
                          <a:latin typeface="Palatino Linotype"/>
                        </a:defRPr>
                      </a:lvl6pPr>
                      <a:lvl7pPr marL="2743200" algn="r" defTabSz="914400" rtl="1" eaLnBrk="1" latinLnBrk="0" hangingPunct="1">
                        <a:defRPr sz="1800" b="1" kern="1200">
                          <a:solidFill>
                            <a:schemeClr val="lt1"/>
                          </a:solidFill>
                          <a:latin typeface="Palatino Linotype"/>
                        </a:defRPr>
                      </a:lvl7pPr>
                      <a:lvl8pPr marL="3200400" algn="r" defTabSz="914400" rtl="1" eaLnBrk="1" latinLnBrk="0" hangingPunct="1">
                        <a:defRPr sz="1800" b="1" kern="1200">
                          <a:solidFill>
                            <a:schemeClr val="lt1"/>
                          </a:solidFill>
                          <a:latin typeface="Palatino Linotype"/>
                        </a:defRPr>
                      </a:lvl8pPr>
                      <a:lvl9pPr marL="3657600" algn="r" defTabSz="914400" rtl="1" eaLnBrk="1" latinLnBrk="0" hangingPunct="1">
                        <a:defRPr sz="1800" b="1" kern="1200">
                          <a:solidFill>
                            <a:schemeClr val="lt1"/>
                          </a:solidFill>
                          <a:latin typeface="Palatino Linotype"/>
                        </a:defRPr>
                      </a:lvl9pPr>
                    </a:lstStyle>
                    <a:p>
                      <a:pPr rtl="1"/>
                      <a:endParaRPr lang="he-IL" sz="2400" b="1" dirty="0">
                        <a:solidFill>
                          <a:srgbClr val="002060"/>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r" defTabSz="914400" rtl="1" eaLnBrk="1" latinLnBrk="0" hangingPunct="1">
                        <a:defRPr sz="1800" b="1" kern="1200">
                          <a:solidFill>
                            <a:schemeClr val="lt1"/>
                          </a:solidFill>
                          <a:latin typeface="Palatino Linotype"/>
                        </a:defRPr>
                      </a:lvl1pPr>
                      <a:lvl2pPr marL="457200" algn="r" defTabSz="914400" rtl="1" eaLnBrk="1" latinLnBrk="0" hangingPunct="1">
                        <a:defRPr sz="1800" b="1" kern="1200">
                          <a:solidFill>
                            <a:schemeClr val="lt1"/>
                          </a:solidFill>
                          <a:latin typeface="Palatino Linotype"/>
                        </a:defRPr>
                      </a:lvl2pPr>
                      <a:lvl3pPr marL="914400" algn="r" defTabSz="914400" rtl="1" eaLnBrk="1" latinLnBrk="0" hangingPunct="1">
                        <a:defRPr sz="1800" b="1" kern="1200">
                          <a:solidFill>
                            <a:schemeClr val="lt1"/>
                          </a:solidFill>
                          <a:latin typeface="Palatino Linotype"/>
                        </a:defRPr>
                      </a:lvl3pPr>
                      <a:lvl4pPr marL="1371600" algn="r" defTabSz="914400" rtl="1" eaLnBrk="1" latinLnBrk="0" hangingPunct="1">
                        <a:defRPr sz="1800" b="1" kern="1200">
                          <a:solidFill>
                            <a:schemeClr val="lt1"/>
                          </a:solidFill>
                          <a:latin typeface="Palatino Linotype"/>
                        </a:defRPr>
                      </a:lvl4pPr>
                      <a:lvl5pPr marL="1828800" algn="r" defTabSz="914400" rtl="1" eaLnBrk="1" latinLnBrk="0" hangingPunct="1">
                        <a:defRPr sz="1800" b="1" kern="1200">
                          <a:solidFill>
                            <a:schemeClr val="lt1"/>
                          </a:solidFill>
                          <a:latin typeface="Palatino Linotype"/>
                        </a:defRPr>
                      </a:lvl5pPr>
                      <a:lvl6pPr marL="2286000" algn="r" defTabSz="914400" rtl="1" eaLnBrk="1" latinLnBrk="0" hangingPunct="1">
                        <a:defRPr sz="1800" b="1" kern="1200">
                          <a:solidFill>
                            <a:schemeClr val="lt1"/>
                          </a:solidFill>
                          <a:latin typeface="Palatino Linotype"/>
                        </a:defRPr>
                      </a:lvl6pPr>
                      <a:lvl7pPr marL="2743200" algn="r" defTabSz="914400" rtl="1" eaLnBrk="1" latinLnBrk="0" hangingPunct="1">
                        <a:defRPr sz="1800" b="1" kern="1200">
                          <a:solidFill>
                            <a:schemeClr val="lt1"/>
                          </a:solidFill>
                          <a:latin typeface="Palatino Linotype"/>
                        </a:defRPr>
                      </a:lvl7pPr>
                      <a:lvl8pPr marL="3200400" algn="r" defTabSz="914400" rtl="1" eaLnBrk="1" latinLnBrk="0" hangingPunct="1">
                        <a:defRPr sz="1800" b="1" kern="1200">
                          <a:solidFill>
                            <a:schemeClr val="lt1"/>
                          </a:solidFill>
                          <a:latin typeface="Palatino Linotype"/>
                        </a:defRPr>
                      </a:lvl8pPr>
                      <a:lvl9pPr marL="3657600" algn="r" defTabSz="914400" rtl="1" eaLnBrk="1" latinLnBrk="0" hangingPunct="1">
                        <a:defRPr sz="1800" b="1" kern="1200">
                          <a:solidFill>
                            <a:schemeClr val="lt1"/>
                          </a:solidFill>
                          <a:latin typeface="Palatino Linotype"/>
                        </a:defRPr>
                      </a:lvl9pPr>
                    </a:lstStyle>
                    <a:p>
                      <a:pPr rtl="1"/>
                      <a:r>
                        <a:rPr lang="ar-JO" sz="2400" dirty="0">
                          <a:solidFill>
                            <a:srgbClr val="002060"/>
                          </a:solidFill>
                        </a:rPr>
                        <a:t>صح</a:t>
                      </a:r>
                      <a:endParaRPr lang="he-IL" sz="2400" b="1" dirty="0">
                        <a:solidFill>
                          <a:srgbClr val="002060"/>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r" defTabSz="914400" rtl="1" eaLnBrk="1" latinLnBrk="0" hangingPunct="1">
                        <a:defRPr sz="1800" b="1" kern="1200">
                          <a:solidFill>
                            <a:schemeClr val="lt1"/>
                          </a:solidFill>
                          <a:latin typeface="Palatino Linotype"/>
                        </a:defRPr>
                      </a:lvl1pPr>
                      <a:lvl2pPr marL="457200" algn="r" defTabSz="914400" rtl="1" eaLnBrk="1" latinLnBrk="0" hangingPunct="1">
                        <a:defRPr sz="1800" b="1" kern="1200">
                          <a:solidFill>
                            <a:schemeClr val="lt1"/>
                          </a:solidFill>
                          <a:latin typeface="Palatino Linotype"/>
                        </a:defRPr>
                      </a:lvl2pPr>
                      <a:lvl3pPr marL="914400" algn="r" defTabSz="914400" rtl="1" eaLnBrk="1" latinLnBrk="0" hangingPunct="1">
                        <a:defRPr sz="1800" b="1" kern="1200">
                          <a:solidFill>
                            <a:schemeClr val="lt1"/>
                          </a:solidFill>
                          <a:latin typeface="Palatino Linotype"/>
                        </a:defRPr>
                      </a:lvl3pPr>
                      <a:lvl4pPr marL="1371600" algn="r" defTabSz="914400" rtl="1" eaLnBrk="1" latinLnBrk="0" hangingPunct="1">
                        <a:defRPr sz="1800" b="1" kern="1200">
                          <a:solidFill>
                            <a:schemeClr val="lt1"/>
                          </a:solidFill>
                          <a:latin typeface="Palatino Linotype"/>
                        </a:defRPr>
                      </a:lvl4pPr>
                      <a:lvl5pPr marL="1828800" algn="r" defTabSz="914400" rtl="1" eaLnBrk="1" latinLnBrk="0" hangingPunct="1">
                        <a:defRPr sz="1800" b="1" kern="1200">
                          <a:solidFill>
                            <a:schemeClr val="lt1"/>
                          </a:solidFill>
                          <a:latin typeface="Palatino Linotype"/>
                        </a:defRPr>
                      </a:lvl5pPr>
                      <a:lvl6pPr marL="2286000" algn="r" defTabSz="914400" rtl="1" eaLnBrk="1" latinLnBrk="0" hangingPunct="1">
                        <a:defRPr sz="1800" b="1" kern="1200">
                          <a:solidFill>
                            <a:schemeClr val="lt1"/>
                          </a:solidFill>
                          <a:latin typeface="Palatino Linotype"/>
                        </a:defRPr>
                      </a:lvl6pPr>
                      <a:lvl7pPr marL="2743200" algn="r" defTabSz="914400" rtl="1" eaLnBrk="1" latinLnBrk="0" hangingPunct="1">
                        <a:defRPr sz="1800" b="1" kern="1200">
                          <a:solidFill>
                            <a:schemeClr val="lt1"/>
                          </a:solidFill>
                          <a:latin typeface="Palatino Linotype"/>
                        </a:defRPr>
                      </a:lvl7pPr>
                      <a:lvl8pPr marL="3200400" algn="r" defTabSz="914400" rtl="1" eaLnBrk="1" latinLnBrk="0" hangingPunct="1">
                        <a:defRPr sz="1800" b="1" kern="1200">
                          <a:solidFill>
                            <a:schemeClr val="lt1"/>
                          </a:solidFill>
                          <a:latin typeface="Palatino Linotype"/>
                        </a:defRPr>
                      </a:lvl8pPr>
                      <a:lvl9pPr marL="3657600" algn="r" defTabSz="914400" rtl="1" eaLnBrk="1" latinLnBrk="0" hangingPunct="1">
                        <a:defRPr sz="1800" b="1" kern="1200">
                          <a:solidFill>
                            <a:schemeClr val="lt1"/>
                          </a:solidFill>
                          <a:latin typeface="Palatino Linotype"/>
                        </a:defRPr>
                      </a:lvl9pPr>
                    </a:lstStyle>
                    <a:p>
                      <a:pPr rtl="1"/>
                      <a:r>
                        <a:rPr lang="ar-JO" sz="2400" dirty="0">
                          <a:solidFill>
                            <a:srgbClr val="002060"/>
                          </a:solidFill>
                        </a:rPr>
                        <a:t>خطأ</a:t>
                      </a:r>
                      <a:endParaRPr lang="he-IL" sz="2400" b="1" dirty="0">
                        <a:solidFill>
                          <a:srgbClr val="002060"/>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lvl1pPr marL="0" algn="r" defTabSz="914400" rtl="1" eaLnBrk="1" latinLnBrk="0" hangingPunct="1">
                        <a:defRPr sz="1800" kern="1200">
                          <a:solidFill>
                            <a:schemeClr val="dk1"/>
                          </a:solidFill>
                          <a:latin typeface="Palatino Linotype"/>
                        </a:defRPr>
                      </a:lvl1pPr>
                      <a:lvl2pPr marL="457200" algn="r" defTabSz="914400" rtl="1" eaLnBrk="1" latinLnBrk="0" hangingPunct="1">
                        <a:defRPr sz="1800" kern="1200">
                          <a:solidFill>
                            <a:schemeClr val="dk1"/>
                          </a:solidFill>
                          <a:latin typeface="Palatino Linotype"/>
                        </a:defRPr>
                      </a:lvl2pPr>
                      <a:lvl3pPr marL="914400" algn="r" defTabSz="914400" rtl="1" eaLnBrk="1" latinLnBrk="0" hangingPunct="1">
                        <a:defRPr sz="1800" kern="1200">
                          <a:solidFill>
                            <a:schemeClr val="dk1"/>
                          </a:solidFill>
                          <a:latin typeface="Palatino Linotype"/>
                        </a:defRPr>
                      </a:lvl3pPr>
                      <a:lvl4pPr marL="1371600" algn="r" defTabSz="914400" rtl="1" eaLnBrk="1" latinLnBrk="0" hangingPunct="1">
                        <a:defRPr sz="1800" kern="1200">
                          <a:solidFill>
                            <a:schemeClr val="dk1"/>
                          </a:solidFill>
                          <a:latin typeface="Palatino Linotype"/>
                        </a:defRPr>
                      </a:lvl4pPr>
                      <a:lvl5pPr marL="1828800" algn="r" defTabSz="914400" rtl="1" eaLnBrk="1" latinLnBrk="0" hangingPunct="1">
                        <a:defRPr sz="1800" kern="1200">
                          <a:solidFill>
                            <a:schemeClr val="dk1"/>
                          </a:solidFill>
                          <a:latin typeface="Palatino Linotype"/>
                        </a:defRPr>
                      </a:lvl5pPr>
                      <a:lvl6pPr marL="2286000" algn="r" defTabSz="914400" rtl="1" eaLnBrk="1" latinLnBrk="0" hangingPunct="1">
                        <a:defRPr sz="1800" kern="1200">
                          <a:solidFill>
                            <a:schemeClr val="dk1"/>
                          </a:solidFill>
                          <a:latin typeface="Palatino Linotype"/>
                        </a:defRPr>
                      </a:lvl6pPr>
                      <a:lvl7pPr marL="2743200" algn="r" defTabSz="914400" rtl="1" eaLnBrk="1" latinLnBrk="0" hangingPunct="1">
                        <a:defRPr sz="1800" kern="1200">
                          <a:solidFill>
                            <a:schemeClr val="dk1"/>
                          </a:solidFill>
                          <a:latin typeface="Palatino Linotype"/>
                        </a:defRPr>
                      </a:lvl7pPr>
                      <a:lvl8pPr marL="3200400" algn="r" defTabSz="914400" rtl="1" eaLnBrk="1" latinLnBrk="0" hangingPunct="1">
                        <a:defRPr sz="1800" kern="1200">
                          <a:solidFill>
                            <a:schemeClr val="dk1"/>
                          </a:solidFill>
                          <a:latin typeface="Palatino Linotype"/>
                        </a:defRPr>
                      </a:lvl8pPr>
                      <a:lvl9pPr marL="3657600" algn="r" defTabSz="914400" rtl="1" eaLnBrk="1" latinLnBrk="0" hangingPunct="1">
                        <a:defRPr sz="1800" kern="1200">
                          <a:solidFill>
                            <a:schemeClr val="dk1"/>
                          </a:solidFill>
                          <a:latin typeface="Palatino Linotype"/>
                        </a:defRPr>
                      </a:lvl9pPr>
                    </a:lstStyle>
                    <a:p>
                      <a:pPr rtl="1"/>
                      <a:r>
                        <a:rPr lang="ar-JO" sz="2400" dirty="0">
                          <a:solidFill>
                            <a:srgbClr val="002060"/>
                          </a:solidFill>
                        </a:rPr>
                        <a:t>في العقدين السابقين ابتعد الشاطئ نحو كيلومتر كامل</a:t>
                      </a:r>
                      <a:endParaRPr lang="he-IL" sz="2400" b="1" dirty="0">
                        <a:solidFill>
                          <a:srgbClr val="002060"/>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r" defTabSz="914400" rtl="1" eaLnBrk="1" latinLnBrk="0" hangingPunct="1">
                        <a:defRPr sz="1800" kern="1200">
                          <a:solidFill>
                            <a:schemeClr val="dk1"/>
                          </a:solidFill>
                          <a:latin typeface="Palatino Linotype"/>
                        </a:defRPr>
                      </a:lvl1pPr>
                      <a:lvl2pPr marL="457200" algn="r" defTabSz="914400" rtl="1" eaLnBrk="1" latinLnBrk="0" hangingPunct="1">
                        <a:defRPr sz="1800" kern="1200">
                          <a:solidFill>
                            <a:schemeClr val="dk1"/>
                          </a:solidFill>
                          <a:latin typeface="Palatino Linotype"/>
                        </a:defRPr>
                      </a:lvl2pPr>
                      <a:lvl3pPr marL="914400" algn="r" defTabSz="914400" rtl="1" eaLnBrk="1" latinLnBrk="0" hangingPunct="1">
                        <a:defRPr sz="1800" kern="1200">
                          <a:solidFill>
                            <a:schemeClr val="dk1"/>
                          </a:solidFill>
                          <a:latin typeface="Palatino Linotype"/>
                        </a:defRPr>
                      </a:lvl3pPr>
                      <a:lvl4pPr marL="1371600" algn="r" defTabSz="914400" rtl="1" eaLnBrk="1" latinLnBrk="0" hangingPunct="1">
                        <a:defRPr sz="1800" kern="1200">
                          <a:solidFill>
                            <a:schemeClr val="dk1"/>
                          </a:solidFill>
                          <a:latin typeface="Palatino Linotype"/>
                        </a:defRPr>
                      </a:lvl4pPr>
                      <a:lvl5pPr marL="1828800" algn="r" defTabSz="914400" rtl="1" eaLnBrk="1" latinLnBrk="0" hangingPunct="1">
                        <a:defRPr sz="1800" kern="1200">
                          <a:solidFill>
                            <a:schemeClr val="dk1"/>
                          </a:solidFill>
                          <a:latin typeface="Palatino Linotype"/>
                        </a:defRPr>
                      </a:lvl5pPr>
                      <a:lvl6pPr marL="2286000" algn="r" defTabSz="914400" rtl="1" eaLnBrk="1" latinLnBrk="0" hangingPunct="1">
                        <a:defRPr sz="1800" kern="1200">
                          <a:solidFill>
                            <a:schemeClr val="dk1"/>
                          </a:solidFill>
                          <a:latin typeface="Palatino Linotype"/>
                        </a:defRPr>
                      </a:lvl6pPr>
                      <a:lvl7pPr marL="2743200" algn="r" defTabSz="914400" rtl="1" eaLnBrk="1" latinLnBrk="0" hangingPunct="1">
                        <a:defRPr sz="1800" kern="1200">
                          <a:solidFill>
                            <a:schemeClr val="dk1"/>
                          </a:solidFill>
                          <a:latin typeface="Palatino Linotype"/>
                        </a:defRPr>
                      </a:lvl7pPr>
                      <a:lvl8pPr marL="3200400" algn="r" defTabSz="914400" rtl="1" eaLnBrk="1" latinLnBrk="0" hangingPunct="1">
                        <a:defRPr sz="1800" kern="1200">
                          <a:solidFill>
                            <a:schemeClr val="dk1"/>
                          </a:solidFill>
                          <a:latin typeface="Palatino Linotype"/>
                        </a:defRPr>
                      </a:lvl8pPr>
                      <a:lvl9pPr marL="3657600" algn="r" defTabSz="914400" rtl="1" eaLnBrk="1" latinLnBrk="0" hangingPunct="1">
                        <a:defRPr sz="1800" kern="1200">
                          <a:solidFill>
                            <a:schemeClr val="dk1"/>
                          </a:solidFill>
                          <a:latin typeface="Palatino Linotype"/>
                        </a:defRPr>
                      </a:lvl9pPr>
                    </a:lstStyle>
                    <a:p>
                      <a:pPr rtl="1"/>
                      <a:r>
                        <a:rPr lang="ar-JO" sz="2400" dirty="0">
                          <a:solidFill>
                            <a:srgbClr val="002060"/>
                          </a:solidFill>
                        </a:rPr>
                        <a:t>*</a:t>
                      </a:r>
                      <a:endParaRPr lang="he-IL" sz="2400" b="1" dirty="0">
                        <a:solidFill>
                          <a:srgbClr val="002060"/>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r" defTabSz="914400" rtl="1" eaLnBrk="1" latinLnBrk="0" hangingPunct="1">
                        <a:defRPr sz="1800" kern="1200">
                          <a:solidFill>
                            <a:schemeClr val="dk1"/>
                          </a:solidFill>
                          <a:latin typeface="Palatino Linotype"/>
                        </a:defRPr>
                      </a:lvl1pPr>
                      <a:lvl2pPr marL="457200" algn="r" defTabSz="914400" rtl="1" eaLnBrk="1" latinLnBrk="0" hangingPunct="1">
                        <a:defRPr sz="1800" kern="1200">
                          <a:solidFill>
                            <a:schemeClr val="dk1"/>
                          </a:solidFill>
                          <a:latin typeface="Palatino Linotype"/>
                        </a:defRPr>
                      </a:lvl2pPr>
                      <a:lvl3pPr marL="914400" algn="r" defTabSz="914400" rtl="1" eaLnBrk="1" latinLnBrk="0" hangingPunct="1">
                        <a:defRPr sz="1800" kern="1200">
                          <a:solidFill>
                            <a:schemeClr val="dk1"/>
                          </a:solidFill>
                          <a:latin typeface="Palatino Linotype"/>
                        </a:defRPr>
                      </a:lvl3pPr>
                      <a:lvl4pPr marL="1371600" algn="r" defTabSz="914400" rtl="1" eaLnBrk="1" latinLnBrk="0" hangingPunct="1">
                        <a:defRPr sz="1800" kern="1200">
                          <a:solidFill>
                            <a:schemeClr val="dk1"/>
                          </a:solidFill>
                          <a:latin typeface="Palatino Linotype"/>
                        </a:defRPr>
                      </a:lvl4pPr>
                      <a:lvl5pPr marL="1828800" algn="r" defTabSz="914400" rtl="1" eaLnBrk="1" latinLnBrk="0" hangingPunct="1">
                        <a:defRPr sz="1800" kern="1200">
                          <a:solidFill>
                            <a:schemeClr val="dk1"/>
                          </a:solidFill>
                          <a:latin typeface="Palatino Linotype"/>
                        </a:defRPr>
                      </a:lvl5pPr>
                      <a:lvl6pPr marL="2286000" algn="r" defTabSz="914400" rtl="1" eaLnBrk="1" latinLnBrk="0" hangingPunct="1">
                        <a:defRPr sz="1800" kern="1200">
                          <a:solidFill>
                            <a:schemeClr val="dk1"/>
                          </a:solidFill>
                          <a:latin typeface="Palatino Linotype"/>
                        </a:defRPr>
                      </a:lvl6pPr>
                      <a:lvl7pPr marL="2743200" algn="r" defTabSz="914400" rtl="1" eaLnBrk="1" latinLnBrk="0" hangingPunct="1">
                        <a:defRPr sz="1800" kern="1200">
                          <a:solidFill>
                            <a:schemeClr val="dk1"/>
                          </a:solidFill>
                          <a:latin typeface="Palatino Linotype"/>
                        </a:defRPr>
                      </a:lvl7pPr>
                      <a:lvl8pPr marL="3200400" algn="r" defTabSz="914400" rtl="1" eaLnBrk="1" latinLnBrk="0" hangingPunct="1">
                        <a:defRPr sz="1800" kern="1200">
                          <a:solidFill>
                            <a:schemeClr val="dk1"/>
                          </a:solidFill>
                          <a:latin typeface="Palatino Linotype"/>
                        </a:defRPr>
                      </a:lvl8pPr>
                      <a:lvl9pPr marL="3657600" algn="r" defTabSz="914400" rtl="1" eaLnBrk="1" latinLnBrk="0" hangingPunct="1">
                        <a:defRPr sz="1800" kern="1200">
                          <a:solidFill>
                            <a:schemeClr val="dk1"/>
                          </a:solidFill>
                          <a:latin typeface="Palatino Linotype"/>
                        </a:defRPr>
                      </a:lvl9pPr>
                    </a:lstStyle>
                    <a:p>
                      <a:pPr rtl="1"/>
                      <a:endParaRPr lang="he-IL" sz="2400" b="1">
                        <a:solidFill>
                          <a:srgbClr val="002060"/>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lvl1pPr marL="0" algn="r" defTabSz="914400" rtl="1" eaLnBrk="1" latinLnBrk="0" hangingPunct="1">
                        <a:defRPr sz="1800" kern="1200">
                          <a:solidFill>
                            <a:schemeClr val="dk1"/>
                          </a:solidFill>
                          <a:latin typeface="Palatino Linotype"/>
                        </a:defRPr>
                      </a:lvl1pPr>
                      <a:lvl2pPr marL="457200" algn="r" defTabSz="914400" rtl="1" eaLnBrk="1" latinLnBrk="0" hangingPunct="1">
                        <a:defRPr sz="1800" kern="1200">
                          <a:solidFill>
                            <a:schemeClr val="dk1"/>
                          </a:solidFill>
                          <a:latin typeface="Palatino Linotype"/>
                        </a:defRPr>
                      </a:lvl2pPr>
                      <a:lvl3pPr marL="914400" algn="r" defTabSz="914400" rtl="1" eaLnBrk="1" latinLnBrk="0" hangingPunct="1">
                        <a:defRPr sz="1800" kern="1200">
                          <a:solidFill>
                            <a:schemeClr val="dk1"/>
                          </a:solidFill>
                          <a:latin typeface="Palatino Linotype"/>
                        </a:defRPr>
                      </a:lvl3pPr>
                      <a:lvl4pPr marL="1371600" algn="r" defTabSz="914400" rtl="1" eaLnBrk="1" latinLnBrk="0" hangingPunct="1">
                        <a:defRPr sz="1800" kern="1200">
                          <a:solidFill>
                            <a:schemeClr val="dk1"/>
                          </a:solidFill>
                          <a:latin typeface="Palatino Linotype"/>
                        </a:defRPr>
                      </a:lvl4pPr>
                      <a:lvl5pPr marL="1828800" algn="r" defTabSz="914400" rtl="1" eaLnBrk="1" latinLnBrk="0" hangingPunct="1">
                        <a:defRPr sz="1800" kern="1200">
                          <a:solidFill>
                            <a:schemeClr val="dk1"/>
                          </a:solidFill>
                          <a:latin typeface="Palatino Linotype"/>
                        </a:defRPr>
                      </a:lvl5pPr>
                      <a:lvl6pPr marL="2286000" algn="r" defTabSz="914400" rtl="1" eaLnBrk="1" latinLnBrk="0" hangingPunct="1">
                        <a:defRPr sz="1800" kern="1200">
                          <a:solidFill>
                            <a:schemeClr val="dk1"/>
                          </a:solidFill>
                          <a:latin typeface="Palatino Linotype"/>
                        </a:defRPr>
                      </a:lvl6pPr>
                      <a:lvl7pPr marL="2743200" algn="r" defTabSz="914400" rtl="1" eaLnBrk="1" latinLnBrk="0" hangingPunct="1">
                        <a:defRPr sz="1800" kern="1200">
                          <a:solidFill>
                            <a:schemeClr val="dk1"/>
                          </a:solidFill>
                          <a:latin typeface="Palatino Linotype"/>
                        </a:defRPr>
                      </a:lvl7pPr>
                      <a:lvl8pPr marL="3200400" algn="r" defTabSz="914400" rtl="1" eaLnBrk="1" latinLnBrk="0" hangingPunct="1">
                        <a:defRPr sz="1800" kern="1200">
                          <a:solidFill>
                            <a:schemeClr val="dk1"/>
                          </a:solidFill>
                          <a:latin typeface="Palatino Linotype"/>
                        </a:defRPr>
                      </a:lvl8pPr>
                      <a:lvl9pPr marL="3657600" algn="r" defTabSz="914400" rtl="1" eaLnBrk="1" latinLnBrk="0" hangingPunct="1">
                        <a:defRPr sz="1800" kern="1200">
                          <a:solidFill>
                            <a:schemeClr val="dk1"/>
                          </a:solidFill>
                          <a:latin typeface="Palatino Linotype"/>
                        </a:defRPr>
                      </a:lvl9pPr>
                    </a:lstStyle>
                    <a:p>
                      <a:pPr rtl="1"/>
                      <a:r>
                        <a:rPr lang="ar-JO" sz="2400" dirty="0">
                          <a:solidFill>
                            <a:srgbClr val="002060"/>
                          </a:solidFill>
                        </a:rPr>
                        <a:t>خلال نصف قرن فقد البحر الميت نصف مساحته</a:t>
                      </a:r>
                      <a:endParaRPr lang="he-IL" sz="2400" b="1" dirty="0">
                        <a:solidFill>
                          <a:srgbClr val="002060"/>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r" defTabSz="914400" rtl="1" eaLnBrk="1" latinLnBrk="0" hangingPunct="1">
                        <a:defRPr sz="1800" kern="1200">
                          <a:solidFill>
                            <a:schemeClr val="dk1"/>
                          </a:solidFill>
                          <a:latin typeface="Palatino Linotype"/>
                        </a:defRPr>
                      </a:lvl1pPr>
                      <a:lvl2pPr marL="457200" algn="r" defTabSz="914400" rtl="1" eaLnBrk="1" latinLnBrk="0" hangingPunct="1">
                        <a:defRPr sz="1800" kern="1200">
                          <a:solidFill>
                            <a:schemeClr val="dk1"/>
                          </a:solidFill>
                          <a:latin typeface="Palatino Linotype"/>
                        </a:defRPr>
                      </a:lvl2pPr>
                      <a:lvl3pPr marL="914400" algn="r" defTabSz="914400" rtl="1" eaLnBrk="1" latinLnBrk="0" hangingPunct="1">
                        <a:defRPr sz="1800" kern="1200">
                          <a:solidFill>
                            <a:schemeClr val="dk1"/>
                          </a:solidFill>
                          <a:latin typeface="Palatino Linotype"/>
                        </a:defRPr>
                      </a:lvl3pPr>
                      <a:lvl4pPr marL="1371600" algn="r" defTabSz="914400" rtl="1" eaLnBrk="1" latinLnBrk="0" hangingPunct="1">
                        <a:defRPr sz="1800" kern="1200">
                          <a:solidFill>
                            <a:schemeClr val="dk1"/>
                          </a:solidFill>
                          <a:latin typeface="Palatino Linotype"/>
                        </a:defRPr>
                      </a:lvl4pPr>
                      <a:lvl5pPr marL="1828800" algn="r" defTabSz="914400" rtl="1" eaLnBrk="1" latinLnBrk="0" hangingPunct="1">
                        <a:defRPr sz="1800" kern="1200">
                          <a:solidFill>
                            <a:schemeClr val="dk1"/>
                          </a:solidFill>
                          <a:latin typeface="Palatino Linotype"/>
                        </a:defRPr>
                      </a:lvl5pPr>
                      <a:lvl6pPr marL="2286000" algn="r" defTabSz="914400" rtl="1" eaLnBrk="1" latinLnBrk="0" hangingPunct="1">
                        <a:defRPr sz="1800" kern="1200">
                          <a:solidFill>
                            <a:schemeClr val="dk1"/>
                          </a:solidFill>
                          <a:latin typeface="Palatino Linotype"/>
                        </a:defRPr>
                      </a:lvl6pPr>
                      <a:lvl7pPr marL="2743200" algn="r" defTabSz="914400" rtl="1" eaLnBrk="1" latinLnBrk="0" hangingPunct="1">
                        <a:defRPr sz="1800" kern="1200">
                          <a:solidFill>
                            <a:schemeClr val="dk1"/>
                          </a:solidFill>
                          <a:latin typeface="Palatino Linotype"/>
                        </a:defRPr>
                      </a:lvl7pPr>
                      <a:lvl8pPr marL="3200400" algn="r" defTabSz="914400" rtl="1" eaLnBrk="1" latinLnBrk="0" hangingPunct="1">
                        <a:defRPr sz="1800" kern="1200">
                          <a:solidFill>
                            <a:schemeClr val="dk1"/>
                          </a:solidFill>
                          <a:latin typeface="Palatino Linotype"/>
                        </a:defRPr>
                      </a:lvl8pPr>
                      <a:lvl9pPr marL="3657600" algn="r" defTabSz="914400" rtl="1" eaLnBrk="1" latinLnBrk="0" hangingPunct="1">
                        <a:defRPr sz="1800" kern="1200">
                          <a:solidFill>
                            <a:schemeClr val="dk1"/>
                          </a:solidFill>
                          <a:latin typeface="Palatino Linotype"/>
                        </a:defRPr>
                      </a:lvl9pPr>
                    </a:lstStyle>
                    <a:p>
                      <a:pPr rtl="1"/>
                      <a:endParaRPr lang="he-IL" sz="2400" b="1">
                        <a:solidFill>
                          <a:srgbClr val="002060"/>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r" defTabSz="914400" rtl="1" eaLnBrk="1" latinLnBrk="0" hangingPunct="1">
                        <a:defRPr sz="1800" kern="1200">
                          <a:solidFill>
                            <a:schemeClr val="dk1"/>
                          </a:solidFill>
                          <a:latin typeface="Palatino Linotype"/>
                        </a:defRPr>
                      </a:lvl1pPr>
                      <a:lvl2pPr marL="457200" algn="r" defTabSz="914400" rtl="1" eaLnBrk="1" latinLnBrk="0" hangingPunct="1">
                        <a:defRPr sz="1800" kern="1200">
                          <a:solidFill>
                            <a:schemeClr val="dk1"/>
                          </a:solidFill>
                          <a:latin typeface="Palatino Linotype"/>
                        </a:defRPr>
                      </a:lvl2pPr>
                      <a:lvl3pPr marL="914400" algn="r" defTabSz="914400" rtl="1" eaLnBrk="1" latinLnBrk="0" hangingPunct="1">
                        <a:defRPr sz="1800" kern="1200">
                          <a:solidFill>
                            <a:schemeClr val="dk1"/>
                          </a:solidFill>
                          <a:latin typeface="Palatino Linotype"/>
                        </a:defRPr>
                      </a:lvl3pPr>
                      <a:lvl4pPr marL="1371600" algn="r" defTabSz="914400" rtl="1" eaLnBrk="1" latinLnBrk="0" hangingPunct="1">
                        <a:defRPr sz="1800" kern="1200">
                          <a:solidFill>
                            <a:schemeClr val="dk1"/>
                          </a:solidFill>
                          <a:latin typeface="Palatino Linotype"/>
                        </a:defRPr>
                      </a:lvl4pPr>
                      <a:lvl5pPr marL="1828800" algn="r" defTabSz="914400" rtl="1" eaLnBrk="1" latinLnBrk="0" hangingPunct="1">
                        <a:defRPr sz="1800" kern="1200">
                          <a:solidFill>
                            <a:schemeClr val="dk1"/>
                          </a:solidFill>
                          <a:latin typeface="Palatino Linotype"/>
                        </a:defRPr>
                      </a:lvl5pPr>
                      <a:lvl6pPr marL="2286000" algn="r" defTabSz="914400" rtl="1" eaLnBrk="1" latinLnBrk="0" hangingPunct="1">
                        <a:defRPr sz="1800" kern="1200">
                          <a:solidFill>
                            <a:schemeClr val="dk1"/>
                          </a:solidFill>
                          <a:latin typeface="Palatino Linotype"/>
                        </a:defRPr>
                      </a:lvl6pPr>
                      <a:lvl7pPr marL="2743200" algn="r" defTabSz="914400" rtl="1" eaLnBrk="1" latinLnBrk="0" hangingPunct="1">
                        <a:defRPr sz="1800" kern="1200">
                          <a:solidFill>
                            <a:schemeClr val="dk1"/>
                          </a:solidFill>
                          <a:latin typeface="Palatino Linotype"/>
                        </a:defRPr>
                      </a:lvl7pPr>
                      <a:lvl8pPr marL="3200400" algn="r" defTabSz="914400" rtl="1" eaLnBrk="1" latinLnBrk="0" hangingPunct="1">
                        <a:defRPr sz="1800" kern="1200">
                          <a:solidFill>
                            <a:schemeClr val="dk1"/>
                          </a:solidFill>
                          <a:latin typeface="Palatino Linotype"/>
                        </a:defRPr>
                      </a:lvl8pPr>
                      <a:lvl9pPr marL="3657600" algn="r" defTabSz="914400" rtl="1" eaLnBrk="1" latinLnBrk="0" hangingPunct="1">
                        <a:defRPr sz="1800" kern="1200">
                          <a:solidFill>
                            <a:schemeClr val="dk1"/>
                          </a:solidFill>
                          <a:latin typeface="Palatino Linotype"/>
                        </a:defRPr>
                      </a:lvl9pPr>
                    </a:lstStyle>
                    <a:p>
                      <a:pPr rtl="1"/>
                      <a:r>
                        <a:rPr lang="ar-JO" sz="2400" dirty="0">
                          <a:solidFill>
                            <a:srgbClr val="002060"/>
                          </a:solidFill>
                        </a:rPr>
                        <a:t>*</a:t>
                      </a:r>
                      <a:endParaRPr lang="he-IL" sz="2400" b="1" dirty="0">
                        <a:solidFill>
                          <a:srgbClr val="002060"/>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lvl1pPr marL="0" algn="r" defTabSz="914400" rtl="1" eaLnBrk="1" latinLnBrk="0" hangingPunct="1">
                        <a:defRPr sz="1800" kern="1200">
                          <a:solidFill>
                            <a:schemeClr val="dk1"/>
                          </a:solidFill>
                          <a:latin typeface="Palatino Linotype"/>
                        </a:defRPr>
                      </a:lvl1pPr>
                      <a:lvl2pPr marL="457200" algn="r" defTabSz="914400" rtl="1" eaLnBrk="1" latinLnBrk="0" hangingPunct="1">
                        <a:defRPr sz="1800" kern="1200">
                          <a:solidFill>
                            <a:schemeClr val="dk1"/>
                          </a:solidFill>
                          <a:latin typeface="Palatino Linotype"/>
                        </a:defRPr>
                      </a:lvl2pPr>
                      <a:lvl3pPr marL="914400" algn="r" defTabSz="914400" rtl="1" eaLnBrk="1" latinLnBrk="0" hangingPunct="1">
                        <a:defRPr sz="1800" kern="1200">
                          <a:solidFill>
                            <a:schemeClr val="dk1"/>
                          </a:solidFill>
                          <a:latin typeface="Palatino Linotype"/>
                        </a:defRPr>
                      </a:lvl3pPr>
                      <a:lvl4pPr marL="1371600" algn="r" defTabSz="914400" rtl="1" eaLnBrk="1" latinLnBrk="0" hangingPunct="1">
                        <a:defRPr sz="1800" kern="1200">
                          <a:solidFill>
                            <a:schemeClr val="dk1"/>
                          </a:solidFill>
                          <a:latin typeface="Palatino Linotype"/>
                        </a:defRPr>
                      </a:lvl4pPr>
                      <a:lvl5pPr marL="1828800" algn="r" defTabSz="914400" rtl="1" eaLnBrk="1" latinLnBrk="0" hangingPunct="1">
                        <a:defRPr sz="1800" kern="1200">
                          <a:solidFill>
                            <a:schemeClr val="dk1"/>
                          </a:solidFill>
                          <a:latin typeface="Palatino Linotype"/>
                        </a:defRPr>
                      </a:lvl5pPr>
                      <a:lvl6pPr marL="2286000" algn="r" defTabSz="914400" rtl="1" eaLnBrk="1" latinLnBrk="0" hangingPunct="1">
                        <a:defRPr sz="1800" kern="1200">
                          <a:solidFill>
                            <a:schemeClr val="dk1"/>
                          </a:solidFill>
                          <a:latin typeface="Palatino Linotype"/>
                        </a:defRPr>
                      </a:lvl6pPr>
                      <a:lvl7pPr marL="2743200" algn="r" defTabSz="914400" rtl="1" eaLnBrk="1" latinLnBrk="0" hangingPunct="1">
                        <a:defRPr sz="1800" kern="1200">
                          <a:solidFill>
                            <a:schemeClr val="dk1"/>
                          </a:solidFill>
                          <a:latin typeface="Palatino Linotype"/>
                        </a:defRPr>
                      </a:lvl7pPr>
                      <a:lvl8pPr marL="3200400" algn="r" defTabSz="914400" rtl="1" eaLnBrk="1" latinLnBrk="0" hangingPunct="1">
                        <a:defRPr sz="1800" kern="1200">
                          <a:solidFill>
                            <a:schemeClr val="dk1"/>
                          </a:solidFill>
                          <a:latin typeface="Palatino Linotype"/>
                        </a:defRPr>
                      </a:lvl8pPr>
                      <a:lvl9pPr marL="3657600" algn="r" defTabSz="914400" rtl="1" eaLnBrk="1" latinLnBrk="0" hangingPunct="1">
                        <a:defRPr sz="1800" kern="1200">
                          <a:solidFill>
                            <a:schemeClr val="dk1"/>
                          </a:solidFill>
                          <a:latin typeface="Palatino Linotype"/>
                        </a:defRPr>
                      </a:lvl9pPr>
                    </a:lstStyle>
                    <a:p>
                      <a:pPr rtl="1"/>
                      <a:r>
                        <a:rPr lang="ar-JO" sz="2400" dirty="0">
                          <a:solidFill>
                            <a:srgbClr val="002060"/>
                          </a:solidFill>
                        </a:rPr>
                        <a:t>السطلة الاسرائيلية لا تحاول مراقبة ما يحدث في منطقة البحر الميت.</a:t>
                      </a:r>
                      <a:endParaRPr lang="he-IL" sz="2400" b="1" dirty="0">
                        <a:solidFill>
                          <a:srgbClr val="002060"/>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r" defTabSz="914400" rtl="1" eaLnBrk="1" latinLnBrk="0" hangingPunct="1">
                        <a:defRPr sz="1800" kern="1200">
                          <a:solidFill>
                            <a:schemeClr val="dk1"/>
                          </a:solidFill>
                          <a:latin typeface="Palatino Linotype"/>
                        </a:defRPr>
                      </a:lvl1pPr>
                      <a:lvl2pPr marL="457200" algn="r" defTabSz="914400" rtl="1" eaLnBrk="1" latinLnBrk="0" hangingPunct="1">
                        <a:defRPr sz="1800" kern="1200">
                          <a:solidFill>
                            <a:schemeClr val="dk1"/>
                          </a:solidFill>
                          <a:latin typeface="Palatino Linotype"/>
                        </a:defRPr>
                      </a:lvl2pPr>
                      <a:lvl3pPr marL="914400" algn="r" defTabSz="914400" rtl="1" eaLnBrk="1" latinLnBrk="0" hangingPunct="1">
                        <a:defRPr sz="1800" kern="1200">
                          <a:solidFill>
                            <a:schemeClr val="dk1"/>
                          </a:solidFill>
                          <a:latin typeface="Palatino Linotype"/>
                        </a:defRPr>
                      </a:lvl3pPr>
                      <a:lvl4pPr marL="1371600" algn="r" defTabSz="914400" rtl="1" eaLnBrk="1" latinLnBrk="0" hangingPunct="1">
                        <a:defRPr sz="1800" kern="1200">
                          <a:solidFill>
                            <a:schemeClr val="dk1"/>
                          </a:solidFill>
                          <a:latin typeface="Palatino Linotype"/>
                        </a:defRPr>
                      </a:lvl4pPr>
                      <a:lvl5pPr marL="1828800" algn="r" defTabSz="914400" rtl="1" eaLnBrk="1" latinLnBrk="0" hangingPunct="1">
                        <a:defRPr sz="1800" kern="1200">
                          <a:solidFill>
                            <a:schemeClr val="dk1"/>
                          </a:solidFill>
                          <a:latin typeface="Palatino Linotype"/>
                        </a:defRPr>
                      </a:lvl5pPr>
                      <a:lvl6pPr marL="2286000" algn="r" defTabSz="914400" rtl="1" eaLnBrk="1" latinLnBrk="0" hangingPunct="1">
                        <a:defRPr sz="1800" kern="1200">
                          <a:solidFill>
                            <a:schemeClr val="dk1"/>
                          </a:solidFill>
                          <a:latin typeface="Palatino Linotype"/>
                        </a:defRPr>
                      </a:lvl6pPr>
                      <a:lvl7pPr marL="2743200" algn="r" defTabSz="914400" rtl="1" eaLnBrk="1" latinLnBrk="0" hangingPunct="1">
                        <a:defRPr sz="1800" kern="1200">
                          <a:solidFill>
                            <a:schemeClr val="dk1"/>
                          </a:solidFill>
                          <a:latin typeface="Palatino Linotype"/>
                        </a:defRPr>
                      </a:lvl7pPr>
                      <a:lvl8pPr marL="3200400" algn="r" defTabSz="914400" rtl="1" eaLnBrk="1" latinLnBrk="0" hangingPunct="1">
                        <a:defRPr sz="1800" kern="1200">
                          <a:solidFill>
                            <a:schemeClr val="dk1"/>
                          </a:solidFill>
                          <a:latin typeface="Palatino Linotype"/>
                        </a:defRPr>
                      </a:lvl8pPr>
                      <a:lvl9pPr marL="3657600" algn="r" defTabSz="914400" rtl="1" eaLnBrk="1" latinLnBrk="0" hangingPunct="1">
                        <a:defRPr sz="1800" kern="1200">
                          <a:solidFill>
                            <a:schemeClr val="dk1"/>
                          </a:solidFill>
                          <a:latin typeface="Palatino Linotype"/>
                        </a:defRPr>
                      </a:lvl9pPr>
                    </a:lstStyle>
                    <a:p>
                      <a:pPr rtl="1"/>
                      <a:endParaRPr lang="he-IL" sz="2400" b="1">
                        <a:solidFill>
                          <a:srgbClr val="002060"/>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r" defTabSz="914400" rtl="1" eaLnBrk="1" latinLnBrk="0" hangingPunct="1">
                        <a:defRPr sz="1800" kern="1200">
                          <a:solidFill>
                            <a:schemeClr val="dk1"/>
                          </a:solidFill>
                          <a:latin typeface="Palatino Linotype"/>
                        </a:defRPr>
                      </a:lvl1pPr>
                      <a:lvl2pPr marL="457200" algn="r" defTabSz="914400" rtl="1" eaLnBrk="1" latinLnBrk="0" hangingPunct="1">
                        <a:defRPr sz="1800" kern="1200">
                          <a:solidFill>
                            <a:schemeClr val="dk1"/>
                          </a:solidFill>
                          <a:latin typeface="Palatino Linotype"/>
                        </a:defRPr>
                      </a:lvl2pPr>
                      <a:lvl3pPr marL="914400" algn="r" defTabSz="914400" rtl="1" eaLnBrk="1" latinLnBrk="0" hangingPunct="1">
                        <a:defRPr sz="1800" kern="1200">
                          <a:solidFill>
                            <a:schemeClr val="dk1"/>
                          </a:solidFill>
                          <a:latin typeface="Palatino Linotype"/>
                        </a:defRPr>
                      </a:lvl3pPr>
                      <a:lvl4pPr marL="1371600" algn="r" defTabSz="914400" rtl="1" eaLnBrk="1" latinLnBrk="0" hangingPunct="1">
                        <a:defRPr sz="1800" kern="1200">
                          <a:solidFill>
                            <a:schemeClr val="dk1"/>
                          </a:solidFill>
                          <a:latin typeface="Palatino Linotype"/>
                        </a:defRPr>
                      </a:lvl4pPr>
                      <a:lvl5pPr marL="1828800" algn="r" defTabSz="914400" rtl="1" eaLnBrk="1" latinLnBrk="0" hangingPunct="1">
                        <a:defRPr sz="1800" kern="1200">
                          <a:solidFill>
                            <a:schemeClr val="dk1"/>
                          </a:solidFill>
                          <a:latin typeface="Palatino Linotype"/>
                        </a:defRPr>
                      </a:lvl5pPr>
                      <a:lvl6pPr marL="2286000" algn="r" defTabSz="914400" rtl="1" eaLnBrk="1" latinLnBrk="0" hangingPunct="1">
                        <a:defRPr sz="1800" kern="1200">
                          <a:solidFill>
                            <a:schemeClr val="dk1"/>
                          </a:solidFill>
                          <a:latin typeface="Palatino Linotype"/>
                        </a:defRPr>
                      </a:lvl6pPr>
                      <a:lvl7pPr marL="2743200" algn="r" defTabSz="914400" rtl="1" eaLnBrk="1" latinLnBrk="0" hangingPunct="1">
                        <a:defRPr sz="1800" kern="1200">
                          <a:solidFill>
                            <a:schemeClr val="dk1"/>
                          </a:solidFill>
                          <a:latin typeface="Palatino Linotype"/>
                        </a:defRPr>
                      </a:lvl7pPr>
                      <a:lvl8pPr marL="3200400" algn="r" defTabSz="914400" rtl="1" eaLnBrk="1" latinLnBrk="0" hangingPunct="1">
                        <a:defRPr sz="1800" kern="1200">
                          <a:solidFill>
                            <a:schemeClr val="dk1"/>
                          </a:solidFill>
                          <a:latin typeface="Palatino Linotype"/>
                        </a:defRPr>
                      </a:lvl8pPr>
                      <a:lvl9pPr marL="3657600" algn="r" defTabSz="914400" rtl="1" eaLnBrk="1" latinLnBrk="0" hangingPunct="1">
                        <a:defRPr sz="1800" kern="1200">
                          <a:solidFill>
                            <a:schemeClr val="dk1"/>
                          </a:solidFill>
                          <a:latin typeface="Palatino Linotype"/>
                        </a:defRPr>
                      </a:lvl9pPr>
                    </a:lstStyle>
                    <a:p>
                      <a:pPr rtl="1"/>
                      <a:r>
                        <a:rPr lang="ar-JO" sz="2400" dirty="0">
                          <a:solidFill>
                            <a:srgbClr val="002060"/>
                          </a:solidFill>
                        </a:rPr>
                        <a:t>*</a:t>
                      </a:r>
                      <a:endParaRPr lang="he-IL" sz="2400" b="1" dirty="0">
                        <a:solidFill>
                          <a:srgbClr val="002060"/>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lvl1pPr marL="0" algn="r" defTabSz="914400" rtl="1" eaLnBrk="1" latinLnBrk="0" hangingPunct="1">
                        <a:defRPr sz="1800" kern="1200">
                          <a:solidFill>
                            <a:schemeClr val="dk1"/>
                          </a:solidFill>
                          <a:latin typeface="Palatino Linotype"/>
                        </a:defRPr>
                      </a:lvl1pPr>
                      <a:lvl2pPr marL="457200" algn="r" defTabSz="914400" rtl="1" eaLnBrk="1" latinLnBrk="0" hangingPunct="1">
                        <a:defRPr sz="1800" kern="1200">
                          <a:solidFill>
                            <a:schemeClr val="dk1"/>
                          </a:solidFill>
                          <a:latin typeface="Palatino Linotype"/>
                        </a:defRPr>
                      </a:lvl2pPr>
                      <a:lvl3pPr marL="914400" algn="r" defTabSz="914400" rtl="1" eaLnBrk="1" latinLnBrk="0" hangingPunct="1">
                        <a:defRPr sz="1800" kern="1200">
                          <a:solidFill>
                            <a:schemeClr val="dk1"/>
                          </a:solidFill>
                          <a:latin typeface="Palatino Linotype"/>
                        </a:defRPr>
                      </a:lvl3pPr>
                      <a:lvl4pPr marL="1371600" algn="r" defTabSz="914400" rtl="1" eaLnBrk="1" latinLnBrk="0" hangingPunct="1">
                        <a:defRPr sz="1800" kern="1200">
                          <a:solidFill>
                            <a:schemeClr val="dk1"/>
                          </a:solidFill>
                          <a:latin typeface="Palatino Linotype"/>
                        </a:defRPr>
                      </a:lvl4pPr>
                      <a:lvl5pPr marL="1828800" algn="r" defTabSz="914400" rtl="1" eaLnBrk="1" latinLnBrk="0" hangingPunct="1">
                        <a:defRPr sz="1800" kern="1200">
                          <a:solidFill>
                            <a:schemeClr val="dk1"/>
                          </a:solidFill>
                          <a:latin typeface="Palatino Linotype"/>
                        </a:defRPr>
                      </a:lvl5pPr>
                      <a:lvl6pPr marL="2286000" algn="r" defTabSz="914400" rtl="1" eaLnBrk="1" latinLnBrk="0" hangingPunct="1">
                        <a:defRPr sz="1800" kern="1200">
                          <a:solidFill>
                            <a:schemeClr val="dk1"/>
                          </a:solidFill>
                          <a:latin typeface="Palatino Linotype"/>
                        </a:defRPr>
                      </a:lvl6pPr>
                      <a:lvl7pPr marL="2743200" algn="r" defTabSz="914400" rtl="1" eaLnBrk="1" latinLnBrk="0" hangingPunct="1">
                        <a:defRPr sz="1800" kern="1200">
                          <a:solidFill>
                            <a:schemeClr val="dk1"/>
                          </a:solidFill>
                          <a:latin typeface="Palatino Linotype"/>
                        </a:defRPr>
                      </a:lvl7pPr>
                      <a:lvl8pPr marL="3200400" algn="r" defTabSz="914400" rtl="1" eaLnBrk="1" latinLnBrk="0" hangingPunct="1">
                        <a:defRPr sz="1800" kern="1200">
                          <a:solidFill>
                            <a:schemeClr val="dk1"/>
                          </a:solidFill>
                          <a:latin typeface="Palatino Linotype"/>
                        </a:defRPr>
                      </a:lvl8pPr>
                      <a:lvl9pPr marL="3657600" algn="r" defTabSz="914400" rtl="1" eaLnBrk="1" latinLnBrk="0" hangingPunct="1">
                        <a:defRPr sz="1800" kern="1200">
                          <a:solidFill>
                            <a:schemeClr val="dk1"/>
                          </a:solidFill>
                          <a:latin typeface="Palatino Linotype"/>
                        </a:defRPr>
                      </a:lvl9pPr>
                    </a:lstStyle>
                    <a:p>
                      <a:pPr rtl="1"/>
                      <a:r>
                        <a:rPr lang="ar-JO" sz="2400" dirty="0">
                          <a:solidFill>
                            <a:srgbClr val="002060"/>
                          </a:solidFill>
                        </a:rPr>
                        <a:t>خلال مئة عام ممكن اختفاء البحر الميت</a:t>
                      </a:r>
                      <a:endParaRPr lang="he-IL" sz="2400" b="1" dirty="0">
                        <a:solidFill>
                          <a:srgbClr val="002060"/>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r" defTabSz="914400" rtl="1" eaLnBrk="1" latinLnBrk="0" hangingPunct="1">
                        <a:defRPr sz="1800" kern="1200">
                          <a:solidFill>
                            <a:schemeClr val="dk1"/>
                          </a:solidFill>
                          <a:latin typeface="Palatino Linotype"/>
                        </a:defRPr>
                      </a:lvl1pPr>
                      <a:lvl2pPr marL="457200" algn="r" defTabSz="914400" rtl="1" eaLnBrk="1" latinLnBrk="0" hangingPunct="1">
                        <a:defRPr sz="1800" kern="1200">
                          <a:solidFill>
                            <a:schemeClr val="dk1"/>
                          </a:solidFill>
                          <a:latin typeface="Palatino Linotype"/>
                        </a:defRPr>
                      </a:lvl2pPr>
                      <a:lvl3pPr marL="914400" algn="r" defTabSz="914400" rtl="1" eaLnBrk="1" latinLnBrk="0" hangingPunct="1">
                        <a:defRPr sz="1800" kern="1200">
                          <a:solidFill>
                            <a:schemeClr val="dk1"/>
                          </a:solidFill>
                          <a:latin typeface="Palatino Linotype"/>
                        </a:defRPr>
                      </a:lvl3pPr>
                      <a:lvl4pPr marL="1371600" algn="r" defTabSz="914400" rtl="1" eaLnBrk="1" latinLnBrk="0" hangingPunct="1">
                        <a:defRPr sz="1800" kern="1200">
                          <a:solidFill>
                            <a:schemeClr val="dk1"/>
                          </a:solidFill>
                          <a:latin typeface="Palatino Linotype"/>
                        </a:defRPr>
                      </a:lvl4pPr>
                      <a:lvl5pPr marL="1828800" algn="r" defTabSz="914400" rtl="1" eaLnBrk="1" latinLnBrk="0" hangingPunct="1">
                        <a:defRPr sz="1800" kern="1200">
                          <a:solidFill>
                            <a:schemeClr val="dk1"/>
                          </a:solidFill>
                          <a:latin typeface="Palatino Linotype"/>
                        </a:defRPr>
                      </a:lvl5pPr>
                      <a:lvl6pPr marL="2286000" algn="r" defTabSz="914400" rtl="1" eaLnBrk="1" latinLnBrk="0" hangingPunct="1">
                        <a:defRPr sz="1800" kern="1200">
                          <a:solidFill>
                            <a:schemeClr val="dk1"/>
                          </a:solidFill>
                          <a:latin typeface="Palatino Linotype"/>
                        </a:defRPr>
                      </a:lvl6pPr>
                      <a:lvl7pPr marL="2743200" algn="r" defTabSz="914400" rtl="1" eaLnBrk="1" latinLnBrk="0" hangingPunct="1">
                        <a:defRPr sz="1800" kern="1200">
                          <a:solidFill>
                            <a:schemeClr val="dk1"/>
                          </a:solidFill>
                          <a:latin typeface="Palatino Linotype"/>
                        </a:defRPr>
                      </a:lvl7pPr>
                      <a:lvl8pPr marL="3200400" algn="r" defTabSz="914400" rtl="1" eaLnBrk="1" latinLnBrk="0" hangingPunct="1">
                        <a:defRPr sz="1800" kern="1200">
                          <a:solidFill>
                            <a:schemeClr val="dk1"/>
                          </a:solidFill>
                          <a:latin typeface="Palatino Linotype"/>
                        </a:defRPr>
                      </a:lvl8pPr>
                      <a:lvl9pPr marL="3657600" algn="r" defTabSz="914400" rtl="1" eaLnBrk="1" latinLnBrk="0" hangingPunct="1">
                        <a:defRPr sz="1800" kern="1200">
                          <a:solidFill>
                            <a:schemeClr val="dk1"/>
                          </a:solidFill>
                          <a:latin typeface="Palatino Linotype"/>
                        </a:defRPr>
                      </a:lvl9pPr>
                    </a:lstStyle>
                    <a:p>
                      <a:pPr rtl="1"/>
                      <a:r>
                        <a:rPr lang="ar-JO" sz="2400" dirty="0">
                          <a:solidFill>
                            <a:srgbClr val="002060"/>
                          </a:solidFill>
                        </a:rPr>
                        <a:t>*</a:t>
                      </a:r>
                      <a:endParaRPr lang="he-IL" sz="2400" b="1" dirty="0">
                        <a:solidFill>
                          <a:srgbClr val="002060"/>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r" defTabSz="914400" rtl="1" eaLnBrk="1" latinLnBrk="0" hangingPunct="1">
                        <a:defRPr sz="1800" kern="1200">
                          <a:solidFill>
                            <a:schemeClr val="dk1"/>
                          </a:solidFill>
                          <a:latin typeface="Palatino Linotype"/>
                        </a:defRPr>
                      </a:lvl1pPr>
                      <a:lvl2pPr marL="457200" algn="r" defTabSz="914400" rtl="1" eaLnBrk="1" latinLnBrk="0" hangingPunct="1">
                        <a:defRPr sz="1800" kern="1200">
                          <a:solidFill>
                            <a:schemeClr val="dk1"/>
                          </a:solidFill>
                          <a:latin typeface="Palatino Linotype"/>
                        </a:defRPr>
                      </a:lvl2pPr>
                      <a:lvl3pPr marL="914400" algn="r" defTabSz="914400" rtl="1" eaLnBrk="1" latinLnBrk="0" hangingPunct="1">
                        <a:defRPr sz="1800" kern="1200">
                          <a:solidFill>
                            <a:schemeClr val="dk1"/>
                          </a:solidFill>
                          <a:latin typeface="Palatino Linotype"/>
                        </a:defRPr>
                      </a:lvl3pPr>
                      <a:lvl4pPr marL="1371600" algn="r" defTabSz="914400" rtl="1" eaLnBrk="1" latinLnBrk="0" hangingPunct="1">
                        <a:defRPr sz="1800" kern="1200">
                          <a:solidFill>
                            <a:schemeClr val="dk1"/>
                          </a:solidFill>
                          <a:latin typeface="Palatino Linotype"/>
                        </a:defRPr>
                      </a:lvl4pPr>
                      <a:lvl5pPr marL="1828800" algn="r" defTabSz="914400" rtl="1" eaLnBrk="1" latinLnBrk="0" hangingPunct="1">
                        <a:defRPr sz="1800" kern="1200">
                          <a:solidFill>
                            <a:schemeClr val="dk1"/>
                          </a:solidFill>
                          <a:latin typeface="Palatino Linotype"/>
                        </a:defRPr>
                      </a:lvl5pPr>
                      <a:lvl6pPr marL="2286000" algn="r" defTabSz="914400" rtl="1" eaLnBrk="1" latinLnBrk="0" hangingPunct="1">
                        <a:defRPr sz="1800" kern="1200">
                          <a:solidFill>
                            <a:schemeClr val="dk1"/>
                          </a:solidFill>
                          <a:latin typeface="Palatino Linotype"/>
                        </a:defRPr>
                      </a:lvl6pPr>
                      <a:lvl7pPr marL="2743200" algn="r" defTabSz="914400" rtl="1" eaLnBrk="1" latinLnBrk="0" hangingPunct="1">
                        <a:defRPr sz="1800" kern="1200">
                          <a:solidFill>
                            <a:schemeClr val="dk1"/>
                          </a:solidFill>
                          <a:latin typeface="Palatino Linotype"/>
                        </a:defRPr>
                      </a:lvl7pPr>
                      <a:lvl8pPr marL="3200400" algn="r" defTabSz="914400" rtl="1" eaLnBrk="1" latinLnBrk="0" hangingPunct="1">
                        <a:defRPr sz="1800" kern="1200">
                          <a:solidFill>
                            <a:schemeClr val="dk1"/>
                          </a:solidFill>
                          <a:latin typeface="Palatino Linotype"/>
                        </a:defRPr>
                      </a:lvl8pPr>
                      <a:lvl9pPr marL="3657600" algn="r" defTabSz="914400" rtl="1" eaLnBrk="1" latinLnBrk="0" hangingPunct="1">
                        <a:defRPr sz="1800" kern="1200">
                          <a:solidFill>
                            <a:schemeClr val="dk1"/>
                          </a:solidFill>
                          <a:latin typeface="Palatino Linotype"/>
                        </a:defRPr>
                      </a:lvl9pPr>
                    </a:lstStyle>
                    <a:p>
                      <a:pPr rtl="1"/>
                      <a:endParaRPr lang="he-IL" sz="2400" b="1" dirty="0">
                        <a:solidFill>
                          <a:srgbClr val="002060"/>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5" name="מלבן 4"/>
          <p:cNvSpPr/>
          <p:nvPr/>
        </p:nvSpPr>
        <p:spPr>
          <a:xfrm>
            <a:off x="921296" y="3902549"/>
            <a:ext cx="6804248" cy="2308324"/>
          </a:xfrm>
          <a:prstGeom prst="rect">
            <a:avLst/>
          </a:prstGeom>
        </p:spPr>
        <p:txBody>
          <a:bodyPr wrap="square">
            <a:spAutoFit/>
          </a:bodyPr>
          <a:lstStyle/>
          <a:p>
            <a:pPr marL="342900" indent="-342900">
              <a:buAutoNum type="arabicPeriod" startAt="5"/>
            </a:pPr>
            <a:r>
              <a:rPr lang="ar-JO" sz="2400" b="1" dirty="0">
                <a:solidFill>
                  <a:srgbClr val="002060"/>
                </a:solidFill>
                <a:latin typeface="Arial" pitchFamily="34" charset="0"/>
                <a:cs typeface="Arial" pitchFamily="34" charset="0"/>
              </a:rPr>
              <a:t>هي اسباب جفاف البحر الميت؟</a:t>
            </a:r>
          </a:p>
          <a:p>
            <a:r>
              <a:rPr lang="ar-JO" sz="2400" b="1" dirty="0">
                <a:solidFill>
                  <a:srgbClr val="002060"/>
                </a:solidFill>
                <a:latin typeface="Arial" pitchFamily="34" charset="0"/>
                <a:cs typeface="Arial" pitchFamily="34" charset="0"/>
              </a:rPr>
              <a:t>انخفاض مستوى نهر الاردن.</a:t>
            </a:r>
          </a:p>
          <a:p>
            <a:endParaRPr lang="ar-JO" sz="2400" b="1" dirty="0">
              <a:solidFill>
                <a:srgbClr val="002060"/>
              </a:solidFill>
              <a:latin typeface="Arial" pitchFamily="34" charset="0"/>
              <a:cs typeface="Arial" pitchFamily="34" charset="0"/>
            </a:endParaRPr>
          </a:p>
          <a:p>
            <a:r>
              <a:rPr lang="ar-JO" sz="2400" b="1" dirty="0">
                <a:solidFill>
                  <a:srgbClr val="002060"/>
                </a:solidFill>
                <a:latin typeface="Arial" pitchFamily="34" charset="0"/>
                <a:cs typeface="Arial" pitchFamily="34" charset="0"/>
              </a:rPr>
              <a:t>6.مشروع ضخ المياه من خليج العقبة في البحر الاحمر الى البحر الميت يسبب لخلط مياه البحرين, وممكن ان يؤدي الى:</a:t>
            </a:r>
          </a:p>
          <a:p>
            <a:r>
              <a:rPr lang="ar-JO" sz="2400" b="1" dirty="0">
                <a:solidFill>
                  <a:srgbClr val="002060"/>
                </a:solidFill>
                <a:latin typeface="Arial" pitchFamily="34" charset="0"/>
                <a:cs typeface="Arial" pitchFamily="34" charset="0"/>
              </a:rPr>
              <a:t>جميع الاجوبة صحيحة.</a:t>
            </a:r>
            <a:endParaRPr lang="he-IL" sz="2400" b="1" dirty="0">
              <a:solidFill>
                <a:srgbClr val="002060"/>
              </a:solidFill>
              <a:latin typeface="Arial" pitchFamily="34" charset="0"/>
              <a:cs typeface="Arial" pitchFamily="34" charset="0"/>
            </a:endParaRPr>
          </a:p>
        </p:txBody>
      </p:sp>
      <p:sp>
        <p:nvSpPr>
          <p:cNvPr id="6" name="TextBox 5"/>
          <p:cNvSpPr txBox="1"/>
          <p:nvPr/>
        </p:nvSpPr>
        <p:spPr>
          <a:xfrm>
            <a:off x="5956637" y="692696"/>
            <a:ext cx="1768907" cy="461665"/>
          </a:xfrm>
          <a:prstGeom prst="rect">
            <a:avLst/>
          </a:prstGeom>
          <a:noFill/>
        </p:spPr>
        <p:txBody>
          <a:bodyPr wrap="square" rtlCol="1">
            <a:spAutoFit/>
          </a:bodyPr>
          <a:lstStyle/>
          <a:p>
            <a:r>
              <a:rPr lang="ar-JO" sz="2400" b="1" dirty="0">
                <a:solidFill>
                  <a:srgbClr val="002060"/>
                </a:solidFill>
                <a:latin typeface="Arial" pitchFamily="34" charset="0"/>
                <a:cs typeface="Arial" pitchFamily="34" charset="0"/>
              </a:rPr>
              <a:t>السؤال 4</a:t>
            </a:r>
            <a:endParaRPr lang="he-IL" sz="2400" b="1" dirty="0">
              <a:solidFill>
                <a:srgbClr val="002060"/>
              </a:solidFill>
              <a:latin typeface="Arial" pitchFamily="34" charset="0"/>
              <a:cs typeface="Arial" pitchFamily="34" charset="0"/>
            </a:endParaRPr>
          </a:p>
        </p:txBody>
      </p:sp>
      <p:sp>
        <p:nvSpPr>
          <p:cNvPr id="7" name="TextBox 6">
            <a:extLst>
              <a:ext uri="{FF2B5EF4-FFF2-40B4-BE49-F238E27FC236}">
                <a16:creationId xmlns:a16="http://schemas.microsoft.com/office/drawing/2014/main" id="{79A19AE3-FA6B-4C2A-9F2D-3FB25410FB04}"/>
              </a:ext>
            </a:extLst>
          </p:cNvPr>
          <p:cNvSpPr txBox="1"/>
          <p:nvPr/>
        </p:nvSpPr>
        <p:spPr>
          <a:xfrm>
            <a:off x="7608168" y="262389"/>
            <a:ext cx="4373313" cy="646331"/>
          </a:xfrm>
          <a:prstGeom prst="rect">
            <a:avLst/>
          </a:prstGeom>
          <a:noFill/>
        </p:spPr>
        <p:txBody>
          <a:bodyPr wrap="none" rtlCol="1">
            <a:spAutoFit/>
          </a:bodyPr>
          <a:lstStyle/>
          <a:p>
            <a:pPr algn="ctr"/>
            <a:r>
              <a:rPr lang="ar-JO" sz="3600" b="1" dirty="0">
                <a:solidFill>
                  <a:srgbClr val="002060"/>
                </a:solidFill>
                <a:latin typeface="Arial" pitchFamily="34" charset="0"/>
                <a:cs typeface="Arial" pitchFamily="34" charset="0"/>
              </a:rPr>
              <a:t>الاجابة على اسئلة الاستمارة</a:t>
            </a:r>
            <a:endParaRPr lang="he-IL" sz="3600" b="1" dirty="0">
              <a:solidFill>
                <a:srgbClr val="002060"/>
              </a:solidFill>
              <a:latin typeface="Arial" pitchFamily="34" charset="0"/>
              <a:cs typeface="Arial" pitchFamily="34" charset="0"/>
            </a:endParaRPr>
          </a:p>
        </p:txBody>
      </p:sp>
    </p:spTree>
    <p:extLst>
      <p:ext uri="{BB962C8B-B14F-4D97-AF65-F5344CB8AC3E}">
        <p14:creationId xmlns:p14="http://schemas.microsoft.com/office/powerpoint/2010/main" val="13739031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1"/>
          <p:cNvSpPr>
            <a:spLocks noGrp="1"/>
          </p:cNvSpPr>
          <p:nvPr>
            <p:ph type="title"/>
          </p:nvPr>
        </p:nvSpPr>
        <p:spPr>
          <a:xfrm>
            <a:off x="1981200" y="0"/>
            <a:ext cx="8229600" cy="1600200"/>
          </a:xfrm>
          <a:prstGeom prst="rect">
            <a:avLst/>
          </a:prstGeom>
          <a:noFill/>
        </p:spPr>
        <p:txBody>
          <a:bodyPr/>
          <a:lstStyle/>
          <a:p>
            <a:pPr>
              <a:spcBef>
                <a:spcPts val="0"/>
              </a:spcBef>
              <a:defRPr/>
            </a:pPr>
            <a:r>
              <a:rPr lang="ar-JO" kern="0" dirty="0"/>
              <a:t>*  </a:t>
            </a:r>
            <a:r>
              <a:rPr lang="ar-SA" kern="0" dirty="0"/>
              <a:t>أخلاقيّات عدالة المحيط البيئيّ </a:t>
            </a:r>
            <a:r>
              <a:rPr lang="ar-JO" kern="0" dirty="0"/>
              <a:t>.</a:t>
            </a:r>
            <a:br>
              <a:rPr lang="he-IL" kern="0" dirty="0"/>
            </a:br>
            <a:endParaRPr lang="he-IL" b="0" kern="0" dirty="0"/>
          </a:p>
        </p:txBody>
      </p:sp>
      <p:sp>
        <p:nvSpPr>
          <p:cNvPr id="4" name="מציין מיקום תוכן 2"/>
          <p:cNvSpPr txBox="1">
            <a:spLocks/>
          </p:cNvSpPr>
          <p:nvPr/>
        </p:nvSpPr>
        <p:spPr>
          <a:xfrm>
            <a:off x="911424" y="908720"/>
            <a:ext cx="9731424" cy="4525963"/>
          </a:xfrm>
          <a:prstGeom prst="rect">
            <a:avLst/>
          </a:prstGeom>
        </p:spPr>
        <p:txBody>
          <a:bodyPr vert="horz" lIns="91440" tIns="45720" rIns="91440" bIns="45720" rtlCol="0">
            <a:normAutofit/>
          </a:bodyPr>
          <a:lstStyle>
            <a:lvl1pPr marL="342900" indent="-342900" algn="r" defTabSz="914400" rtl="1"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algn="just">
              <a:lnSpc>
                <a:spcPct val="115000"/>
              </a:lnSpc>
            </a:pPr>
            <a:r>
              <a:rPr lang="ar-SA" b="1" dirty="0">
                <a:solidFill>
                  <a:srgbClr val="002060"/>
                </a:solidFill>
                <a:latin typeface="Arial" pitchFamily="34" charset="0"/>
                <a:ea typeface="Calibri"/>
                <a:cs typeface="Arial" pitchFamily="34" charset="0"/>
              </a:rPr>
              <a:t>أخلاقيّات عدالة المحيط البيئي منشغلة في السؤال: </a:t>
            </a:r>
            <a:endParaRPr lang="ar-JO" b="1" dirty="0">
              <a:solidFill>
                <a:srgbClr val="002060"/>
              </a:solidFill>
              <a:latin typeface="Arial" pitchFamily="34" charset="0"/>
              <a:ea typeface="Calibri"/>
              <a:cs typeface="Arial" pitchFamily="34" charset="0"/>
            </a:endParaRPr>
          </a:p>
          <a:p>
            <a:pPr marL="0" indent="0" algn="ctr">
              <a:lnSpc>
                <a:spcPct val="115000"/>
              </a:lnSpc>
              <a:buNone/>
            </a:pPr>
            <a:r>
              <a:rPr lang="ar-SA" b="1" dirty="0">
                <a:solidFill>
                  <a:srgbClr val="002060"/>
                </a:solidFill>
                <a:latin typeface="Arial" pitchFamily="34" charset="0"/>
                <a:ea typeface="Calibri"/>
                <a:cs typeface="Arial" pitchFamily="34" charset="0"/>
              </a:rPr>
              <a:t>ما هي الطريقة العادلة لتقسيم الأضرار والفوائد البيئيّة؟ </a:t>
            </a:r>
            <a:endParaRPr lang="ar-JO" b="1" dirty="0">
              <a:solidFill>
                <a:srgbClr val="002060"/>
              </a:solidFill>
              <a:latin typeface="Arial" pitchFamily="34" charset="0"/>
              <a:ea typeface="Calibri"/>
              <a:cs typeface="Arial" pitchFamily="34" charset="0"/>
            </a:endParaRPr>
          </a:p>
          <a:p>
            <a:pPr marL="0" indent="0" algn="just">
              <a:lnSpc>
                <a:spcPct val="115000"/>
              </a:lnSpc>
              <a:buNone/>
            </a:pPr>
            <a:r>
              <a:rPr lang="ar-SA" b="1" dirty="0">
                <a:solidFill>
                  <a:srgbClr val="002060"/>
                </a:solidFill>
                <a:latin typeface="Arial" pitchFamily="34" charset="0"/>
                <a:ea typeface="Calibri"/>
                <a:cs typeface="Arial" pitchFamily="34" charset="0"/>
              </a:rPr>
              <a:t>بداية هذا النهج في سنة 1978 في حارة </a:t>
            </a:r>
            <a:r>
              <a:rPr lang="en-US" b="1" dirty="0">
                <a:solidFill>
                  <a:srgbClr val="002060"/>
                </a:solidFill>
                <a:latin typeface="Arial" pitchFamily="34" charset="0"/>
                <a:ea typeface="Calibri"/>
                <a:cs typeface="Arial" pitchFamily="34" charset="0"/>
              </a:rPr>
              <a:t>Love Canal </a:t>
            </a:r>
            <a:r>
              <a:rPr lang="ar-SA" b="1" dirty="0">
                <a:solidFill>
                  <a:srgbClr val="002060"/>
                </a:solidFill>
                <a:latin typeface="Arial" pitchFamily="34" charset="0"/>
                <a:ea typeface="Calibri"/>
                <a:cs typeface="Arial" pitchFamily="34" charset="0"/>
              </a:rPr>
              <a:t>في نيويورك. سكّان المكان تعرّضوا إلى نفايات سامّة تسبّبت في تشوّهات خلقيّة وخلل دماغي عند المواليد الجدد ولأمراض صعبة. تَنَظَّمَ السكّان لكيّ يحتجّوا على طريقة التوزيع المكاني للنفايات السامّة. مع مرور الوقت توسّع الاحتجاج ليشمل جميع طبقات المجتمع وطالبوا باتّخاذ طريقة متساوية أكثر في التخصيص والتوزيع المكاني للأمور الضارّة عبر المنطقة بأكملها وتحسين ظروف السكن للمجموعات الضعيفة في المجتمع .</a:t>
            </a:r>
            <a:endParaRPr lang="en-US" b="1" dirty="0">
              <a:solidFill>
                <a:srgbClr val="002060"/>
              </a:solidFill>
              <a:latin typeface="Arial" pitchFamily="34" charset="0"/>
              <a:ea typeface="Calibri"/>
              <a:cs typeface="Arial" pitchFamily="34" charset="0"/>
            </a:endParaRPr>
          </a:p>
          <a:p>
            <a:pPr marL="0" indent="0">
              <a:lnSpc>
                <a:spcPct val="115000"/>
              </a:lnSpc>
              <a:buNone/>
            </a:pPr>
            <a:endParaRPr lang="he-IL" b="1" dirty="0">
              <a:solidFill>
                <a:srgbClr val="002060"/>
              </a:solidFill>
              <a:latin typeface="Arial" pitchFamily="34" charset="0"/>
              <a:cs typeface="Arial" pitchFamily="34" charset="0"/>
            </a:endParaRPr>
          </a:p>
        </p:txBody>
      </p:sp>
    </p:spTree>
    <p:extLst>
      <p:ext uri="{BB962C8B-B14F-4D97-AF65-F5344CB8AC3E}">
        <p14:creationId xmlns:p14="http://schemas.microsoft.com/office/powerpoint/2010/main" val="21079437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1"/>
          <p:cNvSpPr>
            <a:spLocks noGrp="1"/>
          </p:cNvSpPr>
          <p:nvPr>
            <p:ph type="title"/>
          </p:nvPr>
        </p:nvSpPr>
        <p:spPr>
          <a:xfrm>
            <a:off x="2065784" y="-171400"/>
            <a:ext cx="8229600" cy="1600200"/>
          </a:xfrm>
          <a:prstGeom prst="rect">
            <a:avLst/>
          </a:prstGeom>
          <a:noFill/>
        </p:spPr>
        <p:txBody>
          <a:bodyPr/>
          <a:lstStyle/>
          <a:p>
            <a:pPr>
              <a:spcBef>
                <a:spcPts val="0"/>
              </a:spcBef>
            </a:pPr>
            <a:r>
              <a:rPr lang="ar-AE" sz="3600" kern="0" dirty="0"/>
              <a:t>مثال في رقي الاخلاق</a:t>
            </a:r>
            <a:br>
              <a:rPr lang="ar-AE" sz="3600" kern="0" dirty="0"/>
            </a:br>
            <a:endParaRPr lang="he-IL" sz="3600" kern="0" dirty="0"/>
          </a:p>
        </p:txBody>
      </p:sp>
      <p:sp>
        <p:nvSpPr>
          <p:cNvPr id="4" name="מציין מיקום תוכן 2"/>
          <p:cNvSpPr txBox="1">
            <a:spLocks/>
          </p:cNvSpPr>
          <p:nvPr/>
        </p:nvSpPr>
        <p:spPr>
          <a:xfrm>
            <a:off x="2999656" y="1628800"/>
            <a:ext cx="8686800" cy="2609131"/>
          </a:xfrm>
          <a:prstGeom prst="rect">
            <a:avLst/>
          </a:prstGeom>
        </p:spPr>
        <p:txBody>
          <a:bodyPr vert="horz" lIns="91440" tIns="45720" rIns="91440" bIns="45720" rtlCol="0">
            <a:normAutofit/>
          </a:bodyPr>
          <a:lstStyle>
            <a:lvl1pPr marL="342900" indent="-342900" algn="r" defTabSz="914400" rtl="1"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endParaRPr lang="he-IL" b="1" dirty="0">
              <a:solidFill>
                <a:srgbClr val="7030A0"/>
              </a:solidFill>
              <a:latin typeface="Arial" pitchFamily="34" charset="0"/>
              <a:cs typeface="Arial" pitchFamily="34" charset="0"/>
            </a:endParaRPr>
          </a:p>
        </p:txBody>
      </p:sp>
      <p:pic>
        <p:nvPicPr>
          <p:cNvPr id="2" name="Online Media 1" title="￘ﾯ￙ﾈ￘ﾱ￘ﾩ ￙ﾁ￙ﾊ&quot;￘ﾱ￙ﾂ￙ﾊ ￘ﾧ￙ﾄ￘ﾣ￘ﾮ￙ﾄ￘ﾧ￙ﾂ&quot; 1....￙ﾁ￙ﾊ￙ﾄ￙ﾅ ￙ﾂ￘ﾵ￙ﾊ￘ﾱ  ( ￘ﾧ￙ﾄ￘ﾹ￙ﾆ￙ﾁ ￙ﾄ￙ﾊ￘ﾳ ￙ﾃ￙ﾄ ￘ﾴ￙ﾊ￘ﾡ)..">
            <a:hlinkClick r:id="" action="ppaction://media"/>
            <a:extLst>
              <a:ext uri="{FF2B5EF4-FFF2-40B4-BE49-F238E27FC236}">
                <a16:creationId xmlns:a16="http://schemas.microsoft.com/office/drawing/2014/main" id="{8EEDC169-F821-4DFC-AAB4-2ED70176423D}"/>
              </a:ext>
            </a:extLst>
          </p:cNvPr>
          <p:cNvPicPr>
            <a:picLocks noRot="1" noChangeAspect="1"/>
          </p:cNvPicPr>
          <p:nvPr>
            <a:videoFile r:link="rId1"/>
          </p:nvPr>
        </p:nvPicPr>
        <p:blipFill>
          <a:blip r:embed="rId4"/>
          <a:stretch>
            <a:fillRect/>
          </a:stretch>
        </p:blipFill>
        <p:spPr>
          <a:xfrm>
            <a:off x="565653" y="764704"/>
            <a:ext cx="10714923" cy="6027146"/>
          </a:xfrm>
          <a:prstGeom prst="rect">
            <a:avLst/>
          </a:prstGeom>
        </p:spPr>
      </p:pic>
    </p:spTree>
    <p:extLst>
      <p:ext uri="{BB962C8B-B14F-4D97-AF65-F5344CB8AC3E}">
        <p14:creationId xmlns:p14="http://schemas.microsoft.com/office/powerpoint/2010/main" val="3332636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תמונה 2">
            <a:extLst>
              <a:ext uri="{FF2B5EF4-FFF2-40B4-BE49-F238E27FC236}">
                <a16:creationId xmlns:a16="http://schemas.microsoft.com/office/drawing/2014/main" id="{423F6F61-4567-462B-A618-70CBC508D8B8}"/>
              </a:ext>
            </a:extLst>
          </p:cNvPr>
          <p:cNvPicPr>
            <a:picLocks noChangeAspect="1"/>
          </p:cNvPicPr>
          <p:nvPr/>
        </p:nvPicPr>
        <p:blipFill rotWithShape="1">
          <a:blip r:embed="rId2"/>
          <a:srcRect l="39172" r="34234" b="66411"/>
          <a:stretch/>
        </p:blipFill>
        <p:spPr>
          <a:xfrm>
            <a:off x="4655840" y="0"/>
            <a:ext cx="3169848" cy="1838476"/>
          </a:xfrm>
          <a:prstGeom prst="rect">
            <a:avLst/>
          </a:prstGeom>
        </p:spPr>
      </p:pic>
      <p:sp>
        <p:nvSpPr>
          <p:cNvPr id="4" name="תיבת טקסט 3">
            <a:extLst>
              <a:ext uri="{FF2B5EF4-FFF2-40B4-BE49-F238E27FC236}">
                <a16:creationId xmlns:a16="http://schemas.microsoft.com/office/drawing/2014/main" id="{904EE8F9-32B7-45EB-8FC4-CC451E605118}"/>
              </a:ext>
            </a:extLst>
          </p:cNvPr>
          <p:cNvSpPr txBox="1"/>
          <p:nvPr/>
        </p:nvSpPr>
        <p:spPr>
          <a:xfrm>
            <a:off x="1186306" y="2852936"/>
            <a:ext cx="10487561" cy="1815882"/>
          </a:xfrm>
          <a:prstGeom prst="rect">
            <a:avLst/>
          </a:prstGeom>
          <a:noFill/>
        </p:spPr>
        <p:txBody>
          <a:bodyPr wrap="square" rtlCol="1">
            <a:spAutoFit/>
          </a:bodyPr>
          <a:lstStyle/>
          <a:p>
            <a:pPr marL="895350"/>
            <a:r>
              <a:rPr lang="he-IL" sz="2800" dirty="0">
                <a:solidFill>
                  <a:srgbClr val="192A72"/>
                </a:solidFill>
                <a:latin typeface="Varela Round" panose="00000500000000000000" pitchFamily="2" charset="-79"/>
              </a:rPr>
              <a:t>השימוש ביצירות במהלך שידור זה נעשה לפי סעיף 27א לחוק זכות יוצרים, תשס"ח-2007. אם הינך בעל הזכויות באחת היצירות, באפשרותך לבקש מאיתנו לחדול מהשימוש ביצירה, זאת באמצעות פנייה לדוא"ל </a:t>
            </a:r>
            <a:r>
              <a:rPr lang="en-US" sz="2800" dirty="0">
                <a:solidFill>
                  <a:srgbClr val="192A72"/>
                </a:solidFill>
                <a:latin typeface="Varela Round" panose="00000500000000000000" pitchFamily="2" charset="-79"/>
              </a:rPr>
              <a:t>rights@education.gov.il</a:t>
            </a:r>
            <a:endParaRPr lang="he-IL" sz="2800" dirty="0">
              <a:solidFill>
                <a:srgbClr val="192A72"/>
              </a:solidFill>
              <a:latin typeface="Varela Round" panose="00000500000000000000" pitchFamily="2" charset="-79"/>
            </a:endParaRPr>
          </a:p>
        </p:txBody>
      </p:sp>
      <p:sp>
        <p:nvSpPr>
          <p:cNvPr id="5" name="מלבן 4">
            <a:extLst>
              <a:ext uri="{FF2B5EF4-FFF2-40B4-BE49-F238E27FC236}">
                <a16:creationId xmlns:a16="http://schemas.microsoft.com/office/drawing/2014/main" id="{0276247E-F89D-4BE1-B3D6-7FE06BEB5A42}"/>
              </a:ext>
            </a:extLst>
          </p:cNvPr>
          <p:cNvSpPr/>
          <p:nvPr/>
        </p:nvSpPr>
        <p:spPr>
          <a:xfrm>
            <a:off x="1191444" y="1838476"/>
            <a:ext cx="10260633" cy="739754"/>
          </a:xfrm>
          <a:prstGeom prst="rect">
            <a:avLst/>
          </a:prstGeom>
        </p:spPr>
        <p:txBody>
          <a:bodyPr wrap="square">
            <a:spAutoFit/>
          </a:bodyPr>
          <a:lstStyle/>
          <a:p>
            <a:pPr algn="ctr">
              <a:lnSpc>
                <a:spcPct val="150000"/>
              </a:lnSpc>
            </a:pPr>
            <a:r>
              <a:rPr lang="he-IL" sz="3200" b="1" dirty="0">
                <a:solidFill>
                  <a:srgbClr val="192A72"/>
                </a:solidFill>
                <a:latin typeface="Varela Round" panose="00000500000000000000" pitchFamily="2" charset="-79"/>
              </a:rPr>
              <a:t>שימוש ביצירות מוגנות בזכויות יוצרים ואיתור בעלי זכויות </a:t>
            </a:r>
          </a:p>
        </p:txBody>
      </p:sp>
    </p:spTree>
    <p:extLst>
      <p:ext uri="{BB962C8B-B14F-4D97-AF65-F5344CB8AC3E}">
        <p14:creationId xmlns:p14="http://schemas.microsoft.com/office/powerpoint/2010/main" val="1165334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5" name="Google Shape;55;p13"/>
          <p:cNvSpPr txBox="1"/>
          <p:nvPr/>
        </p:nvSpPr>
        <p:spPr>
          <a:xfrm>
            <a:off x="2566512" y="4395835"/>
            <a:ext cx="6906300" cy="1924400"/>
          </a:xfrm>
          <a:prstGeom prst="rect">
            <a:avLst/>
          </a:prstGeom>
          <a:noFill/>
          <a:ln>
            <a:noFill/>
          </a:ln>
        </p:spPr>
        <p:txBody>
          <a:bodyPr spcFirstLastPara="1" wrap="square" lIns="121888" tIns="121888" rIns="121888" bIns="121888" anchor="t" anchorCtr="0">
            <a:noAutofit/>
          </a:bodyPr>
          <a:lstStyle/>
          <a:p>
            <a:pPr marL="609539">
              <a:lnSpc>
                <a:spcPct val="150000"/>
              </a:lnSpc>
            </a:pPr>
            <a:endParaRPr dirty="0">
              <a:solidFill>
                <a:prstClr val="black"/>
              </a:solidFill>
            </a:endParaRPr>
          </a:p>
        </p:txBody>
      </p:sp>
      <p:sp>
        <p:nvSpPr>
          <p:cNvPr id="5" name="כותרת 4"/>
          <p:cNvSpPr>
            <a:spLocks noGrp="1"/>
          </p:cNvSpPr>
          <p:nvPr>
            <p:ph type="ctrTitle"/>
          </p:nvPr>
        </p:nvSpPr>
        <p:spPr>
          <a:xfrm>
            <a:off x="1662811" y="2646192"/>
            <a:ext cx="9144000" cy="1260000"/>
          </a:xfrm>
        </p:spPr>
        <p:txBody>
          <a:bodyPr/>
          <a:lstStyle/>
          <a:p>
            <a:r>
              <a:rPr lang="ar-AE" sz="5400" dirty="0">
                <a:effectLst/>
              </a:rPr>
              <a:t>المنهاج التعليمي في موضوع</a:t>
            </a:r>
            <a:br>
              <a:rPr lang="ar-AE" sz="5400" dirty="0">
                <a:effectLst/>
              </a:rPr>
            </a:br>
            <a:r>
              <a:rPr lang="ar-AE" sz="5400" dirty="0">
                <a:effectLst/>
              </a:rPr>
              <a:t>الادارة والاقتصاد 70%</a:t>
            </a:r>
            <a:br>
              <a:rPr lang="ar-AE" sz="5400" dirty="0">
                <a:effectLst/>
              </a:rPr>
            </a:br>
            <a:r>
              <a:rPr lang="ar-AE" sz="5400" dirty="0">
                <a:effectLst/>
              </a:rPr>
              <a:t>رمز الاستمارة: 839381</a:t>
            </a:r>
            <a:br>
              <a:rPr lang="ar-AE" sz="5400" dirty="0">
                <a:effectLst/>
              </a:rPr>
            </a:br>
            <a:endParaRPr lang="he-IL" sz="5400" dirty="0">
              <a:effectLst/>
            </a:endParaRPr>
          </a:p>
        </p:txBody>
      </p:sp>
      <p:sp>
        <p:nvSpPr>
          <p:cNvPr id="7" name="כותרת משנה 6"/>
          <p:cNvSpPr>
            <a:spLocks noGrp="1"/>
          </p:cNvSpPr>
          <p:nvPr>
            <p:ph type="subTitle" idx="1"/>
          </p:nvPr>
        </p:nvSpPr>
        <p:spPr>
          <a:xfrm>
            <a:off x="1344362" y="4510968"/>
            <a:ext cx="9144000" cy="1457698"/>
          </a:xfrm>
        </p:spPr>
        <p:txBody>
          <a:bodyPr/>
          <a:lstStyle/>
          <a:p>
            <a:r>
              <a:rPr lang="ar-AE" dirty="0">
                <a:sym typeface="Varela Round"/>
              </a:rPr>
              <a:t>تقديم واعداد المعلمة:</a:t>
            </a:r>
          </a:p>
          <a:p>
            <a:r>
              <a:rPr lang="ar-AE" dirty="0">
                <a:sym typeface="Varela Round"/>
              </a:rPr>
              <a:t>انعام عزايزه- دراوشه</a:t>
            </a:r>
          </a:p>
        </p:txBody>
      </p:sp>
    </p:spTree>
    <p:extLst>
      <p:ext uri="{BB962C8B-B14F-4D97-AF65-F5344CB8AC3E}">
        <p14:creationId xmlns:p14="http://schemas.microsoft.com/office/powerpoint/2010/main" val="170332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1"/>
          <p:cNvSpPr>
            <a:spLocks noGrp="1"/>
          </p:cNvSpPr>
          <p:nvPr>
            <p:ph type="title"/>
          </p:nvPr>
        </p:nvSpPr>
        <p:spPr>
          <a:xfrm>
            <a:off x="1981200" y="0"/>
            <a:ext cx="8229600" cy="1600200"/>
          </a:xfrm>
        </p:spPr>
        <p:txBody>
          <a:bodyPr/>
          <a:lstStyle/>
          <a:p>
            <a:r>
              <a:rPr lang="ar-SA" dirty="0"/>
              <a:t>5.6 </a:t>
            </a:r>
            <a:r>
              <a:rPr lang="ar-JO" dirty="0"/>
              <a:t> </a:t>
            </a:r>
            <a:r>
              <a:rPr lang="ar-SA" dirty="0"/>
              <a:t> مسؤوليّة بيئيّة في التنظيمات </a:t>
            </a:r>
            <a:endParaRPr lang="he-IL" dirty="0"/>
          </a:p>
        </p:txBody>
      </p:sp>
      <p:sp>
        <p:nvSpPr>
          <p:cNvPr id="4" name="מלבן 3"/>
          <p:cNvSpPr/>
          <p:nvPr/>
        </p:nvSpPr>
        <p:spPr>
          <a:xfrm>
            <a:off x="1415480" y="1591072"/>
            <a:ext cx="8424936" cy="2677656"/>
          </a:xfrm>
          <a:prstGeom prst="rect">
            <a:avLst/>
          </a:prstGeom>
        </p:spPr>
        <p:txBody>
          <a:bodyPr wrap="square">
            <a:spAutoFit/>
          </a:bodyPr>
          <a:lstStyle/>
          <a:p>
            <a:r>
              <a:rPr lang="ar-SA" sz="2800" b="1" dirty="0">
                <a:solidFill>
                  <a:srgbClr val="002060"/>
                </a:solidFill>
                <a:latin typeface="Arial" pitchFamily="34" charset="0"/>
                <a:cs typeface="Arial" pitchFamily="34" charset="0"/>
              </a:rPr>
              <a:t>5.6.1 – خلفيّة </a:t>
            </a:r>
            <a:endParaRPr lang="he-IL" sz="2800" b="1" dirty="0">
              <a:solidFill>
                <a:srgbClr val="002060"/>
              </a:solidFill>
              <a:latin typeface="Arial" pitchFamily="34" charset="0"/>
              <a:cs typeface="Arial" pitchFamily="34" charset="0"/>
            </a:endParaRPr>
          </a:p>
          <a:p>
            <a:endParaRPr lang="he-IL" sz="2800" b="1" dirty="0">
              <a:solidFill>
                <a:srgbClr val="002060"/>
              </a:solidFill>
              <a:latin typeface="Arial" pitchFamily="34" charset="0"/>
              <a:cs typeface="Arial" pitchFamily="34" charset="0"/>
            </a:endParaRPr>
          </a:p>
          <a:p>
            <a:r>
              <a:rPr lang="ar-SA" sz="2800" b="1" dirty="0">
                <a:solidFill>
                  <a:srgbClr val="002060"/>
                </a:solidFill>
                <a:latin typeface="Arial" pitchFamily="34" charset="0"/>
                <a:cs typeface="Arial" pitchFamily="34" charset="0"/>
              </a:rPr>
              <a:t>5.6.2 – أخلاقيّات المحيط البيئيّ والعلاقة بين الإنسان والبيئة  </a:t>
            </a:r>
            <a:endParaRPr lang="he-IL" sz="2800" b="1" dirty="0">
              <a:solidFill>
                <a:srgbClr val="002060"/>
              </a:solidFill>
              <a:latin typeface="Arial" pitchFamily="34" charset="0"/>
              <a:cs typeface="Arial" pitchFamily="34" charset="0"/>
            </a:endParaRPr>
          </a:p>
          <a:p>
            <a:endParaRPr lang="en-US" sz="2800" b="1" dirty="0">
              <a:solidFill>
                <a:srgbClr val="002060"/>
              </a:solidFill>
              <a:latin typeface="Arial" pitchFamily="34" charset="0"/>
              <a:cs typeface="Arial" pitchFamily="34" charset="0"/>
            </a:endParaRPr>
          </a:p>
          <a:p>
            <a:r>
              <a:rPr lang="ar-SA" sz="2800" b="1" dirty="0">
                <a:solidFill>
                  <a:srgbClr val="002060"/>
                </a:solidFill>
                <a:latin typeface="Arial" pitchFamily="34" charset="0"/>
                <a:cs typeface="Arial" pitchFamily="34" charset="0"/>
              </a:rPr>
              <a:t>5.6.3 – مناهج أخلاقيّة رئيسيّة تعمل في العلاقة بين الانسان والبيئة </a:t>
            </a:r>
            <a:endParaRPr lang="he-IL" sz="2800" b="1" dirty="0">
              <a:solidFill>
                <a:srgbClr val="002060"/>
              </a:solidFill>
              <a:latin typeface="Arial" pitchFamily="34" charset="0"/>
              <a:cs typeface="Arial" pitchFamily="34" charset="0"/>
            </a:endParaRPr>
          </a:p>
          <a:p>
            <a:endParaRPr lang="he-IL" sz="2800" b="1" dirty="0">
              <a:solidFill>
                <a:srgbClr val="002060"/>
              </a:solidFill>
              <a:latin typeface="Arial" pitchFamily="34" charset="0"/>
              <a:cs typeface="Arial" pitchFamily="34" charset="0"/>
            </a:endParaRPr>
          </a:p>
        </p:txBody>
      </p:sp>
    </p:spTree>
    <p:extLst>
      <p:ext uri="{BB962C8B-B14F-4D97-AF65-F5344CB8AC3E}">
        <p14:creationId xmlns:p14="http://schemas.microsoft.com/office/powerpoint/2010/main" val="717868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1"/>
          <p:cNvSpPr>
            <a:spLocks noGrp="1"/>
          </p:cNvSpPr>
          <p:nvPr>
            <p:ph type="title"/>
          </p:nvPr>
        </p:nvSpPr>
        <p:spPr>
          <a:xfrm>
            <a:off x="2423592" y="188642"/>
            <a:ext cx="7772400" cy="1368151"/>
          </a:xfrm>
          <a:prstGeom prst="rect">
            <a:avLst/>
          </a:prstGeom>
          <a:noFill/>
        </p:spPr>
        <p:txBody>
          <a:bodyPr/>
          <a:lstStyle/>
          <a:p>
            <a:pPr>
              <a:spcBef>
                <a:spcPts val="0"/>
              </a:spcBef>
              <a:defRPr/>
            </a:pPr>
            <a:r>
              <a:rPr lang="ar-SA" sz="3600" kern="0" dirty="0"/>
              <a:t>خلفيّة </a:t>
            </a:r>
            <a:br>
              <a:rPr lang="he-IL" sz="3600" kern="0" dirty="0"/>
            </a:br>
            <a:endParaRPr lang="he-IL" sz="3600" b="0" kern="0" dirty="0"/>
          </a:p>
        </p:txBody>
      </p:sp>
      <p:sp>
        <p:nvSpPr>
          <p:cNvPr id="4" name="מציין מיקום טקסט 2"/>
          <p:cNvSpPr txBox="1">
            <a:spLocks/>
          </p:cNvSpPr>
          <p:nvPr/>
        </p:nvSpPr>
        <p:spPr>
          <a:xfrm>
            <a:off x="2207568" y="1268760"/>
            <a:ext cx="7988424" cy="1131887"/>
          </a:xfrm>
          <a:prstGeom prst="rect">
            <a:avLst/>
          </a:prstGeom>
        </p:spPr>
        <p:txBody>
          <a:bodyPr vert="horz" lIns="91440" tIns="45720" rIns="91440" bIns="45720" rtlCol="0" anchor="t">
            <a:noAutofit/>
          </a:bodyPr>
          <a:lstStyle>
            <a:lvl1pPr marL="0" indent="0" algn="ctr" defTabSz="914400" rtl="1" eaLnBrk="1" latinLnBrk="0" hangingPunct="1">
              <a:spcBef>
                <a:spcPct val="20000"/>
              </a:spcBef>
              <a:buFont typeface="Arial" pitchFamily="34" charset="0"/>
              <a:buNone/>
              <a:defRPr sz="2000" kern="1200">
                <a:solidFill>
                  <a:schemeClr val="tx1">
                    <a:tint val="75000"/>
                  </a:schemeClr>
                </a:solidFill>
                <a:latin typeface="+mj-lt"/>
                <a:ea typeface="+mn-ea"/>
                <a:cs typeface="+mn-cs"/>
              </a:defRPr>
            </a:lvl1pPr>
            <a:lvl2pPr marL="457200" indent="0" algn="r" defTabSz="914400" rtl="1" eaLnBrk="1" latinLnBrk="0" hangingPunct="1">
              <a:spcBef>
                <a:spcPct val="20000"/>
              </a:spcBef>
              <a:buFont typeface="Courier New" pitchFamily="49" charset="0"/>
              <a:buNone/>
              <a:defRPr sz="1800" kern="1200">
                <a:solidFill>
                  <a:schemeClr val="tx1">
                    <a:tint val="75000"/>
                  </a:schemeClr>
                </a:solidFill>
                <a:latin typeface="+mj-lt"/>
                <a:ea typeface="+mn-ea"/>
                <a:cs typeface="+mn-cs"/>
              </a:defRPr>
            </a:lvl2pPr>
            <a:lvl3pPr marL="914400" indent="0" algn="r" defTabSz="914400" rtl="1" eaLnBrk="1" latinLnBrk="0" hangingPunct="1">
              <a:spcBef>
                <a:spcPct val="20000"/>
              </a:spcBef>
              <a:buFont typeface="Arial" pitchFamily="34" charset="0"/>
              <a:buNone/>
              <a:defRPr sz="1600" kern="1200">
                <a:solidFill>
                  <a:schemeClr val="tx1">
                    <a:tint val="75000"/>
                  </a:schemeClr>
                </a:solidFill>
                <a:latin typeface="+mj-lt"/>
                <a:ea typeface="+mn-ea"/>
                <a:cs typeface="+mn-cs"/>
              </a:defRPr>
            </a:lvl3pPr>
            <a:lvl4pPr marL="1371600" indent="0" algn="r" defTabSz="914400" rtl="1" eaLnBrk="1" latinLnBrk="0" hangingPunct="1">
              <a:spcBef>
                <a:spcPct val="20000"/>
              </a:spcBef>
              <a:buFont typeface="Courier New" pitchFamily="49" charset="0"/>
              <a:buNone/>
              <a:defRPr sz="1400" kern="1200">
                <a:solidFill>
                  <a:schemeClr val="tx1">
                    <a:tint val="75000"/>
                  </a:schemeClr>
                </a:solidFill>
                <a:latin typeface="+mj-lt"/>
                <a:ea typeface="+mn-ea"/>
                <a:cs typeface="+mn-cs"/>
              </a:defRPr>
            </a:lvl4pPr>
            <a:lvl5pPr marL="1828800" indent="0" algn="r" defTabSz="914400" rtl="1" eaLnBrk="1" latinLnBrk="0" hangingPunct="1">
              <a:spcBef>
                <a:spcPct val="20000"/>
              </a:spcBef>
              <a:buFont typeface="Arial" pitchFamily="34" charset="0"/>
              <a:buNone/>
              <a:defRPr sz="1400" kern="1200">
                <a:solidFill>
                  <a:schemeClr val="tx1">
                    <a:tint val="75000"/>
                  </a:schemeClr>
                </a:solidFill>
                <a:latin typeface="+mj-lt"/>
                <a:ea typeface="+mn-ea"/>
                <a:cs typeface="+mn-cs"/>
              </a:defRPr>
            </a:lvl5pPr>
            <a:lvl6pPr marL="2286000" indent="0" algn="r" defTabSz="914400" rtl="1" eaLnBrk="1" latinLnBrk="0" hangingPunct="1">
              <a:spcBef>
                <a:spcPct val="20000"/>
              </a:spcBef>
              <a:buFont typeface="Courier New" pitchFamily="49" charset="0"/>
              <a:buNone/>
              <a:defRPr sz="1400" kern="1200">
                <a:solidFill>
                  <a:schemeClr val="tx1">
                    <a:tint val="75000"/>
                  </a:schemeClr>
                </a:solidFill>
                <a:latin typeface="+mj-lt"/>
                <a:ea typeface="+mn-ea"/>
                <a:cs typeface="+mn-cs"/>
              </a:defRPr>
            </a:lvl6pPr>
            <a:lvl7pPr marL="2743200" indent="0" algn="r" defTabSz="914400" rtl="1" eaLnBrk="1" latinLnBrk="0" hangingPunct="1">
              <a:spcBef>
                <a:spcPct val="20000"/>
              </a:spcBef>
              <a:buFont typeface="Arial" pitchFamily="34" charset="0"/>
              <a:buNone/>
              <a:defRPr sz="1400" kern="1200">
                <a:solidFill>
                  <a:schemeClr val="tx1">
                    <a:tint val="75000"/>
                  </a:schemeClr>
                </a:solidFill>
                <a:latin typeface="+mj-lt"/>
                <a:ea typeface="+mn-ea"/>
                <a:cs typeface="+mn-cs"/>
              </a:defRPr>
            </a:lvl7pPr>
            <a:lvl8pPr marL="3200400" indent="0" algn="r" defTabSz="914400" rtl="1" eaLnBrk="1" latinLnBrk="0" hangingPunct="1">
              <a:spcBef>
                <a:spcPct val="20000"/>
              </a:spcBef>
              <a:buFont typeface="Courier New" pitchFamily="49" charset="0"/>
              <a:buNone/>
              <a:defRPr sz="1400" kern="1200">
                <a:solidFill>
                  <a:schemeClr val="tx1">
                    <a:tint val="75000"/>
                  </a:schemeClr>
                </a:solidFill>
                <a:latin typeface="+mj-lt"/>
                <a:ea typeface="+mn-ea"/>
                <a:cs typeface="+mn-cs"/>
              </a:defRPr>
            </a:lvl8pPr>
            <a:lvl9pPr marL="3657600" indent="0" algn="r" defTabSz="914400" rtl="1" eaLnBrk="1" latinLnBrk="0" hangingPunct="1">
              <a:spcBef>
                <a:spcPct val="20000"/>
              </a:spcBef>
              <a:buFont typeface="Arial" pitchFamily="34" charset="0"/>
              <a:buNone/>
              <a:defRPr sz="1400" kern="1200">
                <a:solidFill>
                  <a:schemeClr val="tx1">
                    <a:tint val="75000"/>
                  </a:schemeClr>
                </a:solidFill>
                <a:latin typeface="+mj-lt"/>
                <a:ea typeface="+mn-ea"/>
                <a:cs typeface="+mn-cs"/>
              </a:defRPr>
            </a:lvl9pPr>
          </a:lstStyle>
          <a:p>
            <a:pPr algn="r"/>
            <a:r>
              <a:rPr lang="ar-SA" sz="2800" dirty="0">
                <a:solidFill>
                  <a:srgbClr val="002060"/>
                </a:solidFill>
                <a:latin typeface="Arial" pitchFamily="34" charset="0"/>
                <a:cs typeface="Arial" pitchFamily="34" charset="0"/>
              </a:rPr>
              <a:t>تقريباً في كلّ عقد منذ سنوات الخمسين للقرن ال 20 يتمّ الكشف عن مشكلة بيئيّة جديدة ناتجة عن التزايد السكّاني وعن التطوّرات التكنولوجيّة والاقتصاديّة</a:t>
            </a:r>
            <a:r>
              <a:rPr lang="he-IL" sz="2800" dirty="0">
                <a:solidFill>
                  <a:srgbClr val="002060"/>
                </a:solidFill>
                <a:latin typeface="Arial" pitchFamily="34" charset="0"/>
                <a:cs typeface="Arial" pitchFamily="34" charset="0"/>
              </a:rPr>
              <a:t>.</a:t>
            </a:r>
          </a:p>
          <a:p>
            <a:pPr algn="r"/>
            <a:endParaRPr lang="ar-JO" sz="2800" dirty="0">
              <a:solidFill>
                <a:srgbClr val="002060"/>
              </a:solidFill>
              <a:latin typeface="Arial" pitchFamily="34" charset="0"/>
              <a:cs typeface="Arial" pitchFamily="34" charset="0"/>
            </a:endParaRPr>
          </a:p>
          <a:p>
            <a:pPr algn="r"/>
            <a:r>
              <a:rPr lang="ar-JO" sz="2800" b="1" dirty="0">
                <a:solidFill>
                  <a:srgbClr val="002060"/>
                </a:solidFill>
                <a:latin typeface="Arial" pitchFamily="34" charset="0"/>
                <a:cs typeface="Arial" pitchFamily="34" charset="0"/>
              </a:rPr>
              <a:t>مثل</a:t>
            </a:r>
            <a:r>
              <a:rPr lang="he-IL" sz="2800" b="1" dirty="0">
                <a:solidFill>
                  <a:srgbClr val="002060"/>
                </a:solidFill>
                <a:latin typeface="Arial" pitchFamily="34" charset="0"/>
                <a:cs typeface="Arial" pitchFamily="34" charset="0"/>
              </a:rPr>
              <a:t>: </a:t>
            </a:r>
            <a:r>
              <a:rPr lang="ar-JO" sz="2800" dirty="0">
                <a:solidFill>
                  <a:srgbClr val="002060"/>
                </a:solidFill>
                <a:latin typeface="Arial" pitchFamily="34" charset="0"/>
                <a:cs typeface="Arial" pitchFamily="34" charset="0"/>
              </a:rPr>
              <a:t>دخول المواد الكيماوية والاسمدة للتربة والنباتات وثقب الاوزون والاحتباس الحراري وذوبان الجبال الجليدية</a:t>
            </a:r>
            <a:r>
              <a:rPr lang="he-IL" sz="2800" dirty="0">
                <a:solidFill>
                  <a:srgbClr val="002060"/>
                </a:solidFill>
                <a:latin typeface="Arial" pitchFamily="34" charset="0"/>
                <a:cs typeface="Arial" pitchFamily="34" charset="0"/>
              </a:rPr>
              <a:t> .</a:t>
            </a:r>
            <a:endParaRPr lang="en-US" sz="2800" dirty="0">
              <a:solidFill>
                <a:srgbClr val="002060"/>
              </a:solidFill>
              <a:latin typeface="Arial" pitchFamily="34" charset="0"/>
              <a:cs typeface="Arial" pitchFamily="34" charset="0"/>
            </a:endParaRPr>
          </a:p>
        </p:txBody>
      </p:sp>
      <p:pic>
        <p:nvPicPr>
          <p:cNvPr id="6" name="תמונה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1384" y="4077072"/>
            <a:ext cx="2628900" cy="1743075"/>
          </a:xfrm>
          <a:prstGeom prst="rect">
            <a:avLst/>
          </a:prstGeom>
          <a:ln>
            <a:noFill/>
          </a:ln>
          <a:effectLst>
            <a:softEdge rad="112500"/>
          </a:effectLst>
        </p:spPr>
      </p:pic>
    </p:spTree>
    <p:extLst>
      <p:ext uri="{BB962C8B-B14F-4D97-AF65-F5344CB8AC3E}">
        <p14:creationId xmlns:p14="http://schemas.microsoft.com/office/powerpoint/2010/main" val="2265786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3D40775-73F7-48C6-9E13-11CF66D594D9}"/>
              </a:ext>
            </a:extLst>
          </p:cNvPr>
          <p:cNvSpPr/>
          <p:nvPr/>
        </p:nvSpPr>
        <p:spPr>
          <a:xfrm>
            <a:off x="0" y="5517232"/>
            <a:ext cx="9408368" cy="13407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p:cNvSpPr>
            <a:spLocks noGrp="1"/>
          </p:cNvSpPr>
          <p:nvPr>
            <p:ph type="title"/>
          </p:nvPr>
        </p:nvSpPr>
        <p:spPr>
          <a:xfrm>
            <a:off x="1415481" y="260728"/>
            <a:ext cx="9143999" cy="720000"/>
          </a:xfrm>
        </p:spPr>
        <p:txBody>
          <a:bodyPr/>
          <a:lstStyle/>
          <a:p>
            <a:pPr>
              <a:spcBef>
                <a:spcPts val="0"/>
              </a:spcBef>
              <a:defRPr/>
            </a:pPr>
            <a:r>
              <a:rPr lang="ar-JO" sz="3600" kern="0" dirty="0">
                <a:latin typeface="Roboto"/>
              </a:rPr>
              <a:t>تأثير الإنسان على البيئة</a:t>
            </a:r>
            <a:br>
              <a:rPr lang="he-IL" sz="3600" kern="0" dirty="0"/>
            </a:br>
            <a:endParaRPr lang="he-IL" sz="3600" dirty="0"/>
          </a:p>
        </p:txBody>
      </p:sp>
      <p:sp>
        <p:nvSpPr>
          <p:cNvPr id="4" name="TextBox 3"/>
          <p:cNvSpPr txBox="1"/>
          <p:nvPr/>
        </p:nvSpPr>
        <p:spPr>
          <a:xfrm>
            <a:off x="-1536848" y="35226"/>
            <a:ext cx="5184576" cy="461665"/>
          </a:xfrm>
          <a:prstGeom prst="rect">
            <a:avLst/>
          </a:prstGeom>
          <a:noFill/>
        </p:spPr>
        <p:txBody>
          <a:bodyPr wrap="square" rtlCol="1">
            <a:spAutoFit/>
          </a:bodyPr>
          <a:lstStyle/>
          <a:p>
            <a:r>
              <a:rPr lang="en-US" sz="1200" dirty="0">
                <a:hlinkClick r:id="rId3"/>
              </a:rPr>
              <a:t>https://www.youtube.com/watch?v=7OSFEbN0vUc</a:t>
            </a:r>
            <a:endParaRPr lang="en-US" sz="1200" dirty="0"/>
          </a:p>
          <a:p>
            <a:r>
              <a:rPr lang="en-US" sz="1200" dirty="0"/>
              <a:t>(3:36)</a:t>
            </a:r>
            <a:endParaRPr lang="he-IL" sz="1200" dirty="0"/>
          </a:p>
        </p:txBody>
      </p:sp>
      <p:sp>
        <p:nvSpPr>
          <p:cNvPr id="5" name="מלבן 4"/>
          <p:cNvSpPr/>
          <p:nvPr/>
        </p:nvSpPr>
        <p:spPr>
          <a:xfrm>
            <a:off x="1956048" y="548680"/>
            <a:ext cx="8604448" cy="461665"/>
          </a:xfrm>
          <a:prstGeom prst="rect">
            <a:avLst/>
          </a:prstGeom>
        </p:spPr>
        <p:txBody>
          <a:bodyPr wrap="square">
            <a:spAutoFit/>
          </a:bodyPr>
          <a:lstStyle/>
          <a:p>
            <a:pPr lvl="0" algn="ctr"/>
            <a:r>
              <a:rPr lang="ar-JO" sz="2400" b="1" dirty="0">
                <a:solidFill>
                  <a:srgbClr val="002060"/>
                </a:solidFill>
                <a:latin typeface="Arial" pitchFamily="34" charset="0"/>
                <a:cs typeface="Arial" pitchFamily="34" charset="0"/>
              </a:rPr>
              <a:t>كل هذه المشاكل اوجدت الحاجة الى الاهتمام او المحافظة على البيئة</a:t>
            </a:r>
            <a:r>
              <a:rPr lang="he-IL" sz="2400" b="1" dirty="0">
                <a:solidFill>
                  <a:srgbClr val="002060"/>
                </a:solidFill>
                <a:latin typeface="Arial" pitchFamily="34" charset="0"/>
                <a:cs typeface="Arial" pitchFamily="34" charset="0"/>
              </a:rPr>
              <a:t> .</a:t>
            </a:r>
            <a:endParaRPr lang="en-US" sz="2400" b="1" dirty="0">
              <a:solidFill>
                <a:srgbClr val="002060"/>
              </a:solidFill>
              <a:latin typeface="Arial" pitchFamily="34" charset="0"/>
              <a:cs typeface="Arial" pitchFamily="34" charset="0"/>
            </a:endParaRPr>
          </a:p>
        </p:txBody>
      </p:sp>
      <p:pic>
        <p:nvPicPr>
          <p:cNvPr id="3" name="Online Media 2" title="￘ﾱ￘ﾳ￙ﾈ￙ﾅ ￙ﾅ￘ﾪ￘ﾭ￘ﾱ￙ﾃ￘ﾩ ￘ﾪ￘ﾵ￙ﾁ ￘ﾪ￘ﾣ￘ﾫ￙ﾊ￘ﾱ ￘ﾧ￙ﾄ￘ﾥ￙ﾆ￘ﾳ￘ﾧ￙ﾆ ￘ﾹ￙ﾄ￙ﾉ ￘ﾧ￙ﾄ￘ﾨ￙ﾊ￘ﾦ￘ﾩ">
            <a:hlinkClick r:id="" action="ppaction://media"/>
            <a:extLst>
              <a:ext uri="{FF2B5EF4-FFF2-40B4-BE49-F238E27FC236}">
                <a16:creationId xmlns:a16="http://schemas.microsoft.com/office/drawing/2014/main" id="{BD684895-5176-4CA7-8E2C-8098A0BFAD4C}"/>
              </a:ext>
            </a:extLst>
          </p:cNvPr>
          <p:cNvPicPr>
            <a:picLocks noRot="1" noChangeAspect="1"/>
          </p:cNvPicPr>
          <p:nvPr>
            <a:videoFile r:link="rId1"/>
          </p:nvPr>
        </p:nvPicPr>
        <p:blipFill>
          <a:blip r:embed="rId4"/>
          <a:stretch>
            <a:fillRect/>
          </a:stretch>
        </p:blipFill>
        <p:spPr>
          <a:xfrm>
            <a:off x="911424" y="980728"/>
            <a:ext cx="10207826" cy="5741902"/>
          </a:xfrm>
          <a:prstGeom prst="rect">
            <a:avLst/>
          </a:prstGeom>
        </p:spPr>
      </p:pic>
    </p:spTree>
    <p:extLst>
      <p:ext uri="{BB962C8B-B14F-4D97-AF65-F5344CB8AC3E}">
        <p14:creationId xmlns:p14="http://schemas.microsoft.com/office/powerpoint/2010/main" val="514658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1"/>
          <p:cNvSpPr>
            <a:spLocks noGrp="1"/>
          </p:cNvSpPr>
          <p:nvPr>
            <p:ph type="title"/>
          </p:nvPr>
        </p:nvSpPr>
        <p:spPr>
          <a:xfrm>
            <a:off x="1981200" y="0"/>
            <a:ext cx="8229600" cy="1600200"/>
          </a:xfrm>
          <a:prstGeom prst="rect">
            <a:avLst/>
          </a:prstGeom>
          <a:noFill/>
        </p:spPr>
        <p:txBody>
          <a:bodyPr/>
          <a:lstStyle/>
          <a:p>
            <a:pPr>
              <a:spcBef>
                <a:spcPts val="0"/>
              </a:spcBef>
              <a:defRPr/>
            </a:pPr>
            <a:r>
              <a:rPr lang="ar-SA" sz="3600" kern="0" dirty="0"/>
              <a:t>أخلاقيّات المحيط البيئيّ والعلاقة بين الإنسان والبيئة  </a:t>
            </a:r>
            <a:br>
              <a:rPr lang="he-IL" sz="3600" kern="0" dirty="0"/>
            </a:br>
            <a:endParaRPr lang="he-IL" sz="1800" b="0" kern="0" dirty="0"/>
          </a:p>
        </p:txBody>
      </p:sp>
      <p:sp>
        <p:nvSpPr>
          <p:cNvPr id="4" name="מציין מיקום תוכן 2"/>
          <p:cNvSpPr txBox="1">
            <a:spLocks/>
          </p:cNvSpPr>
          <p:nvPr/>
        </p:nvSpPr>
        <p:spPr>
          <a:xfrm>
            <a:off x="4589647" y="2806882"/>
            <a:ext cx="4038600" cy="3057209"/>
          </a:xfrm>
          <a:prstGeom prst="rect">
            <a:avLst/>
          </a:prstGeom>
        </p:spPr>
        <p:txBody>
          <a:bodyPr vert="horz" lIns="91440" tIns="45720" rIns="91440" bIns="45720" rtlCol="0">
            <a:normAutofit/>
          </a:bodyPr>
          <a:lstStyle>
            <a:lvl1pPr marL="342900" indent="-342900" algn="r" defTabSz="914400" rtl="1"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ctr">
              <a:buNone/>
            </a:pPr>
            <a:r>
              <a:rPr lang="ar-JO" b="1" dirty="0">
                <a:solidFill>
                  <a:srgbClr val="002060"/>
                </a:solidFill>
                <a:latin typeface="Arial" pitchFamily="34" charset="0"/>
                <a:cs typeface="Arial" pitchFamily="34" charset="0"/>
              </a:rPr>
              <a:t>«عدالة بيئيّة</a:t>
            </a:r>
            <a:r>
              <a:rPr lang="en-US" b="1" dirty="0">
                <a:solidFill>
                  <a:srgbClr val="002060"/>
                </a:solidFill>
                <a:latin typeface="Arial" pitchFamily="34" charset="0"/>
                <a:cs typeface="Arial" pitchFamily="34" charset="0"/>
              </a:rPr>
              <a:t> – </a:t>
            </a:r>
            <a:r>
              <a:rPr lang="ar-JO" b="1" dirty="0">
                <a:solidFill>
                  <a:srgbClr val="002060"/>
                </a:solidFill>
                <a:latin typeface="Arial" pitchFamily="34" charset="0"/>
                <a:cs typeface="Arial" pitchFamily="34" charset="0"/>
              </a:rPr>
              <a:t>إيكولوجية</a:t>
            </a:r>
            <a:r>
              <a:rPr lang="en-US" b="1" dirty="0">
                <a:solidFill>
                  <a:srgbClr val="002060"/>
                </a:solidFill>
                <a:latin typeface="Arial" pitchFamily="34" charset="0"/>
                <a:cs typeface="Arial" pitchFamily="34" charset="0"/>
              </a:rPr>
              <a:t>"</a:t>
            </a:r>
            <a:r>
              <a:rPr lang="he-IL" b="1" dirty="0">
                <a:solidFill>
                  <a:srgbClr val="002060"/>
                </a:solidFill>
                <a:latin typeface="Arial" pitchFamily="34" charset="0"/>
                <a:cs typeface="Arial" pitchFamily="34" charset="0"/>
              </a:rPr>
              <a:t>: </a:t>
            </a:r>
            <a:endParaRPr lang="ar-JO" b="1" dirty="0">
              <a:solidFill>
                <a:srgbClr val="002060"/>
              </a:solidFill>
              <a:latin typeface="Arial" pitchFamily="34" charset="0"/>
              <a:cs typeface="Arial" pitchFamily="34" charset="0"/>
            </a:endParaRPr>
          </a:p>
          <a:p>
            <a:endParaRPr lang="ar-JO" b="1" dirty="0">
              <a:solidFill>
                <a:srgbClr val="002060"/>
              </a:solidFill>
              <a:latin typeface="Arial" pitchFamily="34" charset="0"/>
              <a:cs typeface="Arial" pitchFamily="34" charset="0"/>
            </a:endParaRPr>
          </a:p>
          <a:p>
            <a:pPr marL="0" indent="0">
              <a:buNone/>
            </a:pPr>
            <a:r>
              <a:rPr lang="ar-JO" dirty="0">
                <a:solidFill>
                  <a:srgbClr val="002060"/>
                </a:solidFill>
                <a:latin typeface="Arial" pitchFamily="34" charset="0"/>
                <a:cs typeface="Arial" pitchFamily="34" charset="0"/>
              </a:rPr>
              <a:t> كيف نستعمل المصادر الطبيعية بحكمة بحيث نحاول ان نجد توازن بين رفاهية الانسان وتقليل الحاق الضرر في الطبيعة والانسان .</a:t>
            </a:r>
            <a:endParaRPr lang="en-US" dirty="0">
              <a:solidFill>
                <a:srgbClr val="002060"/>
              </a:solidFill>
              <a:latin typeface="Arial" pitchFamily="34" charset="0"/>
              <a:cs typeface="Arial" pitchFamily="34" charset="0"/>
            </a:endParaRPr>
          </a:p>
          <a:p>
            <a:endParaRPr lang="he-IL" b="1" dirty="0">
              <a:solidFill>
                <a:srgbClr val="002060"/>
              </a:solidFill>
              <a:latin typeface="Arial" pitchFamily="34" charset="0"/>
              <a:cs typeface="Arial" pitchFamily="34" charset="0"/>
            </a:endParaRPr>
          </a:p>
        </p:txBody>
      </p:sp>
      <p:sp>
        <p:nvSpPr>
          <p:cNvPr id="5" name="מציין מיקום תוכן 3"/>
          <p:cNvSpPr txBox="1">
            <a:spLocks/>
          </p:cNvSpPr>
          <p:nvPr/>
        </p:nvSpPr>
        <p:spPr>
          <a:xfrm>
            <a:off x="307207" y="2806881"/>
            <a:ext cx="4041648" cy="3057520"/>
          </a:xfrm>
          <a:prstGeom prst="rect">
            <a:avLst/>
          </a:prstGeom>
        </p:spPr>
        <p:txBody>
          <a:bodyPr vert="horz" lIns="91440" tIns="45720" rIns="91440" bIns="45720" rtlCol="0">
            <a:normAutofit/>
          </a:bodyPr>
          <a:lstStyle>
            <a:lvl1pPr marL="342900" indent="-342900" algn="r" defTabSz="914400" rtl="1"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lgn="ctr">
              <a:buNone/>
            </a:pPr>
            <a:r>
              <a:rPr lang="he-IL" b="1" dirty="0">
                <a:solidFill>
                  <a:srgbClr val="002060"/>
                </a:solidFill>
                <a:latin typeface="Arial" pitchFamily="34" charset="0"/>
                <a:cs typeface="Arial" pitchFamily="34" charset="0"/>
              </a:rPr>
              <a:t> "</a:t>
            </a:r>
            <a:r>
              <a:rPr lang="ar-JO" b="1" dirty="0">
                <a:solidFill>
                  <a:srgbClr val="002060"/>
                </a:solidFill>
                <a:latin typeface="Arial" pitchFamily="34" charset="0"/>
                <a:cs typeface="Arial" pitchFamily="34" charset="0"/>
              </a:rPr>
              <a:t>عدالة المحيط البيئيّ</a:t>
            </a:r>
            <a:r>
              <a:rPr lang="en-US" b="1" dirty="0">
                <a:solidFill>
                  <a:srgbClr val="002060"/>
                </a:solidFill>
                <a:latin typeface="Arial" pitchFamily="34" charset="0"/>
                <a:cs typeface="Arial" pitchFamily="34" charset="0"/>
              </a:rPr>
              <a:t>"</a:t>
            </a:r>
            <a:r>
              <a:rPr lang="he-IL" b="1" dirty="0">
                <a:solidFill>
                  <a:srgbClr val="002060"/>
                </a:solidFill>
                <a:latin typeface="Arial" pitchFamily="34" charset="0"/>
                <a:cs typeface="Arial" pitchFamily="34" charset="0"/>
              </a:rPr>
              <a:t>:</a:t>
            </a:r>
          </a:p>
          <a:p>
            <a:pPr marL="0" indent="0">
              <a:buNone/>
            </a:pPr>
            <a:r>
              <a:rPr lang="he-IL" b="1" dirty="0">
                <a:solidFill>
                  <a:srgbClr val="002060"/>
                </a:solidFill>
                <a:latin typeface="Arial" pitchFamily="34" charset="0"/>
                <a:cs typeface="Arial" pitchFamily="34" charset="0"/>
              </a:rPr>
              <a:t> </a:t>
            </a:r>
            <a:endParaRPr lang="ar-JO" b="1" dirty="0">
              <a:solidFill>
                <a:srgbClr val="002060"/>
              </a:solidFill>
              <a:latin typeface="Arial" pitchFamily="34" charset="0"/>
              <a:cs typeface="Arial" pitchFamily="34" charset="0"/>
            </a:endParaRPr>
          </a:p>
          <a:p>
            <a:pPr marL="0" indent="0">
              <a:buNone/>
            </a:pPr>
            <a:r>
              <a:rPr lang="ar-JO" dirty="0">
                <a:solidFill>
                  <a:srgbClr val="002060"/>
                </a:solidFill>
                <a:latin typeface="Arial" pitchFamily="34" charset="0"/>
                <a:cs typeface="Arial" pitchFamily="34" charset="0"/>
              </a:rPr>
              <a:t>تهتم بتوزيع المخاطر الكامنة في استعمال البيئة بين المجموعات الاجتماعيّة السكّانيّة المختلفة</a:t>
            </a:r>
            <a:r>
              <a:rPr lang="he-IL" dirty="0">
                <a:solidFill>
                  <a:srgbClr val="002060"/>
                </a:solidFill>
                <a:latin typeface="Arial" pitchFamily="34" charset="0"/>
                <a:cs typeface="Arial" pitchFamily="34" charset="0"/>
              </a:rPr>
              <a:t>, </a:t>
            </a:r>
            <a:r>
              <a:rPr lang="ar-JO" dirty="0">
                <a:solidFill>
                  <a:srgbClr val="002060"/>
                </a:solidFill>
                <a:latin typeface="Arial" pitchFamily="34" charset="0"/>
                <a:cs typeface="Arial" pitchFamily="34" charset="0"/>
              </a:rPr>
              <a:t>فهي تركّز على قضيّة العدالة الاجتماعيّة</a:t>
            </a:r>
            <a:r>
              <a:rPr lang="en-US" b="1" dirty="0">
                <a:solidFill>
                  <a:srgbClr val="002060"/>
                </a:solidFill>
                <a:latin typeface="Arial" pitchFamily="34" charset="0"/>
                <a:cs typeface="Arial" pitchFamily="34" charset="0"/>
              </a:rPr>
              <a:t>.</a:t>
            </a:r>
          </a:p>
          <a:p>
            <a:endParaRPr lang="he-IL" b="1" dirty="0">
              <a:solidFill>
                <a:srgbClr val="002060"/>
              </a:solidFill>
              <a:latin typeface="Arial" pitchFamily="34" charset="0"/>
              <a:cs typeface="Arial" pitchFamily="34" charset="0"/>
            </a:endParaRPr>
          </a:p>
          <a:p>
            <a:endParaRPr lang="he-IL" b="1" dirty="0">
              <a:solidFill>
                <a:srgbClr val="002060"/>
              </a:solidFill>
              <a:latin typeface="Arial" pitchFamily="34" charset="0"/>
              <a:cs typeface="Arial" pitchFamily="34" charset="0"/>
            </a:endParaRPr>
          </a:p>
        </p:txBody>
      </p:sp>
      <p:sp>
        <p:nvSpPr>
          <p:cNvPr id="6" name="מלבן 5"/>
          <p:cNvSpPr/>
          <p:nvPr/>
        </p:nvSpPr>
        <p:spPr>
          <a:xfrm>
            <a:off x="1651518" y="1052737"/>
            <a:ext cx="8712968" cy="830997"/>
          </a:xfrm>
          <a:prstGeom prst="rect">
            <a:avLst/>
          </a:prstGeom>
        </p:spPr>
        <p:txBody>
          <a:bodyPr wrap="square">
            <a:spAutoFit/>
          </a:bodyPr>
          <a:lstStyle/>
          <a:p>
            <a:r>
              <a:rPr lang="ar-JO" sz="2400" b="1" dirty="0">
                <a:solidFill>
                  <a:srgbClr val="002060"/>
                </a:solidFill>
                <a:latin typeface="Arial" pitchFamily="34" charset="0"/>
                <a:cs typeface="Arial" pitchFamily="34" charset="0"/>
              </a:rPr>
              <a:t>أخلاقيّات المحيط البيئي </a:t>
            </a:r>
            <a:r>
              <a:rPr lang="he-IL" sz="2400" b="1" dirty="0">
                <a:solidFill>
                  <a:srgbClr val="002060"/>
                </a:solidFill>
                <a:latin typeface="Arial" pitchFamily="34" charset="0"/>
                <a:cs typeface="Arial" pitchFamily="34" charset="0"/>
              </a:rPr>
              <a:t>– </a:t>
            </a:r>
            <a:r>
              <a:rPr lang="ar-JO" sz="2400" b="1" dirty="0">
                <a:solidFill>
                  <a:srgbClr val="002060"/>
                </a:solidFill>
                <a:latin typeface="Arial" pitchFamily="34" charset="0"/>
                <a:cs typeface="Arial" pitchFamily="34" charset="0"/>
              </a:rPr>
              <a:t>هي القِيَم السائدة في العلاقة بين الانسان والبيئة</a:t>
            </a:r>
            <a:r>
              <a:rPr lang="en-US" sz="2400" b="1" dirty="0">
                <a:solidFill>
                  <a:srgbClr val="002060"/>
                </a:solidFill>
                <a:latin typeface="Arial" pitchFamily="34" charset="0"/>
                <a:cs typeface="Arial" pitchFamily="34" charset="0"/>
              </a:rPr>
              <a:t>, </a:t>
            </a:r>
            <a:r>
              <a:rPr lang="ar-JO" sz="2400" b="1" dirty="0">
                <a:solidFill>
                  <a:srgbClr val="002060"/>
                </a:solidFill>
                <a:latin typeface="Arial" pitchFamily="34" charset="0"/>
                <a:cs typeface="Arial" pitchFamily="34" charset="0"/>
              </a:rPr>
              <a:t>وتبحث في طرق مواجهة المشاكل البيئية وكيفية المحافظة على البيئة</a:t>
            </a:r>
            <a:r>
              <a:rPr lang="he-IL" sz="2400" b="1" dirty="0">
                <a:solidFill>
                  <a:srgbClr val="002060"/>
                </a:solidFill>
                <a:latin typeface="Arial" pitchFamily="34" charset="0"/>
                <a:cs typeface="Arial" pitchFamily="34" charset="0"/>
              </a:rPr>
              <a:t> .</a:t>
            </a:r>
            <a:endParaRPr lang="en-US" sz="2400" b="1" dirty="0">
              <a:solidFill>
                <a:srgbClr val="002060"/>
              </a:solidFill>
              <a:latin typeface="Arial" pitchFamily="34" charset="0"/>
              <a:cs typeface="Arial" pitchFamily="34" charset="0"/>
            </a:endParaRPr>
          </a:p>
        </p:txBody>
      </p:sp>
      <p:sp>
        <p:nvSpPr>
          <p:cNvPr id="7" name="מלבן 6"/>
          <p:cNvSpPr/>
          <p:nvPr/>
        </p:nvSpPr>
        <p:spPr>
          <a:xfrm>
            <a:off x="4589647" y="2060849"/>
            <a:ext cx="5642891" cy="461665"/>
          </a:xfrm>
          <a:prstGeom prst="rect">
            <a:avLst/>
          </a:prstGeom>
        </p:spPr>
        <p:txBody>
          <a:bodyPr wrap="none">
            <a:spAutoFit/>
          </a:bodyPr>
          <a:lstStyle/>
          <a:p>
            <a:r>
              <a:rPr lang="ar-JO" sz="2400" b="1" u="sng" dirty="0">
                <a:solidFill>
                  <a:srgbClr val="002060"/>
                </a:solidFill>
                <a:latin typeface="Arial" pitchFamily="34" charset="0"/>
                <a:cs typeface="Arial" pitchFamily="34" charset="0"/>
              </a:rPr>
              <a:t>التيّارات التي تطوّرت في مجال أخلاقيّات المحيط البيئيّ</a:t>
            </a:r>
            <a:r>
              <a:rPr lang="en-US" sz="2400" b="1" u="sng" dirty="0">
                <a:solidFill>
                  <a:srgbClr val="002060"/>
                </a:solidFill>
                <a:latin typeface="Arial" pitchFamily="34" charset="0"/>
                <a:cs typeface="Arial" pitchFamily="34" charset="0"/>
              </a:rPr>
              <a:t>:</a:t>
            </a:r>
          </a:p>
        </p:txBody>
      </p:sp>
    </p:spTree>
    <p:extLst>
      <p:ext uri="{BB962C8B-B14F-4D97-AF65-F5344CB8AC3E}">
        <p14:creationId xmlns:p14="http://schemas.microsoft.com/office/powerpoint/2010/main" val="18659417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524001" y="44624"/>
            <a:ext cx="9143999" cy="720000"/>
          </a:xfrm>
        </p:spPr>
        <p:txBody>
          <a:bodyPr/>
          <a:lstStyle/>
          <a:p>
            <a:pPr>
              <a:spcBef>
                <a:spcPts val="0"/>
              </a:spcBef>
            </a:pPr>
            <a:r>
              <a:rPr lang="ar-JO" sz="4800" dirty="0">
                <a:ea typeface="+mn-ea"/>
              </a:rPr>
              <a:t>ماذا نفعل ؟</a:t>
            </a:r>
            <a:endParaRPr lang="he-IL" sz="4800" dirty="0">
              <a:ea typeface="+mn-ea"/>
            </a:endParaRPr>
          </a:p>
        </p:txBody>
      </p:sp>
      <p:sp>
        <p:nvSpPr>
          <p:cNvPr id="3" name="מלבן 2"/>
          <p:cNvSpPr/>
          <p:nvPr/>
        </p:nvSpPr>
        <p:spPr>
          <a:xfrm>
            <a:off x="0" y="55657"/>
            <a:ext cx="3862735" cy="276999"/>
          </a:xfrm>
          <a:prstGeom prst="rect">
            <a:avLst/>
          </a:prstGeom>
        </p:spPr>
        <p:txBody>
          <a:bodyPr wrap="square">
            <a:spAutoFit/>
          </a:bodyPr>
          <a:lstStyle/>
          <a:p>
            <a:r>
              <a:rPr lang="en-US" sz="1200" dirty="0">
                <a:solidFill>
                  <a:srgbClr val="7030A0"/>
                </a:solidFill>
                <a:latin typeface="Arial" pitchFamily="34" charset="0"/>
                <a:ea typeface="+mj-ea"/>
                <a:cs typeface="Arial" pitchFamily="34" charset="0"/>
                <a:hlinkClick r:id="rId3"/>
              </a:rPr>
              <a:t>https://www.youtube.com/watch?v=V3_7gdVK2GM</a:t>
            </a:r>
            <a:endParaRPr lang="ar-JO" sz="1200" dirty="0">
              <a:solidFill>
                <a:srgbClr val="7030A0"/>
              </a:solidFill>
              <a:latin typeface="Arial" pitchFamily="34" charset="0"/>
              <a:ea typeface="+mj-ea"/>
              <a:cs typeface="Arial" pitchFamily="34" charset="0"/>
            </a:endParaRPr>
          </a:p>
        </p:txBody>
      </p:sp>
      <p:pic>
        <p:nvPicPr>
          <p:cNvPr id="4" name="Online Media 3" title="￙ﾂ￘ﾵ￘ﾵ ￘ﾣ￘ﾷ￙ﾁ￘ﾧ￙ﾄ - ￘ﾧ￙ﾄ￙ﾅ￘ﾭ￘ﾧ￙ﾁ￘ﾸ￘ﾩ ￘ﾹ￙ﾄ￙ﾉ ￘ﾧ￙ﾄ￘ﾨ￙ﾊ￘ﾦ￘ﾩ - ￘ﾧ￙ﾄ￙ﾅ￙ﾁ￙ﾃ￘ﾱ￙ﾈ￙ﾆ ￘ﾧ￙ﾄ￘ﾵ￘ﾺ￘ﾧ￘ﾱ">
            <a:hlinkClick r:id="" action="ppaction://media"/>
            <a:extLst>
              <a:ext uri="{FF2B5EF4-FFF2-40B4-BE49-F238E27FC236}">
                <a16:creationId xmlns:a16="http://schemas.microsoft.com/office/drawing/2014/main" id="{69AA339B-E1C5-4367-8780-2C06023FD61C}"/>
              </a:ext>
            </a:extLst>
          </p:cNvPr>
          <p:cNvPicPr>
            <a:picLocks noRot="1" noChangeAspect="1"/>
          </p:cNvPicPr>
          <p:nvPr>
            <a:videoFile r:link="rId1"/>
          </p:nvPr>
        </p:nvPicPr>
        <p:blipFill>
          <a:blip r:embed="rId4"/>
          <a:stretch>
            <a:fillRect/>
          </a:stretch>
        </p:blipFill>
        <p:spPr>
          <a:xfrm>
            <a:off x="695400" y="764624"/>
            <a:ext cx="10657184" cy="5994666"/>
          </a:xfrm>
          <a:prstGeom prst="rect">
            <a:avLst/>
          </a:prstGeom>
        </p:spPr>
      </p:pic>
    </p:spTree>
    <p:extLst>
      <p:ext uri="{BB962C8B-B14F-4D97-AF65-F5344CB8AC3E}">
        <p14:creationId xmlns:p14="http://schemas.microsoft.com/office/powerpoint/2010/main" val="2986486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1"/>
          <p:cNvSpPr>
            <a:spLocks noGrp="1"/>
          </p:cNvSpPr>
          <p:nvPr>
            <p:ph type="title"/>
          </p:nvPr>
        </p:nvSpPr>
        <p:spPr>
          <a:xfrm>
            <a:off x="1981200" y="0"/>
            <a:ext cx="8229600" cy="1600200"/>
          </a:xfrm>
        </p:spPr>
        <p:txBody>
          <a:bodyPr/>
          <a:lstStyle/>
          <a:p>
            <a:r>
              <a:rPr lang="ar-JO" sz="3600" dirty="0"/>
              <a:t>تلخيص بعد مشاهدة الفلم</a:t>
            </a:r>
            <a:endParaRPr lang="he-IL" sz="3600" dirty="0"/>
          </a:p>
        </p:txBody>
      </p:sp>
      <p:sp>
        <p:nvSpPr>
          <p:cNvPr id="4" name="מציין מיקום תוכן 2"/>
          <p:cNvSpPr txBox="1">
            <a:spLocks/>
          </p:cNvSpPr>
          <p:nvPr/>
        </p:nvSpPr>
        <p:spPr>
          <a:xfrm>
            <a:off x="407368" y="1412776"/>
            <a:ext cx="8229600" cy="4525963"/>
          </a:xfrm>
          <a:prstGeom prst="rect">
            <a:avLst/>
          </a:prstGeom>
        </p:spPr>
        <p:txBody>
          <a:bodyPr vert="horz" lIns="91440" tIns="45720" rIns="91440" bIns="45720" rtlCol="0">
            <a:normAutofit/>
          </a:bodyPr>
          <a:lstStyle>
            <a:lvl1pPr marL="342900" indent="-342900" algn="r" defTabSz="914400" rtl="1"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pPr>
            <a:r>
              <a:rPr lang="ar-JO" b="1" dirty="0">
                <a:solidFill>
                  <a:srgbClr val="002060"/>
                </a:solidFill>
                <a:latin typeface="Arial" pitchFamily="34" charset="0"/>
                <a:cs typeface="Arial" pitchFamily="34" charset="0"/>
              </a:rPr>
              <a:t>نحافظ على البيئة:</a:t>
            </a:r>
          </a:p>
          <a:p>
            <a:pPr marL="0" indent="0">
              <a:buNone/>
            </a:pPr>
            <a:endParaRPr lang="ar-JO" b="1" dirty="0">
              <a:solidFill>
                <a:srgbClr val="002060"/>
              </a:solidFill>
              <a:latin typeface="Arial" pitchFamily="34" charset="0"/>
              <a:cs typeface="Arial" pitchFamily="34" charset="0"/>
            </a:endParaRPr>
          </a:p>
          <a:p>
            <a:pPr marL="0" indent="0">
              <a:buNone/>
            </a:pPr>
            <a:r>
              <a:rPr lang="ar-JO" b="1" dirty="0">
                <a:solidFill>
                  <a:srgbClr val="002060"/>
                </a:solidFill>
                <a:latin typeface="Arial" pitchFamily="34" charset="0"/>
                <a:cs typeface="Arial" pitchFamily="34" charset="0"/>
              </a:rPr>
              <a:t>1. الحفاظ على المصادر الطبيعية.</a:t>
            </a:r>
          </a:p>
          <a:p>
            <a:pPr marL="0" indent="0">
              <a:buNone/>
            </a:pPr>
            <a:endParaRPr lang="ar-JO" b="1" dirty="0">
              <a:solidFill>
                <a:srgbClr val="002060"/>
              </a:solidFill>
              <a:latin typeface="Arial" pitchFamily="34" charset="0"/>
              <a:cs typeface="Arial" pitchFamily="34" charset="0"/>
            </a:endParaRPr>
          </a:p>
          <a:p>
            <a:pPr marL="0" indent="0">
              <a:buNone/>
            </a:pPr>
            <a:r>
              <a:rPr lang="ar-JO" b="1" dirty="0">
                <a:solidFill>
                  <a:srgbClr val="002060"/>
                </a:solidFill>
                <a:latin typeface="Arial" pitchFamily="34" charset="0"/>
                <a:cs typeface="Arial" pitchFamily="34" charset="0"/>
              </a:rPr>
              <a:t>2. اعادة التدوير.</a:t>
            </a:r>
          </a:p>
          <a:p>
            <a:pPr marL="0" indent="0">
              <a:buNone/>
            </a:pPr>
            <a:endParaRPr lang="ar-JO" b="1" dirty="0">
              <a:solidFill>
                <a:srgbClr val="002060"/>
              </a:solidFill>
              <a:latin typeface="Arial" pitchFamily="34" charset="0"/>
              <a:cs typeface="Arial" pitchFamily="34" charset="0"/>
            </a:endParaRPr>
          </a:p>
          <a:p>
            <a:pPr marL="0" indent="0">
              <a:buNone/>
            </a:pPr>
            <a:r>
              <a:rPr lang="ar-JO" b="1" dirty="0">
                <a:solidFill>
                  <a:srgbClr val="002060"/>
                </a:solidFill>
                <a:latin typeface="Arial" pitchFamily="34" charset="0"/>
                <a:cs typeface="Arial" pitchFamily="34" charset="0"/>
              </a:rPr>
              <a:t>3.تنظيف البيئة.</a:t>
            </a:r>
          </a:p>
          <a:p>
            <a:pPr marL="0" indent="0">
              <a:buNone/>
            </a:pPr>
            <a:endParaRPr lang="ar-JO" b="1" dirty="0">
              <a:solidFill>
                <a:srgbClr val="002060"/>
              </a:solidFill>
              <a:latin typeface="Arial" pitchFamily="34" charset="0"/>
              <a:cs typeface="Arial" pitchFamily="34" charset="0"/>
            </a:endParaRPr>
          </a:p>
          <a:p>
            <a:pPr marL="0" indent="0">
              <a:buNone/>
            </a:pPr>
            <a:r>
              <a:rPr lang="ar-JO" b="1" dirty="0">
                <a:solidFill>
                  <a:srgbClr val="002060"/>
                </a:solidFill>
                <a:latin typeface="Arial" pitchFamily="34" charset="0"/>
                <a:cs typeface="Arial" pitchFamily="34" charset="0"/>
              </a:rPr>
              <a:t>4. دعوة الاخرين للحفاظ عليها.</a:t>
            </a:r>
            <a:endParaRPr lang="he-IL" b="1" dirty="0">
              <a:solidFill>
                <a:srgbClr val="002060"/>
              </a:solidFill>
              <a:latin typeface="Arial" pitchFamily="34" charset="0"/>
              <a:cs typeface="Arial" pitchFamily="34" charset="0"/>
            </a:endParaRPr>
          </a:p>
        </p:txBody>
      </p:sp>
      <p:pic>
        <p:nvPicPr>
          <p:cNvPr id="5" name="תמונה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1384" y="1632046"/>
            <a:ext cx="3641204" cy="3276364"/>
          </a:xfrm>
          <a:prstGeom prst="ellipse">
            <a:avLst/>
          </a:prstGeom>
          <a:ln>
            <a:noFill/>
          </a:ln>
          <a:effectLst>
            <a:softEdge rad="112500"/>
          </a:effectLst>
        </p:spPr>
      </p:pic>
    </p:spTree>
    <p:extLst>
      <p:ext uri="{BB962C8B-B14F-4D97-AF65-F5344CB8AC3E}">
        <p14:creationId xmlns:p14="http://schemas.microsoft.com/office/powerpoint/2010/main" val="3571598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1"/>
          <p:cNvSpPr>
            <a:spLocks noGrp="1"/>
          </p:cNvSpPr>
          <p:nvPr>
            <p:ph type="title"/>
          </p:nvPr>
        </p:nvSpPr>
        <p:spPr>
          <a:xfrm>
            <a:off x="1703512" y="332656"/>
            <a:ext cx="8964488" cy="1152128"/>
          </a:xfrm>
        </p:spPr>
        <p:txBody>
          <a:bodyPr/>
          <a:lstStyle/>
          <a:p>
            <a:r>
              <a:rPr lang="ar-SA" sz="3600" dirty="0"/>
              <a:t>مناهج أخلاقيّة رئيسيّة تعمل في العلاقة بين الانسان والبيئة </a:t>
            </a:r>
            <a:endParaRPr lang="he-IL" sz="3600" dirty="0"/>
          </a:p>
        </p:txBody>
      </p:sp>
      <p:sp>
        <p:nvSpPr>
          <p:cNvPr id="4" name="מציין מיקום טקסט 2"/>
          <p:cNvSpPr txBox="1">
            <a:spLocks/>
          </p:cNvSpPr>
          <p:nvPr/>
        </p:nvSpPr>
        <p:spPr>
          <a:xfrm>
            <a:off x="2135560" y="3521249"/>
            <a:ext cx="8466364" cy="1131887"/>
          </a:xfrm>
          <a:prstGeom prst="rect">
            <a:avLst/>
          </a:prstGeom>
        </p:spPr>
        <p:txBody>
          <a:bodyPr vert="horz" lIns="91440" tIns="45720" rIns="91440" bIns="45720" rtlCol="0" anchor="t">
            <a:normAutofit fontScale="92500"/>
          </a:bodyPr>
          <a:lstStyle>
            <a:lvl1pPr marL="0" indent="0" algn="ctr" defTabSz="914400" rtl="1" eaLnBrk="1" latinLnBrk="0" hangingPunct="1">
              <a:spcBef>
                <a:spcPct val="20000"/>
              </a:spcBef>
              <a:buFont typeface="Arial" pitchFamily="34" charset="0"/>
              <a:buNone/>
              <a:defRPr sz="2000" kern="1200">
                <a:solidFill>
                  <a:schemeClr val="tx1">
                    <a:tint val="75000"/>
                  </a:schemeClr>
                </a:solidFill>
                <a:latin typeface="+mj-lt"/>
                <a:ea typeface="+mn-ea"/>
                <a:cs typeface="+mn-cs"/>
              </a:defRPr>
            </a:lvl1pPr>
            <a:lvl2pPr marL="457200" indent="0" algn="r" defTabSz="914400" rtl="1" eaLnBrk="1" latinLnBrk="0" hangingPunct="1">
              <a:spcBef>
                <a:spcPct val="20000"/>
              </a:spcBef>
              <a:buFont typeface="Courier New" pitchFamily="49" charset="0"/>
              <a:buNone/>
              <a:defRPr sz="1800" kern="1200">
                <a:solidFill>
                  <a:schemeClr val="tx1">
                    <a:tint val="75000"/>
                  </a:schemeClr>
                </a:solidFill>
                <a:latin typeface="+mj-lt"/>
                <a:ea typeface="+mn-ea"/>
                <a:cs typeface="+mn-cs"/>
              </a:defRPr>
            </a:lvl2pPr>
            <a:lvl3pPr marL="914400" indent="0" algn="r" defTabSz="914400" rtl="1" eaLnBrk="1" latinLnBrk="0" hangingPunct="1">
              <a:spcBef>
                <a:spcPct val="20000"/>
              </a:spcBef>
              <a:buFont typeface="Arial" pitchFamily="34" charset="0"/>
              <a:buNone/>
              <a:defRPr sz="1600" kern="1200">
                <a:solidFill>
                  <a:schemeClr val="tx1">
                    <a:tint val="75000"/>
                  </a:schemeClr>
                </a:solidFill>
                <a:latin typeface="+mj-lt"/>
                <a:ea typeface="+mn-ea"/>
                <a:cs typeface="+mn-cs"/>
              </a:defRPr>
            </a:lvl3pPr>
            <a:lvl4pPr marL="1371600" indent="0" algn="r" defTabSz="914400" rtl="1" eaLnBrk="1" latinLnBrk="0" hangingPunct="1">
              <a:spcBef>
                <a:spcPct val="20000"/>
              </a:spcBef>
              <a:buFont typeface="Courier New" pitchFamily="49" charset="0"/>
              <a:buNone/>
              <a:defRPr sz="1400" kern="1200">
                <a:solidFill>
                  <a:schemeClr val="tx1">
                    <a:tint val="75000"/>
                  </a:schemeClr>
                </a:solidFill>
                <a:latin typeface="+mj-lt"/>
                <a:ea typeface="+mn-ea"/>
                <a:cs typeface="+mn-cs"/>
              </a:defRPr>
            </a:lvl4pPr>
            <a:lvl5pPr marL="1828800" indent="0" algn="r" defTabSz="914400" rtl="1" eaLnBrk="1" latinLnBrk="0" hangingPunct="1">
              <a:spcBef>
                <a:spcPct val="20000"/>
              </a:spcBef>
              <a:buFont typeface="Arial" pitchFamily="34" charset="0"/>
              <a:buNone/>
              <a:defRPr sz="1400" kern="1200">
                <a:solidFill>
                  <a:schemeClr val="tx1">
                    <a:tint val="75000"/>
                  </a:schemeClr>
                </a:solidFill>
                <a:latin typeface="+mj-lt"/>
                <a:ea typeface="+mn-ea"/>
                <a:cs typeface="+mn-cs"/>
              </a:defRPr>
            </a:lvl5pPr>
            <a:lvl6pPr marL="2286000" indent="0" algn="r" defTabSz="914400" rtl="1" eaLnBrk="1" latinLnBrk="0" hangingPunct="1">
              <a:spcBef>
                <a:spcPct val="20000"/>
              </a:spcBef>
              <a:buFont typeface="Courier New" pitchFamily="49" charset="0"/>
              <a:buNone/>
              <a:defRPr sz="1400" kern="1200">
                <a:solidFill>
                  <a:schemeClr val="tx1">
                    <a:tint val="75000"/>
                  </a:schemeClr>
                </a:solidFill>
                <a:latin typeface="+mj-lt"/>
                <a:ea typeface="+mn-ea"/>
                <a:cs typeface="+mn-cs"/>
              </a:defRPr>
            </a:lvl6pPr>
            <a:lvl7pPr marL="2743200" indent="0" algn="r" defTabSz="914400" rtl="1" eaLnBrk="1" latinLnBrk="0" hangingPunct="1">
              <a:spcBef>
                <a:spcPct val="20000"/>
              </a:spcBef>
              <a:buFont typeface="Arial" pitchFamily="34" charset="0"/>
              <a:buNone/>
              <a:defRPr sz="1400" kern="1200">
                <a:solidFill>
                  <a:schemeClr val="tx1">
                    <a:tint val="75000"/>
                  </a:schemeClr>
                </a:solidFill>
                <a:latin typeface="+mj-lt"/>
                <a:ea typeface="+mn-ea"/>
                <a:cs typeface="+mn-cs"/>
              </a:defRPr>
            </a:lvl7pPr>
            <a:lvl8pPr marL="3200400" indent="0" algn="r" defTabSz="914400" rtl="1" eaLnBrk="1" latinLnBrk="0" hangingPunct="1">
              <a:spcBef>
                <a:spcPct val="20000"/>
              </a:spcBef>
              <a:buFont typeface="Courier New" pitchFamily="49" charset="0"/>
              <a:buNone/>
              <a:defRPr sz="1400" kern="1200">
                <a:solidFill>
                  <a:schemeClr val="tx1">
                    <a:tint val="75000"/>
                  </a:schemeClr>
                </a:solidFill>
                <a:latin typeface="+mj-lt"/>
                <a:ea typeface="+mn-ea"/>
                <a:cs typeface="+mn-cs"/>
              </a:defRPr>
            </a:lvl8pPr>
            <a:lvl9pPr marL="3657600" indent="0" algn="r" defTabSz="914400" rtl="1" eaLnBrk="1" latinLnBrk="0" hangingPunct="1">
              <a:spcBef>
                <a:spcPct val="20000"/>
              </a:spcBef>
              <a:buFont typeface="Arial" pitchFamily="34" charset="0"/>
              <a:buNone/>
              <a:defRPr sz="1400" kern="1200">
                <a:solidFill>
                  <a:schemeClr val="tx1">
                    <a:tint val="75000"/>
                  </a:schemeClr>
                </a:solidFill>
                <a:latin typeface="+mj-lt"/>
                <a:ea typeface="+mn-ea"/>
                <a:cs typeface="+mn-cs"/>
              </a:defRPr>
            </a:lvl9pPr>
          </a:lstStyle>
          <a:p>
            <a:pPr algn="r"/>
            <a:r>
              <a:rPr lang="ar-JO" sz="2800" dirty="0">
                <a:solidFill>
                  <a:srgbClr val="002060"/>
                </a:solidFill>
                <a:latin typeface="Arial" pitchFamily="34" charset="0"/>
                <a:cs typeface="Arial" pitchFamily="34" charset="0"/>
              </a:rPr>
              <a:t>*  </a:t>
            </a:r>
            <a:r>
              <a:rPr lang="ar-SA" sz="2800" dirty="0">
                <a:solidFill>
                  <a:srgbClr val="002060"/>
                </a:solidFill>
                <a:latin typeface="Arial" pitchFamily="34" charset="0"/>
                <a:cs typeface="Arial" pitchFamily="34" charset="0"/>
              </a:rPr>
              <a:t>أخلاقيّات "العدالة البيئيّة - الإيكولوجية" (قواعد التصرّف الأخلاقي البيئي)</a:t>
            </a:r>
            <a:r>
              <a:rPr lang="ar-JO" sz="2800" dirty="0">
                <a:solidFill>
                  <a:srgbClr val="002060"/>
                </a:solidFill>
                <a:latin typeface="Arial" pitchFamily="34" charset="0"/>
                <a:cs typeface="Arial" pitchFamily="34" charset="0"/>
              </a:rPr>
              <a:t>.</a:t>
            </a:r>
          </a:p>
          <a:p>
            <a:pPr algn="r"/>
            <a:r>
              <a:rPr lang="ar-JO" sz="2800" dirty="0">
                <a:solidFill>
                  <a:srgbClr val="002060"/>
                </a:solidFill>
                <a:latin typeface="Arial" pitchFamily="34" charset="0"/>
                <a:cs typeface="Arial" pitchFamily="34" charset="0"/>
              </a:rPr>
              <a:t>*  </a:t>
            </a:r>
            <a:r>
              <a:rPr lang="ar-SA" sz="2800" dirty="0">
                <a:solidFill>
                  <a:srgbClr val="002060"/>
                </a:solidFill>
                <a:latin typeface="Arial" pitchFamily="34" charset="0"/>
                <a:cs typeface="Arial" pitchFamily="34" charset="0"/>
              </a:rPr>
              <a:t>أخلاقيّات عدالة المحيط البيئيّ </a:t>
            </a:r>
            <a:r>
              <a:rPr lang="ar-JO" sz="2800" dirty="0">
                <a:solidFill>
                  <a:srgbClr val="002060"/>
                </a:solidFill>
                <a:latin typeface="Arial" pitchFamily="34" charset="0"/>
                <a:cs typeface="Arial" pitchFamily="34" charset="0"/>
              </a:rPr>
              <a:t>.</a:t>
            </a:r>
            <a:endParaRPr lang="he-IL" sz="2800" dirty="0">
              <a:solidFill>
                <a:srgbClr val="002060"/>
              </a:solidFill>
              <a:latin typeface="Arial" pitchFamily="34" charset="0"/>
              <a:cs typeface="Arial" pitchFamily="34" charset="0"/>
            </a:endParaRPr>
          </a:p>
        </p:txBody>
      </p:sp>
      <p:sp>
        <p:nvSpPr>
          <p:cNvPr id="5" name="מלבן 4"/>
          <p:cNvSpPr/>
          <p:nvPr/>
        </p:nvSpPr>
        <p:spPr>
          <a:xfrm>
            <a:off x="1703512" y="1484784"/>
            <a:ext cx="8784976" cy="2042547"/>
          </a:xfrm>
          <a:prstGeom prst="rect">
            <a:avLst/>
          </a:prstGeom>
        </p:spPr>
        <p:txBody>
          <a:bodyPr wrap="square">
            <a:spAutoFit/>
          </a:bodyPr>
          <a:lstStyle/>
          <a:p>
            <a:pPr>
              <a:lnSpc>
                <a:spcPct val="115000"/>
              </a:lnSpc>
              <a:spcAft>
                <a:spcPts val="1000"/>
              </a:spcAft>
            </a:pPr>
            <a:r>
              <a:rPr lang="ar-JO" sz="2800" dirty="0">
                <a:solidFill>
                  <a:srgbClr val="002060"/>
                </a:solidFill>
                <a:latin typeface="Calibri"/>
                <a:ea typeface="Calibri"/>
                <a:cs typeface="Arial"/>
              </a:rPr>
              <a:t>هنالك اتجاهان في المناهج الأخلاقية, أحدهما يضع الإنسان في المركز ويرى أنه حاكم الطبيعة ، والآخر يضع في المركز جميع عناصر البيئة ويرى الإنسان الذي يهتم بالطبيعة ويعيش في وئام معه. من هنا تم اشتقاق الاساليب الاخلاقية التالية:</a:t>
            </a:r>
            <a:endParaRPr lang="en-US" sz="2800" dirty="0">
              <a:solidFill>
                <a:srgbClr val="002060"/>
              </a:solidFill>
              <a:latin typeface="Calibri"/>
              <a:ea typeface="Calibri"/>
              <a:cs typeface="Arial"/>
            </a:endParaRPr>
          </a:p>
        </p:txBody>
      </p:sp>
    </p:spTree>
    <p:extLst>
      <p:ext uri="{BB962C8B-B14F-4D97-AF65-F5344CB8AC3E}">
        <p14:creationId xmlns:p14="http://schemas.microsoft.com/office/powerpoint/2010/main" val="27870894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ניהולי">
  <a:themeElements>
    <a:clrScheme name="טרק">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ניהולי">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ניהול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1_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525</TotalTime>
  <Words>919</Words>
  <Application>Microsoft Office PowerPoint</Application>
  <PresentationFormat>Widescreen</PresentationFormat>
  <Paragraphs>116</Paragraphs>
  <Slides>19</Slides>
  <Notes>4</Notes>
  <HiddenSlides>0</HiddenSlides>
  <MMClips>4</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19</vt:i4>
      </vt:variant>
    </vt:vector>
  </HeadingPairs>
  <TitlesOfParts>
    <vt:vector size="28" baseType="lpstr">
      <vt:lpstr>Arial</vt:lpstr>
      <vt:lpstr>Calibri</vt:lpstr>
      <vt:lpstr>Century Gothic</vt:lpstr>
      <vt:lpstr>Courier New</vt:lpstr>
      <vt:lpstr>Palatino Linotype</vt:lpstr>
      <vt:lpstr>Roboto</vt:lpstr>
      <vt:lpstr>Varela Round</vt:lpstr>
      <vt:lpstr>ניהולי</vt:lpstr>
      <vt:lpstr>1_ערכת נושא Office</vt:lpstr>
      <vt:lpstr>מערכת שידורים לאומית</vt:lpstr>
      <vt:lpstr>المنهاج التعليمي في موضوع الادارة والاقتصاد 70% رمز الاستمارة: 839381 </vt:lpstr>
      <vt:lpstr>5.6   مسؤوليّة بيئيّة في التنظيمات </vt:lpstr>
      <vt:lpstr>خلفيّة  </vt:lpstr>
      <vt:lpstr>تأثير الإنسان على البيئة </vt:lpstr>
      <vt:lpstr>أخلاقيّات المحيط البيئيّ والعلاقة بين الإنسان والبيئة   </vt:lpstr>
      <vt:lpstr>ماذا نفعل ؟</vt:lpstr>
      <vt:lpstr>تلخيص بعد مشاهدة الفلم</vt:lpstr>
      <vt:lpstr>مناهج أخلاقيّة رئيسيّة تعمل في العلاقة بين الانسان والبيئة </vt:lpstr>
      <vt:lpstr>*  أخلاقيّات "العدالة البيئيّة - الإيكولوجية"  (قواعد التصرّف الأخلاقي البيئي). </vt:lpstr>
      <vt:lpstr>PowerPoint Presentation</vt:lpstr>
      <vt:lpstr> </vt:lpstr>
      <vt:lpstr>*  أخلاقيّات عدالة المحيط البيئيّ .  </vt:lpstr>
      <vt:lpstr>*  أخلاقيّات عدالة المحيط البيئيّ .  </vt:lpstr>
      <vt:lpstr>PowerPoint Presentation</vt:lpstr>
      <vt:lpstr>PowerPoint Presentation</vt:lpstr>
      <vt:lpstr>*  أخلاقيّات عدالة المحيط البيئيّ . </vt:lpstr>
      <vt:lpstr>مثال في رقي الاخلاق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מערכת שידורים לאומית</dc:title>
  <dc:creator>DODO</dc:creator>
  <cp:lastModifiedBy>Sivan Shimshila</cp:lastModifiedBy>
  <cp:revision>36</cp:revision>
  <dcterms:created xsi:type="dcterms:W3CDTF">2020-03-28T11:25:06Z</dcterms:created>
  <dcterms:modified xsi:type="dcterms:W3CDTF">2020-04-04T14:58:47Z</dcterms:modified>
</cp:coreProperties>
</file>