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322" r:id="rId5"/>
    <p:sldId id="324" r:id="rId6"/>
    <p:sldId id="323" r:id="rId7"/>
    <p:sldId id="288" r:id="rId8"/>
    <p:sldId id="301" r:id="rId9"/>
    <p:sldId id="307" r:id="rId10"/>
    <p:sldId id="311" r:id="rId11"/>
    <p:sldId id="310" r:id="rId12"/>
    <p:sldId id="302" r:id="rId13"/>
    <p:sldId id="308" r:id="rId14"/>
    <p:sldId id="292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5" r:id="rId24"/>
    <p:sldId id="309" r:id="rId25"/>
    <p:sldId id="328" r:id="rId26"/>
    <p:sldId id="327" r:id="rId27"/>
    <p:sldId id="326" r:id="rId28"/>
    <p:sldId id="320" r:id="rId29"/>
    <p:sldId id="321" r:id="rId30"/>
    <p:sldId id="291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שלומית רובין מצרפי" initials="שרמ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0071C1"/>
    <a:srgbClr val="11A4AB"/>
    <a:srgbClr val="12B4BC"/>
    <a:srgbClr val="8DD3D7"/>
    <a:srgbClr val="6CF0FF"/>
    <a:srgbClr val="E6E6E6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26" autoAdjust="0"/>
    <p:restoredTop sz="87384" autoAdjust="0"/>
  </p:normalViewPr>
  <p:slideViewPr>
    <p:cSldViewPr snapToGrid="0" snapToObjects="1">
      <p:cViewPr varScale="1">
        <p:scale>
          <a:sx n="61" d="100"/>
          <a:sy n="61" d="100"/>
        </p:scale>
        <p:origin x="1092" y="-3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svg"/><Relationship Id="rId1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E9050-19C1-4433-A0F2-6BFF74AEEF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50C9758-1CB8-452A-80F8-7281F646C5E0}">
      <dgm:prSet/>
      <dgm:spPr/>
      <dgm:t>
        <a:bodyPr/>
        <a:lstStyle/>
        <a:p>
          <a:pPr rtl="1"/>
          <a:r>
            <a:rPr lang="he-IL" dirty="0"/>
            <a:t>אברי הגוף</a:t>
          </a:r>
        </a:p>
      </dgm:t>
    </dgm:pt>
    <dgm:pt modelId="{B2AE002F-1419-419A-A964-90E308A16B0C}" type="parTrans" cxnId="{F62EA0B5-75C6-43E2-B5A1-DECF3BE7DAA1}">
      <dgm:prSet/>
      <dgm:spPr/>
      <dgm:t>
        <a:bodyPr/>
        <a:lstStyle/>
        <a:p>
          <a:pPr rtl="1"/>
          <a:endParaRPr lang="he-IL"/>
        </a:p>
      </dgm:t>
    </dgm:pt>
    <dgm:pt modelId="{8EA9CBD5-9042-4AB9-A5CF-6B60DC1C1B74}" type="sibTrans" cxnId="{F62EA0B5-75C6-43E2-B5A1-DECF3BE7DAA1}">
      <dgm:prSet/>
      <dgm:spPr/>
      <dgm:t>
        <a:bodyPr/>
        <a:lstStyle/>
        <a:p>
          <a:pPr rtl="1"/>
          <a:endParaRPr lang="he-IL"/>
        </a:p>
      </dgm:t>
    </dgm:pt>
    <dgm:pt modelId="{EFE6FBB0-C1A2-41A7-8F17-A50BE9E33C77}">
      <dgm:prSet/>
      <dgm:spPr/>
      <dgm:t>
        <a:bodyPr/>
        <a:lstStyle/>
        <a:p>
          <a:pPr rtl="1"/>
          <a:r>
            <a:rPr lang="he-IL" dirty="0"/>
            <a:t>מערכת העצבים</a:t>
          </a:r>
        </a:p>
      </dgm:t>
    </dgm:pt>
    <dgm:pt modelId="{3738CB5C-A239-4AB1-8D72-375CA417B267}" type="parTrans" cxnId="{B600F6D6-0D0E-49E4-A94F-D4990BF2374A}">
      <dgm:prSet/>
      <dgm:spPr/>
      <dgm:t>
        <a:bodyPr/>
        <a:lstStyle/>
        <a:p>
          <a:pPr rtl="1"/>
          <a:endParaRPr lang="he-IL"/>
        </a:p>
      </dgm:t>
    </dgm:pt>
    <dgm:pt modelId="{EFE6B53D-7AE9-4A2C-B121-CD0D8B68AFBE}" type="sibTrans" cxnId="{B600F6D6-0D0E-49E4-A94F-D4990BF2374A}">
      <dgm:prSet/>
      <dgm:spPr/>
      <dgm:t>
        <a:bodyPr/>
        <a:lstStyle/>
        <a:p>
          <a:pPr rtl="1"/>
          <a:endParaRPr lang="he-IL"/>
        </a:p>
      </dgm:t>
    </dgm:pt>
    <dgm:pt modelId="{E3A046E9-BEF1-49C6-B633-219CBB9E6BA5}">
      <dgm:prSet/>
      <dgm:spPr/>
      <dgm:t>
        <a:bodyPr/>
        <a:lstStyle/>
        <a:p>
          <a:pPr rtl="1"/>
          <a:r>
            <a:rPr lang="he-IL" dirty="0"/>
            <a:t>גירויים מהסביבה החיצונית והפנימית</a:t>
          </a:r>
        </a:p>
      </dgm:t>
    </dgm:pt>
    <dgm:pt modelId="{DD2593F8-F280-452D-960D-EA73964C187E}" type="parTrans" cxnId="{3CA81A0E-F7D7-4E8E-9A52-C344E5C1B3DE}">
      <dgm:prSet/>
      <dgm:spPr/>
      <dgm:t>
        <a:bodyPr/>
        <a:lstStyle/>
        <a:p>
          <a:pPr rtl="1"/>
          <a:endParaRPr lang="he-IL"/>
        </a:p>
      </dgm:t>
    </dgm:pt>
    <dgm:pt modelId="{0ECEF1A2-3C21-4F7D-AF37-B4C4308326E8}" type="sibTrans" cxnId="{3CA81A0E-F7D7-4E8E-9A52-C344E5C1B3DE}">
      <dgm:prSet/>
      <dgm:spPr/>
      <dgm:t>
        <a:bodyPr/>
        <a:lstStyle/>
        <a:p>
          <a:pPr rtl="1"/>
          <a:endParaRPr lang="he-IL"/>
        </a:p>
      </dgm:t>
    </dgm:pt>
    <dgm:pt modelId="{1B432927-950A-4029-8404-CB7C2D94A243}">
      <dgm:prSet/>
      <dgm:spPr/>
      <dgm:t>
        <a:bodyPr/>
        <a:lstStyle/>
        <a:p>
          <a:pPr rtl="1"/>
          <a:r>
            <a:rPr lang="he-IL" dirty="0"/>
            <a:t>מחשבות ורגשות</a:t>
          </a:r>
        </a:p>
      </dgm:t>
    </dgm:pt>
    <dgm:pt modelId="{204D6068-20C0-44A8-8D99-A230AEACCC6F}" type="parTrans" cxnId="{157C27E7-B830-44E9-8CF5-E5A5AA9C58DF}">
      <dgm:prSet/>
      <dgm:spPr/>
      <dgm:t>
        <a:bodyPr/>
        <a:lstStyle/>
        <a:p>
          <a:pPr rtl="1"/>
          <a:endParaRPr lang="he-IL"/>
        </a:p>
      </dgm:t>
    </dgm:pt>
    <dgm:pt modelId="{D6CE12D1-5891-4029-9FFD-9D83706D619E}" type="sibTrans" cxnId="{157C27E7-B830-44E9-8CF5-E5A5AA9C58DF}">
      <dgm:prSet/>
      <dgm:spPr/>
      <dgm:t>
        <a:bodyPr/>
        <a:lstStyle/>
        <a:p>
          <a:pPr rtl="1"/>
          <a:endParaRPr lang="he-IL"/>
        </a:p>
      </dgm:t>
    </dgm:pt>
    <dgm:pt modelId="{ABF6EE53-0F18-41CA-B817-59F4212289FA}" type="pres">
      <dgm:prSet presAssocID="{E36E9050-19C1-4433-A0F2-6BFF74AEEF13}" presName="Name0" presStyleCnt="0">
        <dgm:presLayoutVars>
          <dgm:dir val="rev"/>
          <dgm:resizeHandles val="exact"/>
        </dgm:presLayoutVars>
      </dgm:prSet>
      <dgm:spPr/>
    </dgm:pt>
    <dgm:pt modelId="{3EEF80FF-F530-4AB6-9669-EF1A27440238}" type="pres">
      <dgm:prSet presAssocID="{C50C9758-1CB8-452A-80F8-7281F646C5E0}" presName="node" presStyleLbl="node1" presStyleIdx="0" presStyleCnt="4">
        <dgm:presLayoutVars>
          <dgm:bulletEnabled val="1"/>
        </dgm:presLayoutVars>
      </dgm:prSet>
      <dgm:spPr/>
    </dgm:pt>
    <dgm:pt modelId="{18BB6935-8FA1-42D3-A33C-D5359C034064}" type="pres">
      <dgm:prSet presAssocID="{8EA9CBD5-9042-4AB9-A5CF-6B60DC1C1B74}" presName="sibTrans" presStyleLbl="sibTrans2D1" presStyleIdx="0" presStyleCnt="3"/>
      <dgm:spPr/>
    </dgm:pt>
    <dgm:pt modelId="{B6FC862B-BDF5-4415-B9E7-08900B23AA2F}" type="pres">
      <dgm:prSet presAssocID="{8EA9CBD5-9042-4AB9-A5CF-6B60DC1C1B74}" presName="connectorText" presStyleLbl="sibTrans2D1" presStyleIdx="0" presStyleCnt="3"/>
      <dgm:spPr/>
    </dgm:pt>
    <dgm:pt modelId="{C3461BE8-1DB8-4D66-8FD1-11D7E2676248}" type="pres">
      <dgm:prSet presAssocID="{EFE6FBB0-C1A2-41A7-8F17-A50BE9E33C77}" presName="node" presStyleLbl="node1" presStyleIdx="1" presStyleCnt="4">
        <dgm:presLayoutVars>
          <dgm:bulletEnabled val="1"/>
        </dgm:presLayoutVars>
      </dgm:prSet>
      <dgm:spPr/>
    </dgm:pt>
    <dgm:pt modelId="{B6E245A5-F2CA-4CDC-9B37-F8C541DDD151}" type="pres">
      <dgm:prSet presAssocID="{EFE6B53D-7AE9-4A2C-B121-CD0D8B68AFBE}" presName="sibTrans" presStyleLbl="sibTrans2D1" presStyleIdx="1" presStyleCnt="3"/>
      <dgm:spPr/>
    </dgm:pt>
    <dgm:pt modelId="{874B799C-3E1F-4EDE-AA19-9B7B7A27C786}" type="pres">
      <dgm:prSet presAssocID="{EFE6B53D-7AE9-4A2C-B121-CD0D8B68AFBE}" presName="connectorText" presStyleLbl="sibTrans2D1" presStyleIdx="1" presStyleCnt="3"/>
      <dgm:spPr/>
    </dgm:pt>
    <dgm:pt modelId="{0737E208-18EA-4F18-B8A8-5633A6CD92EA}" type="pres">
      <dgm:prSet presAssocID="{E3A046E9-BEF1-49C6-B633-219CBB9E6BA5}" presName="node" presStyleLbl="node1" presStyleIdx="2" presStyleCnt="4">
        <dgm:presLayoutVars>
          <dgm:bulletEnabled val="1"/>
        </dgm:presLayoutVars>
      </dgm:prSet>
      <dgm:spPr/>
    </dgm:pt>
    <dgm:pt modelId="{E03320DB-E841-4D7B-B5AB-C9149BBD4F45}" type="pres">
      <dgm:prSet presAssocID="{0ECEF1A2-3C21-4F7D-AF37-B4C4308326E8}" presName="sibTrans" presStyleLbl="sibTrans2D1" presStyleIdx="2" presStyleCnt="3"/>
      <dgm:spPr/>
    </dgm:pt>
    <dgm:pt modelId="{EFF9822A-F02A-4876-8868-D291D523F10C}" type="pres">
      <dgm:prSet presAssocID="{0ECEF1A2-3C21-4F7D-AF37-B4C4308326E8}" presName="connectorText" presStyleLbl="sibTrans2D1" presStyleIdx="2" presStyleCnt="3"/>
      <dgm:spPr/>
    </dgm:pt>
    <dgm:pt modelId="{6248DE86-6CA6-4C10-8C5D-15E4AE9B6A37}" type="pres">
      <dgm:prSet presAssocID="{1B432927-950A-4029-8404-CB7C2D94A243}" presName="node" presStyleLbl="node1" presStyleIdx="3" presStyleCnt="4">
        <dgm:presLayoutVars>
          <dgm:bulletEnabled val="1"/>
        </dgm:presLayoutVars>
      </dgm:prSet>
      <dgm:spPr/>
    </dgm:pt>
  </dgm:ptLst>
  <dgm:cxnLst>
    <dgm:cxn modelId="{659E450A-F3A0-4AD6-A224-5598520750B0}" type="presOf" srcId="{0ECEF1A2-3C21-4F7D-AF37-B4C4308326E8}" destId="{EFF9822A-F02A-4876-8868-D291D523F10C}" srcOrd="1" destOrd="0" presId="urn:microsoft.com/office/officeart/2005/8/layout/process1"/>
    <dgm:cxn modelId="{3CA81A0E-F7D7-4E8E-9A52-C344E5C1B3DE}" srcId="{E36E9050-19C1-4433-A0F2-6BFF74AEEF13}" destId="{E3A046E9-BEF1-49C6-B633-219CBB9E6BA5}" srcOrd="2" destOrd="0" parTransId="{DD2593F8-F280-452D-960D-EA73964C187E}" sibTransId="{0ECEF1A2-3C21-4F7D-AF37-B4C4308326E8}"/>
    <dgm:cxn modelId="{A3FFE217-45F5-4005-BE7E-1BCCE8DB43D7}" type="presOf" srcId="{8EA9CBD5-9042-4AB9-A5CF-6B60DC1C1B74}" destId="{18BB6935-8FA1-42D3-A33C-D5359C034064}" srcOrd="0" destOrd="0" presId="urn:microsoft.com/office/officeart/2005/8/layout/process1"/>
    <dgm:cxn modelId="{B4375C6B-855F-4B98-A43D-DC079732DD67}" type="presOf" srcId="{EFE6B53D-7AE9-4A2C-B121-CD0D8B68AFBE}" destId="{874B799C-3E1F-4EDE-AA19-9B7B7A27C786}" srcOrd="1" destOrd="0" presId="urn:microsoft.com/office/officeart/2005/8/layout/process1"/>
    <dgm:cxn modelId="{4F01AE4C-F929-409F-8932-A6D2855E4FE2}" type="presOf" srcId="{EFE6FBB0-C1A2-41A7-8F17-A50BE9E33C77}" destId="{C3461BE8-1DB8-4D66-8FD1-11D7E2676248}" srcOrd="0" destOrd="0" presId="urn:microsoft.com/office/officeart/2005/8/layout/process1"/>
    <dgm:cxn modelId="{AE11C94D-D648-4764-902B-2D806392C536}" type="presOf" srcId="{0ECEF1A2-3C21-4F7D-AF37-B4C4308326E8}" destId="{E03320DB-E841-4D7B-B5AB-C9149BBD4F45}" srcOrd="0" destOrd="0" presId="urn:microsoft.com/office/officeart/2005/8/layout/process1"/>
    <dgm:cxn modelId="{DE21CD7E-5FCC-42FA-9699-05756211BA9F}" type="presOf" srcId="{1B432927-950A-4029-8404-CB7C2D94A243}" destId="{6248DE86-6CA6-4C10-8C5D-15E4AE9B6A37}" srcOrd="0" destOrd="0" presId="urn:microsoft.com/office/officeart/2005/8/layout/process1"/>
    <dgm:cxn modelId="{636CDE80-59A9-4773-8A47-65D6644BE329}" type="presOf" srcId="{8EA9CBD5-9042-4AB9-A5CF-6B60DC1C1B74}" destId="{B6FC862B-BDF5-4415-B9E7-08900B23AA2F}" srcOrd="1" destOrd="0" presId="urn:microsoft.com/office/officeart/2005/8/layout/process1"/>
    <dgm:cxn modelId="{F62EA0B5-75C6-43E2-B5A1-DECF3BE7DAA1}" srcId="{E36E9050-19C1-4433-A0F2-6BFF74AEEF13}" destId="{C50C9758-1CB8-452A-80F8-7281F646C5E0}" srcOrd="0" destOrd="0" parTransId="{B2AE002F-1419-419A-A964-90E308A16B0C}" sibTransId="{8EA9CBD5-9042-4AB9-A5CF-6B60DC1C1B74}"/>
    <dgm:cxn modelId="{FC922BBB-6D72-45F9-8110-C69741169B07}" type="presOf" srcId="{C50C9758-1CB8-452A-80F8-7281F646C5E0}" destId="{3EEF80FF-F530-4AB6-9669-EF1A27440238}" srcOrd="0" destOrd="0" presId="urn:microsoft.com/office/officeart/2005/8/layout/process1"/>
    <dgm:cxn modelId="{709DE9BB-15BF-4BFB-892A-EA863E81BA8A}" type="presOf" srcId="{E3A046E9-BEF1-49C6-B633-219CBB9E6BA5}" destId="{0737E208-18EA-4F18-B8A8-5633A6CD92EA}" srcOrd="0" destOrd="0" presId="urn:microsoft.com/office/officeart/2005/8/layout/process1"/>
    <dgm:cxn modelId="{109480CE-D72C-461C-9956-3FB2D390BACB}" type="presOf" srcId="{EFE6B53D-7AE9-4A2C-B121-CD0D8B68AFBE}" destId="{B6E245A5-F2CA-4CDC-9B37-F8C541DDD151}" srcOrd="0" destOrd="0" presId="urn:microsoft.com/office/officeart/2005/8/layout/process1"/>
    <dgm:cxn modelId="{B600F6D6-0D0E-49E4-A94F-D4990BF2374A}" srcId="{E36E9050-19C1-4433-A0F2-6BFF74AEEF13}" destId="{EFE6FBB0-C1A2-41A7-8F17-A50BE9E33C77}" srcOrd="1" destOrd="0" parTransId="{3738CB5C-A239-4AB1-8D72-375CA417B267}" sibTransId="{EFE6B53D-7AE9-4A2C-B121-CD0D8B68AFBE}"/>
    <dgm:cxn modelId="{157C27E7-B830-44E9-8CF5-E5A5AA9C58DF}" srcId="{E36E9050-19C1-4433-A0F2-6BFF74AEEF13}" destId="{1B432927-950A-4029-8404-CB7C2D94A243}" srcOrd="3" destOrd="0" parTransId="{204D6068-20C0-44A8-8D99-A230AEACCC6F}" sibTransId="{D6CE12D1-5891-4029-9FFD-9D83706D619E}"/>
    <dgm:cxn modelId="{BDF9E5F7-27B2-4645-8547-F19A031B36F4}" type="presOf" srcId="{E36E9050-19C1-4433-A0F2-6BFF74AEEF13}" destId="{ABF6EE53-0F18-41CA-B817-59F4212289FA}" srcOrd="0" destOrd="0" presId="urn:microsoft.com/office/officeart/2005/8/layout/process1"/>
    <dgm:cxn modelId="{53FB56FB-6C4B-4B79-AC1D-47CA67AC1819}" type="presParOf" srcId="{ABF6EE53-0F18-41CA-B817-59F4212289FA}" destId="{3EEF80FF-F530-4AB6-9669-EF1A27440238}" srcOrd="0" destOrd="0" presId="urn:microsoft.com/office/officeart/2005/8/layout/process1"/>
    <dgm:cxn modelId="{DDA5D93F-7717-400C-BBF2-DD6B79A462F1}" type="presParOf" srcId="{ABF6EE53-0F18-41CA-B817-59F4212289FA}" destId="{18BB6935-8FA1-42D3-A33C-D5359C034064}" srcOrd="1" destOrd="0" presId="urn:microsoft.com/office/officeart/2005/8/layout/process1"/>
    <dgm:cxn modelId="{D46DFD52-3D13-447A-A6D1-4B2A57169C34}" type="presParOf" srcId="{18BB6935-8FA1-42D3-A33C-D5359C034064}" destId="{B6FC862B-BDF5-4415-B9E7-08900B23AA2F}" srcOrd="0" destOrd="0" presId="urn:microsoft.com/office/officeart/2005/8/layout/process1"/>
    <dgm:cxn modelId="{AD6DEB3F-07B2-42A0-B986-2C94F840F2EA}" type="presParOf" srcId="{ABF6EE53-0F18-41CA-B817-59F4212289FA}" destId="{C3461BE8-1DB8-4D66-8FD1-11D7E2676248}" srcOrd="2" destOrd="0" presId="urn:microsoft.com/office/officeart/2005/8/layout/process1"/>
    <dgm:cxn modelId="{CD68472C-6C66-4C27-8B6A-11BB802C4DA7}" type="presParOf" srcId="{ABF6EE53-0F18-41CA-B817-59F4212289FA}" destId="{B6E245A5-F2CA-4CDC-9B37-F8C541DDD151}" srcOrd="3" destOrd="0" presId="urn:microsoft.com/office/officeart/2005/8/layout/process1"/>
    <dgm:cxn modelId="{34E779F3-0934-4596-8431-157515620865}" type="presParOf" srcId="{B6E245A5-F2CA-4CDC-9B37-F8C541DDD151}" destId="{874B799C-3E1F-4EDE-AA19-9B7B7A27C786}" srcOrd="0" destOrd="0" presId="urn:microsoft.com/office/officeart/2005/8/layout/process1"/>
    <dgm:cxn modelId="{F144F1DF-6193-4240-86B8-83B1BFD57390}" type="presParOf" srcId="{ABF6EE53-0F18-41CA-B817-59F4212289FA}" destId="{0737E208-18EA-4F18-B8A8-5633A6CD92EA}" srcOrd="4" destOrd="0" presId="urn:microsoft.com/office/officeart/2005/8/layout/process1"/>
    <dgm:cxn modelId="{34393B22-7DC0-4C73-A61D-E65DD259AA28}" type="presParOf" srcId="{ABF6EE53-0F18-41CA-B817-59F4212289FA}" destId="{E03320DB-E841-4D7B-B5AB-C9149BBD4F45}" srcOrd="5" destOrd="0" presId="urn:microsoft.com/office/officeart/2005/8/layout/process1"/>
    <dgm:cxn modelId="{1035C3A3-BE9D-461F-B7D3-FD5D2E11637A}" type="presParOf" srcId="{E03320DB-E841-4D7B-B5AB-C9149BBD4F45}" destId="{EFF9822A-F02A-4876-8868-D291D523F10C}" srcOrd="0" destOrd="0" presId="urn:microsoft.com/office/officeart/2005/8/layout/process1"/>
    <dgm:cxn modelId="{42311CF1-5C24-43D3-8A90-E56240A47C7B}" type="presParOf" srcId="{ABF6EE53-0F18-41CA-B817-59F4212289FA}" destId="{6248DE86-6CA6-4C10-8C5D-15E4AE9B6A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81279-544E-4260-9B22-64DBB14767A9}" type="doc">
      <dgm:prSet loTypeId="urn:microsoft.com/office/officeart/2008/layout/Squa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F973CCC-E73D-4E16-8A76-B0DD4EEB4965}">
      <dgm:prSet phldrT="[טקסט]"/>
      <dgm:spPr/>
      <dgm:t>
        <a:bodyPr/>
        <a:lstStyle/>
        <a:p>
          <a:pPr rtl="1"/>
          <a:r>
            <a:rPr lang="he-IL" dirty="0"/>
            <a:t>מחשבות שליליות</a:t>
          </a:r>
        </a:p>
      </dgm:t>
    </dgm:pt>
    <dgm:pt modelId="{4EFF0446-521C-4BB9-BE0E-C8607028BAF9}" type="parTrans" cxnId="{C6640DE2-0FD7-4C2E-9CE2-A2A455125F00}">
      <dgm:prSet/>
      <dgm:spPr/>
      <dgm:t>
        <a:bodyPr/>
        <a:lstStyle/>
        <a:p>
          <a:pPr rtl="1"/>
          <a:endParaRPr lang="he-IL"/>
        </a:p>
      </dgm:t>
    </dgm:pt>
    <dgm:pt modelId="{844147C9-C987-4BCC-A8D2-473280A42D0C}" type="sibTrans" cxnId="{C6640DE2-0FD7-4C2E-9CE2-A2A455125F00}">
      <dgm:prSet/>
      <dgm:spPr/>
      <dgm:t>
        <a:bodyPr/>
        <a:lstStyle/>
        <a:p>
          <a:pPr rtl="1"/>
          <a:endParaRPr lang="he-IL"/>
        </a:p>
      </dgm:t>
    </dgm:pt>
    <dgm:pt modelId="{F399414C-6071-44C7-8BB0-C17DC9460451}">
      <dgm:prSet phldrT="[טקסט]"/>
      <dgm:spPr/>
      <dgm:t>
        <a:bodyPr/>
        <a:lstStyle/>
        <a:p>
          <a:pPr rtl="1"/>
          <a:r>
            <a:rPr lang="he-IL" dirty="0"/>
            <a:t>רגשות שליליים</a:t>
          </a:r>
        </a:p>
      </dgm:t>
    </dgm:pt>
    <dgm:pt modelId="{F9303F02-44EA-422C-98C1-3B8E30E86286}" type="parTrans" cxnId="{054ABA83-B574-4F7F-AD75-CF1F0E31251A}">
      <dgm:prSet/>
      <dgm:spPr/>
      <dgm:t>
        <a:bodyPr/>
        <a:lstStyle/>
        <a:p>
          <a:pPr rtl="1"/>
          <a:endParaRPr lang="he-IL"/>
        </a:p>
      </dgm:t>
    </dgm:pt>
    <dgm:pt modelId="{967A8626-D491-4CCC-8C8A-C40C63370A9A}" type="sibTrans" cxnId="{054ABA83-B574-4F7F-AD75-CF1F0E31251A}">
      <dgm:prSet/>
      <dgm:spPr/>
      <dgm:t>
        <a:bodyPr/>
        <a:lstStyle/>
        <a:p>
          <a:pPr rtl="1"/>
          <a:endParaRPr lang="he-IL"/>
        </a:p>
      </dgm:t>
    </dgm:pt>
    <dgm:pt modelId="{C5A41D12-BEC3-4CFC-9863-C70EB5404379}">
      <dgm:prSet phldrT="[טקסט]"/>
      <dgm:spPr/>
      <dgm:t>
        <a:bodyPr/>
        <a:lstStyle/>
        <a:p>
          <a:pPr rtl="1"/>
          <a:r>
            <a:rPr lang="he-IL" dirty="0"/>
            <a:t>מחשבות חיוביות</a:t>
          </a:r>
        </a:p>
      </dgm:t>
    </dgm:pt>
    <dgm:pt modelId="{59A70B39-1C40-468D-A8E1-5ADA8FE5EA52}" type="parTrans" cxnId="{B8EE5375-2805-4D15-BC81-94E7FE8D1424}">
      <dgm:prSet/>
      <dgm:spPr/>
      <dgm:t>
        <a:bodyPr/>
        <a:lstStyle/>
        <a:p>
          <a:pPr rtl="1"/>
          <a:endParaRPr lang="he-IL"/>
        </a:p>
      </dgm:t>
    </dgm:pt>
    <dgm:pt modelId="{8A976F8C-CF93-4186-8106-D8FB8D541A38}" type="sibTrans" cxnId="{B8EE5375-2805-4D15-BC81-94E7FE8D1424}">
      <dgm:prSet/>
      <dgm:spPr/>
      <dgm:t>
        <a:bodyPr/>
        <a:lstStyle/>
        <a:p>
          <a:pPr rtl="1"/>
          <a:endParaRPr lang="he-IL"/>
        </a:p>
      </dgm:t>
    </dgm:pt>
    <dgm:pt modelId="{9BCA10A5-83CE-49F0-8241-E80483C640EB}">
      <dgm:prSet phldrT="[טקסט]"/>
      <dgm:spPr/>
      <dgm:t>
        <a:bodyPr/>
        <a:lstStyle/>
        <a:p>
          <a:pPr rtl="1"/>
          <a:r>
            <a:rPr lang="he-IL" dirty="0"/>
            <a:t>רגשות חיוביים</a:t>
          </a:r>
        </a:p>
      </dgm:t>
    </dgm:pt>
    <dgm:pt modelId="{996A394B-BC96-4B1D-A206-7D6E4C04C20D}" type="parTrans" cxnId="{F14AD5FF-AD2C-4FDB-808E-1EE35AA9F9F1}">
      <dgm:prSet/>
      <dgm:spPr/>
      <dgm:t>
        <a:bodyPr/>
        <a:lstStyle/>
        <a:p>
          <a:pPr rtl="1"/>
          <a:endParaRPr lang="he-IL"/>
        </a:p>
      </dgm:t>
    </dgm:pt>
    <dgm:pt modelId="{A346B16C-50EF-44EB-8D67-EB7C634BC900}" type="sibTrans" cxnId="{F14AD5FF-AD2C-4FDB-808E-1EE35AA9F9F1}">
      <dgm:prSet/>
      <dgm:spPr/>
      <dgm:t>
        <a:bodyPr/>
        <a:lstStyle/>
        <a:p>
          <a:pPr rtl="1"/>
          <a:endParaRPr lang="he-IL"/>
        </a:p>
      </dgm:t>
    </dgm:pt>
    <dgm:pt modelId="{A766FC7B-2536-4CF6-AADE-F318500DAF5E}">
      <dgm:prSet phldrT="[טקסט]"/>
      <dgm:spPr/>
      <dgm:t>
        <a:bodyPr/>
        <a:lstStyle/>
        <a:p>
          <a:pPr rtl="1"/>
          <a:r>
            <a:rPr lang="he-IL" dirty="0"/>
            <a:t>שמחה</a:t>
          </a:r>
        </a:p>
      </dgm:t>
    </dgm:pt>
    <dgm:pt modelId="{B905F34A-8981-4A7F-AF15-604BD134EEC3}" type="parTrans" cxnId="{72CDDDBE-6344-4838-B849-01D814C4CC27}">
      <dgm:prSet/>
      <dgm:spPr/>
      <dgm:t>
        <a:bodyPr/>
        <a:lstStyle/>
        <a:p>
          <a:pPr rtl="1"/>
          <a:endParaRPr lang="he-IL"/>
        </a:p>
      </dgm:t>
    </dgm:pt>
    <dgm:pt modelId="{40C90EC0-007E-4286-BE91-7A10437722F9}" type="sibTrans" cxnId="{72CDDDBE-6344-4838-B849-01D814C4CC27}">
      <dgm:prSet/>
      <dgm:spPr/>
      <dgm:t>
        <a:bodyPr/>
        <a:lstStyle/>
        <a:p>
          <a:pPr rtl="1"/>
          <a:endParaRPr lang="he-IL"/>
        </a:p>
      </dgm:t>
    </dgm:pt>
    <dgm:pt modelId="{79B56FEC-123D-4A31-A588-163C090AEDE8}">
      <dgm:prSet phldrT="[טקסט]"/>
      <dgm:spPr/>
      <dgm:t>
        <a:bodyPr/>
        <a:lstStyle/>
        <a:p>
          <a:pPr rtl="1"/>
          <a:r>
            <a:rPr lang="he-IL" dirty="0"/>
            <a:t>יצירתיות</a:t>
          </a:r>
        </a:p>
      </dgm:t>
    </dgm:pt>
    <dgm:pt modelId="{DA7D8C2D-FE64-471B-959E-0A15320209FC}" type="parTrans" cxnId="{8B8B4134-FE65-4498-BE8C-9F4849EA1FE6}">
      <dgm:prSet/>
      <dgm:spPr/>
      <dgm:t>
        <a:bodyPr/>
        <a:lstStyle/>
        <a:p>
          <a:pPr rtl="1"/>
          <a:endParaRPr lang="he-IL"/>
        </a:p>
      </dgm:t>
    </dgm:pt>
    <dgm:pt modelId="{AD8CE469-55BE-4504-B635-7EBBA0681A18}" type="sibTrans" cxnId="{8B8B4134-FE65-4498-BE8C-9F4849EA1FE6}">
      <dgm:prSet/>
      <dgm:spPr/>
      <dgm:t>
        <a:bodyPr/>
        <a:lstStyle/>
        <a:p>
          <a:pPr rtl="1"/>
          <a:endParaRPr lang="he-IL"/>
        </a:p>
      </dgm:t>
    </dgm:pt>
    <dgm:pt modelId="{64A600DD-1AE8-468E-82F4-7D47C43F1A09}">
      <dgm:prSet phldrT="[טקסט]"/>
      <dgm:spPr/>
      <dgm:t>
        <a:bodyPr/>
        <a:lstStyle/>
        <a:p>
          <a:pPr rtl="1"/>
          <a:r>
            <a:rPr lang="he-IL" dirty="0"/>
            <a:t>עצב</a:t>
          </a:r>
        </a:p>
      </dgm:t>
    </dgm:pt>
    <dgm:pt modelId="{5F7EE16B-4B0C-444B-84CC-E08388A4E4C5}" type="parTrans" cxnId="{266E368A-E26E-4CF4-8510-550A69093683}">
      <dgm:prSet/>
      <dgm:spPr/>
      <dgm:t>
        <a:bodyPr/>
        <a:lstStyle/>
        <a:p>
          <a:pPr rtl="1"/>
          <a:endParaRPr lang="he-IL"/>
        </a:p>
      </dgm:t>
    </dgm:pt>
    <dgm:pt modelId="{6E432C7A-2E83-49C1-BF37-3683A3B839CD}" type="sibTrans" cxnId="{266E368A-E26E-4CF4-8510-550A69093683}">
      <dgm:prSet/>
      <dgm:spPr/>
      <dgm:t>
        <a:bodyPr/>
        <a:lstStyle/>
        <a:p>
          <a:pPr rtl="1"/>
          <a:endParaRPr lang="he-IL"/>
        </a:p>
      </dgm:t>
    </dgm:pt>
    <dgm:pt modelId="{A9F6D3FD-9C59-4857-B79F-AF00AB8E2A9E}">
      <dgm:prSet phldrT="[טקסט]"/>
      <dgm:spPr/>
      <dgm:t>
        <a:bodyPr/>
        <a:lstStyle/>
        <a:p>
          <a:pPr rtl="1"/>
          <a:r>
            <a:rPr lang="he-IL" dirty="0"/>
            <a:t>כעס</a:t>
          </a:r>
        </a:p>
      </dgm:t>
    </dgm:pt>
    <dgm:pt modelId="{F5F8DC36-C2B0-4441-A347-E1A0320054CF}" type="parTrans" cxnId="{407CE092-C545-421C-AF95-7FFBAF25B371}">
      <dgm:prSet/>
      <dgm:spPr/>
      <dgm:t>
        <a:bodyPr/>
        <a:lstStyle/>
        <a:p>
          <a:pPr rtl="1"/>
          <a:endParaRPr lang="he-IL"/>
        </a:p>
      </dgm:t>
    </dgm:pt>
    <dgm:pt modelId="{902EF935-9713-4712-831D-92632EB4B34C}" type="sibTrans" cxnId="{407CE092-C545-421C-AF95-7FFBAF25B371}">
      <dgm:prSet/>
      <dgm:spPr/>
      <dgm:t>
        <a:bodyPr/>
        <a:lstStyle/>
        <a:p>
          <a:pPr rtl="1"/>
          <a:endParaRPr lang="he-IL"/>
        </a:p>
      </dgm:t>
    </dgm:pt>
    <dgm:pt modelId="{80F9A854-B7C9-4392-9744-331DD60E2384}">
      <dgm:prSet phldrT="[טקסט]"/>
      <dgm:spPr/>
      <dgm:t>
        <a:bodyPr/>
        <a:lstStyle/>
        <a:p>
          <a:pPr rtl="1"/>
          <a:r>
            <a:rPr lang="he-IL" dirty="0"/>
            <a:t>פחד</a:t>
          </a:r>
        </a:p>
      </dgm:t>
    </dgm:pt>
    <dgm:pt modelId="{1ECFA8B4-B287-4CB4-AA42-E03140C6AAD0}" type="parTrans" cxnId="{D2927243-27FA-4DB9-A3C5-1FE1AB7A5513}">
      <dgm:prSet/>
      <dgm:spPr/>
      <dgm:t>
        <a:bodyPr/>
        <a:lstStyle/>
        <a:p>
          <a:pPr rtl="1"/>
          <a:endParaRPr lang="he-IL"/>
        </a:p>
      </dgm:t>
    </dgm:pt>
    <dgm:pt modelId="{EB6F74C6-7B48-44BF-A794-D5B5E3448851}" type="sibTrans" cxnId="{D2927243-27FA-4DB9-A3C5-1FE1AB7A5513}">
      <dgm:prSet/>
      <dgm:spPr/>
      <dgm:t>
        <a:bodyPr/>
        <a:lstStyle/>
        <a:p>
          <a:pPr rtl="1"/>
          <a:endParaRPr lang="he-IL"/>
        </a:p>
      </dgm:t>
    </dgm:pt>
    <dgm:pt modelId="{6BFC1AD9-B621-4F21-B319-D9CF4D8AE408}">
      <dgm:prSet phldrT="[טקסט]"/>
      <dgm:spPr/>
      <dgm:t>
        <a:bodyPr/>
        <a:lstStyle/>
        <a:p>
          <a:pPr rtl="1"/>
          <a:r>
            <a:rPr lang="he-IL" dirty="0"/>
            <a:t>חרדה</a:t>
          </a:r>
        </a:p>
      </dgm:t>
    </dgm:pt>
    <dgm:pt modelId="{118ED551-523A-42BA-804E-1F4E99C9E5F5}" type="parTrans" cxnId="{D969FC62-3F0F-4A5F-B6FD-89A574D021D4}">
      <dgm:prSet/>
      <dgm:spPr/>
      <dgm:t>
        <a:bodyPr/>
        <a:lstStyle/>
        <a:p>
          <a:pPr rtl="1"/>
          <a:endParaRPr lang="he-IL"/>
        </a:p>
      </dgm:t>
    </dgm:pt>
    <dgm:pt modelId="{9F3680BB-61D0-43F3-9B15-C524B8F6CFF3}" type="sibTrans" cxnId="{D969FC62-3F0F-4A5F-B6FD-89A574D021D4}">
      <dgm:prSet/>
      <dgm:spPr/>
      <dgm:t>
        <a:bodyPr/>
        <a:lstStyle/>
        <a:p>
          <a:pPr rtl="1"/>
          <a:endParaRPr lang="he-IL"/>
        </a:p>
      </dgm:t>
    </dgm:pt>
    <dgm:pt modelId="{2CECB438-E154-4959-A8D0-4F6D1269578A}">
      <dgm:prSet phldrT="[טקסט]"/>
      <dgm:spPr/>
      <dgm:t>
        <a:bodyPr/>
        <a:lstStyle/>
        <a:p>
          <a:pPr rtl="1"/>
          <a:r>
            <a:rPr lang="he-IL" dirty="0"/>
            <a:t>דכאון</a:t>
          </a:r>
        </a:p>
      </dgm:t>
    </dgm:pt>
    <dgm:pt modelId="{F62DD2BC-AE85-4254-B198-017B626A1BCF}" type="parTrans" cxnId="{D61FED17-AA4C-4094-906F-2DEAAC5F4F64}">
      <dgm:prSet/>
      <dgm:spPr/>
      <dgm:t>
        <a:bodyPr/>
        <a:lstStyle/>
        <a:p>
          <a:pPr rtl="1"/>
          <a:endParaRPr lang="he-IL"/>
        </a:p>
      </dgm:t>
    </dgm:pt>
    <dgm:pt modelId="{0FAFC288-3531-452C-AB07-9FAD8984E43A}" type="sibTrans" cxnId="{D61FED17-AA4C-4094-906F-2DEAAC5F4F64}">
      <dgm:prSet/>
      <dgm:spPr/>
      <dgm:t>
        <a:bodyPr/>
        <a:lstStyle/>
        <a:p>
          <a:pPr rtl="1"/>
          <a:endParaRPr lang="he-IL"/>
        </a:p>
      </dgm:t>
    </dgm:pt>
    <dgm:pt modelId="{AC007DC2-6C2F-4056-8AD3-67EA9E397326}">
      <dgm:prSet phldrT="[טקסט]"/>
      <dgm:spPr/>
      <dgm:t>
        <a:bodyPr/>
        <a:lstStyle/>
        <a:p>
          <a:pPr rtl="1"/>
          <a:r>
            <a:rPr lang="he-IL" dirty="0"/>
            <a:t>סגירות</a:t>
          </a:r>
        </a:p>
      </dgm:t>
    </dgm:pt>
    <dgm:pt modelId="{B707AC0C-1A18-4FBF-B1C8-F461A5CD67FD}" type="parTrans" cxnId="{DE070B4F-E26B-4D99-B035-6363F6B94F86}">
      <dgm:prSet/>
      <dgm:spPr/>
      <dgm:t>
        <a:bodyPr/>
        <a:lstStyle/>
        <a:p>
          <a:pPr rtl="1"/>
          <a:endParaRPr lang="he-IL"/>
        </a:p>
      </dgm:t>
    </dgm:pt>
    <dgm:pt modelId="{993599E3-E22E-4436-95D2-06B194671AC3}" type="sibTrans" cxnId="{DE070B4F-E26B-4D99-B035-6363F6B94F86}">
      <dgm:prSet/>
      <dgm:spPr/>
      <dgm:t>
        <a:bodyPr/>
        <a:lstStyle/>
        <a:p>
          <a:pPr rtl="1"/>
          <a:endParaRPr lang="he-IL"/>
        </a:p>
      </dgm:t>
    </dgm:pt>
    <dgm:pt modelId="{00C03AC2-67D2-456A-859D-BECA3C5E615C}">
      <dgm:prSet phldrT="[טקסט]"/>
      <dgm:spPr/>
      <dgm:t>
        <a:bodyPr/>
        <a:lstStyle/>
        <a:p>
          <a:pPr rtl="1"/>
          <a:r>
            <a:rPr lang="he-IL" dirty="0"/>
            <a:t>חוסר מוטיבציה</a:t>
          </a:r>
        </a:p>
      </dgm:t>
    </dgm:pt>
    <dgm:pt modelId="{51179496-3465-4AEF-9827-135E5F1A9976}" type="parTrans" cxnId="{B30BBC3D-941F-47C7-AA2B-7FE7B2A4C892}">
      <dgm:prSet/>
      <dgm:spPr/>
      <dgm:t>
        <a:bodyPr/>
        <a:lstStyle/>
        <a:p>
          <a:pPr rtl="1"/>
          <a:endParaRPr lang="he-IL"/>
        </a:p>
      </dgm:t>
    </dgm:pt>
    <dgm:pt modelId="{2C6ABEC8-F6C6-437D-9F2D-FFAFC20EC85A}" type="sibTrans" cxnId="{B30BBC3D-941F-47C7-AA2B-7FE7B2A4C892}">
      <dgm:prSet/>
      <dgm:spPr/>
      <dgm:t>
        <a:bodyPr/>
        <a:lstStyle/>
        <a:p>
          <a:pPr rtl="1"/>
          <a:endParaRPr lang="he-IL"/>
        </a:p>
      </dgm:t>
    </dgm:pt>
    <dgm:pt modelId="{1553F62F-83DD-43AC-85FB-D3D5FAD7B273}">
      <dgm:prSet phldrT="[טקסט]"/>
      <dgm:spPr/>
      <dgm:t>
        <a:bodyPr/>
        <a:lstStyle/>
        <a:p>
          <a:pPr rtl="1"/>
          <a:r>
            <a:rPr lang="he-IL" dirty="0"/>
            <a:t>בטחון</a:t>
          </a:r>
        </a:p>
      </dgm:t>
    </dgm:pt>
    <dgm:pt modelId="{F9219933-FEEE-4839-84CB-3AD0B71FC143}" type="parTrans" cxnId="{FF24DEE7-1EA2-419F-A28E-027293D09BA6}">
      <dgm:prSet/>
      <dgm:spPr/>
      <dgm:t>
        <a:bodyPr/>
        <a:lstStyle/>
        <a:p>
          <a:pPr rtl="1"/>
          <a:endParaRPr lang="he-IL"/>
        </a:p>
      </dgm:t>
    </dgm:pt>
    <dgm:pt modelId="{2C461197-F321-416D-BC73-6D83A149D0F1}" type="sibTrans" cxnId="{FF24DEE7-1EA2-419F-A28E-027293D09BA6}">
      <dgm:prSet/>
      <dgm:spPr/>
      <dgm:t>
        <a:bodyPr/>
        <a:lstStyle/>
        <a:p>
          <a:pPr rtl="1"/>
          <a:endParaRPr lang="he-IL"/>
        </a:p>
      </dgm:t>
    </dgm:pt>
    <dgm:pt modelId="{C2E4B2D9-7E4D-4F43-9B8F-297B0799B7E6}">
      <dgm:prSet phldrT="[טקסט]"/>
      <dgm:spPr/>
      <dgm:t>
        <a:bodyPr/>
        <a:lstStyle/>
        <a:p>
          <a:pPr rtl="1"/>
          <a:r>
            <a:rPr lang="he-IL" dirty="0"/>
            <a:t>נדיבות</a:t>
          </a:r>
        </a:p>
      </dgm:t>
    </dgm:pt>
    <dgm:pt modelId="{8D6697A6-1B5A-4C6E-A660-A349B32848ED}" type="parTrans" cxnId="{0F6EE1EE-44DD-4926-847D-AC7677B8751C}">
      <dgm:prSet/>
      <dgm:spPr/>
      <dgm:t>
        <a:bodyPr/>
        <a:lstStyle/>
        <a:p>
          <a:pPr rtl="1"/>
          <a:endParaRPr lang="he-IL"/>
        </a:p>
      </dgm:t>
    </dgm:pt>
    <dgm:pt modelId="{6425FA08-6790-4840-B220-930EEC49D0A8}" type="sibTrans" cxnId="{0F6EE1EE-44DD-4926-847D-AC7677B8751C}">
      <dgm:prSet/>
      <dgm:spPr/>
      <dgm:t>
        <a:bodyPr/>
        <a:lstStyle/>
        <a:p>
          <a:pPr rtl="1"/>
          <a:endParaRPr lang="he-IL"/>
        </a:p>
      </dgm:t>
    </dgm:pt>
    <dgm:pt modelId="{B7308C7F-08CC-4F4E-A465-3CA402157AE4}">
      <dgm:prSet phldrT="[טקסט]"/>
      <dgm:spPr/>
      <dgm:t>
        <a:bodyPr/>
        <a:lstStyle/>
        <a:p>
          <a:pPr rtl="1"/>
          <a:r>
            <a:rPr lang="he-IL" dirty="0"/>
            <a:t>חברותיות</a:t>
          </a:r>
        </a:p>
      </dgm:t>
    </dgm:pt>
    <dgm:pt modelId="{BD4DBB18-1406-4C3D-BC00-07337EC1F9AA}" type="parTrans" cxnId="{AF671C45-54AB-455F-BD90-3208C877CBC4}">
      <dgm:prSet/>
      <dgm:spPr/>
      <dgm:t>
        <a:bodyPr/>
        <a:lstStyle/>
        <a:p>
          <a:pPr rtl="1"/>
          <a:endParaRPr lang="he-IL"/>
        </a:p>
      </dgm:t>
    </dgm:pt>
    <dgm:pt modelId="{DE8D7B34-C59D-42C7-BFB2-CD7A4A660FDB}" type="sibTrans" cxnId="{AF671C45-54AB-455F-BD90-3208C877CBC4}">
      <dgm:prSet/>
      <dgm:spPr/>
      <dgm:t>
        <a:bodyPr/>
        <a:lstStyle/>
        <a:p>
          <a:pPr rtl="1"/>
          <a:endParaRPr lang="he-IL"/>
        </a:p>
      </dgm:t>
    </dgm:pt>
    <dgm:pt modelId="{9EF7C3C3-E607-47D6-9FDE-235B95E818BE}">
      <dgm:prSet phldrT="[טקסט]"/>
      <dgm:spPr/>
      <dgm:t>
        <a:bodyPr/>
        <a:lstStyle/>
        <a:p>
          <a:pPr rtl="1"/>
          <a:r>
            <a:rPr lang="he-IL" dirty="0"/>
            <a:t>תרומה לקהילה</a:t>
          </a:r>
        </a:p>
      </dgm:t>
    </dgm:pt>
    <dgm:pt modelId="{14B1E250-EA59-4F1A-AF2F-017ADDCC8919}" type="parTrans" cxnId="{F047920A-E24F-4BB4-BF4E-C59D92CECA0D}">
      <dgm:prSet/>
      <dgm:spPr/>
      <dgm:t>
        <a:bodyPr/>
        <a:lstStyle/>
        <a:p>
          <a:pPr rtl="1"/>
          <a:endParaRPr lang="he-IL"/>
        </a:p>
      </dgm:t>
    </dgm:pt>
    <dgm:pt modelId="{4A722E5C-0E68-4C38-8423-3FADF60AF840}" type="sibTrans" cxnId="{F047920A-E24F-4BB4-BF4E-C59D92CECA0D}">
      <dgm:prSet/>
      <dgm:spPr/>
      <dgm:t>
        <a:bodyPr/>
        <a:lstStyle/>
        <a:p>
          <a:pPr rtl="1"/>
          <a:endParaRPr lang="he-IL"/>
        </a:p>
      </dgm:t>
    </dgm:pt>
    <dgm:pt modelId="{92E9B266-574A-46C3-8892-BA37D9A26A21}">
      <dgm:prSet phldrT="[טקסט]"/>
      <dgm:spPr/>
      <dgm:t>
        <a:bodyPr/>
        <a:lstStyle/>
        <a:p>
          <a:pPr rtl="1"/>
          <a:r>
            <a:rPr lang="he-IL" dirty="0"/>
            <a:t>התפתחות</a:t>
          </a:r>
        </a:p>
      </dgm:t>
    </dgm:pt>
    <dgm:pt modelId="{5F26CCE6-0C38-41EE-9DB7-CA6E8F4D9686}" type="parTrans" cxnId="{2137497D-BCE6-4B36-B261-F04B25F61597}">
      <dgm:prSet/>
      <dgm:spPr/>
      <dgm:t>
        <a:bodyPr/>
        <a:lstStyle/>
        <a:p>
          <a:pPr rtl="1"/>
          <a:endParaRPr lang="he-IL"/>
        </a:p>
      </dgm:t>
    </dgm:pt>
    <dgm:pt modelId="{63AF197A-4731-4B08-AFA8-0D7F9319EF5A}" type="sibTrans" cxnId="{2137497D-BCE6-4B36-B261-F04B25F61597}">
      <dgm:prSet/>
      <dgm:spPr/>
      <dgm:t>
        <a:bodyPr/>
        <a:lstStyle/>
        <a:p>
          <a:pPr rtl="1"/>
          <a:endParaRPr lang="he-IL"/>
        </a:p>
      </dgm:t>
    </dgm:pt>
    <dgm:pt modelId="{73F335D5-CCE4-4187-A857-3905F52F02E5}">
      <dgm:prSet phldrT="[טקסט]"/>
      <dgm:spPr/>
      <dgm:t>
        <a:bodyPr/>
        <a:lstStyle/>
        <a:p>
          <a:pPr rtl="1"/>
          <a:r>
            <a:rPr lang="he-IL" dirty="0"/>
            <a:t>אמונה</a:t>
          </a:r>
        </a:p>
      </dgm:t>
    </dgm:pt>
    <dgm:pt modelId="{51D8F7F9-B8B2-4DC4-B8D0-8BF745CC8150}" type="parTrans" cxnId="{91060E42-E714-46E5-B0D8-E1995C5974B7}">
      <dgm:prSet/>
      <dgm:spPr/>
      <dgm:t>
        <a:bodyPr/>
        <a:lstStyle/>
        <a:p>
          <a:pPr rtl="1"/>
          <a:endParaRPr lang="he-IL"/>
        </a:p>
      </dgm:t>
    </dgm:pt>
    <dgm:pt modelId="{C215442F-2182-4D2D-B356-7A71F0C90AE1}" type="sibTrans" cxnId="{91060E42-E714-46E5-B0D8-E1995C5974B7}">
      <dgm:prSet/>
      <dgm:spPr/>
      <dgm:t>
        <a:bodyPr/>
        <a:lstStyle/>
        <a:p>
          <a:pPr rtl="1"/>
          <a:endParaRPr lang="he-IL"/>
        </a:p>
      </dgm:t>
    </dgm:pt>
    <dgm:pt modelId="{FDEAE915-BF14-4714-8589-5F82AF810472}">
      <dgm:prSet phldrT="[טקסט]"/>
      <dgm:spPr/>
      <dgm:t>
        <a:bodyPr/>
        <a:lstStyle/>
        <a:p>
          <a:pPr rtl="1"/>
          <a:r>
            <a:rPr lang="he-IL" dirty="0"/>
            <a:t>חוסר אמונה</a:t>
          </a:r>
        </a:p>
      </dgm:t>
    </dgm:pt>
    <dgm:pt modelId="{46A46E6A-BEA2-407F-B03B-FDF40E97F914}" type="parTrans" cxnId="{FE639466-2A53-40DE-AE9F-A24AD1CA313D}">
      <dgm:prSet/>
      <dgm:spPr/>
      <dgm:t>
        <a:bodyPr/>
        <a:lstStyle/>
        <a:p>
          <a:pPr rtl="1"/>
          <a:endParaRPr lang="he-IL"/>
        </a:p>
      </dgm:t>
    </dgm:pt>
    <dgm:pt modelId="{E3CD8F90-5A92-4334-89DE-630AD2D67A1D}" type="sibTrans" cxnId="{FE639466-2A53-40DE-AE9F-A24AD1CA313D}">
      <dgm:prSet/>
      <dgm:spPr/>
      <dgm:t>
        <a:bodyPr/>
        <a:lstStyle/>
        <a:p>
          <a:pPr rtl="1"/>
          <a:endParaRPr lang="he-IL"/>
        </a:p>
      </dgm:t>
    </dgm:pt>
    <dgm:pt modelId="{E52E941A-3C88-4B2F-A5BB-F371C7884170}" type="pres">
      <dgm:prSet presAssocID="{BE781279-544E-4260-9B22-64DBB14767A9}" presName="layout" presStyleCnt="0">
        <dgm:presLayoutVars>
          <dgm:chMax/>
          <dgm:chPref/>
          <dgm:dir val="rev"/>
          <dgm:resizeHandles/>
        </dgm:presLayoutVars>
      </dgm:prSet>
      <dgm:spPr/>
    </dgm:pt>
    <dgm:pt modelId="{65747635-287A-4C0D-BD75-E84677D0F04A}" type="pres">
      <dgm:prSet presAssocID="{8F973CCC-E73D-4E16-8A76-B0DD4EEB4965}" presName="root" presStyleCnt="0">
        <dgm:presLayoutVars>
          <dgm:chMax/>
          <dgm:chPref/>
        </dgm:presLayoutVars>
      </dgm:prSet>
      <dgm:spPr/>
    </dgm:pt>
    <dgm:pt modelId="{B07F7869-4AF5-4B79-85CE-FFEA7AF89A33}" type="pres">
      <dgm:prSet presAssocID="{8F973CCC-E73D-4E16-8A76-B0DD4EEB4965}" presName="rootComposite" presStyleCnt="0">
        <dgm:presLayoutVars/>
      </dgm:prSet>
      <dgm:spPr/>
    </dgm:pt>
    <dgm:pt modelId="{0AA2B355-7F8C-44A2-AC14-7FF774869D4C}" type="pres">
      <dgm:prSet presAssocID="{8F973CCC-E73D-4E16-8A76-B0DD4EEB4965}" presName="ParentAccent" presStyleLbl="alignNode1" presStyleIdx="0" presStyleCnt="2" custLinFactY="61406" custLinFactNeighborX="-2500" custLinFactNeighborY="100000"/>
      <dgm:spPr/>
    </dgm:pt>
    <dgm:pt modelId="{F9986E74-AFB4-4E2D-ACF9-3E249BB1B596}" type="pres">
      <dgm:prSet presAssocID="{8F973CCC-E73D-4E16-8A76-B0DD4EEB4965}" presName="ParentSmallAccent" presStyleLbl="fgAcc1" presStyleIdx="0" presStyleCnt="2" custLinFactX="607610" custLinFactY="90060" custLinFactNeighborX="700000" custLinFactNeighborY="100000"/>
      <dgm:spPr/>
    </dgm:pt>
    <dgm:pt modelId="{0E138063-AF2A-4228-A8AA-02B6038DB3C9}" type="pres">
      <dgm:prSet presAssocID="{8F973CCC-E73D-4E16-8A76-B0DD4EEB4965}" presName="Parent" presStyleLbl="revTx" presStyleIdx="0" presStyleCnt="20">
        <dgm:presLayoutVars>
          <dgm:chMax/>
          <dgm:chPref val="4"/>
          <dgm:bulletEnabled val="1"/>
        </dgm:presLayoutVars>
      </dgm:prSet>
      <dgm:spPr/>
    </dgm:pt>
    <dgm:pt modelId="{43C1CCFD-B517-42F8-8A08-ACA405FD2824}" type="pres">
      <dgm:prSet presAssocID="{8F973CCC-E73D-4E16-8A76-B0DD4EEB4965}" presName="childShape" presStyleCnt="0">
        <dgm:presLayoutVars>
          <dgm:chMax val="0"/>
          <dgm:chPref val="0"/>
        </dgm:presLayoutVars>
      </dgm:prSet>
      <dgm:spPr/>
    </dgm:pt>
    <dgm:pt modelId="{18D29B0B-B709-4667-879F-DDAD48860FCC}" type="pres">
      <dgm:prSet presAssocID="{F399414C-6071-44C7-8BB0-C17DC9460451}" presName="childComposite" presStyleCnt="0">
        <dgm:presLayoutVars>
          <dgm:chMax val="0"/>
          <dgm:chPref val="0"/>
        </dgm:presLayoutVars>
      </dgm:prSet>
      <dgm:spPr/>
    </dgm:pt>
    <dgm:pt modelId="{495E2089-F924-4B7E-BF0E-8F0D1FC04BCE}" type="pres">
      <dgm:prSet presAssocID="{F399414C-6071-44C7-8BB0-C17DC9460451}" presName="ChildAccent" presStyleLbl="solidFgAcc1" presStyleIdx="0" presStyleCnt="18"/>
      <dgm:spPr/>
    </dgm:pt>
    <dgm:pt modelId="{924C002D-19DA-418A-A6A9-30C592AF7B00}" type="pres">
      <dgm:prSet presAssocID="{F399414C-6071-44C7-8BB0-C17DC9460451}" presName="Child" presStyleLbl="revTx" presStyleIdx="1" presStyleCnt="20">
        <dgm:presLayoutVars>
          <dgm:chMax val="0"/>
          <dgm:chPref val="0"/>
          <dgm:bulletEnabled val="1"/>
        </dgm:presLayoutVars>
      </dgm:prSet>
      <dgm:spPr/>
    </dgm:pt>
    <dgm:pt modelId="{136D3651-FFF0-494F-8F55-6BED8890D49F}" type="pres">
      <dgm:prSet presAssocID="{64A600DD-1AE8-468E-82F4-7D47C43F1A09}" presName="childComposite" presStyleCnt="0">
        <dgm:presLayoutVars>
          <dgm:chMax val="0"/>
          <dgm:chPref val="0"/>
        </dgm:presLayoutVars>
      </dgm:prSet>
      <dgm:spPr/>
    </dgm:pt>
    <dgm:pt modelId="{B17F671D-E2D0-4E17-A888-937ED0BA65DB}" type="pres">
      <dgm:prSet presAssocID="{64A600DD-1AE8-468E-82F4-7D47C43F1A09}" presName="ChildAccent" presStyleLbl="solidFgAcc1" presStyleIdx="1" presStyleCnt="18"/>
      <dgm:spPr/>
    </dgm:pt>
    <dgm:pt modelId="{CF6EB124-3762-4A5A-BB7E-FCDF6E3A581D}" type="pres">
      <dgm:prSet presAssocID="{64A600DD-1AE8-468E-82F4-7D47C43F1A09}" presName="Child" presStyleLbl="revTx" presStyleIdx="2" presStyleCnt="20">
        <dgm:presLayoutVars>
          <dgm:chMax val="0"/>
          <dgm:chPref val="0"/>
          <dgm:bulletEnabled val="1"/>
        </dgm:presLayoutVars>
      </dgm:prSet>
      <dgm:spPr/>
    </dgm:pt>
    <dgm:pt modelId="{0DA122AD-69B5-4D6E-92BD-4653265CB475}" type="pres">
      <dgm:prSet presAssocID="{A9F6D3FD-9C59-4857-B79F-AF00AB8E2A9E}" presName="childComposite" presStyleCnt="0">
        <dgm:presLayoutVars>
          <dgm:chMax val="0"/>
          <dgm:chPref val="0"/>
        </dgm:presLayoutVars>
      </dgm:prSet>
      <dgm:spPr/>
    </dgm:pt>
    <dgm:pt modelId="{C8906F9F-90AB-4A37-9FA6-926DA02D7B4A}" type="pres">
      <dgm:prSet presAssocID="{A9F6D3FD-9C59-4857-B79F-AF00AB8E2A9E}" presName="ChildAccent" presStyleLbl="solidFgAcc1" presStyleIdx="2" presStyleCnt="18"/>
      <dgm:spPr/>
    </dgm:pt>
    <dgm:pt modelId="{4368E95A-CC63-40E4-98B2-EC107CDF1FC5}" type="pres">
      <dgm:prSet presAssocID="{A9F6D3FD-9C59-4857-B79F-AF00AB8E2A9E}" presName="Child" presStyleLbl="revTx" presStyleIdx="3" presStyleCnt="20">
        <dgm:presLayoutVars>
          <dgm:chMax val="0"/>
          <dgm:chPref val="0"/>
          <dgm:bulletEnabled val="1"/>
        </dgm:presLayoutVars>
      </dgm:prSet>
      <dgm:spPr/>
    </dgm:pt>
    <dgm:pt modelId="{D3F52DA0-5162-4435-848D-923A75901DBB}" type="pres">
      <dgm:prSet presAssocID="{80F9A854-B7C9-4392-9744-331DD60E2384}" presName="childComposite" presStyleCnt="0">
        <dgm:presLayoutVars>
          <dgm:chMax val="0"/>
          <dgm:chPref val="0"/>
        </dgm:presLayoutVars>
      </dgm:prSet>
      <dgm:spPr/>
    </dgm:pt>
    <dgm:pt modelId="{D16FB0C3-931D-4317-8505-AD3BAF00DC42}" type="pres">
      <dgm:prSet presAssocID="{80F9A854-B7C9-4392-9744-331DD60E2384}" presName="ChildAccent" presStyleLbl="solidFgAcc1" presStyleIdx="3" presStyleCnt="18"/>
      <dgm:spPr/>
    </dgm:pt>
    <dgm:pt modelId="{2BFD356D-FDE3-4CCB-9029-831B881453CC}" type="pres">
      <dgm:prSet presAssocID="{80F9A854-B7C9-4392-9744-331DD60E2384}" presName="Child" presStyleLbl="revTx" presStyleIdx="4" presStyleCnt="20">
        <dgm:presLayoutVars>
          <dgm:chMax val="0"/>
          <dgm:chPref val="0"/>
          <dgm:bulletEnabled val="1"/>
        </dgm:presLayoutVars>
      </dgm:prSet>
      <dgm:spPr/>
    </dgm:pt>
    <dgm:pt modelId="{5AD1B5B4-A446-4B6B-BABD-F1B95C7D8787}" type="pres">
      <dgm:prSet presAssocID="{6BFC1AD9-B621-4F21-B319-D9CF4D8AE408}" presName="childComposite" presStyleCnt="0">
        <dgm:presLayoutVars>
          <dgm:chMax val="0"/>
          <dgm:chPref val="0"/>
        </dgm:presLayoutVars>
      </dgm:prSet>
      <dgm:spPr/>
    </dgm:pt>
    <dgm:pt modelId="{905651E6-529D-4E86-BF38-1C0A4011B5E1}" type="pres">
      <dgm:prSet presAssocID="{6BFC1AD9-B621-4F21-B319-D9CF4D8AE408}" presName="ChildAccent" presStyleLbl="solidFgAcc1" presStyleIdx="4" presStyleCnt="18"/>
      <dgm:spPr/>
    </dgm:pt>
    <dgm:pt modelId="{191D2DC5-9ECC-41CF-B8BE-E4715E5ADC1C}" type="pres">
      <dgm:prSet presAssocID="{6BFC1AD9-B621-4F21-B319-D9CF4D8AE408}" presName="Child" presStyleLbl="revTx" presStyleIdx="5" presStyleCnt="20">
        <dgm:presLayoutVars>
          <dgm:chMax val="0"/>
          <dgm:chPref val="0"/>
          <dgm:bulletEnabled val="1"/>
        </dgm:presLayoutVars>
      </dgm:prSet>
      <dgm:spPr/>
    </dgm:pt>
    <dgm:pt modelId="{2D288B93-E064-4D2C-9ABA-99CA1A159CD2}" type="pres">
      <dgm:prSet presAssocID="{2CECB438-E154-4959-A8D0-4F6D1269578A}" presName="childComposite" presStyleCnt="0">
        <dgm:presLayoutVars>
          <dgm:chMax val="0"/>
          <dgm:chPref val="0"/>
        </dgm:presLayoutVars>
      </dgm:prSet>
      <dgm:spPr/>
    </dgm:pt>
    <dgm:pt modelId="{328C4DA1-96B9-472D-B52A-7904BC99BFEF}" type="pres">
      <dgm:prSet presAssocID="{2CECB438-E154-4959-A8D0-4F6D1269578A}" presName="ChildAccent" presStyleLbl="solidFgAcc1" presStyleIdx="5" presStyleCnt="18"/>
      <dgm:spPr/>
    </dgm:pt>
    <dgm:pt modelId="{AAAC5F99-659A-487E-BAE8-23B6AD189B94}" type="pres">
      <dgm:prSet presAssocID="{2CECB438-E154-4959-A8D0-4F6D1269578A}" presName="Child" presStyleLbl="revTx" presStyleIdx="6" presStyleCnt="20">
        <dgm:presLayoutVars>
          <dgm:chMax val="0"/>
          <dgm:chPref val="0"/>
          <dgm:bulletEnabled val="1"/>
        </dgm:presLayoutVars>
      </dgm:prSet>
      <dgm:spPr/>
    </dgm:pt>
    <dgm:pt modelId="{8FF5F15B-8A74-4C82-965F-74085B9C5386}" type="pres">
      <dgm:prSet presAssocID="{AC007DC2-6C2F-4056-8AD3-67EA9E397326}" presName="childComposite" presStyleCnt="0">
        <dgm:presLayoutVars>
          <dgm:chMax val="0"/>
          <dgm:chPref val="0"/>
        </dgm:presLayoutVars>
      </dgm:prSet>
      <dgm:spPr/>
    </dgm:pt>
    <dgm:pt modelId="{C5CE4BA3-3013-44FA-899D-88EF7A719C49}" type="pres">
      <dgm:prSet presAssocID="{AC007DC2-6C2F-4056-8AD3-67EA9E397326}" presName="ChildAccent" presStyleLbl="solidFgAcc1" presStyleIdx="6" presStyleCnt="18"/>
      <dgm:spPr/>
    </dgm:pt>
    <dgm:pt modelId="{C3656DE1-71C3-4B2B-8F17-AA09C36263BB}" type="pres">
      <dgm:prSet presAssocID="{AC007DC2-6C2F-4056-8AD3-67EA9E397326}" presName="Child" presStyleLbl="revTx" presStyleIdx="7" presStyleCnt="20">
        <dgm:presLayoutVars>
          <dgm:chMax val="0"/>
          <dgm:chPref val="0"/>
          <dgm:bulletEnabled val="1"/>
        </dgm:presLayoutVars>
      </dgm:prSet>
      <dgm:spPr/>
    </dgm:pt>
    <dgm:pt modelId="{430EC35F-166B-40F9-BFC8-08D87631DB48}" type="pres">
      <dgm:prSet presAssocID="{00C03AC2-67D2-456A-859D-BECA3C5E615C}" presName="childComposite" presStyleCnt="0">
        <dgm:presLayoutVars>
          <dgm:chMax val="0"/>
          <dgm:chPref val="0"/>
        </dgm:presLayoutVars>
      </dgm:prSet>
      <dgm:spPr/>
    </dgm:pt>
    <dgm:pt modelId="{C839299E-1EF3-4C3A-BBC3-58EB4DF5C09D}" type="pres">
      <dgm:prSet presAssocID="{00C03AC2-67D2-456A-859D-BECA3C5E615C}" presName="ChildAccent" presStyleLbl="solidFgAcc1" presStyleIdx="7" presStyleCnt="18"/>
      <dgm:spPr/>
    </dgm:pt>
    <dgm:pt modelId="{00B8AEE2-F313-4A97-9AAE-446AAE88C032}" type="pres">
      <dgm:prSet presAssocID="{00C03AC2-67D2-456A-859D-BECA3C5E615C}" presName="Child" presStyleLbl="revTx" presStyleIdx="8" presStyleCnt="20">
        <dgm:presLayoutVars>
          <dgm:chMax val="0"/>
          <dgm:chPref val="0"/>
          <dgm:bulletEnabled val="1"/>
        </dgm:presLayoutVars>
      </dgm:prSet>
      <dgm:spPr/>
    </dgm:pt>
    <dgm:pt modelId="{E1B92A04-2828-437F-A96B-F680B375E982}" type="pres">
      <dgm:prSet presAssocID="{FDEAE915-BF14-4714-8589-5F82AF810472}" presName="childComposite" presStyleCnt="0">
        <dgm:presLayoutVars>
          <dgm:chMax val="0"/>
          <dgm:chPref val="0"/>
        </dgm:presLayoutVars>
      </dgm:prSet>
      <dgm:spPr/>
    </dgm:pt>
    <dgm:pt modelId="{25F6C8F3-4B98-41C1-9E40-95275C675AAE}" type="pres">
      <dgm:prSet presAssocID="{FDEAE915-BF14-4714-8589-5F82AF810472}" presName="ChildAccent" presStyleLbl="solidFgAcc1" presStyleIdx="8" presStyleCnt="18"/>
      <dgm:spPr/>
    </dgm:pt>
    <dgm:pt modelId="{684550EA-B72C-4D98-986B-1E89819A3FCA}" type="pres">
      <dgm:prSet presAssocID="{FDEAE915-BF14-4714-8589-5F82AF810472}" presName="Child" presStyleLbl="revTx" presStyleIdx="9" presStyleCnt="20">
        <dgm:presLayoutVars>
          <dgm:chMax val="0"/>
          <dgm:chPref val="0"/>
          <dgm:bulletEnabled val="1"/>
        </dgm:presLayoutVars>
      </dgm:prSet>
      <dgm:spPr/>
    </dgm:pt>
    <dgm:pt modelId="{8A8407FD-43C1-469A-8509-CF3547FD731A}" type="pres">
      <dgm:prSet presAssocID="{C5A41D12-BEC3-4CFC-9863-C70EB5404379}" presName="root" presStyleCnt="0">
        <dgm:presLayoutVars>
          <dgm:chMax/>
          <dgm:chPref/>
        </dgm:presLayoutVars>
      </dgm:prSet>
      <dgm:spPr/>
    </dgm:pt>
    <dgm:pt modelId="{28E9B6A2-E28A-498E-9E53-83B8AD3E4F63}" type="pres">
      <dgm:prSet presAssocID="{C5A41D12-BEC3-4CFC-9863-C70EB5404379}" presName="rootComposite" presStyleCnt="0">
        <dgm:presLayoutVars/>
      </dgm:prSet>
      <dgm:spPr/>
    </dgm:pt>
    <dgm:pt modelId="{964C8065-C591-4C1E-AF3B-8D02AC6AF58B}" type="pres">
      <dgm:prSet presAssocID="{C5A41D12-BEC3-4CFC-9863-C70EB5404379}" presName="ParentAccent" presStyleLbl="alignNode1" presStyleIdx="1" presStyleCnt="2" custLinFactY="66153" custLinFactNeighborX="2500" custLinFactNeighborY="100000"/>
      <dgm:spPr/>
    </dgm:pt>
    <dgm:pt modelId="{A1538E35-9485-4079-8BB4-99F12E83A0F0}" type="pres">
      <dgm:prSet presAssocID="{C5A41D12-BEC3-4CFC-9863-C70EB5404379}" presName="ParentSmallAccent" presStyleLbl="fgAcc1" presStyleIdx="1" presStyleCnt="2" custLinFactX="1179547" custLinFactY="300000" custLinFactNeighborX="1200000" custLinFactNeighborY="353805"/>
      <dgm:spPr/>
    </dgm:pt>
    <dgm:pt modelId="{F6C792FF-EBDF-495F-AB97-D1C6CEEF5F36}" type="pres">
      <dgm:prSet presAssocID="{C5A41D12-BEC3-4CFC-9863-C70EB5404379}" presName="Parent" presStyleLbl="revTx" presStyleIdx="10" presStyleCnt="20">
        <dgm:presLayoutVars>
          <dgm:chMax/>
          <dgm:chPref val="4"/>
          <dgm:bulletEnabled val="1"/>
        </dgm:presLayoutVars>
      </dgm:prSet>
      <dgm:spPr/>
    </dgm:pt>
    <dgm:pt modelId="{EA3F56D1-61F4-4AA8-9920-1DF7761C8D62}" type="pres">
      <dgm:prSet presAssocID="{C5A41D12-BEC3-4CFC-9863-C70EB5404379}" presName="childShape" presStyleCnt="0">
        <dgm:presLayoutVars>
          <dgm:chMax val="0"/>
          <dgm:chPref val="0"/>
        </dgm:presLayoutVars>
      </dgm:prSet>
      <dgm:spPr/>
    </dgm:pt>
    <dgm:pt modelId="{585AD545-0179-4EFC-B64D-B4546FEED333}" type="pres">
      <dgm:prSet presAssocID="{9BCA10A5-83CE-49F0-8241-E80483C640EB}" presName="childComposite" presStyleCnt="0">
        <dgm:presLayoutVars>
          <dgm:chMax val="0"/>
          <dgm:chPref val="0"/>
        </dgm:presLayoutVars>
      </dgm:prSet>
      <dgm:spPr/>
    </dgm:pt>
    <dgm:pt modelId="{93A0F65A-C538-4B85-A42A-2A30A44CAEB6}" type="pres">
      <dgm:prSet presAssocID="{9BCA10A5-83CE-49F0-8241-E80483C640EB}" presName="ChildAccent" presStyleLbl="solidFgAcc1" presStyleIdx="9" presStyleCnt="18"/>
      <dgm:spPr/>
    </dgm:pt>
    <dgm:pt modelId="{3D916B59-A8CC-41CC-8FED-4A2F9A4A291D}" type="pres">
      <dgm:prSet presAssocID="{9BCA10A5-83CE-49F0-8241-E80483C640EB}" presName="Child" presStyleLbl="revTx" presStyleIdx="11" presStyleCnt="20">
        <dgm:presLayoutVars>
          <dgm:chMax val="0"/>
          <dgm:chPref val="0"/>
          <dgm:bulletEnabled val="1"/>
        </dgm:presLayoutVars>
      </dgm:prSet>
      <dgm:spPr/>
    </dgm:pt>
    <dgm:pt modelId="{68541656-1486-47BD-BC28-727BD4EA4426}" type="pres">
      <dgm:prSet presAssocID="{A766FC7B-2536-4CF6-AADE-F318500DAF5E}" presName="childComposite" presStyleCnt="0">
        <dgm:presLayoutVars>
          <dgm:chMax val="0"/>
          <dgm:chPref val="0"/>
        </dgm:presLayoutVars>
      </dgm:prSet>
      <dgm:spPr/>
    </dgm:pt>
    <dgm:pt modelId="{19B42791-BF14-4BF9-ACD9-E68D6A2E3241}" type="pres">
      <dgm:prSet presAssocID="{A766FC7B-2536-4CF6-AADE-F318500DAF5E}" presName="ChildAccent" presStyleLbl="solidFgAcc1" presStyleIdx="10" presStyleCnt="18"/>
      <dgm:spPr/>
    </dgm:pt>
    <dgm:pt modelId="{16697F2F-944B-4121-9CE8-2C4D358E3F8D}" type="pres">
      <dgm:prSet presAssocID="{A766FC7B-2536-4CF6-AADE-F318500DAF5E}" presName="Child" presStyleLbl="revTx" presStyleIdx="12" presStyleCnt="20">
        <dgm:presLayoutVars>
          <dgm:chMax val="0"/>
          <dgm:chPref val="0"/>
          <dgm:bulletEnabled val="1"/>
        </dgm:presLayoutVars>
      </dgm:prSet>
      <dgm:spPr/>
    </dgm:pt>
    <dgm:pt modelId="{4E1DC991-33E7-41D7-A498-5B7008279865}" type="pres">
      <dgm:prSet presAssocID="{79B56FEC-123D-4A31-A588-163C090AEDE8}" presName="childComposite" presStyleCnt="0">
        <dgm:presLayoutVars>
          <dgm:chMax val="0"/>
          <dgm:chPref val="0"/>
        </dgm:presLayoutVars>
      </dgm:prSet>
      <dgm:spPr/>
    </dgm:pt>
    <dgm:pt modelId="{0F95DA3B-E53D-416F-A0D5-474AA7D263CC}" type="pres">
      <dgm:prSet presAssocID="{79B56FEC-123D-4A31-A588-163C090AEDE8}" presName="ChildAccent" presStyleLbl="solidFgAcc1" presStyleIdx="11" presStyleCnt="18"/>
      <dgm:spPr/>
    </dgm:pt>
    <dgm:pt modelId="{4E176C7A-18DE-4FDE-8107-327CC8462272}" type="pres">
      <dgm:prSet presAssocID="{79B56FEC-123D-4A31-A588-163C090AEDE8}" presName="Child" presStyleLbl="revTx" presStyleIdx="13" presStyleCnt="20">
        <dgm:presLayoutVars>
          <dgm:chMax val="0"/>
          <dgm:chPref val="0"/>
          <dgm:bulletEnabled val="1"/>
        </dgm:presLayoutVars>
      </dgm:prSet>
      <dgm:spPr/>
    </dgm:pt>
    <dgm:pt modelId="{829B1BAC-5114-46AC-891E-129287FDC708}" type="pres">
      <dgm:prSet presAssocID="{1553F62F-83DD-43AC-85FB-D3D5FAD7B273}" presName="childComposite" presStyleCnt="0">
        <dgm:presLayoutVars>
          <dgm:chMax val="0"/>
          <dgm:chPref val="0"/>
        </dgm:presLayoutVars>
      </dgm:prSet>
      <dgm:spPr/>
    </dgm:pt>
    <dgm:pt modelId="{EA3362EE-43F1-473C-A735-D73497977E66}" type="pres">
      <dgm:prSet presAssocID="{1553F62F-83DD-43AC-85FB-D3D5FAD7B273}" presName="ChildAccent" presStyleLbl="solidFgAcc1" presStyleIdx="12" presStyleCnt="18"/>
      <dgm:spPr/>
    </dgm:pt>
    <dgm:pt modelId="{A4365CB4-0D07-4897-BDCC-95D6CDCE0944}" type="pres">
      <dgm:prSet presAssocID="{1553F62F-83DD-43AC-85FB-D3D5FAD7B273}" presName="Child" presStyleLbl="revTx" presStyleIdx="14" presStyleCnt="20">
        <dgm:presLayoutVars>
          <dgm:chMax val="0"/>
          <dgm:chPref val="0"/>
          <dgm:bulletEnabled val="1"/>
        </dgm:presLayoutVars>
      </dgm:prSet>
      <dgm:spPr/>
    </dgm:pt>
    <dgm:pt modelId="{41A74644-E981-45F0-B0D1-3EE8A3B5BA73}" type="pres">
      <dgm:prSet presAssocID="{C2E4B2D9-7E4D-4F43-9B8F-297B0799B7E6}" presName="childComposite" presStyleCnt="0">
        <dgm:presLayoutVars>
          <dgm:chMax val="0"/>
          <dgm:chPref val="0"/>
        </dgm:presLayoutVars>
      </dgm:prSet>
      <dgm:spPr/>
    </dgm:pt>
    <dgm:pt modelId="{D95783CC-BF77-4A2C-AE98-F15D4F158ADD}" type="pres">
      <dgm:prSet presAssocID="{C2E4B2D9-7E4D-4F43-9B8F-297B0799B7E6}" presName="ChildAccent" presStyleLbl="solidFgAcc1" presStyleIdx="13" presStyleCnt="18"/>
      <dgm:spPr/>
    </dgm:pt>
    <dgm:pt modelId="{17929CA0-99F8-4277-A646-EAF182D7A2CD}" type="pres">
      <dgm:prSet presAssocID="{C2E4B2D9-7E4D-4F43-9B8F-297B0799B7E6}" presName="Child" presStyleLbl="revTx" presStyleIdx="15" presStyleCnt="20">
        <dgm:presLayoutVars>
          <dgm:chMax val="0"/>
          <dgm:chPref val="0"/>
          <dgm:bulletEnabled val="1"/>
        </dgm:presLayoutVars>
      </dgm:prSet>
      <dgm:spPr/>
    </dgm:pt>
    <dgm:pt modelId="{8F345FAB-1943-499C-B92B-726A2F1844FB}" type="pres">
      <dgm:prSet presAssocID="{B7308C7F-08CC-4F4E-A465-3CA402157AE4}" presName="childComposite" presStyleCnt="0">
        <dgm:presLayoutVars>
          <dgm:chMax val="0"/>
          <dgm:chPref val="0"/>
        </dgm:presLayoutVars>
      </dgm:prSet>
      <dgm:spPr/>
    </dgm:pt>
    <dgm:pt modelId="{FB15BED3-51C6-42F2-A920-EBD394A81C16}" type="pres">
      <dgm:prSet presAssocID="{B7308C7F-08CC-4F4E-A465-3CA402157AE4}" presName="ChildAccent" presStyleLbl="solidFgAcc1" presStyleIdx="14" presStyleCnt="18"/>
      <dgm:spPr/>
    </dgm:pt>
    <dgm:pt modelId="{4C6EB919-C183-477F-A606-C7BD1990E6A0}" type="pres">
      <dgm:prSet presAssocID="{B7308C7F-08CC-4F4E-A465-3CA402157AE4}" presName="Child" presStyleLbl="revTx" presStyleIdx="16" presStyleCnt="20">
        <dgm:presLayoutVars>
          <dgm:chMax val="0"/>
          <dgm:chPref val="0"/>
          <dgm:bulletEnabled val="1"/>
        </dgm:presLayoutVars>
      </dgm:prSet>
      <dgm:spPr/>
    </dgm:pt>
    <dgm:pt modelId="{57A13442-94A5-4F5F-9A5B-7EA9137F2DD4}" type="pres">
      <dgm:prSet presAssocID="{9EF7C3C3-E607-47D6-9FDE-235B95E818BE}" presName="childComposite" presStyleCnt="0">
        <dgm:presLayoutVars>
          <dgm:chMax val="0"/>
          <dgm:chPref val="0"/>
        </dgm:presLayoutVars>
      </dgm:prSet>
      <dgm:spPr/>
    </dgm:pt>
    <dgm:pt modelId="{49BFA5C1-8F01-4D11-A766-E1B283558003}" type="pres">
      <dgm:prSet presAssocID="{9EF7C3C3-E607-47D6-9FDE-235B95E818BE}" presName="ChildAccent" presStyleLbl="solidFgAcc1" presStyleIdx="15" presStyleCnt="18"/>
      <dgm:spPr/>
    </dgm:pt>
    <dgm:pt modelId="{C2EC79B9-D801-4056-8B5F-94DC92CA6288}" type="pres">
      <dgm:prSet presAssocID="{9EF7C3C3-E607-47D6-9FDE-235B95E818BE}" presName="Child" presStyleLbl="revTx" presStyleIdx="17" presStyleCnt="20">
        <dgm:presLayoutVars>
          <dgm:chMax val="0"/>
          <dgm:chPref val="0"/>
          <dgm:bulletEnabled val="1"/>
        </dgm:presLayoutVars>
      </dgm:prSet>
      <dgm:spPr/>
    </dgm:pt>
    <dgm:pt modelId="{18C83B97-29F8-4D7C-BBEB-2F0053381456}" type="pres">
      <dgm:prSet presAssocID="{92E9B266-574A-46C3-8892-BA37D9A26A21}" presName="childComposite" presStyleCnt="0">
        <dgm:presLayoutVars>
          <dgm:chMax val="0"/>
          <dgm:chPref val="0"/>
        </dgm:presLayoutVars>
      </dgm:prSet>
      <dgm:spPr/>
    </dgm:pt>
    <dgm:pt modelId="{86656E9B-DA1D-498B-A29E-5BDF8470A706}" type="pres">
      <dgm:prSet presAssocID="{92E9B266-574A-46C3-8892-BA37D9A26A21}" presName="ChildAccent" presStyleLbl="solidFgAcc1" presStyleIdx="16" presStyleCnt="18"/>
      <dgm:spPr/>
    </dgm:pt>
    <dgm:pt modelId="{14A32F6C-EAEC-4751-9A99-F7734D3E604C}" type="pres">
      <dgm:prSet presAssocID="{92E9B266-574A-46C3-8892-BA37D9A26A21}" presName="Child" presStyleLbl="revTx" presStyleIdx="18" presStyleCnt="20">
        <dgm:presLayoutVars>
          <dgm:chMax val="0"/>
          <dgm:chPref val="0"/>
          <dgm:bulletEnabled val="1"/>
        </dgm:presLayoutVars>
      </dgm:prSet>
      <dgm:spPr/>
    </dgm:pt>
    <dgm:pt modelId="{8C161FC0-7DC3-426B-B7B2-18A3C0EAFBC3}" type="pres">
      <dgm:prSet presAssocID="{73F335D5-CCE4-4187-A857-3905F52F02E5}" presName="childComposite" presStyleCnt="0">
        <dgm:presLayoutVars>
          <dgm:chMax val="0"/>
          <dgm:chPref val="0"/>
        </dgm:presLayoutVars>
      </dgm:prSet>
      <dgm:spPr/>
    </dgm:pt>
    <dgm:pt modelId="{62B57BC0-70B7-4F6B-8465-B8C8C829DC1A}" type="pres">
      <dgm:prSet presAssocID="{73F335D5-CCE4-4187-A857-3905F52F02E5}" presName="ChildAccent" presStyleLbl="solidFgAcc1" presStyleIdx="17" presStyleCnt="18"/>
      <dgm:spPr/>
    </dgm:pt>
    <dgm:pt modelId="{279CD056-CF0D-48CD-AE3C-7B06C01D5A45}" type="pres">
      <dgm:prSet presAssocID="{73F335D5-CCE4-4187-A857-3905F52F02E5}" presName="Child" presStyleLbl="revTx" presStyleIdx="19" presStyleCnt="20">
        <dgm:presLayoutVars>
          <dgm:chMax val="0"/>
          <dgm:chPref val="0"/>
          <dgm:bulletEnabled val="1"/>
        </dgm:presLayoutVars>
      </dgm:prSet>
      <dgm:spPr/>
    </dgm:pt>
  </dgm:ptLst>
  <dgm:cxnLst>
    <dgm:cxn modelId="{6437E208-C0E0-4DAC-A4BF-D535CC9A81DE}" type="presOf" srcId="{A766FC7B-2536-4CF6-AADE-F318500DAF5E}" destId="{16697F2F-944B-4121-9CE8-2C4D358E3F8D}" srcOrd="0" destOrd="0" presId="urn:microsoft.com/office/officeart/2008/layout/SquareAccentList"/>
    <dgm:cxn modelId="{F0FFB809-D9E0-4E89-BD60-343265F1B937}" type="presOf" srcId="{8F973CCC-E73D-4E16-8A76-B0DD4EEB4965}" destId="{0E138063-AF2A-4228-A8AA-02B6038DB3C9}" srcOrd="0" destOrd="0" presId="urn:microsoft.com/office/officeart/2008/layout/SquareAccentList"/>
    <dgm:cxn modelId="{F047920A-E24F-4BB4-BF4E-C59D92CECA0D}" srcId="{C5A41D12-BEC3-4CFC-9863-C70EB5404379}" destId="{9EF7C3C3-E607-47D6-9FDE-235B95E818BE}" srcOrd="6" destOrd="0" parTransId="{14B1E250-EA59-4F1A-AF2F-017ADDCC8919}" sibTransId="{4A722E5C-0E68-4C38-8423-3FADF60AF840}"/>
    <dgm:cxn modelId="{D61FED17-AA4C-4094-906F-2DEAAC5F4F64}" srcId="{8F973CCC-E73D-4E16-8A76-B0DD4EEB4965}" destId="{2CECB438-E154-4959-A8D0-4F6D1269578A}" srcOrd="5" destOrd="0" parTransId="{F62DD2BC-AE85-4254-B198-017B626A1BCF}" sibTransId="{0FAFC288-3531-452C-AB07-9FAD8984E43A}"/>
    <dgm:cxn modelId="{10C3B730-86DA-44F6-89FE-81AF2B1D9826}" type="presOf" srcId="{73F335D5-CCE4-4187-A857-3905F52F02E5}" destId="{279CD056-CF0D-48CD-AE3C-7B06C01D5A45}" srcOrd="0" destOrd="0" presId="urn:microsoft.com/office/officeart/2008/layout/SquareAccentList"/>
    <dgm:cxn modelId="{54DAFD30-BC53-4C2E-882E-1D0DCFF783E7}" type="presOf" srcId="{2CECB438-E154-4959-A8D0-4F6D1269578A}" destId="{AAAC5F99-659A-487E-BAE8-23B6AD189B94}" srcOrd="0" destOrd="0" presId="urn:microsoft.com/office/officeart/2008/layout/SquareAccentList"/>
    <dgm:cxn modelId="{8B8B4134-FE65-4498-BE8C-9F4849EA1FE6}" srcId="{C5A41D12-BEC3-4CFC-9863-C70EB5404379}" destId="{79B56FEC-123D-4A31-A588-163C090AEDE8}" srcOrd="2" destOrd="0" parTransId="{DA7D8C2D-FE64-471B-959E-0A15320209FC}" sibTransId="{AD8CE469-55BE-4504-B635-7EBBA0681A18}"/>
    <dgm:cxn modelId="{651D1D38-23E9-4CB0-99B7-62115AB14C06}" type="presOf" srcId="{80F9A854-B7C9-4392-9744-331DD60E2384}" destId="{2BFD356D-FDE3-4CCB-9029-831B881453CC}" srcOrd="0" destOrd="0" presId="urn:microsoft.com/office/officeart/2008/layout/SquareAccentList"/>
    <dgm:cxn modelId="{B30BBC3D-941F-47C7-AA2B-7FE7B2A4C892}" srcId="{8F973CCC-E73D-4E16-8A76-B0DD4EEB4965}" destId="{00C03AC2-67D2-456A-859D-BECA3C5E615C}" srcOrd="7" destOrd="0" parTransId="{51179496-3465-4AEF-9827-135E5F1A9976}" sibTransId="{2C6ABEC8-F6C6-437D-9F2D-FFAFC20EC85A}"/>
    <dgm:cxn modelId="{CC01BD60-61AF-4587-A114-CE66EA6BB29F}" type="presOf" srcId="{00C03AC2-67D2-456A-859D-BECA3C5E615C}" destId="{00B8AEE2-F313-4A97-9AAE-446AAE88C032}" srcOrd="0" destOrd="0" presId="urn:microsoft.com/office/officeart/2008/layout/SquareAccentList"/>
    <dgm:cxn modelId="{91060E42-E714-46E5-B0D8-E1995C5974B7}" srcId="{C5A41D12-BEC3-4CFC-9863-C70EB5404379}" destId="{73F335D5-CCE4-4187-A857-3905F52F02E5}" srcOrd="8" destOrd="0" parTransId="{51D8F7F9-B8B2-4DC4-B8D0-8BF745CC8150}" sibTransId="{C215442F-2182-4D2D-B356-7A71F0C90AE1}"/>
    <dgm:cxn modelId="{D969FC62-3F0F-4A5F-B6FD-89A574D021D4}" srcId="{8F973CCC-E73D-4E16-8A76-B0DD4EEB4965}" destId="{6BFC1AD9-B621-4F21-B319-D9CF4D8AE408}" srcOrd="4" destOrd="0" parTransId="{118ED551-523A-42BA-804E-1F4E99C9E5F5}" sibTransId="{9F3680BB-61D0-43F3-9B15-C524B8F6CFF3}"/>
    <dgm:cxn modelId="{D2927243-27FA-4DB9-A3C5-1FE1AB7A5513}" srcId="{8F973CCC-E73D-4E16-8A76-B0DD4EEB4965}" destId="{80F9A854-B7C9-4392-9744-331DD60E2384}" srcOrd="3" destOrd="0" parTransId="{1ECFA8B4-B287-4CB4-AA42-E03140C6AAD0}" sibTransId="{EB6F74C6-7B48-44BF-A794-D5B5E3448851}"/>
    <dgm:cxn modelId="{AF671C45-54AB-455F-BD90-3208C877CBC4}" srcId="{C5A41D12-BEC3-4CFC-9863-C70EB5404379}" destId="{B7308C7F-08CC-4F4E-A465-3CA402157AE4}" srcOrd="5" destOrd="0" parTransId="{BD4DBB18-1406-4C3D-BC00-07337EC1F9AA}" sibTransId="{DE8D7B34-C59D-42C7-BFB2-CD7A4A660FDB}"/>
    <dgm:cxn modelId="{FE639466-2A53-40DE-AE9F-A24AD1CA313D}" srcId="{8F973CCC-E73D-4E16-8A76-B0DD4EEB4965}" destId="{FDEAE915-BF14-4714-8589-5F82AF810472}" srcOrd="8" destOrd="0" parTransId="{46A46E6A-BEA2-407F-B03B-FDF40E97F914}" sibTransId="{E3CD8F90-5A92-4334-89DE-630AD2D67A1D}"/>
    <dgm:cxn modelId="{3915604C-B01B-4D90-9DED-D407F4FD53D4}" type="presOf" srcId="{1553F62F-83DD-43AC-85FB-D3D5FAD7B273}" destId="{A4365CB4-0D07-4897-BDCC-95D6CDCE0944}" srcOrd="0" destOrd="0" presId="urn:microsoft.com/office/officeart/2008/layout/SquareAccentList"/>
    <dgm:cxn modelId="{91814C4C-9F12-47EC-B9AB-BC2093056A2A}" type="presOf" srcId="{9EF7C3C3-E607-47D6-9FDE-235B95E818BE}" destId="{C2EC79B9-D801-4056-8B5F-94DC92CA6288}" srcOrd="0" destOrd="0" presId="urn:microsoft.com/office/officeart/2008/layout/SquareAccentList"/>
    <dgm:cxn modelId="{37E8A84C-AB74-4D41-BC51-7D02DFEAB89B}" type="presOf" srcId="{C2E4B2D9-7E4D-4F43-9B8F-297B0799B7E6}" destId="{17929CA0-99F8-4277-A646-EAF182D7A2CD}" srcOrd="0" destOrd="0" presId="urn:microsoft.com/office/officeart/2008/layout/SquareAccentList"/>
    <dgm:cxn modelId="{DE070B4F-E26B-4D99-B035-6363F6B94F86}" srcId="{8F973CCC-E73D-4E16-8A76-B0DD4EEB4965}" destId="{AC007DC2-6C2F-4056-8AD3-67EA9E397326}" srcOrd="6" destOrd="0" parTransId="{B707AC0C-1A18-4FBF-B1C8-F461A5CD67FD}" sibTransId="{993599E3-E22E-4436-95D2-06B194671AC3}"/>
    <dgm:cxn modelId="{B7E7256F-059C-492C-8C75-06B5B96231BE}" type="presOf" srcId="{79B56FEC-123D-4A31-A588-163C090AEDE8}" destId="{4E176C7A-18DE-4FDE-8107-327CC8462272}" srcOrd="0" destOrd="0" presId="urn:microsoft.com/office/officeart/2008/layout/SquareAccentList"/>
    <dgm:cxn modelId="{B8EE5375-2805-4D15-BC81-94E7FE8D1424}" srcId="{BE781279-544E-4260-9B22-64DBB14767A9}" destId="{C5A41D12-BEC3-4CFC-9863-C70EB5404379}" srcOrd="1" destOrd="0" parTransId="{59A70B39-1C40-468D-A8E1-5ADA8FE5EA52}" sibTransId="{8A976F8C-CF93-4186-8106-D8FB8D541A38}"/>
    <dgm:cxn modelId="{0A46C676-A2CC-4942-9B5E-EEE890C01F47}" type="presOf" srcId="{FDEAE915-BF14-4714-8589-5F82AF810472}" destId="{684550EA-B72C-4D98-986B-1E89819A3FCA}" srcOrd="0" destOrd="0" presId="urn:microsoft.com/office/officeart/2008/layout/SquareAccentList"/>
    <dgm:cxn modelId="{98778059-F001-4C3E-8553-888B1969F1A9}" type="presOf" srcId="{64A600DD-1AE8-468E-82F4-7D47C43F1A09}" destId="{CF6EB124-3762-4A5A-BB7E-FCDF6E3A581D}" srcOrd="0" destOrd="0" presId="urn:microsoft.com/office/officeart/2008/layout/SquareAccentList"/>
    <dgm:cxn modelId="{2137497D-BCE6-4B36-B261-F04B25F61597}" srcId="{C5A41D12-BEC3-4CFC-9863-C70EB5404379}" destId="{92E9B266-574A-46C3-8892-BA37D9A26A21}" srcOrd="7" destOrd="0" parTransId="{5F26CCE6-0C38-41EE-9DB7-CA6E8F4D9686}" sibTransId="{63AF197A-4731-4B08-AFA8-0D7F9319EF5A}"/>
    <dgm:cxn modelId="{054ABA83-B574-4F7F-AD75-CF1F0E31251A}" srcId="{8F973CCC-E73D-4E16-8A76-B0DD4EEB4965}" destId="{F399414C-6071-44C7-8BB0-C17DC9460451}" srcOrd="0" destOrd="0" parTransId="{F9303F02-44EA-422C-98C1-3B8E30E86286}" sibTransId="{967A8626-D491-4CCC-8C8A-C40C63370A9A}"/>
    <dgm:cxn modelId="{636A0A86-C049-41B8-A319-57CB657C377C}" type="presOf" srcId="{F399414C-6071-44C7-8BB0-C17DC9460451}" destId="{924C002D-19DA-418A-A6A9-30C592AF7B00}" srcOrd="0" destOrd="0" presId="urn:microsoft.com/office/officeart/2008/layout/SquareAccentList"/>
    <dgm:cxn modelId="{A3B74986-2CA9-4D4A-AF28-9F8ED906E62A}" type="presOf" srcId="{BE781279-544E-4260-9B22-64DBB14767A9}" destId="{E52E941A-3C88-4B2F-A5BB-F371C7884170}" srcOrd="0" destOrd="0" presId="urn:microsoft.com/office/officeart/2008/layout/SquareAccentList"/>
    <dgm:cxn modelId="{266E368A-E26E-4CF4-8510-550A69093683}" srcId="{8F973CCC-E73D-4E16-8A76-B0DD4EEB4965}" destId="{64A600DD-1AE8-468E-82F4-7D47C43F1A09}" srcOrd="1" destOrd="0" parTransId="{5F7EE16B-4B0C-444B-84CC-E08388A4E4C5}" sibTransId="{6E432C7A-2E83-49C1-BF37-3683A3B839CD}"/>
    <dgm:cxn modelId="{B29D4C8C-A5DF-41AA-9447-D499A443B627}" type="presOf" srcId="{A9F6D3FD-9C59-4857-B79F-AF00AB8E2A9E}" destId="{4368E95A-CC63-40E4-98B2-EC107CDF1FC5}" srcOrd="0" destOrd="0" presId="urn:microsoft.com/office/officeart/2008/layout/SquareAccentList"/>
    <dgm:cxn modelId="{E20C2190-7CB9-4558-8F1C-B5D6F0775227}" type="presOf" srcId="{9BCA10A5-83CE-49F0-8241-E80483C640EB}" destId="{3D916B59-A8CC-41CC-8FED-4A2F9A4A291D}" srcOrd="0" destOrd="0" presId="urn:microsoft.com/office/officeart/2008/layout/SquareAccentList"/>
    <dgm:cxn modelId="{407CE092-C545-421C-AF95-7FFBAF25B371}" srcId="{8F973CCC-E73D-4E16-8A76-B0DD4EEB4965}" destId="{A9F6D3FD-9C59-4857-B79F-AF00AB8E2A9E}" srcOrd="2" destOrd="0" parTransId="{F5F8DC36-C2B0-4441-A347-E1A0320054CF}" sibTransId="{902EF935-9713-4712-831D-92632EB4B34C}"/>
    <dgm:cxn modelId="{92408F9F-D4D1-4BD9-847F-0C610740BE06}" type="presOf" srcId="{AC007DC2-6C2F-4056-8AD3-67EA9E397326}" destId="{C3656DE1-71C3-4B2B-8F17-AA09C36263BB}" srcOrd="0" destOrd="0" presId="urn:microsoft.com/office/officeart/2008/layout/SquareAccentList"/>
    <dgm:cxn modelId="{8EA35FA1-4176-4048-BBF7-3DFCEB2616DA}" type="presOf" srcId="{92E9B266-574A-46C3-8892-BA37D9A26A21}" destId="{14A32F6C-EAEC-4751-9A99-F7734D3E604C}" srcOrd="0" destOrd="0" presId="urn:microsoft.com/office/officeart/2008/layout/SquareAccentList"/>
    <dgm:cxn modelId="{CF9D2BAA-2BF8-40FD-947F-3DCF52A43635}" type="presOf" srcId="{6BFC1AD9-B621-4F21-B319-D9CF4D8AE408}" destId="{191D2DC5-9ECC-41CF-B8BE-E4715E5ADC1C}" srcOrd="0" destOrd="0" presId="urn:microsoft.com/office/officeart/2008/layout/SquareAccentList"/>
    <dgm:cxn modelId="{A9A60DAC-A397-4A85-BAD9-456C84D25111}" type="presOf" srcId="{C5A41D12-BEC3-4CFC-9863-C70EB5404379}" destId="{F6C792FF-EBDF-495F-AB97-D1C6CEEF5F36}" srcOrd="0" destOrd="0" presId="urn:microsoft.com/office/officeart/2008/layout/SquareAccentList"/>
    <dgm:cxn modelId="{72CDDDBE-6344-4838-B849-01D814C4CC27}" srcId="{C5A41D12-BEC3-4CFC-9863-C70EB5404379}" destId="{A766FC7B-2536-4CF6-AADE-F318500DAF5E}" srcOrd="1" destOrd="0" parTransId="{B905F34A-8981-4A7F-AF15-604BD134EEC3}" sibTransId="{40C90EC0-007E-4286-BE91-7A10437722F9}"/>
    <dgm:cxn modelId="{6FB6EDC9-6935-418A-A6B0-B43F48519B54}" type="presOf" srcId="{B7308C7F-08CC-4F4E-A465-3CA402157AE4}" destId="{4C6EB919-C183-477F-A606-C7BD1990E6A0}" srcOrd="0" destOrd="0" presId="urn:microsoft.com/office/officeart/2008/layout/SquareAccentList"/>
    <dgm:cxn modelId="{C6640DE2-0FD7-4C2E-9CE2-A2A455125F00}" srcId="{BE781279-544E-4260-9B22-64DBB14767A9}" destId="{8F973CCC-E73D-4E16-8A76-B0DD4EEB4965}" srcOrd="0" destOrd="0" parTransId="{4EFF0446-521C-4BB9-BE0E-C8607028BAF9}" sibTransId="{844147C9-C987-4BCC-A8D2-473280A42D0C}"/>
    <dgm:cxn modelId="{FF24DEE7-1EA2-419F-A28E-027293D09BA6}" srcId="{C5A41D12-BEC3-4CFC-9863-C70EB5404379}" destId="{1553F62F-83DD-43AC-85FB-D3D5FAD7B273}" srcOrd="3" destOrd="0" parTransId="{F9219933-FEEE-4839-84CB-3AD0B71FC143}" sibTransId="{2C461197-F321-416D-BC73-6D83A149D0F1}"/>
    <dgm:cxn modelId="{0F6EE1EE-44DD-4926-847D-AC7677B8751C}" srcId="{C5A41D12-BEC3-4CFC-9863-C70EB5404379}" destId="{C2E4B2D9-7E4D-4F43-9B8F-297B0799B7E6}" srcOrd="4" destOrd="0" parTransId="{8D6697A6-1B5A-4C6E-A660-A349B32848ED}" sibTransId="{6425FA08-6790-4840-B220-930EEC49D0A8}"/>
    <dgm:cxn modelId="{F14AD5FF-AD2C-4FDB-808E-1EE35AA9F9F1}" srcId="{C5A41D12-BEC3-4CFC-9863-C70EB5404379}" destId="{9BCA10A5-83CE-49F0-8241-E80483C640EB}" srcOrd="0" destOrd="0" parTransId="{996A394B-BC96-4B1D-A206-7D6E4C04C20D}" sibTransId="{A346B16C-50EF-44EB-8D67-EB7C634BC900}"/>
    <dgm:cxn modelId="{B00871AD-7E89-405D-8150-B2028E174CAF}" type="presParOf" srcId="{E52E941A-3C88-4B2F-A5BB-F371C7884170}" destId="{65747635-287A-4C0D-BD75-E84677D0F04A}" srcOrd="0" destOrd="0" presId="urn:microsoft.com/office/officeart/2008/layout/SquareAccentList"/>
    <dgm:cxn modelId="{B2274D08-4AFD-4583-BA7F-1A57ED77F717}" type="presParOf" srcId="{65747635-287A-4C0D-BD75-E84677D0F04A}" destId="{B07F7869-4AF5-4B79-85CE-FFEA7AF89A33}" srcOrd="0" destOrd="0" presId="urn:microsoft.com/office/officeart/2008/layout/SquareAccentList"/>
    <dgm:cxn modelId="{E38E5CCB-D8E0-4403-90E6-55F338A5B438}" type="presParOf" srcId="{B07F7869-4AF5-4B79-85CE-FFEA7AF89A33}" destId="{0AA2B355-7F8C-44A2-AC14-7FF774869D4C}" srcOrd="0" destOrd="0" presId="urn:microsoft.com/office/officeart/2008/layout/SquareAccentList"/>
    <dgm:cxn modelId="{4082E927-DC17-43C1-B4A7-5B6F55C0F553}" type="presParOf" srcId="{B07F7869-4AF5-4B79-85CE-FFEA7AF89A33}" destId="{F9986E74-AFB4-4E2D-ACF9-3E249BB1B596}" srcOrd="1" destOrd="0" presId="urn:microsoft.com/office/officeart/2008/layout/SquareAccentList"/>
    <dgm:cxn modelId="{AD15395A-BAA2-4EE7-9291-BDA19B562A20}" type="presParOf" srcId="{B07F7869-4AF5-4B79-85CE-FFEA7AF89A33}" destId="{0E138063-AF2A-4228-A8AA-02B6038DB3C9}" srcOrd="2" destOrd="0" presId="urn:microsoft.com/office/officeart/2008/layout/SquareAccentList"/>
    <dgm:cxn modelId="{42203BE8-D0C5-429A-A494-BEC09CB7E842}" type="presParOf" srcId="{65747635-287A-4C0D-BD75-E84677D0F04A}" destId="{43C1CCFD-B517-42F8-8A08-ACA405FD2824}" srcOrd="1" destOrd="0" presId="urn:microsoft.com/office/officeart/2008/layout/SquareAccentList"/>
    <dgm:cxn modelId="{3F0161EC-E924-4B6E-A1F2-2774019A3D89}" type="presParOf" srcId="{43C1CCFD-B517-42F8-8A08-ACA405FD2824}" destId="{18D29B0B-B709-4667-879F-DDAD48860FCC}" srcOrd="0" destOrd="0" presId="urn:microsoft.com/office/officeart/2008/layout/SquareAccentList"/>
    <dgm:cxn modelId="{158DD10F-32CC-4A61-BB6F-1FF56858B716}" type="presParOf" srcId="{18D29B0B-B709-4667-879F-DDAD48860FCC}" destId="{495E2089-F924-4B7E-BF0E-8F0D1FC04BCE}" srcOrd="0" destOrd="0" presId="urn:microsoft.com/office/officeart/2008/layout/SquareAccentList"/>
    <dgm:cxn modelId="{EAA91CC6-0B50-451D-BAAF-6DB800AE7221}" type="presParOf" srcId="{18D29B0B-B709-4667-879F-DDAD48860FCC}" destId="{924C002D-19DA-418A-A6A9-30C592AF7B00}" srcOrd="1" destOrd="0" presId="urn:microsoft.com/office/officeart/2008/layout/SquareAccentList"/>
    <dgm:cxn modelId="{86CFF3DD-AAE0-4C7C-9407-4A0BC70CEC3E}" type="presParOf" srcId="{43C1CCFD-B517-42F8-8A08-ACA405FD2824}" destId="{136D3651-FFF0-494F-8F55-6BED8890D49F}" srcOrd="1" destOrd="0" presId="urn:microsoft.com/office/officeart/2008/layout/SquareAccentList"/>
    <dgm:cxn modelId="{32EE898C-77B0-4BCB-A165-8DA5E2AD686B}" type="presParOf" srcId="{136D3651-FFF0-494F-8F55-6BED8890D49F}" destId="{B17F671D-E2D0-4E17-A888-937ED0BA65DB}" srcOrd="0" destOrd="0" presId="urn:microsoft.com/office/officeart/2008/layout/SquareAccentList"/>
    <dgm:cxn modelId="{7F5D69C5-0B72-43DF-BDEC-50B4A2B3C361}" type="presParOf" srcId="{136D3651-FFF0-494F-8F55-6BED8890D49F}" destId="{CF6EB124-3762-4A5A-BB7E-FCDF6E3A581D}" srcOrd="1" destOrd="0" presId="urn:microsoft.com/office/officeart/2008/layout/SquareAccentList"/>
    <dgm:cxn modelId="{75FD2CA2-55C1-4D88-A318-FFEAC143C593}" type="presParOf" srcId="{43C1CCFD-B517-42F8-8A08-ACA405FD2824}" destId="{0DA122AD-69B5-4D6E-92BD-4653265CB475}" srcOrd="2" destOrd="0" presId="urn:microsoft.com/office/officeart/2008/layout/SquareAccentList"/>
    <dgm:cxn modelId="{E66DB0EB-B7DA-4398-BC09-A58A85789572}" type="presParOf" srcId="{0DA122AD-69B5-4D6E-92BD-4653265CB475}" destId="{C8906F9F-90AB-4A37-9FA6-926DA02D7B4A}" srcOrd="0" destOrd="0" presId="urn:microsoft.com/office/officeart/2008/layout/SquareAccentList"/>
    <dgm:cxn modelId="{9DC30F10-A69E-48C5-85E3-D14B1D88C805}" type="presParOf" srcId="{0DA122AD-69B5-4D6E-92BD-4653265CB475}" destId="{4368E95A-CC63-40E4-98B2-EC107CDF1FC5}" srcOrd="1" destOrd="0" presId="urn:microsoft.com/office/officeart/2008/layout/SquareAccentList"/>
    <dgm:cxn modelId="{6F6F63E6-7279-4735-AB98-632110C0DB66}" type="presParOf" srcId="{43C1CCFD-B517-42F8-8A08-ACA405FD2824}" destId="{D3F52DA0-5162-4435-848D-923A75901DBB}" srcOrd="3" destOrd="0" presId="urn:microsoft.com/office/officeart/2008/layout/SquareAccentList"/>
    <dgm:cxn modelId="{E8CBA652-8398-48CD-81D0-936B660012F2}" type="presParOf" srcId="{D3F52DA0-5162-4435-848D-923A75901DBB}" destId="{D16FB0C3-931D-4317-8505-AD3BAF00DC42}" srcOrd="0" destOrd="0" presId="urn:microsoft.com/office/officeart/2008/layout/SquareAccentList"/>
    <dgm:cxn modelId="{CF05086D-7ACE-4A9B-974F-802AF94E0CA9}" type="presParOf" srcId="{D3F52DA0-5162-4435-848D-923A75901DBB}" destId="{2BFD356D-FDE3-4CCB-9029-831B881453CC}" srcOrd="1" destOrd="0" presId="urn:microsoft.com/office/officeart/2008/layout/SquareAccentList"/>
    <dgm:cxn modelId="{D2FFBB40-CFB1-4FD5-9229-83D31DA21FE5}" type="presParOf" srcId="{43C1CCFD-B517-42F8-8A08-ACA405FD2824}" destId="{5AD1B5B4-A446-4B6B-BABD-F1B95C7D8787}" srcOrd="4" destOrd="0" presId="urn:microsoft.com/office/officeart/2008/layout/SquareAccentList"/>
    <dgm:cxn modelId="{D2D9673A-CF15-4485-88A2-2F6CCD42B9B6}" type="presParOf" srcId="{5AD1B5B4-A446-4B6B-BABD-F1B95C7D8787}" destId="{905651E6-529D-4E86-BF38-1C0A4011B5E1}" srcOrd="0" destOrd="0" presId="urn:microsoft.com/office/officeart/2008/layout/SquareAccentList"/>
    <dgm:cxn modelId="{D79040F5-9AFC-49FF-B416-D6BD3F558787}" type="presParOf" srcId="{5AD1B5B4-A446-4B6B-BABD-F1B95C7D8787}" destId="{191D2DC5-9ECC-41CF-B8BE-E4715E5ADC1C}" srcOrd="1" destOrd="0" presId="urn:microsoft.com/office/officeart/2008/layout/SquareAccentList"/>
    <dgm:cxn modelId="{0CDF4ADA-B39C-4CD5-BEC6-D4A6CBDB6E30}" type="presParOf" srcId="{43C1CCFD-B517-42F8-8A08-ACA405FD2824}" destId="{2D288B93-E064-4D2C-9ABA-99CA1A159CD2}" srcOrd="5" destOrd="0" presId="urn:microsoft.com/office/officeart/2008/layout/SquareAccentList"/>
    <dgm:cxn modelId="{96A8C46D-D855-4FC7-9ADC-30A63C5F8709}" type="presParOf" srcId="{2D288B93-E064-4D2C-9ABA-99CA1A159CD2}" destId="{328C4DA1-96B9-472D-B52A-7904BC99BFEF}" srcOrd="0" destOrd="0" presId="urn:microsoft.com/office/officeart/2008/layout/SquareAccentList"/>
    <dgm:cxn modelId="{393E2ED7-B0E5-4FC4-B410-A0EFD464F8AC}" type="presParOf" srcId="{2D288B93-E064-4D2C-9ABA-99CA1A159CD2}" destId="{AAAC5F99-659A-487E-BAE8-23B6AD189B94}" srcOrd="1" destOrd="0" presId="urn:microsoft.com/office/officeart/2008/layout/SquareAccentList"/>
    <dgm:cxn modelId="{93283E2A-2253-4A4A-8A48-FE0B70427E6A}" type="presParOf" srcId="{43C1CCFD-B517-42F8-8A08-ACA405FD2824}" destId="{8FF5F15B-8A74-4C82-965F-74085B9C5386}" srcOrd="6" destOrd="0" presId="urn:microsoft.com/office/officeart/2008/layout/SquareAccentList"/>
    <dgm:cxn modelId="{F298E6FA-777A-43A1-A66E-BDF698F0FB17}" type="presParOf" srcId="{8FF5F15B-8A74-4C82-965F-74085B9C5386}" destId="{C5CE4BA3-3013-44FA-899D-88EF7A719C49}" srcOrd="0" destOrd="0" presId="urn:microsoft.com/office/officeart/2008/layout/SquareAccentList"/>
    <dgm:cxn modelId="{56BDDA59-1AFC-4E83-A605-E28369B937AB}" type="presParOf" srcId="{8FF5F15B-8A74-4C82-965F-74085B9C5386}" destId="{C3656DE1-71C3-4B2B-8F17-AA09C36263BB}" srcOrd="1" destOrd="0" presId="urn:microsoft.com/office/officeart/2008/layout/SquareAccentList"/>
    <dgm:cxn modelId="{C1D340ED-6D9D-46BC-A8B5-68C87EBC4E71}" type="presParOf" srcId="{43C1CCFD-B517-42F8-8A08-ACA405FD2824}" destId="{430EC35F-166B-40F9-BFC8-08D87631DB48}" srcOrd="7" destOrd="0" presId="urn:microsoft.com/office/officeart/2008/layout/SquareAccentList"/>
    <dgm:cxn modelId="{1E25CC0B-D021-4690-AEBB-B5DD8D410476}" type="presParOf" srcId="{430EC35F-166B-40F9-BFC8-08D87631DB48}" destId="{C839299E-1EF3-4C3A-BBC3-58EB4DF5C09D}" srcOrd="0" destOrd="0" presId="urn:microsoft.com/office/officeart/2008/layout/SquareAccentList"/>
    <dgm:cxn modelId="{00DD741A-5F74-479F-8086-96C3EC1B44BF}" type="presParOf" srcId="{430EC35F-166B-40F9-BFC8-08D87631DB48}" destId="{00B8AEE2-F313-4A97-9AAE-446AAE88C032}" srcOrd="1" destOrd="0" presId="urn:microsoft.com/office/officeart/2008/layout/SquareAccentList"/>
    <dgm:cxn modelId="{8727686A-CD48-4CF7-9604-21F5B7FD05A2}" type="presParOf" srcId="{43C1CCFD-B517-42F8-8A08-ACA405FD2824}" destId="{E1B92A04-2828-437F-A96B-F680B375E982}" srcOrd="8" destOrd="0" presId="urn:microsoft.com/office/officeart/2008/layout/SquareAccentList"/>
    <dgm:cxn modelId="{143D24A8-E367-4EF4-ADBF-888405472225}" type="presParOf" srcId="{E1B92A04-2828-437F-A96B-F680B375E982}" destId="{25F6C8F3-4B98-41C1-9E40-95275C675AAE}" srcOrd="0" destOrd="0" presId="urn:microsoft.com/office/officeart/2008/layout/SquareAccentList"/>
    <dgm:cxn modelId="{A138B029-8826-4064-80B2-0E499581917B}" type="presParOf" srcId="{E1B92A04-2828-437F-A96B-F680B375E982}" destId="{684550EA-B72C-4D98-986B-1E89819A3FCA}" srcOrd="1" destOrd="0" presId="urn:microsoft.com/office/officeart/2008/layout/SquareAccentList"/>
    <dgm:cxn modelId="{8E19CCA8-32BE-4C2E-A542-DAD5890CACF5}" type="presParOf" srcId="{E52E941A-3C88-4B2F-A5BB-F371C7884170}" destId="{8A8407FD-43C1-469A-8509-CF3547FD731A}" srcOrd="1" destOrd="0" presId="urn:microsoft.com/office/officeart/2008/layout/SquareAccentList"/>
    <dgm:cxn modelId="{9F0C289B-33A7-42C8-8CD5-D7AB8FFAEB65}" type="presParOf" srcId="{8A8407FD-43C1-469A-8509-CF3547FD731A}" destId="{28E9B6A2-E28A-498E-9E53-83B8AD3E4F63}" srcOrd="0" destOrd="0" presId="urn:microsoft.com/office/officeart/2008/layout/SquareAccentList"/>
    <dgm:cxn modelId="{A4323EBE-5900-4902-9D02-4C7AF25263FD}" type="presParOf" srcId="{28E9B6A2-E28A-498E-9E53-83B8AD3E4F63}" destId="{964C8065-C591-4C1E-AF3B-8D02AC6AF58B}" srcOrd="0" destOrd="0" presId="urn:microsoft.com/office/officeart/2008/layout/SquareAccentList"/>
    <dgm:cxn modelId="{26C6D22B-B626-4996-A717-945FCA3EBB75}" type="presParOf" srcId="{28E9B6A2-E28A-498E-9E53-83B8AD3E4F63}" destId="{A1538E35-9485-4079-8BB4-99F12E83A0F0}" srcOrd="1" destOrd="0" presId="urn:microsoft.com/office/officeart/2008/layout/SquareAccentList"/>
    <dgm:cxn modelId="{D12CF009-AE8C-4BE6-8EDD-73477A389558}" type="presParOf" srcId="{28E9B6A2-E28A-498E-9E53-83B8AD3E4F63}" destId="{F6C792FF-EBDF-495F-AB97-D1C6CEEF5F36}" srcOrd="2" destOrd="0" presId="urn:microsoft.com/office/officeart/2008/layout/SquareAccentList"/>
    <dgm:cxn modelId="{AECF9345-9B36-4FE4-8BB4-1802883E001D}" type="presParOf" srcId="{8A8407FD-43C1-469A-8509-CF3547FD731A}" destId="{EA3F56D1-61F4-4AA8-9920-1DF7761C8D62}" srcOrd="1" destOrd="0" presId="urn:microsoft.com/office/officeart/2008/layout/SquareAccentList"/>
    <dgm:cxn modelId="{E20DDE4A-7126-4FA1-892A-88712016B547}" type="presParOf" srcId="{EA3F56D1-61F4-4AA8-9920-1DF7761C8D62}" destId="{585AD545-0179-4EFC-B64D-B4546FEED333}" srcOrd="0" destOrd="0" presId="urn:microsoft.com/office/officeart/2008/layout/SquareAccentList"/>
    <dgm:cxn modelId="{AEF90EC1-C31F-45CD-B167-90DE2D5BD250}" type="presParOf" srcId="{585AD545-0179-4EFC-B64D-B4546FEED333}" destId="{93A0F65A-C538-4B85-A42A-2A30A44CAEB6}" srcOrd="0" destOrd="0" presId="urn:microsoft.com/office/officeart/2008/layout/SquareAccentList"/>
    <dgm:cxn modelId="{098D625F-E6F0-4F65-BABF-98E6213B2385}" type="presParOf" srcId="{585AD545-0179-4EFC-B64D-B4546FEED333}" destId="{3D916B59-A8CC-41CC-8FED-4A2F9A4A291D}" srcOrd="1" destOrd="0" presId="urn:microsoft.com/office/officeart/2008/layout/SquareAccentList"/>
    <dgm:cxn modelId="{06FC4494-D653-42E5-BC59-B758C0E8EE6A}" type="presParOf" srcId="{EA3F56D1-61F4-4AA8-9920-1DF7761C8D62}" destId="{68541656-1486-47BD-BC28-727BD4EA4426}" srcOrd="1" destOrd="0" presId="urn:microsoft.com/office/officeart/2008/layout/SquareAccentList"/>
    <dgm:cxn modelId="{F50F6270-3825-4500-9DC3-C6D49C46BC2E}" type="presParOf" srcId="{68541656-1486-47BD-BC28-727BD4EA4426}" destId="{19B42791-BF14-4BF9-ACD9-E68D6A2E3241}" srcOrd="0" destOrd="0" presId="urn:microsoft.com/office/officeart/2008/layout/SquareAccentList"/>
    <dgm:cxn modelId="{F27654B2-8AB2-473A-9E8E-5DA2A3B624A5}" type="presParOf" srcId="{68541656-1486-47BD-BC28-727BD4EA4426}" destId="{16697F2F-944B-4121-9CE8-2C4D358E3F8D}" srcOrd="1" destOrd="0" presId="urn:microsoft.com/office/officeart/2008/layout/SquareAccentList"/>
    <dgm:cxn modelId="{E4DEFC16-7B06-4B59-9DC0-D19324067827}" type="presParOf" srcId="{EA3F56D1-61F4-4AA8-9920-1DF7761C8D62}" destId="{4E1DC991-33E7-41D7-A498-5B7008279865}" srcOrd="2" destOrd="0" presId="urn:microsoft.com/office/officeart/2008/layout/SquareAccentList"/>
    <dgm:cxn modelId="{5DA392AA-D30F-4D33-B439-C3CD2B367E6A}" type="presParOf" srcId="{4E1DC991-33E7-41D7-A498-5B7008279865}" destId="{0F95DA3B-E53D-416F-A0D5-474AA7D263CC}" srcOrd="0" destOrd="0" presId="urn:microsoft.com/office/officeart/2008/layout/SquareAccentList"/>
    <dgm:cxn modelId="{91DD0040-02ED-4E60-8226-E7DF02C562C8}" type="presParOf" srcId="{4E1DC991-33E7-41D7-A498-5B7008279865}" destId="{4E176C7A-18DE-4FDE-8107-327CC8462272}" srcOrd="1" destOrd="0" presId="urn:microsoft.com/office/officeart/2008/layout/SquareAccentList"/>
    <dgm:cxn modelId="{0CBBFA7B-B0B9-46E4-A426-52E9F4E0BF8B}" type="presParOf" srcId="{EA3F56D1-61F4-4AA8-9920-1DF7761C8D62}" destId="{829B1BAC-5114-46AC-891E-129287FDC708}" srcOrd="3" destOrd="0" presId="urn:microsoft.com/office/officeart/2008/layout/SquareAccentList"/>
    <dgm:cxn modelId="{83A2F325-D19E-4E15-9FEE-5BFDE1CFA8B5}" type="presParOf" srcId="{829B1BAC-5114-46AC-891E-129287FDC708}" destId="{EA3362EE-43F1-473C-A735-D73497977E66}" srcOrd="0" destOrd="0" presId="urn:microsoft.com/office/officeart/2008/layout/SquareAccentList"/>
    <dgm:cxn modelId="{9E6EECA8-4494-46AB-ADBF-9DD984CDD609}" type="presParOf" srcId="{829B1BAC-5114-46AC-891E-129287FDC708}" destId="{A4365CB4-0D07-4897-BDCC-95D6CDCE0944}" srcOrd="1" destOrd="0" presId="urn:microsoft.com/office/officeart/2008/layout/SquareAccentList"/>
    <dgm:cxn modelId="{43B1AEC9-AA6B-458D-BB29-BE77FFFF9823}" type="presParOf" srcId="{EA3F56D1-61F4-4AA8-9920-1DF7761C8D62}" destId="{41A74644-E981-45F0-B0D1-3EE8A3B5BA73}" srcOrd="4" destOrd="0" presId="urn:microsoft.com/office/officeart/2008/layout/SquareAccentList"/>
    <dgm:cxn modelId="{C59A4444-E928-4AF2-AC1E-E0FF48F16E5E}" type="presParOf" srcId="{41A74644-E981-45F0-B0D1-3EE8A3B5BA73}" destId="{D95783CC-BF77-4A2C-AE98-F15D4F158ADD}" srcOrd="0" destOrd="0" presId="urn:microsoft.com/office/officeart/2008/layout/SquareAccentList"/>
    <dgm:cxn modelId="{834969C8-E6D3-4961-BC36-DE6EE35704FF}" type="presParOf" srcId="{41A74644-E981-45F0-B0D1-3EE8A3B5BA73}" destId="{17929CA0-99F8-4277-A646-EAF182D7A2CD}" srcOrd="1" destOrd="0" presId="urn:microsoft.com/office/officeart/2008/layout/SquareAccentList"/>
    <dgm:cxn modelId="{3CD8AAA5-E570-4285-A77D-1022FA50D047}" type="presParOf" srcId="{EA3F56D1-61F4-4AA8-9920-1DF7761C8D62}" destId="{8F345FAB-1943-499C-B92B-726A2F1844FB}" srcOrd="5" destOrd="0" presId="urn:microsoft.com/office/officeart/2008/layout/SquareAccentList"/>
    <dgm:cxn modelId="{0BEB6C52-978D-4183-8114-C2F06DEFAEE2}" type="presParOf" srcId="{8F345FAB-1943-499C-B92B-726A2F1844FB}" destId="{FB15BED3-51C6-42F2-A920-EBD394A81C16}" srcOrd="0" destOrd="0" presId="urn:microsoft.com/office/officeart/2008/layout/SquareAccentList"/>
    <dgm:cxn modelId="{3AE82F9B-8D47-498C-B59F-7DD72F510734}" type="presParOf" srcId="{8F345FAB-1943-499C-B92B-726A2F1844FB}" destId="{4C6EB919-C183-477F-A606-C7BD1990E6A0}" srcOrd="1" destOrd="0" presId="urn:microsoft.com/office/officeart/2008/layout/SquareAccentList"/>
    <dgm:cxn modelId="{79BC238C-D66D-4C0C-BB76-60D563B93A4C}" type="presParOf" srcId="{EA3F56D1-61F4-4AA8-9920-1DF7761C8D62}" destId="{57A13442-94A5-4F5F-9A5B-7EA9137F2DD4}" srcOrd="6" destOrd="0" presId="urn:microsoft.com/office/officeart/2008/layout/SquareAccentList"/>
    <dgm:cxn modelId="{930D3321-D16E-4ACC-B9CB-7037B7E967D5}" type="presParOf" srcId="{57A13442-94A5-4F5F-9A5B-7EA9137F2DD4}" destId="{49BFA5C1-8F01-4D11-A766-E1B283558003}" srcOrd="0" destOrd="0" presId="urn:microsoft.com/office/officeart/2008/layout/SquareAccentList"/>
    <dgm:cxn modelId="{A29E4056-DD09-45C1-84DC-8D55F9510A94}" type="presParOf" srcId="{57A13442-94A5-4F5F-9A5B-7EA9137F2DD4}" destId="{C2EC79B9-D801-4056-8B5F-94DC92CA6288}" srcOrd="1" destOrd="0" presId="urn:microsoft.com/office/officeart/2008/layout/SquareAccentList"/>
    <dgm:cxn modelId="{482170B9-5899-4C85-8832-27B9DB31E6F4}" type="presParOf" srcId="{EA3F56D1-61F4-4AA8-9920-1DF7761C8D62}" destId="{18C83B97-29F8-4D7C-BBEB-2F0053381456}" srcOrd="7" destOrd="0" presId="urn:microsoft.com/office/officeart/2008/layout/SquareAccentList"/>
    <dgm:cxn modelId="{1E7AE57F-B5A7-435F-AC8F-F554D3CDCB1C}" type="presParOf" srcId="{18C83B97-29F8-4D7C-BBEB-2F0053381456}" destId="{86656E9B-DA1D-498B-A29E-5BDF8470A706}" srcOrd="0" destOrd="0" presId="urn:microsoft.com/office/officeart/2008/layout/SquareAccentList"/>
    <dgm:cxn modelId="{E8B75AC1-8B48-41B7-9B6C-0B2F60464628}" type="presParOf" srcId="{18C83B97-29F8-4D7C-BBEB-2F0053381456}" destId="{14A32F6C-EAEC-4751-9A99-F7734D3E604C}" srcOrd="1" destOrd="0" presId="urn:microsoft.com/office/officeart/2008/layout/SquareAccentList"/>
    <dgm:cxn modelId="{EE33846B-BA4E-4C1C-9A2F-2D6FD028568B}" type="presParOf" srcId="{EA3F56D1-61F4-4AA8-9920-1DF7761C8D62}" destId="{8C161FC0-7DC3-426B-B7B2-18A3C0EAFBC3}" srcOrd="8" destOrd="0" presId="urn:microsoft.com/office/officeart/2008/layout/SquareAccentList"/>
    <dgm:cxn modelId="{26B1A167-B22A-4E87-92E9-EF61803DD2AF}" type="presParOf" srcId="{8C161FC0-7DC3-426B-B7B2-18A3C0EAFBC3}" destId="{62B57BC0-70B7-4F6B-8465-B8C8C829DC1A}" srcOrd="0" destOrd="0" presId="urn:microsoft.com/office/officeart/2008/layout/SquareAccentList"/>
    <dgm:cxn modelId="{012AF3D9-C8AE-403C-94A6-C3C70411567B}" type="presParOf" srcId="{8C161FC0-7DC3-426B-B7B2-18A3C0EAFBC3}" destId="{279CD056-CF0D-48CD-AE3C-7B06C01D5A4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B0F75-552F-4847-9233-6231AA5E2F4D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A4BCF6-5B63-4C73-B1F8-55D85C3153F3}">
      <dgm:prSet custT="1"/>
      <dgm:spPr/>
      <dgm:t>
        <a:bodyPr/>
        <a:lstStyle/>
        <a:p>
          <a:r>
            <a:rPr lang="he-IL" sz="2000"/>
            <a:t>בכל אדם קיימים כוחות ריפוי טבעיים. לכן מומלץ לשלב שיטות טיפול הוליסטיות בטיפול הרפואי הקונבנציונלי.</a:t>
          </a:r>
          <a:endParaRPr lang="en-US" sz="2000"/>
        </a:p>
      </dgm:t>
    </dgm:pt>
    <dgm:pt modelId="{9CB0354A-B401-454D-A5E9-91E7D878980D}" type="parTrans" cxnId="{E00EFEAF-599F-4A3C-8682-480D572A89F2}">
      <dgm:prSet/>
      <dgm:spPr/>
      <dgm:t>
        <a:bodyPr/>
        <a:lstStyle/>
        <a:p>
          <a:endParaRPr lang="en-US"/>
        </a:p>
      </dgm:t>
    </dgm:pt>
    <dgm:pt modelId="{2B4C66A9-A5AC-4943-B8AD-146F23DAD835}" type="sibTrans" cxnId="{E00EFEAF-599F-4A3C-8682-480D572A89F2}">
      <dgm:prSet/>
      <dgm:spPr/>
      <dgm:t>
        <a:bodyPr/>
        <a:lstStyle/>
        <a:p>
          <a:endParaRPr lang="en-US"/>
        </a:p>
      </dgm:t>
    </dgm:pt>
    <dgm:pt modelId="{2C24FA73-9820-4C55-B924-EC30AE32C595}">
      <dgm:prSet custT="1"/>
      <dgm:spPr/>
      <dgm:t>
        <a:bodyPr/>
        <a:lstStyle/>
        <a:p>
          <a:r>
            <a:rPr lang="he-IL" sz="2000"/>
            <a:t>"</a:t>
          </a:r>
          <a:r>
            <a:rPr lang="he-IL" sz="2000" b="1"/>
            <a:t>הכוחות הטבעיים </a:t>
          </a:r>
          <a:r>
            <a:rPr lang="he-IL" sz="2000"/>
            <a:t>בנו הם המרפאים האמיתיים של המחלה" היפוקרטס</a:t>
          </a:r>
          <a:endParaRPr lang="en-US" sz="2000"/>
        </a:p>
      </dgm:t>
    </dgm:pt>
    <dgm:pt modelId="{E2B0CA8F-1079-4F70-BEF8-AFF142C2CB4B}" type="parTrans" cxnId="{9C68FF8B-72DC-4213-A1FA-F7020FE5C32A}">
      <dgm:prSet/>
      <dgm:spPr/>
      <dgm:t>
        <a:bodyPr/>
        <a:lstStyle/>
        <a:p>
          <a:endParaRPr lang="en-US"/>
        </a:p>
      </dgm:t>
    </dgm:pt>
    <dgm:pt modelId="{B9B077E7-A119-49E1-8919-EAD057740383}" type="sibTrans" cxnId="{9C68FF8B-72DC-4213-A1FA-F7020FE5C32A}">
      <dgm:prSet/>
      <dgm:spPr/>
      <dgm:t>
        <a:bodyPr/>
        <a:lstStyle/>
        <a:p>
          <a:endParaRPr lang="en-US"/>
        </a:p>
      </dgm:t>
    </dgm:pt>
    <dgm:pt modelId="{BF4DA11E-5A2E-49A3-BCCF-758464B2EE5E}">
      <dgm:prSet custT="1"/>
      <dgm:spPr/>
      <dgm:t>
        <a:bodyPr/>
        <a:lstStyle/>
        <a:p>
          <a:r>
            <a:rPr lang="he-IL" sz="2000"/>
            <a:t>" הגילוי הגדול ביותר של הדור שלי הוא שהאדם יכול לשנות את חייו באמצעות שינוי גישתו ה</a:t>
          </a:r>
          <a:r>
            <a:rPr lang="he-IL" sz="2000" b="1"/>
            <a:t>נפשית</a:t>
          </a:r>
          <a:r>
            <a:rPr lang="he-IL" sz="2000"/>
            <a:t>" ויליאמס ג'ימס</a:t>
          </a:r>
          <a:endParaRPr lang="en-US" sz="2000"/>
        </a:p>
      </dgm:t>
    </dgm:pt>
    <dgm:pt modelId="{C10BBB3E-95C1-4684-A203-27D69CA53730}" type="parTrans" cxnId="{807590FD-F696-4946-BD59-7207B7CF6909}">
      <dgm:prSet/>
      <dgm:spPr/>
      <dgm:t>
        <a:bodyPr/>
        <a:lstStyle/>
        <a:p>
          <a:endParaRPr lang="en-US"/>
        </a:p>
      </dgm:t>
    </dgm:pt>
    <dgm:pt modelId="{5EB1ECDD-0974-41AF-A0D4-C5CD4E5001E1}" type="sibTrans" cxnId="{807590FD-F696-4946-BD59-7207B7CF6909}">
      <dgm:prSet/>
      <dgm:spPr/>
      <dgm:t>
        <a:bodyPr/>
        <a:lstStyle/>
        <a:p>
          <a:endParaRPr lang="en-US"/>
        </a:p>
      </dgm:t>
    </dgm:pt>
    <dgm:pt modelId="{79251CAC-B275-4E69-9C33-1F8A40224111}">
      <dgm:prSet custT="1"/>
      <dgm:spPr/>
      <dgm:t>
        <a:bodyPr/>
        <a:lstStyle/>
        <a:p>
          <a:r>
            <a:rPr lang="he-IL" sz="2000" dirty="0"/>
            <a:t>"הנשק הטוב ביותר כנגד הסטרס הוא יכולתנו לבחור ב</a:t>
          </a:r>
          <a:r>
            <a:rPr lang="he-IL" sz="2000" b="1" dirty="0"/>
            <a:t>מחשבה </a:t>
          </a:r>
          <a:r>
            <a:rPr lang="he-IL" sz="2000" dirty="0"/>
            <a:t>אחת ולא אחרת" ויליאמס ג'ימס</a:t>
          </a:r>
          <a:endParaRPr lang="en-US" sz="2000" dirty="0"/>
        </a:p>
      </dgm:t>
    </dgm:pt>
    <dgm:pt modelId="{F0C16E8A-EAB2-44D9-94DC-DFDDE70720AB}" type="parTrans" cxnId="{D7660AD1-3407-4A1D-9B91-CEB6F3A7CDDF}">
      <dgm:prSet/>
      <dgm:spPr/>
      <dgm:t>
        <a:bodyPr/>
        <a:lstStyle/>
        <a:p>
          <a:endParaRPr lang="en-US"/>
        </a:p>
      </dgm:t>
    </dgm:pt>
    <dgm:pt modelId="{88ECF85A-A365-490E-8AB7-1CE181ADC8F5}" type="sibTrans" cxnId="{D7660AD1-3407-4A1D-9B91-CEB6F3A7CDDF}">
      <dgm:prSet/>
      <dgm:spPr/>
      <dgm:t>
        <a:bodyPr/>
        <a:lstStyle/>
        <a:p>
          <a:endParaRPr lang="en-US"/>
        </a:p>
      </dgm:t>
    </dgm:pt>
    <dgm:pt modelId="{C2819298-07EB-4E69-BA60-90DF6FCD72FA}" type="pres">
      <dgm:prSet presAssocID="{187B0F75-552F-4847-9233-6231AA5E2F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B8D289-5DDD-4B44-9DF4-4698A52AE7F6}" type="pres">
      <dgm:prSet presAssocID="{F1A4BCF6-5B63-4C73-B1F8-55D85C3153F3}" presName="hierRoot1" presStyleCnt="0"/>
      <dgm:spPr/>
    </dgm:pt>
    <dgm:pt modelId="{48DDD700-A98F-4E65-8C3D-060E6AF440C2}" type="pres">
      <dgm:prSet presAssocID="{F1A4BCF6-5B63-4C73-B1F8-55D85C3153F3}" presName="composite" presStyleCnt="0"/>
      <dgm:spPr/>
    </dgm:pt>
    <dgm:pt modelId="{610BC0B5-6D35-4DB9-A898-53CFD5A8D9C8}" type="pres">
      <dgm:prSet presAssocID="{F1A4BCF6-5B63-4C73-B1F8-55D85C3153F3}" presName="background" presStyleLbl="node0" presStyleIdx="0" presStyleCnt="4"/>
      <dgm:spPr/>
    </dgm:pt>
    <dgm:pt modelId="{481A6DA4-7EDB-40CB-B6B5-348CE39642A7}" type="pres">
      <dgm:prSet presAssocID="{F1A4BCF6-5B63-4C73-B1F8-55D85C3153F3}" presName="text" presStyleLbl="fgAcc0" presStyleIdx="0" presStyleCnt="4" custScaleX="134647" custScaleY="166619">
        <dgm:presLayoutVars>
          <dgm:chPref val="3"/>
        </dgm:presLayoutVars>
      </dgm:prSet>
      <dgm:spPr/>
    </dgm:pt>
    <dgm:pt modelId="{39AA4930-B4A4-48F5-95C3-AD643FC5B0A5}" type="pres">
      <dgm:prSet presAssocID="{F1A4BCF6-5B63-4C73-B1F8-55D85C3153F3}" presName="hierChild2" presStyleCnt="0"/>
      <dgm:spPr/>
    </dgm:pt>
    <dgm:pt modelId="{9C4D60A0-B1B4-4CB3-A4B7-68C49C9B786D}" type="pres">
      <dgm:prSet presAssocID="{2C24FA73-9820-4C55-B924-EC30AE32C595}" presName="hierRoot1" presStyleCnt="0"/>
      <dgm:spPr/>
    </dgm:pt>
    <dgm:pt modelId="{9ED7DC47-7085-4BAA-86ED-18319010B632}" type="pres">
      <dgm:prSet presAssocID="{2C24FA73-9820-4C55-B924-EC30AE32C595}" presName="composite" presStyleCnt="0"/>
      <dgm:spPr/>
    </dgm:pt>
    <dgm:pt modelId="{8C006EAC-A6C0-4525-BCE9-ACD9C1EAC1F3}" type="pres">
      <dgm:prSet presAssocID="{2C24FA73-9820-4C55-B924-EC30AE32C595}" presName="background" presStyleLbl="node0" presStyleIdx="1" presStyleCnt="4"/>
      <dgm:spPr/>
    </dgm:pt>
    <dgm:pt modelId="{EFC4F687-35B3-4370-929B-1741367080D1}" type="pres">
      <dgm:prSet presAssocID="{2C24FA73-9820-4C55-B924-EC30AE32C595}" presName="text" presStyleLbl="fgAcc0" presStyleIdx="1" presStyleCnt="4" custScaleX="134647" custScaleY="166619">
        <dgm:presLayoutVars>
          <dgm:chPref val="3"/>
        </dgm:presLayoutVars>
      </dgm:prSet>
      <dgm:spPr/>
    </dgm:pt>
    <dgm:pt modelId="{1AEE5821-6245-4F93-B3E4-B3BCE344B5B5}" type="pres">
      <dgm:prSet presAssocID="{2C24FA73-9820-4C55-B924-EC30AE32C595}" presName="hierChild2" presStyleCnt="0"/>
      <dgm:spPr/>
    </dgm:pt>
    <dgm:pt modelId="{C6E521C8-7717-46B3-8CE5-2F92A4F77EA7}" type="pres">
      <dgm:prSet presAssocID="{BF4DA11E-5A2E-49A3-BCCF-758464B2EE5E}" presName="hierRoot1" presStyleCnt="0"/>
      <dgm:spPr/>
    </dgm:pt>
    <dgm:pt modelId="{5EB68374-67C8-4461-96E0-878BE773C47F}" type="pres">
      <dgm:prSet presAssocID="{BF4DA11E-5A2E-49A3-BCCF-758464B2EE5E}" presName="composite" presStyleCnt="0"/>
      <dgm:spPr/>
    </dgm:pt>
    <dgm:pt modelId="{A88EC4D7-8D71-4483-8C63-4798593C1C90}" type="pres">
      <dgm:prSet presAssocID="{BF4DA11E-5A2E-49A3-BCCF-758464B2EE5E}" presName="background" presStyleLbl="node0" presStyleIdx="2" presStyleCnt="4"/>
      <dgm:spPr/>
    </dgm:pt>
    <dgm:pt modelId="{BA4C51C5-605D-4799-9066-70FD4BDCD346}" type="pres">
      <dgm:prSet presAssocID="{BF4DA11E-5A2E-49A3-BCCF-758464B2EE5E}" presName="text" presStyleLbl="fgAcc0" presStyleIdx="2" presStyleCnt="4" custScaleX="134647" custScaleY="166619">
        <dgm:presLayoutVars>
          <dgm:chPref val="3"/>
        </dgm:presLayoutVars>
      </dgm:prSet>
      <dgm:spPr/>
    </dgm:pt>
    <dgm:pt modelId="{6218C376-7A20-4918-9DA3-2C9C2BFF8F9F}" type="pres">
      <dgm:prSet presAssocID="{BF4DA11E-5A2E-49A3-BCCF-758464B2EE5E}" presName="hierChild2" presStyleCnt="0"/>
      <dgm:spPr/>
    </dgm:pt>
    <dgm:pt modelId="{5EDE37FD-618A-48AF-86B3-0E4E03081588}" type="pres">
      <dgm:prSet presAssocID="{79251CAC-B275-4E69-9C33-1F8A40224111}" presName="hierRoot1" presStyleCnt="0"/>
      <dgm:spPr/>
    </dgm:pt>
    <dgm:pt modelId="{ED1FF101-5313-4657-9940-49188333AB1B}" type="pres">
      <dgm:prSet presAssocID="{79251CAC-B275-4E69-9C33-1F8A40224111}" presName="composite" presStyleCnt="0"/>
      <dgm:spPr/>
    </dgm:pt>
    <dgm:pt modelId="{DD0277B3-D645-435C-9FC2-89F15504A7EF}" type="pres">
      <dgm:prSet presAssocID="{79251CAC-B275-4E69-9C33-1F8A40224111}" presName="background" presStyleLbl="node0" presStyleIdx="3" presStyleCnt="4"/>
      <dgm:spPr/>
    </dgm:pt>
    <dgm:pt modelId="{914F20A4-7724-42DF-B134-6AC54530AEF6}" type="pres">
      <dgm:prSet presAssocID="{79251CAC-B275-4E69-9C33-1F8A40224111}" presName="text" presStyleLbl="fgAcc0" presStyleIdx="3" presStyleCnt="4" custScaleX="134647" custScaleY="166619">
        <dgm:presLayoutVars>
          <dgm:chPref val="3"/>
        </dgm:presLayoutVars>
      </dgm:prSet>
      <dgm:spPr/>
    </dgm:pt>
    <dgm:pt modelId="{1D590A34-DA1A-43E6-8A31-28E5ECB4BEC6}" type="pres">
      <dgm:prSet presAssocID="{79251CAC-B275-4E69-9C33-1F8A40224111}" presName="hierChild2" presStyleCnt="0"/>
      <dgm:spPr/>
    </dgm:pt>
  </dgm:ptLst>
  <dgm:cxnLst>
    <dgm:cxn modelId="{1D87DE3A-6937-48C3-A100-DE508774CDED}" type="presOf" srcId="{79251CAC-B275-4E69-9C33-1F8A40224111}" destId="{914F20A4-7724-42DF-B134-6AC54530AEF6}" srcOrd="0" destOrd="0" presId="urn:microsoft.com/office/officeart/2005/8/layout/hierarchy1"/>
    <dgm:cxn modelId="{6D089B48-59DB-4635-8229-D332BED066B1}" type="presOf" srcId="{F1A4BCF6-5B63-4C73-B1F8-55D85C3153F3}" destId="{481A6DA4-7EDB-40CB-B6B5-348CE39642A7}" srcOrd="0" destOrd="0" presId="urn:microsoft.com/office/officeart/2005/8/layout/hierarchy1"/>
    <dgm:cxn modelId="{9C68FF8B-72DC-4213-A1FA-F7020FE5C32A}" srcId="{187B0F75-552F-4847-9233-6231AA5E2F4D}" destId="{2C24FA73-9820-4C55-B924-EC30AE32C595}" srcOrd="1" destOrd="0" parTransId="{E2B0CA8F-1079-4F70-BEF8-AFF142C2CB4B}" sibTransId="{B9B077E7-A119-49E1-8919-EAD057740383}"/>
    <dgm:cxn modelId="{B662DD90-809D-4DAF-A95D-701F93CFAC7A}" type="presOf" srcId="{2C24FA73-9820-4C55-B924-EC30AE32C595}" destId="{EFC4F687-35B3-4370-929B-1741367080D1}" srcOrd="0" destOrd="0" presId="urn:microsoft.com/office/officeart/2005/8/layout/hierarchy1"/>
    <dgm:cxn modelId="{F2F03595-4C5D-410A-BF92-CFA895F25E7A}" type="presOf" srcId="{187B0F75-552F-4847-9233-6231AA5E2F4D}" destId="{C2819298-07EB-4E69-BA60-90DF6FCD72FA}" srcOrd="0" destOrd="0" presId="urn:microsoft.com/office/officeart/2005/8/layout/hierarchy1"/>
    <dgm:cxn modelId="{FFF084AB-EA87-4E07-B05E-E043204B180F}" type="presOf" srcId="{BF4DA11E-5A2E-49A3-BCCF-758464B2EE5E}" destId="{BA4C51C5-605D-4799-9066-70FD4BDCD346}" srcOrd="0" destOrd="0" presId="urn:microsoft.com/office/officeart/2005/8/layout/hierarchy1"/>
    <dgm:cxn modelId="{E00EFEAF-599F-4A3C-8682-480D572A89F2}" srcId="{187B0F75-552F-4847-9233-6231AA5E2F4D}" destId="{F1A4BCF6-5B63-4C73-B1F8-55D85C3153F3}" srcOrd="0" destOrd="0" parTransId="{9CB0354A-B401-454D-A5E9-91E7D878980D}" sibTransId="{2B4C66A9-A5AC-4943-B8AD-146F23DAD835}"/>
    <dgm:cxn modelId="{D7660AD1-3407-4A1D-9B91-CEB6F3A7CDDF}" srcId="{187B0F75-552F-4847-9233-6231AA5E2F4D}" destId="{79251CAC-B275-4E69-9C33-1F8A40224111}" srcOrd="3" destOrd="0" parTransId="{F0C16E8A-EAB2-44D9-94DC-DFDDE70720AB}" sibTransId="{88ECF85A-A365-490E-8AB7-1CE181ADC8F5}"/>
    <dgm:cxn modelId="{807590FD-F696-4946-BD59-7207B7CF6909}" srcId="{187B0F75-552F-4847-9233-6231AA5E2F4D}" destId="{BF4DA11E-5A2E-49A3-BCCF-758464B2EE5E}" srcOrd="2" destOrd="0" parTransId="{C10BBB3E-95C1-4684-A203-27D69CA53730}" sibTransId="{5EB1ECDD-0974-41AF-A0D4-C5CD4E5001E1}"/>
    <dgm:cxn modelId="{66B772DD-34B8-41F5-9120-7E4F7AE16845}" type="presParOf" srcId="{C2819298-07EB-4E69-BA60-90DF6FCD72FA}" destId="{99B8D289-5DDD-4B44-9DF4-4698A52AE7F6}" srcOrd="0" destOrd="0" presId="urn:microsoft.com/office/officeart/2005/8/layout/hierarchy1"/>
    <dgm:cxn modelId="{AE0BE348-F957-466F-97D9-6D1936FE570C}" type="presParOf" srcId="{99B8D289-5DDD-4B44-9DF4-4698A52AE7F6}" destId="{48DDD700-A98F-4E65-8C3D-060E6AF440C2}" srcOrd="0" destOrd="0" presId="urn:microsoft.com/office/officeart/2005/8/layout/hierarchy1"/>
    <dgm:cxn modelId="{08DF00D6-CA0B-480F-8798-E68D94204CE6}" type="presParOf" srcId="{48DDD700-A98F-4E65-8C3D-060E6AF440C2}" destId="{610BC0B5-6D35-4DB9-A898-53CFD5A8D9C8}" srcOrd="0" destOrd="0" presId="urn:microsoft.com/office/officeart/2005/8/layout/hierarchy1"/>
    <dgm:cxn modelId="{8DAF4150-2A6E-46DE-954C-B33BF4B7CC6C}" type="presParOf" srcId="{48DDD700-A98F-4E65-8C3D-060E6AF440C2}" destId="{481A6DA4-7EDB-40CB-B6B5-348CE39642A7}" srcOrd="1" destOrd="0" presId="urn:microsoft.com/office/officeart/2005/8/layout/hierarchy1"/>
    <dgm:cxn modelId="{F5791E01-27C5-4F15-825C-8C52E8F4F74B}" type="presParOf" srcId="{99B8D289-5DDD-4B44-9DF4-4698A52AE7F6}" destId="{39AA4930-B4A4-48F5-95C3-AD643FC5B0A5}" srcOrd="1" destOrd="0" presId="urn:microsoft.com/office/officeart/2005/8/layout/hierarchy1"/>
    <dgm:cxn modelId="{C8D8B4F2-7992-487B-AE3A-1B4420BFDBAF}" type="presParOf" srcId="{C2819298-07EB-4E69-BA60-90DF6FCD72FA}" destId="{9C4D60A0-B1B4-4CB3-A4B7-68C49C9B786D}" srcOrd="1" destOrd="0" presId="urn:microsoft.com/office/officeart/2005/8/layout/hierarchy1"/>
    <dgm:cxn modelId="{BA2FB700-173D-45CB-9778-69F2774AFC18}" type="presParOf" srcId="{9C4D60A0-B1B4-4CB3-A4B7-68C49C9B786D}" destId="{9ED7DC47-7085-4BAA-86ED-18319010B632}" srcOrd="0" destOrd="0" presId="urn:microsoft.com/office/officeart/2005/8/layout/hierarchy1"/>
    <dgm:cxn modelId="{3C6D3BC8-4726-4D26-BAAD-713BBAD64AEE}" type="presParOf" srcId="{9ED7DC47-7085-4BAA-86ED-18319010B632}" destId="{8C006EAC-A6C0-4525-BCE9-ACD9C1EAC1F3}" srcOrd="0" destOrd="0" presId="urn:microsoft.com/office/officeart/2005/8/layout/hierarchy1"/>
    <dgm:cxn modelId="{CCF85DB1-8677-4CDA-BC83-3B8B2C632A2F}" type="presParOf" srcId="{9ED7DC47-7085-4BAA-86ED-18319010B632}" destId="{EFC4F687-35B3-4370-929B-1741367080D1}" srcOrd="1" destOrd="0" presId="urn:microsoft.com/office/officeart/2005/8/layout/hierarchy1"/>
    <dgm:cxn modelId="{FBA073DE-1E33-4683-A707-0470087CD78C}" type="presParOf" srcId="{9C4D60A0-B1B4-4CB3-A4B7-68C49C9B786D}" destId="{1AEE5821-6245-4F93-B3E4-B3BCE344B5B5}" srcOrd="1" destOrd="0" presId="urn:microsoft.com/office/officeart/2005/8/layout/hierarchy1"/>
    <dgm:cxn modelId="{22B8A95A-C086-4892-9852-CB2F65ECBD0D}" type="presParOf" srcId="{C2819298-07EB-4E69-BA60-90DF6FCD72FA}" destId="{C6E521C8-7717-46B3-8CE5-2F92A4F77EA7}" srcOrd="2" destOrd="0" presId="urn:microsoft.com/office/officeart/2005/8/layout/hierarchy1"/>
    <dgm:cxn modelId="{3AF59FBF-85AD-4D02-A6CA-CFC3071EDDFE}" type="presParOf" srcId="{C6E521C8-7717-46B3-8CE5-2F92A4F77EA7}" destId="{5EB68374-67C8-4461-96E0-878BE773C47F}" srcOrd="0" destOrd="0" presId="urn:microsoft.com/office/officeart/2005/8/layout/hierarchy1"/>
    <dgm:cxn modelId="{7403D20F-C850-4844-BF5B-96E52FA8C511}" type="presParOf" srcId="{5EB68374-67C8-4461-96E0-878BE773C47F}" destId="{A88EC4D7-8D71-4483-8C63-4798593C1C90}" srcOrd="0" destOrd="0" presId="urn:microsoft.com/office/officeart/2005/8/layout/hierarchy1"/>
    <dgm:cxn modelId="{644AAEC6-7361-46A7-B190-CA77C7CAA698}" type="presParOf" srcId="{5EB68374-67C8-4461-96E0-878BE773C47F}" destId="{BA4C51C5-605D-4799-9066-70FD4BDCD346}" srcOrd="1" destOrd="0" presId="urn:microsoft.com/office/officeart/2005/8/layout/hierarchy1"/>
    <dgm:cxn modelId="{820842BE-23B1-4032-83FC-8D17EE3C3941}" type="presParOf" srcId="{C6E521C8-7717-46B3-8CE5-2F92A4F77EA7}" destId="{6218C376-7A20-4918-9DA3-2C9C2BFF8F9F}" srcOrd="1" destOrd="0" presId="urn:microsoft.com/office/officeart/2005/8/layout/hierarchy1"/>
    <dgm:cxn modelId="{470CED6F-00F1-428F-ABD9-11C31A5DCC5C}" type="presParOf" srcId="{C2819298-07EB-4E69-BA60-90DF6FCD72FA}" destId="{5EDE37FD-618A-48AF-86B3-0E4E03081588}" srcOrd="3" destOrd="0" presId="urn:microsoft.com/office/officeart/2005/8/layout/hierarchy1"/>
    <dgm:cxn modelId="{66060B08-AEB4-44F3-8E17-DE036D27D3B3}" type="presParOf" srcId="{5EDE37FD-618A-48AF-86B3-0E4E03081588}" destId="{ED1FF101-5313-4657-9940-49188333AB1B}" srcOrd="0" destOrd="0" presId="urn:microsoft.com/office/officeart/2005/8/layout/hierarchy1"/>
    <dgm:cxn modelId="{1E07F15C-04E3-458F-B106-668A9CD9E79E}" type="presParOf" srcId="{ED1FF101-5313-4657-9940-49188333AB1B}" destId="{DD0277B3-D645-435C-9FC2-89F15504A7EF}" srcOrd="0" destOrd="0" presId="urn:microsoft.com/office/officeart/2005/8/layout/hierarchy1"/>
    <dgm:cxn modelId="{9B2E508C-6490-4131-B1EF-AA60B88BECF5}" type="presParOf" srcId="{ED1FF101-5313-4657-9940-49188333AB1B}" destId="{914F20A4-7724-42DF-B134-6AC54530AEF6}" srcOrd="1" destOrd="0" presId="urn:microsoft.com/office/officeart/2005/8/layout/hierarchy1"/>
    <dgm:cxn modelId="{609C3E3B-9EBE-4CCF-8B37-309D1ECF51FB}" type="presParOf" srcId="{5EDE37FD-618A-48AF-86B3-0E4E03081588}" destId="{1D590A34-DA1A-43E6-8A31-28E5ECB4BE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BF36D-FF1D-4CC8-B271-154FFD44EB45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354D44-358D-4C26-9D54-89C19B11550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he-IL" sz="2400" b="1" u="sng" dirty="0"/>
            <a:t>שינוי דרכי חשיבה- </a:t>
          </a:r>
          <a:r>
            <a:rPr lang="he-IL" sz="2400" dirty="0" err="1"/>
            <a:t>נוירופלטיסיטי</a:t>
          </a:r>
          <a:r>
            <a:rPr lang="he-IL" sz="2400" dirty="0"/>
            <a:t> (</a:t>
          </a:r>
          <a:r>
            <a:rPr lang="he-IL" sz="2400" dirty="0" err="1"/>
            <a:t>א.פ.ר.ת</a:t>
          </a:r>
          <a:r>
            <a:rPr lang="he-IL" sz="2400" dirty="0"/>
            <a:t>.)" הרגל את עצמך לחשוב מחשבות חיוביות הן תחוללנה בך נפלאות" רבי נחמן מברסלב</a:t>
          </a:r>
          <a:endParaRPr lang="en-US" sz="2400" dirty="0"/>
        </a:p>
      </dgm:t>
    </dgm:pt>
    <dgm:pt modelId="{8C1AE0CB-A7C0-4D01-967A-62FADC36DD38}" type="parTrans" cxnId="{0A6C66AE-ECA7-4F8C-9BB2-96EFD6BD77D7}">
      <dgm:prSet/>
      <dgm:spPr/>
      <dgm:t>
        <a:bodyPr/>
        <a:lstStyle/>
        <a:p>
          <a:endParaRPr lang="en-US"/>
        </a:p>
      </dgm:t>
    </dgm:pt>
    <dgm:pt modelId="{F93B27F5-CA82-4DBA-B5C9-22286550E6B4}" type="sibTrans" cxnId="{0A6C66AE-ECA7-4F8C-9BB2-96EFD6BD77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9183B8-2CF4-417E-BA5E-1A00F4418DC8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en-US" sz="2400" dirty="0"/>
        </a:p>
      </dgm:t>
    </dgm:pt>
    <dgm:pt modelId="{C5D9BEC3-3FBE-4D17-B696-44EBF64AE1FD}" type="parTrans" cxnId="{77DF8488-5394-4DE5-BD3B-6F44326C857E}">
      <dgm:prSet/>
      <dgm:spPr/>
      <dgm:t>
        <a:bodyPr/>
        <a:lstStyle/>
        <a:p>
          <a:endParaRPr lang="en-US"/>
        </a:p>
      </dgm:t>
    </dgm:pt>
    <dgm:pt modelId="{7E43E2A3-550A-4BDE-A47A-F7A3B5CD6D0D}" type="sibTrans" cxnId="{77DF8488-5394-4DE5-BD3B-6F44326C85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8E6F8F-6CD4-4456-856E-364AA6EF9DC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he-IL" sz="2400" b="1" u="sng" dirty="0"/>
            <a:t>מדיטציה-</a:t>
          </a:r>
          <a:r>
            <a:rPr lang="he-IL" sz="2400" dirty="0"/>
            <a:t> נשימות עמוקות וכניסה אל מרחב האינסוף הפנימי, התמקדות וריכוז רק בשאיפה ונשיפה, ובכל פעם שמגיעה מחשבה לתת לה להיות ולחלוף, לא </a:t>
          </a:r>
          <a:r>
            <a:rPr lang="he-IL" sz="2400" dirty="0" err="1"/>
            <a:t>להאחז</a:t>
          </a:r>
          <a:r>
            <a:rPr lang="he-IL" sz="2400" dirty="0"/>
            <a:t> בה</a:t>
          </a:r>
          <a:r>
            <a:rPr lang="he-IL" sz="1400" dirty="0"/>
            <a:t>.</a:t>
          </a:r>
          <a:endParaRPr lang="en-US" sz="1400" dirty="0"/>
        </a:p>
      </dgm:t>
    </dgm:pt>
    <dgm:pt modelId="{95885A47-81E8-4798-8753-F956E42F7C68}" type="parTrans" cxnId="{C5F2A34E-93F8-40ED-BE43-F2A5F700F399}">
      <dgm:prSet/>
      <dgm:spPr/>
      <dgm:t>
        <a:bodyPr/>
        <a:lstStyle/>
        <a:p>
          <a:endParaRPr lang="en-US"/>
        </a:p>
      </dgm:t>
    </dgm:pt>
    <dgm:pt modelId="{E47CA0E8-418D-45C0-9699-8A2403B5A95A}" type="sibTrans" cxnId="{C5F2A34E-93F8-40ED-BE43-F2A5F700F3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E98CFC-49D2-4724-ABAA-0012A2FA9FEC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en-US" sz="2400" dirty="0"/>
        </a:p>
      </dgm:t>
    </dgm:pt>
    <dgm:pt modelId="{F0953A0B-4C85-44AA-8F48-9599837D9A9E}" type="sibTrans" cxnId="{C40B9BA3-1CEB-4E9D-9846-B73872226A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BC4274-2A4F-4EDF-BAF3-D7F44E37398E}" type="parTrans" cxnId="{C40B9BA3-1CEB-4E9D-9846-B73872226A0D}">
      <dgm:prSet/>
      <dgm:spPr/>
      <dgm:t>
        <a:bodyPr/>
        <a:lstStyle/>
        <a:p>
          <a:endParaRPr lang="en-US"/>
        </a:p>
      </dgm:t>
    </dgm:pt>
    <dgm:pt modelId="{05330EEC-60C7-483D-B6C0-263B0B83CCC5}" type="pres">
      <dgm:prSet presAssocID="{0A2BF36D-FF1D-4CC8-B271-154FFD44EB45}" presName="root" presStyleCnt="0">
        <dgm:presLayoutVars>
          <dgm:dir/>
          <dgm:resizeHandles val="exact"/>
        </dgm:presLayoutVars>
      </dgm:prSet>
      <dgm:spPr/>
    </dgm:pt>
    <dgm:pt modelId="{32B6C314-464B-4E4A-8CBD-54E96D13CF0D}" type="pres">
      <dgm:prSet presAssocID="{0A2BF36D-FF1D-4CC8-B271-154FFD44EB45}" presName="container" presStyleCnt="0">
        <dgm:presLayoutVars>
          <dgm:dir/>
          <dgm:resizeHandles val="exact"/>
        </dgm:presLayoutVars>
      </dgm:prSet>
      <dgm:spPr/>
    </dgm:pt>
    <dgm:pt modelId="{F51BE752-DFE7-4CFD-BE0C-37D023A2895A}" type="pres">
      <dgm:prSet presAssocID="{82354D44-358D-4C26-9D54-89C19B11550C}" presName="compNode" presStyleCnt="0"/>
      <dgm:spPr/>
    </dgm:pt>
    <dgm:pt modelId="{ECDFED2F-9F16-40C9-84CD-BA788438FE92}" type="pres">
      <dgm:prSet presAssocID="{82354D44-358D-4C26-9D54-89C19B11550C}" presName="iconBgRect" presStyleLbl="bgShp" presStyleIdx="0" presStyleCnt="4" custLinFactX="200000" custLinFactY="-443" custLinFactNeighborX="202189" custLinFactNeighborY="-100000"/>
      <dgm:spPr/>
    </dgm:pt>
    <dgm:pt modelId="{7E66FD35-5FC6-4BAA-B5F3-7E548570E9C2}" type="pres">
      <dgm:prSet presAssocID="{82354D44-358D-4C26-9D54-89C19B11550C}" presName="iconRect" presStyleLbl="node1" presStyleIdx="0" presStyleCnt="4" custLinFactX="300000" custLinFactY="-70229" custLinFactNeighborX="392279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64DB08A-A73A-4045-8E1C-363432A1CE92}" type="pres">
      <dgm:prSet presAssocID="{82354D44-358D-4C26-9D54-89C19B11550C}" presName="spaceRect" presStyleCnt="0"/>
      <dgm:spPr/>
    </dgm:pt>
    <dgm:pt modelId="{9DCD7D93-29FB-40F5-8091-4A797A9F963E}" type="pres">
      <dgm:prSet presAssocID="{82354D44-358D-4C26-9D54-89C19B11550C}" presName="textRect" presStyleLbl="revTx" presStyleIdx="0" presStyleCnt="4" custLinFactX="70800" custLinFactNeighborX="100000" custLinFactNeighborY="-78166">
        <dgm:presLayoutVars>
          <dgm:chMax val="1"/>
          <dgm:chPref val="1"/>
        </dgm:presLayoutVars>
      </dgm:prSet>
      <dgm:spPr/>
    </dgm:pt>
    <dgm:pt modelId="{28D0E12F-ECB1-4A53-8AB5-A01AA273EA15}" type="pres">
      <dgm:prSet presAssocID="{F93B27F5-CA82-4DBA-B5C9-22286550E6B4}" presName="sibTrans" presStyleLbl="sibTrans2D1" presStyleIdx="0" presStyleCnt="0"/>
      <dgm:spPr/>
    </dgm:pt>
    <dgm:pt modelId="{63A1F97F-719C-4838-9191-F8DBC677E335}" type="pres">
      <dgm:prSet presAssocID="{EE9183B8-2CF4-417E-BA5E-1A00F4418DC8}" presName="compNode" presStyleCnt="0"/>
      <dgm:spPr/>
    </dgm:pt>
    <dgm:pt modelId="{938A0F43-6346-4F9A-915E-092B477522F0}" type="pres">
      <dgm:prSet presAssocID="{EE9183B8-2CF4-417E-BA5E-1A00F4418DC8}" presName="iconBgRect" presStyleLbl="bgShp" presStyleIdx="1" presStyleCnt="4" custLinFactX="-179484" custLinFactY="91936" custLinFactNeighborX="-200000" custLinFactNeighborY="100000"/>
      <dgm:spPr/>
    </dgm:pt>
    <dgm:pt modelId="{082B0255-99C4-41F9-9A88-50A8F582AEC4}" type="pres">
      <dgm:prSet presAssocID="{EE9183B8-2CF4-417E-BA5E-1A00F4418DC8}" presName="iconRect" presStyleLbl="node1" presStyleIdx="1" presStyleCnt="4" custLinFactX="-300000" custLinFactY="145418" custLinFactNeighborX="-379620" custLinFactNeighborY="200000"/>
      <dgm:spPr>
        <a:ln>
          <a:noFill/>
        </a:ln>
      </dgm:spPr>
    </dgm:pt>
    <dgm:pt modelId="{D88F5821-28F5-4769-9113-5AB3638534FB}" type="pres">
      <dgm:prSet presAssocID="{EE9183B8-2CF4-417E-BA5E-1A00F4418DC8}" presName="spaceRect" presStyleCnt="0"/>
      <dgm:spPr/>
    </dgm:pt>
    <dgm:pt modelId="{268D4BD3-22F1-4EEF-A1D9-1CF2AA05F22B}" type="pres">
      <dgm:prSet presAssocID="{EE9183B8-2CF4-417E-BA5E-1A00F4418DC8}" presName="textRect" presStyleLbl="revTx" presStyleIdx="1" presStyleCnt="4" custLinFactNeighborX="1861" custLinFactNeighborY="-28787">
        <dgm:presLayoutVars>
          <dgm:chMax val="1"/>
          <dgm:chPref val="1"/>
        </dgm:presLayoutVars>
      </dgm:prSet>
      <dgm:spPr/>
    </dgm:pt>
    <dgm:pt modelId="{A14150A5-0C0A-4C32-AB94-4310DB628D32}" type="pres">
      <dgm:prSet presAssocID="{7E43E2A3-550A-4BDE-A47A-F7A3B5CD6D0D}" presName="sibTrans" presStyleLbl="sibTrans2D1" presStyleIdx="0" presStyleCnt="0"/>
      <dgm:spPr/>
    </dgm:pt>
    <dgm:pt modelId="{CD2805B9-F1BC-4454-8BBA-AEC4C3BA298F}" type="pres">
      <dgm:prSet presAssocID="{978E6F8F-6CD4-4456-856E-364AA6EF9DC2}" presName="compNode" presStyleCnt="0"/>
      <dgm:spPr/>
    </dgm:pt>
    <dgm:pt modelId="{AA347CA3-F236-4C8E-A610-9494C3AFCB74}" type="pres">
      <dgm:prSet presAssocID="{978E6F8F-6CD4-4456-856E-364AA6EF9DC2}" presName="iconBgRect" presStyleLbl="bgShp" presStyleIdx="2" presStyleCnt="4" custLinFactY="-100000" custLinFactNeighborX="-4386" custLinFactNeighborY="-180451"/>
      <dgm:spPr/>
    </dgm:pt>
    <dgm:pt modelId="{767B5A52-AEBC-468A-8471-43CBD5956BDF}" type="pres">
      <dgm:prSet presAssocID="{978E6F8F-6CD4-4456-856E-364AA6EF9DC2}" presName="iconRect" presStyleLbl="node1" presStyleIdx="2" presStyleCnt="4" custLinFactY="-200000" custLinFactNeighborX="-4568" custLinFactNeighborY="-2885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EA586D8-26A6-4A7C-B099-701ABEC3502B}" type="pres">
      <dgm:prSet presAssocID="{978E6F8F-6CD4-4456-856E-364AA6EF9DC2}" presName="spaceRect" presStyleCnt="0"/>
      <dgm:spPr/>
    </dgm:pt>
    <dgm:pt modelId="{BB810333-70A9-473B-A091-C0C38710D331}" type="pres">
      <dgm:prSet presAssocID="{978E6F8F-6CD4-4456-856E-364AA6EF9DC2}" presName="textRect" presStyleLbl="revTx" presStyleIdx="2" presStyleCnt="4" custLinFactY="-100000" custLinFactNeighborY="-163638">
        <dgm:presLayoutVars>
          <dgm:chMax val="1"/>
          <dgm:chPref val="1"/>
        </dgm:presLayoutVars>
      </dgm:prSet>
      <dgm:spPr/>
    </dgm:pt>
    <dgm:pt modelId="{F1E4387B-8259-4DDC-96D6-0452FF424057}" type="pres">
      <dgm:prSet presAssocID="{E47CA0E8-418D-45C0-9699-8A2403B5A95A}" presName="sibTrans" presStyleLbl="sibTrans2D1" presStyleIdx="0" presStyleCnt="0"/>
      <dgm:spPr/>
    </dgm:pt>
    <dgm:pt modelId="{641FAC82-FAEE-4D45-8BD7-1AFFBC59748D}" type="pres">
      <dgm:prSet presAssocID="{DDE98CFC-49D2-4724-ABAA-0012A2FA9FEC}" presName="compNode" presStyleCnt="0"/>
      <dgm:spPr/>
    </dgm:pt>
    <dgm:pt modelId="{79DF4DB4-447F-441E-A4B3-3B1B6ADBF833}" type="pres">
      <dgm:prSet presAssocID="{DDE98CFC-49D2-4724-ABAA-0012A2FA9FEC}" presName="iconBgRect" presStyleLbl="bgShp" presStyleIdx="3" presStyleCnt="4" custLinFactNeighborX="3152" custLinFactNeighborY="-9801"/>
      <dgm:spPr/>
    </dgm:pt>
    <dgm:pt modelId="{6FB4A381-872F-4DC1-98BE-05322262CF5E}" type="pres">
      <dgm:prSet presAssocID="{DDE98CFC-49D2-4724-ABAA-0012A2FA9FEC}" presName="iconRect" presStyleLbl="node1" presStyleIdx="3" presStyleCnt="4" custLinFactNeighborX="7718" custLinFactNeighborY="-15910"/>
      <dgm:spPr>
        <a:ln>
          <a:noFill/>
        </a:ln>
      </dgm:spPr>
    </dgm:pt>
    <dgm:pt modelId="{D7C89ACC-E1D1-43A5-8D40-4D47665BA5EA}" type="pres">
      <dgm:prSet presAssocID="{DDE98CFC-49D2-4724-ABAA-0012A2FA9FEC}" presName="spaceRect" presStyleCnt="0"/>
      <dgm:spPr/>
    </dgm:pt>
    <dgm:pt modelId="{9DF218EC-C34A-4C5D-BE67-29C4A99B60BC}" type="pres">
      <dgm:prSet presAssocID="{DDE98CFC-49D2-4724-ABAA-0012A2FA9F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37F0E03-6F05-4DB8-AAF1-3965CE73EE2E}" type="presOf" srcId="{82354D44-358D-4C26-9D54-89C19B11550C}" destId="{9DCD7D93-29FB-40F5-8091-4A797A9F963E}" srcOrd="0" destOrd="0" presId="urn:microsoft.com/office/officeart/2018/2/layout/IconCircleList"/>
    <dgm:cxn modelId="{A6842544-C31E-4CD9-A100-F4628248173E}" type="presOf" srcId="{978E6F8F-6CD4-4456-856E-364AA6EF9DC2}" destId="{BB810333-70A9-473B-A091-C0C38710D331}" srcOrd="0" destOrd="0" presId="urn:microsoft.com/office/officeart/2018/2/layout/IconCircleList"/>
    <dgm:cxn modelId="{12592649-686C-404F-838B-4C4599EC3250}" type="presOf" srcId="{E47CA0E8-418D-45C0-9699-8A2403B5A95A}" destId="{F1E4387B-8259-4DDC-96D6-0452FF424057}" srcOrd="0" destOrd="0" presId="urn:microsoft.com/office/officeart/2018/2/layout/IconCircleList"/>
    <dgm:cxn modelId="{0F240F6B-F258-4DD9-9B60-89F63ABC9E75}" type="presOf" srcId="{DDE98CFC-49D2-4724-ABAA-0012A2FA9FEC}" destId="{9DF218EC-C34A-4C5D-BE67-29C4A99B60BC}" srcOrd="0" destOrd="0" presId="urn:microsoft.com/office/officeart/2018/2/layout/IconCircleList"/>
    <dgm:cxn modelId="{C5F2A34E-93F8-40ED-BE43-F2A5F700F399}" srcId="{0A2BF36D-FF1D-4CC8-B271-154FFD44EB45}" destId="{978E6F8F-6CD4-4456-856E-364AA6EF9DC2}" srcOrd="2" destOrd="0" parTransId="{95885A47-81E8-4798-8753-F956E42F7C68}" sibTransId="{E47CA0E8-418D-45C0-9699-8A2403B5A95A}"/>
    <dgm:cxn modelId="{21DAB958-5BFC-48DA-A6BC-F9A6D2B9CDC2}" type="presOf" srcId="{F93B27F5-CA82-4DBA-B5C9-22286550E6B4}" destId="{28D0E12F-ECB1-4A53-8AB5-A01AA273EA15}" srcOrd="0" destOrd="0" presId="urn:microsoft.com/office/officeart/2018/2/layout/IconCircleList"/>
    <dgm:cxn modelId="{77DF8488-5394-4DE5-BD3B-6F44326C857E}" srcId="{0A2BF36D-FF1D-4CC8-B271-154FFD44EB45}" destId="{EE9183B8-2CF4-417E-BA5E-1A00F4418DC8}" srcOrd="1" destOrd="0" parTransId="{C5D9BEC3-3FBE-4D17-B696-44EBF64AE1FD}" sibTransId="{7E43E2A3-550A-4BDE-A47A-F7A3B5CD6D0D}"/>
    <dgm:cxn modelId="{30BDB688-F97A-4293-A875-E09BD69A1D67}" type="presOf" srcId="{0A2BF36D-FF1D-4CC8-B271-154FFD44EB45}" destId="{05330EEC-60C7-483D-B6C0-263B0B83CCC5}" srcOrd="0" destOrd="0" presId="urn:microsoft.com/office/officeart/2018/2/layout/IconCircleList"/>
    <dgm:cxn modelId="{AC7B3295-D2E5-494D-9E59-E759F88B2D23}" type="presOf" srcId="{7E43E2A3-550A-4BDE-A47A-F7A3B5CD6D0D}" destId="{A14150A5-0C0A-4C32-AB94-4310DB628D32}" srcOrd="0" destOrd="0" presId="urn:microsoft.com/office/officeart/2018/2/layout/IconCircleList"/>
    <dgm:cxn modelId="{D84A539A-EBB3-4FAC-ADD8-BF24692519D9}" type="presOf" srcId="{EE9183B8-2CF4-417E-BA5E-1A00F4418DC8}" destId="{268D4BD3-22F1-4EEF-A1D9-1CF2AA05F22B}" srcOrd="0" destOrd="0" presId="urn:microsoft.com/office/officeart/2018/2/layout/IconCircleList"/>
    <dgm:cxn modelId="{C40B9BA3-1CEB-4E9D-9846-B73872226A0D}" srcId="{0A2BF36D-FF1D-4CC8-B271-154FFD44EB45}" destId="{DDE98CFC-49D2-4724-ABAA-0012A2FA9FEC}" srcOrd="3" destOrd="0" parTransId="{C6BC4274-2A4F-4EDF-BAF3-D7F44E37398E}" sibTransId="{F0953A0B-4C85-44AA-8F48-9599837D9A9E}"/>
    <dgm:cxn modelId="{0A6C66AE-ECA7-4F8C-9BB2-96EFD6BD77D7}" srcId="{0A2BF36D-FF1D-4CC8-B271-154FFD44EB45}" destId="{82354D44-358D-4C26-9D54-89C19B11550C}" srcOrd="0" destOrd="0" parTransId="{8C1AE0CB-A7C0-4D01-967A-62FADC36DD38}" sibTransId="{F93B27F5-CA82-4DBA-B5C9-22286550E6B4}"/>
    <dgm:cxn modelId="{B543BE8A-261A-4782-91E9-8919AB1308F0}" type="presParOf" srcId="{05330EEC-60C7-483D-B6C0-263B0B83CCC5}" destId="{32B6C314-464B-4E4A-8CBD-54E96D13CF0D}" srcOrd="0" destOrd="0" presId="urn:microsoft.com/office/officeart/2018/2/layout/IconCircleList"/>
    <dgm:cxn modelId="{B5ADDE06-3DF6-4C1F-B4AD-E4C23B103FB8}" type="presParOf" srcId="{32B6C314-464B-4E4A-8CBD-54E96D13CF0D}" destId="{F51BE752-DFE7-4CFD-BE0C-37D023A2895A}" srcOrd="0" destOrd="0" presId="urn:microsoft.com/office/officeart/2018/2/layout/IconCircleList"/>
    <dgm:cxn modelId="{F14FEB5B-9834-41B9-BA0B-8A91A916C4DC}" type="presParOf" srcId="{F51BE752-DFE7-4CFD-BE0C-37D023A2895A}" destId="{ECDFED2F-9F16-40C9-84CD-BA788438FE92}" srcOrd="0" destOrd="0" presId="urn:microsoft.com/office/officeart/2018/2/layout/IconCircleList"/>
    <dgm:cxn modelId="{A7F8E6FB-671C-4D95-938C-BAB3B0CFC4F0}" type="presParOf" srcId="{F51BE752-DFE7-4CFD-BE0C-37D023A2895A}" destId="{7E66FD35-5FC6-4BAA-B5F3-7E548570E9C2}" srcOrd="1" destOrd="0" presId="urn:microsoft.com/office/officeart/2018/2/layout/IconCircleList"/>
    <dgm:cxn modelId="{539A3426-E895-4442-ADBA-58BB61E56A0A}" type="presParOf" srcId="{F51BE752-DFE7-4CFD-BE0C-37D023A2895A}" destId="{164DB08A-A73A-4045-8E1C-363432A1CE92}" srcOrd="2" destOrd="0" presId="urn:microsoft.com/office/officeart/2018/2/layout/IconCircleList"/>
    <dgm:cxn modelId="{3D550C4F-C03C-4484-B729-49737378A28A}" type="presParOf" srcId="{F51BE752-DFE7-4CFD-BE0C-37D023A2895A}" destId="{9DCD7D93-29FB-40F5-8091-4A797A9F963E}" srcOrd="3" destOrd="0" presId="urn:microsoft.com/office/officeart/2018/2/layout/IconCircleList"/>
    <dgm:cxn modelId="{8EB9AA94-F64D-4A6B-AF65-F29F0D3E9126}" type="presParOf" srcId="{32B6C314-464B-4E4A-8CBD-54E96D13CF0D}" destId="{28D0E12F-ECB1-4A53-8AB5-A01AA273EA15}" srcOrd="1" destOrd="0" presId="urn:microsoft.com/office/officeart/2018/2/layout/IconCircleList"/>
    <dgm:cxn modelId="{4AC94F26-6AD2-4E96-9166-ECCEFCE3D233}" type="presParOf" srcId="{32B6C314-464B-4E4A-8CBD-54E96D13CF0D}" destId="{63A1F97F-719C-4838-9191-F8DBC677E335}" srcOrd="2" destOrd="0" presId="urn:microsoft.com/office/officeart/2018/2/layout/IconCircleList"/>
    <dgm:cxn modelId="{260B80A4-3E80-41C7-AE15-D6BC5ABBFEC6}" type="presParOf" srcId="{63A1F97F-719C-4838-9191-F8DBC677E335}" destId="{938A0F43-6346-4F9A-915E-092B477522F0}" srcOrd="0" destOrd="0" presId="urn:microsoft.com/office/officeart/2018/2/layout/IconCircleList"/>
    <dgm:cxn modelId="{3EE12162-15D8-4075-9332-B9D4C0665B1A}" type="presParOf" srcId="{63A1F97F-719C-4838-9191-F8DBC677E335}" destId="{082B0255-99C4-41F9-9A88-50A8F582AEC4}" srcOrd="1" destOrd="0" presId="urn:microsoft.com/office/officeart/2018/2/layout/IconCircleList"/>
    <dgm:cxn modelId="{E0B7DD10-3960-4385-ADDC-6A3F35559F70}" type="presParOf" srcId="{63A1F97F-719C-4838-9191-F8DBC677E335}" destId="{D88F5821-28F5-4769-9113-5AB3638534FB}" srcOrd="2" destOrd="0" presId="urn:microsoft.com/office/officeart/2018/2/layout/IconCircleList"/>
    <dgm:cxn modelId="{4C133C93-5631-4A22-B939-E430A44DA2A7}" type="presParOf" srcId="{63A1F97F-719C-4838-9191-F8DBC677E335}" destId="{268D4BD3-22F1-4EEF-A1D9-1CF2AA05F22B}" srcOrd="3" destOrd="0" presId="urn:microsoft.com/office/officeart/2018/2/layout/IconCircleList"/>
    <dgm:cxn modelId="{7224F593-E631-4BFA-84C4-6062A071EFFD}" type="presParOf" srcId="{32B6C314-464B-4E4A-8CBD-54E96D13CF0D}" destId="{A14150A5-0C0A-4C32-AB94-4310DB628D32}" srcOrd="3" destOrd="0" presId="urn:microsoft.com/office/officeart/2018/2/layout/IconCircleList"/>
    <dgm:cxn modelId="{D664EFC1-885C-4C05-AE93-F25CE59E3178}" type="presParOf" srcId="{32B6C314-464B-4E4A-8CBD-54E96D13CF0D}" destId="{CD2805B9-F1BC-4454-8BBA-AEC4C3BA298F}" srcOrd="4" destOrd="0" presId="urn:microsoft.com/office/officeart/2018/2/layout/IconCircleList"/>
    <dgm:cxn modelId="{417C6019-653B-4A85-A16E-28389E57E8F2}" type="presParOf" srcId="{CD2805B9-F1BC-4454-8BBA-AEC4C3BA298F}" destId="{AA347CA3-F236-4C8E-A610-9494C3AFCB74}" srcOrd="0" destOrd="0" presId="urn:microsoft.com/office/officeart/2018/2/layout/IconCircleList"/>
    <dgm:cxn modelId="{0E60405C-0E6E-4E7F-9532-227428E1C698}" type="presParOf" srcId="{CD2805B9-F1BC-4454-8BBA-AEC4C3BA298F}" destId="{767B5A52-AEBC-468A-8471-43CBD5956BDF}" srcOrd="1" destOrd="0" presId="urn:microsoft.com/office/officeart/2018/2/layout/IconCircleList"/>
    <dgm:cxn modelId="{DD70BBDD-DA00-4100-BB4A-3B110D1EAE9D}" type="presParOf" srcId="{CD2805B9-F1BC-4454-8BBA-AEC4C3BA298F}" destId="{7EA586D8-26A6-4A7C-B099-701ABEC3502B}" srcOrd="2" destOrd="0" presId="urn:microsoft.com/office/officeart/2018/2/layout/IconCircleList"/>
    <dgm:cxn modelId="{D05876F4-90CF-4713-81C9-0A6167D972E6}" type="presParOf" srcId="{CD2805B9-F1BC-4454-8BBA-AEC4C3BA298F}" destId="{BB810333-70A9-473B-A091-C0C38710D331}" srcOrd="3" destOrd="0" presId="urn:microsoft.com/office/officeart/2018/2/layout/IconCircleList"/>
    <dgm:cxn modelId="{4B0CC948-5974-42BE-893D-8281337AFA6F}" type="presParOf" srcId="{32B6C314-464B-4E4A-8CBD-54E96D13CF0D}" destId="{F1E4387B-8259-4DDC-96D6-0452FF424057}" srcOrd="5" destOrd="0" presId="urn:microsoft.com/office/officeart/2018/2/layout/IconCircleList"/>
    <dgm:cxn modelId="{614F228D-D43B-4C99-8716-AA4784CE2BC8}" type="presParOf" srcId="{32B6C314-464B-4E4A-8CBD-54E96D13CF0D}" destId="{641FAC82-FAEE-4D45-8BD7-1AFFBC59748D}" srcOrd="6" destOrd="0" presId="urn:microsoft.com/office/officeart/2018/2/layout/IconCircleList"/>
    <dgm:cxn modelId="{2101DCA6-BA60-4474-9C85-9F56AAD41F00}" type="presParOf" srcId="{641FAC82-FAEE-4D45-8BD7-1AFFBC59748D}" destId="{79DF4DB4-447F-441E-A4B3-3B1B6ADBF833}" srcOrd="0" destOrd="0" presId="urn:microsoft.com/office/officeart/2018/2/layout/IconCircleList"/>
    <dgm:cxn modelId="{ADE86FDA-EF65-406D-8C15-1AA1AA4BB3B0}" type="presParOf" srcId="{641FAC82-FAEE-4D45-8BD7-1AFFBC59748D}" destId="{6FB4A381-872F-4DC1-98BE-05322262CF5E}" srcOrd="1" destOrd="0" presId="urn:microsoft.com/office/officeart/2018/2/layout/IconCircleList"/>
    <dgm:cxn modelId="{592A4D02-243A-4A78-97DF-4A83B7E9B76C}" type="presParOf" srcId="{641FAC82-FAEE-4D45-8BD7-1AFFBC59748D}" destId="{D7C89ACC-E1D1-43A5-8D40-4D47665BA5EA}" srcOrd="2" destOrd="0" presId="urn:microsoft.com/office/officeart/2018/2/layout/IconCircleList"/>
    <dgm:cxn modelId="{A4F54C68-6CA3-4959-B032-1496CE367C0E}" type="presParOf" srcId="{641FAC82-FAEE-4D45-8BD7-1AFFBC59748D}" destId="{9DF218EC-C34A-4C5D-BE67-29C4A99B60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F80FF-F530-4AB6-9669-EF1A27440238}">
      <dsp:nvSpPr>
        <dsp:cNvPr id="0" name=""/>
        <dsp:cNvSpPr/>
      </dsp:nvSpPr>
      <dsp:spPr>
        <a:xfrm>
          <a:off x="9216136" y="0"/>
          <a:ext cx="2193123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אברי הגוף</a:t>
          </a:r>
        </a:p>
      </dsp:txBody>
      <dsp:txXfrm>
        <a:off x="9242918" y="26782"/>
        <a:ext cx="2139559" cy="860836"/>
      </dsp:txXfrm>
    </dsp:sp>
    <dsp:sp modelId="{18BB6935-8FA1-42D3-A33C-D5359C034064}">
      <dsp:nvSpPr>
        <dsp:cNvPr id="0" name=""/>
        <dsp:cNvSpPr/>
      </dsp:nvSpPr>
      <dsp:spPr>
        <a:xfrm rot="10800000">
          <a:off x="8531881" y="185252"/>
          <a:ext cx="464942" cy="54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/>
        </a:p>
      </dsp:txBody>
      <dsp:txXfrm rot="10800000">
        <a:off x="8671364" y="294031"/>
        <a:ext cx="325459" cy="326336"/>
      </dsp:txXfrm>
    </dsp:sp>
    <dsp:sp modelId="{C3461BE8-1DB8-4D66-8FD1-11D7E2676248}">
      <dsp:nvSpPr>
        <dsp:cNvPr id="0" name=""/>
        <dsp:cNvSpPr/>
      </dsp:nvSpPr>
      <dsp:spPr>
        <a:xfrm>
          <a:off x="6145762" y="0"/>
          <a:ext cx="2193123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מערכת העצבים</a:t>
          </a:r>
        </a:p>
      </dsp:txBody>
      <dsp:txXfrm>
        <a:off x="6172544" y="26782"/>
        <a:ext cx="2139559" cy="860836"/>
      </dsp:txXfrm>
    </dsp:sp>
    <dsp:sp modelId="{B6E245A5-F2CA-4CDC-9B37-F8C541DDD151}">
      <dsp:nvSpPr>
        <dsp:cNvPr id="0" name=""/>
        <dsp:cNvSpPr/>
      </dsp:nvSpPr>
      <dsp:spPr>
        <a:xfrm rot="10800000">
          <a:off x="5461508" y="185252"/>
          <a:ext cx="464942" cy="54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/>
        </a:p>
      </dsp:txBody>
      <dsp:txXfrm rot="10800000">
        <a:off x="5600991" y="294031"/>
        <a:ext cx="325459" cy="326336"/>
      </dsp:txXfrm>
    </dsp:sp>
    <dsp:sp modelId="{0737E208-18EA-4F18-B8A8-5633A6CD92EA}">
      <dsp:nvSpPr>
        <dsp:cNvPr id="0" name=""/>
        <dsp:cNvSpPr/>
      </dsp:nvSpPr>
      <dsp:spPr>
        <a:xfrm>
          <a:off x="3075389" y="0"/>
          <a:ext cx="2193123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גירויים מהסביבה החיצונית והפנימית</a:t>
          </a:r>
        </a:p>
      </dsp:txBody>
      <dsp:txXfrm>
        <a:off x="3102171" y="26782"/>
        <a:ext cx="2139559" cy="860836"/>
      </dsp:txXfrm>
    </dsp:sp>
    <dsp:sp modelId="{E03320DB-E841-4D7B-B5AB-C9149BBD4F45}">
      <dsp:nvSpPr>
        <dsp:cNvPr id="0" name=""/>
        <dsp:cNvSpPr/>
      </dsp:nvSpPr>
      <dsp:spPr>
        <a:xfrm rot="10800000">
          <a:off x="2391134" y="185252"/>
          <a:ext cx="464942" cy="54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/>
        </a:p>
      </dsp:txBody>
      <dsp:txXfrm rot="10800000">
        <a:off x="2530617" y="294031"/>
        <a:ext cx="325459" cy="326336"/>
      </dsp:txXfrm>
    </dsp:sp>
    <dsp:sp modelId="{6248DE86-6CA6-4C10-8C5D-15E4AE9B6A37}">
      <dsp:nvSpPr>
        <dsp:cNvPr id="0" name=""/>
        <dsp:cNvSpPr/>
      </dsp:nvSpPr>
      <dsp:spPr>
        <a:xfrm>
          <a:off x="5016" y="0"/>
          <a:ext cx="2193123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מחשבות ורגשות</a:t>
          </a:r>
        </a:p>
      </dsp:txBody>
      <dsp:txXfrm>
        <a:off x="31798" y="26782"/>
        <a:ext cx="2139559" cy="860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B355-7F8C-44A2-AC14-7FF774869D4C}">
      <dsp:nvSpPr>
        <dsp:cNvPr id="0" name=""/>
        <dsp:cNvSpPr/>
      </dsp:nvSpPr>
      <dsp:spPr>
        <a:xfrm>
          <a:off x="4063999" y="1132616"/>
          <a:ext cx="2822838" cy="3320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86E74-AFB4-4E2D-ACF9-3E249BB1B596}">
      <dsp:nvSpPr>
        <dsp:cNvPr id="0" name=""/>
        <dsp:cNvSpPr/>
      </dsp:nvSpPr>
      <dsp:spPr>
        <a:xfrm>
          <a:off x="7920624" y="1115450"/>
          <a:ext cx="207375" cy="20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8063-AF2A-4228-A8AA-02B6038DB3C9}">
      <dsp:nvSpPr>
        <dsp:cNvPr id="0" name=""/>
        <dsp:cNvSpPr/>
      </dsp:nvSpPr>
      <dsp:spPr>
        <a:xfrm>
          <a:off x="4134570" y="0"/>
          <a:ext cx="2822838" cy="596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מחשבות שליליות</a:t>
          </a:r>
        </a:p>
      </dsp:txBody>
      <dsp:txXfrm>
        <a:off x="4134570" y="0"/>
        <a:ext cx="2822838" cy="596588"/>
      </dsp:txXfrm>
    </dsp:sp>
    <dsp:sp modelId="{495E2089-F924-4B7E-BF0E-8F0D1FC04BCE}">
      <dsp:nvSpPr>
        <dsp:cNvPr id="0" name=""/>
        <dsp:cNvSpPr/>
      </dsp:nvSpPr>
      <dsp:spPr>
        <a:xfrm>
          <a:off x="6750038" y="1204698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4C002D-19DA-418A-A6A9-30C592AF7B00}">
      <dsp:nvSpPr>
        <dsp:cNvPr id="0" name=""/>
        <dsp:cNvSpPr/>
      </dsp:nvSpPr>
      <dsp:spPr>
        <a:xfrm>
          <a:off x="4134570" y="1066693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רגשות שליליים</a:t>
          </a:r>
        </a:p>
      </dsp:txBody>
      <dsp:txXfrm>
        <a:off x="4134570" y="1066693"/>
        <a:ext cx="2625239" cy="483381"/>
      </dsp:txXfrm>
    </dsp:sp>
    <dsp:sp modelId="{B17F671D-E2D0-4E17-A888-937ED0BA65DB}">
      <dsp:nvSpPr>
        <dsp:cNvPr id="0" name=""/>
        <dsp:cNvSpPr/>
      </dsp:nvSpPr>
      <dsp:spPr>
        <a:xfrm>
          <a:off x="6750038" y="1688080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6EB124-3762-4A5A-BB7E-FCDF6E3A581D}">
      <dsp:nvSpPr>
        <dsp:cNvPr id="0" name=""/>
        <dsp:cNvSpPr/>
      </dsp:nvSpPr>
      <dsp:spPr>
        <a:xfrm>
          <a:off x="4134570" y="1550074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עצב</a:t>
          </a:r>
        </a:p>
      </dsp:txBody>
      <dsp:txXfrm>
        <a:off x="4134570" y="1550074"/>
        <a:ext cx="2625239" cy="483381"/>
      </dsp:txXfrm>
    </dsp:sp>
    <dsp:sp modelId="{C8906F9F-90AB-4A37-9FA6-926DA02D7B4A}">
      <dsp:nvSpPr>
        <dsp:cNvPr id="0" name=""/>
        <dsp:cNvSpPr/>
      </dsp:nvSpPr>
      <dsp:spPr>
        <a:xfrm>
          <a:off x="6750038" y="2171462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68E95A-CC63-40E4-98B2-EC107CDF1FC5}">
      <dsp:nvSpPr>
        <dsp:cNvPr id="0" name=""/>
        <dsp:cNvSpPr/>
      </dsp:nvSpPr>
      <dsp:spPr>
        <a:xfrm>
          <a:off x="4134570" y="2033456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כעס</a:t>
          </a:r>
        </a:p>
      </dsp:txBody>
      <dsp:txXfrm>
        <a:off x="4134570" y="2033456"/>
        <a:ext cx="2625239" cy="483381"/>
      </dsp:txXfrm>
    </dsp:sp>
    <dsp:sp modelId="{D16FB0C3-931D-4317-8505-AD3BAF00DC42}">
      <dsp:nvSpPr>
        <dsp:cNvPr id="0" name=""/>
        <dsp:cNvSpPr/>
      </dsp:nvSpPr>
      <dsp:spPr>
        <a:xfrm>
          <a:off x="6750038" y="2654844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FD356D-FDE3-4CCB-9029-831B881453CC}">
      <dsp:nvSpPr>
        <dsp:cNvPr id="0" name=""/>
        <dsp:cNvSpPr/>
      </dsp:nvSpPr>
      <dsp:spPr>
        <a:xfrm>
          <a:off x="4134570" y="2516838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פחד</a:t>
          </a:r>
        </a:p>
      </dsp:txBody>
      <dsp:txXfrm>
        <a:off x="4134570" y="2516838"/>
        <a:ext cx="2625239" cy="483381"/>
      </dsp:txXfrm>
    </dsp:sp>
    <dsp:sp modelId="{905651E6-529D-4E86-BF38-1C0A4011B5E1}">
      <dsp:nvSpPr>
        <dsp:cNvPr id="0" name=""/>
        <dsp:cNvSpPr/>
      </dsp:nvSpPr>
      <dsp:spPr>
        <a:xfrm>
          <a:off x="6750038" y="3138226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1D2DC5-9ECC-41CF-B8BE-E4715E5ADC1C}">
      <dsp:nvSpPr>
        <dsp:cNvPr id="0" name=""/>
        <dsp:cNvSpPr/>
      </dsp:nvSpPr>
      <dsp:spPr>
        <a:xfrm>
          <a:off x="4134570" y="3000220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חרדה</a:t>
          </a:r>
        </a:p>
      </dsp:txBody>
      <dsp:txXfrm>
        <a:off x="4134570" y="3000220"/>
        <a:ext cx="2625239" cy="483381"/>
      </dsp:txXfrm>
    </dsp:sp>
    <dsp:sp modelId="{328C4DA1-96B9-472D-B52A-7904BC99BFEF}">
      <dsp:nvSpPr>
        <dsp:cNvPr id="0" name=""/>
        <dsp:cNvSpPr/>
      </dsp:nvSpPr>
      <dsp:spPr>
        <a:xfrm>
          <a:off x="6750038" y="3621607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AC5F99-659A-487E-BAE8-23B6AD189B94}">
      <dsp:nvSpPr>
        <dsp:cNvPr id="0" name=""/>
        <dsp:cNvSpPr/>
      </dsp:nvSpPr>
      <dsp:spPr>
        <a:xfrm>
          <a:off x="4134570" y="3483602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דכאון</a:t>
          </a:r>
        </a:p>
      </dsp:txBody>
      <dsp:txXfrm>
        <a:off x="4134570" y="3483602"/>
        <a:ext cx="2625239" cy="483381"/>
      </dsp:txXfrm>
    </dsp:sp>
    <dsp:sp modelId="{C5CE4BA3-3013-44FA-899D-88EF7A719C49}">
      <dsp:nvSpPr>
        <dsp:cNvPr id="0" name=""/>
        <dsp:cNvSpPr/>
      </dsp:nvSpPr>
      <dsp:spPr>
        <a:xfrm>
          <a:off x="6750038" y="4104989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656DE1-71C3-4B2B-8F17-AA09C36263BB}">
      <dsp:nvSpPr>
        <dsp:cNvPr id="0" name=""/>
        <dsp:cNvSpPr/>
      </dsp:nvSpPr>
      <dsp:spPr>
        <a:xfrm>
          <a:off x="4134570" y="3966984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סגירות</a:t>
          </a:r>
        </a:p>
      </dsp:txBody>
      <dsp:txXfrm>
        <a:off x="4134570" y="3966984"/>
        <a:ext cx="2625239" cy="483381"/>
      </dsp:txXfrm>
    </dsp:sp>
    <dsp:sp modelId="{C839299E-1EF3-4C3A-BBC3-58EB4DF5C09D}">
      <dsp:nvSpPr>
        <dsp:cNvPr id="0" name=""/>
        <dsp:cNvSpPr/>
      </dsp:nvSpPr>
      <dsp:spPr>
        <a:xfrm>
          <a:off x="6750038" y="4588371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B8AEE2-F313-4A97-9AAE-446AAE88C032}">
      <dsp:nvSpPr>
        <dsp:cNvPr id="0" name=""/>
        <dsp:cNvSpPr/>
      </dsp:nvSpPr>
      <dsp:spPr>
        <a:xfrm>
          <a:off x="4134570" y="4450366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חוסר מוטיבציה</a:t>
          </a:r>
        </a:p>
      </dsp:txBody>
      <dsp:txXfrm>
        <a:off x="4134570" y="4450366"/>
        <a:ext cx="2625239" cy="483381"/>
      </dsp:txXfrm>
    </dsp:sp>
    <dsp:sp modelId="{25F6C8F3-4B98-41C1-9E40-95275C675AAE}">
      <dsp:nvSpPr>
        <dsp:cNvPr id="0" name=""/>
        <dsp:cNvSpPr/>
      </dsp:nvSpPr>
      <dsp:spPr>
        <a:xfrm>
          <a:off x="6750038" y="5071753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4550EA-B72C-4D98-986B-1E89819A3FCA}">
      <dsp:nvSpPr>
        <dsp:cNvPr id="0" name=""/>
        <dsp:cNvSpPr/>
      </dsp:nvSpPr>
      <dsp:spPr>
        <a:xfrm>
          <a:off x="4134570" y="4933748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חוסר אמונה</a:t>
          </a:r>
        </a:p>
      </dsp:txBody>
      <dsp:txXfrm>
        <a:off x="4134570" y="4933748"/>
        <a:ext cx="2625239" cy="483381"/>
      </dsp:txXfrm>
    </dsp:sp>
    <dsp:sp modelId="{964C8065-C591-4C1E-AF3B-8D02AC6AF58B}">
      <dsp:nvSpPr>
        <dsp:cNvPr id="0" name=""/>
        <dsp:cNvSpPr/>
      </dsp:nvSpPr>
      <dsp:spPr>
        <a:xfrm>
          <a:off x="1241161" y="1148380"/>
          <a:ext cx="2822838" cy="3320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38E35-9485-4079-8BB4-99F12E83A0F0}">
      <dsp:nvSpPr>
        <dsp:cNvPr id="0" name=""/>
        <dsp:cNvSpPr/>
      </dsp:nvSpPr>
      <dsp:spPr>
        <a:xfrm>
          <a:off x="7920624" y="2077145"/>
          <a:ext cx="207375" cy="20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C792FF-EBDF-495F-AB97-D1C6CEEF5F36}">
      <dsp:nvSpPr>
        <dsp:cNvPr id="0" name=""/>
        <dsp:cNvSpPr/>
      </dsp:nvSpPr>
      <dsp:spPr>
        <a:xfrm>
          <a:off x="1170590" y="0"/>
          <a:ext cx="2822838" cy="596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מחשבות חיוביות</a:t>
          </a:r>
        </a:p>
      </dsp:txBody>
      <dsp:txXfrm>
        <a:off x="1170590" y="0"/>
        <a:ext cx="2822838" cy="596588"/>
      </dsp:txXfrm>
    </dsp:sp>
    <dsp:sp modelId="{93A0F65A-C538-4B85-A42A-2A30A44CAEB6}">
      <dsp:nvSpPr>
        <dsp:cNvPr id="0" name=""/>
        <dsp:cNvSpPr/>
      </dsp:nvSpPr>
      <dsp:spPr>
        <a:xfrm>
          <a:off x="3786058" y="1204698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16B59-A8CC-41CC-8FED-4A2F9A4A291D}">
      <dsp:nvSpPr>
        <dsp:cNvPr id="0" name=""/>
        <dsp:cNvSpPr/>
      </dsp:nvSpPr>
      <dsp:spPr>
        <a:xfrm>
          <a:off x="1170590" y="1066693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רגשות חיוביים</a:t>
          </a:r>
        </a:p>
      </dsp:txBody>
      <dsp:txXfrm>
        <a:off x="1170590" y="1066693"/>
        <a:ext cx="2625239" cy="483381"/>
      </dsp:txXfrm>
    </dsp:sp>
    <dsp:sp modelId="{19B42791-BF14-4BF9-ACD9-E68D6A2E3241}">
      <dsp:nvSpPr>
        <dsp:cNvPr id="0" name=""/>
        <dsp:cNvSpPr/>
      </dsp:nvSpPr>
      <dsp:spPr>
        <a:xfrm>
          <a:off x="3786058" y="1688080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697F2F-944B-4121-9CE8-2C4D358E3F8D}">
      <dsp:nvSpPr>
        <dsp:cNvPr id="0" name=""/>
        <dsp:cNvSpPr/>
      </dsp:nvSpPr>
      <dsp:spPr>
        <a:xfrm>
          <a:off x="1170590" y="1550074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שמחה</a:t>
          </a:r>
        </a:p>
      </dsp:txBody>
      <dsp:txXfrm>
        <a:off x="1170590" y="1550074"/>
        <a:ext cx="2625239" cy="483381"/>
      </dsp:txXfrm>
    </dsp:sp>
    <dsp:sp modelId="{0F95DA3B-E53D-416F-A0D5-474AA7D263CC}">
      <dsp:nvSpPr>
        <dsp:cNvPr id="0" name=""/>
        <dsp:cNvSpPr/>
      </dsp:nvSpPr>
      <dsp:spPr>
        <a:xfrm>
          <a:off x="3786058" y="2171462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76C7A-18DE-4FDE-8107-327CC8462272}">
      <dsp:nvSpPr>
        <dsp:cNvPr id="0" name=""/>
        <dsp:cNvSpPr/>
      </dsp:nvSpPr>
      <dsp:spPr>
        <a:xfrm>
          <a:off x="1170590" y="2033456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יצירתיות</a:t>
          </a:r>
        </a:p>
      </dsp:txBody>
      <dsp:txXfrm>
        <a:off x="1170590" y="2033456"/>
        <a:ext cx="2625239" cy="483381"/>
      </dsp:txXfrm>
    </dsp:sp>
    <dsp:sp modelId="{EA3362EE-43F1-473C-A735-D73497977E66}">
      <dsp:nvSpPr>
        <dsp:cNvPr id="0" name=""/>
        <dsp:cNvSpPr/>
      </dsp:nvSpPr>
      <dsp:spPr>
        <a:xfrm>
          <a:off x="3786058" y="2654844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365CB4-0D07-4897-BDCC-95D6CDCE0944}">
      <dsp:nvSpPr>
        <dsp:cNvPr id="0" name=""/>
        <dsp:cNvSpPr/>
      </dsp:nvSpPr>
      <dsp:spPr>
        <a:xfrm>
          <a:off x="1170590" y="2516838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בטחון</a:t>
          </a:r>
        </a:p>
      </dsp:txBody>
      <dsp:txXfrm>
        <a:off x="1170590" y="2516838"/>
        <a:ext cx="2625239" cy="483381"/>
      </dsp:txXfrm>
    </dsp:sp>
    <dsp:sp modelId="{D95783CC-BF77-4A2C-AE98-F15D4F158ADD}">
      <dsp:nvSpPr>
        <dsp:cNvPr id="0" name=""/>
        <dsp:cNvSpPr/>
      </dsp:nvSpPr>
      <dsp:spPr>
        <a:xfrm>
          <a:off x="3786058" y="3138226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929CA0-99F8-4277-A646-EAF182D7A2CD}">
      <dsp:nvSpPr>
        <dsp:cNvPr id="0" name=""/>
        <dsp:cNvSpPr/>
      </dsp:nvSpPr>
      <dsp:spPr>
        <a:xfrm>
          <a:off x="1170590" y="3000220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נדיבות</a:t>
          </a:r>
        </a:p>
      </dsp:txBody>
      <dsp:txXfrm>
        <a:off x="1170590" y="3000220"/>
        <a:ext cx="2625239" cy="483381"/>
      </dsp:txXfrm>
    </dsp:sp>
    <dsp:sp modelId="{FB15BED3-51C6-42F2-A920-EBD394A81C16}">
      <dsp:nvSpPr>
        <dsp:cNvPr id="0" name=""/>
        <dsp:cNvSpPr/>
      </dsp:nvSpPr>
      <dsp:spPr>
        <a:xfrm>
          <a:off x="3786058" y="3621607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EB919-C183-477F-A606-C7BD1990E6A0}">
      <dsp:nvSpPr>
        <dsp:cNvPr id="0" name=""/>
        <dsp:cNvSpPr/>
      </dsp:nvSpPr>
      <dsp:spPr>
        <a:xfrm>
          <a:off x="1170590" y="3483602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חברותיות</a:t>
          </a:r>
        </a:p>
      </dsp:txBody>
      <dsp:txXfrm>
        <a:off x="1170590" y="3483602"/>
        <a:ext cx="2625239" cy="483381"/>
      </dsp:txXfrm>
    </dsp:sp>
    <dsp:sp modelId="{49BFA5C1-8F01-4D11-A766-E1B283558003}">
      <dsp:nvSpPr>
        <dsp:cNvPr id="0" name=""/>
        <dsp:cNvSpPr/>
      </dsp:nvSpPr>
      <dsp:spPr>
        <a:xfrm>
          <a:off x="3786058" y="4104989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EC79B9-D801-4056-8B5F-94DC92CA6288}">
      <dsp:nvSpPr>
        <dsp:cNvPr id="0" name=""/>
        <dsp:cNvSpPr/>
      </dsp:nvSpPr>
      <dsp:spPr>
        <a:xfrm>
          <a:off x="1170590" y="3966984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תרומה לקהילה</a:t>
          </a:r>
        </a:p>
      </dsp:txBody>
      <dsp:txXfrm>
        <a:off x="1170590" y="3966984"/>
        <a:ext cx="2625239" cy="483381"/>
      </dsp:txXfrm>
    </dsp:sp>
    <dsp:sp modelId="{86656E9B-DA1D-498B-A29E-5BDF8470A706}">
      <dsp:nvSpPr>
        <dsp:cNvPr id="0" name=""/>
        <dsp:cNvSpPr/>
      </dsp:nvSpPr>
      <dsp:spPr>
        <a:xfrm>
          <a:off x="3786058" y="4588371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A32F6C-EAEC-4751-9A99-F7734D3E604C}">
      <dsp:nvSpPr>
        <dsp:cNvPr id="0" name=""/>
        <dsp:cNvSpPr/>
      </dsp:nvSpPr>
      <dsp:spPr>
        <a:xfrm>
          <a:off x="1170590" y="4450366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התפתחות</a:t>
          </a:r>
        </a:p>
      </dsp:txBody>
      <dsp:txXfrm>
        <a:off x="1170590" y="4450366"/>
        <a:ext cx="2625239" cy="483381"/>
      </dsp:txXfrm>
    </dsp:sp>
    <dsp:sp modelId="{62B57BC0-70B7-4F6B-8465-B8C8C829DC1A}">
      <dsp:nvSpPr>
        <dsp:cNvPr id="0" name=""/>
        <dsp:cNvSpPr/>
      </dsp:nvSpPr>
      <dsp:spPr>
        <a:xfrm>
          <a:off x="3786058" y="5071753"/>
          <a:ext cx="207370" cy="20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9CD056-CF0D-48CD-AE3C-7B06C01D5A45}">
      <dsp:nvSpPr>
        <dsp:cNvPr id="0" name=""/>
        <dsp:cNvSpPr/>
      </dsp:nvSpPr>
      <dsp:spPr>
        <a:xfrm>
          <a:off x="1170590" y="4933748"/>
          <a:ext cx="2625239" cy="48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/>
            <a:t>אמונה</a:t>
          </a:r>
        </a:p>
      </dsp:txBody>
      <dsp:txXfrm>
        <a:off x="1170590" y="4933748"/>
        <a:ext cx="2625239" cy="483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C0B5-6D35-4DB9-A898-53CFD5A8D9C8}">
      <dsp:nvSpPr>
        <dsp:cNvPr id="0" name=""/>
        <dsp:cNvSpPr/>
      </dsp:nvSpPr>
      <dsp:spPr>
        <a:xfrm>
          <a:off x="2936" y="1979813"/>
          <a:ext cx="2503318" cy="196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1A6DA4-7EDB-40CB-B6B5-348CE39642A7}">
      <dsp:nvSpPr>
        <dsp:cNvPr id="0" name=""/>
        <dsp:cNvSpPr/>
      </dsp:nvSpPr>
      <dsp:spPr>
        <a:xfrm>
          <a:off x="209511" y="2176059"/>
          <a:ext cx="2503318" cy="1967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בכל אדם קיימים כוחות ריפוי טבעיים. לכן מומלץ לשלב שיטות טיפול הוליסטיות בטיפול הרפואי הקונבנציונלי.</a:t>
          </a:r>
          <a:endParaRPr lang="en-US" sz="2000" kern="1200"/>
        </a:p>
      </dsp:txBody>
      <dsp:txXfrm>
        <a:off x="267124" y="2233672"/>
        <a:ext cx="2388092" cy="1851833"/>
      </dsp:txXfrm>
    </dsp:sp>
    <dsp:sp modelId="{8C006EAC-A6C0-4525-BCE9-ACD9C1EAC1F3}">
      <dsp:nvSpPr>
        <dsp:cNvPr id="0" name=""/>
        <dsp:cNvSpPr/>
      </dsp:nvSpPr>
      <dsp:spPr>
        <a:xfrm>
          <a:off x="2919404" y="1979813"/>
          <a:ext cx="2503318" cy="196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4F687-35B3-4370-929B-1741367080D1}">
      <dsp:nvSpPr>
        <dsp:cNvPr id="0" name=""/>
        <dsp:cNvSpPr/>
      </dsp:nvSpPr>
      <dsp:spPr>
        <a:xfrm>
          <a:off x="3125978" y="2176059"/>
          <a:ext cx="2503318" cy="1967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"</a:t>
          </a:r>
          <a:r>
            <a:rPr lang="he-IL" sz="2000" b="1" kern="1200"/>
            <a:t>הכוחות הטבעיים </a:t>
          </a:r>
          <a:r>
            <a:rPr lang="he-IL" sz="2000" kern="1200"/>
            <a:t>בנו הם המרפאים האמיתיים של המחלה" היפוקרטס</a:t>
          </a:r>
          <a:endParaRPr lang="en-US" sz="2000" kern="1200"/>
        </a:p>
      </dsp:txBody>
      <dsp:txXfrm>
        <a:off x="3183591" y="2233672"/>
        <a:ext cx="2388092" cy="1851833"/>
      </dsp:txXfrm>
    </dsp:sp>
    <dsp:sp modelId="{A88EC4D7-8D71-4483-8C63-4798593C1C90}">
      <dsp:nvSpPr>
        <dsp:cNvPr id="0" name=""/>
        <dsp:cNvSpPr/>
      </dsp:nvSpPr>
      <dsp:spPr>
        <a:xfrm>
          <a:off x="5835871" y="1979813"/>
          <a:ext cx="2503318" cy="196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4C51C5-605D-4799-9066-70FD4BDCD346}">
      <dsp:nvSpPr>
        <dsp:cNvPr id="0" name=""/>
        <dsp:cNvSpPr/>
      </dsp:nvSpPr>
      <dsp:spPr>
        <a:xfrm>
          <a:off x="6042445" y="2176059"/>
          <a:ext cx="2503318" cy="1967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" הגילוי הגדול ביותר של הדור שלי הוא שהאדם יכול לשנות את חייו באמצעות שינוי גישתו ה</a:t>
          </a:r>
          <a:r>
            <a:rPr lang="he-IL" sz="2000" b="1" kern="1200"/>
            <a:t>נפשית</a:t>
          </a:r>
          <a:r>
            <a:rPr lang="he-IL" sz="2000" kern="1200"/>
            <a:t>" ויליאמס ג'ימס</a:t>
          </a:r>
          <a:endParaRPr lang="en-US" sz="2000" kern="1200"/>
        </a:p>
      </dsp:txBody>
      <dsp:txXfrm>
        <a:off x="6100058" y="2233672"/>
        <a:ext cx="2388092" cy="1851833"/>
      </dsp:txXfrm>
    </dsp:sp>
    <dsp:sp modelId="{DD0277B3-D645-435C-9FC2-89F15504A7EF}">
      <dsp:nvSpPr>
        <dsp:cNvPr id="0" name=""/>
        <dsp:cNvSpPr/>
      </dsp:nvSpPr>
      <dsp:spPr>
        <a:xfrm>
          <a:off x="8752338" y="1979813"/>
          <a:ext cx="2503318" cy="196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F20A4-7724-42DF-B134-6AC54530AEF6}">
      <dsp:nvSpPr>
        <dsp:cNvPr id="0" name=""/>
        <dsp:cNvSpPr/>
      </dsp:nvSpPr>
      <dsp:spPr>
        <a:xfrm>
          <a:off x="8958912" y="2176059"/>
          <a:ext cx="2503318" cy="1967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"הנשק הטוב ביותר כנגד הסטרס הוא יכולתנו לבחור ב</a:t>
          </a:r>
          <a:r>
            <a:rPr lang="he-IL" sz="2000" b="1" kern="1200" dirty="0"/>
            <a:t>מחשבה </a:t>
          </a:r>
          <a:r>
            <a:rPr lang="he-IL" sz="2000" kern="1200" dirty="0"/>
            <a:t>אחת ולא אחרת" ויליאמס ג'ימס</a:t>
          </a:r>
          <a:endParaRPr lang="en-US" sz="2000" kern="1200" dirty="0"/>
        </a:p>
      </dsp:txBody>
      <dsp:txXfrm>
        <a:off x="9016525" y="2233672"/>
        <a:ext cx="2388092" cy="1851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FED2F-9F16-40C9-84CD-BA788438FE92}">
      <dsp:nvSpPr>
        <dsp:cNvPr id="0" name=""/>
        <dsp:cNvSpPr/>
      </dsp:nvSpPr>
      <dsp:spPr>
        <a:xfrm>
          <a:off x="6100343" y="6"/>
          <a:ext cx="1500422" cy="150042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6FD35-5FC6-4BAA-B5F3-7E548570E9C2}">
      <dsp:nvSpPr>
        <dsp:cNvPr id="0" name=""/>
        <dsp:cNvSpPr/>
      </dsp:nvSpPr>
      <dsp:spPr>
        <a:xfrm>
          <a:off x="6405422" y="340754"/>
          <a:ext cx="870245" cy="8702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D7D93-29FB-40F5-8091-4A797A9F963E}">
      <dsp:nvSpPr>
        <dsp:cNvPr id="0" name=""/>
        <dsp:cNvSpPr/>
      </dsp:nvSpPr>
      <dsp:spPr>
        <a:xfrm>
          <a:off x="7928452" y="334255"/>
          <a:ext cx="3536709" cy="150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u="sng" kern="1200" dirty="0"/>
            <a:t>שינוי דרכי חשיבה- </a:t>
          </a:r>
          <a:r>
            <a:rPr lang="he-IL" sz="2400" kern="1200" dirty="0" err="1"/>
            <a:t>נוירופלטיסיטי</a:t>
          </a:r>
          <a:r>
            <a:rPr lang="he-IL" sz="2400" kern="1200" dirty="0"/>
            <a:t> (</a:t>
          </a:r>
          <a:r>
            <a:rPr lang="he-IL" sz="2400" kern="1200" dirty="0" err="1"/>
            <a:t>א.פ.ר.ת</a:t>
          </a:r>
          <a:r>
            <a:rPr lang="he-IL" sz="2400" kern="1200" dirty="0"/>
            <a:t>.)" הרגל את עצמך לחשוב מחשבות חיוביות הן תחוללנה בך נפלאות" רבי נחמן מברסלב</a:t>
          </a:r>
          <a:endParaRPr lang="en-US" sz="2400" kern="1200" dirty="0"/>
        </a:p>
      </dsp:txBody>
      <dsp:txXfrm>
        <a:off x="7928452" y="334255"/>
        <a:ext cx="3536709" cy="1500422"/>
      </dsp:txXfrm>
    </dsp:sp>
    <dsp:sp modelId="{938A0F43-6346-4F9A-915E-092B477522F0}">
      <dsp:nvSpPr>
        <dsp:cNvPr id="0" name=""/>
        <dsp:cNvSpPr/>
      </dsp:nvSpPr>
      <dsp:spPr>
        <a:xfrm>
          <a:off x="346843" y="4386926"/>
          <a:ext cx="1500422" cy="150042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B0255-99C4-41F9-9A88-50A8F582AEC4}">
      <dsp:nvSpPr>
        <dsp:cNvPr id="0" name=""/>
        <dsp:cNvSpPr/>
      </dsp:nvSpPr>
      <dsp:spPr>
        <a:xfrm>
          <a:off x="441436" y="4828147"/>
          <a:ext cx="870245" cy="870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D4BD3-22F1-4EEF-A1D9-1CF2AA05F22B}">
      <dsp:nvSpPr>
        <dsp:cNvPr id="0" name=""/>
        <dsp:cNvSpPr/>
      </dsp:nvSpPr>
      <dsp:spPr>
        <a:xfrm>
          <a:off x="7928458" y="1075148"/>
          <a:ext cx="3536709" cy="150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7928458" y="1075148"/>
        <a:ext cx="3536709" cy="1500422"/>
      </dsp:txXfrm>
    </dsp:sp>
    <dsp:sp modelId="{AA347CA3-F236-4C8E-A610-9494C3AFCB74}">
      <dsp:nvSpPr>
        <dsp:cNvPr id="0" name=""/>
        <dsp:cNvSpPr/>
      </dsp:nvSpPr>
      <dsp:spPr>
        <a:xfrm>
          <a:off x="1" y="31535"/>
          <a:ext cx="1500422" cy="150042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B5A52-AEBC-468A-8471-43CBD5956BDF}">
      <dsp:nvSpPr>
        <dsp:cNvPr id="0" name=""/>
        <dsp:cNvSpPr/>
      </dsp:nvSpPr>
      <dsp:spPr>
        <a:xfrm>
          <a:off x="341145" y="302617"/>
          <a:ext cx="870245" cy="87024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10333-70A9-473B-A091-C0C38710D331}">
      <dsp:nvSpPr>
        <dsp:cNvPr id="0" name=""/>
        <dsp:cNvSpPr/>
      </dsp:nvSpPr>
      <dsp:spPr>
        <a:xfrm>
          <a:off x="1887751" y="283801"/>
          <a:ext cx="3536709" cy="150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u="sng" kern="1200" dirty="0"/>
            <a:t>מדיטציה-</a:t>
          </a:r>
          <a:r>
            <a:rPr lang="he-IL" sz="2400" kern="1200" dirty="0"/>
            <a:t> נשימות עמוקות וכניסה אל מרחב האינסוף הפנימי, התמקדות וריכוז רק בשאיפה ונשיפה, ובכל פעם שמגיעה מחשבה לתת לה להיות ולחלוף, לא </a:t>
          </a:r>
          <a:r>
            <a:rPr lang="he-IL" sz="2400" kern="1200" dirty="0" err="1"/>
            <a:t>להאחז</a:t>
          </a:r>
          <a:r>
            <a:rPr lang="he-IL" sz="2400" kern="1200" dirty="0"/>
            <a:t> בה</a:t>
          </a:r>
          <a:r>
            <a:rPr lang="he-IL" sz="1400" kern="1200" dirty="0"/>
            <a:t>.</a:t>
          </a:r>
          <a:endParaRPr lang="en-US" sz="1400" kern="1200" dirty="0"/>
        </a:p>
      </dsp:txBody>
      <dsp:txXfrm>
        <a:off x="1887751" y="283801"/>
        <a:ext cx="3536709" cy="1500422"/>
      </dsp:txXfrm>
    </dsp:sp>
    <dsp:sp modelId="{79DF4DB4-447F-441E-A4B3-3B1B6ADBF833}">
      <dsp:nvSpPr>
        <dsp:cNvPr id="0" name=""/>
        <dsp:cNvSpPr/>
      </dsp:nvSpPr>
      <dsp:spPr>
        <a:xfrm>
          <a:off x="6087999" y="4092428"/>
          <a:ext cx="1500422" cy="150042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4A381-872F-4DC1-98BE-05322262CF5E}">
      <dsp:nvSpPr>
        <dsp:cNvPr id="0" name=""/>
        <dsp:cNvSpPr/>
      </dsp:nvSpPr>
      <dsp:spPr>
        <a:xfrm>
          <a:off x="6422960" y="4416117"/>
          <a:ext cx="870245" cy="870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218EC-C34A-4C5D-BE67-29C4A99B60BC}">
      <dsp:nvSpPr>
        <dsp:cNvPr id="0" name=""/>
        <dsp:cNvSpPr/>
      </dsp:nvSpPr>
      <dsp:spPr>
        <a:xfrm>
          <a:off x="7862647" y="4239485"/>
          <a:ext cx="3536709" cy="150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7862647" y="4239485"/>
        <a:ext cx="3536709" cy="150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כ"ג/אייר/תש"ף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845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7011FE28-60CA-4A52-AE97-1193CCCF0F49}"/>
              </a:ext>
            </a:extLst>
          </p:cNvPr>
          <p:cNvSpPr txBox="1">
            <a:spLocks/>
          </p:cNvSpPr>
          <p:nvPr userDrawn="1"/>
        </p:nvSpPr>
        <p:spPr>
          <a:xfrm>
            <a:off x="-157479" y="579627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-285750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434340" y="6307635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2C265-F2A7-49F1-BFC0-46EFE71B8C5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D466F-D7A1-470E-B87E-053990B2EA8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AA5E9D-A623-4609-8186-B437EA6A2C0F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42FEA-2538-4960-8F58-EDCEB9F9090C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ציין מיקום של מספר שקופית 22">
            <a:extLst>
              <a:ext uri="{FF2B5EF4-FFF2-40B4-BE49-F238E27FC236}">
                <a16:creationId xmlns:a16="http://schemas.microsoft.com/office/drawing/2014/main" id="{FAEFDEBC-EA22-450A-BB42-256C92F4F74E}"/>
              </a:ext>
            </a:extLst>
          </p:cNvPr>
          <p:cNvSpPr txBox="1">
            <a:spLocks/>
          </p:cNvSpPr>
          <p:nvPr userDrawn="1"/>
        </p:nvSpPr>
        <p:spPr>
          <a:xfrm>
            <a:off x="-172719" y="640000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914400" y="172811"/>
            <a:ext cx="10771358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69705" y="5962330"/>
            <a:ext cx="1672677" cy="34737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666306" y="37627"/>
            <a:ext cx="1159099" cy="25565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861510" y="333624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93001" y="6338526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00798-D6BA-4BEF-AB3C-691334B1FCFF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C74E5-E31B-4661-8325-23E2EE987D77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83C29C-17DB-4E80-9649-CE7CD48C1297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DE39A2-5C3A-45F3-8437-0EEE2FD1769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ציין מיקום של מספר שקופית 22">
            <a:extLst>
              <a:ext uri="{FF2B5EF4-FFF2-40B4-BE49-F238E27FC236}">
                <a16:creationId xmlns:a16="http://schemas.microsoft.com/office/drawing/2014/main" id="{76433869-064E-4192-9320-E7CC4748A47C}"/>
              </a:ext>
            </a:extLst>
          </p:cNvPr>
          <p:cNvSpPr txBox="1">
            <a:spLocks/>
          </p:cNvSpPr>
          <p:nvPr userDrawn="1"/>
        </p:nvSpPr>
        <p:spPr>
          <a:xfrm>
            <a:off x="-138573" y="6359790"/>
            <a:ext cx="721359" cy="574042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856721" y="199705"/>
            <a:ext cx="10996743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821169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601265-45A6-436D-8384-F53EE418C922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5CE84-6AE3-4865-94B6-B9217B2DFD77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BE63EC-1A3F-4B25-84A1-083B4924A66F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823EE-2172-44B7-9F92-47AA2E29E06A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63D758E1-9956-46F3-80FF-C6FAE9E04CB3}"/>
              </a:ext>
            </a:extLst>
          </p:cNvPr>
          <p:cNvSpPr txBox="1">
            <a:spLocks/>
          </p:cNvSpPr>
          <p:nvPr userDrawn="1"/>
        </p:nvSpPr>
        <p:spPr>
          <a:xfrm>
            <a:off x="-138573" y="6359790"/>
            <a:ext cx="721359" cy="574042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46087" y="186258"/>
            <a:ext cx="11100773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794275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499DBC-6446-436B-8F67-594196775A5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305A3A-3142-48C2-860E-FABF847C27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1A82BF-C51D-4C9A-9C79-E2030430273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E5686-7602-4E70-87FA-0FCED378BC6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C5CCED45-34D1-477A-BF8F-138DB486BF87}"/>
              </a:ext>
            </a:extLst>
          </p:cNvPr>
          <p:cNvSpPr txBox="1">
            <a:spLocks/>
          </p:cNvSpPr>
          <p:nvPr userDrawn="1"/>
        </p:nvSpPr>
        <p:spPr>
          <a:xfrm>
            <a:off x="-138573" y="6359790"/>
            <a:ext cx="721359" cy="574042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806823" y="186258"/>
            <a:ext cx="10623177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655636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982533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7A1AF-CFEB-4BF2-A0BF-723B79EF4E5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4233D-2E0F-4185-8711-D7BCEA59A25D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AA159D-5911-4ED9-A0FE-E4943F04F5F6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EEE6-2193-4829-9343-B0B468C04DC5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ציין מיקום של מספר שקופית 22">
            <a:extLst>
              <a:ext uri="{FF2B5EF4-FFF2-40B4-BE49-F238E27FC236}">
                <a16:creationId xmlns:a16="http://schemas.microsoft.com/office/drawing/2014/main" id="{4C4D0622-D82A-44B4-84BF-D76469F42BF7}"/>
              </a:ext>
            </a:extLst>
          </p:cNvPr>
          <p:cNvSpPr txBox="1">
            <a:spLocks/>
          </p:cNvSpPr>
          <p:nvPr userDrawn="1"/>
        </p:nvSpPr>
        <p:spPr>
          <a:xfrm>
            <a:off x="-138573" y="6359790"/>
            <a:ext cx="721359" cy="574042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ציין מיקום של מספר שקופית 22">
            <a:extLst>
              <a:ext uri="{FF2B5EF4-FFF2-40B4-BE49-F238E27FC236}">
                <a16:creationId xmlns:a16="http://schemas.microsoft.com/office/drawing/2014/main" id="{70FD5406-CD35-4373-B323-BFD48549CD5F}"/>
              </a:ext>
            </a:extLst>
          </p:cNvPr>
          <p:cNvSpPr txBox="1">
            <a:spLocks/>
          </p:cNvSpPr>
          <p:nvPr userDrawn="1"/>
        </p:nvSpPr>
        <p:spPr>
          <a:xfrm>
            <a:off x="-45409" y="629919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003115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3254668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25B7B2AC-8D70-4A11-B969-9A481554DBA4}"/>
              </a:ext>
            </a:extLst>
          </p:cNvPr>
          <p:cNvSpPr txBox="1">
            <a:spLocks/>
          </p:cNvSpPr>
          <p:nvPr userDrawn="1"/>
        </p:nvSpPr>
        <p:spPr>
          <a:xfrm>
            <a:off x="-116514" y="636015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ציין מיקום של מספר שקופית 22">
            <a:extLst>
              <a:ext uri="{FF2B5EF4-FFF2-40B4-BE49-F238E27FC236}">
                <a16:creationId xmlns:a16="http://schemas.microsoft.com/office/drawing/2014/main" id="{43B30EC4-B3A3-410E-9A77-729A59BAD876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 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9930" y="172753"/>
            <a:ext cx="106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-26895" y="1118446"/>
            <a:ext cx="12205446" cy="540000"/>
          </a:xfrm>
        </p:spPr>
        <p:txBody>
          <a:bodyPr anchor="ctr">
            <a:noAutofit/>
          </a:bodyPr>
          <a:lstStyle>
            <a:lvl1pPr marL="185757" indent="0" algn="ctr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4" y="1725682"/>
            <a:ext cx="7812732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516887" y="546207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685944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914207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942856" y="5947826"/>
            <a:ext cx="3755593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ציין מיקום של מספר שקופית 22">
            <a:extLst>
              <a:ext uri="{FF2B5EF4-FFF2-40B4-BE49-F238E27FC236}">
                <a16:creationId xmlns:a16="http://schemas.microsoft.com/office/drawing/2014/main" id="{7CC38DA6-0947-496D-AEE2-ABC656C68E84}"/>
              </a:ext>
            </a:extLst>
          </p:cNvPr>
          <p:cNvSpPr txBox="1">
            <a:spLocks/>
          </p:cNvSpPr>
          <p:nvPr userDrawn="1"/>
        </p:nvSpPr>
        <p:spPr>
          <a:xfrm>
            <a:off x="-82896" y="63078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 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" y="213094"/>
            <a:ext cx="12192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2149475" marR="0" indent="-2149475" algn="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-26895" y="1104999"/>
            <a:ext cx="12205446" cy="540000"/>
          </a:xfrm>
        </p:spPr>
        <p:txBody>
          <a:bodyPr anchor="ctr">
            <a:noAutofit/>
          </a:bodyPr>
          <a:lstStyle>
            <a:lvl1pPr marL="185757" indent="0" algn="ctr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0FE98C9B-8ED6-41EB-A490-0A24C63D1430}"/>
              </a:ext>
            </a:extLst>
          </p:cNvPr>
          <p:cNvSpPr/>
          <p:nvPr userDrawn="1"/>
        </p:nvSpPr>
        <p:spPr>
          <a:xfrm>
            <a:off x="9601200" y="5508413"/>
            <a:ext cx="3609825" cy="53999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5EE42FA2-2E29-4B10-8CB3-ABEF5BECBD1F}"/>
              </a:ext>
            </a:extLst>
          </p:cNvPr>
          <p:cNvSpPr/>
          <p:nvPr userDrawn="1"/>
        </p:nvSpPr>
        <p:spPr>
          <a:xfrm>
            <a:off x="10082352" y="-3930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8D96B837-0C73-45B7-9FC1-F09DED7BFE9A}"/>
              </a:ext>
            </a:extLst>
          </p:cNvPr>
          <p:cNvSpPr/>
          <p:nvPr userDrawn="1"/>
        </p:nvSpPr>
        <p:spPr>
          <a:xfrm>
            <a:off x="8547236" y="6179541"/>
            <a:ext cx="5909059" cy="440644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41BEE-B174-412D-9614-589DF4DDBEC2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C264E-4DA3-4082-9789-A946D74EA2DF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4E1D7-EFA4-4D60-9683-28F761947B65}"/>
              </a:ext>
            </a:extLst>
          </p:cNvPr>
          <p:cNvSpPr/>
          <p:nvPr userDrawn="1"/>
        </p:nvSpPr>
        <p:spPr>
          <a:xfrm rot="5400000">
            <a:off x="10462045" y="1631859"/>
            <a:ext cx="6987520" cy="3500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43B7C-E23E-4354-B893-923C2B16AA5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D5CE44B7-F663-4C67-8867-6C0B20D0AC14}"/>
              </a:ext>
            </a:extLst>
          </p:cNvPr>
          <p:cNvSpPr txBox="1">
            <a:spLocks/>
          </p:cNvSpPr>
          <p:nvPr userDrawn="1"/>
        </p:nvSpPr>
        <p:spPr>
          <a:xfrm>
            <a:off x="-162211" y="6345864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140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כותרות ותוכן 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3035" y="213094"/>
            <a:ext cx="1083833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2149475" marR="0" indent="-2149475" algn="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-26895" y="1078105"/>
            <a:ext cx="12218896" cy="540000"/>
          </a:xfrm>
        </p:spPr>
        <p:txBody>
          <a:bodyPr anchor="ctr">
            <a:noAutofit/>
          </a:bodyPr>
          <a:lstStyle>
            <a:lvl1pPr marL="185757" indent="0" algn="ctr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8">
            <a:extLst>
              <a:ext uri="{FF2B5EF4-FFF2-40B4-BE49-F238E27FC236}">
                <a16:creationId xmlns:a16="http://schemas.microsoft.com/office/drawing/2014/main" id="{66A8913A-5A06-479D-8FD2-DDEA018FAD0B}"/>
              </a:ext>
            </a:extLst>
          </p:cNvPr>
          <p:cNvSpPr/>
          <p:nvPr userDrawn="1"/>
        </p:nvSpPr>
        <p:spPr>
          <a:xfrm>
            <a:off x="9803850" y="5338199"/>
            <a:ext cx="2698955" cy="5400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9">
            <a:extLst>
              <a:ext uri="{FF2B5EF4-FFF2-40B4-BE49-F238E27FC236}">
                <a16:creationId xmlns:a16="http://schemas.microsoft.com/office/drawing/2014/main" id="{20C0E3A3-8770-4D72-847A-39F2188A3DBB}"/>
              </a:ext>
            </a:extLst>
          </p:cNvPr>
          <p:cNvSpPr/>
          <p:nvPr userDrawn="1"/>
        </p:nvSpPr>
        <p:spPr>
          <a:xfrm>
            <a:off x="-1704563" y="206916"/>
            <a:ext cx="2190882" cy="2525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3" name="מלבן מעוגל 10">
            <a:extLst>
              <a:ext uri="{FF2B5EF4-FFF2-40B4-BE49-F238E27FC236}">
                <a16:creationId xmlns:a16="http://schemas.microsoft.com/office/drawing/2014/main" id="{FFD918F9-29F1-4551-AD5C-17382724AF92}"/>
              </a:ext>
            </a:extLst>
          </p:cNvPr>
          <p:cNvSpPr/>
          <p:nvPr userDrawn="1"/>
        </p:nvSpPr>
        <p:spPr>
          <a:xfrm>
            <a:off x="-1218246" y="499844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1">
            <a:extLst>
              <a:ext uri="{FF2B5EF4-FFF2-40B4-BE49-F238E27FC236}">
                <a16:creationId xmlns:a16="http://schemas.microsoft.com/office/drawing/2014/main" id="{8306DF7A-847D-42BB-9FDD-F1B79A65D5B5}"/>
              </a:ext>
            </a:extLst>
          </p:cNvPr>
          <p:cNvSpPr/>
          <p:nvPr userDrawn="1"/>
        </p:nvSpPr>
        <p:spPr>
          <a:xfrm>
            <a:off x="8742989" y="5994194"/>
            <a:ext cx="3838864" cy="70527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05C07-C383-4F28-9AE6-3F35F3428509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E43D7-CEBC-4869-842F-EFFED10E462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06543E-F09C-425F-9FA6-5980D6D80109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CBF23A-FFA7-4DF2-9CBF-65AF4CDAB876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5582A35C-FFFA-41C9-AD99-E2FDF1E52017}"/>
              </a:ext>
            </a:extLst>
          </p:cNvPr>
          <p:cNvSpPr txBox="1">
            <a:spLocks/>
          </p:cNvSpPr>
          <p:nvPr userDrawn="1"/>
        </p:nvSpPr>
        <p:spPr>
          <a:xfrm>
            <a:off x="-128360" y="6378137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61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46534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077269"/>
            <a:ext cx="3068595" cy="23084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104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53"/>
            <a:ext cx="12192000" cy="788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6375F-132E-45E1-89CF-9F76FDA776FF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6375E-9E65-473B-BA11-0BADA6DA30CB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8AE7B-7560-47D4-B772-34DDCF163543}"/>
              </a:ext>
            </a:extLst>
          </p:cNvPr>
          <p:cNvSpPr/>
          <p:nvPr userDrawn="1"/>
        </p:nvSpPr>
        <p:spPr>
          <a:xfrm rot="5400000">
            <a:off x="10334886" y="1759018"/>
            <a:ext cx="6987520" cy="324640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C085C-130D-4899-A8AA-5F8866C5595A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4029DCB-C162-4050-9A87-DDECD48903BF}"/>
              </a:ext>
            </a:extLst>
          </p:cNvPr>
          <p:cNvSpPr txBox="1">
            <a:spLocks/>
          </p:cNvSpPr>
          <p:nvPr userDrawn="1"/>
        </p:nvSpPr>
        <p:spPr>
          <a:xfrm>
            <a:off x="-153558" y="6331015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72" r:id="rId6"/>
    <p:sldLayoutId id="2147483673" r:id="rId7"/>
    <p:sldLayoutId id="2147483665" r:id="rId8"/>
    <p:sldLayoutId id="2147483666" r:id="rId9"/>
    <p:sldLayoutId id="2147483663" r:id="rId10"/>
    <p:sldLayoutId id="2147483669" r:id="rId11"/>
    <p:sldLayoutId id="2147483671" r:id="rId12"/>
    <p:sldLayoutId id="2147483668" r:id="rId13"/>
    <p:sldLayoutId id="2147483670" r:id="rId14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ELpfYCZa87g?feature=oembed" TargetMode="External"/><Relationship Id="rId6" Type="http://schemas.openxmlformats.org/officeDocument/2006/relationships/hyperlink" Target="https://youtu.be/Nan3NqupCUM" TargetMode="External"/><Relationship Id="rId5" Type="http://schemas.openxmlformats.org/officeDocument/2006/relationships/hyperlink" Target="https://youtu.be/vQvplI6u0O0" TargetMode="External"/><Relationship Id="rId4" Type="http://schemas.openxmlformats.org/officeDocument/2006/relationships/hyperlink" Target="https://youtu.be/NN9IgGTwbF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QxYGKbZWqjk?feature=oembed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V9W7CPKQ8-M?feature=oembed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YKv90WGMtGI?start=583&amp;feature=oembed" TargetMode="External"/><Relationship Id="rId6" Type="http://schemas.openxmlformats.org/officeDocument/2006/relationships/image" Target="../media/image23.jpeg"/><Relationship Id="rId5" Type="http://schemas.openxmlformats.org/officeDocument/2006/relationships/hyperlink" Target="https://youtu.be/Nan3NqupCUM" TargetMode="External"/><Relationship Id="rId4" Type="http://schemas.openxmlformats.org/officeDocument/2006/relationships/hyperlink" Target="https://youtu.be/vQvplI6u0O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yPJ22JDFjI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1bn8OOJVZhY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5317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6173176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 descr="תמונה שמכילה ציור, מזון&#10;&#10;התיאור נוצר באופן אוטומטי">
            <a:extLst>
              <a:ext uri="{FF2B5EF4-FFF2-40B4-BE49-F238E27FC236}">
                <a16:creationId xmlns:a16="http://schemas.microsoft.com/office/drawing/2014/main" id="{F3E154B3-7B66-4062-9694-D48DB070B3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1" t="24749" b="26514"/>
          <a:stretch/>
        </p:blipFill>
        <p:spPr>
          <a:xfrm>
            <a:off x="2159000" y="810164"/>
            <a:ext cx="7048500" cy="6860636"/>
          </a:xfrm>
          <a:noFill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3B8AB5C-F333-43FF-9581-1EEBAC90C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09600"/>
            <a:ext cx="10771358" cy="200564"/>
          </a:xfrm>
        </p:spPr>
        <p:txBody>
          <a:bodyPr anchor="ctr">
            <a:normAutofit fontScale="90000"/>
          </a:bodyPr>
          <a:lstStyle/>
          <a:p>
            <a:r>
              <a:rPr lang="he-IL" sz="3100" dirty="0"/>
              <a:t>מחקרים רבים סותרים את התאוריה </a:t>
            </a:r>
            <a:r>
              <a:rPr lang="he-IL" sz="3100" dirty="0" err="1"/>
              <a:t>המכניסטית</a:t>
            </a:r>
            <a:r>
              <a:rPr lang="he-IL" sz="3100" dirty="0"/>
              <a:t> המפרידה בין הגוף והנפש.</a:t>
            </a:r>
            <a:br>
              <a:rPr lang="he-IL" sz="4000" dirty="0"/>
            </a:br>
            <a:r>
              <a:rPr lang="he-IL" sz="3100" dirty="0"/>
              <a:t>רגשות </a:t>
            </a:r>
            <a:r>
              <a:rPr lang="he-IL" sz="3100" dirty="0" err="1"/>
              <a:t>וביטויין</a:t>
            </a:r>
            <a:r>
              <a:rPr lang="he-IL" sz="3100" dirty="0"/>
              <a:t> בגוף</a:t>
            </a:r>
          </a:p>
        </p:txBody>
      </p:sp>
    </p:spTree>
    <p:extLst>
      <p:ext uri="{BB962C8B-B14F-4D97-AF65-F5344CB8AC3E}">
        <p14:creationId xmlns:p14="http://schemas.microsoft.com/office/powerpoint/2010/main" val="37066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D10B6FE-12B8-4A46-98EF-CFC03480A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 הקשר בין מחשבות ואמונות לבריאות?</a:t>
            </a: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36D7BCBB-57A3-4D95-896B-2F8F73CF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273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51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9093184" cy="4736078"/>
          </a:xfrm>
        </p:spPr>
        <p:txBody>
          <a:bodyPr/>
          <a:lstStyle/>
          <a:p>
            <a:pPr marL="96848" indent="0">
              <a:buNone/>
            </a:pPr>
            <a:r>
              <a:rPr lang="he-IL" dirty="0"/>
              <a:t>המציאות הינה סובייקטיבית ואינה זהה בין בני האדם, הפרשנות שלנו תקבע את התגובות והתחושות שלנו לגבי אותה סיטואציה.</a:t>
            </a:r>
          </a:p>
          <a:p>
            <a:pPr marL="96848" indent="0">
              <a:buNone/>
            </a:pPr>
            <a:r>
              <a:rPr lang="he-IL" dirty="0"/>
              <a:t>דוגמה: האירוע: נשברה לך היד במשחק כדורשת</a:t>
            </a:r>
          </a:p>
          <a:p>
            <a:pPr marL="96848" indent="0">
              <a:buNone/>
            </a:pPr>
            <a:endParaRPr lang="he-IL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1" y="212675"/>
            <a:ext cx="10731848" cy="720094"/>
          </a:xfrm>
        </p:spPr>
        <p:txBody>
          <a:bodyPr/>
          <a:lstStyle/>
          <a:p>
            <a:pPr marL="60325" indent="0" algn="ctr"/>
            <a:r>
              <a:rPr lang="he-IL" dirty="0"/>
              <a:t>מודל </a:t>
            </a:r>
            <a:r>
              <a:rPr lang="he-IL" dirty="0" err="1"/>
              <a:t>א.פ.ר.ת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43183" y="1082439"/>
            <a:ext cx="10789919" cy="540070"/>
          </a:xfrm>
        </p:spPr>
        <p:txBody>
          <a:bodyPr/>
          <a:lstStyle/>
          <a:p>
            <a:r>
              <a:rPr lang="he-IL" dirty="0" err="1"/>
              <a:t>אירוע,פרשנות,רגש,תגובה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" 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וגרפיקה הרקע, 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82314"/>
              </p:ext>
            </p:extLst>
          </p:nvPr>
        </p:nvGraphicFramePr>
        <p:xfrm>
          <a:off x="831851" y="3116156"/>
          <a:ext cx="8127999" cy="3114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אפשרות א'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אפשרות ב'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פרשנות (מחשבה)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יש לי ידיים שמאליות, אני כישלון חרוץ, עכשיו</a:t>
                      </a:r>
                      <a:r>
                        <a:rPr lang="he-IL" baseline="0" dirty="0"/>
                        <a:t> אשאר לבד בבית, </a:t>
                      </a:r>
                      <a:r>
                        <a:rPr lang="he-IL" dirty="0"/>
                        <a:t>לא אצליח</a:t>
                      </a:r>
                      <a:r>
                        <a:rPr lang="he-IL" baseline="0" dirty="0"/>
                        <a:t> להתגבר..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הייתי</a:t>
                      </a:r>
                      <a:r>
                        <a:rPr lang="he-IL" baseline="0" dirty="0"/>
                        <a:t> יכולה לשבור גם את הרגל, איזה מזל, לא נורא שבוע חופש לנוח.. אוכל להזמין אלי חברות ויפנקו אותי.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רגש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אכזבה, פסימיות ,פחד, כעס, תסכול, אומללות,</a:t>
                      </a:r>
                    </a:p>
                    <a:p>
                      <a:pPr rtl="1"/>
                      <a:r>
                        <a:rPr lang="he-IL" dirty="0"/>
                        <a:t>מסכנות,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אופטימיות, סקרנות,</a:t>
                      </a:r>
                      <a:r>
                        <a:rPr lang="he-IL" baseline="0" dirty="0"/>
                        <a:t> תקווה,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תגובה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ייאוש, בכי, סגירות, דכאון</a:t>
                      </a:r>
                      <a:r>
                        <a:rPr lang="he-IL" baseline="0" dirty="0"/>
                        <a:t> או התפרצויות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מתעודדת, מתנחמת, מנצלת את הזמן להחלמה ולבילוי בבית אולי עם חברות..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אביה\Desktop\Screenshot_20200507-095602_Samsung Interne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3781"/>
            <a:ext cx="5480337" cy="48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1" y="212675"/>
            <a:ext cx="10731848" cy="720094"/>
          </a:xfrm>
        </p:spPr>
        <p:txBody>
          <a:bodyPr/>
          <a:lstStyle/>
          <a:p>
            <a:pPr marL="60325" indent="0" algn="ctr"/>
            <a:r>
              <a:rPr lang="he-IL" dirty="0"/>
              <a:t>מסקנה: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" 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וגרפיקה הרקע, 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550" y="1533283"/>
            <a:ext cx="9067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accent6"/>
                </a:solidFill>
              </a:rPr>
              <a:t>לא המחלה עצמה קובעת את התחושה הפנימית אלא מה שאנחנו חושבים עליה.</a:t>
            </a:r>
          </a:p>
          <a:p>
            <a:r>
              <a:rPr lang="he-IL" sz="2400" b="1" dirty="0">
                <a:solidFill>
                  <a:schemeClr val="accent6"/>
                </a:solidFill>
              </a:rPr>
              <a:t>המחשבות שלנו והאמונות שלנו קובעות את הבריאות שלנו</a:t>
            </a:r>
          </a:p>
        </p:txBody>
      </p:sp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Neuroplasticity">
            <a:hlinkClick r:id="" action="ppaction://media"/>
            <a:extLst>
              <a:ext uri="{FF2B5EF4-FFF2-40B4-BE49-F238E27FC236}">
                <a16:creationId xmlns:a16="http://schemas.microsoft.com/office/drawing/2014/main" id="{D777BCFA-07B2-48F3-A8E0-4BBF4BDB10A7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4050" y="639763"/>
            <a:ext cx="10885488" cy="6122987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Neuroplasticity - </a:t>
            </a:r>
            <a:r>
              <a:rPr lang="en-US" dirty="0" err="1"/>
              <a:t>Sentis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FDF47-CF2F-4B8F-B2FE-0A237F4216CF}"/>
              </a:ext>
            </a:extLst>
          </p:cNvPr>
          <p:cNvSpPr/>
          <p:nvPr/>
        </p:nvSpPr>
        <p:spPr>
          <a:xfrm>
            <a:off x="12279398" y="0"/>
            <a:ext cx="2277745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סרטוני יוטיוב במצגות שלכם,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https://youtu.be/vQvplI6u0O0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376FDC-E308-4A9E-8F20-EE9BB34BDECF}"/>
              </a:ext>
            </a:extLst>
          </p:cNvPr>
          <p:cNvSpPr/>
          <p:nvPr/>
        </p:nvSpPr>
        <p:spPr>
          <a:xfrm>
            <a:off x="12279398" y="3589020"/>
            <a:ext cx="2277745" cy="3268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סרטון </a:t>
            </a:r>
            <a:r>
              <a:rPr lang="he-IL" dirty="0" err="1">
                <a:solidFill>
                  <a:srgbClr val="002060"/>
                </a:solidFill>
              </a:rPr>
              <a:t>יוטיוב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b="1" dirty="0">
                <a:solidFill>
                  <a:srgbClr val="002060"/>
                </a:solidFill>
              </a:rPr>
              <a:t>החל מרגע מדויק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https://youtu.be/Nan3NqupCUM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3769F83-C82E-4ED3-81FC-CE9EE11DF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/>
              <a:t>פסיכונוירואימונולוגיה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DD79494-5CF3-4050-AE2E-0319EF86F5D7}"/>
              </a:ext>
            </a:extLst>
          </p:cNvPr>
          <p:cNvSpPr txBox="1"/>
          <p:nvPr/>
        </p:nvSpPr>
        <p:spPr>
          <a:xfrm>
            <a:off x="1041400" y="1219200"/>
            <a:ext cx="91694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זהו מושג שקבע ד"ר רוברט אדר, מנהל היחידה לרפואה התנהגותית באוניברסיטת רוצ'סטר בניו יורק בשנת 1975.</a:t>
            </a:r>
          </a:p>
          <a:p>
            <a:r>
              <a:rPr lang="he-IL" sz="2800" b="1" dirty="0"/>
              <a:t>המצב הנפשי שלנו משפיע על המערכת החיסונית שלנו.</a:t>
            </a:r>
          </a:p>
          <a:p>
            <a:r>
              <a:rPr lang="he-IL" sz="2000" dirty="0"/>
              <a:t>במצבי רגיעה מערכת החיסון פועלת במיטבה והסיכוי שנחלה, נמוך. לעומת זאת מצבי סטרס ממושכים מחלישים את היעילות של המערכת החיסונית.</a:t>
            </a:r>
          </a:p>
          <a:p>
            <a:endParaRPr lang="he-IL" sz="2800" b="1" dirty="0">
              <a:solidFill>
                <a:srgbClr val="FF0000"/>
              </a:solidFill>
            </a:endParaRPr>
          </a:p>
          <a:p>
            <a:endParaRPr lang="he-IL" sz="2000" dirty="0"/>
          </a:p>
          <a:p>
            <a:endParaRPr lang="he-IL" sz="2000" dirty="0"/>
          </a:p>
          <a:p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האם חשתם סטרס מתישהו בחייכם? האם הוא מוגדר רק באירועים שליליים? מה קורה בגוף?</a:t>
            </a:r>
          </a:p>
        </p:txBody>
      </p:sp>
    </p:spTree>
    <p:extLst>
      <p:ext uri="{BB962C8B-B14F-4D97-AF65-F5344CB8AC3E}">
        <p14:creationId xmlns:p14="http://schemas.microsoft.com/office/powerpoint/2010/main" val="86736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של תמונה 3">
            <a:extLst>
              <a:ext uri="{FF2B5EF4-FFF2-40B4-BE49-F238E27FC236}">
                <a16:creationId xmlns:a16="http://schemas.microsoft.com/office/drawing/2014/main" id="{AAE6DC3B-6996-4737-941F-4C1236BF5E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71" r="52078"/>
          <a:stretch/>
        </p:blipFill>
        <p:spPr>
          <a:xfrm>
            <a:off x="854370" y="369846"/>
            <a:ext cx="5038430" cy="6118308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C1A75A88-74B5-43B4-8D0D-5E24A248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682" y="172811"/>
            <a:ext cx="10771358" cy="637353"/>
          </a:xfrm>
        </p:spPr>
        <p:txBody>
          <a:bodyPr/>
          <a:lstStyle/>
          <a:p>
            <a:r>
              <a:rPr lang="he-IL" dirty="0" err="1"/>
              <a:t>פסיכונוירואימונולוגיה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90A8476-B7B9-4ED9-AE97-129CB29D5BC0}"/>
              </a:ext>
            </a:extLst>
          </p:cNvPr>
          <p:cNvSpPr txBox="1"/>
          <p:nvPr/>
        </p:nvSpPr>
        <p:spPr>
          <a:xfrm>
            <a:off x="6489265" y="1166842"/>
            <a:ext cx="50165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השפעת סטרס ממושך על מערכת החיסון: </a:t>
            </a:r>
          </a:p>
          <a:p>
            <a:r>
              <a:rPr lang="he-IL" sz="2400" dirty="0"/>
              <a:t>מצבי עקה גורמים להפעלת הציר ההורמונלי ליצירת </a:t>
            </a:r>
            <a:r>
              <a:rPr lang="he-IL" sz="2400" dirty="0" err="1"/>
              <a:t>קורטיזול</a:t>
            </a:r>
            <a:r>
              <a:rPr lang="he-IL" sz="2400" dirty="0"/>
              <a:t>. </a:t>
            </a:r>
          </a:p>
          <a:p>
            <a:r>
              <a:rPr lang="he-IL" sz="2400" dirty="0"/>
              <a:t>רמה של גבוה של קורטיזול מעוררת את מערכת העצבים הסימפפטית שמעלה פעילות של קצב לב ונשימה, עליה בלחץ הדם, במערכת העיכול: מעי רגיז וכיבים, </a:t>
            </a:r>
          </a:p>
          <a:p>
            <a:r>
              <a:rPr lang="he-IL" sz="2400" dirty="0"/>
              <a:t>עליה ברמת הגלוקוז בדם, עליה </a:t>
            </a:r>
            <a:r>
              <a:rPr lang="he-IL" sz="2400" dirty="0" err="1"/>
              <a:t>בגליקונאוגנזיס</a:t>
            </a:r>
            <a:r>
              <a:rPr lang="he-IL" sz="2400" dirty="0"/>
              <a:t> והאטה של פעילות המערכת החיסונית.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337EE-021A-4760-9616-EF8D60419D6E}"/>
              </a:ext>
            </a:extLst>
          </p:cNvPr>
          <p:cNvSpPr/>
          <p:nvPr/>
        </p:nvSpPr>
        <p:spPr>
          <a:xfrm>
            <a:off x="2526831" y="1166843"/>
            <a:ext cx="1198180" cy="356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78E9D-8A81-4A87-A694-49DC8629B74F}"/>
              </a:ext>
            </a:extLst>
          </p:cNvPr>
          <p:cNvSpPr/>
          <p:nvPr/>
        </p:nvSpPr>
        <p:spPr>
          <a:xfrm>
            <a:off x="1963713" y="1741551"/>
            <a:ext cx="842549" cy="545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8733CB-B6A5-46C2-9667-FD180A93BC56}"/>
              </a:ext>
            </a:extLst>
          </p:cNvPr>
          <p:cNvSpPr/>
          <p:nvPr/>
        </p:nvSpPr>
        <p:spPr>
          <a:xfrm>
            <a:off x="876300" y="3156469"/>
            <a:ext cx="842549" cy="545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4DE985-8FAD-45F1-95EB-BB1934866D2E}"/>
              </a:ext>
            </a:extLst>
          </p:cNvPr>
          <p:cNvSpPr/>
          <p:nvPr/>
        </p:nvSpPr>
        <p:spPr>
          <a:xfrm>
            <a:off x="1963712" y="6113487"/>
            <a:ext cx="1441640" cy="465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CC02D-5282-4019-A8B6-FAAFFF5879C0}"/>
              </a:ext>
            </a:extLst>
          </p:cNvPr>
          <p:cNvSpPr/>
          <p:nvPr/>
        </p:nvSpPr>
        <p:spPr>
          <a:xfrm>
            <a:off x="3184228" y="1523522"/>
            <a:ext cx="709448" cy="2180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4D784-3FA3-475F-8483-C3E784A21738}"/>
              </a:ext>
            </a:extLst>
          </p:cNvPr>
          <p:cNvSpPr/>
          <p:nvPr/>
        </p:nvSpPr>
        <p:spPr>
          <a:xfrm>
            <a:off x="2096814" y="3210970"/>
            <a:ext cx="709448" cy="2180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213B4-9CF0-4E20-A886-F00924F7609C}"/>
              </a:ext>
            </a:extLst>
          </p:cNvPr>
          <p:cNvSpPr/>
          <p:nvPr/>
        </p:nvSpPr>
        <p:spPr>
          <a:xfrm>
            <a:off x="1297166" y="4426471"/>
            <a:ext cx="799647" cy="3487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7D607B-6A94-4CA4-9D14-C0922DC7A8FE}"/>
              </a:ext>
            </a:extLst>
          </p:cNvPr>
          <p:cNvSpPr/>
          <p:nvPr/>
        </p:nvSpPr>
        <p:spPr>
          <a:xfrm>
            <a:off x="3405352" y="5334478"/>
            <a:ext cx="977462" cy="4656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40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של תמונה 3">
            <a:extLst>
              <a:ext uri="{FF2B5EF4-FFF2-40B4-BE49-F238E27FC236}">
                <a16:creationId xmlns:a16="http://schemas.microsoft.com/office/drawing/2014/main" id="{C48E57CC-3CDD-4BBC-9D68-117BF86A0ED0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208" r="15392"/>
          <a:stretch/>
        </p:blipFill>
        <p:spPr>
          <a:xfrm>
            <a:off x="161147" y="964351"/>
            <a:ext cx="8483175" cy="5721551"/>
          </a:xfrm>
          <a:prstGeom prst="rect">
            <a:avLst/>
          </a:prstGeom>
          <a:noFill/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E40B32BD-C058-4A96-B0A4-A879DAA3D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13169"/>
            <a:ext cx="10988298" cy="139251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400" dirty="0"/>
              <a:t>מחקר שבדק את משך ההחלמה של סטודנטים בתקופת מבחנים ובזמן חופשה באוניברסיטה בארה"ב</a:t>
            </a:r>
          </a:p>
        </p:txBody>
      </p:sp>
    </p:spTree>
    <p:extLst>
      <p:ext uri="{BB962C8B-B14F-4D97-AF65-F5344CB8AC3E}">
        <p14:creationId xmlns:p14="http://schemas.microsoft.com/office/powerpoint/2010/main" val="359563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F5DAE36C-EC98-4B9A-93B6-EE5A1DD44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626" y="0"/>
            <a:ext cx="10771358" cy="1198789"/>
          </a:xfrm>
        </p:spPr>
        <p:txBody>
          <a:bodyPr/>
          <a:lstStyle/>
          <a:p>
            <a:r>
              <a:rPr lang="he-IL" sz="3200" b="0" dirty="0"/>
              <a:t>מה קורה בזמן לחץ והשפעותיו</a:t>
            </a:r>
            <a:br>
              <a:rPr lang="he-IL" sz="3200" b="0" dirty="0"/>
            </a:br>
            <a:endParaRPr lang="he-IL" sz="3200" dirty="0"/>
          </a:p>
        </p:txBody>
      </p:sp>
      <p:pic>
        <p:nvPicPr>
          <p:cNvPr id="7" name="מדיה מקוונת 6" title="ￗﾞￗﾔ ￗﾧￗﾕￗﾨￗﾔ ￗﾑￗﾖￗﾞￗﾟ ￗﾜￗﾗￗﾥ ￗﾕￗﾔￗﾩￗﾤￗﾢￗﾕￗﾪￗﾙￗﾕ">
            <a:hlinkClick r:id="" action="ppaction://media"/>
            <a:extLst>
              <a:ext uri="{FF2B5EF4-FFF2-40B4-BE49-F238E27FC236}">
                <a16:creationId xmlns:a16="http://schemas.microsoft.com/office/drawing/2014/main" id="{BC1D51DA-7D0E-41BE-9FE4-46D2EF6C26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283" y="772205"/>
            <a:ext cx="9929021" cy="436302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4B4664-A422-422B-ACF1-B526182D5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39" y="4745339"/>
            <a:ext cx="2112661" cy="21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4B6708EE-89F0-4700-81FC-5464DFA1A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808" y="0"/>
            <a:ext cx="10771358" cy="637353"/>
          </a:xfrm>
        </p:spPr>
        <p:txBody>
          <a:bodyPr/>
          <a:lstStyle/>
          <a:p>
            <a:r>
              <a:rPr lang="he-IL" sz="3600" dirty="0"/>
              <a:t>מורידים לחץ</a:t>
            </a:r>
          </a:p>
        </p:txBody>
      </p:sp>
      <p:pic>
        <p:nvPicPr>
          <p:cNvPr id="4" name="מדיה מקוונת 3" title="ￗﾞￗﾕￗﾨￗﾙￗﾓￗﾙￗﾝ ￗﾜￗﾗￗﾥ">
            <a:hlinkClick r:id="" action="ppaction://media"/>
            <a:extLst>
              <a:ext uri="{FF2B5EF4-FFF2-40B4-BE49-F238E27FC236}">
                <a16:creationId xmlns:a16="http://schemas.microsoft.com/office/drawing/2014/main" id="{ED078BB4-6803-4BD3-97A8-9E452BEF64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300" y="570912"/>
            <a:ext cx="11569700" cy="417914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11FC48-2C6E-4D62-9337-F75DA834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17" y="4769939"/>
            <a:ext cx="2083905" cy="20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478280" y="1485900"/>
            <a:ext cx="9753599" cy="1414941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האדם כמכלול </a:t>
            </a:r>
            <a:br>
              <a:rPr lang="he-IL" sz="5400" dirty="0">
                <a:solidFill>
                  <a:srgbClr val="192A72"/>
                </a:solidFill>
              </a:rPr>
            </a:br>
            <a:r>
              <a:rPr lang="he-IL" sz="5400" dirty="0">
                <a:solidFill>
                  <a:srgbClr val="192A72"/>
                </a:solidFill>
              </a:rPr>
              <a:t>רפואה הוליסטית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4294967295"/>
          </p:nvPr>
        </p:nvSpPr>
        <p:spPr>
          <a:xfrm>
            <a:off x="1478279" y="2930752"/>
            <a:ext cx="9753600" cy="765200"/>
          </a:xfrm>
        </p:spPr>
        <p:txBody>
          <a:bodyPr/>
          <a:lstStyle/>
          <a:p>
            <a:pPr marL="0" indent="0" algn="ctr">
              <a:buNone/>
            </a:pPr>
            <a:r>
              <a:rPr lang="he-IL" sz="4000" b="1" dirty="0">
                <a:sym typeface="Varela Round"/>
              </a:rPr>
              <a:t>מדעי הבריאות י"-י"ב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4294967295"/>
          </p:nvPr>
        </p:nvSpPr>
        <p:spPr>
          <a:xfrm>
            <a:off x="1478280" y="3544648"/>
            <a:ext cx="9753599" cy="720094"/>
          </a:xfrm>
        </p:spPr>
        <p:txBody>
          <a:bodyPr/>
          <a:lstStyle/>
          <a:p>
            <a:pPr marL="0" indent="0" algn="ctr">
              <a:buNone/>
            </a:pPr>
            <a:r>
              <a:rPr lang="he-IL" sz="3200" b="1" dirty="0">
                <a:sym typeface="Varela Round"/>
              </a:rPr>
              <a:t>שם המורה: שלומית רובין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76FBBE3-2DBE-4AFA-9E1E-59D7F59EC5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1335886"/>
          </a:xfrm>
        </p:spPr>
        <p:txBody>
          <a:bodyPr vert="horz" lIns="36000" tIns="0" rIns="36000" bIns="0" rtlCol="1" anchor="ctr">
            <a:normAutofit/>
          </a:bodyPr>
          <a:lstStyle/>
          <a:p>
            <a:r>
              <a:rPr lang="he-IL" sz="4400" b="1" kern="1200" dirty="0"/>
              <a:t>רפואה הוליסטית</a:t>
            </a:r>
          </a:p>
        </p:txBody>
      </p:sp>
      <p:graphicFrame>
        <p:nvGraphicFramePr>
          <p:cNvPr id="7" name="תיבת טקסט 4">
            <a:extLst>
              <a:ext uri="{FF2B5EF4-FFF2-40B4-BE49-F238E27FC236}">
                <a16:creationId xmlns:a16="http://schemas.microsoft.com/office/drawing/2014/main" id="{AD46897E-0C1D-427A-9214-E38DB92D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560977"/>
              </p:ext>
            </p:extLst>
          </p:nvPr>
        </p:nvGraphicFramePr>
        <p:xfrm>
          <a:off x="363416" y="639717"/>
          <a:ext cx="11465168" cy="612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28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D43414-1507-466F-935C-C7DCCC806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03115"/>
            <a:ext cx="12192000" cy="1260000"/>
          </a:xfrm>
        </p:spPr>
        <p:txBody>
          <a:bodyPr anchor="ctr">
            <a:normAutofit/>
          </a:bodyPr>
          <a:lstStyle/>
          <a:p>
            <a:r>
              <a:rPr lang="he-IL" dirty="0"/>
              <a:t>כלים לשמירה על בריאות מיטבית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E1764C0-74CF-4560-B324-9D67C1689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254668"/>
            <a:ext cx="12192000" cy="6420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וכן 5">
            <a:extLst>
              <a:ext uri="{FF2B5EF4-FFF2-40B4-BE49-F238E27FC236}">
                <a16:creationId xmlns:a16="http://schemas.microsoft.com/office/drawing/2014/main" id="{A09CC3E1-7C48-443E-B877-6A4D83470A38}"/>
              </a:ext>
            </a:extLst>
          </p:cNvPr>
          <p:cNvGraphicFramePr>
            <a:graphicFrameLocks noGrp="1"/>
          </p:cNvGraphicFramePr>
          <p:nvPr>
            <p:ph type="media" sz="quarter" idx="10"/>
            <p:extLst>
              <p:ext uri="{D42A27DB-BD31-4B8C-83A1-F6EECF244321}">
                <p14:modId xmlns:p14="http://schemas.microsoft.com/office/powerpoint/2010/main" val="1136023498"/>
              </p:ext>
            </p:extLst>
          </p:nvPr>
        </p:nvGraphicFramePr>
        <p:xfrm>
          <a:off x="383628" y="419000"/>
          <a:ext cx="11465168" cy="724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C379C98-CE7F-4FEA-A8B4-A148B8245238}"/>
              </a:ext>
            </a:extLst>
          </p:cNvPr>
          <p:cNvSpPr/>
          <p:nvPr/>
        </p:nvSpPr>
        <p:spPr>
          <a:xfrm>
            <a:off x="343204" y="4974865"/>
            <a:ext cx="3321269" cy="17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AB7B3F-A439-4CB9-A7B8-C0B8FB6BBDD9}"/>
              </a:ext>
            </a:extLst>
          </p:cNvPr>
          <p:cNvSpPr/>
          <p:nvPr/>
        </p:nvSpPr>
        <p:spPr>
          <a:xfrm>
            <a:off x="503429" y="4440280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26DD4F-9DC8-4E65-BA58-9E1D35BEA0D9}"/>
              </a:ext>
            </a:extLst>
          </p:cNvPr>
          <p:cNvGrpSpPr/>
          <p:nvPr/>
        </p:nvGrpSpPr>
        <p:grpSpPr>
          <a:xfrm>
            <a:off x="2303470" y="4123392"/>
            <a:ext cx="3846865" cy="2367071"/>
            <a:chOff x="1887751" y="5605689"/>
            <a:chExt cx="3536709" cy="1500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637FE7-BFF6-4C2D-A26C-39F3F0D61EBA}"/>
                </a:ext>
              </a:extLst>
            </p:cNvPr>
            <p:cNvSpPr/>
            <p:nvPr/>
          </p:nvSpPr>
          <p:spPr>
            <a:xfrm>
              <a:off x="1887751" y="5605689"/>
              <a:ext cx="3536709" cy="1500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1044D0-7852-4B60-98C4-53B56FECE526}"/>
                </a:ext>
              </a:extLst>
            </p:cNvPr>
            <p:cNvSpPr txBox="1"/>
            <p:nvPr/>
          </p:nvSpPr>
          <p:spPr>
            <a:xfrm>
              <a:off x="1887751" y="5605689"/>
              <a:ext cx="3536709" cy="1500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u="sng" kern="1200" dirty="0"/>
                <a:t>מיינדפולנס-</a:t>
              </a:r>
              <a:r>
                <a:rPr lang="he-IL" sz="2400" kern="1200" dirty="0"/>
                <a:t> קשיבות והתמקדות כאן ועכשיו. שיטה זו מביאה לשקט נפשי , הפחתת מחשבות טורדניות וכניסה אל מרחב האפס המרפא</a:t>
              </a:r>
              <a:endParaRPr lang="en-US" sz="2400" kern="1200" dirty="0"/>
            </a:p>
          </p:txBody>
        </p:sp>
      </p:grpSp>
      <p:pic>
        <p:nvPicPr>
          <p:cNvPr id="9" name="Graphic 8" descr="Rainbow">
            <a:extLst>
              <a:ext uri="{FF2B5EF4-FFF2-40B4-BE49-F238E27FC236}">
                <a16:creationId xmlns:a16="http://schemas.microsoft.com/office/drawing/2014/main" id="{4495A6B0-3F79-4246-BBE9-5E516B2CB4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636" y="4640621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780265-376F-4A80-BD23-BBDEC22D1BBB}"/>
              </a:ext>
            </a:extLst>
          </p:cNvPr>
          <p:cNvSpPr/>
          <p:nvPr/>
        </p:nvSpPr>
        <p:spPr>
          <a:xfrm>
            <a:off x="6337738" y="4288221"/>
            <a:ext cx="1772863" cy="2033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71915-B421-4877-9B69-6C9EC3C6DCDD}"/>
              </a:ext>
            </a:extLst>
          </p:cNvPr>
          <p:cNvSpPr txBox="1"/>
          <p:nvPr/>
        </p:nvSpPr>
        <p:spPr>
          <a:xfrm>
            <a:off x="6305068" y="4506090"/>
            <a:ext cx="5738885" cy="1815882"/>
          </a:xfrm>
          <a:prstGeom prst="rect">
            <a:avLst/>
          </a:prstGeom>
          <a:noFill/>
          <a:ln w="76200">
            <a:solidFill>
              <a:srgbClr val="F8D7CD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"הסוד לבריאות הגוף והנפש הוא לא להתאבל על העבר לא לדאוג לעתיד, לחיות ברגע הזה בחכמה ובלב מלא" בודהה</a:t>
            </a:r>
          </a:p>
        </p:txBody>
      </p:sp>
    </p:spTree>
    <p:extLst>
      <p:ext uri="{BB962C8B-B14F-4D97-AF65-F5344CB8AC3E}">
        <p14:creationId xmlns:p14="http://schemas.microsoft.com/office/powerpoint/2010/main" val="242038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C5B971-F0E0-4B08-AE1B-47962B3CBD79}"/>
              </a:ext>
            </a:extLst>
          </p:cNvPr>
          <p:cNvGrpSpPr/>
          <p:nvPr/>
        </p:nvGrpSpPr>
        <p:grpSpPr>
          <a:xfrm>
            <a:off x="5130700" y="1761344"/>
            <a:ext cx="4138201" cy="3792511"/>
            <a:chOff x="7862647" y="5605689"/>
            <a:chExt cx="3536709" cy="15004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0F72F1-AFC1-4BFB-967D-7A530FE46EF3}"/>
                </a:ext>
              </a:extLst>
            </p:cNvPr>
            <p:cNvSpPr/>
            <p:nvPr/>
          </p:nvSpPr>
          <p:spPr>
            <a:xfrm>
              <a:off x="7862647" y="5605689"/>
              <a:ext cx="3536709" cy="1500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29A672-9A9E-4E81-9382-F67C2EE6B387}"/>
                </a:ext>
              </a:extLst>
            </p:cNvPr>
            <p:cNvSpPr txBox="1"/>
            <p:nvPr/>
          </p:nvSpPr>
          <p:spPr>
            <a:xfrm>
              <a:off x="7862647" y="5605689"/>
              <a:ext cx="3536709" cy="1500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u="sng" kern="1200" dirty="0"/>
                <a:t>דמיון מודרך- </a:t>
              </a:r>
              <a:r>
                <a:rPr lang="he-IL" sz="2400" kern="1200" dirty="0"/>
                <a:t>המוח לא מבחין בין מציאות לדמיון,בעזרת שיטה זו ניתן לגרום למוח להפריש נוירוטרנסמיטרים המשרים רוגע ואף חווית הצלחה . זו שיטה המיושמת בבתי חולים רבים בארץ ובעולם ומחקרים מראים הישגים נפלאים בתחושת הבריאות של המטופלים</a:t>
              </a:r>
              <a:r>
                <a:rPr lang="he-IL" sz="2800" kern="1200" dirty="0"/>
                <a:t>.</a:t>
              </a:r>
              <a:endParaRPr lang="en-US" sz="2800" kern="12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9A92F82-926A-4A76-8FC7-E120F1C62C1E}"/>
              </a:ext>
            </a:extLst>
          </p:cNvPr>
          <p:cNvSpPr/>
          <p:nvPr/>
        </p:nvSpPr>
        <p:spPr>
          <a:xfrm>
            <a:off x="3576318" y="2678789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Graphic 17" descr="Thought bubble">
            <a:extLst>
              <a:ext uri="{FF2B5EF4-FFF2-40B4-BE49-F238E27FC236}">
                <a16:creationId xmlns:a16="http://schemas.microsoft.com/office/drawing/2014/main" id="{BB148FA2-3619-48C0-891B-A30C4B167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593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0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עד:12:30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FDF47-CF2F-4B8F-B2FE-0A237F4216CF}"/>
              </a:ext>
            </a:extLst>
          </p:cNvPr>
          <p:cNvSpPr/>
          <p:nvPr/>
        </p:nvSpPr>
        <p:spPr>
          <a:xfrm>
            <a:off x="12279398" y="0"/>
            <a:ext cx="2277745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סרטוני יוטיוב במצגות שלכם,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https://youtu.be/vQvplI6u0O0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376FDC-E308-4A9E-8F20-EE9BB34BDECF}"/>
              </a:ext>
            </a:extLst>
          </p:cNvPr>
          <p:cNvSpPr/>
          <p:nvPr/>
        </p:nvSpPr>
        <p:spPr>
          <a:xfrm>
            <a:off x="12279398" y="3589020"/>
            <a:ext cx="2277745" cy="3268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סרטון </a:t>
            </a:r>
            <a:r>
              <a:rPr lang="he-IL" dirty="0" err="1">
                <a:solidFill>
                  <a:srgbClr val="002060"/>
                </a:solidFill>
              </a:rPr>
              <a:t>יוטיוב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b="1" dirty="0">
                <a:solidFill>
                  <a:srgbClr val="002060"/>
                </a:solidFill>
              </a:rPr>
              <a:t>החל מרגע מדויק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https://youtu.be/Nan3NqupCUM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9" name="מדיה מקוונת 8" title="The Trouble with Mr Bean | Full Episode | Mr. Bean Official">
            <a:hlinkClick r:id="" action="ppaction://media"/>
            <a:extLst>
              <a:ext uri="{FF2B5EF4-FFF2-40B4-BE49-F238E27FC236}">
                <a16:creationId xmlns:a16="http://schemas.microsoft.com/office/drawing/2014/main" id="{EC2E51AB-4644-4883-9C20-0D6F5C383972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639763"/>
            <a:ext cx="12192000" cy="61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04300C-1E3C-4917-B688-2F942FA5198E}"/>
              </a:ext>
            </a:extLst>
          </p:cNvPr>
          <p:cNvSpPr/>
          <p:nvPr/>
        </p:nvSpPr>
        <p:spPr>
          <a:xfrm>
            <a:off x="3304566" y="2563356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Graphic 4" descr="Funny face with solid fill">
            <a:extLst>
              <a:ext uri="{FF2B5EF4-FFF2-40B4-BE49-F238E27FC236}">
                <a16:creationId xmlns:a16="http://schemas.microsoft.com/office/drawing/2014/main" id="{7CDDC72F-7BFE-4D26-9870-E9B436DB0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577" y="2856367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B2C42-9485-4E55-91B2-612FE11DE22A}"/>
              </a:ext>
            </a:extLst>
          </p:cNvPr>
          <p:cNvSpPr/>
          <p:nvPr/>
        </p:nvSpPr>
        <p:spPr>
          <a:xfrm>
            <a:off x="5084502" y="2427891"/>
            <a:ext cx="3334283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dirty="0"/>
              <a:t>הומור-הצחוק משחרר אנדורפינים המזרזים תהליכי החלמה וגורמים להתעוררות הגוף כולו.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dirty="0"/>
              <a:t>*יוגה צחוק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dirty="0"/>
              <a:t>*ליצנים רפואים</a:t>
            </a: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E71003-065F-42C5-AA95-2B8B3C6F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904C7-3F13-416F-93C6-B75C26B8D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B236E7-669A-400D-AE88-4A73E0A58A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34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758965" y="1536174"/>
            <a:ext cx="85764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he-IL" sz="2400" dirty="0"/>
              <a:t>אמונה- אפקט פלצבו (אינבו)</a:t>
            </a:r>
          </a:p>
          <a:p>
            <a:pPr lvl="0" algn="ctr">
              <a:lnSpc>
                <a:spcPct val="100000"/>
              </a:lnSpc>
            </a:pPr>
            <a:r>
              <a:rPr lang="he-IL" sz="2400" dirty="0"/>
              <a:t>ביוונית "יש בו הנאה" </a:t>
            </a:r>
          </a:p>
          <a:p>
            <a:pPr lvl="0" algn="ctr">
              <a:lnSpc>
                <a:spcPct val="100000"/>
              </a:lnSpc>
            </a:pPr>
            <a:r>
              <a:rPr lang="he-IL" sz="2400" dirty="0"/>
              <a:t>נותנים למטופל תרופה שאין בה חומר פעיל (קמח,  סוכר, סליין)והמטופל מדווח על הקלה במצבו. </a:t>
            </a:r>
          </a:p>
          <a:p>
            <a:pPr lvl="0" algn="ctr">
              <a:lnSpc>
                <a:spcPct val="100000"/>
              </a:lnSpc>
            </a:pPr>
            <a:r>
              <a:rPr lang="he-IL" sz="2400" dirty="0"/>
              <a:t>כל תרופה מאושרת עברה מחקר עם תנאי ניסוי ובו קבוצת ביקורת המכילה פלצבו.</a:t>
            </a:r>
          </a:p>
          <a:p>
            <a:pPr lvl="0" algn="ctr">
              <a:lnSpc>
                <a:spcPct val="100000"/>
              </a:lnSpc>
            </a:pPr>
            <a:r>
              <a:rPr lang="he-IL" sz="2400" dirty="0"/>
              <a:t> לאמונה של המטופל לגבי יכולתו להרפא יש חשיבות מכרעת להצלחת הטיפול שיקבל.</a:t>
            </a:r>
            <a:endParaRPr lang="en-US" sz="2400" dirty="0"/>
          </a:p>
          <a:p>
            <a:pPr lvl="0" algn="ctr">
              <a:lnSpc>
                <a:spcPct val="100000"/>
              </a:lnSpc>
            </a:pPr>
            <a:endParaRPr lang="en-US" sz="2400" dirty="0"/>
          </a:p>
          <a:p>
            <a:pPr lvl="0" algn="ctr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B1B97E-72F5-46E3-A78B-A3D0836C44CF}"/>
              </a:ext>
            </a:extLst>
          </p:cNvPr>
          <p:cNvSpPr/>
          <p:nvPr/>
        </p:nvSpPr>
        <p:spPr>
          <a:xfrm>
            <a:off x="1258543" y="2342639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10B62099-C3A4-4887-9AB8-6808A9F4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1554" y="2635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1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A0E7549-EB96-4B2E-B56E-67B2E2777D1E}"/>
              </a:ext>
            </a:extLst>
          </p:cNvPr>
          <p:cNvSpPr/>
          <p:nvPr/>
        </p:nvSpPr>
        <p:spPr>
          <a:xfrm>
            <a:off x="6139642" y="3056667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B9C83E-B320-4463-8014-E30689A58C0E}"/>
              </a:ext>
            </a:extLst>
          </p:cNvPr>
          <p:cNvSpPr/>
          <p:nvPr/>
        </p:nvSpPr>
        <p:spPr>
          <a:xfrm>
            <a:off x="1453968" y="3088745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C76A38-1493-4369-B29D-17AD68785ABF}"/>
              </a:ext>
            </a:extLst>
          </p:cNvPr>
          <p:cNvSpPr/>
          <p:nvPr/>
        </p:nvSpPr>
        <p:spPr>
          <a:xfrm>
            <a:off x="3915259" y="1036727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5824D7-485F-43C4-B527-1AB0C5B89C64}"/>
              </a:ext>
            </a:extLst>
          </p:cNvPr>
          <p:cNvSpPr/>
          <p:nvPr/>
        </p:nvSpPr>
        <p:spPr>
          <a:xfrm>
            <a:off x="5415681" y="1343332"/>
            <a:ext cx="3920393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dirty="0"/>
              <a:t>הכרת תודה- לברך על מה שיש ולא לבכות על מה שאין. מגדילה את השפע.</a:t>
            </a:r>
            <a:endParaRPr lang="en-US" sz="2000" dirty="0"/>
          </a:p>
        </p:txBody>
      </p:sp>
      <p:pic>
        <p:nvPicPr>
          <p:cNvPr id="14" name="Graphic 13" descr="In love face with solid fill">
            <a:extLst>
              <a:ext uri="{FF2B5EF4-FFF2-40B4-BE49-F238E27FC236}">
                <a16:creationId xmlns:a16="http://schemas.microsoft.com/office/drawing/2014/main" id="{62548D08-6A52-4AD4-861C-2E66D4150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1477" y="3381756"/>
            <a:ext cx="914400" cy="914400"/>
          </a:xfrm>
          <a:prstGeom prst="rect">
            <a:avLst/>
          </a:prstGeom>
        </p:spPr>
      </p:pic>
      <p:pic>
        <p:nvPicPr>
          <p:cNvPr id="26" name="Graphic 25" descr="Open hand with plant">
            <a:extLst>
              <a:ext uri="{FF2B5EF4-FFF2-40B4-BE49-F238E27FC236}">
                <a16:creationId xmlns:a16="http://schemas.microsoft.com/office/drawing/2014/main" id="{C5DE5925-27FD-47BA-951C-3D0C877A6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8270" y="1325240"/>
            <a:ext cx="914400" cy="914400"/>
          </a:xfrm>
          <a:prstGeom prst="rect">
            <a:avLst/>
          </a:prstGeom>
        </p:spPr>
      </p:pic>
      <p:pic>
        <p:nvPicPr>
          <p:cNvPr id="30" name="Graphic 29" descr="Handshake">
            <a:extLst>
              <a:ext uri="{FF2B5EF4-FFF2-40B4-BE49-F238E27FC236}">
                <a16:creationId xmlns:a16="http://schemas.microsoft.com/office/drawing/2014/main" id="{7540C8ED-8285-4D3C-B013-935C4B0E2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9296" y="3503600"/>
            <a:ext cx="91440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141E4B8-3F1B-4A0E-982C-63CC23C5DDD0}"/>
              </a:ext>
            </a:extLst>
          </p:cNvPr>
          <p:cNvSpPr/>
          <p:nvPr/>
        </p:nvSpPr>
        <p:spPr>
          <a:xfrm>
            <a:off x="2715250" y="3638104"/>
            <a:ext cx="2700431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dirty="0"/>
              <a:t>סליחה-לאחר וגם לעצמי.</a:t>
            </a:r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FB8C00-91AB-4D95-ABA3-41241AA2965E}"/>
              </a:ext>
            </a:extLst>
          </p:cNvPr>
          <p:cNvSpPr/>
          <p:nvPr/>
        </p:nvSpPr>
        <p:spPr>
          <a:xfrm>
            <a:off x="7808628" y="3623801"/>
            <a:ext cx="2893015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dirty="0"/>
              <a:t>נתינה- מרבה אהבה ושמחה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245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0B7B702-15DA-4162-ABDE-018AAF5FDE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15480" y="75334"/>
            <a:ext cx="12192000" cy="720725"/>
          </a:xfrm>
        </p:spPr>
        <p:txBody>
          <a:bodyPr>
            <a:normAutofit fontScale="90000"/>
          </a:bodyPr>
          <a:lstStyle/>
          <a:p>
            <a:r>
              <a:rPr lang="he-IL" dirty="0"/>
              <a:t>המשך כלים לבריאות מיטבית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868FBD-FF28-4B31-9A44-0F4DE0348483}"/>
              </a:ext>
            </a:extLst>
          </p:cNvPr>
          <p:cNvSpPr/>
          <p:nvPr/>
        </p:nvSpPr>
        <p:spPr>
          <a:xfrm>
            <a:off x="7541604" y="1054335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0FB93-6992-4C0A-95C4-C2F489529D2B}"/>
              </a:ext>
            </a:extLst>
          </p:cNvPr>
          <p:cNvSpPr txBox="1"/>
          <p:nvPr/>
        </p:nvSpPr>
        <p:spPr>
          <a:xfrm>
            <a:off x="9157044" y="1025334"/>
            <a:ext cx="23021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</a:rPr>
              <a:t>תזונה בריאה-להימנע /להפחית מתוקים ,מזונות מעובדים, צבעי מאכל, קמח לבן</a:t>
            </a:r>
            <a:endParaRPr lang="en-US" sz="2000" dirty="0">
              <a:solidFill>
                <a:srgbClr val="002060"/>
              </a:solidFill>
            </a:endParaRPr>
          </a:p>
          <a:p>
            <a:endParaRPr lang="he-IL" sz="2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486AAD-42CC-44CA-AEAA-5FEAF1A3C466}"/>
              </a:ext>
            </a:extLst>
          </p:cNvPr>
          <p:cNvSpPr/>
          <p:nvPr/>
        </p:nvSpPr>
        <p:spPr>
          <a:xfrm>
            <a:off x="847618" y="760404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BA76B3-1036-4883-8ACA-5A2458FF23AB}"/>
              </a:ext>
            </a:extLst>
          </p:cNvPr>
          <p:cNvSpPr txBox="1"/>
          <p:nvPr/>
        </p:nvSpPr>
        <p:spPr>
          <a:xfrm>
            <a:off x="3133250" y="1053415"/>
            <a:ext cx="200770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</a:rPr>
              <a:t>שתיה של מים- להרבות בשתית מים כ10 כוסות ביום.</a:t>
            </a:r>
            <a:endParaRPr lang="en-US" sz="2000" dirty="0">
              <a:solidFill>
                <a:srgbClr val="002060"/>
              </a:solidFill>
            </a:endParaRPr>
          </a:p>
          <a:p>
            <a:endParaRPr lang="he-IL" sz="2000" dirty="0"/>
          </a:p>
        </p:txBody>
      </p:sp>
      <p:pic>
        <p:nvPicPr>
          <p:cNvPr id="27" name="Graphic 26" descr="Bottle">
            <a:extLst>
              <a:ext uri="{FF2B5EF4-FFF2-40B4-BE49-F238E27FC236}">
                <a16:creationId xmlns:a16="http://schemas.microsoft.com/office/drawing/2014/main" id="{9778A3BD-7706-4509-AD57-D56FEA42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068" y="1053415"/>
            <a:ext cx="914400" cy="914400"/>
          </a:xfrm>
          <a:prstGeom prst="rect">
            <a:avLst/>
          </a:prstGeom>
        </p:spPr>
      </p:pic>
      <p:pic>
        <p:nvPicPr>
          <p:cNvPr id="29" name="Graphic 28" descr="Table setting">
            <a:extLst>
              <a:ext uri="{FF2B5EF4-FFF2-40B4-BE49-F238E27FC236}">
                <a16:creationId xmlns:a16="http://schemas.microsoft.com/office/drawing/2014/main" id="{EF3092C1-FF56-4994-BA26-C99166268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371" y="1316263"/>
            <a:ext cx="914400" cy="9144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A69B0AA-1C8B-4EF6-9D21-E1CFB8E15069}"/>
              </a:ext>
            </a:extLst>
          </p:cNvPr>
          <p:cNvSpPr/>
          <p:nvPr/>
        </p:nvSpPr>
        <p:spPr>
          <a:xfrm>
            <a:off x="7414977" y="3053806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8DE2AF-535B-43E8-8A8C-54CA9010F39F}"/>
              </a:ext>
            </a:extLst>
          </p:cNvPr>
          <p:cNvSpPr txBox="1"/>
          <p:nvPr/>
        </p:nvSpPr>
        <p:spPr>
          <a:xfrm>
            <a:off x="8803689" y="3119624"/>
            <a:ext cx="288234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להרבות במזונות טריים, פירות וירקות, דגנים מלאים , קטניות, ח.ש. לא רויות.</a:t>
            </a:r>
            <a:endParaRPr lang="en-US" sz="2000" dirty="0"/>
          </a:p>
          <a:p>
            <a:endParaRPr lang="he-IL" sz="2000" dirty="0"/>
          </a:p>
        </p:txBody>
      </p:sp>
      <p:pic>
        <p:nvPicPr>
          <p:cNvPr id="34" name="Graphic 33" descr="Fruit bowl">
            <a:extLst>
              <a:ext uri="{FF2B5EF4-FFF2-40B4-BE49-F238E27FC236}">
                <a16:creationId xmlns:a16="http://schemas.microsoft.com/office/drawing/2014/main" id="{42288D90-D289-4C09-990F-BB450862C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7988" y="3346817"/>
            <a:ext cx="914400" cy="914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EE03892-B266-40E7-B98F-E9044A1FC03A}"/>
              </a:ext>
            </a:extLst>
          </p:cNvPr>
          <p:cNvSpPr/>
          <p:nvPr/>
        </p:nvSpPr>
        <p:spPr>
          <a:xfrm>
            <a:off x="2797019" y="5032222"/>
            <a:ext cx="3047999" cy="120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dirty="0"/>
              <a:t>שינה-בין 6 ל8 שעות בלילה. ניקוי רעלים, הפחתת סטרס, מניעת השמנה וכו</a:t>
            </a:r>
            <a:endParaRPr lang="en-US" sz="20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434D31-779D-4EF1-B2AA-1B1251AFAE03}"/>
              </a:ext>
            </a:extLst>
          </p:cNvPr>
          <p:cNvSpPr/>
          <p:nvPr/>
        </p:nvSpPr>
        <p:spPr>
          <a:xfrm>
            <a:off x="951954" y="4758036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8" name="Graphic 37" descr="Sleep">
            <a:extLst>
              <a:ext uri="{FF2B5EF4-FFF2-40B4-BE49-F238E27FC236}">
                <a16:creationId xmlns:a16="http://schemas.microsoft.com/office/drawing/2014/main" id="{48633790-90BB-4D45-A835-198AFDF21B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4965" y="4988908"/>
            <a:ext cx="914400" cy="91440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5186B5D-87E8-4D4A-8D0B-1301A2C1DB22}"/>
              </a:ext>
            </a:extLst>
          </p:cNvPr>
          <p:cNvSpPr/>
          <p:nvPr/>
        </p:nvSpPr>
        <p:spPr>
          <a:xfrm>
            <a:off x="916559" y="2760795"/>
            <a:ext cx="1500422" cy="150042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DC20D6-9516-4277-AF15-D0DCD243AE80}"/>
              </a:ext>
            </a:extLst>
          </p:cNvPr>
          <p:cNvSpPr/>
          <p:nvPr/>
        </p:nvSpPr>
        <p:spPr>
          <a:xfrm>
            <a:off x="2631368" y="3161537"/>
            <a:ext cx="3047999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dirty="0"/>
              <a:t>פעילות גופנית-"התנועה היא החיים" פתגם צרפתי</a:t>
            </a:r>
            <a:endParaRPr lang="en-US" sz="2000" dirty="0"/>
          </a:p>
        </p:txBody>
      </p:sp>
      <p:pic>
        <p:nvPicPr>
          <p:cNvPr id="42" name="Graphic 41" descr="Body builder">
            <a:extLst>
              <a:ext uri="{FF2B5EF4-FFF2-40B4-BE49-F238E27FC236}">
                <a16:creationId xmlns:a16="http://schemas.microsoft.com/office/drawing/2014/main" id="{A33AAFD6-202C-44DC-A170-EE10E8AADE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5966" y="3003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3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Patch Adams (5/10) Movie CLIP - The Children's Ward (1998) HD">
            <a:hlinkClick r:id="" action="ppaction://media"/>
            <a:extLst>
              <a:ext uri="{FF2B5EF4-FFF2-40B4-BE49-F238E27FC236}">
                <a16:creationId xmlns:a16="http://schemas.microsoft.com/office/drawing/2014/main" id="{E5BEC04C-9C15-40D8-9A03-43C7866443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279400"/>
            <a:ext cx="11150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 מהי </a:t>
            </a:r>
            <a:r>
              <a:rPr lang="he-IL">
                <a:sym typeface="Varela Round"/>
              </a:rPr>
              <a:t>רפואה הוליסטית</a:t>
            </a:r>
            <a:endParaRPr lang="he-IL" dirty="0">
              <a:sym typeface="Varela Round"/>
            </a:endParaRPr>
          </a:p>
          <a:p>
            <a:r>
              <a:rPr lang="he-IL" dirty="0">
                <a:sym typeface="Varela Round"/>
              </a:rPr>
              <a:t>השפעת הנפש על הגוף</a:t>
            </a:r>
          </a:p>
          <a:p>
            <a:r>
              <a:rPr lang="he-IL" dirty="0">
                <a:sym typeface="Varela Round"/>
              </a:rPr>
              <a:t>השפעת הגוף על הנפש</a:t>
            </a:r>
          </a:p>
          <a:p>
            <a:r>
              <a:rPr lang="he-IL" dirty="0">
                <a:sym typeface="Varela Round"/>
              </a:rPr>
              <a:t>מודל </a:t>
            </a:r>
            <a:r>
              <a:rPr lang="he-IL" dirty="0" err="1">
                <a:sym typeface="Varela Round"/>
              </a:rPr>
              <a:t>אפר"ת</a:t>
            </a:r>
            <a:endParaRPr lang="he-IL" dirty="0">
              <a:sym typeface="Varela Round"/>
            </a:endParaRPr>
          </a:p>
          <a:p>
            <a:r>
              <a:rPr lang="he-IL" dirty="0" err="1">
                <a:sym typeface="Varela Round"/>
              </a:rPr>
              <a:t>פסיכונוירואימונולוגיה</a:t>
            </a:r>
            <a:r>
              <a:rPr lang="he-IL" dirty="0">
                <a:sym typeface="Varela Round"/>
              </a:rPr>
              <a:t> וסטרס</a:t>
            </a:r>
          </a:p>
          <a:p>
            <a:r>
              <a:rPr lang="he-IL" dirty="0">
                <a:sym typeface="Varela Round"/>
              </a:rPr>
              <a:t>אפקט פלצבו</a:t>
            </a:r>
          </a:p>
          <a:p>
            <a:r>
              <a:rPr lang="he-IL" dirty="0">
                <a:sym typeface="Varela Round"/>
              </a:rPr>
              <a:t>ניתוח סיפור מקרה</a:t>
            </a:r>
          </a:p>
          <a:p>
            <a:r>
              <a:rPr lang="he-IL" dirty="0">
                <a:sym typeface="Varela Round"/>
              </a:rPr>
              <a:t>דרכים לשיפור ההיגיינה המנטלית וחיזוק המערכת החיסונית</a:t>
            </a:r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6EBC4E2C-BC72-4D53-AC9B-63132E920E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6638040-0964-42B2-ADE5-BAA291E48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דיה מקוונת 3" title="ￗﾧￗﾘￗﾢ ￗﾞￗﾪￗﾕￗﾚ ￗﾔￗﾡￗﾨￗﾘ ￗﾤￗﾐￗﾥ' ￗﾐￗﾓￗﾞￗﾡ">
            <a:hlinkClick r:id="" action="ppaction://media"/>
            <a:extLst>
              <a:ext uri="{FF2B5EF4-FFF2-40B4-BE49-F238E27FC236}">
                <a16:creationId xmlns:a16="http://schemas.microsoft.com/office/drawing/2014/main" id="{8AAF9FE4-8D1A-4D9F-AD4B-C6F4AC95B7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147" y="1253376"/>
            <a:ext cx="10998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90755A73-FA55-4F51-89C4-130DDF20E9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00090CC-4606-46C2-B0DA-A96D608E9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A49DCF3-6DB0-4344-B771-78D68D217757}"/>
              </a:ext>
            </a:extLst>
          </p:cNvPr>
          <p:cNvSpPr/>
          <p:nvPr/>
        </p:nvSpPr>
        <p:spPr>
          <a:xfrm>
            <a:off x="1611824" y="3105835"/>
            <a:ext cx="7032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היפוקרטס: "חשוב יותר לדעת איזה מן אדם נושא את המחלה, מאשר לדעת איזו מחלה יש לאדם.</a:t>
            </a:r>
          </a:p>
        </p:txBody>
      </p:sp>
    </p:spTree>
    <p:extLst>
      <p:ext uri="{BB962C8B-B14F-4D97-AF65-F5344CB8AC3E}">
        <p14:creationId xmlns:p14="http://schemas.microsoft.com/office/powerpoint/2010/main" val="423250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2AECCC-3460-4D97-9A2E-CB9DDD4A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רפואה הוליסטית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B7876D-92F1-480C-A4ED-4A93518B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11117926" cy="4611559"/>
          </a:xfrm>
        </p:spPr>
        <p:txBody>
          <a:bodyPr/>
          <a:lstStyle/>
          <a:p>
            <a:r>
              <a:rPr lang="he-IL" dirty="0"/>
              <a:t>בריאות לפי ארגון הבריאות הלאומי: "מצב של תחושת רווחה מלאה,</a:t>
            </a:r>
            <a:r>
              <a:rPr lang="en-US" dirty="0"/>
              <a:t>well being”</a:t>
            </a:r>
            <a:r>
              <a:rPr lang="he-IL" dirty="0"/>
              <a:t> מבחינה גופנית, נפשית וחברתית ולא רק העדר מחלה".</a:t>
            </a: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2E4C4BB-5B54-4AB1-8254-490841DE4275}"/>
              </a:ext>
            </a:extLst>
          </p:cNvPr>
          <p:cNvSpPr/>
          <p:nvPr/>
        </p:nvSpPr>
        <p:spPr>
          <a:xfrm>
            <a:off x="1422400" y="2551837"/>
            <a:ext cx="1003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/>
              <a:t>תפקיד הרופא בראי ההיסטוריה: </a:t>
            </a:r>
          </a:p>
          <a:p>
            <a:r>
              <a:rPr lang="he-IL" sz="2000" dirty="0"/>
              <a:t>עד תחילת המאה ה20 –הרופא כפסיכולוג ורוקח צמחי מרפא.</a:t>
            </a:r>
          </a:p>
          <a:p>
            <a:r>
              <a:rPr lang="he-IL" sz="2000" dirty="0"/>
              <a:t>במאה ה20: הפרדה מוחלטת בין גוף לנפש והרופא-פרמקולוג או כירורג והתמחויות </a:t>
            </a:r>
            <a:r>
              <a:rPr lang="he-IL" sz="2000" dirty="0" err="1"/>
              <a:t>מדוייקות</a:t>
            </a:r>
            <a:r>
              <a:rPr lang="he-IL" sz="2000" dirty="0"/>
              <a:t>.</a:t>
            </a:r>
          </a:p>
          <a:p>
            <a:r>
              <a:rPr lang="he-IL" sz="2000" dirty="0"/>
              <a:t>כיום בלימודי הרפואה באוניברסיטאות משלבים את הגישה ההוליסטית המשלבת </a:t>
            </a:r>
            <a:r>
              <a:rPr lang="he-IL" sz="2000" dirty="0" err="1"/>
              <a:t>גופנפש</a:t>
            </a:r>
            <a:r>
              <a:rPr lang="he-IL" sz="2000" dirty="0"/>
              <a:t>.</a:t>
            </a:r>
          </a:p>
          <a:p>
            <a:endParaRPr lang="he-IL" sz="2000" dirty="0"/>
          </a:p>
          <a:p>
            <a:endParaRPr lang="he-I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קופ"ח בעבר וכיום שירותי בריאות</a:t>
            </a:r>
          </a:p>
        </p:txBody>
      </p:sp>
    </p:spTree>
    <p:extLst>
      <p:ext uri="{BB962C8B-B14F-4D97-AF65-F5344CB8AC3E}">
        <p14:creationId xmlns:p14="http://schemas.microsoft.com/office/powerpoint/2010/main" val="309605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082040" y="2160222"/>
            <a:ext cx="10408920" cy="1260164"/>
          </a:xfrm>
        </p:spPr>
        <p:txBody>
          <a:bodyPr/>
          <a:lstStyle/>
          <a:p>
            <a:r>
              <a:rPr lang="he-IL" dirty="0"/>
              <a:t>מוח מחשבות ורגשות</a:t>
            </a:r>
            <a:endParaRPr lang="he-IL" dirty="0"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" 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וגרפיקה הרקע, 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7" b="24194"/>
          <a:stretch/>
        </p:blipFill>
        <p:spPr bwMode="auto">
          <a:xfrm>
            <a:off x="712494" y="468533"/>
            <a:ext cx="5931074" cy="62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533283"/>
            <a:ext cx="485010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מוח הגדול :</a:t>
            </a:r>
            <a:r>
              <a:rPr lang="he-IL" dirty="0"/>
              <a:t>הקורטקס, קליפת המוח  ,אחראי על חשיבה </a:t>
            </a:r>
            <a:r>
              <a:rPr lang="he-IL" dirty="0" err="1"/>
              <a:t>זכרון</a:t>
            </a:r>
            <a:r>
              <a:rPr lang="he-IL" dirty="0"/>
              <a:t> למידה שיקול דעת. </a:t>
            </a:r>
          </a:p>
          <a:p>
            <a:endParaRPr lang="he-IL" dirty="0"/>
          </a:p>
          <a:p>
            <a:r>
              <a:rPr lang="he-IL" sz="2000" b="1" dirty="0"/>
              <a:t>מוח הקטן: </a:t>
            </a:r>
            <a:r>
              <a:rPr lang="he-IL" dirty="0"/>
              <a:t>אחראי על שיווי משקל, </a:t>
            </a:r>
            <a:r>
              <a:rPr lang="he-IL" dirty="0" err="1"/>
              <a:t>קורדינציה</a:t>
            </a:r>
            <a:r>
              <a:rPr lang="he-IL" dirty="0"/>
              <a:t> וטונוס שרירים.</a:t>
            </a:r>
          </a:p>
          <a:p>
            <a:endParaRPr lang="he-IL" dirty="0"/>
          </a:p>
          <a:p>
            <a:r>
              <a:rPr lang="he-IL" sz="2000" b="1" dirty="0"/>
              <a:t>מוח הביניים: </a:t>
            </a:r>
            <a:r>
              <a:rPr lang="he-IL" dirty="0"/>
              <a:t>המוח הלימבי כולל את </a:t>
            </a:r>
            <a:r>
              <a:rPr lang="he-IL" dirty="0" err="1"/>
              <a:t>האמיגדלה</a:t>
            </a:r>
            <a:r>
              <a:rPr lang="he-IL" dirty="0"/>
              <a:t> וההיפוקמפוס מרכז </a:t>
            </a:r>
            <a:r>
              <a:rPr lang="he-IL" dirty="0" err="1"/>
              <a:t>הזכרונות</a:t>
            </a:r>
            <a:r>
              <a:rPr lang="he-IL" dirty="0"/>
              <a:t> והרגשות.</a:t>
            </a:r>
          </a:p>
          <a:p>
            <a:endParaRPr lang="he-IL" dirty="0"/>
          </a:p>
          <a:p>
            <a:r>
              <a:rPr lang="he-IL" sz="2000" b="1" dirty="0"/>
              <a:t>גזע המוח: </a:t>
            </a:r>
            <a:r>
              <a:rPr lang="he-IL" dirty="0"/>
              <a:t>ההישרדותי</a:t>
            </a:r>
            <a:r>
              <a:rPr lang="he-IL" sz="2000" b="1" dirty="0"/>
              <a:t>, </a:t>
            </a:r>
            <a:r>
              <a:rPr lang="he-IL" dirty="0"/>
              <a:t>בו מערכת העצבים האוטונומית האחראית על תפקודים אוטומטיים של קצב נשימה ,קצב הלב ועוד.</a:t>
            </a:r>
          </a:p>
          <a:p>
            <a:endParaRPr lang="he-IL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5D4EE625-96DB-4DA9-B451-B20270E153F2}"/>
              </a:ext>
            </a:extLst>
          </p:cNvPr>
          <p:cNvSpPr txBox="1">
            <a:spLocks/>
          </p:cNvSpPr>
          <p:nvPr/>
        </p:nvSpPr>
        <p:spPr>
          <a:xfrm>
            <a:off x="761999" y="212675"/>
            <a:ext cx="10717507" cy="72009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2149475" marR="0" indent="-2149475" algn="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indent="0" algn="ctr"/>
            <a:r>
              <a:rPr lang="he-IL" dirty="0"/>
              <a:t>המוח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8D07CE-B3AE-40CB-89B8-6F4899F28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386" y="1008969"/>
            <a:ext cx="11479503" cy="3802650"/>
          </a:xfrm>
        </p:spPr>
        <p:txBody>
          <a:bodyPr/>
          <a:lstStyle/>
          <a:p>
            <a:r>
              <a:rPr lang="he-IL" sz="2300" dirty="0"/>
              <a:t>גוף: סך האיברים והרקמות בגוף האדם</a:t>
            </a:r>
          </a:p>
          <a:p>
            <a:r>
              <a:rPr lang="he-IL" sz="2300" dirty="0"/>
              <a:t>נפש: מתייחסת ל</a:t>
            </a:r>
            <a:r>
              <a:rPr lang="en-US" sz="2300" dirty="0"/>
              <a:t>mind</a:t>
            </a:r>
            <a:r>
              <a:rPr lang="he-IL" sz="2300" dirty="0"/>
              <a:t> לבינה ,למחשבות ולרגשות</a:t>
            </a:r>
          </a:p>
          <a:p>
            <a:endParaRPr lang="he-IL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5D4EE625-96DB-4DA9-B451-B20270E153F2}"/>
              </a:ext>
            </a:extLst>
          </p:cNvPr>
          <p:cNvSpPr txBox="1">
            <a:spLocks/>
          </p:cNvSpPr>
          <p:nvPr/>
        </p:nvSpPr>
        <p:spPr>
          <a:xfrm>
            <a:off x="761999" y="212675"/>
            <a:ext cx="10717507" cy="72009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2149475" marR="0" indent="-2149475" algn="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indent="0" algn="ctr"/>
            <a:r>
              <a:rPr lang="he-IL" dirty="0"/>
              <a:t>הגישה ההוליסטית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" 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וגרפיקה הרקע, 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749174861"/>
              </p:ext>
            </p:extLst>
          </p:nvPr>
        </p:nvGraphicFramePr>
        <p:xfrm>
          <a:off x="777724" y="2633692"/>
          <a:ext cx="11414276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1514</Words>
  <Application>Microsoft Office PowerPoint</Application>
  <PresentationFormat>Widescreen</PresentationFormat>
  <Paragraphs>182</Paragraphs>
  <Slides>30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Varela Round</vt:lpstr>
      <vt:lpstr>ערכת נושא Office</vt:lpstr>
      <vt:lpstr>מערכת שידורים לאומית</vt:lpstr>
      <vt:lpstr>האדם כמכלול  רפואה הוליסטית</vt:lpstr>
      <vt:lpstr>מה נלמד היום </vt:lpstr>
      <vt:lpstr>PowerPoint Presentation</vt:lpstr>
      <vt:lpstr>PowerPoint Presentation</vt:lpstr>
      <vt:lpstr>רפואה הוליסטית</vt:lpstr>
      <vt:lpstr>מוח מחשבות ורגשות</vt:lpstr>
      <vt:lpstr>PowerPoint Presentation</vt:lpstr>
      <vt:lpstr>PowerPoint Presentation</vt:lpstr>
      <vt:lpstr>מחקרים רבים סותרים את התאוריה המכניסטית המפרידה בין הגוף והנפש. רגשות וביטויין בגוף</vt:lpstr>
      <vt:lpstr>מה הקשר בין מחשבות ואמונות לבריאות?</vt:lpstr>
      <vt:lpstr>מודל א.פ.ר.ת</vt:lpstr>
      <vt:lpstr>מסקנה:</vt:lpstr>
      <vt:lpstr>PowerPoint Presentation</vt:lpstr>
      <vt:lpstr>פסיכונוירואימונולוגיה</vt:lpstr>
      <vt:lpstr>פסיכונוירואימונולוגיה</vt:lpstr>
      <vt:lpstr>מחקר שבדק את משך ההחלמה של סטודנטים בתקופת מבחנים ובזמן חופשה באוניברסיטה בארה"ב</vt:lpstr>
      <vt:lpstr>מה קורה בזמן לחץ והשפעותיו </vt:lpstr>
      <vt:lpstr>מורידים לחץ</vt:lpstr>
      <vt:lpstr>PowerPoint Presentation</vt:lpstr>
      <vt:lpstr>כלים לשמירה על בריאות מיטבית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המשך כלים לבריאות מיטבית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שלומית רובין מצרפי</dc:creator>
  <cp:lastModifiedBy>Anat</cp:lastModifiedBy>
  <cp:revision>29</cp:revision>
  <dcterms:created xsi:type="dcterms:W3CDTF">2020-05-12T21:19:55Z</dcterms:created>
  <dcterms:modified xsi:type="dcterms:W3CDTF">2020-05-17T16:52:15Z</dcterms:modified>
</cp:coreProperties>
</file>