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4"/>
  </p:notesMasterIdLst>
  <p:sldIdLst>
    <p:sldId id="257" r:id="rId2"/>
    <p:sldId id="262" r:id="rId3"/>
    <p:sldId id="293" r:id="rId4"/>
    <p:sldId id="263" r:id="rId5"/>
    <p:sldId id="288" r:id="rId6"/>
    <p:sldId id="289" r:id="rId7"/>
    <p:sldId id="304" r:id="rId8"/>
    <p:sldId id="305" r:id="rId9"/>
    <p:sldId id="306" r:id="rId10"/>
    <p:sldId id="307" r:id="rId11"/>
    <p:sldId id="308" r:id="rId12"/>
    <p:sldId id="309" r:id="rId13"/>
    <p:sldId id="312" r:id="rId14"/>
    <p:sldId id="342" r:id="rId15"/>
    <p:sldId id="314" r:id="rId16"/>
    <p:sldId id="315" r:id="rId17"/>
    <p:sldId id="316" r:id="rId18"/>
    <p:sldId id="317" r:id="rId19"/>
    <p:sldId id="300" r:id="rId20"/>
    <p:sldId id="318" r:id="rId21"/>
    <p:sldId id="319" r:id="rId22"/>
    <p:sldId id="320" r:id="rId23"/>
    <p:sldId id="321" r:id="rId24"/>
    <p:sldId id="341" r:id="rId25"/>
    <p:sldId id="322" r:id="rId26"/>
    <p:sldId id="324" r:id="rId27"/>
    <p:sldId id="323" r:id="rId28"/>
    <p:sldId id="329" r:id="rId29"/>
    <p:sldId id="326" r:id="rId30"/>
    <p:sldId id="327" r:id="rId31"/>
    <p:sldId id="339" r:id="rId32"/>
    <p:sldId id="340" r:id="rId33"/>
    <p:sldId id="328" r:id="rId34"/>
    <p:sldId id="331" r:id="rId35"/>
    <p:sldId id="336" r:id="rId36"/>
    <p:sldId id="338" r:id="rId37"/>
    <p:sldId id="332" r:id="rId38"/>
    <p:sldId id="334" r:id="rId39"/>
    <p:sldId id="330" r:id="rId40"/>
    <p:sldId id="335" r:id="rId41"/>
    <p:sldId id="333" r:id="rId42"/>
    <p:sldId id="291" r:id="rId4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B4BC"/>
    <a:srgbClr val="92D050"/>
    <a:srgbClr val="192A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snapToObjects="1">
      <p:cViewPr varScale="1">
        <p:scale>
          <a:sx n="70" d="100"/>
          <a:sy n="70" d="100"/>
        </p:scale>
        <p:origin x="1066" y="58"/>
      </p:cViewPr>
      <p:guideLst>
        <p:guide orient="horz" pos="2160"/>
        <p:guide pos="3841"/>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ata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png"/></Relationships>
</file>

<file path=ppt/diagrams/_rels/data13.xml.rels><?xml version="1.0" encoding="UTF-8" standalone="yes"?>
<Relationships xmlns="http://schemas.openxmlformats.org/package/2006/relationships"><Relationship Id="rId1" Type="http://schemas.openxmlformats.org/officeDocument/2006/relationships/image" Target="../media/image25.png"/></Relationships>
</file>

<file path=ppt/diagrams/_rels/data15.xml.rels><?xml version="1.0" encoding="UTF-8" standalone="yes"?>
<Relationships xmlns="http://schemas.openxmlformats.org/package/2006/relationships"><Relationship Id="rId1" Type="http://schemas.openxmlformats.org/officeDocument/2006/relationships/image" Target="../media/image9.png"/></Relationships>
</file>

<file path=ppt/diagrams/_rels/data17.xml.rels><?xml version="1.0" encoding="UTF-8" standalone="yes"?>
<Relationships xmlns="http://schemas.openxmlformats.org/package/2006/relationships"><Relationship Id="rId1" Type="http://schemas.openxmlformats.org/officeDocument/2006/relationships/image" Target="../media/image6.png"/></Relationships>
</file>

<file path=ppt/diagrams/_rels/data19.xml.rels><?xml version="1.0" encoding="UTF-8" standalone="yes"?>
<Relationships xmlns="http://schemas.openxmlformats.org/package/2006/relationships"><Relationship Id="rId1" Type="http://schemas.openxmlformats.org/officeDocument/2006/relationships/image" Target="../media/image33.png"/></Relationships>
</file>

<file path=ppt/diagrams/_rels/data21.xml.rels><?xml version="1.0" encoding="UTF-8" standalone="yes"?>
<Relationships xmlns="http://schemas.openxmlformats.org/package/2006/relationships"><Relationship Id="rId1" Type="http://schemas.openxmlformats.org/officeDocument/2006/relationships/image" Target="../media/image33.png"/></Relationships>
</file>

<file path=ppt/diagrams/_rels/data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image" Target="../media/image10.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diagrams/_rels/data27.xml.rels><?xml version="1.0" encoding="UTF-8" standalone="yes"?>
<Relationships xmlns="http://schemas.openxmlformats.org/package/2006/relationships"><Relationship Id="rId1" Type="http://schemas.openxmlformats.org/officeDocument/2006/relationships/image" Target="../media/image8.png"/></Relationships>
</file>

<file path=ppt/diagrams/_rels/data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ata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ata7.xml.rels><?xml version="1.0" encoding="UTF-8" standalone="yes"?>
<Relationships xmlns="http://schemas.openxmlformats.org/package/2006/relationships"><Relationship Id="rId1" Type="http://schemas.openxmlformats.org/officeDocument/2006/relationships/image" Target="../media/image14.png"/></Relationships>
</file>

<file path=ppt/diagrams/_rels/data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image" Target="../media/image17.png"/><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6.png"/></Relationships>
</file>

<file path=ppt/diagrams/_rels/drawing19.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21.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image" Target="../media/image10.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diagrams/_rels/drawing27.xml.rels><?xml version="1.0" encoding="UTF-8" standalone="yes"?>
<Relationships xmlns="http://schemas.openxmlformats.org/package/2006/relationships"><Relationship Id="rId1" Type="http://schemas.openxmlformats.org/officeDocument/2006/relationships/image" Target="../media/image8.png"/></Relationships>
</file>

<file path=ppt/diagrams/_rels/drawing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image" Target="../media/image17.png"/><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BDFD28-2F3F-4FB6-A98C-A7FA05811C20}" type="doc">
      <dgm:prSet loTypeId="urn:microsoft.com/office/officeart/2008/layout/HexagonCluster" loCatId="relationship" qsTypeId="urn:microsoft.com/office/officeart/2005/8/quickstyle/simple1" qsCatId="simple" csTypeId="urn:microsoft.com/office/officeart/2005/8/colors/accent0_3" csCatId="mainScheme" phldr="1"/>
      <dgm:spPr/>
      <dgm:t>
        <a:bodyPr/>
        <a:lstStyle/>
        <a:p>
          <a:pPr rtl="1"/>
          <a:endParaRPr lang="he-IL"/>
        </a:p>
      </dgm:t>
    </dgm:pt>
    <dgm:pt modelId="{1811F885-6B6A-4B24-BCA0-058B46722C7C}">
      <dgm:prSet phldrT="[טקסט]" custT="1"/>
      <dgm:spPr/>
      <dgm:t>
        <a:bodyPr/>
        <a:lstStyle/>
        <a:p>
          <a:pPr rtl="1"/>
          <a:r>
            <a:rPr lang="he-IL" sz="2000" b="1" dirty="0"/>
            <a:t>משפחה כמיקרוקוסמוס</a:t>
          </a:r>
        </a:p>
      </dgm:t>
    </dgm:pt>
    <dgm:pt modelId="{3D9C3F1C-BB9E-4F76-8CCF-C33F3F79CDE9}" type="parTrans" cxnId="{101107BE-4418-4F2A-A7D1-3E2DBB446121}">
      <dgm:prSet/>
      <dgm:spPr/>
      <dgm:t>
        <a:bodyPr/>
        <a:lstStyle/>
        <a:p>
          <a:pPr rtl="1"/>
          <a:endParaRPr lang="he-IL"/>
        </a:p>
      </dgm:t>
    </dgm:pt>
    <dgm:pt modelId="{BEF426F1-EB65-4D7A-B24A-52CB963C9996}" type="sibTrans" cxnId="{101107BE-4418-4F2A-A7D1-3E2DBB446121}">
      <dgm:prSet/>
      <dgm:spPr>
        <a:blipFill rotWithShape="1">
          <a:blip xmlns:r="http://schemas.openxmlformats.org/officeDocument/2006/relationships" r:embed="rId1"/>
          <a:srcRect/>
          <a:stretch>
            <a:fillRect l="-16000" r="-16000"/>
          </a:stretch>
        </a:blipFill>
      </dgm:spPr>
      <dgm:t>
        <a:bodyPr/>
        <a:lstStyle/>
        <a:p>
          <a:pPr rtl="1"/>
          <a:endParaRPr lang="he-IL"/>
        </a:p>
      </dgm:t>
    </dgm:pt>
    <dgm:pt modelId="{8B5EF5EB-4947-4FED-94B9-FFF1B146C883}">
      <dgm:prSet phldrT="[טקסט]" custT="1"/>
      <dgm:spPr/>
      <dgm:t>
        <a:bodyPr/>
        <a:lstStyle/>
        <a:p>
          <a:pPr rtl="1"/>
          <a:r>
            <a:rPr lang="he-IL" sz="2000" b="1" dirty="0"/>
            <a:t>ציונות / גלות</a:t>
          </a:r>
        </a:p>
      </dgm:t>
    </dgm:pt>
    <dgm:pt modelId="{81A03715-243B-4E08-9320-D5FF8F9E7606}" type="parTrans" cxnId="{A7BAE4DB-A83F-4A5F-8732-745416527DD3}">
      <dgm:prSet/>
      <dgm:spPr/>
      <dgm:t>
        <a:bodyPr/>
        <a:lstStyle/>
        <a:p>
          <a:pPr rtl="1"/>
          <a:endParaRPr lang="he-IL"/>
        </a:p>
      </dgm:t>
    </dgm:pt>
    <dgm:pt modelId="{5E3E6E5A-0CBA-44DE-8B2C-A40224D40D2F}" type="sibTrans" cxnId="{A7BAE4DB-A83F-4A5F-8732-745416527DD3}">
      <dgm:prSet/>
      <dgm:spPr>
        <a:blipFill rotWithShape="1">
          <a:blip xmlns:r="http://schemas.openxmlformats.org/officeDocument/2006/relationships" r:embed="rId2"/>
          <a:srcRect/>
          <a:stretch>
            <a:fillRect t="-27000" b="-27000"/>
          </a:stretch>
        </a:blipFill>
      </dgm:spPr>
      <dgm:t>
        <a:bodyPr/>
        <a:lstStyle/>
        <a:p>
          <a:pPr rtl="1"/>
          <a:endParaRPr lang="he-IL"/>
        </a:p>
      </dgm:t>
    </dgm:pt>
    <dgm:pt modelId="{59D349D1-DFCC-48BA-B153-ABC42480598E}">
      <dgm:prSet phldrT="[טקסט]" custT="1"/>
      <dgm:spPr/>
      <dgm:t>
        <a:bodyPr/>
        <a:lstStyle/>
        <a:p>
          <a:pPr rtl="1"/>
          <a:r>
            <a:rPr lang="he-IL" sz="2000" b="1" dirty="0"/>
            <a:t>מיתוס הצבר</a:t>
          </a:r>
        </a:p>
      </dgm:t>
    </dgm:pt>
    <dgm:pt modelId="{B291A3D7-934B-43D4-8379-E9A7FF59D149}" type="parTrans" cxnId="{9CA2386B-9D90-4D95-ADA5-E6CDEF734676}">
      <dgm:prSet/>
      <dgm:spPr/>
      <dgm:t>
        <a:bodyPr/>
        <a:lstStyle/>
        <a:p>
          <a:pPr rtl="1"/>
          <a:endParaRPr lang="he-IL"/>
        </a:p>
      </dgm:t>
    </dgm:pt>
    <dgm:pt modelId="{07A558A8-8069-480C-81DD-0CEF20BEAB5A}" type="sibTrans" cxnId="{9CA2386B-9D90-4D95-ADA5-E6CDEF734676}">
      <dgm:prSet/>
      <dgm:spPr>
        <a:blipFill rotWithShape="1">
          <a:blip xmlns:r="http://schemas.openxmlformats.org/officeDocument/2006/relationships" r:embed="rId3"/>
          <a:srcRect/>
          <a:stretch>
            <a:fillRect l="-21000" r="-21000"/>
          </a:stretch>
        </a:blipFill>
      </dgm:spPr>
      <dgm:t>
        <a:bodyPr/>
        <a:lstStyle/>
        <a:p>
          <a:pPr rtl="1"/>
          <a:endParaRPr lang="he-IL"/>
        </a:p>
      </dgm:t>
    </dgm:pt>
    <dgm:pt modelId="{F867E354-1D45-41B9-947F-1A75ACE18BA6}">
      <dgm:prSet custT="1"/>
      <dgm:spPr/>
      <dgm:t>
        <a:bodyPr/>
        <a:lstStyle/>
        <a:p>
          <a:pPr rtl="1"/>
          <a:r>
            <a:rPr lang="he-IL" sz="2000" b="1" dirty="0"/>
            <a:t>שואה</a:t>
          </a:r>
        </a:p>
      </dgm:t>
    </dgm:pt>
    <dgm:pt modelId="{77894E4C-92E8-4237-A64A-6B7E2A1B21E4}" type="parTrans" cxnId="{8465D5EC-05DF-4F4C-A4D5-3214B8746907}">
      <dgm:prSet/>
      <dgm:spPr/>
      <dgm:t>
        <a:bodyPr/>
        <a:lstStyle/>
        <a:p>
          <a:pPr rtl="1"/>
          <a:endParaRPr lang="he-IL"/>
        </a:p>
      </dgm:t>
    </dgm:pt>
    <dgm:pt modelId="{0DCA087D-F6F0-4685-9E1F-A85A32C92ED5}" type="sibTrans" cxnId="{8465D5EC-05DF-4F4C-A4D5-3214B8746907}">
      <dgm:prSet/>
      <dgm:spPr>
        <a:blipFill rotWithShape="1">
          <a:blip xmlns:r="http://schemas.openxmlformats.org/officeDocument/2006/relationships" r:embed="rId4"/>
          <a:srcRect/>
          <a:stretch>
            <a:fillRect l="-7000" r="-7000"/>
          </a:stretch>
        </a:blipFill>
      </dgm:spPr>
      <dgm:t>
        <a:bodyPr/>
        <a:lstStyle/>
        <a:p>
          <a:pPr rtl="1"/>
          <a:endParaRPr lang="he-IL"/>
        </a:p>
      </dgm:t>
    </dgm:pt>
    <dgm:pt modelId="{FAFA22FD-17F4-4A92-87FD-1EB56D47FB91}">
      <dgm:prSet custT="1"/>
      <dgm:spPr/>
      <dgm:t>
        <a:bodyPr/>
        <a:lstStyle/>
        <a:p>
          <a:pPr rtl="1"/>
          <a:r>
            <a:rPr lang="he-IL" sz="2000" b="1" dirty="0"/>
            <a:t>מגדר</a:t>
          </a:r>
        </a:p>
      </dgm:t>
    </dgm:pt>
    <dgm:pt modelId="{2E20E543-29BE-4D66-8FFF-6540164ABE6C}" type="parTrans" cxnId="{ECF24BC0-2A49-46EC-AD28-0A50BFF61091}">
      <dgm:prSet/>
      <dgm:spPr/>
      <dgm:t>
        <a:bodyPr/>
        <a:lstStyle/>
        <a:p>
          <a:pPr rtl="1"/>
          <a:endParaRPr lang="he-IL"/>
        </a:p>
      </dgm:t>
    </dgm:pt>
    <dgm:pt modelId="{57296E28-F3C4-40B9-B330-FC815A3D0769}" type="sibTrans" cxnId="{ECF24BC0-2A49-46EC-AD28-0A50BFF61091}">
      <dgm:prSet/>
      <dgm:spPr>
        <a:blipFill rotWithShape="1">
          <a:blip xmlns:r="http://schemas.openxmlformats.org/officeDocument/2006/relationships" r:embed="rId5"/>
          <a:srcRect/>
          <a:stretch>
            <a:fillRect t="-25000" b="-25000"/>
          </a:stretch>
        </a:blipFill>
      </dgm:spPr>
      <dgm:t>
        <a:bodyPr/>
        <a:lstStyle/>
        <a:p>
          <a:pPr rtl="1"/>
          <a:endParaRPr lang="he-IL"/>
        </a:p>
      </dgm:t>
    </dgm:pt>
    <dgm:pt modelId="{80191AC9-094A-43A3-A067-038BB30E3B0A}">
      <dgm:prSet custT="1"/>
      <dgm:spPr/>
      <dgm:t>
        <a:bodyPr/>
        <a:lstStyle/>
        <a:p>
          <a:pPr rtl="1"/>
          <a:r>
            <a:rPr lang="he-IL" sz="2000" b="1" dirty="0"/>
            <a:t>תיאולוגיה (יהדות) ופילוסופיה</a:t>
          </a:r>
        </a:p>
      </dgm:t>
    </dgm:pt>
    <dgm:pt modelId="{59C0E6E2-7460-44D7-821E-A492FC46B81C}" type="parTrans" cxnId="{65190CB5-6F9E-4D2D-9F11-11B154FB1017}">
      <dgm:prSet/>
      <dgm:spPr/>
      <dgm:t>
        <a:bodyPr/>
        <a:lstStyle/>
        <a:p>
          <a:pPr rtl="1"/>
          <a:endParaRPr lang="he-IL"/>
        </a:p>
      </dgm:t>
    </dgm:pt>
    <dgm:pt modelId="{1830FB61-5499-4A2A-822E-F41AE6195BB4}" type="sibTrans" cxnId="{65190CB5-6F9E-4D2D-9F11-11B154FB1017}">
      <dgm:prSet/>
      <dgm:spPr>
        <a:blipFill rotWithShape="1">
          <a:blip xmlns:r="http://schemas.openxmlformats.org/officeDocument/2006/relationships" r:embed="rId6"/>
          <a:srcRect/>
          <a:stretch>
            <a:fillRect t="-11000" b="-11000"/>
          </a:stretch>
        </a:blipFill>
      </dgm:spPr>
      <dgm:t>
        <a:bodyPr/>
        <a:lstStyle/>
        <a:p>
          <a:pPr rtl="1"/>
          <a:endParaRPr lang="he-IL"/>
        </a:p>
      </dgm:t>
    </dgm:pt>
    <dgm:pt modelId="{0ADA071D-6A6F-4984-9CE8-EEB95511322C}" type="pres">
      <dgm:prSet presAssocID="{1DBDFD28-2F3F-4FB6-A98C-A7FA05811C20}" presName="Name0" presStyleCnt="0">
        <dgm:presLayoutVars>
          <dgm:chMax val="21"/>
          <dgm:chPref val="21"/>
        </dgm:presLayoutVars>
      </dgm:prSet>
      <dgm:spPr/>
    </dgm:pt>
    <dgm:pt modelId="{553703DE-F241-44CE-A104-4ECA6DE7AE7E}" type="pres">
      <dgm:prSet presAssocID="{1811F885-6B6A-4B24-BCA0-058B46722C7C}" presName="text1" presStyleCnt="0"/>
      <dgm:spPr/>
    </dgm:pt>
    <dgm:pt modelId="{0796297F-98A7-4AAB-9659-6EEC1B1D5A81}" type="pres">
      <dgm:prSet presAssocID="{1811F885-6B6A-4B24-BCA0-058B46722C7C}" presName="textRepeatNode" presStyleLbl="alignNode1" presStyleIdx="0" presStyleCnt="6">
        <dgm:presLayoutVars>
          <dgm:chMax val="0"/>
          <dgm:chPref val="0"/>
          <dgm:bulletEnabled val="1"/>
        </dgm:presLayoutVars>
      </dgm:prSet>
      <dgm:spPr/>
    </dgm:pt>
    <dgm:pt modelId="{5E0D3597-710A-457D-B57A-0481244BEA46}" type="pres">
      <dgm:prSet presAssocID="{1811F885-6B6A-4B24-BCA0-058B46722C7C}" presName="textaccent1" presStyleCnt="0"/>
      <dgm:spPr/>
    </dgm:pt>
    <dgm:pt modelId="{8D5309D2-6284-4B6E-AA3F-BF941584693C}" type="pres">
      <dgm:prSet presAssocID="{1811F885-6B6A-4B24-BCA0-058B46722C7C}" presName="accentRepeatNode" presStyleLbl="solidAlignAcc1" presStyleIdx="0" presStyleCnt="12"/>
      <dgm:spPr/>
    </dgm:pt>
    <dgm:pt modelId="{D842E543-8D69-49A7-B3FD-757A1732AD56}" type="pres">
      <dgm:prSet presAssocID="{BEF426F1-EB65-4D7A-B24A-52CB963C9996}" presName="image1" presStyleCnt="0"/>
      <dgm:spPr/>
    </dgm:pt>
    <dgm:pt modelId="{DFF5EE8A-703A-4949-A63D-863D60CB7536}" type="pres">
      <dgm:prSet presAssocID="{BEF426F1-EB65-4D7A-B24A-52CB963C9996}" presName="imageRepeatNode" presStyleLbl="alignAcc1" presStyleIdx="0" presStyleCnt="6"/>
      <dgm:spPr/>
    </dgm:pt>
    <dgm:pt modelId="{8474896C-FF94-4B1B-8B9B-549C885DBC1D}" type="pres">
      <dgm:prSet presAssocID="{BEF426F1-EB65-4D7A-B24A-52CB963C9996}" presName="imageaccent1" presStyleCnt="0"/>
      <dgm:spPr/>
    </dgm:pt>
    <dgm:pt modelId="{C1988AE3-DADE-4876-A7D2-5A8269DAFBA5}" type="pres">
      <dgm:prSet presAssocID="{BEF426F1-EB65-4D7A-B24A-52CB963C9996}" presName="accentRepeatNode" presStyleLbl="solidAlignAcc1" presStyleIdx="1" presStyleCnt="12"/>
      <dgm:spPr/>
    </dgm:pt>
    <dgm:pt modelId="{C6656212-D3BE-44AE-BA04-7DCCF1C70D43}" type="pres">
      <dgm:prSet presAssocID="{8B5EF5EB-4947-4FED-94B9-FFF1B146C883}" presName="text2" presStyleCnt="0"/>
      <dgm:spPr/>
    </dgm:pt>
    <dgm:pt modelId="{715D2672-96BD-4C95-A36D-324F2291874E}" type="pres">
      <dgm:prSet presAssocID="{8B5EF5EB-4947-4FED-94B9-FFF1B146C883}" presName="textRepeatNode" presStyleLbl="alignNode1" presStyleIdx="1" presStyleCnt="6">
        <dgm:presLayoutVars>
          <dgm:chMax val="0"/>
          <dgm:chPref val="0"/>
          <dgm:bulletEnabled val="1"/>
        </dgm:presLayoutVars>
      </dgm:prSet>
      <dgm:spPr/>
    </dgm:pt>
    <dgm:pt modelId="{06E90B45-9384-4C12-B688-685208B0E601}" type="pres">
      <dgm:prSet presAssocID="{8B5EF5EB-4947-4FED-94B9-FFF1B146C883}" presName="textaccent2" presStyleCnt="0"/>
      <dgm:spPr/>
    </dgm:pt>
    <dgm:pt modelId="{CDA8D626-F1B4-4D3E-90EF-5C909AF494BD}" type="pres">
      <dgm:prSet presAssocID="{8B5EF5EB-4947-4FED-94B9-FFF1B146C883}" presName="accentRepeatNode" presStyleLbl="solidAlignAcc1" presStyleIdx="2" presStyleCnt="12"/>
      <dgm:spPr/>
    </dgm:pt>
    <dgm:pt modelId="{F55EB4FD-24E7-4F49-A0C5-944D0718C2B7}" type="pres">
      <dgm:prSet presAssocID="{5E3E6E5A-0CBA-44DE-8B2C-A40224D40D2F}" presName="image2" presStyleCnt="0"/>
      <dgm:spPr/>
    </dgm:pt>
    <dgm:pt modelId="{6E193570-A6D7-4ADE-B9EF-33A725088476}" type="pres">
      <dgm:prSet presAssocID="{5E3E6E5A-0CBA-44DE-8B2C-A40224D40D2F}" presName="imageRepeatNode" presStyleLbl="alignAcc1" presStyleIdx="1" presStyleCnt="6" custLinFactNeighborX="-404" custLinFactNeighborY="-3279"/>
      <dgm:spPr/>
    </dgm:pt>
    <dgm:pt modelId="{F2EAA878-E61B-45D5-89CD-FFB798A7F5A2}" type="pres">
      <dgm:prSet presAssocID="{5E3E6E5A-0CBA-44DE-8B2C-A40224D40D2F}" presName="imageaccent2" presStyleCnt="0"/>
      <dgm:spPr/>
    </dgm:pt>
    <dgm:pt modelId="{10F47553-DAEB-40F2-9289-62F4EE104580}" type="pres">
      <dgm:prSet presAssocID="{5E3E6E5A-0CBA-44DE-8B2C-A40224D40D2F}" presName="accentRepeatNode" presStyleLbl="solidAlignAcc1" presStyleIdx="3" presStyleCnt="12"/>
      <dgm:spPr/>
    </dgm:pt>
    <dgm:pt modelId="{B5416D92-A031-435C-98E3-7CB11B83A6A9}" type="pres">
      <dgm:prSet presAssocID="{59D349D1-DFCC-48BA-B153-ABC42480598E}" presName="text3" presStyleCnt="0"/>
      <dgm:spPr/>
    </dgm:pt>
    <dgm:pt modelId="{25AA31A7-0121-4A6E-AD53-5BC3CAD34A76}" type="pres">
      <dgm:prSet presAssocID="{59D349D1-DFCC-48BA-B153-ABC42480598E}" presName="textRepeatNode" presStyleLbl="alignNode1" presStyleIdx="2" presStyleCnt="6">
        <dgm:presLayoutVars>
          <dgm:chMax val="0"/>
          <dgm:chPref val="0"/>
          <dgm:bulletEnabled val="1"/>
        </dgm:presLayoutVars>
      </dgm:prSet>
      <dgm:spPr/>
    </dgm:pt>
    <dgm:pt modelId="{07270E8D-C1AE-44A5-A5EC-38DDF31EBE55}" type="pres">
      <dgm:prSet presAssocID="{59D349D1-DFCC-48BA-B153-ABC42480598E}" presName="textaccent3" presStyleCnt="0"/>
      <dgm:spPr/>
    </dgm:pt>
    <dgm:pt modelId="{E0581F61-DC00-4840-9651-2A82537B4073}" type="pres">
      <dgm:prSet presAssocID="{59D349D1-DFCC-48BA-B153-ABC42480598E}" presName="accentRepeatNode" presStyleLbl="solidAlignAcc1" presStyleIdx="4" presStyleCnt="12"/>
      <dgm:spPr/>
    </dgm:pt>
    <dgm:pt modelId="{188325B9-69B6-47A2-9DD8-E1CA0003DE29}" type="pres">
      <dgm:prSet presAssocID="{07A558A8-8069-480C-81DD-0CEF20BEAB5A}" presName="image3" presStyleCnt="0"/>
      <dgm:spPr/>
    </dgm:pt>
    <dgm:pt modelId="{C84977A1-4258-4FE5-B68B-4511AAD399F0}" type="pres">
      <dgm:prSet presAssocID="{07A558A8-8069-480C-81DD-0CEF20BEAB5A}" presName="imageRepeatNode" presStyleLbl="alignAcc1" presStyleIdx="2" presStyleCnt="6"/>
      <dgm:spPr/>
    </dgm:pt>
    <dgm:pt modelId="{618C16E3-D8B3-4074-BBB1-61D3C3B7F8B1}" type="pres">
      <dgm:prSet presAssocID="{07A558A8-8069-480C-81DD-0CEF20BEAB5A}" presName="imageaccent3" presStyleCnt="0"/>
      <dgm:spPr/>
    </dgm:pt>
    <dgm:pt modelId="{103CAC88-68FB-47EE-9BD4-44A307730F39}" type="pres">
      <dgm:prSet presAssocID="{07A558A8-8069-480C-81DD-0CEF20BEAB5A}" presName="accentRepeatNode" presStyleLbl="solidAlignAcc1" presStyleIdx="5" presStyleCnt="12"/>
      <dgm:spPr/>
    </dgm:pt>
    <dgm:pt modelId="{02CDBE44-0629-4F95-80EF-9E30E71713A6}" type="pres">
      <dgm:prSet presAssocID="{F867E354-1D45-41B9-947F-1A75ACE18BA6}" presName="text4" presStyleCnt="0"/>
      <dgm:spPr/>
    </dgm:pt>
    <dgm:pt modelId="{678077D7-4122-46B4-9062-08C5112DA94C}" type="pres">
      <dgm:prSet presAssocID="{F867E354-1D45-41B9-947F-1A75ACE18BA6}" presName="textRepeatNode" presStyleLbl="alignNode1" presStyleIdx="3" presStyleCnt="6">
        <dgm:presLayoutVars>
          <dgm:chMax val="0"/>
          <dgm:chPref val="0"/>
          <dgm:bulletEnabled val="1"/>
        </dgm:presLayoutVars>
      </dgm:prSet>
      <dgm:spPr/>
    </dgm:pt>
    <dgm:pt modelId="{C1095A2C-9D86-482F-8E71-EE7AEB6338D2}" type="pres">
      <dgm:prSet presAssocID="{F867E354-1D45-41B9-947F-1A75ACE18BA6}" presName="textaccent4" presStyleCnt="0"/>
      <dgm:spPr/>
    </dgm:pt>
    <dgm:pt modelId="{042956E9-913F-476A-83EC-1A6BA4D01515}" type="pres">
      <dgm:prSet presAssocID="{F867E354-1D45-41B9-947F-1A75ACE18BA6}" presName="accentRepeatNode" presStyleLbl="solidAlignAcc1" presStyleIdx="6" presStyleCnt="12"/>
      <dgm:spPr/>
    </dgm:pt>
    <dgm:pt modelId="{1575ABA4-7A47-4432-A891-D64C5FAE2AD5}" type="pres">
      <dgm:prSet presAssocID="{0DCA087D-F6F0-4685-9E1F-A85A32C92ED5}" presName="image4" presStyleCnt="0"/>
      <dgm:spPr/>
    </dgm:pt>
    <dgm:pt modelId="{FD8C1FAF-6315-406B-A477-01CC83D198BC}" type="pres">
      <dgm:prSet presAssocID="{0DCA087D-F6F0-4685-9E1F-A85A32C92ED5}" presName="imageRepeatNode" presStyleLbl="alignAcc1" presStyleIdx="3" presStyleCnt="6"/>
      <dgm:spPr/>
    </dgm:pt>
    <dgm:pt modelId="{32603351-E89D-4047-8FA8-9755F631D35D}" type="pres">
      <dgm:prSet presAssocID="{0DCA087D-F6F0-4685-9E1F-A85A32C92ED5}" presName="imageaccent4" presStyleCnt="0"/>
      <dgm:spPr/>
    </dgm:pt>
    <dgm:pt modelId="{0B2155F0-2735-4617-92FB-73505367683C}" type="pres">
      <dgm:prSet presAssocID="{0DCA087D-F6F0-4685-9E1F-A85A32C92ED5}" presName="accentRepeatNode" presStyleLbl="solidAlignAcc1" presStyleIdx="7" presStyleCnt="12"/>
      <dgm:spPr/>
    </dgm:pt>
    <dgm:pt modelId="{BA9FF8DB-B0F5-4954-88D6-3982BC890BFC}" type="pres">
      <dgm:prSet presAssocID="{FAFA22FD-17F4-4A92-87FD-1EB56D47FB91}" presName="text5" presStyleCnt="0"/>
      <dgm:spPr/>
    </dgm:pt>
    <dgm:pt modelId="{7BB810A9-2EC5-458C-A04E-FFDDBF2F2DFA}" type="pres">
      <dgm:prSet presAssocID="{FAFA22FD-17F4-4A92-87FD-1EB56D47FB91}" presName="textRepeatNode" presStyleLbl="alignNode1" presStyleIdx="4" presStyleCnt="6">
        <dgm:presLayoutVars>
          <dgm:chMax val="0"/>
          <dgm:chPref val="0"/>
          <dgm:bulletEnabled val="1"/>
        </dgm:presLayoutVars>
      </dgm:prSet>
      <dgm:spPr/>
    </dgm:pt>
    <dgm:pt modelId="{D8F9B4C3-96A0-404A-AC7F-9CC4DC7F2B02}" type="pres">
      <dgm:prSet presAssocID="{FAFA22FD-17F4-4A92-87FD-1EB56D47FB91}" presName="textaccent5" presStyleCnt="0"/>
      <dgm:spPr/>
    </dgm:pt>
    <dgm:pt modelId="{EDCA2159-4275-420E-820F-F4596534BE5B}" type="pres">
      <dgm:prSet presAssocID="{FAFA22FD-17F4-4A92-87FD-1EB56D47FB91}" presName="accentRepeatNode" presStyleLbl="solidAlignAcc1" presStyleIdx="8" presStyleCnt="12"/>
      <dgm:spPr/>
    </dgm:pt>
    <dgm:pt modelId="{C6B3748F-A641-4F85-A9D4-212847F74D63}" type="pres">
      <dgm:prSet presAssocID="{57296E28-F3C4-40B9-B330-FC815A3D0769}" presName="image5" presStyleCnt="0"/>
      <dgm:spPr/>
    </dgm:pt>
    <dgm:pt modelId="{BCC814DE-5B7A-4EB1-8ABC-006D4175B7EB}" type="pres">
      <dgm:prSet presAssocID="{57296E28-F3C4-40B9-B330-FC815A3D0769}" presName="imageRepeatNode" presStyleLbl="alignAcc1" presStyleIdx="4" presStyleCnt="6"/>
      <dgm:spPr/>
    </dgm:pt>
    <dgm:pt modelId="{E6C02D50-C9B9-4C1F-BBD1-2336FB286803}" type="pres">
      <dgm:prSet presAssocID="{57296E28-F3C4-40B9-B330-FC815A3D0769}" presName="imageaccent5" presStyleCnt="0"/>
      <dgm:spPr/>
    </dgm:pt>
    <dgm:pt modelId="{589FB108-FC38-4F33-ACFC-395AA7E80FAF}" type="pres">
      <dgm:prSet presAssocID="{57296E28-F3C4-40B9-B330-FC815A3D0769}" presName="accentRepeatNode" presStyleLbl="solidAlignAcc1" presStyleIdx="9" presStyleCnt="12"/>
      <dgm:spPr/>
    </dgm:pt>
    <dgm:pt modelId="{4E8F2024-3C27-48CD-B97D-3876B33BAF78}" type="pres">
      <dgm:prSet presAssocID="{80191AC9-094A-43A3-A067-038BB30E3B0A}" presName="text6" presStyleCnt="0"/>
      <dgm:spPr/>
    </dgm:pt>
    <dgm:pt modelId="{5C139D73-1ABD-41D4-A6BB-3F8850E79129}" type="pres">
      <dgm:prSet presAssocID="{80191AC9-094A-43A3-A067-038BB30E3B0A}" presName="textRepeatNode" presStyleLbl="alignNode1" presStyleIdx="5" presStyleCnt="6">
        <dgm:presLayoutVars>
          <dgm:chMax val="0"/>
          <dgm:chPref val="0"/>
          <dgm:bulletEnabled val="1"/>
        </dgm:presLayoutVars>
      </dgm:prSet>
      <dgm:spPr/>
    </dgm:pt>
    <dgm:pt modelId="{45433E18-F1D3-41FD-B270-A5DF552870F2}" type="pres">
      <dgm:prSet presAssocID="{80191AC9-094A-43A3-A067-038BB30E3B0A}" presName="textaccent6" presStyleCnt="0"/>
      <dgm:spPr/>
    </dgm:pt>
    <dgm:pt modelId="{416100BD-ACAC-4DFE-B046-8DF1DF814BB5}" type="pres">
      <dgm:prSet presAssocID="{80191AC9-094A-43A3-A067-038BB30E3B0A}" presName="accentRepeatNode" presStyleLbl="solidAlignAcc1" presStyleIdx="10" presStyleCnt="12"/>
      <dgm:spPr/>
    </dgm:pt>
    <dgm:pt modelId="{65F7DEF8-2D04-4980-A593-A742DA706D8A}" type="pres">
      <dgm:prSet presAssocID="{1830FB61-5499-4A2A-822E-F41AE6195BB4}" presName="image6" presStyleCnt="0"/>
      <dgm:spPr/>
    </dgm:pt>
    <dgm:pt modelId="{D4B87541-E4C9-41D0-BA70-AF7F9D60D380}" type="pres">
      <dgm:prSet presAssocID="{1830FB61-5499-4A2A-822E-F41AE6195BB4}" presName="imageRepeatNode" presStyleLbl="alignAcc1" presStyleIdx="5" presStyleCnt="6"/>
      <dgm:spPr/>
    </dgm:pt>
    <dgm:pt modelId="{42094D54-6D3A-48C6-AC7D-EB61558AECB7}" type="pres">
      <dgm:prSet presAssocID="{1830FB61-5499-4A2A-822E-F41AE6195BB4}" presName="imageaccent6" presStyleCnt="0"/>
      <dgm:spPr/>
    </dgm:pt>
    <dgm:pt modelId="{A1B12EDB-88A6-4A70-B9C6-2BCF7C5396DF}" type="pres">
      <dgm:prSet presAssocID="{1830FB61-5499-4A2A-822E-F41AE6195BB4}" presName="accentRepeatNode" presStyleLbl="solidAlignAcc1" presStyleIdx="11" presStyleCnt="12"/>
      <dgm:spPr/>
    </dgm:pt>
  </dgm:ptLst>
  <dgm:cxnLst>
    <dgm:cxn modelId="{951EA80E-59C8-4C79-B708-CDDE8BC7DA7A}" type="presOf" srcId="{5E3E6E5A-0CBA-44DE-8B2C-A40224D40D2F}" destId="{6E193570-A6D7-4ADE-B9EF-33A725088476}" srcOrd="0" destOrd="0" presId="urn:microsoft.com/office/officeart/2008/layout/HexagonCluster"/>
    <dgm:cxn modelId="{E669B312-DA97-4923-AC83-4A4CE5BB1E9E}" type="presOf" srcId="{8B5EF5EB-4947-4FED-94B9-FFF1B146C883}" destId="{715D2672-96BD-4C95-A36D-324F2291874E}" srcOrd="0" destOrd="0" presId="urn:microsoft.com/office/officeart/2008/layout/HexagonCluster"/>
    <dgm:cxn modelId="{88092C16-9B3A-47F3-92C5-32913D322A42}" type="presOf" srcId="{F867E354-1D45-41B9-947F-1A75ACE18BA6}" destId="{678077D7-4122-46B4-9062-08C5112DA94C}" srcOrd="0" destOrd="0" presId="urn:microsoft.com/office/officeart/2008/layout/HexagonCluster"/>
    <dgm:cxn modelId="{56E7822B-97A3-495F-B102-22B6B68794A2}" type="presOf" srcId="{07A558A8-8069-480C-81DD-0CEF20BEAB5A}" destId="{C84977A1-4258-4FE5-B68B-4511AAD399F0}" srcOrd="0" destOrd="0" presId="urn:microsoft.com/office/officeart/2008/layout/HexagonCluster"/>
    <dgm:cxn modelId="{AB2E7362-DE9F-4F7F-904E-3072DF537D92}" type="presOf" srcId="{1830FB61-5499-4A2A-822E-F41AE6195BB4}" destId="{D4B87541-E4C9-41D0-BA70-AF7F9D60D380}" srcOrd="0" destOrd="0" presId="urn:microsoft.com/office/officeart/2008/layout/HexagonCluster"/>
    <dgm:cxn modelId="{9CA2386B-9D90-4D95-ADA5-E6CDEF734676}" srcId="{1DBDFD28-2F3F-4FB6-A98C-A7FA05811C20}" destId="{59D349D1-DFCC-48BA-B153-ABC42480598E}" srcOrd="2" destOrd="0" parTransId="{B291A3D7-934B-43D4-8379-E9A7FF59D149}" sibTransId="{07A558A8-8069-480C-81DD-0CEF20BEAB5A}"/>
    <dgm:cxn modelId="{EF3C0855-868F-464F-A65D-E0C13ACB9E06}" type="presOf" srcId="{1DBDFD28-2F3F-4FB6-A98C-A7FA05811C20}" destId="{0ADA071D-6A6F-4984-9CE8-EEB95511322C}" srcOrd="0" destOrd="0" presId="urn:microsoft.com/office/officeart/2008/layout/HexagonCluster"/>
    <dgm:cxn modelId="{7AE91078-D6BE-45BA-AE32-4ED0FA5CC0FE}" type="presOf" srcId="{FAFA22FD-17F4-4A92-87FD-1EB56D47FB91}" destId="{7BB810A9-2EC5-458C-A04E-FFDDBF2F2DFA}" srcOrd="0" destOrd="0" presId="urn:microsoft.com/office/officeart/2008/layout/HexagonCluster"/>
    <dgm:cxn modelId="{A78EAC78-7042-49C8-BE7C-1EC2D011947F}" type="presOf" srcId="{59D349D1-DFCC-48BA-B153-ABC42480598E}" destId="{25AA31A7-0121-4A6E-AD53-5BC3CAD34A76}" srcOrd="0" destOrd="0" presId="urn:microsoft.com/office/officeart/2008/layout/HexagonCluster"/>
    <dgm:cxn modelId="{3C2EDA7E-455F-4911-983C-DBF52D6F1105}" type="presOf" srcId="{0DCA087D-F6F0-4685-9E1F-A85A32C92ED5}" destId="{FD8C1FAF-6315-406B-A477-01CC83D198BC}" srcOrd="0" destOrd="0" presId="urn:microsoft.com/office/officeart/2008/layout/HexagonCluster"/>
    <dgm:cxn modelId="{35994185-76CD-4907-9EED-DC298A738F62}" type="presOf" srcId="{1811F885-6B6A-4B24-BCA0-058B46722C7C}" destId="{0796297F-98A7-4AAB-9659-6EEC1B1D5A81}" srcOrd="0" destOrd="0" presId="urn:microsoft.com/office/officeart/2008/layout/HexagonCluster"/>
    <dgm:cxn modelId="{FD50CE8C-6A4D-4790-857E-12A82C05C9F6}" type="presOf" srcId="{80191AC9-094A-43A3-A067-038BB30E3B0A}" destId="{5C139D73-1ABD-41D4-A6BB-3F8850E79129}" srcOrd="0" destOrd="0" presId="urn:microsoft.com/office/officeart/2008/layout/HexagonCluster"/>
    <dgm:cxn modelId="{A53CE0B0-A53F-4BE3-9D6F-1BC6D3F53552}" type="presOf" srcId="{57296E28-F3C4-40B9-B330-FC815A3D0769}" destId="{BCC814DE-5B7A-4EB1-8ABC-006D4175B7EB}" srcOrd="0" destOrd="0" presId="urn:microsoft.com/office/officeart/2008/layout/HexagonCluster"/>
    <dgm:cxn modelId="{65190CB5-6F9E-4D2D-9F11-11B154FB1017}" srcId="{1DBDFD28-2F3F-4FB6-A98C-A7FA05811C20}" destId="{80191AC9-094A-43A3-A067-038BB30E3B0A}" srcOrd="5" destOrd="0" parTransId="{59C0E6E2-7460-44D7-821E-A492FC46B81C}" sibTransId="{1830FB61-5499-4A2A-822E-F41AE6195BB4}"/>
    <dgm:cxn modelId="{101107BE-4418-4F2A-A7D1-3E2DBB446121}" srcId="{1DBDFD28-2F3F-4FB6-A98C-A7FA05811C20}" destId="{1811F885-6B6A-4B24-BCA0-058B46722C7C}" srcOrd="0" destOrd="0" parTransId="{3D9C3F1C-BB9E-4F76-8CCF-C33F3F79CDE9}" sibTransId="{BEF426F1-EB65-4D7A-B24A-52CB963C9996}"/>
    <dgm:cxn modelId="{ECF24BC0-2A49-46EC-AD28-0A50BFF61091}" srcId="{1DBDFD28-2F3F-4FB6-A98C-A7FA05811C20}" destId="{FAFA22FD-17F4-4A92-87FD-1EB56D47FB91}" srcOrd="4" destOrd="0" parTransId="{2E20E543-29BE-4D66-8FFF-6540164ABE6C}" sibTransId="{57296E28-F3C4-40B9-B330-FC815A3D0769}"/>
    <dgm:cxn modelId="{3A20D8CD-DC61-48CD-8A8D-4E8EF1268F5A}" type="presOf" srcId="{BEF426F1-EB65-4D7A-B24A-52CB963C9996}" destId="{DFF5EE8A-703A-4949-A63D-863D60CB7536}" srcOrd="0" destOrd="0" presId="urn:microsoft.com/office/officeart/2008/layout/HexagonCluster"/>
    <dgm:cxn modelId="{A7BAE4DB-A83F-4A5F-8732-745416527DD3}" srcId="{1DBDFD28-2F3F-4FB6-A98C-A7FA05811C20}" destId="{8B5EF5EB-4947-4FED-94B9-FFF1B146C883}" srcOrd="1" destOrd="0" parTransId="{81A03715-243B-4E08-9320-D5FF8F9E7606}" sibTransId="{5E3E6E5A-0CBA-44DE-8B2C-A40224D40D2F}"/>
    <dgm:cxn modelId="{8465D5EC-05DF-4F4C-A4D5-3214B8746907}" srcId="{1DBDFD28-2F3F-4FB6-A98C-A7FA05811C20}" destId="{F867E354-1D45-41B9-947F-1A75ACE18BA6}" srcOrd="3" destOrd="0" parTransId="{77894E4C-92E8-4237-A64A-6B7E2A1B21E4}" sibTransId="{0DCA087D-F6F0-4685-9E1F-A85A32C92ED5}"/>
    <dgm:cxn modelId="{E706234B-959F-4154-A34A-4086A62DE855}" type="presParOf" srcId="{0ADA071D-6A6F-4984-9CE8-EEB95511322C}" destId="{553703DE-F241-44CE-A104-4ECA6DE7AE7E}" srcOrd="0" destOrd="0" presId="urn:microsoft.com/office/officeart/2008/layout/HexagonCluster"/>
    <dgm:cxn modelId="{D168543B-371B-455D-9951-6CA5AC206448}" type="presParOf" srcId="{553703DE-F241-44CE-A104-4ECA6DE7AE7E}" destId="{0796297F-98A7-4AAB-9659-6EEC1B1D5A81}" srcOrd="0" destOrd="0" presId="urn:microsoft.com/office/officeart/2008/layout/HexagonCluster"/>
    <dgm:cxn modelId="{77DD81A5-34BB-401D-BFE1-69D26E68622C}" type="presParOf" srcId="{0ADA071D-6A6F-4984-9CE8-EEB95511322C}" destId="{5E0D3597-710A-457D-B57A-0481244BEA46}" srcOrd="1" destOrd="0" presId="urn:microsoft.com/office/officeart/2008/layout/HexagonCluster"/>
    <dgm:cxn modelId="{A9E6DE31-ABF8-4130-8FC7-16AC876F18B3}" type="presParOf" srcId="{5E0D3597-710A-457D-B57A-0481244BEA46}" destId="{8D5309D2-6284-4B6E-AA3F-BF941584693C}" srcOrd="0" destOrd="0" presId="urn:microsoft.com/office/officeart/2008/layout/HexagonCluster"/>
    <dgm:cxn modelId="{91D02D22-11C1-4EEE-844C-3B9A169F4DC7}" type="presParOf" srcId="{0ADA071D-6A6F-4984-9CE8-EEB95511322C}" destId="{D842E543-8D69-49A7-B3FD-757A1732AD56}" srcOrd="2" destOrd="0" presId="urn:microsoft.com/office/officeart/2008/layout/HexagonCluster"/>
    <dgm:cxn modelId="{E80DC078-F969-423C-8091-91414C2EA7CF}" type="presParOf" srcId="{D842E543-8D69-49A7-B3FD-757A1732AD56}" destId="{DFF5EE8A-703A-4949-A63D-863D60CB7536}" srcOrd="0" destOrd="0" presId="urn:microsoft.com/office/officeart/2008/layout/HexagonCluster"/>
    <dgm:cxn modelId="{E21525DB-70C3-4D9B-B607-C6CF188FA33D}" type="presParOf" srcId="{0ADA071D-6A6F-4984-9CE8-EEB95511322C}" destId="{8474896C-FF94-4B1B-8B9B-549C885DBC1D}" srcOrd="3" destOrd="0" presId="urn:microsoft.com/office/officeart/2008/layout/HexagonCluster"/>
    <dgm:cxn modelId="{B9EBC3C1-A189-4593-91F9-71105B68E856}" type="presParOf" srcId="{8474896C-FF94-4B1B-8B9B-549C885DBC1D}" destId="{C1988AE3-DADE-4876-A7D2-5A8269DAFBA5}" srcOrd="0" destOrd="0" presId="urn:microsoft.com/office/officeart/2008/layout/HexagonCluster"/>
    <dgm:cxn modelId="{9BD7E9B2-01F4-4229-96CA-BE5069AA07ED}" type="presParOf" srcId="{0ADA071D-6A6F-4984-9CE8-EEB95511322C}" destId="{C6656212-D3BE-44AE-BA04-7DCCF1C70D43}" srcOrd="4" destOrd="0" presId="urn:microsoft.com/office/officeart/2008/layout/HexagonCluster"/>
    <dgm:cxn modelId="{40F05265-6942-4481-9FC7-87C3C8FFE895}" type="presParOf" srcId="{C6656212-D3BE-44AE-BA04-7DCCF1C70D43}" destId="{715D2672-96BD-4C95-A36D-324F2291874E}" srcOrd="0" destOrd="0" presId="urn:microsoft.com/office/officeart/2008/layout/HexagonCluster"/>
    <dgm:cxn modelId="{B238F9B6-D3B8-4CA8-A6FE-07A45FA82013}" type="presParOf" srcId="{0ADA071D-6A6F-4984-9CE8-EEB95511322C}" destId="{06E90B45-9384-4C12-B688-685208B0E601}" srcOrd="5" destOrd="0" presId="urn:microsoft.com/office/officeart/2008/layout/HexagonCluster"/>
    <dgm:cxn modelId="{85DF702B-AA0C-4D52-A8E6-B7798EA70756}" type="presParOf" srcId="{06E90B45-9384-4C12-B688-685208B0E601}" destId="{CDA8D626-F1B4-4D3E-90EF-5C909AF494BD}" srcOrd="0" destOrd="0" presId="urn:microsoft.com/office/officeart/2008/layout/HexagonCluster"/>
    <dgm:cxn modelId="{FD1CF81C-20ED-4ED6-9C25-AA36CE43F166}" type="presParOf" srcId="{0ADA071D-6A6F-4984-9CE8-EEB95511322C}" destId="{F55EB4FD-24E7-4F49-A0C5-944D0718C2B7}" srcOrd="6" destOrd="0" presId="urn:microsoft.com/office/officeart/2008/layout/HexagonCluster"/>
    <dgm:cxn modelId="{48F8AC4D-8F35-4230-A0A6-4997BDAF2D7D}" type="presParOf" srcId="{F55EB4FD-24E7-4F49-A0C5-944D0718C2B7}" destId="{6E193570-A6D7-4ADE-B9EF-33A725088476}" srcOrd="0" destOrd="0" presId="urn:microsoft.com/office/officeart/2008/layout/HexagonCluster"/>
    <dgm:cxn modelId="{4EDDE15E-C5C2-4258-BCBC-1AFFBD9519B8}" type="presParOf" srcId="{0ADA071D-6A6F-4984-9CE8-EEB95511322C}" destId="{F2EAA878-E61B-45D5-89CD-FFB798A7F5A2}" srcOrd="7" destOrd="0" presId="urn:microsoft.com/office/officeart/2008/layout/HexagonCluster"/>
    <dgm:cxn modelId="{2700F534-CA5A-4923-A934-EDEB173FD76E}" type="presParOf" srcId="{F2EAA878-E61B-45D5-89CD-FFB798A7F5A2}" destId="{10F47553-DAEB-40F2-9289-62F4EE104580}" srcOrd="0" destOrd="0" presId="urn:microsoft.com/office/officeart/2008/layout/HexagonCluster"/>
    <dgm:cxn modelId="{3B9B45DA-58B1-4274-BB67-7A08A9FA9853}" type="presParOf" srcId="{0ADA071D-6A6F-4984-9CE8-EEB95511322C}" destId="{B5416D92-A031-435C-98E3-7CB11B83A6A9}" srcOrd="8" destOrd="0" presId="urn:microsoft.com/office/officeart/2008/layout/HexagonCluster"/>
    <dgm:cxn modelId="{907A33AD-B15F-4F44-80D7-B1436051DA18}" type="presParOf" srcId="{B5416D92-A031-435C-98E3-7CB11B83A6A9}" destId="{25AA31A7-0121-4A6E-AD53-5BC3CAD34A76}" srcOrd="0" destOrd="0" presId="urn:microsoft.com/office/officeart/2008/layout/HexagonCluster"/>
    <dgm:cxn modelId="{EBAD4F67-958C-48A9-A58D-8216F17002FC}" type="presParOf" srcId="{0ADA071D-6A6F-4984-9CE8-EEB95511322C}" destId="{07270E8D-C1AE-44A5-A5EC-38DDF31EBE55}" srcOrd="9" destOrd="0" presId="urn:microsoft.com/office/officeart/2008/layout/HexagonCluster"/>
    <dgm:cxn modelId="{1354BA9A-D0EA-45F0-AA9B-FA22A6E7ED3B}" type="presParOf" srcId="{07270E8D-C1AE-44A5-A5EC-38DDF31EBE55}" destId="{E0581F61-DC00-4840-9651-2A82537B4073}" srcOrd="0" destOrd="0" presId="urn:microsoft.com/office/officeart/2008/layout/HexagonCluster"/>
    <dgm:cxn modelId="{3F149F95-4BC2-4F3D-946D-17E9BBC81F9C}" type="presParOf" srcId="{0ADA071D-6A6F-4984-9CE8-EEB95511322C}" destId="{188325B9-69B6-47A2-9DD8-E1CA0003DE29}" srcOrd="10" destOrd="0" presId="urn:microsoft.com/office/officeart/2008/layout/HexagonCluster"/>
    <dgm:cxn modelId="{47929875-17BA-4281-ACE5-E82B3722468E}" type="presParOf" srcId="{188325B9-69B6-47A2-9DD8-E1CA0003DE29}" destId="{C84977A1-4258-4FE5-B68B-4511AAD399F0}" srcOrd="0" destOrd="0" presId="urn:microsoft.com/office/officeart/2008/layout/HexagonCluster"/>
    <dgm:cxn modelId="{FB7F017D-D054-4093-B5CD-2F9215B61A4B}" type="presParOf" srcId="{0ADA071D-6A6F-4984-9CE8-EEB95511322C}" destId="{618C16E3-D8B3-4074-BBB1-61D3C3B7F8B1}" srcOrd="11" destOrd="0" presId="urn:microsoft.com/office/officeart/2008/layout/HexagonCluster"/>
    <dgm:cxn modelId="{BFC991A1-6A77-4F4E-ADC4-05060FC8AB5E}" type="presParOf" srcId="{618C16E3-D8B3-4074-BBB1-61D3C3B7F8B1}" destId="{103CAC88-68FB-47EE-9BD4-44A307730F39}" srcOrd="0" destOrd="0" presId="urn:microsoft.com/office/officeart/2008/layout/HexagonCluster"/>
    <dgm:cxn modelId="{DA89159A-F905-4C9E-9A5A-2A9C8CDAF0DC}" type="presParOf" srcId="{0ADA071D-6A6F-4984-9CE8-EEB95511322C}" destId="{02CDBE44-0629-4F95-80EF-9E30E71713A6}" srcOrd="12" destOrd="0" presId="urn:microsoft.com/office/officeart/2008/layout/HexagonCluster"/>
    <dgm:cxn modelId="{7EFB7445-BCCA-43DE-A2B2-8648D3C02AEA}" type="presParOf" srcId="{02CDBE44-0629-4F95-80EF-9E30E71713A6}" destId="{678077D7-4122-46B4-9062-08C5112DA94C}" srcOrd="0" destOrd="0" presId="urn:microsoft.com/office/officeart/2008/layout/HexagonCluster"/>
    <dgm:cxn modelId="{751509EF-05DB-4524-86F7-AF6FB2CB7989}" type="presParOf" srcId="{0ADA071D-6A6F-4984-9CE8-EEB95511322C}" destId="{C1095A2C-9D86-482F-8E71-EE7AEB6338D2}" srcOrd="13" destOrd="0" presId="urn:microsoft.com/office/officeart/2008/layout/HexagonCluster"/>
    <dgm:cxn modelId="{AEE22A5D-E54C-4BF0-A327-C87407A5EFCB}" type="presParOf" srcId="{C1095A2C-9D86-482F-8E71-EE7AEB6338D2}" destId="{042956E9-913F-476A-83EC-1A6BA4D01515}" srcOrd="0" destOrd="0" presId="urn:microsoft.com/office/officeart/2008/layout/HexagonCluster"/>
    <dgm:cxn modelId="{A34453C8-4ECF-4137-AB72-D8E0EF62D3F0}" type="presParOf" srcId="{0ADA071D-6A6F-4984-9CE8-EEB95511322C}" destId="{1575ABA4-7A47-4432-A891-D64C5FAE2AD5}" srcOrd="14" destOrd="0" presId="urn:microsoft.com/office/officeart/2008/layout/HexagonCluster"/>
    <dgm:cxn modelId="{F532998B-5E74-4D88-8BEB-31C0B5244D78}" type="presParOf" srcId="{1575ABA4-7A47-4432-A891-D64C5FAE2AD5}" destId="{FD8C1FAF-6315-406B-A477-01CC83D198BC}" srcOrd="0" destOrd="0" presId="urn:microsoft.com/office/officeart/2008/layout/HexagonCluster"/>
    <dgm:cxn modelId="{E224053F-199C-4ED2-9138-CB78712EBF2D}" type="presParOf" srcId="{0ADA071D-6A6F-4984-9CE8-EEB95511322C}" destId="{32603351-E89D-4047-8FA8-9755F631D35D}" srcOrd="15" destOrd="0" presId="urn:microsoft.com/office/officeart/2008/layout/HexagonCluster"/>
    <dgm:cxn modelId="{5B793046-02CD-48CF-8062-958B55796858}" type="presParOf" srcId="{32603351-E89D-4047-8FA8-9755F631D35D}" destId="{0B2155F0-2735-4617-92FB-73505367683C}" srcOrd="0" destOrd="0" presId="urn:microsoft.com/office/officeart/2008/layout/HexagonCluster"/>
    <dgm:cxn modelId="{B9274D89-01C3-473F-B282-A4FBC2E3EBB7}" type="presParOf" srcId="{0ADA071D-6A6F-4984-9CE8-EEB95511322C}" destId="{BA9FF8DB-B0F5-4954-88D6-3982BC890BFC}" srcOrd="16" destOrd="0" presId="urn:microsoft.com/office/officeart/2008/layout/HexagonCluster"/>
    <dgm:cxn modelId="{570F9597-E9F9-4E2D-9B2E-AEC1474213F9}" type="presParOf" srcId="{BA9FF8DB-B0F5-4954-88D6-3982BC890BFC}" destId="{7BB810A9-2EC5-458C-A04E-FFDDBF2F2DFA}" srcOrd="0" destOrd="0" presId="urn:microsoft.com/office/officeart/2008/layout/HexagonCluster"/>
    <dgm:cxn modelId="{A19A3BA6-5399-417A-AF9C-E4B27DCB23EC}" type="presParOf" srcId="{0ADA071D-6A6F-4984-9CE8-EEB95511322C}" destId="{D8F9B4C3-96A0-404A-AC7F-9CC4DC7F2B02}" srcOrd="17" destOrd="0" presId="urn:microsoft.com/office/officeart/2008/layout/HexagonCluster"/>
    <dgm:cxn modelId="{B2D644B2-9673-4967-A05F-3CD05C3425E8}" type="presParOf" srcId="{D8F9B4C3-96A0-404A-AC7F-9CC4DC7F2B02}" destId="{EDCA2159-4275-420E-820F-F4596534BE5B}" srcOrd="0" destOrd="0" presId="urn:microsoft.com/office/officeart/2008/layout/HexagonCluster"/>
    <dgm:cxn modelId="{6251DB3A-6959-44B8-92DB-58F181116AD6}" type="presParOf" srcId="{0ADA071D-6A6F-4984-9CE8-EEB95511322C}" destId="{C6B3748F-A641-4F85-A9D4-212847F74D63}" srcOrd="18" destOrd="0" presId="urn:microsoft.com/office/officeart/2008/layout/HexagonCluster"/>
    <dgm:cxn modelId="{2BAB054B-C2AB-47D8-8095-BD3527AE4655}" type="presParOf" srcId="{C6B3748F-A641-4F85-A9D4-212847F74D63}" destId="{BCC814DE-5B7A-4EB1-8ABC-006D4175B7EB}" srcOrd="0" destOrd="0" presId="urn:microsoft.com/office/officeart/2008/layout/HexagonCluster"/>
    <dgm:cxn modelId="{2723198A-77EA-4BC7-80D8-7BAB243EE509}" type="presParOf" srcId="{0ADA071D-6A6F-4984-9CE8-EEB95511322C}" destId="{E6C02D50-C9B9-4C1F-BBD1-2336FB286803}" srcOrd="19" destOrd="0" presId="urn:microsoft.com/office/officeart/2008/layout/HexagonCluster"/>
    <dgm:cxn modelId="{0B10230E-315F-44DE-AE5C-9D4A783F374E}" type="presParOf" srcId="{E6C02D50-C9B9-4C1F-BBD1-2336FB286803}" destId="{589FB108-FC38-4F33-ACFC-395AA7E80FAF}" srcOrd="0" destOrd="0" presId="urn:microsoft.com/office/officeart/2008/layout/HexagonCluster"/>
    <dgm:cxn modelId="{4EEA59A0-E062-4BDB-AACF-A55EDFD193A4}" type="presParOf" srcId="{0ADA071D-6A6F-4984-9CE8-EEB95511322C}" destId="{4E8F2024-3C27-48CD-B97D-3876B33BAF78}" srcOrd="20" destOrd="0" presId="urn:microsoft.com/office/officeart/2008/layout/HexagonCluster"/>
    <dgm:cxn modelId="{47B3DDA3-9130-4682-AA04-49D086BE4B38}" type="presParOf" srcId="{4E8F2024-3C27-48CD-B97D-3876B33BAF78}" destId="{5C139D73-1ABD-41D4-A6BB-3F8850E79129}" srcOrd="0" destOrd="0" presId="urn:microsoft.com/office/officeart/2008/layout/HexagonCluster"/>
    <dgm:cxn modelId="{381FDEA3-1219-4BB5-9AE0-16291099F096}" type="presParOf" srcId="{0ADA071D-6A6F-4984-9CE8-EEB95511322C}" destId="{45433E18-F1D3-41FD-B270-A5DF552870F2}" srcOrd="21" destOrd="0" presId="urn:microsoft.com/office/officeart/2008/layout/HexagonCluster"/>
    <dgm:cxn modelId="{B9DC7B90-A983-44B3-8522-F020E54A602D}" type="presParOf" srcId="{45433E18-F1D3-41FD-B270-A5DF552870F2}" destId="{416100BD-ACAC-4DFE-B046-8DF1DF814BB5}" srcOrd="0" destOrd="0" presId="urn:microsoft.com/office/officeart/2008/layout/HexagonCluster"/>
    <dgm:cxn modelId="{7FB1ACA7-AA16-4368-A959-D2FF5EEFEEB1}" type="presParOf" srcId="{0ADA071D-6A6F-4984-9CE8-EEB95511322C}" destId="{65F7DEF8-2D04-4980-A593-A742DA706D8A}" srcOrd="22" destOrd="0" presId="urn:microsoft.com/office/officeart/2008/layout/HexagonCluster"/>
    <dgm:cxn modelId="{F1AD528F-359E-41DF-9BFC-6B839C8E8B9A}" type="presParOf" srcId="{65F7DEF8-2D04-4980-A593-A742DA706D8A}" destId="{D4B87541-E4C9-41D0-BA70-AF7F9D60D380}" srcOrd="0" destOrd="0" presId="urn:microsoft.com/office/officeart/2008/layout/HexagonCluster"/>
    <dgm:cxn modelId="{FDC09F61-77A8-4C03-95ED-2769D161366B}" type="presParOf" srcId="{0ADA071D-6A6F-4984-9CE8-EEB95511322C}" destId="{42094D54-6D3A-48C6-AC7D-EB61558AECB7}" srcOrd="23" destOrd="0" presId="urn:microsoft.com/office/officeart/2008/layout/HexagonCluster"/>
    <dgm:cxn modelId="{2D75829E-7CDC-4103-BC74-F39593D460F8}" type="presParOf" srcId="{42094D54-6D3A-48C6-AC7D-EB61558AECB7}" destId="{A1B12EDB-88A6-4A70-B9C6-2BCF7C5396DF}"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7FCF6C1-EFE4-4C30-B343-6D90182F8EED}" type="doc">
      <dgm:prSet loTypeId="urn:microsoft.com/office/officeart/2005/8/layout/equation1" loCatId="process" qsTypeId="urn:microsoft.com/office/officeart/2005/8/quickstyle/simple1" qsCatId="simple" csTypeId="urn:microsoft.com/office/officeart/2005/8/colors/accent0_3" csCatId="mainScheme" phldr="1"/>
      <dgm:spPr/>
    </dgm:pt>
    <dgm:pt modelId="{69EA24B4-D41A-47EC-94E1-02720F5EBEA2}">
      <dgm:prSet phldrT="[טקסט]" custT="1"/>
      <dgm:spPr>
        <a:solidFill>
          <a:srgbClr val="192A72"/>
        </a:solidFill>
      </dgm:spPr>
      <dgm:t>
        <a:bodyPr/>
        <a:lstStyle/>
        <a:p>
          <a:pPr rtl="1"/>
          <a:r>
            <a:rPr lang="he-IL" sz="2800" b="0" dirty="0"/>
            <a:t>קומדיה</a:t>
          </a:r>
        </a:p>
      </dgm:t>
    </dgm:pt>
    <dgm:pt modelId="{174FA3F7-DF3A-475E-9290-48C79E364AC1}" type="parTrans" cxnId="{86F37864-8472-4D0E-8752-63F3FFB9F105}">
      <dgm:prSet/>
      <dgm:spPr/>
      <dgm:t>
        <a:bodyPr/>
        <a:lstStyle/>
        <a:p>
          <a:pPr rtl="1"/>
          <a:endParaRPr lang="he-IL" sz="2400" b="0"/>
        </a:p>
      </dgm:t>
    </dgm:pt>
    <dgm:pt modelId="{41ABA21B-3C11-40E7-9370-3547B117513C}" type="sibTrans" cxnId="{86F37864-8472-4D0E-8752-63F3FFB9F105}">
      <dgm:prSet custT="1"/>
      <dgm:spPr/>
      <dgm:t>
        <a:bodyPr/>
        <a:lstStyle/>
        <a:p>
          <a:pPr rtl="1"/>
          <a:endParaRPr lang="he-IL" sz="1800" b="0"/>
        </a:p>
      </dgm:t>
    </dgm:pt>
    <dgm:pt modelId="{7D07DB1A-32F1-46FC-8E68-6D7BD8AD0F7F}">
      <dgm:prSet phldrT="[טקסט]" custT="1"/>
      <dgm:spPr>
        <a:solidFill>
          <a:srgbClr val="92D050"/>
        </a:solidFill>
      </dgm:spPr>
      <dgm:t>
        <a:bodyPr/>
        <a:lstStyle/>
        <a:p>
          <a:pPr rtl="1"/>
          <a:r>
            <a:rPr lang="he-IL" sz="2800" b="0" dirty="0"/>
            <a:t>ייסורים</a:t>
          </a:r>
        </a:p>
      </dgm:t>
    </dgm:pt>
    <dgm:pt modelId="{F7E799C5-DC9A-4FBC-8957-FEBBE60F3A59}" type="parTrans" cxnId="{2C72355D-2A74-45C8-BA7B-61B7BBD48194}">
      <dgm:prSet/>
      <dgm:spPr/>
      <dgm:t>
        <a:bodyPr/>
        <a:lstStyle/>
        <a:p>
          <a:pPr rtl="1"/>
          <a:endParaRPr lang="he-IL" sz="2400" b="0"/>
        </a:p>
      </dgm:t>
    </dgm:pt>
    <dgm:pt modelId="{576A0103-D97B-4086-A844-48A743BAB1A2}" type="sibTrans" cxnId="{2C72355D-2A74-45C8-BA7B-61B7BBD48194}">
      <dgm:prSet custT="1"/>
      <dgm:spPr/>
      <dgm:t>
        <a:bodyPr/>
        <a:lstStyle/>
        <a:p>
          <a:pPr rtl="1"/>
          <a:endParaRPr lang="he-IL" sz="2800" b="0"/>
        </a:p>
      </dgm:t>
    </dgm:pt>
    <dgm:pt modelId="{0E84A034-D145-487E-B827-AD1CB190F300}">
      <dgm:prSet phldrT="[טקסט]" custT="1"/>
      <dgm:spPr>
        <a:solidFill>
          <a:srgbClr val="12B4BC"/>
        </a:solidFill>
      </dgm:spPr>
      <dgm:t>
        <a:bodyPr/>
        <a:lstStyle/>
        <a:p>
          <a:pPr rtl="1"/>
          <a:r>
            <a:rPr lang="he-IL" sz="2800" b="0" dirty="0"/>
            <a:t>קומדיית ייסורים</a:t>
          </a:r>
        </a:p>
      </dgm:t>
    </dgm:pt>
    <dgm:pt modelId="{27A8A148-CB94-4203-BD79-A1ABD7C5E511}" type="parTrans" cxnId="{149CFB61-199B-4C71-BB68-649B0E13B822}">
      <dgm:prSet/>
      <dgm:spPr/>
      <dgm:t>
        <a:bodyPr/>
        <a:lstStyle/>
        <a:p>
          <a:pPr rtl="1"/>
          <a:endParaRPr lang="he-IL" sz="2400" b="0"/>
        </a:p>
      </dgm:t>
    </dgm:pt>
    <dgm:pt modelId="{55A03B01-F5D0-452E-9DCC-15EB7993BE67}" type="sibTrans" cxnId="{149CFB61-199B-4C71-BB68-649B0E13B822}">
      <dgm:prSet/>
      <dgm:spPr/>
      <dgm:t>
        <a:bodyPr/>
        <a:lstStyle/>
        <a:p>
          <a:pPr rtl="1"/>
          <a:endParaRPr lang="he-IL" sz="2400" b="0"/>
        </a:p>
      </dgm:t>
    </dgm:pt>
    <dgm:pt modelId="{2E39B76A-4E60-4122-A6FB-1CA33AEC5BFD}" type="pres">
      <dgm:prSet presAssocID="{F7FCF6C1-EFE4-4C30-B343-6D90182F8EED}" presName="linearFlow" presStyleCnt="0">
        <dgm:presLayoutVars>
          <dgm:dir/>
          <dgm:resizeHandles val="exact"/>
        </dgm:presLayoutVars>
      </dgm:prSet>
      <dgm:spPr/>
    </dgm:pt>
    <dgm:pt modelId="{89CBB274-16F4-46FC-B632-28385B8573DB}" type="pres">
      <dgm:prSet presAssocID="{69EA24B4-D41A-47EC-94E1-02720F5EBEA2}" presName="node" presStyleLbl="node1" presStyleIdx="0" presStyleCnt="3">
        <dgm:presLayoutVars>
          <dgm:bulletEnabled val="1"/>
        </dgm:presLayoutVars>
      </dgm:prSet>
      <dgm:spPr/>
    </dgm:pt>
    <dgm:pt modelId="{245507E5-5B7F-4392-90BD-3DBFC6B1B516}" type="pres">
      <dgm:prSet presAssocID="{41ABA21B-3C11-40E7-9370-3547B117513C}" presName="spacerL" presStyleCnt="0"/>
      <dgm:spPr/>
    </dgm:pt>
    <dgm:pt modelId="{1BD074C8-4B0D-496E-8D0A-257CED40E240}" type="pres">
      <dgm:prSet presAssocID="{41ABA21B-3C11-40E7-9370-3547B117513C}" presName="sibTrans" presStyleLbl="sibTrans2D1" presStyleIdx="0" presStyleCnt="2"/>
      <dgm:spPr/>
    </dgm:pt>
    <dgm:pt modelId="{05C7BE21-5D94-4FC2-88A2-F38FE42D18F0}" type="pres">
      <dgm:prSet presAssocID="{41ABA21B-3C11-40E7-9370-3547B117513C}" presName="spacerR" presStyleCnt="0"/>
      <dgm:spPr/>
    </dgm:pt>
    <dgm:pt modelId="{FC69993F-2E36-4E29-B5A0-CEFD3E1C6A1C}" type="pres">
      <dgm:prSet presAssocID="{7D07DB1A-32F1-46FC-8E68-6D7BD8AD0F7F}" presName="node" presStyleLbl="node1" presStyleIdx="1" presStyleCnt="3">
        <dgm:presLayoutVars>
          <dgm:bulletEnabled val="1"/>
        </dgm:presLayoutVars>
      </dgm:prSet>
      <dgm:spPr/>
    </dgm:pt>
    <dgm:pt modelId="{21B8685E-1A92-48A2-B336-71961DC3906B}" type="pres">
      <dgm:prSet presAssocID="{576A0103-D97B-4086-A844-48A743BAB1A2}" presName="spacerL" presStyleCnt="0"/>
      <dgm:spPr/>
    </dgm:pt>
    <dgm:pt modelId="{991C2F99-EF72-4C78-944C-E57AAA9BB6C3}" type="pres">
      <dgm:prSet presAssocID="{576A0103-D97B-4086-A844-48A743BAB1A2}" presName="sibTrans" presStyleLbl="sibTrans2D1" presStyleIdx="1" presStyleCnt="2"/>
      <dgm:spPr/>
    </dgm:pt>
    <dgm:pt modelId="{52A86B9A-8120-418C-A9C6-5A7FB023BFDC}" type="pres">
      <dgm:prSet presAssocID="{576A0103-D97B-4086-A844-48A743BAB1A2}" presName="spacerR" presStyleCnt="0"/>
      <dgm:spPr/>
    </dgm:pt>
    <dgm:pt modelId="{09A79F9E-45BD-41B1-8D7D-B421AB83182A}" type="pres">
      <dgm:prSet presAssocID="{0E84A034-D145-487E-B827-AD1CB190F300}" presName="node" presStyleLbl="node1" presStyleIdx="2" presStyleCnt="3">
        <dgm:presLayoutVars>
          <dgm:bulletEnabled val="1"/>
        </dgm:presLayoutVars>
      </dgm:prSet>
      <dgm:spPr/>
    </dgm:pt>
  </dgm:ptLst>
  <dgm:cxnLst>
    <dgm:cxn modelId="{A359D807-4A01-499C-98F2-08493FCEE438}" type="presOf" srcId="{0E84A034-D145-487E-B827-AD1CB190F300}" destId="{09A79F9E-45BD-41B1-8D7D-B421AB83182A}" srcOrd="0" destOrd="0" presId="urn:microsoft.com/office/officeart/2005/8/layout/equation1"/>
    <dgm:cxn modelId="{EEB1D324-0658-4894-B4E3-00BB924B768A}" type="presOf" srcId="{41ABA21B-3C11-40E7-9370-3547B117513C}" destId="{1BD074C8-4B0D-496E-8D0A-257CED40E240}" srcOrd="0" destOrd="0" presId="urn:microsoft.com/office/officeart/2005/8/layout/equation1"/>
    <dgm:cxn modelId="{2C72355D-2A74-45C8-BA7B-61B7BBD48194}" srcId="{F7FCF6C1-EFE4-4C30-B343-6D90182F8EED}" destId="{7D07DB1A-32F1-46FC-8E68-6D7BD8AD0F7F}" srcOrd="1" destOrd="0" parTransId="{F7E799C5-DC9A-4FBC-8957-FEBBE60F3A59}" sibTransId="{576A0103-D97B-4086-A844-48A743BAB1A2}"/>
    <dgm:cxn modelId="{149CFB61-199B-4C71-BB68-649B0E13B822}" srcId="{F7FCF6C1-EFE4-4C30-B343-6D90182F8EED}" destId="{0E84A034-D145-487E-B827-AD1CB190F300}" srcOrd="2" destOrd="0" parTransId="{27A8A148-CB94-4203-BD79-A1ABD7C5E511}" sibTransId="{55A03B01-F5D0-452E-9DCC-15EB7993BE67}"/>
    <dgm:cxn modelId="{86F37864-8472-4D0E-8752-63F3FFB9F105}" srcId="{F7FCF6C1-EFE4-4C30-B343-6D90182F8EED}" destId="{69EA24B4-D41A-47EC-94E1-02720F5EBEA2}" srcOrd="0" destOrd="0" parTransId="{174FA3F7-DF3A-475E-9290-48C79E364AC1}" sibTransId="{41ABA21B-3C11-40E7-9370-3547B117513C}"/>
    <dgm:cxn modelId="{B8739257-960C-4F45-B167-93561ABD8147}" type="presOf" srcId="{69EA24B4-D41A-47EC-94E1-02720F5EBEA2}" destId="{89CBB274-16F4-46FC-B632-28385B8573DB}" srcOrd="0" destOrd="0" presId="urn:microsoft.com/office/officeart/2005/8/layout/equation1"/>
    <dgm:cxn modelId="{DF2900A4-7827-4B97-898F-0E2851588681}" type="presOf" srcId="{576A0103-D97B-4086-A844-48A743BAB1A2}" destId="{991C2F99-EF72-4C78-944C-E57AAA9BB6C3}" srcOrd="0" destOrd="0" presId="urn:microsoft.com/office/officeart/2005/8/layout/equation1"/>
    <dgm:cxn modelId="{D89884CC-3339-4011-A10F-0EE5B3197287}" type="presOf" srcId="{7D07DB1A-32F1-46FC-8E68-6D7BD8AD0F7F}" destId="{FC69993F-2E36-4E29-B5A0-CEFD3E1C6A1C}" srcOrd="0" destOrd="0" presId="urn:microsoft.com/office/officeart/2005/8/layout/equation1"/>
    <dgm:cxn modelId="{3712BAE3-6EA8-405A-B0E3-212C2675D2DB}" type="presOf" srcId="{F7FCF6C1-EFE4-4C30-B343-6D90182F8EED}" destId="{2E39B76A-4E60-4122-A6FB-1CA33AEC5BFD}" srcOrd="0" destOrd="0" presId="urn:microsoft.com/office/officeart/2005/8/layout/equation1"/>
    <dgm:cxn modelId="{C8BF5437-96E0-46E3-B54C-890E9A13CD7F}" type="presParOf" srcId="{2E39B76A-4E60-4122-A6FB-1CA33AEC5BFD}" destId="{89CBB274-16F4-46FC-B632-28385B8573DB}" srcOrd="0" destOrd="0" presId="urn:microsoft.com/office/officeart/2005/8/layout/equation1"/>
    <dgm:cxn modelId="{B1D3D676-13D7-4FBC-8F3D-5C071A5BC6FD}" type="presParOf" srcId="{2E39B76A-4E60-4122-A6FB-1CA33AEC5BFD}" destId="{245507E5-5B7F-4392-90BD-3DBFC6B1B516}" srcOrd="1" destOrd="0" presId="urn:microsoft.com/office/officeart/2005/8/layout/equation1"/>
    <dgm:cxn modelId="{5E2EE3D2-F91D-4B64-B843-346BC092F6C8}" type="presParOf" srcId="{2E39B76A-4E60-4122-A6FB-1CA33AEC5BFD}" destId="{1BD074C8-4B0D-496E-8D0A-257CED40E240}" srcOrd="2" destOrd="0" presId="urn:microsoft.com/office/officeart/2005/8/layout/equation1"/>
    <dgm:cxn modelId="{365CAFF1-BCD5-45B1-8FFB-C6FD84CB1CD9}" type="presParOf" srcId="{2E39B76A-4E60-4122-A6FB-1CA33AEC5BFD}" destId="{05C7BE21-5D94-4FC2-88A2-F38FE42D18F0}" srcOrd="3" destOrd="0" presId="urn:microsoft.com/office/officeart/2005/8/layout/equation1"/>
    <dgm:cxn modelId="{4E96E9DA-0868-4423-A90D-C280CAF67D29}" type="presParOf" srcId="{2E39B76A-4E60-4122-A6FB-1CA33AEC5BFD}" destId="{FC69993F-2E36-4E29-B5A0-CEFD3E1C6A1C}" srcOrd="4" destOrd="0" presId="urn:microsoft.com/office/officeart/2005/8/layout/equation1"/>
    <dgm:cxn modelId="{C580259F-A608-4192-BB23-85EC7E09D5F6}" type="presParOf" srcId="{2E39B76A-4E60-4122-A6FB-1CA33AEC5BFD}" destId="{21B8685E-1A92-48A2-B336-71961DC3906B}" srcOrd="5" destOrd="0" presId="urn:microsoft.com/office/officeart/2005/8/layout/equation1"/>
    <dgm:cxn modelId="{FF1F9BEF-F2DE-4832-9C78-AC80C486C7F2}" type="presParOf" srcId="{2E39B76A-4E60-4122-A6FB-1CA33AEC5BFD}" destId="{991C2F99-EF72-4C78-944C-E57AAA9BB6C3}" srcOrd="6" destOrd="0" presId="urn:microsoft.com/office/officeart/2005/8/layout/equation1"/>
    <dgm:cxn modelId="{BF697E4F-C24E-480D-AFA8-C8B0D74B5F14}" type="presParOf" srcId="{2E39B76A-4E60-4122-A6FB-1CA33AEC5BFD}" destId="{52A86B9A-8120-418C-A9C6-5A7FB023BFDC}" srcOrd="7" destOrd="0" presId="urn:microsoft.com/office/officeart/2005/8/layout/equation1"/>
    <dgm:cxn modelId="{B1548C7A-7EB8-4326-9636-4DD9000019D5}" type="presParOf" srcId="{2E39B76A-4E60-4122-A6FB-1CA33AEC5BFD}" destId="{09A79F9E-45BD-41B1-8D7D-B421AB83182A}"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7FCF6C1-EFE4-4C30-B343-6D90182F8EED}" type="doc">
      <dgm:prSet loTypeId="urn:microsoft.com/office/officeart/2005/8/layout/equation1" loCatId="process" qsTypeId="urn:microsoft.com/office/officeart/2005/8/quickstyle/simple1" qsCatId="simple" csTypeId="urn:microsoft.com/office/officeart/2005/8/colors/accent0_3" csCatId="mainScheme" phldr="1"/>
      <dgm:spPr/>
    </dgm:pt>
    <dgm:pt modelId="{69EA24B4-D41A-47EC-94E1-02720F5EBEA2}">
      <dgm:prSet phldrT="[טקסט]"/>
      <dgm:spPr>
        <a:solidFill>
          <a:srgbClr val="192A72"/>
        </a:solidFill>
      </dgm:spPr>
      <dgm:t>
        <a:bodyPr/>
        <a:lstStyle/>
        <a:p>
          <a:pPr rtl="1"/>
          <a:r>
            <a:rPr lang="he-IL" b="1" u="sng" dirty="0"/>
            <a:t>המבנה</a:t>
          </a:r>
          <a:r>
            <a:rPr lang="he-IL" dirty="0"/>
            <a:t>: זוג צעיר וחסימה על ידי מבוגרים</a:t>
          </a:r>
        </a:p>
        <a:p>
          <a:pPr rtl="1"/>
          <a:r>
            <a:rPr lang="he-IL" dirty="0"/>
            <a:t>סוף טוב</a:t>
          </a:r>
        </a:p>
      </dgm:t>
    </dgm:pt>
    <dgm:pt modelId="{174FA3F7-DF3A-475E-9290-48C79E364AC1}" type="parTrans" cxnId="{86F37864-8472-4D0E-8752-63F3FFB9F105}">
      <dgm:prSet/>
      <dgm:spPr/>
      <dgm:t>
        <a:bodyPr/>
        <a:lstStyle/>
        <a:p>
          <a:pPr rtl="1"/>
          <a:endParaRPr lang="he-IL"/>
        </a:p>
      </dgm:t>
    </dgm:pt>
    <dgm:pt modelId="{41ABA21B-3C11-40E7-9370-3547B117513C}" type="sibTrans" cxnId="{86F37864-8472-4D0E-8752-63F3FFB9F105}">
      <dgm:prSet/>
      <dgm:spPr/>
      <dgm:t>
        <a:bodyPr/>
        <a:lstStyle/>
        <a:p>
          <a:pPr rtl="1"/>
          <a:endParaRPr lang="he-IL"/>
        </a:p>
      </dgm:t>
    </dgm:pt>
    <dgm:pt modelId="{7D07DB1A-32F1-46FC-8E68-6D7BD8AD0F7F}">
      <dgm:prSet phldrT="[טקסט]"/>
      <dgm:spPr>
        <a:solidFill>
          <a:srgbClr val="92D050"/>
        </a:solidFill>
      </dgm:spPr>
      <dgm:t>
        <a:bodyPr/>
        <a:lstStyle/>
        <a:p>
          <a:pPr rtl="1"/>
          <a:r>
            <a:rPr lang="he-IL" b="1" u="sng" dirty="0"/>
            <a:t>התוכן</a:t>
          </a:r>
          <a:r>
            <a:rPr lang="he-IL" dirty="0"/>
            <a:t>: ייסורים/פאתוס (סבל) מהטרגדיה</a:t>
          </a:r>
        </a:p>
        <a:p>
          <a:pPr rtl="1"/>
          <a:r>
            <a:rPr lang="he-IL" dirty="0"/>
            <a:t>סוף טרגי</a:t>
          </a:r>
        </a:p>
      </dgm:t>
    </dgm:pt>
    <dgm:pt modelId="{F7E799C5-DC9A-4FBC-8957-FEBBE60F3A59}" type="parTrans" cxnId="{2C72355D-2A74-45C8-BA7B-61B7BBD48194}">
      <dgm:prSet/>
      <dgm:spPr/>
      <dgm:t>
        <a:bodyPr/>
        <a:lstStyle/>
        <a:p>
          <a:pPr rtl="1"/>
          <a:endParaRPr lang="he-IL"/>
        </a:p>
      </dgm:t>
    </dgm:pt>
    <dgm:pt modelId="{576A0103-D97B-4086-A844-48A743BAB1A2}" type="sibTrans" cxnId="{2C72355D-2A74-45C8-BA7B-61B7BBD48194}">
      <dgm:prSet/>
      <dgm:spPr/>
      <dgm:t>
        <a:bodyPr/>
        <a:lstStyle/>
        <a:p>
          <a:pPr rtl="1"/>
          <a:endParaRPr lang="he-IL"/>
        </a:p>
      </dgm:t>
    </dgm:pt>
    <dgm:pt modelId="{0E84A034-D145-487E-B827-AD1CB190F300}">
      <dgm:prSet phldrT="[טקסט]"/>
      <dgm:spPr>
        <a:solidFill>
          <a:srgbClr val="12B4BC"/>
        </a:solidFill>
      </dgm:spPr>
      <dgm:t>
        <a:bodyPr/>
        <a:lstStyle/>
        <a:p>
          <a:pPr rtl="1"/>
          <a:r>
            <a:rPr lang="he-IL" dirty="0"/>
            <a:t>קומדיית ייסורים</a:t>
          </a:r>
        </a:p>
      </dgm:t>
    </dgm:pt>
    <dgm:pt modelId="{27A8A148-CB94-4203-BD79-A1ABD7C5E511}" type="parTrans" cxnId="{149CFB61-199B-4C71-BB68-649B0E13B822}">
      <dgm:prSet/>
      <dgm:spPr/>
      <dgm:t>
        <a:bodyPr/>
        <a:lstStyle/>
        <a:p>
          <a:pPr rtl="1"/>
          <a:endParaRPr lang="he-IL"/>
        </a:p>
      </dgm:t>
    </dgm:pt>
    <dgm:pt modelId="{55A03B01-F5D0-452E-9DCC-15EB7993BE67}" type="sibTrans" cxnId="{149CFB61-199B-4C71-BB68-649B0E13B822}">
      <dgm:prSet/>
      <dgm:spPr/>
      <dgm:t>
        <a:bodyPr/>
        <a:lstStyle/>
        <a:p>
          <a:pPr rtl="1"/>
          <a:endParaRPr lang="he-IL"/>
        </a:p>
      </dgm:t>
    </dgm:pt>
    <dgm:pt modelId="{2E39B76A-4E60-4122-A6FB-1CA33AEC5BFD}" type="pres">
      <dgm:prSet presAssocID="{F7FCF6C1-EFE4-4C30-B343-6D90182F8EED}" presName="linearFlow" presStyleCnt="0">
        <dgm:presLayoutVars>
          <dgm:dir/>
          <dgm:resizeHandles val="exact"/>
        </dgm:presLayoutVars>
      </dgm:prSet>
      <dgm:spPr/>
    </dgm:pt>
    <dgm:pt modelId="{89CBB274-16F4-46FC-B632-28385B8573DB}" type="pres">
      <dgm:prSet presAssocID="{69EA24B4-D41A-47EC-94E1-02720F5EBEA2}" presName="node" presStyleLbl="node1" presStyleIdx="0" presStyleCnt="3" custScaleX="132995" custScaleY="110089">
        <dgm:presLayoutVars>
          <dgm:bulletEnabled val="1"/>
        </dgm:presLayoutVars>
      </dgm:prSet>
      <dgm:spPr/>
    </dgm:pt>
    <dgm:pt modelId="{245507E5-5B7F-4392-90BD-3DBFC6B1B516}" type="pres">
      <dgm:prSet presAssocID="{41ABA21B-3C11-40E7-9370-3547B117513C}" presName="spacerL" presStyleCnt="0"/>
      <dgm:spPr/>
    </dgm:pt>
    <dgm:pt modelId="{1BD074C8-4B0D-496E-8D0A-257CED40E240}" type="pres">
      <dgm:prSet presAssocID="{41ABA21B-3C11-40E7-9370-3547B117513C}" presName="sibTrans" presStyleLbl="sibTrans2D1" presStyleIdx="0" presStyleCnt="2"/>
      <dgm:spPr/>
    </dgm:pt>
    <dgm:pt modelId="{05C7BE21-5D94-4FC2-88A2-F38FE42D18F0}" type="pres">
      <dgm:prSet presAssocID="{41ABA21B-3C11-40E7-9370-3547B117513C}" presName="spacerR" presStyleCnt="0"/>
      <dgm:spPr/>
    </dgm:pt>
    <dgm:pt modelId="{FC69993F-2E36-4E29-B5A0-CEFD3E1C6A1C}" type="pres">
      <dgm:prSet presAssocID="{7D07DB1A-32F1-46FC-8E68-6D7BD8AD0F7F}" presName="node" presStyleLbl="node1" presStyleIdx="1" presStyleCnt="3" custScaleX="145480" custScaleY="107502" custLinFactNeighborX="0" custLinFactNeighborY="401">
        <dgm:presLayoutVars>
          <dgm:bulletEnabled val="1"/>
        </dgm:presLayoutVars>
      </dgm:prSet>
      <dgm:spPr/>
    </dgm:pt>
    <dgm:pt modelId="{21B8685E-1A92-48A2-B336-71961DC3906B}" type="pres">
      <dgm:prSet presAssocID="{576A0103-D97B-4086-A844-48A743BAB1A2}" presName="spacerL" presStyleCnt="0"/>
      <dgm:spPr/>
    </dgm:pt>
    <dgm:pt modelId="{991C2F99-EF72-4C78-944C-E57AAA9BB6C3}" type="pres">
      <dgm:prSet presAssocID="{576A0103-D97B-4086-A844-48A743BAB1A2}" presName="sibTrans" presStyleLbl="sibTrans2D1" presStyleIdx="1" presStyleCnt="2"/>
      <dgm:spPr/>
    </dgm:pt>
    <dgm:pt modelId="{52A86B9A-8120-418C-A9C6-5A7FB023BFDC}" type="pres">
      <dgm:prSet presAssocID="{576A0103-D97B-4086-A844-48A743BAB1A2}" presName="spacerR" presStyleCnt="0"/>
      <dgm:spPr/>
    </dgm:pt>
    <dgm:pt modelId="{09A79F9E-45BD-41B1-8D7D-B421AB83182A}" type="pres">
      <dgm:prSet presAssocID="{0E84A034-D145-487E-B827-AD1CB190F300}" presName="node" presStyleLbl="node1" presStyleIdx="2" presStyleCnt="3">
        <dgm:presLayoutVars>
          <dgm:bulletEnabled val="1"/>
        </dgm:presLayoutVars>
      </dgm:prSet>
      <dgm:spPr/>
    </dgm:pt>
  </dgm:ptLst>
  <dgm:cxnLst>
    <dgm:cxn modelId="{A359D807-4A01-499C-98F2-08493FCEE438}" type="presOf" srcId="{0E84A034-D145-487E-B827-AD1CB190F300}" destId="{09A79F9E-45BD-41B1-8D7D-B421AB83182A}" srcOrd="0" destOrd="0" presId="urn:microsoft.com/office/officeart/2005/8/layout/equation1"/>
    <dgm:cxn modelId="{EEB1D324-0658-4894-B4E3-00BB924B768A}" type="presOf" srcId="{41ABA21B-3C11-40E7-9370-3547B117513C}" destId="{1BD074C8-4B0D-496E-8D0A-257CED40E240}" srcOrd="0" destOrd="0" presId="urn:microsoft.com/office/officeart/2005/8/layout/equation1"/>
    <dgm:cxn modelId="{2C72355D-2A74-45C8-BA7B-61B7BBD48194}" srcId="{F7FCF6C1-EFE4-4C30-B343-6D90182F8EED}" destId="{7D07DB1A-32F1-46FC-8E68-6D7BD8AD0F7F}" srcOrd="1" destOrd="0" parTransId="{F7E799C5-DC9A-4FBC-8957-FEBBE60F3A59}" sibTransId="{576A0103-D97B-4086-A844-48A743BAB1A2}"/>
    <dgm:cxn modelId="{149CFB61-199B-4C71-BB68-649B0E13B822}" srcId="{F7FCF6C1-EFE4-4C30-B343-6D90182F8EED}" destId="{0E84A034-D145-487E-B827-AD1CB190F300}" srcOrd="2" destOrd="0" parTransId="{27A8A148-CB94-4203-BD79-A1ABD7C5E511}" sibTransId="{55A03B01-F5D0-452E-9DCC-15EB7993BE67}"/>
    <dgm:cxn modelId="{86F37864-8472-4D0E-8752-63F3FFB9F105}" srcId="{F7FCF6C1-EFE4-4C30-B343-6D90182F8EED}" destId="{69EA24B4-D41A-47EC-94E1-02720F5EBEA2}" srcOrd="0" destOrd="0" parTransId="{174FA3F7-DF3A-475E-9290-48C79E364AC1}" sibTransId="{41ABA21B-3C11-40E7-9370-3547B117513C}"/>
    <dgm:cxn modelId="{B8739257-960C-4F45-B167-93561ABD8147}" type="presOf" srcId="{69EA24B4-D41A-47EC-94E1-02720F5EBEA2}" destId="{89CBB274-16F4-46FC-B632-28385B8573DB}" srcOrd="0" destOrd="0" presId="urn:microsoft.com/office/officeart/2005/8/layout/equation1"/>
    <dgm:cxn modelId="{DF2900A4-7827-4B97-898F-0E2851588681}" type="presOf" srcId="{576A0103-D97B-4086-A844-48A743BAB1A2}" destId="{991C2F99-EF72-4C78-944C-E57AAA9BB6C3}" srcOrd="0" destOrd="0" presId="urn:microsoft.com/office/officeart/2005/8/layout/equation1"/>
    <dgm:cxn modelId="{D89884CC-3339-4011-A10F-0EE5B3197287}" type="presOf" srcId="{7D07DB1A-32F1-46FC-8E68-6D7BD8AD0F7F}" destId="{FC69993F-2E36-4E29-B5A0-CEFD3E1C6A1C}" srcOrd="0" destOrd="0" presId="urn:microsoft.com/office/officeart/2005/8/layout/equation1"/>
    <dgm:cxn modelId="{3712BAE3-6EA8-405A-B0E3-212C2675D2DB}" type="presOf" srcId="{F7FCF6C1-EFE4-4C30-B343-6D90182F8EED}" destId="{2E39B76A-4E60-4122-A6FB-1CA33AEC5BFD}" srcOrd="0" destOrd="0" presId="urn:microsoft.com/office/officeart/2005/8/layout/equation1"/>
    <dgm:cxn modelId="{C8BF5437-96E0-46E3-B54C-890E9A13CD7F}" type="presParOf" srcId="{2E39B76A-4E60-4122-A6FB-1CA33AEC5BFD}" destId="{89CBB274-16F4-46FC-B632-28385B8573DB}" srcOrd="0" destOrd="0" presId="urn:microsoft.com/office/officeart/2005/8/layout/equation1"/>
    <dgm:cxn modelId="{B1D3D676-13D7-4FBC-8F3D-5C071A5BC6FD}" type="presParOf" srcId="{2E39B76A-4E60-4122-A6FB-1CA33AEC5BFD}" destId="{245507E5-5B7F-4392-90BD-3DBFC6B1B516}" srcOrd="1" destOrd="0" presId="urn:microsoft.com/office/officeart/2005/8/layout/equation1"/>
    <dgm:cxn modelId="{5E2EE3D2-F91D-4B64-B843-346BC092F6C8}" type="presParOf" srcId="{2E39B76A-4E60-4122-A6FB-1CA33AEC5BFD}" destId="{1BD074C8-4B0D-496E-8D0A-257CED40E240}" srcOrd="2" destOrd="0" presId="urn:microsoft.com/office/officeart/2005/8/layout/equation1"/>
    <dgm:cxn modelId="{365CAFF1-BCD5-45B1-8FFB-C6FD84CB1CD9}" type="presParOf" srcId="{2E39B76A-4E60-4122-A6FB-1CA33AEC5BFD}" destId="{05C7BE21-5D94-4FC2-88A2-F38FE42D18F0}" srcOrd="3" destOrd="0" presId="urn:microsoft.com/office/officeart/2005/8/layout/equation1"/>
    <dgm:cxn modelId="{4E96E9DA-0868-4423-A90D-C280CAF67D29}" type="presParOf" srcId="{2E39B76A-4E60-4122-A6FB-1CA33AEC5BFD}" destId="{FC69993F-2E36-4E29-B5A0-CEFD3E1C6A1C}" srcOrd="4" destOrd="0" presId="urn:microsoft.com/office/officeart/2005/8/layout/equation1"/>
    <dgm:cxn modelId="{C580259F-A608-4192-BB23-85EC7E09D5F6}" type="presParOf" srcId="{2E39B76A-4E60-4122-A6FB-1CA33AEC5BFD}" destId="{21B8685E-1A92-48A2-B336-71961DC3906B}" srcOrd="5" destOrd="0" presId="urn:microsoft.com/office/officeart/2005/8/layout/equation1"/>
    <dgm:cxn modelId="{FF1F9BEF-F2DE-4832-9C78-AC80C486C7F2}" type="presParOf" srcId="{2E39B76A-4E60-4122-A6FB-1CA33AEC5BFD}" destId="{991C2F99-EF72-4C78-944C-E57AAA9BB6C3}" srcOrd="6" destOrd="0" presId="urn:microsoft.com/office/officeart/2005/8/layout/equation1"/>
    <dgm:cxn modelId="{BF697E4F-C24E-480D-AFA8-C8B0D74B5F14}" type="presParOf" srcId="{2E39B76A-4E60-4122-A6FB-1CA33AEC5BFD}" destId="{52A86B9A-8120-418C-A9C6-5A7FB023BFDC}" srcOrd="7" destOrd="0" presId="urn:microsoft.com/office/officeart/2005/8/layout/equation1"/>
    <dgm:cxn modelId="{B1548C7A-7EB8-4326-9636-4DD9000019D5}" type="presParOf" srcId="{2E39B76A-4E60-4122-A6FB-1CA33AEC5BFD}" destId="{09A79F9E-45BD-41B1-8D7D-B421AB83182A}"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DBDFD28-2F3F-4FB6-A98C-A7FA05811C20}" type="doc">
      <dgm:prSet loTypeId="urn:microsoft.com/office/officeart/2008/layout/HexagonCluster" loCatId="relationship" qsTypeId="urn:microsoft.com/office/officeart/2005/8/quickstyle/simple1" qsCatId="simple" csTypeId="urn:microsoft.com/office/officeart/2005/8/colors/accent0_3" csCatId="mainScheme" phldr="1"/>
      <dgm:spPr/>
      <dgm:t>
        <a:bodyPr/>
        <a:lstStyle/>
        <a:p>
          <a:pPr rtl="1"/>
          <a:endParaRPr lang="he-IL"/>
        </a:p>
      </dgm:t>
    </dgm:pt>
    <dgm:pt modelId="{8B5EF5EB-4947-4FED-94B9-FFF1B146C883}">
      <dgm:prSet phldrT="[טקסט]" custT="1"/>
      <dgm:spPr/>
      <dgm:t>
        <a:bodyPr/>
        <a:lstStyle/>
        <a:p>
          <a:pPr rtl="1"/>
          <a:r>
            <a:rPr lang="he-IL" sz="4000" dirty="0"/>
            <a:t>ציונות/ גלות</a:t>
          </a:r>
        </a:p>
      </dgm:t>
    </dgm:pt>
    <dgm:pt modelId="{81A03715-243B-4E08-9320-D5FF8F9E7606}" type="parTrans" cxnId="{A7BAE4DB-A83F-4A5F-8732-745416527DD3}">
      <dgm:prSet/>
      <dgm:spPr/>
      <dgm:t>
        <a:bodyPr/>
        <a:lstStyle/>
        <a:p>
          <a:pPr rtl="1"/>
          <a:endParaRPr lang="he-IL"/>
        </a:p>
      </dgm:t>
    </dgm:pt>
    <dgm:pt modelId="{5E3E6E5A-0CBA-44DE-8B2C-A40224D40D2F}" type="sibTrans" cxnId="{A7BAE4DB-A83F-4A5F-8732-745416527DD3}">
      <dgm:prSet/>
      <dgm:spPr>
        <a:blipFill rotWithShape="1">
          <a:blip xmlns:r="http://schemas.openxmlformats.org/officeDocument/2006/relationships" r:embed="rId1"/>
          <a:srcRect/>
          <a:stretch>
            <a:fillRect t="-27000" b="-27000"/>
          </a:stretch>
        </a:blipFill>
      </dgm:spPr>
      <dgm:t>
        <a:bodyPr/>
        <a:lstStyle/>
        <a:p>
          <a:pPr rtl="1"/>
          <a:endParaRPr lang="he-IL"/>
        </a:p>
      </dgm:t>
    </dgm:pt>
    <dgm:pt modelId="{59D349D1-DFCC-48BA-B153-ABC42480598E}">
      <dgm:prSet phldrT="[טקסט]" custT="1"/>
      <dgm:spPr/>
      <dgm:t>
        <a:bodyPr/>
        <a:lstStyle/>
        <a:p>
          <a:pPr rtl="1"/>
          <a:r>
            <a:rPr lang="he-IL" sz="4000" dirty="0"/>
            <a:t>מיתוס הצבר</a:t>
          </a:r>
        </a:p>
      </dgm:t>
    </dgm:pt>
    <dgm:pt modelId="{B291A3D7-934B-43D4-8379-E9A7FF59D149}" type="parTrans" cxnId="{9CA2386B-9D90-4D95-ADA5-E6CDEF734676}">
      <dgm:prSet/>
      <dgm:spPr/>
      <dgm:t>
        <a:bodyPr/>
        <a:lstStyle/>
        <a:p>
          <a:pPr rtl="1"/>
          <a:endParaRPr lang="he-IL"/>
        </a:p>
      </dgm:t>
    </dgm:pt>
    <dgm:pt modelId="{07A558A8-8069-480C-81DD-0CEF20BEAB5A}" type="sibTrans" cxnId="{9CA2386B-9D90-4D95-ADA5-E6CDEF734676}">
      <dgm:prSet/>
      <dgm:spPr>
        <a:blipFill rotWithShape="1">
          <a:blip xmlns:r="http://schemas.openxmlformats.org/officeDocument/2006/relationships" r:embed="rId2"/>
          <a:srcRect/>
          <a:stretch>
            <a:fillRect l="-21000" r="-21000"/>
          </a:stretch>
        </a:blipFill>
      </dgm:spPr>
      <dgm:t>
        <a:bodyPr/>
        <a:lstStyle/>
        <a:p>
          <a:pPr rtl="1"/>
          <a:endParaRPr lang="he-IL"/>
        </a:p>
      </dgm:t>
    </dgm:pt>
    <dgm:pt modelId="{FAFA22FD-17F4-4A92-87FD-1EB56D47FB91}">
      <dgm:prSet custT="1"/>
      <dgm:spPr/>
      <dgm:t>
        <a:bodyPr/>
        <a:lstStyle/>
        <a:p>
          <a:pPr rtl="1"/>
          <a:r>
            <a:rPr lang="he-IL" sz="4000" dirty="0"/>
            <a:t>מגדר</a:t>
          </a:r>
        </a:p>
      </dgm:t>
    </dgm:pt>
    <dgm:pt modelId="{2E20E543-29BE-4D66-8FFF-6540164ABE6C}" type="parTrans" cxnId="{ECF24BC0-2A49-46EC-AD28-0A50BFF61091}">
      <dgm:prSet/>
      <dgm:spPr/>
      <dgm:t>
        <a:bodyPr/>
        <a:lstStyle/>
        <a:p>
          <a:pPr rtl="1"/>
          <a:endParaRPr lang="he-IL"/>
        </a:p>
      </dgm:t>
    </dgm:pt>
    <dgm:pt modelId="{57296E28-F3C4-40B9-B330-FC815A3D0769}" type="sibTrans" cxnId="{ECF24BC0-2A49-46EC-AD28-0A50BFF61091}">
      <dgm:prSet/>
      <dgm:spPr>
        <a:blipFill rotWithShape="1">
          <a:blip xmlns:r="http://schemas.openxmlformats.org/officeDocument/2006/relationships" r:embed="rId3"/>
          <a:srcRect/>
          <a:stretch>
            <a:fillRect t="-25000" b="-25000"/>
          </a:stretch>
        </a:blipFill>
      </dgm:spPr>
      <dgm:t>
        <a:bodyPr/>
        <a:lstStyle/>
        <a:p>
          <a:pPr rtl="1"/>
          <a:endParaRPr lang="he-IL"/>
        </a:p>
      </dgm:t>
    </dgm:pt>
    <dgm:pt modelId="{0ADA071D-6A6F-4984-9CE8-EEB95511322C}" type="pres">
      <dgm:prSet presAssocID="{1DBDFD28-2F3F-4FB6-A98C-A7FA05811C20}" presName="Name0" presStyleCnt="0">
        <dgm:presLayoutVars>
          <dgm:chMax val="21"/>
          <dgm:chPref val="21"/>
        </dgm:presLayoutVars>
      </dgm:prSet>
      <dgm:spPr/>
    </dgm:pt>
    <dgm:pt modelId="{DC8C0E7E-78AC-46D3-81BD-34AD73984FFD}" type="pres">
      <dgm:prSet presAssocID="{8B5EF5EB-4947-4FED-94B9-FFF1B146C883}" presName="text1" presStyleCnt="0"/>
      <dgm:spPr/>
    </dgm:pt>
    <dgm:pt modelId="{715D2672-96BD-4C95-A36D-324F2291874E}" type="pres">
      <dgm:prSet presAssocID="{8B5EF5EB-4947-4FED-94B9-FFF1B146C883}" presName="textRepeatNode" presStyleLbl="alignNode1" presStyleIdx="0" presStyleCnt="3">
        <dgm:presLayoutVars>
          <dgm:chMax val="0"/>
          <dgm:chPref val="0"/>
          <dgm:bulletEnabled val="1"/>
        </dgm:presLayoutVars>
      </dgm:prSet>
      <dgm:spPr/>
    </dgm:pt>
    <dgm:pt modelId="{2B9F4614-2E62-47B8-B92A-0A70FCEDBAC8}" type="pres">
      <dgm:prSet presAssocID="{8B5EF5EB-4947-4FED-94B9-FFF1B146C883}" presName="textaccent1" presStyleCnt="0"/>
      <dgm:spPr/>
    </dgm:pt>
    <dgm:pt modelId="{CDA8D626-F1B4-4D3E-90EF-5C909AF494BD}" type="pres">
      <dgm:prSet presAssocID="{8B5EF5EB-4947-4FED-94B9-FFF1B146C883}" presName="accentRepeatNode" presStyleLbl="solidAlignAcc1" presStyleIdx="0" presStyleCnt="6"/>
      <dgm:spPr/>
    </dgm:pt>
    <dgm:pt modelId="{30F76F2C-E9DA-4298-BC14-A52E109D05B3}" type="pres">
      <dgm:prSet presAssocID="{5E3E6E5A-0CBA-44DE-8B2C-A40224D40D2F}" presName="image1" presStyleCnt="0"/>
      <dgm:spPr/>
    </dgm:pt>
    <dgm:pt modelId="{6E193570-A6D7-4ADE-B9EF-33A725088476}" type="pres">
      <dgm:prSet presAssocID="{5E3E6E5A-0CBA-44DE-8B2C-A40224D40D2F}" presName="imageRepeatNode" presStyleLbl="alignAcc1" presStyleIdx="0" presStyleCnt="3" custLinFactNeighborX="-404" custLinFactNeighborY="-3279"/>
      <dgm:spPr/>
    </dgm:pt>
    <dgm:pt modelId="{BA790C39-11FA-44C8-9657-62532FAAA31F}" type="pres">
      <dgm:prSet presAssocID="{5E3E6E5A-0CBA-44DE-8B2C-A40224D40D2F}" presName="imageaccent1" presStyleCnt="0"/>
      <dgm:spPr/>
    </dgm:pt>
    <dgm:pt modelId="{10F47553-DAEB-40F2-9289-62F4EE104580}" type="pres">
      <dgm:prSet presAssocID="{5E3E6E5A-0CBA-44DE-8B2C-A40224D40D2F}" presName="accentRepeatNode" presStyleLbl="solidAlignAcc1" presStyleIdx="1" presStyleCnt="6"/>
      <dgm:spPr/>
    </dgm:pt>
    <dgm:pt modelId="{DC23BA0B-8535-45CC-B10B-3B7FB29854BD}" type="pres">
      <dgm:prSet presAssocID="{59D349D1-DFCC-48BA-B153-ABC42480598E}" presName="text2" presStyleCnt="0"/>
      <dgm:spPr/>
    </dgm:pt>
    <dgm:pt modelId="{25AA31A7-0121-4A6E-AD53-5BC3CAD34A76}" type="pres">
      <dgm:prSet presAssocID="{59D349D1-DFCC-48BA-B153-ABC42480598E}" presName="textRepeatNode" presStyleLbl="alignNode1" presStyleIdx="1" presStyleCnt="3">
        <dgm:presLayoutVars>
          <dgm:chMax val="0"/>
          <dgm:chPref val="0"/>
          <dgm:bulletEnabled val="1"/>
        </dgm:presLayoutVars>
      </dgm:prSet>
      <dgm:spPr/>
    </dgm:pt>
    <dgm:pt modelId="{D7201DA4-0AE5-484D-9058-45570A93A178}" type="pres">
      <dgm:prSet presAssocID="{59D349D1-DFCC-48BA-B153-ABC42480598E}" presName="textaccent2" presStyleCnt="0"/>
      <dgm:spPr/>
    </dgm:pt>
    <dgm:pt modelId="{E0581F61-DC00-4840-9651-2A82537B4073}" type="pres">
      <dgm:prSet presAssocID="{59D349D1-DFCC-48BA-B153-ABC42480598E}" presName="accentRepeatNode" presStyleLbl="solidAlignAcc1" presStyleIdx="2" presStyleCnt="6"/>
      <dgm:spPr/>
    </dgm:pt>
    <dgm:pt modelId="{71486A25-0B33-494B-BDCB-8B16DCAAA449}" type="pres">
      <dgm:prSet presAssocID="{07A558A8-8069-480C-81DD-0CEF20BEAB5A}" presName="image2" presStyleCnt="0"/>
      <dgm:spPr/>
    </dgm:pt>
    <dgm:pt modelId="{C84977A1-4258-4FE5-B68B-4511AAD399F0}" type="pres">
      <dgm:prSet presAssocID="{07A558A8-8069-480C-81DD-0CEF20BEAB5A}" presName="imageRepeatNode" presStyleLbl="alignAcc1" presStyleIdx="1" presStyleCnt="3"/>
      <dgm:spPr/>
    </dgm:pt>
    <dgm:pt modelId="{C1B44C99-324F-4921-942E-5F6D76C93546}" type="pres">
      <dgm:prSet presAssocID="{07A558A8-8069-480C-81DD-0CEF20BEAB5A}" presName="imageaccent2" presStyleCnt="0"/>
      <dgm:spPr/>
    </dgm:pt>
    <dgm:pt modelId="{103CAC88-68FB-47EE-9BD4-44A307730F39}" type="pres">
      <dgm:prSet presAssocID="{07A558A8-8069-480C-81DD-0CEF20BEAB5A}" presName="accentRepeatNode" presStyleLbl="solidAlignAcc1" presStyleIdx="3" presStyleCnt="6"/>
      <dgm:spPr/>
    </dgm:pt>
    <dgm:pt modelId="{880FA91B-11F4-4328-ABE5-B83C10360992}" type="pres">
      <dgm:prSet presAssocID="{FAFA22FD-17F4-4A92-87FD-1EB56D47FB91}" presName="text3" presStyleCnt="0"/>
      <dgm:spPr/>
    </dgm:pt>
    <dgm:pt modelId="{7BB810A9-2EC5-458C-A04E-FFDDBF2F2DFA}" type="pres">
      <dgm:prSet presAssocID="{FAFA22FD-17F4-4A92-87FD-1EB56D47FB91}" presName="textRepeatNode" presStyleLbl="alignNode1" presStyleIdx="2" presStyleCnt="3">
        <dgm:presLayoutVars>
          <dgm:chMax val="0"/>
          <dgm:chPref val="0"/>
          <dgm:bulletEnabled val="1"/>
        </dgm:presLayoutVars>
      </dgm:prSet>
      <dgm:spPr/>
    </dgm:pt>
    <dgm:pt modelId="{C1854CF9-4C99-4E5C-AB11-220E982BFEA9}" type="pres">
      <dgm:prSet presAssocID="{FAFA22FD-17F4-4A92-87FD-1EB56D47FB91}" presName="textaccent3" presStyleCnt="0"/>
      <dgm:spPr/>
    </dgm:pt>
    <dgm:pt modelId="{EDCA2159-4275-420E-820F-F4596534BE5B}" type="pres">
      <dgm:prSet presAssocID="{FAFA22FD-17F4-4A92-87FD-1EB56D47FB91}" presName="accentRepeatNode" presStyleLbl="solidAlignAcc1" presStyleIdx="4" presStyleCnt="6"/>
      <dgm:spPr/>
    </dgm:pt>
    <dgm:pt modelId="{B8254BFA-9B0F-49A7-BBE2-152279410ADD}" type="pres">
      <dgm:prSet presAssocID="{57296E28-F3C4-40B9-B330-FC815A3D0769}" presName="image3" presStyleCnt="0"/>
      <dgm:spPr/>
    </dgm:pt>
    <dgm:pt modelId="{BCC814DE-5B7A-4EB1-8ABC-006D4175B7EB}" type="pres">
      <dgm:prSet presAssocID="{57296E28-F3C4-40B9-B330-FC815A3D0769}" presName="imageRepeatNode" presStyleLbl="alignAcc1" presStyleIdx="2" presStyleCnt="3"/>
      <dgm:spPr/>
    </dgm:pt>
    <dgm:pt modelId="{AA0E218A-98DC-4E6F-83C8-36BE02D5D9B3}" type="pres">
      <dgm:prSet presAssocID="{57296E28-F3C4-40B9-B330-FC815A3D0769}" presName="imageaccent3" presStyleCnt="0"/>
      <dgm:spPr/>
    </dgm:pt>
    <dgm:pt modelId="{589FB108-FC38-4F33-ACFC-395AA7E80FAF}" type="pres">
      <dgm:prSet presAssocID="{57296E28-F3C4-40B9-B330-FC815A3D0769}" presName="accentRepeatNode" presStyleLbl="solidAlignAcc1" presStyleIdx="5" presStyleCnt="6"/>
      <dgm:spPr/>
    </dgm:pt>
  </dgm:ptLst>
  <dgm:cxnLst>
    <dgm:cxn modelId="{2745E40C-E633-49D7-A194-7755C1B971FD}" type="presOf" srcId="{FAFA22FD-17F4-4A92-87FD-1EB56D47FB91}" destId="{7BB810A9-2EC5-458C-A04E-FFDDBF2F2DFA}" srcOrd="0" destOrd="0" presId="urn:microsoft.com/office/officeart/2008/layout/HexagonCluster"/>
    <dgm:cxn modelId="{CBD48C1C-17A0-4496-BFF2-3C015091844D}" type="presOf" srcId="{5E3E6E5A-0CBA-44DE-8B2C-A40224D40D2F}" destId="{6E193570-A6D7-4ADE-B9EF-33A725088476}" srcOrd="0" destOrd="0" presId="urn:microsoft.com/office/officeart/2008/layout/HexagonCluster"/>
    <dgm:cxn modelId="{9CA2386B-9D90-4D95-ADA5-E6CDEF734676}" srcId="{1DBDFD28-2F3F-4FB6-A98C-A7FA05811C20}" destId="{59D349D1-DFCC-48BA-B153-ABC42480598E}" srcOrd="1" destOrd="0" parTransId="{B291A3D7-934B-43D4-8379-E9A7FF59D149}" sibTransId="{07A558A8-8069-480C-81DD-0CEF20BEAB5A}"/>
    <dgm:cxn modelId="{EF3C0855-868F-464F-A65D-E0C13ACB9E06}" type="presOf" srcId="{1DBDFD28-2F3F-4FB6-A98C-A7FA05811C20}" destId="{0ADA071D-6A6F-4984-9CE8-EEB95511322C}" srcOrd="0" destOrd="0" presId="urn:microsoft.com/office/officeart/2008/layout/HexagonCluster"/>
    <dgm:cxn modelId="{ACD61E8F-AC43-4A12-98D0-97C021F854A0}" type="presOf" srcId="{07A558A8-8069-480C-81DD-0CEF20BEAB5A}" destId="{C84977A1-4258-4FE5-B68B-4511AAD399F0}" srcOrd="0" destOrd="0" presId="urn:microsoft.com/office/officeart/2008/layout/HexagonCluster"/>
    <dgm:cxn modelId="{CA9FC990-4D21-4754-91EA-FC3471290195}" type="presOf" srcId="{8B5EF5EB-4947-4FED-94B9-FFF1B146C883}" destId="{715D2672-96BD-4C95-A36D-324F2291874E}" srcOrd="0" destOrd="0" presId="urn:microsoft.com/office/officeart/2008/layout/HexagonCluster"/>
    <dgm:cxn modelId="{462FCD94-5758-48E8-925A-B00F44959A07}" type="presOf" srcId="{57296E28-F3C4-40B9-B330-FC815A3D0769}" destId="{BCC814DE-5B7A-4EB1-8ABC-006D4175B7EB}" srcOrd="0" destOrd="0" presId="urn:microsoft.com/office/officeart/2008/layout/HexagonCluster"/>
    <dgm:cxn modelId="{B1A614A0-F4A5-4D4C-AABE-77151E432711}" type="presOf" srcId="{59D349D1-DFCC-48BA-B153-ABC42480598E}" destId="{25AA31A7-0121-4A6E-AD53-5BC3CAD34A76}" srcOrd="0" destOrd="0" presId="urn:microsoft.com/office/officeart/2008/layout/HexagonCluster"/>
    <dgm:cxn modelId="{ECF24BC0-2A49-46EC-AD28-0A50BFF61091}" srcId="{1DBDFD28-2F3F-4FB6-A98C-A7FA05811C20}" destId="{FAFA22FD-17F4-4A92-87FD-1EB56D47FB91}" srcOrd="2" destOrd="0" parTransId="{2E20E543-29BE-4D66-8FFF-6540164ABE6C}" sibTransId="{57296E28-F3C4-40B9-B330-FC815A3D0769}"/>
    <dgm:cxn modelId="{A7BAE4DB-A83F-4A5F-8732-745416527DD3}" srcId="{1DBDFD28-2F3F-4FB6-A98C-A7FA05811C20}" destId="{8B5EF5EB-4947-4FED-94B9-FFF1B146C883}" srcOrd="0" destOrd="0" parTransId="{81A03715-243B-4E08-9320-D5FF8F9E7606}" sibTransId="{5E3E6E5A-0CBA-44DE-8B2C-A40224D40D2F}"/>
    <dgm:cxn modelId="{23D08E88-A4A0-40EE-908F-CA8E88567F14}" type="presParOf" srcId="{0ADA071D-6A6F-4984-9CE8-EEB95511322C}" destId="{DC8C0E7E-78AC-46D3-81BD-34AD73984FFD}" srcOrd="0" destOrd="0" presId="urn:microsoft.com/office/officeart/2008/layout/HexagonCluster"/>
    <dgm:cxn modelId="{BAD31A20-159C-4B5D-8CB8-9B343DAF51ED}" type="presParOf" srcId="{DC8C0E7E-78AC-46D3-81BD-34AD73984FFD}" destId="{715D2672-96BD-4C95-A36D-324F2291874E}" srcOrd="0" destOrd="0" presId="urn:microsoft.com/office/officeart/2008/layout/HexagonCluster"/>
    <dgm:cxn modelId="{90CE74DA-E90B-4644-A576-B39955ADC67A}" type="presParOf" srcId="{0ADA071D-6A6F-4984-9CE8-EEB95511322C}" destId="{2B9F4614-2E62-47B8-B92A-0A70FCEDBAC8}" srcOrd="1" destOrd="0" presId="urn:microsoft.com/office/officeart/2008/layout/HexagonCluster"/>
    <dgm:cxn modelId="{492FDC85-4EEE-44DB-A285-BB6E4CDC747A}" type="presParOf" srcId="{2B9F4614-2E62-47B8-B92A-0A70FCEDBAC8}" destId="{CDA8D626-F1B4-4D3E-90EF-5C909AF494BD}" srcOrd="0" destOrd="0" presId="urn:microsoft.com/office/officeart/2008/layout/HexagonCluster"/>
    <dgm:cxn modelId="{94EA1BF0-BD91-4D73-ADD3-9E478658FCE5}" type="presParOf" srcId="{0ADA071D-6A6F-4984-9CE8-EEB95511322C}" destId="{30F76F2C-E9DA-4298-BC14-A52E109D05B3}" srcOrd="2" destOrd="0" presId="urn:microsoft.com/office/officeart/2008/layout/HexagonCluster"/>
    <dgm:cxn modelId="{94F54A32-7364-4760-A9CA-56510FFF860A}" type="presParOf" srcId="{30F76F2C-E9DA-4298-BC14-A52E109D05B3}" destId="{6E193570-A6D7-4ADE-B9EF-33A725088476}" srcOrd="0" destOrd="0" presId="urn:microsoft.com/office/officeart/2008/layout/HexagonCluster"/>
    <dgm:cxn modelId="{98F132CF-35EB-46C3-8DA3-514085A0AAC4}" type="presParOf" srcId="{0ADA071D-6A6F-4984-9CE8-EEB95511322C}" destId="{BA790C39-11FA-44C8-9657-62532FAAA31F}" srcOrd="3" destOrd="0" presId="urn:microsoft.com/office/officeart/2008/layout/HexagonCluster"/>
    <dgm:cxn modelId="{7ED101AE-8042-450F-81F4-7AF34248B038}" type="presParOf" srcId="{BA790C39-11FA-44C8-9657-62532FAAA31F}" destId="{10F47553-DAEB-40F2-9289-62F4EE104580}" srcOrd="0" destOrd="0" presId="urn:microsoft.com/office/officeart/2008/layout/HexagonCluster"/>
    <dgm:cxn modelId="{038EE10A-2081-49F8-921E-ADF9FEB0AA6E}" type="presParOf" srcId="{0ADA071D-6A6F-4984-9CE8-EEB95511322C}" destId="{DC23BA0B-8535-45CC-B10B-3B7FB29854BD}" srcOrd="4" destOrd="0" presId="urn:microsoft.com/office/officeart/2008/layout/HexagonCluster"/>
    <dgm:cxn modelId="{013FEE3C-0025-463F-B752-C8749828D176}" type="presParOf" srcId="{DC23BA0B-8535-45CC-B10B-3B7FB29854BD}" destId="{25AA31A7-0121-4A6E-AD53-5BC3CAD34A76}" srcOrd="0" destOrd="0" presId="urn:microsoft.com/office/officeart/2008/layout/HexagonCluster"/>
    <dgm:cxn modelId="{11B835B5-5EFA-497B-8A18-9F0D54C79F52}" type="presParOf" srcId="{0ADA071D-6A6F-4984-9CE8-EEB95511322C}" destId="{D7201DA4-0AE5-484D-9058-45570A93A178}" srcOrd="5" destOrd="0" presId="urn:microsoft.com/office/officeart/2008/layout/HexagonCluster"/>
    <dgm:cxn modelId="{9B5A7501-BBD1-447F-BFED-755CF74E203A}" type="presParOf" srcId="{D7201DA4-0AE5-484D-9058-45570A93A178}" destId="{E0581F61-DC00-4840-9651-2A82537B4073}" srcOrd="0" destOrd="0" presId="urn:microsoft.com/office/officeart/2008/layout/HexagonCluster"/>
    <dgm:cxn modelId="{C372F441-E2A3-4E1C-96A8-A1DFA7B7F57B}" type="presParOf" srcId="{0ADA071D-6A6F-4984-9CE8-EEB95511322C}" destId="{71486A25-0B33-494B-BDCB-8B16DCAAA449}" srcOrd="6" destOrd="0" presId="urn:microsoft.com/office/officeart/2008/layout/HexagonCluster"/>
    <dgm:cxn modelId="{A9EA13C9-AF0F-44D4-899C-A2D3310DD4F7}" type="presParOf" srcId="{71486A25-0B33-494B-BDCB-8B16DCAAA449}" destId="{C84977A1-4258-4FE5-B68B-4511AAD399F0}" srcOrd="0" destOrd="0" presId="urn:microsoft.com/office/officeart/2008/layout/HexagonCluster"/>
    <dgm:cxn modelId="{AD1857E9-628F-4D24-8C67-CF529C1A618C}" type="presParOf" srcId="{0ADA071D-6A6F-4984-9CE8-EEB95511322C}" destId="{C1B44C99-324F-4921-942E-5F6D76C93546}" srcOrd="7" destOrd="0" presId="urn:microsoft.com/office/officeart/2008/layout/HexagonCluster"/>
    <dgm:cxn modelId="{47EE47AB-4C26-4EA5-9EDE-E82AF3ABF424}" type="presParOf" srcId="{C1B44C99-324F-4921-942E-5F6D76C93546}" destId="{103CAC88-68FB-47EE-9BD4-44A307730F39}" srcOrd="0" destOrd="0" presId="urn:microsoft.com/office/officeart/2008/layout/HexagonCluster"/>
    <dgm:cxn modelId="{901C187E-4DE0-4716-A360-104BDA80FEBE}" type="presParOf" srcId="{0ADA071D-6A6F-4984-9CE8-EEB95511322C}" destId="{880FA91B-11F4-4328-ABE5-B83C10360992}" srcOrd="8" destOrd="0" presId="urn:microsoft.com/office/officeart/2008/layout/HexagonCluster"/>
    <dgm:cxn modelId="{65956540-CDB0-4A11-B042-DC3723C7F3CD}" type="presParOf" srcId="{880FA91B-11F4-4328-ABE5-B83C10360992}" destId="{7BB810A9-2EC5-458C-A04E-FFDDBF2F2DFA}" srcOrd="0" destOrd="0" presId="urn:microsoft.com/office/officeart/2008/layout/HexagonCluster"/>
    <dgm:cxn modelId="{53E1AF35-DDCB-401D-AEAB-D7DCD1EC47CC}" type="presParOf" srcId="{0ADA071D-6A6F-4984-9CE8-EEB95511322C}" destId="{C1854CF9-4C99-4E5C-AB11-220E982BFEA9}" srcOrd="9" destOrd="0" presId="urn:microsoft.com/office/officeart/2008/layout/HexagonCluster"/>
    <dgm:cxn modelId="{EA66EF70-C3FE-4380-A2AA-C4E02CD0AC6D}" type="presParOf" srcId="{C1854CF9-4C99-4E5C-AB11-220E982BFEA9}" destId="{EDCA2159-4275-420E-820F-F4596534BE5B}" srcOrd="0" destOrd="0" presId="urn:microsoft.com/office/officeart/2008/layout/HexagonCluster"/>
    <dgm:cxn modelId="{B6B9A3AD-3C09-4AB0-AEEB-0675D16AB38E}" type="presParOf" srcId="{0ADA071D-6A6F-4984-9CE8-EEB95511322C}" destId="{B8254BFA-9B0F-49A7-BBE2-152279410ADD}" srcOrd="10" destOrd="0" presId="urn:microsoft.com/office/officeart/2008/layout/HexagonCluster"/>
    <dgm:cxn modelId="{B83C3C28-2A9C-4FC0-8B3A-2486BC89A47E}" type="presParOf" srcId="{B8254BFA-9B0F-49A7-BBE2-152279410ADD}" destId="{BCC814DE-5B7A-4EB1-8ABC-006D4175B7EB}" srcOrd="0" destOrd="0" presId="urn:microsoft.com/office/officeart/2008/layout/HexagonCluster"/>
    <dgm:cxn modelId="{72EAED76-622C-4AA2-8116-7DA134219917}" type="presParOf" srcId="{0ADA071D-6A6F-4984-9CE8-EEB95511322C}" destId="{AA0E218A-98DC-4E6F-83C8-36BE02D5D9B3}" srcOrd="11" destOrd="0" presId="urn:microsoft.com/office/officeart/2008/layout/HexagonCluster"/>
    <dgm:cxn modelId="{43AC7A56-C039-44CA-8D6D-1C2A3CBD85DE}" type="presParOf" srcId="{AA0E218A-98DC-4E6F-83C8-36BE02D5D9B3}" destId="{589FB108-FC38-4F33-ACFC-395AA7E80FAF}"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DBDFD28-2F3F-4FB6-A98C-A7FA05811C20}" type="doc">
      <dgm:prSet loTypeId="urn:microsoft.com/office/officeart/2008/layout/HexagonCluster" loCatId="relationship" qsTypeId="urn:microsoft.com/office/officeart/2005/8/quickstyle/simple1" qsCatId="simple" csTypeId="urn:microsoft.com/office/officeart/2005/8/colors/accent0_3" csCatId="mainScheme" phldr="1"/>
      <dgm:spPr/>
      <dgm:t>
        <a:bodyPr/>
        <a:lstStyle/>
        <a:p>
          <a:pPr rtl="1"/>
          <a:endParaRPr lang="he-IL"/>
        </a:p>
      </dgm:t>
    </dgm:pt>
    <dgm:pt modelId="{59D349D1-DFCC-48BA-B153-ABC42480598E}">
      <dgm:prSet phldrT="[טקסט]"/>
      <dgm:spPr/>
      <dgm:t>
        <a:bodyPr/>
        <a:lstStyle/>
        <a:p>
          <a:pPr rtl="1"/>
          <a:r>
            <a:rPr lang="he-IL" dirty="0"/>
            <a:t>מיתוס הצבר</a:t>
          </a:r>
        </a:p>
      </dgm:t>
    </dgm:pt>
    <dgm:pt modelId="{B291A3D7-934B-43D4-8379-E9A7FF59D149}" type="parTrans" cxnId="{9CA2386B-9D90-4D95-ADA5-E6CDEF734676}">
      <dgm:prSet/>
      <dgm:spPr/>
      <dgm:t>
        <a:bodyPr/>
        <a:lstStyle/>
        <a:p>
          <a:pPr rtl="1"/>
          <a:endParaRPr lang="he-IL"/>
        </a:p>
      </dgm:t>
    </dgm:pt>
    <dgm:pt modelId="{07A558A8-8069-480C-81DD-0CEF20BEAB5A}" type="sibTrans" cxnId="{9CA2386B-9D90-4D95-ADA5-E6CDEF734676}">
      <dgm:prSet/>
      <dgm:spPr>
        <a:blipFill rotWithShape="1">
          <a:blip xmlns:r="http://schemas.openxmlformats.org/officeDocument/2006/relationships" r:embed="rId1"/>
          <a:srcRect/>
          <a:stretch>
            <a:fillRect t="-39000" b="-39000"/>
          </a:stretch>
        </a:blipFill>
      </dgm:spPr>
      <dgm:t>
        <a:bodyPr/>
        <a:lstStyle/>
        <a:p>
          <a:pPr rtl="1"/>
          <a:endParaRPr lang="he-IL"/>
        </a:p>
      </dgm:t>
    </dgm:pt>
    <dgm:pt modelId="{0ADA071D-6A6F-4984-9CE8-EEB95511322C}" type="pres">
      <dgm:prSet presAssocID="{1DBDFD28-2F3F-4FB6-A98C-A7FA05811C20}" presName="Name0" presStyleCnt="0">
        <dgm:presLayoutVars>
          <dgm:chMax val="21"/>
          <dgm:chPref val="21"/>
        </dgm:presLayoutVars>
      </dgm:prSet>
      <dgm:spPr/>
    </dgm:pt>
    <dgm:pt modelId="{11CE85F6-5814-4F77-BF11-309FA7B15043}" type="pres">
      <dgm:prSet presAssocID="{59D349D1-DFCC-48BA-B153-ABC42480598E}" presName="text1" presStyleCnt="0"/>
      <dgm:spPr/>
    </dgm:pt>
    <dgm:pt modelId="{25AA31A7-0121-4A6E-AD53-5BC3CAD34A76}" type="pres">
      <dgm:prSet presAssocID="{59D349D1-DFCC-48BA-B153-ABC42480598E}" presName="textRepeatNode" presStyleLbl="alignNode1" presStyleIdx="0" presStyleCnt="1">
        <dgm:presLayoutVars>
          <dgm:chMax val="0"/>
          <dgm:chPref val="0"/>
          <dgm:bulletEnabled val="1"/>
        </dgm:presLayoutVars>
      </dgm:prSet>
      <dgm:spPr/>
    </dgm:pt>
    <dgm:pt modelId="{1B7F0D5B-76D8-42A2-9528-3014F8630DBB}" type="pres">
      <dgm:prSet presAssocID="{59D349D1-DFCC-48BA-B153-ABC42480598E}" presName="textaccent1" presStyleCnt="0"/>
      <dgm:spPr/>
    </dgm:pt>
    <dgm:pt modelId="{E0581F61-DC00-4840-9651-2A82537B4073}" type="pres">
      <dgm:prSet presAssocID="{59D349D1-DFCC-48BA-B153-ABC42480598E}" presName="accentRepeatNode" presStyleLbl="solidAlignAcc1" presStyleIdx="0" presStyleCnt="2"/>
      <dgm:spPr/>
    </dgm:pt>
    <dgm:pt modelId="{38A92F1B-7095-422F-AC92-D6BA6F7A472F}" type="pres">
      <dgm:prSet presAssocID="{07A558A8-8069-480C-81DD-0CEF20BEAB5A}" presName="image1" presStyleCnt="0"/>
      <dgm:spPr/>
    </dgm:pt>
    <dgm:pt modelId="{C84977A1-4258-4FE5-B68B-4511AAD399F0}" type="pres">
      <dgm:prSet presAssocID="{07A558A8-8069-480C-81DD-0CEF20BEAB5A}" presName="imageRepeatNode" presStyleLbl="alignAcc1" presStyleIdx="0" presStyleCnt="1" custLinFactNeighborX="-2613" custLinFactNeighborY="-2098"/>
      <dgm:spPr/>
    </dgm:pt>
    <dgm:pt modelId="{466D9C5A-B931-4FCE-934E-37BB8E591EF0}" type="pres">
      <dgm:prSet presAssocID="{07A558A8-8069-480C-81DD-0CEF20BEAB5A}" presName="imageaccent1" presStyleCnt="0"/>
      <dgm:spPr/>
    </dgm:pt>
    <dgm:pt modelId="{103CAC88-68FB-47EE-9BD4-44A307730F39}" type="pres">
      <dgm:prSet presAssocID="{07A558A8-8069-480C-81DD-0CEF20BEAB5A}" presName="accentRepeatNode" presStyleLbl="solidAlignAcc1" presStyleIdx="1" presStyleCnt="2"/>
      <dgm:spPr/>
    </dgm:pt>
  </dgm:ptLst>
  <dgm:cxnLst>
    <dgm:cxn modelId="{9CA2386B-9D90-4D95-ADA5-E6CDEF734676}" srcId="{1DBDFD28-2F3F-4FB6-A98C-A7FA05811C20}" destId="{59D349D1-DFCC-48BA-B153-ABC42480598E}" srcOrd="0" destOrd="0" parTransId="{B291A3D7-934B-43D4-8379-E9A7FF59D149}" sibTransId="{07A558A8-8069-480C-81DD-0CEF20BEAB5A}"/>
    <dgm:cxn modelId="{EF3C0855-868F-464F-A65D-E0C13ACB9E06}" type="presOf" srcId="{1DBDFD28-2F3F-4FB6-A98C-A7FA05811C20}" destId="{0ADA071D-6A6F-4984-9CE8-EEB95511322C}" srcOrd="0" destOrd="0" presId="urn:microsoft.com/office/officeart/2008/layout/HexagonCluster"/>
    <dgm:cxn modelId="{871B92AE-7A41-46EB-9EF7-7303CE981E6B}" type="presOf" srcId="{07A558A8-8069-480C-81DD-0CEF20BEAB5A}" destId="{C84977A1-4258-4FE5-B68B-4511AAD399F0}" srcOrd="0" destOrd="0" presId="urn:microsoft.com/office/officeart/2008/layout/HexagonCluster"/>
    <dgm:cxn modelId="{77BA3BE0-AD67-4B9A-8605-539CFC7F6173}" type="presOf" srcId="{59D349D1-DFCC-48BA-B153-ABC42480598E}" destId="{25AA31A7-0121-4A6E-AD53-5BC3CAD34A76}" srcOrd="0" destOrd="0" presId="urn:microsoft.com/office/officeart/2008/layout/HexagonCluster"/>
    <dgm:cxn modelId="{B57E77DD-36F8-4714-90A0-F1B886CA0DBF}" type="presParOf" srcId="{0ADA071D-6A6F-4984-9CE8-EEB95511322C}" destId="{11CE85F6-5814-4F77-BF11-309FA7B15043}" srcOrd="0" destOrd="0" presId="urn:microsoft.com/office/officeart/2008/layout/HexagonCluster"/>
    <dgm:cxn modelId="{917AD148-F9A6-4D80-9DBF-75E92F1F3DA4}" type="presParOf" srcId="{11CE85F6-5814-4F77-BF11-309FA7B15043}" destId="{25AA31A7-0121-4A6E-AD53-5BC3CAD34A76}" srcOrd="0" destOrd="0" presId="urn:microsoft.com/office/officeart/2008/layout/HexagonCluster"/>
    <dgm:cxn modelId="{C30D3D5B-22DD-4ED4-B9A4-38F7B873AFF5}" type="presParOf" srcId="{0ADA071D-6A6F-4984-9CE8-EEB95511322C}" destId="{1B7F0D5B-76D8-42A2-9528-3014F8630DBB}" srcOrd="1" destOrd="0" presId="urn:microsoft.com/office/officeart/2008/layout/HexagonCluster"/>
    <dgm:cxn modelId="{CB2D05A0-1A22-48D7-BCF2-C3AA2F1DD536}" type="presParOf" srcId="{1B7F0D5B-76D8-42A2-9528-3014F8630DBB}" destId="{E0581F61-DC00-4840-9651-2A82537B4073}" srcOrd="0" destOrd="0" presId="urn:microsoft.com/office/officeart/2008/layout/HexagonCluster"/>
    <dgm:cxn modelId="{8DEF50FB-50B1-496D-82F2-BEF5056B0E72}" type="presParOf" srcId="{0ADA071D-6A6F-4984-9CE8-EEB95511322C}" destId="{38A92F1B-7095-422F-AC92-D6BA6F7A472F}" srcOrd="2" destOrd="0" presId="urn:microsoft.com/office/officeart/2008/layout/HexagonCluster"/>
    <dgm:cxn modelId="{B3918E0C-C6FE-400A-9003-605A7819CF03}" type="presParOf" srcId="{38A92F1B-7095-422F-AC92-D6BA6F7A472F}" destId="{C84977A1-4258-4FE5-B68B-4511AAD399F0}" srcOrd="0" destOrd="0" presId="urn:microsoft.com/office/officeart/2008/layout/HexagonCluster"/>
    <dgm:cxn modelId="{C1C55109-60B3-459F-8872-9B9EEA87F48F}" type="presParOf" srcId="{0ADA071D-6A6F-4984-9CE8-EEB95511322C}" destId="{466D9C5A-B931-4FCE-934E-37BB8E591EF0}" srcOrd="3" destOrd="0" presId="urn:microsoft.com/office/officeart/2008/layout/HexagonCluster"/>
    <dgm:cxn modelId="{28180565-8282-476A-9BD6-F37081B1F7A2}" type="presParOf" srcId="{466D9C5A-B931-4FCE-934E-37BB8E591EF0}" destId="{103CAC88-68FB-47EE-9BD4-44A307730F39}"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7D48AD9-917F-4F99-BF4E-52D364226BD7}" type="doc">
      <dgm:prSet loTypeId="urn:microsoft.com/office/officeart/2005/8/layout/cycle4" loCatId="relationship" qsTypeId="urn:microsoft.com/office/officeart/2005/8/quickstyle/simple1" qsCatId="simple" csTypeId="urn:microsoft.com/office/officeart/2005/8/colors/accent0_3" csCatId="mainScheme" phldr="1"/>
      <dgm:spPr/>
      <dgm:t>
        <a:bodyPr/>
        <a:lstStyle/>
        <a:p>
          <a:pPr rtl="1"/>
          <a:endParaRPr lang="he-IL"/>
        </a:p>
      </dgm:t>
    </dgm:pt>
    <dgm:pt modelId="{59A518EA-9B88-4EB0-A145-3E9FF91EE9E2}">
      <dgm:prSet phldrT="[טקסט]"/>
      <dgm:spPr/>
      <dgm:t>
        <a:bodyPr/>
        <a:lstStyle/>
        <a:p>
          <a:pPr rtl="1"/>
          <a:r>
            <a:rPr lang="he-IL" dirty="0"/>
            <a:t>אהבת המולדת ואהבת האדמה</a:t>
          </a:r>
        </a:p>
      </dgm:t>
    </dgm:pt>
    <dgm:pt modelId="{76765EEF-3C06-4C96-B141-3401BD547A09}" type="parTrans" cxnId="{C3682898-8E76-420B-8DF0-5AE6679518CC}">
      <dgm:prSet/>
      <dgm:spPr/>
      <dgm:t>
        <a:bodyPr/>
        <a:lstStyle/>
        <a:p>
          <a:pPr rtl="1"/>
          <a:endParaRPr lang="he-IL"/>
        </a:p>
      </dgm:t>
    </dgm:pt>
    <dgm:pt modelId="{874C7B21-3411-42D9-B4A7-9EC6381496D5}" type="sibTrans" cxnId="{C3682898-8E76-420B-8DF0-5AE6679518CC}">
      <dgm:prSet/>
      <dgm:spPr/>
      <dgm:t>
        <a:bodyPr/>
        <a:lstStyle/>
        <a:p>
          <a:pPr rtl="1"/>
          <a:endParaRPr lang="he-IL"/>
        </a:p>
      </dgm:t>
    </dgm:pt>
    <dgm:pt modelId="{C3DDBDAD-39C7-4AA6-A5EC-2F0B677B4E06}">
      <dgm:prSet phldrT="[טקסט]" custT="1"/>
      <dgm:spPr/>
      <dgm:t>
        <a:bodyPr/>
        <a:lstStyle/>
        <a:p>
          <a:pPr rtl="1"/>
          <a:r>
            <a:rPr lang="he-IL" sz="1800" dirty="0"/>
            <a:t>עבודות עפר</a:t>
          </a:r>
        </a:p>
      </dgm:t>
    </dgm:pt>
    <dgm:pt modelId="{34F90F89-0929-414F-88E6-246EC40A0F31}" type="parTrans" cxnId="{512B2D57-A215-4E83-842F-0548312B4304}">
      <dgm:prSet/>
      <dgm:spPr/>
      <dgm:t>
        <a:bodyPr/>
        <a:lstStyle/>
        <a:p>
          <a:pPr rtl="1"/>
          <a:endParaRPr lang="he-IL"/>
        </a:p>
      </dgm:t>
    </dgm:pt>
    <dgm:pt modelId="{2BE7DAE7-9FF0-458D-8F0A-E1CAC0A27F8D}" type="sibTrans" cxnId="{512B2D57-A215-4E83-842F-0548312B4304}">
      <dgm:prSet/>
      <dgm:spPr/>
      <dgm:t>
        <a:bodyPr/>
        <a:lstStyle/>
        <a:p>
          <a:pPr rtl="1"/>
          <a:endParaRPr lang="he-IL"/>
        </a:p>
      </dgm:t>
    </dgm:pt>
    <dgm:pt modelId="{1539E805-840B-4DF3-8556-FF659C3F716F}">
      <dgm:prSet phldrT="[טקסט]" custT="1"/>
      <dgm:spPr/>
      <dgm:t>
        <a:bodyPr/>
        <a:lstStyle/>
        <a:p>
          <a:pPr rtl="1"/>
          <a:r>
            <a:rPr lang="he-IL" sz="2400" dirty="0"/>
            <a:t>גבר אשכנזי צעיר יליד הארץ</a:t>
          </a:r>
        </a:p>
      </dgm:t>
    </dgm:pt>
    <dgm:pt modelId="{B2DF6E8E-1D3A-4179-A530-372AF0F0E7B0}" type="parTrans" cxnId="{6BCCCF28-679C-4CBF-9EDE-DE891B575E0B}">
      <dgm:prSet/>
      <dgm:spPr/>
      <dgm:t>
        <a:bodyPr/>
        <a:lstStyle/>
        <a:p>
          <a:pPr rtl="1"/>
          <a:endParaRPr lang="he-IL"/>
        </a:p>
      </dgm:t>
    </dgm:pt>
    <dgm:pt modelId="{10D6FADB-C4A5-46EA-80C2-EEB705484A57}" type="sibTrans" cxnId="{6BCCCF28-679C-4CBF-9EDE-DE891B575E0B}">
      <dgm:prSet/>
      <dgm:spPr/>
      <dgm:t>
        <a:bodyPr/>
        <a:lstStyle/>
        <a:p>
          <a:pPr rtl="1"/>
          <a:endParaRPr lang="he-IL"/>
        </a:p>
      </dgm:t>
    </dgm:pt>
    <dgm:pt modelId="{743CE0CC-EBB5-4F06-82E9-A61AA7FB2F2E}">
      <dgm:prSet phldrT="[טקסט]" custT="1"/>
      <dgm:spPr/>
      <dgm:t>
        <a:bodyPr/>
        <a:lstStyle/>
        <a:p>
          <a:pPr rtl="1"/>
          <a:r>
            <a:rPr lang="he-IL" sz="2200" dirty="0" err="1"/>
            <a:t>צ'רכס</a:t>
          </a:r>
          <a:endParaRPr lang="he-IL" sz="2200" dirty="0"/>
        </a:p>
      </dgm:t>
    </dgm:pt>
    <dgm:pt modelId="{9C534E5E-4042-4683-AC30-86C804F66F44}" type="parTrans" cxnId="{B4C38C84-E9EB-419D-AAA2-B1151228B89F}">
      <dgm:prSet/>
      <dgm:spPr/>
      <dgm:t>
        <a:bodyPr/>
        <a:lstStyle/>
        <a:p>
          <a:pPr rtl="1"/>
          <a:endParaRPr lang="he-IL"/>
        </a:p>
      </dgm:t>
    </dgm:pt>
    <dgm:pt modelId="{EE821A8B-B7D7-4F44-B39D-A068DE68E192}" type="sibTrans" cxnId="{B4C38C84-E9EB-419D-AAA2-B1151228B89F}">
      <dgm:prSet/>
      <dgm:spPr/>
      <dgm:t>
        <a:bodyPr/>
        <a:lstStyle/>
        <a:p>
          <a:pPr rtl="1"/>
          <a:endParaRPr lang="he-IL"/>
        </a:p>
      </dgm:t>
    </dgm:pt>
    <dgm:pt modelId="{1BE19A1B-8C00-456E-8CA3-73E6358547C0}">
      <dgm:prSet phldrT="[טקסט]" custT="1"/>
      <dgm:spPr/>
      <dgm:t>
        <a:bodyPr/>
        <a:lstStyle/>
        <a:p>
          <a:pPr rtl="1"/>
          <a:endParaRPr lang="he-IL" sz="2400" dirty="0"/>
        </a:p>
        <a:p>
          <a:pPr rtl="1"/>
          <a:r>
            <a:rPr lang="he-IL" sz="2400" dirty="0"/>
            <a:t>הקרבת החיים – </a:t>
          </a:r>
          <a:r>
            <a:rPr lang="he-IL" sz="2000" dirty="0"/>
            <a:t>מיתוס עקידת יצחק</a:t>
          </a:r>
          <a:endParaRPr lang="he-IL" sz="2400" dirty="0"/>
        </a:p>
      </dgm:t>
    </dgm:pt>
    <dgm:pt modelId="{84C46699-AED1-4712-9444-BE219C0CA248}" type="parTrans" cxnId="{03D0E900-0AEA-44C1-B5FF-E6924727E93D}">
      <dgm:prSet/>
      <dgm:spPr/>
      <dgm:t>
        <a:bodyPr/>
        <a:lstStyle/>
        <a:p>
          <a:pPr rtl="1"/>
          <a:endParaRPr lang="he-IL"/>
        </a:p>
      </dgm:t>
    </dgm:pt>
    <dgm:pt modelId="{82AD02B0-8F03-4A80-B097-1F23AA98B924}" type="sibTrans" cxnId="{03D0E900-0AEA-44C1-B5FF-E6924727E93D}">
      <dgm:prSet/>
      <dgm:spPr/>
      <dgm:t>
        <a:bodyPr/>
        <a:lstStyle/>
        <a:p>
          <a:pPr rtl="1"/>
          <a:endParaRPr lang="he-IL"/>
        </a:p>
      </dgm:t>
    </dgm:pt>
    <dgm:pt modelId="{59F5DC46-9804-46F0-BE7B-218CA4DE50FA}">
      <dgm:prSet phldrT="[טקסט]" custT="1"/>
      <dgm:spPr/>
      <dgm:t>
        <a:bodyPr/>
        <a:lstStyle/>
        <a:p>
          <a:pPr rtl="1"/>
          <a:r>
            <a:rPr lang="he-IL" sz="2000" dirty="0"/>
            <a:t>מיתוס המת - החי</a:t>
          </a:r>
        </a:p>
      </dgm:t>
    </dgm:pt>
    <dgm:pt modelId="{503C49C9-12EA-484B-ACAB-4E9D902A4E90}" type="parTrans" cxnId="{55AF39F2-B075-4D57-BE82-4AF2C83F4BBA}">
      <dgm:prSet/>
      <dgm:spPr/>
      <dgm:t>
        <a:bodyPr/>
        <a:lstStyle/>
        <a:p>
          <a:pPr rtl="1"/>
          <a:endParaRPr lang="he-IL"/>
        </a:p>
      </dgm:t>
    </dgm:pt>
    <dgm:pt modelId="{41D76296-219C-48FD-BB57-8B4222C657BE}" type="sibTrans" cxnId="{55AF39F2-B075-4D57-BE82-4AF2C83F4BBA}">
      <dgm:prSet/>
      <dgm:spPr/>
      <dgm:t>
        <a:bodyPr/>
        <a:lstStyle/>
        <a:p>
          <a:pPr rtl="1"/>
          <a:endParaRPr lang="he-IL"/>
        </a:p>
      </dgm:t>
    </dgm:pt>
    <dgm:pt modelId="{4A3B15D0-4C7B-4EC4-93A7-9FEE0505A927}">
      <dgm:prSet phldrT="[טקסט]"/>
      <dgm:spPr/>
      <dgm:t>
        <a:bodyPr/>
        <a:lstStyle/>
        <a:p>
          <a:pPr rtl="1"/>
          <a:r>
            <a:rPr lang="he-IL" dirty="0"/>
            <a:t>מחוספס מבחוץ רך ומתוק מבפנים</a:t>
          </a:r>
        </a:p>
      </dgm:t>
    </dgm:pt>
    <dgm:pt modelId="{0D36CE31-92F4-4F30-84FE-AC83D98100D3}" type="parTrans" cxnId="{FB24AB5A-8601-4220-AFF5-29FC954E5A7D}">
      <dgm:prSet/>
      <dgm:spPr/>
      <dgm:t>
        <a:bodyPr/>
        <a:lstStyle/>
        <a:p>
          <a:pPr rtl="1"/>
          <a:endParaRPr lang="he-IL"/>
        </a:p>
      </dgm:t>
    </dgm:pt>
    <dgm:pt modelId="{74980317-ACE0-4A77-B4E9-A2D1B1CA82BA}" type="sibTrans" cxnId="{FB24AB5A-8601-4220-AFF5-29FC954E5A7D}">
      <dgm:prSet/>
      <dgm:spPr/>
      <dgm:t>
        <a:bodyPr/>
        <a:lstStyle/>
        <a:p>
          <a:pPr rtl="1"/>
          <a:endParaRPr lang="he-IL"/>
        </a:p>
      </dgm:t>
    </dgm:pt>
    <dgm:pt modelId="{D5EBD53E-730C-4FF3-A505-71C6D2D11194}">
      <dgm:prSet phldrT="[טקסט]" custT="1"/>
      <dgm:spPr/>
      <dgm:t>
        <a:bodyPr/>
        <a:lstStyle/>
        <a:p>
          <a:pPr rtl="1"/>
          <a:r>
            <a:rPr lang="he-IL" sz="2000" dirty="0"/>
            <a:t>מחוספס מבחוץ</a:t>
          </a:r>
        </a:p>
      </dgm:t>
    </dgm:pt>
    <dgm:pt modelId="{4E0ABAA2-6875-457F-8F4B-EDCAD9D74650}" type="parTrans" cxnId="{96C01F44-9111-4671-B5D1-B0FD3471B43D}">
      <dgm:prSet/>
      <dgm:spPr/>
      <dgm:t>
        <a:bodyPr/>
        <a:lstStyle/>
        <a:p>
          <a:pPr rtl="1"/>
          <a:endParaRPr lang="he-IL"/>
        </a:p>
      </dgm:t>
    </dgm:pt>
    <dgm:pt modelId="{26532513-EFF0-4413-81B9-92FFC0FADAC8}" type="sibTrans" cxnId="{96C01F44-9111-4671-B5D1-B0FD3471B43D}">
      <dgm:prSet/>
      <dgm:spPr/>
      <dgm:t>
        <a:bodyPr/>
        <a:lstStyle/>
        <a:p>
          <a:pPr rtl="1"/>
          <a:endParaRPr lang="he-IL"/>
        </a:p>
      </dgm:t>
    </dgm:pt>
    <dgm:pt modelId="{5D6FB1BD-8BCC-4F2F-840D-0B238E5519B3}">
      <dgm:prSet phldrT="[טקסט]" custT="1"/>
      <dgm:spPr/>
      <dgm:t>
        <a:bodyPr/>
        <a:lstStyle/>
        <a:p>
          <a:pPr rtl="1"/>
          <a:r>
            <a:rPr lang="he-IL" sz="1800" dirty="0"/>
            <a:t>זריעת דור ההמשך</a:t>
          </a:r>
        </a:p>
      </dgm:t>
    </dgm:pt>
    <dgm:pt modelId="{A9F8CFBA-851A-426B-9483-ACF9A4AE96C9}" type="parTrans" cxnId="{36839168-C832-40BC-AFE8-D01B1F25AEDA}">
      <dgm:prSet/>
      <dgm:spPr/>
      <dgm:t>
        <a:bodyPr/>
        <a:lstStyle/>
        <a:p>
          <a:pPr rtl="1"/>
          <a:endParaRPr lang="he-IL"/>
        </a:p>
      </dgm:t>
    </dgm:pt>
    <dgm:pt modelId="{4E69B214-58ED-46AB-B9E1-3C4877A7F320}" type="sibTrans" cxnId="{36839168-C832-40BC-AFE8-D01B1F25AEDA}">
      <dgm:prSet/>
      <dgm:spPr/>
      <dgm:t>
        <a:bodyPr/>
        <a:lstStyle/>
        <a:p>
          <a:pPr rtl="1"/>
          <a:endParaRPr lang="he-IL"/>
        </a:p>
      </dgm:t>
    </dgm:pt>
    <dgm:pt modelId="{FE0AA575-0D2B-488A-9653-543807FE49C8}">
      <dgm:prSet phldrT="[טקסט]" custT="1"/>
      <dgm:spPr/>
      <dgm:t>
        <a:bodyPr/>
        <a:lstStyle/>
        <a:p>
          <a:pPr rtl="1"/>
          <a:r>
            <a:rPr lang="he-IL" sz="1800" dirty="0"/>
            <a:t>גלות פנימית</a:t>
          </a:r>
        </a:p>
      </dgm:t>
    </dgm:pt>
    <dgm:pt modelId="{0E56ECD8-41A8-4737-ADC7-56EFC0258A5A}" type="parTrans" cxnId="{656B3771-CBE8-4381-8380-AE6BCF61EB47}">
      <dgm:prSet/>
      <dgm:spPr/>
      <dgm:t>
        <a:bodyPr/>
        <a:lstStyle/>
        <a:p>
          <a:pPr rtl="1"/>
          <a:endParaRPr lang="he-IL"/>
        </a:p>
      </dgm:t>
    </dgm:pt>
    <dgm:pt modelId="{22D301B9-EB79-4787-85DA-C6227EDC8CD2}" type="sibTrans" cxnId="{656B3771-CBE8-4381-8380-AE6BCF61EB47}">
      <dgm:prSet/>
      <dgm:spPr/>
      <dgm:t>
        <a:bodyPr/>
        <a:lstStyle/>
        <a:p>
          <a:pPr rtl="1"/>
          <a:endParaRPr lang="he-IL"/>
        </a:p>
      </dgm:t>
    </dgm:pt>
    <dgm:pt modelId="{911F1889-BFBB-4338-9711-C9A26C289786}">
      <dgm:prSet phldrT="[טקסט]" custT="1"/>
      <dgm:spPr/>
      <dgm:t>
        <a:bodyPr/>
        <a:lstStyle/>
        <a:p>
          <a:pPr rtl="1"/>
          <a:endParaRPr lang="he-IL" sz="2000" dirty="0"/>
        </a:p>
      </dgm:t>
    </dgm:pt>
    <dgm:pt modelId="{1A888F5E-9905-48B6-9086-C090DC236DC9}" type="parTrans" cxnId="{913171A9-9196-4C1F-863A-0A891BBA356A}">
      <dgm:prSet/>
      <dgm:spPr/>
      <dgm:t>
        <a:bodyPr/>
        <a:lstStyle/>
        <a:p>
          <a:endParaRPr lang="en-US"/>
        </a:p>
      </dgm:t>
    </dgm:pt>
    <dgm:pt modelId="{A813D9CD-2516-48DC-BBA8-172F085C1051}" type="sibTrans" cxnId="{913171A9-9196-4C1F-863A-0A891BBA356A}">
      <dgm:prSet/>
      <dgm:spPr/>
      <dgm:t>
        <a:bodyPr/>
        <a:lstStyle/>
        <a:p>
          <a:endParaRPr lang="en-US"/>
        </a:p>
      </dgm:t>
    </dgm:pt>
    <dgm:pt modelId="{0253A3E3-C930-4555-974A-425F2FEDAADB}">
      <dgm:prSet phldrT="[טקסט]" custT="1"/>
      <dgm:spPr/>
      <dgm:t>
        <a:bodyPr/>
        <a:lstStyle/>
        <a:p>
          <a:pPr rtl="1"/>
          <a:endParaRPr lang="he-IL" sz="2000" dirty="0"/>
        </a:p>
      </dgm:t>
    </dgm:pt>
    <dgm:pt modelId="{0C195AE2-6992-4EB3-B687-3FC4129A7266}" type="parTrans" cxnId="{537C4270-8A50-4E23-917B-4A805EFD0182}">
      <dgm:prSet/>
      <dgm:spPr/>
      <dgm:t>
        <a:bodyPr/>
        <a:lstStyle/>
        <a:p>
          <a:endParaRPr lang="en-US"/>
        </a:p>
      </dgm:t>
    </dgm:pt>
    <dgm:pt modelId="{B67F6241-3C57-4D4E-B9B6-EA4D51D4D446}" type="sibTrans" cxnId="{537C4270-8A50-4E23-917B-4A805EFD0182}">
      <dgm:prSet/>
      <dgm:spPr/>
      <dgm:t>
        <a:bodyPr/>
        <a:lstStyle/>
        <a:p>
          <a:endParaRPr lang="en-US"/>
        </a:p>
      </dgm:t>
    </dgm:pt>
    <dgm:pt modelId="{B247750A-DD07-46E1-8E54-243B38006161}" type="pres">
      <dgm:prSet presAssocID="{D7D48AD9-917F-4F99-BF4E-52D364226BD7}" presName="cycleMatrixDiagram" presStyleCnt="0">
        <dgm:presLayoutVars>
          <dgm:chMax val="1"/>
          <dgm:dir/>
          <dgm:animLvl val="lvl"/>
          <dgm:resizeHandles val="exact"/>
        </dgm:presLayoutVars>
      </dgm:prSet>
      <dgm:spPr/>
    </dgm:pt>
    <dgm:pt modelId="{99AA0F01-A61B-4744-9B29-96ECC544A376}" type="pres">
      <dgm:prSet presAssocID="{D7D48AD9-917F-4F99-BF4E-52D364226BD7}" presName="children" presStyleCnt="0"/>
      <dgm:spPr/>
    </dgm:pt>
    <dgm:pt modelId="{8DD54578-4E96-4169-AA95-B50008AC52D9}" type="pres">
      <dgm:prSet presAssocID="{D7D48AD9-917F-4F99-BF4E-52D364226BD7}" presName="child1group" presStyleCnt="0"/>
      <dgm:spPr/>
    </dgm:pt>
    <dgm:pt modelId="{E0ACCA2D-AA53-4F07-85B8-CBF97730401F}" type="pres">
      <dgm:prSet presAssocID="{D7D48AD9-917F-4F99-BF4E-52D364226BD7}" presName="child1" presStyleLbl="bgAcc1" presStyleIdx="0" presStyleCnt="4" custLinFactNeighborX="-2622"/>
      <dgm:spPr/>
    </dgm:pt>
    <dgm:pt modelId="{155D033C-FF64-4AB5-84F9-2EBD95EF8EA5}" type="pres">
      <dgm:prSet presAssocID="{D7D48AD9-917F-4F99-BF4E-52D364226BD7}" presName="child1Text" presStyleLbl="bgAcc1" presStyleIdx="0" presStyleCnt="4">
        <dgm:presLayoutVars>
          <dgm:bulletEnabled val="1"/>
        </dgm:presLayoutVars>
      </dgm:prSet>
      <dgm:spPr/>
    </dgm:pt>
    <dgm:pt modelId="{C3373FE7-EA5C-442A-8A18-6C2276096B21}" type="pres">
      <dgm:prSet presAssocID="{D7D48AD9-917F-4F99-BF4E-52D364226BD7}" presName="child2group" presStyleCnt="0"/>
      <dgm:spPr/>
    </dgm:pt>
    <dgm:pt modelId="{1534F65D-0AE7-43B5-9737-D770932E4AB1}" type="pres">
      <dgm:prSet presAssocID="{D7D48AD9-917F-4F99-BF4E-52D364226BD7}" presName="child2" presStyleLbl="bgAcc1" presStyleIdx="1" presStyleCnt="4"/>
      <dgm:spPr/>
    </dgm:pt>
    <dgm:pt modelId="{00E18793-4EE8-4884-AB36-5FA954E8B5C4}" type="pres">
      <dgm:prSet presAssocID="{D7D48AD9-917F-4F99-BF4E-52D364226BD7}" presName="child2Text" presStyleLbl="bgAcc1" presStyleIdx="1" presStyleCnt="4">
        <dgm:presLayoutVars>
          <dgm:bulletEnabled val="1"/>
        </dgm:presLayoutVars>
      </dgm:prSet>
      <dgm:spPr/>
    </dgm:pt>
    <dgm:pt modelId="{48A12729-AC1D-4DB6-A505-9C9C927337B7}" type="pres">
      <dgm:prSet presAssocID="{D7D48AD9-917F-4F99-BF4E-52D364226BD7}" presName="child3group" presStyleCnt="0"/>
      <dgm:spPr/>
    </dgm:pt>
    <dgm:pt modelId="{1807D035-061E-440D-A9DB-9A540AD9DD6F}" type="pres">
      <dgm:prSet presAssocID="{D7D48AD9-917F-4F99-BF4E-52D364226BD7}" presName="child3" presStyleLbl="bgAcc1" presStyleIdx="2" presStyleCnt="4"/>
      <dgm:spPr/>
    </dgm:pt>
    <dgm:pt modelId="{57FBCD7E-C401-4605-B989-7E2EAD93FD80}" type="pres">
      <dgm:prSet presAssocID="{D7D48AD9-917F-4F99-BF4E-52D364226BD7}" presName="child3Text" presStyleLbl="bgAcc1" presStyleIdx="2" presStyleCnt="4">
        <dgm:presLayoutVars>
          <dgm:bulletEnabled val="1"/>
        </dgm:presLayoutVars>
      </dgm:prSet>
      <dgm:spPr/>
    </dgm:pt>
    <dgm:pt modelId="{432F6431-8A0C-4134-825D-A93EBBC511D5}" type="pres">
      <dgm:prSet presAssocID="{D7D48AD9-917F-4F99-BF4E-52D364226BD7}" presName="child4group" presStyleCnt="0"/>
      <dgm:spPr/>
    </dgm:pt>
    <dgm:pt modelId="{42431D37-6C21-408D-991E-D49E886E63D2}" type="pres">
      <dgm:prSet presAssocID="{D7D48AD9-917F-4F99-BF4E-52D364226BD7}" presName="child4" presStyleLbl="bgAcc1" presStyleIdx="3" presStyleCnt="4" custLinFactNeighborX="-2622"/>
      <dgm:spPr/>
    </dgm:pt>
    <dgm:pt modelId="{F804DE67-5F7C-4504-8D34-6F321AC75878}" type="pres">
      <dgm:prSet presAssocID="{D7D48AD9-917F-4F99-BF4E-52D364226BD7}" presName="child4Text" presStyleLbl="bgAcc1" presStyleIdx="3" presStyleCnt="4">
        <dgm:presLayoutVars>
          <dgm:bulletEnabled val="1"/>
        </dgm:presLayoutVars>
      </dgm:prSet>
      <dgm:spPr/>
    </dgm:pt>
    <dgm:pt modelId="{976FFC65-A5C5-4594-AAE2-20F9CC5156D7}" type="pres">
      <dgm:prSet presAssocID="{D7D48AD9-917F-4F99-BF4E-52D364226BD7}" presName="childPlaceholder" presStyleCnt="0"/>
      <dgm:spPr/>
    </dgm:pt>
    <dgm:pt modelId="{91839AA7-A338-4514-85CE-D0F853369D31}" type="pres">
      <dgm:prSet presAssocID="{D7D48AD9-917F-4F99-BF4E-52D364226BD7}" presName="circle" presStyleCnt="0"/>
      <dgm:spPr/>
    </dgm:pt>
    <dgm:pt modelId="{B08289C4-CB03-4E60-BD20-6EE25B384238}" type="pres">
      <dgm:prSet presAssocID="{D7D48AD9-917F-4F99-BF4E-52D364226BD7}" presName="quadrant1" presStyleLbl="node1" presStyleIdx="0" presStyleCnt="4">
        <dgm:presLayoutVars>
          <dgm:chMax val="1"/>
          <dgm:bulletEnabled val="1"/>
        </dgm:presLayoutVars>
      </dgm:prSet>
      <dgm:spPr/>
    </dgm:pt>
    <dgm:pt modelId="{6B8C77C5-E3AE-4E90-A49B-79B7A363D152}" type="pres">
      <dgm:prSet presAssocID="{D7D48AD9-917F-4F99-BF4E-52D364226BD7}" presName="quadrant2" presStyleLbl="node1" presStyleIdx="1" presStyleCnt="4">
        <dgm:presLayoutVars>
          <dgm:chMax val="1"/>
          <dgm:bulletEnabled val="1"/>
        </dgm:presLayoutVars>
      </dgm:prSet>
      <dgm:spPr/>
    </dgm:pt>
    <dgm:pt modelId="{C9043B3D-65C7-4821-916A-A1CD1EB57870}" type="pres">
      <dgm:prSet presAssocID="{D7D48AD9-917F-4F99-BF4E-52D364226BD7}" presName="quadrant3" presStyleLbl="node1" presStyleIdx="2" presStyleCnt="4">
        <dgm:presLayoutVars>
          <dgm:chMax val="1"/>
          <dgm:bulletEnabled val="1"/>
        </dgm:presLayoutVars>
      </dgm:prSet>
      <dgm:spPr/>
    </dgm:pt>
    <dgm:pt modelId="{8FF2BA01-17E8-4075-B436-9E6151DDC3A2}" type="pres">
      <dgm:prSet presAssocID="{D7D48AD9-917F-4F99-BF4E-52D364226BD7}" presName="quadrant4" presStyleLbl="node1" presStyleIdx="3" presStyleCnt="4">
        <dgm:presLayoutVars>
          <dgm:chMax val="1"/>
          <dgm:bulletEnabled val="1"/>
        </dgm:presLayoutVars>
      </dgm:prSet>
      <dgm:spPr/>
    </dgm:pt>
    <dgm:pt modelId="{CB672D33-D67D-44C0-8A22-439FE9E9EA64}" type="pres">
      <dgm:prSet presAssocID="{D7D48AD9-917F-4F99-BF4E-52D364226BD7}" presName="quadrantPlaceholder" presStyleCnt="0"/>
      <dgm:spPr/>
    </dgm:pt>
    <dgm:pt modelId="{322D9D38-A7C1-441F-B18D-74688F6C5C37}" type="pres">
      <dgm:prSet presAssocID="{D7D48AD9-917F-4F99-BF4E-52D364226BD7}" presName="center1" presStyleLbl="fgShp" presStyleIdx="0" presStyleCnt="2"/>
      <dgm:spPr/>
    </dgm:pt>
    <dgm:pt modelId="{6718E476-FAEC-492F-A4C7-2E0607BB037C}" type="pres">
      <dgm:prSet presAssocID="{D7D48AD9-917F-4F99-BF4E-52D364226BD7}" presName="center2" presStyleLbl="fgShp" presStyleIdx="1" presStyleCnt="2"/>
      <dgm:spPr/>
    </dgm:pt>
  </dgm:ptLst>
  <dgm:cxnLst>
    <dgm:cxn modelId="{03D0E900-0AEA-44C1-B5FF-E6924727E93D}" srcId="{D7D48AD9-917F-4F99-BF4E-52D364226BD7}" destId="{1BE19A1B-8C00-456E-8CA3-73E6358547C0}" srcOrd="2" destOrd="0" parTransId="{84C46699-AED1-4712-9444-BE219C0CA248}" sibTransId="{82AD02B0-8F03-4A80-B097-1F23AA98B924}"/>
    <dgm:cxn modelId="{F8846B04-6CE2-4621-9512-2ADEC377D5CD}" type="presOf" srcId="{FE0AA575-0D2B-488A-9653-543807FE49C8}" destId="{155D033C-FF64-4AB5-84F9-2EBD95EF8EA5}" srcOrd="1" destOrd="2" presId="urn:microsoft.com/office/officeart/2005/8/layout/cycle4"/>
    <dgm:cxn modelId="{D399AE09-E601-4841-AEE0-51E94266C3D4}" type="presOf" srcId="{0253A3E3-C930-4555-974A-425F2FEDAADB}" destId="{42431D37-6C21-408D-991E-D49E886E63D2}" srcOrd="0" destOrd="0" presId="urn:microsoft.com/office/officeart/2005/8/layout/cycle4"/>
    <dgm:cxn modelId="{C2654024-F61C-4B62-A060-2E5F2EB2BF1A}" type="presOf" srcId="{D5EBD53E-730C-4FF3-A505-71C6D2D11194}" destId="{F804DE67-5F7C-4504-8D34-6F321AC75878}" srcOrd="1" destOrd="1" presId="urn:microsoft.com/office/officeart/2005/8/layout/cycle4"/>
    <dgm:cxn modelId="{6BCCCF28-679C-4CBF-9EDE-DE891B575E0B}" srcId="{D7D48AD9-917F-4F99-BF4E-52D364226BD7}" destId="{1539E805-840B-4DF3-8556-FF659C3F716F}" srcOrd="1" destOrd="0" parTransId="{B2DF6E8E-1D3A-4179-A530-372AF0F0E7B0}" sibTransId="{10D6FADB-C4A5-46EA-80C2-EEB705484A57}"/>
    <dgm:cxn modelId="{C77DC334-A0FB-44B2-AB8C-D27325A47167}" type="presOf" srcId="{911F1889-BFBB-4338-9711-C9A26C289786}" destId="{1807D035-061E-440D-A9DB-9A540AD9DD6F}" srcOrd="0" destOrd="0" presId="urn:microsoft.com/office/officeart/2005/8/layout/cycle4"/>
    <dgm:cxn modelId="{C6D09A60-8F5A-4BF2-88A5-9AB7AF70F1E5}" type="presOf" srcId="{C3DDBDAD-39C7-4AA6-A5EC-2F0B677B4E06}" destId="{155D033C-FF64-4AB5-84F9-2EBD95EF8EA5}" srcOrd="1" destOrd="0" presId="urn:microsoft.com/office/officeart/2005/8/layout/cycle4"/>
    <dgm:cxn modelId="{8C2DAC61-6319-4AEF-8E9F-B31332D63795}" type="presOf" srcId="{5D6FB1BD-8BCC-4F2F-840D-0B238E5519B3}" destId="{E0ACCA2D-AA53-4F07-85B8-CBF97730401F}" srcOrd="0" destOrd="1" presId="urn:microsoft.com/office/officeart/2005/8/layout/cycle4"/>
    <dgm:cxn modelId="{96C01F44-9111-4671-B5D1-B0FD3471B43D}" srcId="{4A3B15D0-4C7B-4EC4-93A7-9FEE0505A927}" destId="{D5EBD53E-730C-4FF3-A505-71C6D2D11194}" srcOrd="1" destOrd="0" parTransId="{4E0ABAA2-6875-457F-8F4B-EDCAD9D74650}" sibTransId="{26532513-EFF0-4413-81B9-92FFC0FADAC8}"/>
    <dgm:cxn modelId="{3F795666-60EF-4B92-B032-44B572D9C22B}" type="presOf" srcId="{1BE19A1B-8C00-456E-8CA3-73E6358547C0}" destId="{C9043B3D-65C7-4821-916A-A1CD1EB57870}" srcOrd="0" destOrd="0" presId="urn:microsoft.com/office/officeart/2005/8/layout/cycle4"/>
    <dgm:cxn modelId="{36839168-C832-40BC-AFE8-D01B1F25AEDA}" srcId="{59A518EA-9B88-4EB0-A145-3E9FF91EE9E2}" destId="{5D6FB1BD-8BCC-4F2F-840D-0B238E5519B3}" srcOrd="1" destOrd="0" parTransId="{A9F8CFBA-851A-426B-9483-ACF9A4AE96C9}" sibTransId="{4E69B214-58ED-46AB-B9E1-3C4877A7F320}"/>
    <dgm:cxn modelId="{ADAE8B6B-3EDC-495B-9E17-BD46206DF39B}" type="presOf" srcId="{911F1889-BFBB-4338-9711-C9A26C289786}" destId="{57FBCD7E-C401-4605-B989-7E2EAD93FD80}" srcOrd="1" destOrd="0" presId="urn:microsoft.com/office/officeart/2005/8/layout/cycle4"/>
    <dgm:cxn modelId="{537C4270-8A50-4E23-917B-4A805EFD0182}" srcId="{4A3B15D0-4C7B-4EC4-93A7-9FEE0505A927}" destId="{0253A3E3-C930-4555-974A-425F2FEDAADB}" srcOrd="0" destOrd="0" parTransId="{0C195AE2-6992-4EB3-B687-3FC4129A7266}" sibTransId="{B67F6241-3C57-4D4E-B9B6-EA4D51D4D446}"/>
    <dgm:cxn modelId="{656B3771-CBE8-4381-8380-AE6BCF61EB47}" srcId="{59A518EA-9B88-4EB0-A145-3E9FF91EE9E2}" destId="{FE0AA575-0D2B-488A-9653-543807FE49C8}" srcOrd="2" destOrd="0" parTransId="{0E56ECD8-41A8-4737-ADC7-56EFC0258A5A}" sibTransId="{22D301B9-EB79-4787-85DA-C6227EDC8CD2}"/>
    <dgm:cxn modelId="{866A1453-5A5D-424B-A68D-02D25E80D997}" type="presOf" srcId="{D7D48AD9-917F-4F99-BF4E-52D364226BD7}" destId="{B247750A-DD07-46E1-8E54-243B38006161}" srcOrd="0" destOrd="0" presId="urn:microsoft.com/office/officeart/2005/8/layout/cycle4"/>
    <dgm:cxn modelId="{512B2D57-A215-4E83-842F-0548312B4304}" srcId="{59A518EA-9B88-4EB0-A145-3E9FF91EE9E2}" destId="{C3DDBDAD-39C7-4AA6-A5EC-2F0B677B4E06}" srcOrd="0" destOrd="0" parTransId="{34F90F89-0929-414F-88E6-246EC40A0F31}" sibTransId="{2BE7DAE7-9FF0-458D-8F0A-E1CAC0A27F8D}"/>
    <dgm:cxn modelId="{E3AE535A-FA6B-44B3-8614-05E5713073F4}" type="presOf" srcId="{59A518EA-9B88-4EB0-A145-3E9FF91EE9E2}" destId="{B08289C4-CB03-4E60-BD20-6EE25B384238}" srcOrd="0" destOrd="0" presId="urn:microsoft.com/office/officeart/2005/8/layout/cycle4"/>
    <dgm:cxn modelId="{FB24AB5A-8601-4220-AFF5-29FC954E5A7D}" srcId="{D7D48AD9-917F-4F99-BF4E-52D364226BD7}" destId="{4A3B15D0-4C7B-4EC4-93A7-9FEE0505A927}" srcOrd="3" destOrd="0" parTransId="{0D36CE31-92F4-4F30-84FE-AC83D98100D3}" sibTransId="{74980317-ACE0-4A77-B4E9-A2D1B1CA82BA}"/>
    <dgm:cxn modelId="{A04EB17F-8409-49EA-954B-72A9B08657FF}" type="presOf" srcId="{5D6FB1BD-8BCC-4F2F-840D-0B238E5519B3}" destId="{155D033C-FF64-4AB5-84F9-2EBD95EF8EA5}" srcOrd="1" destOrd="1" presId="urn:microsoft.com/office/officeart/2005/8/layout/cycle4"/>
    <dgm:cxn modelId="{B4C38C84-E9EB-419D-AAA2-B1151228B89F}" srcId="{1539E805-840B-4DF3-8556-FF659C3F716F}" destId="{743CE0CC-EBB5-4F06-82E9-A61AA7FB2F2E}" srcOrd="0" destOrd="0" parTransId="{9C534E5E-4042-4683-AC30-86C804F66F44}" sibTransId="{EE821A8B-B7D7-4F44-B39D-A068DE68E192}"/>
    <dgm:cxn modelId="{C10C518A-6B52-4DFB-875E-6292B1CEEC0B}" type="presOf" srcId="{743CE0CC-EBB5-4F06-82E9-A61AA7FB2F2E}" destId="{1534F65D-0AE7-43B5-9737-D770932E4AB1}" srcOrd="0" destOrd="0" presId="urn:microsoft.com/office/officeart/2005/8/layout/cycle4"/>
    <dgm:cxn modelId="{C3682898-8E76-420B-8DF0-5AE6679518CC}" srcId="{D7D48AD9-917F-4F99-BF4E-52D364226BD7}" destId="{59A518EA-9B88-4EB0-A145-3E9FF91EE9E2}" srcOrd="0" destOrd="0" parTransId="{76765EEF-3C06-4C96-B141-3401BD547A09}" sibTransId="{874C7B21-3411-42D9-B4A7-9EC6381496D5}"/>
    <dgm:cxn modelId="{F5ED429B-E221-4A65-9553-83556D875C49}" type="presOf" srcId="{D5EBD53E-730C-4FF3-A505-71C6D2D11194}" destId="{42431D37-6C21-408D-991E-D49E886E63D2}" srcOrd="0" destOrd="1" presId="urn:microsoft.com/office/officeart/2005/8/layout/cycle4"/>
    <dgm:cxn modelId="{66AB2D9F-3316-4BDC-8370-8AB3539704D8}" type="presOf" srcId="{C3DDBDAD-39C7-4AA6-A5EC-2F0B677B4E06}" destId="{E0ACCA2D-AA53-4F07-85B8-CBF97730401F}" srcOrd="0" destOrd="0" presId="urn:microsoft.com/office/officeart/2005/8/layout/cycle4"/>
    <dgm:cxn modelId="{3B8684A2-FA03-4AEA-970F-030D50B39409}" type="presOf" srcId="{FE0AA575-0D2B-488A-9653-543807FE49C8}" destId="{E0ACCA2D-AA53-4F07-85B8-CBF97730401F}" srcOrd="0" destOrd="2" presId="urn:microsoft.com/office/officeart/2005/8/layout/cycle4"/>
    <dgm:cxn modelId="{913171A9-9196-4C1F-863A-0A891BBA356A}" srcId="{1BE19A1B-8C00-456E-8CA3-73E6358547C0}" destId="{911F1889-BFBB-4338-9711-C9A26C289786}" srcOrd="0" destOrd="0" parTransId="{1A888F5E-9905-48B6-9086-C090DC236DC9}" sibTransId="{A813D9CD-2516-48DC-BBA8-172F085C1051}"/>
    <dgm:cxn modelId="{CF4D03BA-042C-420A-91F9-E8398B7182F5}" type="presOf" srcId="{4A3B15D0-4C7B-4EC4-93A7-9FEE0505A927}" destId="{8FF2BA01-17E8-4075-B436-9E6151DDC3A2}" srcOrd="0" destOrd="0" presId="urn:microsoft.com/office/officeart/2005/8/layout/cycle4"/>
    <dgm:cxn modelId="{001331C8-3667-4AC0-B983-1DAE8C96A55E}" type="presOf" srcId="{59F5DC46-9804-46F0-BE7B-218CA4DE50FA}" destId="{1807D035-061E-440D-A9DB-9A540AD9DD6F}" srcOrd="0" destOrd="1" presId="urn:microsoft.com/office/officeart/2005/8/layout/cycle4"/>
    <dgm:cxn modelId="{0C9826D1-EA65-4CEA-9244-DC92D86A927F}" type="presOf" srcId="{743CE0CC-EBB5-4F06-82E9-A61AA7FB2F2E}" destId="{00E18793-4EE8-4884-AB36-5FA954E8B5C4}" srcOrd="1" destOrd="0" presId="urn:microsoft.com/office/officeart/2005/8/layout/cycle4"/>
    <dgm:cxn modelId="{E71BE6DF-487C-43C8-B080-4DD2920DD658}" type="presOf" srcId="{59F5DC46-9804-46F0-BE7B-218CA4DE50FA}" destId="{57FBCD7E-C401-4605-B989-7E2EAD93FD80}" srcOrd="1" destOrd="1" presId="urn:microsoft.com/office/officeart/2005/8/layout/cycle4"/>
    <dgm:cxn modelId="{F3EEACED-FA4C-4F10-B3D1-BD2CFC7B4614}" type="presOf" srcId="{1539E805-840B-4DF3-8556-FF659C3F716F}" destId="{6B8C77C5-E3AE-4E90-A49B-79B7A363D152}" srcOrd="0" destOrd="0" presId="urn:microsoft.com/office/officeart/2005/8/layout/cycle4"/>
    <dgm:cxn modelId="{F7AB3CF1-527D-4E2C-A672-90B102F5E874}" type="presOf" srcId="{0253A3E3-C930-4555-974A-425F2FEDAADB}" destId="{F804DE67-5F7C-4504-8D34-6F321AC75878}" srcOrd="1" destOrd="0" presId="urn:microsoft.com/office/officeart/2005/8/layout/cycle4"/>
    <dgm:cxn modelId="{55AF39F2-B075-4D57-BE82-4AF2C83F4BBA}" srcId="{1BE19A1B-8C00-456E-8CA3-73E6358547C0}" destId="{59F5DC46-9804-46F0-BE7B-218CA4DE50FA}" srcOrd="1" destOrd="0" parTransId="{503C49C9-12EA-484B-ACAB-4E9D902A4E90}" sibTransId="{41D76296-219C-48FD-BB57-8B4222C657BE}"/>
    <dgm:cxn modelId="{11E391EF-3982-4A4E-AB2E-5C0DF9AA6CC5}" type="presParOf" srcId="{B247750A-DD07-46E1-8E54-243B38006161}" destId="{99AA0F01-A61B-4744-9B29-96ECC544A376}" srcOrd="0" destOrd="0" presId="urn:microsoft.com/office/officeart/2005/8/layout/cycle4"/>
    <dgm:cxn modelId="{1C8B444C-1AB0-44FE-9201-9699E0C352FD}" type="presParOf" srcId="{99AA0F01-A61B-4744-9B29-96ECC544A376}" destId="{8DD54578-4E96-4169-AA95-B50008AC52D9}" srcOrd="0" destOrd="0" presId="urn:microsoft.com/office/officeart/2005/8/layout/cycle4"/>
    <dgm:cxn modelId="{3EB4BD72-2C73-4FBA-A781-DB94B7538AC3}" type="presParOf" srcId="{8DD54578-4E96-4169-AA95-B50008AC52D9}" destId="{E0ACCA2D-AA53-4F07-85B8-CBF97730401F}" srcOrd="0" destOrd="0" presId="urn:microsoft.com/office/officeart/2005/8/layout/cycle4"/>
    <dgm:cxn modelId="{E7852CBE-670D-43B1-85F2-1DA727E7494C}" type="presParOf" srcId="{8DD54578-4E96-4169-AA95-B50008AC52D9}" destId="{155D033C-FF64-4AB5-84F9-2EBD95EF8EA5}" srcOrd="1" destOrd="0" presId="urn:microsoft.com/office/officeart/2005/8/layout/cycle4"/>
    <dgm:cxn modelId="{23D81C77-8436-4B45-8C8B-4706B75E3E11}" type="presParOf" srcId="{99AA0F01-A61B-4744-9B29-96ECC544A376}" destId="{C3373FE7-EA5C-442A-8A18-6C2276096B21}" srcOrd="1" destOrd="0" presId="urn:microsoft.com/office/officeart/2005/8/layout/cycle4"/>
    <dgm:cxn modelId="{4574A21D-858E-4987-9A51-0D6D5D79FA86}" type="presParOf" srcId="{C3373FE7-EA5C-442A-8A18-6C2276096B21}" destId="{1534F65D-0AE7-43B5-9737-D770932E4AB1}" srcOrd="0" destOrd="0" presId="urn:microsoft.com/office/officeart/2005/8/layout/cycle4"/>
    <dgm:cxn modelId="{27B494EC-AA97-4839-9CAB-356F8E9B500E}" type="presParOf" srcId="{C3373FE7-EA5C-442A-8A18-6C2276096B21}" destId="{00E18793-4EE8-4884-AB36-5FA954E8B5C4}" srcOrd="1" destOrd="0" presId="urn:microsoft.com/office/officeart/2005/8/layout/cycle4"/>
    <dgm:cxn modelId="{23E723BD-2857-4663-8824-BD37DD9D1D5E}" type="presParOf" srcId="{99AA0F01-A61B-4744-9B29-96ECC544A376}" destId="{48A12729-AC1D-4DB6-A505-9C9C927337B7}" srcOrd="2" destOrd="0" presId="urn:microsoft.com/office/officeart/2005/8/layout/cycle4"/>
    <dgm:cxn modelId="{3A7A1481-FD20-4DFC-9612-1DD031E5FE4C}" type="presParOf" srcId="{48A12729-AC1D-4DB6-A505-9C9C927337B7}" destId="{1807D035-061E-440D-A9DB-9A540AD9DD6F}" srcOrd="0" destOrd="0" presId="urn:microsoft.com/office/officeart/2005/8/layout/cycle4"/>
    <dgm:cxn modelId="{CBF4C3F2-3DB1-45A6-9277-F49A1A440A8A}" type="presParOf" srcId="{48A12729-AC1D-4DB6-A505-9C9C927337B7}" destId="{57FBCD7E-C401-4605-B989-7E2EAD93FD80}" srcOrd="1" destOrd="0" presId="urn:microsoft.com/office/officeart/2005/8/layout/cycle4"/>
    <dgm:cxn modelId="{9539A58A-5F1D-4062-8EC6-79A32F017AA5}" type="presParOf" srcId="{99AA0F01-A61B-4744-9B29-96ECC544A376}" destId="{432F6431-8A0C-4134-825D-A93EBBC511D5}" srcOrd="3" destOrd="0" presId="urn:microsoft.com/office/officeart/2005/8/layout/cycle4"/>
    <dgm:cxn modelId="{DAD91018-09BE-4820-A5B7-2828A2AFB441}" type="presParOf" srcId="{432F6431-8A0C-4134-825D-A93EBBC511D5}" destId="{42431D37-6C21-408D-991E-D49E886E63D2}" srcOrd="0" destOrd="0" presId="urn:microsoft.com/office/officeart/2005/8/layout/cycle4"/>
    <dgm:cxn modelId="{CEA075A2-215F-4C12-B70C-EB826706B5DD}" type="presParOf" srcId="{432F6431-8A0C-4134-825D-A93EBBC511D5}" destId="{F804DE67-5F7C-4504-8D34-6F321AC75878}" srcOrd="1" destOrd="0" presId="urn:microsoft.com/office/officeart/2005/8/layout/cycle4"/>
    <dgm:cxn modelId="{26D061E8-8E78-4256-BED9-6FCE7092079C}" type="presParOf" srcId="{99AA0F01-A61B-4744-9B29-96ECC544A376}" destId="{976FFC65-A5C5-4594-AAE2-20F9CC5156D7}" srcOrd="4" destOrd="0" presId="urn:microsoft.com/office/officeart/2005/8/layout/cycle4"/>
    <dgm:cxn modelId="{E0870950-300A-4562-95CA-C57EE0790B52}" type="presParOf" srcId="{B247750A-DD07-46E1-8E54-243B38006161}" destId="{91839AA7-A338-4514-85CE-D0F853369D31}" srcOrd="1" destOrd="0" presId="urn:microsoft.com/office/officeart/2005/8/layout/cycle4"/>
    <dgm:cxn modelId="{0D730603-EC30-4DEE-B1D8-BC21E649697D}" type="presParOf" srcId="{91839AA7-A338-4514-85CE-D0F853369D31}" destId="{B08289C4-CB03-4E60-BD20-6EE25B384238}" srcOrd="0" destOrd="0" presId="urn:microsoft.com/office/officeart/2005/8/layout/cycle4"/>
    <dgm:cxn modelId="{4ECE51EA-26BB-453F-AF84-91F0D1AE1848}" type="presParOf" srcId="{91839AA7-A338-4514-85CE-D0F853369D31}" destId="{6B8C77C5-E3AE-4E90-A49B-79B7A363D152}" srcOrd="1" destOrd="0" presId="urn:microsoft.com/office/officeart/2005/8/layout/cycle4"/>
    <dgm:cxn modelId="{DD62EC52-D914-4E5F-B3E6-67FD11B271F4}" type="presParOf" srcId="{91839AA7-A338-4514-85CE-D0F853369D31}" destId="{C9043B3D-65C7-4821-916A-A1CD1EB57870}" srcOrd="2" destOrd="0" presId="urn:microsoft.com/office/officeart/2005/8/layout/cycle4"/>
    <dgm:cxn modelId="{E12F2CC4-CBE7-451B-B27F-6C8A0EA35D3C}" type="presParOf" srcId="{91839AA7-A338-4514-85CE-D0F853369D31}" destId="{8FF2BA01-17E8-4075-B436-9E6151DDC3A2}" srcOrd="3" destOrd="0" presId="urn:microsoft.com/office/officeart/2005/8/layout/cycle4"/>
    <dgm:cxn modelId="{7F19520C-08AD-49A8-A52B-065C4443CC47}" type="presParOf" srcId="{91839AA7-A338-4514-85CE-D0F853369D31}" destId="{CB672D33-D67D-44C0-8A22-439FE9E9EA64}" srcOrd="4" destOrd="0" presId="urn:microsoft.com/office/officeart/2005/8/layout/cycle4"/>
    <dgm:cxn modelId="{453891E1-DC46-4A8D-BCAD-C503111265DE}" type="presParOf" srcId="{B247750A-DD07-46E1-8E54-243B38006161}" destId="{322D9D38-A7C1-441F-B18D-74688F6C5C37}" srcOrd="2" destOrd="0" presId="urn:microsoft.com/office/officeart/2005/8/layout/cycle4"/>
    <dgm:cxn modelId="{D0E2072A-4C00-479D-A302-C41B15FB4DB8}" type="presParOf" srcId="{B247750A-DD07-46E1-8E54-243B38006161}" destId="{6718E476-FAEC-492F-A4C7-2E0607BB037C}" srcOrd="3" destOrd="0" presId="urn:microsoft.com/office/officeart/2005/8/layout/cycle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DBDFD28-2F3F-4FB6-A98C-A7FA05811C20}" type="doc">
      <dgm:prSet loTypeId="urn:microsoft.com/office/officeart/2008/layout/HexagonCluster" loCatId="relationship" qsTypeId="urn:microsoft.com/office/officeart/2005/8/quickstyle/simple1" qsCatId="simple" csTypeId="urn:microsoft.com/office/officeart/2005/8/colors/accent0_3" csCatId="mainScheme" phldr="1"/>
      <dgm:spPr/>
      <dgm:t>
        <a:bodyPr/>
        <a:lstStyle/>
        <a:p>
          <a:pPr rtl="1"/>
          <a:endParaRPr lang="he-IL"/>
        </a:p>
      </dgm:t>
    </dgm:pt>
    <dgm:pt modelId="{A3AD5A04-7A29-4740-A32C-D665EF3756CE}">
      <dgm:prSet/>
      <dgm:spPr/>
      <dgm:t>
        <a:bodyPr/>
        <a:lstStyle/>
        <a:p>
          <a:pPr rtl="1"/>
          <a:r>
            <a:rPr lang="he-IL" dirty="0"/>
            <a:t>מגדר</a:t>
          </a:r>
        </a:p>
      </dgm:t>
    </dgm:pt>
    <dgm:pt modelId="{58FE9833-E88B-4205-BB02-94C3594F5E9E}" type="parTrans" cxnId="{B18F462E-257E-4276-87C4-4F70DA997816}">
      <dgm:prSet/>
      <dgm:spPr/>
      <dgm:t>
        <a:bodyPr/>
        <a:lstStyle/>
        <a:p>
          <a:pPr rtl="1"/>
          <a:endParaRPr lang="he-IL"/>
        </a:p>
      </dgm:t>
    </dgm:pt>
    <dgm:pt modelId="{48F6782F-D282-4D5F-B05D-2D7DCAA3E6A8}" type="sibTrans" cxnId="{B18F462E-257E-4276-87C4-4F70DA997816}">
      <dgm:prSet/>
      <dgm:spPr>
        <a:blipFill rotWithShape="1">
          <a:blip xmlns:r="http://schemas.openxmlformats.org/officeDocument/2006/relationships" r:embed="rId1"/>
          <a:srcRect/>
          <a:stretch>
            <a:fillRect t="-25000" b="-25000"/>
          </a:stretch>
        </a:blipFill>
      </dgm:spPr>
      <dgm:t>
        <a:bodyPr/>
        <a:lstStyle/>
        <a:p>
          <a:pPr rtl="1"/>
          <a:endParaRPr lang="he-IL"/>
        </a:p>
      </dgm:t>
    </dgm:pt>
    <dgm:pt modelId="{0ADA071D-6A6F-4984-9CE8-EEB95511322C}" type="pres">
      <dgm:prSet presAssocID="{1DBDFD28-2F3F-4FB6-A98C-A7FA05811C20}" presName="Name0" presStyleCnt="0">
        <dgm:presLayoutVars>
          <dgm:chMax val="21"/>
          <dgm:chPref val="21"/>
        </dgm:presLayoutVars>
      </dgm:prSet>
      <dgm:spPr/>
    </dgm:pt>
    <dgm:pt modelId="{36C0569E-6514-498B-9E46-C8B5A3602D1B}" type="pres">
      <dgm:prSet presAssocID="{A3AD5A04-7A29-4740-A32C-D665EF3756CE}" presName="text1" presStyleCnt="0"/>
      <dgm:spPr/>
    </dgm:pt>
    <dgm:pt modelId="{E5A4D041-0CE7-466B-A1AB-6C1E60489A56}" type="pres">
      <dgm:prSet presAssocID="{A3AD5A04-7A29-4740-A32C-D665EF3756CE}" presName="textRepeatNode" presStyleLbl="alignNode1" presStyleIdx="0" presStyleCnt="1">
        <dgm:presLayoutVars>
          <dgm:chMax val="0"/>
          <dgm:chPref val="0"/>
          <dgm:bulletEnabled val="1"/>
        </dgm:presLayoutVars>
      </dgm:prSet>
      <dgm:spPr/>
    </dgm:pt>
    <dgm:pt modelId="{033F2A90-11E2-4D44-9E5B-BE318BDEE086}" type="pres">
      <dgm:prSet presAssocID="{A3AD5A04-7A29-4740-A32C-D665EF3756CE}" presName="textaccent1" presStyleCnt="0"/>
      <dgm:spPr/>
    </dgm:pt>
    <dgm:pt modelId="{553B064B-E2E5-4A0A-9AC3-62BC73D1AB67}" type="pres">
      <dgm:prSet presAssocID="{A3AD5A04-7A29-4740-A32C-D665EF3756CE}" presName="accentRepeatNode" presStyleLbl="solidAlignAcc1" presStyleIdx="0" presStyleCnt="2"/>
      <dgm:spPr/>
    </dgm:pt>
    <dgm:pt modelId="{6E42FDCE-A1E1-41E0-9A09-F31C176E1B1F}" type="pres">
      <dgm:prSet presAssocID="{48F6782F-D282-4D5F-B05D-2D7DCAA3E6A8}" presName="image1" presStyleCnt="0"/>
      <dgm:spPr/>
    </dgm:pt>
    <dgm:pt modelId="{CD0A7EA5-EC24-472A-9185-042239CE45B8}" type="pres">
      <dgm:prSet presAssocID="{48F6782F-D282-4D5F-B05D-2D7DCAA3E6A8}" presName="imageRepeatNode" presStyleLbl="alignAcc1" presStyleIdx="0" presStyleCnt="1"/>
      <dgm:spPr/>
    </dgm:pt>
    <dgm:pt modelId="{5ADCCDE2-DB4D-41C7-88E9-1987322F02BA}" type="pres">
      <dgm:prSet presAssocID="{48F6782F-D282-4D5F-B05D-2D7DCAA3E6A8}" presName="imageaccent1" presStyleCnt="0"/>
      <dgm:spPr/>
    </dgm:pt>
    <dgm:pt modelId="{623ED630-9934-4485-BF28-85F46209C4A0}" type="pres">
      <dgm:prSet presAssocID="{48F6782F-D282-4D5F-B05D-2D7DCAA3E6A8}" presName="accentRepeatNode" presStyleLbl="solidAlignAcc1" presStyleIdx="1" presStyleCnt="2"/>
      <dgm:spPr/>
    </dgm:pt>
  </dgm:ptLst>
  <dgm:cxnLst>
    <dgm:cxn modelId="{2B538E24-B78D-465E-87C6-914A347C0414}" type="presOf" srcId="{48F6782F-D282-4D5F-B05D-2D7DCAA3E6A8}" destId="{CD0A7EA5-EC24-472A-9185-042239CE45B8}" srcOrd="0" destOrd="0" presId="urn:microsoft.com/office/officeart/2008/layout/HexagonCluster"/>
    <dgm:cxn modelId="{B18F462E-257E-4276-87C4-4F70DA997816}" srcId="{1DBDFD28-2F3F-4FB6-A98C-A7FA05811C20}" destId="{A3AD5A04-7A29-4740-A32C-D665EF3756CE}" srcOrd="0" destOrd="0" parTransId="{58FE9833-E88B-4205-BB02-94C3594F5E9E}" sibTransId="{48F6782F-D282-4D5F-B05D-2D7DCAA3E6A8}"/>
    <dgm:cxn modelId="{EF3C0855-868F-464F-A65D-E0C13ACB9E06}" type="presOf" srcId="{1DBDFD28-2F3F-4FB6-A98C-A7FA05811C20}" destId="{0ADA071D-6A6F-4984-9CE8-EEB95511322C}" srcOrd="0" destOrd="0" presId="urn:microsoft.com/office/officeart/2008/layout/HexagonCluster"/>
    <dgm:cxn modelId="{474673AE-02C4-4C97-BBD8-071B83633C93}" type="presOf" srcId="{A3AD5A04-7A29-4740-A32C-D665EF3756CE}" destId="{E5A4D041-0CE7-466B-A1AB-6C1E60489A56}" srcOrd="0" destOrd="0" presId="urn:microsoft.com/office/officeart/2008/layout/HexagonCluster"/>
    <dgm:cxn modelId="{E7B046FB-1ED7-4532-9A7F-71452F4BD320}" type="presParOf" srcId="{0ADA071D-6A6F-4984-9CE8-EEB95511322C}" destId="{36C0569E-6514-498B-9E46-C8B5A3602D1B}" srcOrd="0" destOrd="0" presId="urn:microsoft.com/office/officeart/2008/layout/HexagonCluster"/>
    <dgm:cxn modelId="{CBE8A545-A220-4A27-A95B-C103A1362536}" type="presParOf" srcId="{36C0569E-6514-498B-9E46-C8B5A3602D1B}" destId="{E5A4D041-0CE7-466B-A1AB-6C1E60489A56}" srcOrd="0" destOrd="0" presId="urn:microsoft.com/office/officeart/2008/layout/HexagonCluster"/>
    <dgm:cxn modelId="{0DCDDAC7-5B59-4408-97AC-2E14F40DA357}" type="presParOf" srcId="{0ADA071D-6A6F-4984-9CE8-EEB95511322C}" destId="{033F2A90-11E2-4D44-9E5B-BE318BDEE086}" srcOrd="1" destOrd="0" presId="urn:microsoft.com/office/officeart/2008/layout/HexagonCluster"/>
    <dgm:cxn modelId="{66B5BBB5-9AD7-4DC0-AC3E-38A82B4F4AC8}" type="presParOf" srcId="{033F2A90-11E2-4D44-9E5B-BE318BDEE086}" destId="{553B064B-E2E5-4A0A-9AC3-62BC73D1AB67}" srcOrd="0" destOrd="0" presId="urn:microsoft.com/office/officeart/2008/layout/HexagonCluster"/>
    <dgm:cxn modelId="{FD66A5C3-6281-4503-BC7C-49B65B1F66E9}" type="presParOf" srcId="{0ADA071D-6A6F-4984-9CE8-EEB95511322C}" destId="{6E42FDCE-A1E1-41E0-9A09-F31C176E1B1F}" srcOrd="2" destOrd="0" presId="urn:microsoft.com/office/officeart/2008/layout/HexagonCluster"/>
    <dgm:cxn modelId="{255BD11B-36FF-464D-8743-A34A2ECDDC7F}" type="presParOf" srcId="{6E42FDCE-A1E1-41E0-9A09-F31C176E1B1F}" destId="{CD0A7EA5-EC24-472A-9185-042239CE45B8}" srcOrd="0" destOrd="0" presId="urn:microsoft.com/office/officeart/2008/layout/HexagonCluster"/>
    <dgm:cxn modelId="{D690CBAF-BF1E-4189-9025-58246897A3CB}" type="presParOf" srcId="{0ADA071D-6A6F-4984-9CE8-EEB95511322C}" destId="{5ADCCDE2-DB4D-41C7-88E9-1987322F02BA}" srcOrd="3" destOrd="0" presId="urn:microsoft.com/office/officeart/2008/layout/HexagonCluster"/>
    <dgm:cxn modelId="{4368BBF7-E5F7-42CC-B18A-5FD97FE41EA8}" type="presParOf" srcId="{5ADCCDE2-DB4D-41C7-88E9-1987322F02BA}" destId="{623ED630-9934-4485-BF28-85F46209C4A0}"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7D48AD9-917F-4F99-BF4E-52D364226BD7}" type="doc">
      <dgm:prSet loTypeId="urn:microsoft.com/office/officeart/2005/8/layout/cycle4" loCatId="relationship" qsTypeId="urn:microsoft.com/office/officeart/2005/8/quickstyle/simple1" qsCatId="simple" csTypeId="urn:microsoft.com/office/officeart/2005/8/colors/accent0_3" csCatId="mainScheme" phldr="1"/>
      <dgm:spPr/>
      <dgm:t>
        <a:bodyPr/>
        <a:lstStyle/>
        <a:p>
          <a:pPr rtl="1"/>
          <a:endParaRPr lang="he-IL"/>
        </a:p>
      </dgm:t>
    </dgm:pt>
    <dgm:pt modelId="{59A518EA-9B88-4EB0-A145-3E9FF91EE9E2}">
      <dgm:prSet phldrT="[טקסט]"/>
      <dgm:spPr/>
      <dgm:t>
        <a:bodyPr/>
        <a:lstStyle/>
        <a:p>
          <a:pPr rtl="1"/>
          <a:r>
            <a:rPr lang="he-IL" dirty="0"/>
            <a:t>נותנת משמעות לחיים</a:t>
          </a:r>
        </a:p>
      </dgm:t>
    </dgm:pt>
    <dgm:pt modelId="{76765EEF-3C06-4C96-B141-3401BD547A09}" type="parTrans" cxnId="{C3682898-8E76-420B-8DF0-5AE6679518CC}">
      <dgm:prSet/>
      <dgm:spPr/>
      <dgm:t>
        <a:bodyPr/>
        <a:lstStyle/>
        <a:p>
          <a:pPr rtl="1"/>
          <a:endParaRPr lang="he-IL"/>
        </a:p>
      </dgm:t>
    </dgm:pt>
    <dgm:pt modelId="{874C7B21-3411-42D9-B4A7-9EC6381496D5}" type="sibTrans" cxnId="{C3682898-8E76-420B-8DF0-5AE6679518CC}">
      <dgm:prSet/>
      <dgm:spPr/>
      <dgm:t>
        <a:bodyPr/>
        <a:lstStyle/>
        <a:p>
          <a:pPr rtl="1"/>
          <a:endParaRPr lang="he-IL"/>
        </a:p>
      </dgm:t>
    </dgm:pt>
    <dgm:pt modelId="{C3DDBDAD-39C7-4AA6-A5EC-2F0B677B4E06}">
      <dgm:prSet phldrT="[טקסט]"/>
      <dgm:spPr/>
      <dgm:t>
        <a:bodyPr/>
        <a:lstStyle/>
        <a:p>
          <a:pPr rtl="1"/>
          <a:r>
            <a:rPr lang="he-IL" dirty="0"/>
            <a:t>בית קפה</a:t>
          </a:r>
        </a:p>
      </dgm:t>
    </dgm:pt>
    <dgm:pt modelId="{34F90F89-0929-414F-88E6-246EC40A0F31}" type="parTrans" cxnId="{512B2D57-A215-4E83-842F-0548312B4304}">
      <dgm:prSet/>
      <dgm:spPr/>
      <dgm:t>
        <a:bodyPr/>
        <a:lstStyle/>
        <a:p>
          <a:pPr rtl="1"/>
          <a:endParaRPr lang="he-IL"/>
        </a:p>
      </dgm:t>
    </dgm:pt>
    <dgm:pt modelId="{2BE7DAE7-9FF0-458D-8F0A-E1CAC0A27F8D}" type="sibTrans" cxnId="{512B2D57-A215-4E83-842F-0548312B4304}">
      <dgm:prSet/>
      <dgm:spPr/>
      <dgm:t>
        <a:bodyPr/>
        <a:lstStyle/>
        <a:p>
          <a:pPr rtl="1"/>
          <a:endParaRPr lang="he-IL"/>
        </a:p>
      </dgm:t>
    </dgm:pt>
    <dgm:pt modelId="{1539E805-840B-4DF3-8556-FF659C3F716F}">
      <dgm:prSet phldrT="[טקסט]"/>
      <dgm:spPr/>
      <dgm:t>
        <a:bodyPr/>
        <a:lstStyle/>
        <a:p>
          <a:pPr rtl="1"/>
          <a:r>
            <a:rPr lang="he-IL" dirty="0"/>
            <a:t>האישה כאמא אדמה</a:t>
          </a:r>
        </a:p>
      </dgm:t>
    </dgm:pt>
    <dgm:pt modelId="{B2DF6E8E-1D3A-4179-A530-372AF0F0E7B0}" type="parTrans" cxnId="{6BCCCF28-679C-4CBF-9EDE-DE891B575E0B}">
      <dgm:prSet/>
      <dgm:spPr/>
      <dgm:t>
        <a:bodyPr/>
        <a:lstStyle/>
        <a:p>
          <a:pPr rtl="1"/>
          <a:endParaRPr lang="he-IL"/>
        </a:p>
      </dgm:t>
    </dgm:pt>
    <dgm:pt modelId="{10D6FADB-C4A5-46EA-80C2-EEB705484A57}" type="sibTrans" cxnId="{6BCCCF28-679C-4CBF-9EDE-DE891B575E0B}">
      <dgm:prSet/>
      <dgm:spPr/>
      <dgm:t>
        <a:bodyPr/>
        <a:lstStyle/>
        <a:p>
          <a:pPr rtl="1"/>
          <a:endParaRPr lang="he-IL"/>
        </a:p>
      </dgm:t>
    </dgm:pt>
    <dgm:pt modelId="{743CE0CC-EBB5-4F06-82E9-A61AA7FB2F2E}">
      <dgm:prSet phldrT="[טקסט]"/>
      <dgm:spPr/>
      <dgm:t>
        <a:bodyPr/>
        <a:lstStyle/>
        <a:p>
          <a:pPr rtl="1"/>
          <a:r>
            <a:rPr lang="he-IL" dirty="0" err="1"/>
            <a:t>שפרכצי</a:t>
          </a:r>
          <a:endParaRPr lang="he-IL" dirty="0"/>
        </a:p>
      </dgm:t>
    </dgm:pt>
    <dgm:pt modelId="{9C534E5E-4042-4683-AC30-86C804F66F44}" type="parTrans" cxnId="{B4C38C84-E9EB-419D-AAA2-B1151228B89F}">
      <dgm:prSet/>
      <dgm:spPr/>
      <dgm:t>
        <a:bodyPr/>
        <a:lstStyle/>
        <a:p>
          <a:pPr rtl="1"/>
          <a:endParaRPr lang="he-IL"/>
        </a:p>
      </dgm:t>
    </dgm:pt>
    <dgm:pt modelId="{EE821A8B-B7D7-4F44-B39D-A068DE68E192}" type="sibTrans" cxnId="{B4C38C84-E9EB-419D-AAA2-B1151228B89F}">
      <dgm:prSet/>
      <dgm:spPr/>
      <dgm:t>
        <a:bodyPr/>
        <a:lstStyle/>
        <a:p>
          <a:pPr rtl="1"/>
          <a:endParaRPr lang="he-IL"/>
        </a:p>
      </dgm:t>
    </dgm:pt>
    <dgm:pt modelId="{1BE19A1B-8C00-456E-8CA3-73E6358547C0}">
      <dgm:prSet phldrT="[טקסט]"/>
      <dgm:spPr/>
      <dgm:t>
        <a:bodyPr/>
        <a:lstStyle/>
        <a:p>
          <a:pPr rtl="1"/>
          <a:r>
            <a:rPr lang="he-IL" dirty="0"/>
            <a:t>נוטלת חיים</a:t>
          </a:r>
        </a:p>
      </dgm:t>
    </dgm:pt>
    <dgm:pt modelId="{84C46699-AED1-4712-9444-BE219C0CA248}" type="parTrans" cxnId="{03D0E900-0AEA-44C1-B5FF-E6924727E93D}">
      <dgm:prSet/>
      <dgm:spPr/>
      <dgm:t>
        <a:bodyPr/>
        <a:lstStyle/>
        <a:p>
          <a:pPr rtl="1"/>
          <a:endParaRPr lang="he-IL"/>
        </a:p>
      </dgm:t>
    </dgm:pt>
    <dgm:pt modelId="{82AD02B0-8F03-4A80-B097-1F23AA98B924}" type="sibTrans" cxnId="{03D0E900-0AEA-44C1-B5FF-E6924727E93D}">
      <dgm:prSet/>
      <dgm:spPr/>
      <dgm:t>
        <a:bodyPr/>
        <a:lstStyle/>
        <a:p>
          <a:pPr rtl="1"/>
          <a:endParaRPr lang="he-IL"/>
        </a:p>
      </dgm:t>
    </dgm:pt>
    <dgm:pt modelId="{59F5DC46-9804-46F0-BE7B-218CA4DE50FA}">
      <dgm:prSet phldrT="[טקסט]"/>
      <dgm:spPr/>
      <dgm:t>
        <a:bodyPr/>
        <a:lstStyle/>
        <a:p>
          <a:pPr rtl="1"/>
          <a:r>
            <a:rPr lang="he-IL" dirty="0"/>
            <a:t>אוכלת</a:t>
          </a:r>
        </a:p>
      </dgm:t>
    </dgm:pt>
    <dgm:pt modelId="{503C49C9-12EA-484B-ACAB-4E9D902A4E90}" type="parTrans" cxnId="{55AF39F2-B075-4D57-BE82-4AF2C83F4BBA}">
      <dgm:prSet/>
      <dgm:spPr/>
      <dgm:t>
        <a:bodyPr/>
        <a:lstStyle/>
        <a:p>
          <a:pPr rtl="1"/>
          <a:endParaRPr lang="he-IL"/>
        </a:p>
      </dgm:t>
    </dgm:pt>
    <dgm:pt modelId="{41D76296-219C-48FD-BB57-8B4222C657BE}" type="sibTrans" cxnId="{55AF39F2-B075-4D57-BE82-4AF2C83F4BBA}">
      <dgm:prSet/>
      <dgm:spPr/>
      <dgm:t>
        <a:bodyPr/>
        <a:lstStyle/>
        <a:p>
          <a:pPr rtl="1"/>
          <a:endParaRPr lang="he-IL"/>
        </a:p>
      </dgm:t>
    </dgm:pt>
    <dgm:pt modelId="{4A3B15D0-4C7B-4EC4-93A7-9FEE0505A927}">
      <dgm:prSet phldrT="[טקסט]"/>
      <dgm:spPr/>
      <dgm:t>
        <a:bodyPr/>
        <a:lstStyle/>
        <a:p>
          <a:pPr rtl="1"/>
          <a:r>
            <a:rPr lang="he-IL" dirty="0"/>
            <a:t>נותנת חיים</a:t>
          </a:r>
        </a:p>
      </dgm:t>
    </dgm:pt>
    <dgm:pt modelId="{0D36CE31-92F4-4F30-84FE-AC83D98100D3}" type="parTrans" cxnId="{FB24AB5A-8601-4220-AFF5-29FC954E5A7D}">
      <dgm:prSet/>
      <dgm:spPr/>
      <dgm:t>
        <a:bodyPr/>
        <a:lstStyle/>
        <a:p>
          <a:pPr rtl="1"/>
          <a:endParaRPr lang="he-IL"/>
        </a:p>
      </dgm:t>
    </dgm:pt>
    <dgm:pt modelId="{74980317-ACE0-4A77-B4E9-A2D1B1CA82BA}" type="sibTrans" cxnId="{FB24AB5A-8601-4220-AFF5-29FC954E5A7D}">
      <dgm:prSet/>
      <dgm:spPr/>
      <dgm:t>
        <a:bodyPr/>
        <a:lstStyle/>
        <a:p>
          <a:pPr rtl="1"/>
          <a:endParaRPr lang="he-IL"/>
        </a:p>
      </dgm:t>
    </dgm:pt>
    <dgm:pt modelId="{D5EBD53E-730C-4FF3-A505-71C6D2D11194}">
      <dgm:prSet phldrT="[טקסט]"/>
      <dgm:spPr/>
      <dgm:t>
        <a:bodyPr/>
        <a:lstStyle/>
        <a:p>
          <a:pPr rtl="1"/>
          <a:r>
            <a:rPr lang="he-IL" dirty="0"/>
            <a:t>מתעברת</a:t>
          </a:r>
        </a:p>
      </dgm:t>
    </dgm:pt>
    <dgm:pt modelId="{4E0ABAA2-6875-457F-8F4B-EDCAD9D74650}" type="parTrans" cxnId="{96C01F44-9111-4671-B5D1-B0FD3471B43D}">
      <dgm:prSet/>
      <dgm:spPr/>
      <dgm:t>
        <a:bodyPr/>
        <a:lstStyle/>
        <a:p>
          <a:pPr rtl="1"/>
          <a:endParaRPr lang="he-IL"/>
        </a:p>
      </dgm:t>
    </dgm:pt>
    <dgm:pt modelId="{26532513-EFF0-4413-81B9-92FFC0FADAC8}" type="sibTrans" cxnId="{96C01F44-9111-4671-B5D1-B0FD3471B43D}">
      <dgm:prSet/>
      <dgm:spPr/>
      <dgm:t>
        <a:bodyPr/>
        <a:lstStyle/>
        <a:p>
          <a:pPr rtl="1"/>
          <a:endParaRPr lang="he-IL"/>
        </a:p>
      </dgm:t>
    </dgm:pt>
    <dgm:pt modelId="{E49BB53D-41DC-4E10-8992-DCADFD223192}">
      <dgm:prSet phldrT="[טקסט]"/>
      <dgm:spPr/>
      <dgm:t>
        <a:bodyPr/>
        <a:lstStyle/>
        <a:p>
          <a:pPr rtl="1"/>
          <a:r>
            <a:rPr lang="he-IL" dirty="0"/>
            <a:t>מתאלמנת</a:t>
          </a:r>
        </a:p>
      </dgm:t>
    </dgm:pt>
    <dgm:pt modelId="{E87D534E-3447-4D9F-9952-EA34C8B58BAE}" type="parTrans" cxnId="{70EC7726-6DC0-4052-80DD-CB3F823802BF}">
      <dgm:prSet/>
      <dgm:spPr/>
      <dgm:t>
        <a:bodyPr/>
        <a:lstStyle/>
        <a:p>
          <a:pPr rtl="1"/>
          <a:endParaRPr lang="he-IL"/>
        </a:p>
      </dgm:t>
    </dgm:pt>
    <dgm:pt modelId="{223B78A2-79B4-44AF-8806-B570F5C6529F}" type="sibTrans" cxnId="{70EC7726-6DC0-4052-80DD-CB3F823802BF}">
      <dgm:prSet/>
      <dgm:spPr/>
      <dgm:t>
        <a:bodyPr/>
        <a:lstStyle/>
        <a:p>
          <a:pPr rtl="1"/>
          <a:endParaRPr lang="he-IL"/>
        </a:p>
      </dgm:t>
    </dgm:pt>
    <dgm:pt modelId="{2B8AAE27-23E2-452D-80BC-FEC7F5E3A3E0}">
      <dgm:prSet phldrT="[טקסט]"/>
      <dgm:spPr/>
      <dgm:t>
        <a:bodyPr/>
        <a:lstStyle/>
        <a:p>
          <a:pPr rtl="1"/>
          <a:r>
            <a:rPr lang="he-IL" dirty="0"/>
            <a:t>אמריקה</a:t>
          </a:r>
        </a:p>
      </dgm:t>
    </dgm:pt>
    <dgm:pt modelId="{6B70AC06-A2FE-4CBA-8205-90762C4B4887}" type="parTrans" cxnId="{C421CF53-771A-4C91-A08B-EACB9FA9846F}">
      <dgm:prSet/>
      <dgm:spPr/>
      <dgm:t>
        <a:bodyPr/>
        <a:lstStyle/>
        <a:p>
          <a:pPr rtl="1"/>
          <a:endParaRPr lang="he-IL"/>
        </a:p>
      </dgm:t>
    </dgm:pt>
    <dgm:pt modelId="{24E9019B-A899-427D-8BAF-F1E71392FF1C}" type="sibTrans" cxnId="{C421CF53-771A-4C91-A08B-EACB9FA9846F}">
      <dgm:prSet/>
      <dgm:spPr/>
      <dgm:t>
        <a:bodyPr/>
        <a:lstStyle/>
        <a:p>
          <a:pPr rtl="1"/>
          <a:endParaRPr lang="he-IL"/>
        </a:p>
      </dgm:t>
    </dgm:pt>
    <dgm:pt modelId="{B247750A-DD07-46E1-8E54-243B38006161}" type="pres">
      <dgm:prSet presAssocID="{D7D48AD9-917F-4F99-BF4E-52D364226BD7}" presName="cycleMatrixDiagram" presStyleCnt="0">
        <dgm:presLayoutVars>
          <dgm:chMax val="1"/>
          <dgm:dir/>
          <dgm:animLvl val="lvl"/>
          <dgm:resizeHandles val="exact"/>
        </dgm:presLayoutVars>
      </dgm:prSet>
      <dgm:spPr/>
    </dgm:pt>
    <dgm:pt modelId="{99AA0F01-A61B-4744-9B29-96ECC544A376}" type="pres">
      <dgm:prSet presAssocID="{D7D48AD9-917F-4F99-BF4E-52D364226BD7}" presName="children" presStyleCnt="0"/>
      <dgm:spPr/>
    </dgm:pt>
    <dgm:pt modelId="{8DD54578-4E96-4169-AA95-B50008AC52D9}" type="pres">
      <dgm:prSet presAssocID="{D7D48AD9-917F-4F99-BF4E-52D364226BD7}" presName="child1group" presStyleCnt="0"/>
      <dgm:spPr/>
    </dgm:pt>
    <dgm:pt modelId="{E0ACCA2D-AA53-4F07-85B8-CBF97730401F}" type="pres">
      <dgm:prSet presAssocID="{D7D48AD9-917F-4F99-BF4E-52D364226BD7}" presName="child1" presStyleLbl="bgAcc1" presStyleIdx="0" presStyleCnt="4"/>
      <dgm:spPr/>
    </dgm:pt>
    <dgm:pt modelId="{155D033C-FF64-4AB5-84F9-2EBD95EF8EA5}" type="pres">
      <dgm:prSet presAssocID="{D7D48AD9-917F-4F99-BF4E-52D364226BD7}" presName="child1Text" presStyleLbl="bgAcc1" presStyleIdx="0" presStyleCnt="4">
        <dgm:presLayoutVars>
          <dgm:bulletEnabled val="1"/>
        </dgm:presLayoutVars>
      </dgm:prSet>
      <dgm:spPr/>
    </dgm:pt>
    <dgm:pt modelId="{C3373FE7-EA5C-442A-8A18-6C2276096B21}" type="pres">
      <dgm:prSet presAssocID="{D7D48AD9-917F-4F99-BF4E-52D364226BD7}" presName="child2group" presStyleCnt="0"/>
      <dgm:spPr/>
    </dgm:pt>
    <dgm:pt modelId="{1534F65D-0AE7-43B5-9737-D770932E4AB1}" type="pres">
      <dgm:prSet presAssocID="{D7D48AD9-917F-4F99-BF4E-52D364226BD7}" presName="child2" presStyleLbl="bgAcc1" presStyleIdx="1" presStyleCnt="4"/>
      <dgm:spPr/>
    </dgm:pt>
    <dgm:pt modelId="{00E18793-4EE8-4884-AB36-5FA954E8B5C4}" type="pres">
      <dgm:prSet presAssocID="{D7D48AD9-917F-4F99-BF4E-52D364226BD7}" presName="child2Text" presStyleLbl="bgAcc1" presStyleIdx="1" presStyleCnt="4">
        <dgm:presLayoutVars>
          <dgm:bulletEnabled val="1"/>
        </dgm:presLayoutVars>
      </dgm:prSet>
      <dgm:spPr/>
    </dgm:pt>
    <dgm:pt modelId="{48A12729-AC1D-4DB6-A505-9C9C927337B7}" type="pres">
      <dgm:prSet presAssocID="{D7D48AD9-917F-4F99-BF4E-52D364226BD7}" presName="child3group" presStyleCnt="0"/>
      <dgm:spPr/>
    </dgm:pt>
    <dgm:pt modelId="{1807D035-061E-440D-A9DB-9A540AD9DD6F}" type="pres">
      <dgm:prSet presAssocID="{D7D48AD9-917F-4F99-BF4E-52D364226BD7}" presName="child3" presStyleLbl="bgAcc1" presStyleIdx="2" presStyleCnt="4"/>
      <dgm:spPr/>
    </dgm:pt>
    <dgm:pt modelId="{57FBCD7E-C401-4605-B989-7E2EAD93FD80}" type="pres">
      <dgm:prSet presAssocID="{D7D48AD9-917F-4F99-BF4E-52D364226BD7}" presName="child3Text" presStyleLbl="bgAcc1" presStyleIdx="2" presStyleCnt="4">
        <dgm:presLayoutVars>
          <dgm:bulletEnabled val="1"/>
        </dgm:presLayoutVars>
      </dgm:prSet>
      <dgm:spPr/>
    </dgm:pt>
    <dgm:pt modelId="{432F6431-8A0C-4134-825D-A93EBBC511D5}" type="pres">
      <dgm:prSet presAssocID="{D7D48AD9-917F-4F99-BF4E-52D364226BD7}" presName="child4group" presStyleCnt="0"/>
      <dgm:spPr/>
    </dgm:pt>
    <dgm:pt modelId="{42431D37-6C21-408D-991E-D49E886E63D2}" type="pres">
      <dgm:prSet presAssocID="{D7D48AD9-917F-4F99-BF4E-52D364226BD7}" presName="child4" presStyleLbl="bgAcc1" presStyleIdx="3" presStyleCnt="4"/>
      <dgm:spPr/>
    </dgm:pt>
    <dgm:pt modelId="{F804DE67-5F7C-4504-8D34-6F321AC75878}" type="pres">
      <dgm:prSet presAssocID="{D7D48AD9-917F-4F99-BF4E-52D364226BD7}" presName="child4Text" presStyleLbl="bgAcc1" presStyleIdx="3" presStyleCnt="4">
        <dgm:presLayoutVars>
          <dgm:bulletEnabled val="1"/>
        </dgm:presLayoutVars>
      </dgm:prSet>
      <dgm:spPr/>
    </dgm:pt>
    <dgm:pt modelId="{976FFC65-A5C5-4594-AAE2-20F9CC5156D7}" type="pres">
      <dgm:prSet presAssocID="{D7D48AD9-917F-4F99-BF4E-52D364226BD7}" presName="childPlaceholder" presStyleCnt="0"/>
      <dgm:spPr/>
    </dgm:pt>
    <dgm:pt modelId="{91839AA7-A338-4514-85CE-D0F853369D31}" type="pres">
      <dgm:prSet presAssocID="{D7D48AD9-917F-4F99-BF4E-52D364226BD7}" presName="circle" presStyleCnt="0"/>
      <dgm:spPr/>
    </dgm:pt>
    <dgm:pt modelId="{B08289C4-CB03-4E60-BD20-6EE25B384238}" type="pres">
      <dgm:prSet presAssocID="{D7D48AD9-917F-4F99-BF4E-52D364226BD7}" presName="quadrant1" presStyleLbl="node1" presStyleIdx="0" presStyleCnt="4">
        <dgm:presLayoutVars>
          <dgm:chMax val="1"/>
          <dgm:bulletEnabled val="1"/>
        </dgm:presLayoutVars>
      </dgm:prSet>
      <dgm:spPr/>
    </dgm:pt>
    <dgm:pt modelId="{6B8C77C5-E3AE-4E90-A49B-79B7A363D152}" type="pres">
      <dgm:prSet presAssocID="{D7D48AD9-917F-4F99-BF4E-52D364226BD7}" presName="quadrant2" presStyleLbl="node1" presStyleIdx="1" presStyleCnt="4">
        <dgm:presLayoutVars>
          <dgm:chMax val="1"/>
          <dgm:bulletEnabled val="1"/>
        </dgm:presLayoutVars>
      </dgm:prSet>
      <dgm:spPr/>
    </dgm:pt>
    <dgm:pt modelId="{C9043B3D-65C7-4821-916A-A1CD1EB57870}" type="pres">
      <dgm:prSet presAssocID="{D7D48AD9-917F-4F99-BF4E-52D364226BD7}" presName="quadrant3" presStyleLbl="node1" presStyleIdx="2" presStyleCnt="4">
        <dgm:presLayoutVars>
          <dgm:chMax val="1"/>
          <dgm:bulletEnabled val="1"/>
        </dgm:presLayoutVars>
      </dgm:prSet>
      <dgm:spPr/>
    </dgm:pt>
    <dgm:pt modelId="{8FF2BA01-17E8-4075-B436-9E6151DDC3A2}" type="pres">
      <dgm:prSet presAssocID="{D7D48AD9-917F-4F99-BF4E-52D364226BD7}" presName="quadrant4" presStyleLbl="node1" presStyleIdx="3" presStyleCnt="4">
        <dgm:presLayoutVars>
          <dgm:chMax val="1"/>
          <dgm:bulletEnabled val="1"/>
        </dgm:presLayoutVars>
      </dgm:prSet>
      <dgm:spPr/>
    </dgm:pt>
    <dgm:pt modelId="{CB672D33-D67D-44C0-8A22-439FE9E9EA64}" type="pres">
      <dgm:prSet presAssocID="{D7D48AD9-917F-4F99-BF4E-52D364226BD7}" presName="quadrantPlaceholder" presStyleCnt="0"/>
      <dgm:spPr/>
    </dgm:pt>
    <dgm:pt modelId="{322D9D38-A7C1-441F-B18D-74688F6C5C37}" type="pres">
      <dgm:prSet presAssocID="{D7D48AD9-917F-4F99-BF4E-52D364226BD7}" presName="center1" presStyleLbl="fgShp" presStyleIdx="0" presStyleCnt="2"/>
      <dgm:spPr/>
    </dgm:pt>
    <dgm:pt modelId="{6718E476-FAEC-492F-A4C7-2E0607BB037C}" type="pres">
      <dgm:prSet presAssocID="{D7D48AD9-917F-4F99-BF4E-52D364226BD7}" presName="center2" presStyleLbl="fgShp" presStyleIdx="1" presStyleCnt="2"/>
      <dgm:spPr/>
    </dgm:pt>
  </dgm:ptLst>
  <dgm:cxnLst>
    <dgm:cxn modelId="{03D0E900-0AEA-44C1-B5FF-E6924727E93D}" srcId="{D7D48AD9-917F-4F99-BF4E-52D364226BD7}" destId="{1BE19A1B-8C00-456E-8CA3-73E6358547C0}" srcOrd="2" destOrd="0" parTransId="{84C46699-AED1-4712-9444-BE219C0CA248}" sibTransId="{82AD02B0-8F03-4A80-B097-1F23AA98B924}"/>
    <dgm:cxn modelId="{C2654024-F61C-4B62-A060-2E5F2EB2BF1A}" type="presOf" srcId="{D5EBD53E-730C-4FF3-A505-71C6D2D11194}" destId="{F804DE67-5F7C-4504-8D34-6F321AC75878}" srcOrd="1" destOrd="0" presId="urn:microsoft.com/office/officeart/2005/8/layout/cycle4"/>
    <dgm:cxn modelId="{70EC7726-6DC0-4052-80DD-CB3F823802BF}" srcId="{1BE19A1B-8C00-456E-8CA3-73E6358547C0}" destId="{E49BB53D-41DC-4E10-8992-DCADFD223192}" srcOrd="1" destOrd="0" parTransId="{E87D534E-3447-4D9F-9952-EA34C8B58BAE}" sibTransId="{223B78A2-79B4-44AF-8806-B570F5C6529F}"/>
    <dgm:cxn modelId="{6BCCCF28-679C-4CBF-9EDE-DE891B575E0B}" srcId="{D7D48AD9-917F-4F99-BF4E-52D364226BD7}" destId="{1539E805-840B-4DF3-8556-FF659C3F716F}" srcOrd="1" destOrd="0" parTransId="{B2DF6E8E-1D3A-4179-A530-372AF0F0E7B0}" sibTransId="{10D6FADB-C4A5-46EA-80C2-EEB705484A57}"/>
    <dgm:cxn modelId="{C6D09A60-8F5A-4BF2-88A5-9AB7AF70F1E5}" type="presOf" srcId="{C3DDBDAD-39C7-4AA6-A5EC-2F0B677B4E06}" destId="{155D033C-FF64-4AB5-84F9-2EBD95EF8EA5}" srcOrd="1" destOrd="0" presId="urn:microsoft.com/office/officeart/2005/8/layout/cycle4"/>
    <dgm:cxn modelId="{96C01F44-9111-4671-B5D1-B0FD3471B43D}" srcId="{4A3B15D0-4C7B-4EC4-93A7-9FEE0505A927}" destId="{D5EBD53E-730C-4FF3-A505-71C6D2D11194}" srcOrd="0" destOrd="0" parTransId="{4E0ABAA2-6875-457F-8F4B-EDCAD9D74650}" sibTransId="{26532513-EFF0-4413-81B9-92FFC0FADAC8}"/>
    <dgm:cxn modelId="{3F795666-60EF-4B92-B032-44B572D9C22B}" type="presOf" srcId="{1BE19A1B-8C00-456E-8CA3-73E6358547C0}" destId="{C9043B3D-65C7-4821-916A-A1CD1EB57870}" srcOrd="0" destOrd="0" presId="urn:microsoft.com/office/officeart/2005/8/layout/cycle4"/>
    <dgm:cxn modelId="{88E3E74F-BDA8-4F13-8DA7-F4FF39CECA14}" type="presOf" srcId="{2B8AAE27-23E2-452D-80BC-FEC7F5E3A3E0}" destId="{155D033C-FF64-4AB5-84F9-2EBD95EF8EA5}" srcOrd="1" destOrd="1" presId="urn:microsoft.com/office/officeart/2005/8/layout/cycle4"/>
    <dgm:cxn modelId="{866A1453-5A5D-424B-A68D-02D25E80D997}" type="presOf" srcId="{D7D48AD9-917F-4F99-BF4E-52D364226BD7}" destId="{B247750A-DD07-46E1-8E54-243B38006161}" srcOrd="0" destOrd="0" presId="urn:microsoft.com/office/officeart/2005/8/layout/cycle4"/>
    <dgm:cxn modelId="{C421CF53-771A-4C91-A08B-EACB9FA9846F}" srcId="{59A518EA-9B88-4EB0-A145-3E9FF91EE9E2}" destId="{2B8AAE27-23E2-452D-80BC-FEC7F5E3A3E0}" srcOrd="1" destOrd="0" parTransId="{6B70AC06-A2FE-4CBA-8205-90762C4B4887}" sibTransId="{24E9019B-A899-427D-8BAF-F1E71392FF1C}"/>
    <dgm:cxn modelId="{512B2D57-A215-4E83-842F-0548312B4304}" srcId="{59A518EA-9B88-4EB0-A145-3E9FF91EE9E2}" destId="{C3DDBDAD-39C7-4AA6-A5EC-2F0B677B4E06}" srcOrd="0" destOrd="0" parTransId="{34F90F89-0929-414F-88E6-246EC40A0F31}" sibTransId="{2BE7DAE7-9FF0-458D-8F0A-E1CAC0A27F8D}"/>
    <dgm:cxn modelId="{E3AE535A-FA6B-44B3-8614-05E5713073F4}" type="presOf" srcId="{59A518EA-9B88-4EB0-A145-3E9FF91EE9E2}" destId="{B08289C4-CB03-4E60-BD20-6EE25B384238}" srcOrd="0" destOrd="0" presId="urn:microsoft.com/office/officeart/2005/8/layout/cycle4"/>
    <dgm:cxn modelId="{FB24AB5A-8601-4220-AFF5-29FC954E5A7D}" srcId="{D7D48AD9-917F-4F99-BF4E-52D364226BD7}" destId="{4A3B15D0-4C7B-4EC4-93A7-9FEE0505A927}" srcOrd="3" destOrd="0" parTransId="{0D36CE31-92F4-4F30-84FE-AC83D98100D3}" sibTransId="{74980317-ACE0-4A77-B4E9-A2D1B1CA82BA}"/>
    <dgm:cxn modelId="{3E0ED57A-FC53-4FBB-A742-84438427C17B}" type="presOf" srcId="{E49BB53D-41DC-4E10-8992-DCADFD223192}" destId="{57FBCD7E-C401-4605-B989-7E2EAD93FD80}" srcOrd="1" destOrd="1" presId="urn:microsoft.com/office/officeart/2005/8/layout/cycle4"/>
    <dgm:cxn modelId="{B4C38C84-E9EB-419D-AAA2-B1151228B89F}" srcId="{1539E805-840B-4DF3-8556-FF659C3F716F}" destId="{743CE0CC-EBB5-4F06-82E9-A61AA7FB2F2E}" srcOrd="0" destOrd="0" parTransId="{9C534E5E-4042-4683-AC30-86C804F66F44}" sibTransId="{EE821A8B-B7D7-4F44-B39D-A068DE68E192}"/>
    <dgm:cxn modelId="{C10C518A-6B52-4DFB-875E-6292B1CEEC0B}" type="presOf" srcId="{743CE0CC-EBB5-4F06-82E9-A61AA7FB2F2E}" destId="{1534F65D-0AE7-43B5-9737-D770932E4AB1}" srcOrd="0" destOrd="0" presId="urn:microsoft.com/office/officeart/2005/8/layout/cycle4"/>
    <dgm:cxn modelId="{C3682898-8E76-420B-8DF0-5AE6679518CC}" srcId="{D7D48AD9-917F-4F99-BF4E-52D364226BD7}" destId="{59A518EA-9B88-4EB0-A145-3E9FF91EE9E2}" srcOrd="0" destOrd="0" parTransId="{76765EEF-3C06-4C96-B141-3401BD547A09}" sibTransId="{874C7B21-3411-42D9-B4A7-9EC6381496D5}"/>
    <dgm:cxn modelId="{F5ED429B-E221-4A65-9553-83556D875C49}" type="presOf" srcId="{D5EBD53E-730C-4FF3-A505-71C6D2D11194}" destId="{42431D37-6C21-408D-991E-D49E886E63D2}" srcOrd="0" destOrd="0" presId="urn:microsoft.com/office/officeart/2005/8/layout/cycle4"/>
    <dgm:cxn modelId="{66AB2D9F-3316-4BDC-8370-8AB3539704D8}" type="presOf" srcId="{C3DDBDAD-39C7-4AA6-A5EC-2F0B677B4E06}" destId="{E0ACCA2D-AA53-4F07-85B8-CBF97730401F}" srcOrd="0" destOrd="0" presId="urn:microsoft.com/office/officeart/2005/8/layout/cycle4"/>
    <dgm:cxn modelId="{CF4D03BA-042C-420A-91F9-E8398B7182F5}" type="presOf" srcId="{4A3B15D0-4C7B-4EC4-93A7-9FEE0505A927}" destId="{8FF2BA01-17E8-4075-B436-9E6151DDC3A2}" srcOrd="0" destOrd="0" presId="urn:microsoft.com/office/officeart/2005/8/layout/cycle4"/>
    <dgm:cxn modelId="{40A3F2C1-83C6-4EF5-BED5-78B6048ED69A}" type="presOf" srcId="{E49BB53D-41DC-4E10-8992-DCADFD223192}" destId="{1807D035-061E-440D-A9DB-9A540AD9DD6F}" srcOrd="0" destOrd="1" presId="urn:microsoft.com/office/officeart/2005/8/layout/cycle4"/>
    <dgm:cxn modelId="{001331C8-3667-4AC0-B983-1DAE8C96A55E}" type="presOf" srcId="{59F5DC46-9804-46F0-BE7B-218CA4DE50FA}" destId="{1807D035-061E-440D-A9DB-9A540AD9DD6F}" srcOrd="0" destOrd="0" presId="urn:microsoft.com/office/officeart/2005/8/layout/cycle4"/>
    <dgm:cxn modelId="{0C9826D1-EA65-4CEA-9244-DC92D86A927F}" type="presOf" srcId="{743CE0CC-EBB5-4F06-82E9-A61AA7FB2F2E}" destId="{00E18793-4EE8-4884-AB36-5FA954E8B5C4}" srcOrd="1" destOrd="0" presId="urn:microsoft.com/office/officeart/2005/8/layout/cycle4"/>
    <dgm:cxn modelId="{4C8BE5DB-0687-491F-A4A5-3F0ADFA67995}" type="presOf" srcId="{2B8AAE27-23E2-452D-80BC-FEC7F5E3A3E0}" destId="{E0ACCA2D-AA53-4F07-85B8-CBF97730401F}" srcOrd="0" destOrd="1" presId="urn:microsoft.com/office/officeart/2005/8/layout/cycle4"/>
    <dgm:cxn modelId="{E71BE6DF-487C-43C8-B080-4DD2920DD658}" type="presOf" srcId="{59F5DC46-9804-46F0-BE7B-218CA4DE50FA}" destId="{57FBCD7E-C401-4605-B989-7E2EAD93FD80}" srcOrd="1" destOrd="0" presId="urn:microsoft.com/office/officeart/2005/8/layout/cycle4"/>
    <dgm:cxn modelId="{F3EEACED-FA4C-4F10-B3D1-BD2CFC7B4614}" type="presOf" srcId="{1539E805-840B-4DF3-8556-FF659C3F716F}" destId="{6B8C77C5-E3AE-4E90-A49B-79B7A363D152}" srcOrd="0" destOrd="0" presId="urn:microsoft.com/office/officeart/2005/8/layout/cycle4"/>
    <dgm:cxn modelId="{55AF39F2-B075-4D57-BE82-4AF2C83F4BBA}" srcId="{1BE19A1B-8C00-456E-8CA3-73E6358547C0}" destId="{59F5DC46-9804-46F0-BE7B-218CA4DE50FA}" srcOrd="0" destOrd="0" parTransId="{503C49C9-12EA-484B-ACAB-4E9D902A4E90}" sibTransId="{41D76296-219C-48FD-BB57-8B4222C657BE}"/>
    <dgm:cxn modelId="{11E391EF-3982-4A4E-AB2E-5C0DF9AA6CC5}" type="presParOf" srcId="{B247750A-DD07-46E1-8E54-243B38006161}" destId="{99AA0F01-A61B-4744-9B29-96ECC544A376}" srcOrd="0" destOrd="0" presId="urn:microsoft.com/office/officeart/2005/8/layout/cycle4"/>
    <dgm:cxn modelId="{1C8B444C-1AB0-44FE-9201-9699E0C352FD}" type="presParOf" srcId="{99AA0F01-A61B-4744-9B29-96ECC544A376}" destId="{8DD54578-4E96-4169-AA95-B50008AC52D9}" srcOrd="0" destOrd="0" presId="urn:microsoft.com/office/officeart/2005/8/layout/cycle4"/>
    <dgm:cxn modelId="{3EB4BD72-2C73-4FBA-A781-DB94B7538AC3}" type="presParOf" srcId="{8DD54578-4E96-4169-AA95-B50008AC52D9}" destId="{E0ACCA2D-AA53-4F07-85B8-CBF97730401F}" srcOrd="0" destOrd="0" presId="urn:microsoft.com/office/officeart/2005/8/layout/cycle4"/>
    <dgm:cxn modelId="{E7852CBE-670D-43B1-85F2-1DA727E7494C}" type="presParOf" srcId="{8DD54578-4E96-4169-AA95-B50008AC52D9}" destId="{155D033C-FF64-4AB5-84F9-2EBD95EF8EA5}" srcOrd="1" destOrd="0" presId="urn:microsoft.com/office/officeart/2005/8/layout/cycle4"/>
    <dgm:cxn modelId="{23D81C77-8436-4B45-8C8B-4706B75E3E11}" type="presParOf" srcId="{99AA0F01-A61B-4744-9B29-96ECC544A376}" destId="{C3373FE7-EA5C-442A-8A18-6C2276096B21}" srcOrd="1" destOrd="0" presId="urn:microsoft.com/office/officeart/2005/8/layout/cycle4"/>
    <dgm:cxn modelId="{4574A21D-858E-4987-9A51-0D6D5D79FA86}" type="presParOf" srcId="{C3373FE7-EA5C-442A-8A18-6C2276096B21}" destId="{1534F65D-0AE7-43B5-9737-D770932E4AB1}" srcOrd="0" destOrd="0" presId="urn:microsoft.com/office/officeart/2005/8/layout/cycle4"/>
    <dgm:cxn modelId="{27B494EC-AA97-4839-9CAB-356F8E9B500E}" type="presParOf" srcId="{C3373FE7-EA5C-442A-8A18-6C2276096B21}" destId="{00E18793-4EE8-4884-AB36-5FA954E8B5C4}" srcOrd="1" destOrd="0" presId="urn:microsoft.com/office/officeart/2005/8/layout/cycle4"/>
    <dgm:cxn modelId="{23E723BD-2857-4663-8824-BD37DD9D1D5E}" type="presParOf" srcId="{99AA0F01-A61B-4744-9B29-96ECC544A376}" destId="{48A12729-AC1D-4DB6-A505-9C9C927337B7}" srcOrd="2" destOrd="0" presId="urn:microsoft.com/office/officeart/2005/8/layout/cycle4"/>
    <dgm:cxn modelId="{3A7A1481-FD20-4DFC-9612-1DD031E5FE4C}" type="presParOf" srcId="{48A12729-AC1D-4DB6-A505-9C9C927337B7}" destId="{1807D035-061E-440D-A9DB-9A540AD9DD6F}" srcOrd="0" destOrd="0" presId="urn:microsoft.com/office/officeart/2005/8/layout/cycle4"/>
    <dgm:cxn modelId="{CBF4C3F2-3DB1-45A6-9277-F49A1A440A8A}" type="presParOf" srcId="{48A12729-AC1D-4DB6-A505-9C9C927337B7}" destId="{57FBCD7E-C401-4605-B989-7E2EAD93FD80}" srcOrd="1" destOrd="0" presId="urn:microsoft.com/office/officeart/2005/8/layout/cycle4"/>
    <dgm:cxn modelId="{9539A58A-5F1D-4062-8EC6-79A32F017AA5}" type="presParOf" srcId="{99AA0F01-A61B-4744-9B29-96ECC544A376}" destId="{432F6431-8A0C-4134-825D-A93EBBC511D5}" srcOrd="3" destOrd="0" presId="urn:microsoft.com/office/officeart/2005/8/layout/cycle4"/>
    <dgm:cxn modelId="{DAD91018-09BE-4820-A5B7-2828A2AFB441}" type="presParOf" srcId="{432F6431-8A0C-4134-825D-A93EBBC511D5}" destId="{42431D37-6C21-408D-991E-D49E886E63D2}" srcOrd="0" destOrd="0" presId="urn:microsoft.com/office/officeart/2005/8/layout/cycle4"/>
    <dgm:cxn modelId="{CEA075A2-215F-4C12-B70C-EB826706B5DD}" type="presParOf" srcId="{432F6431-8A0C-4134-825D-A93EBBC511D5}" destId="{F804DE67-5F7C-4504-8D34-6F321AC75878}" srcOrd="1" destOrd="0" presId="urn:microsoft.com/office/officeart/2005/8/layout/cycle4"/>
    <dgm:cxn modelId="{26D061E8-8E78-4256-BED9-6FCE7092079C}" type="presParOf" srcId="{99AA0F01-A61B-4744-9B29-96ECC544A376}" destId="{976FFC65-A5C5-4594-AAE2-20F9CC5156D7}" srcOrd="4" destOrd="0" presId="urn:microsoft.com/office/officeart/2005/8/layout/cycle4"/>
    <dgm:cxn modelId="{E0870950-300A-4562-95CA-C57EE0790B52}" type="presParOf" srcId="{B247750A-DD07-46E1-8E54-243B38006161}" destId="{91839AA7-A338-4514-85CE-D0F853369D31}" srcOrd="1" destOrd="0" presId="urn:microsoft.com/office/officeart/2005/8/layout/cycle4"/>
    <dgm:cxn modelId="{0D730603-EC30-4DEE-B1D8-BC21E649697D}" type="presParOf" srcId="{91839AA7-A338-4514-85CE-D0F853369D31}" destId="{B08289C4-CB03-4E60-BD20-6EE25B384238}" srcOrd="0" destOrd="0" presId="urn:microsoft.com/office/officeart/2005/8/layout/cycle4"/>
    <dgm:cxn modelId="{4ECE51EA-26BB-453F-AF84-91F0D1AE1848}" type="presParOf" srcId="{91839AA7-A338-4514-85CE-D0F853369D31}" destId="{6B8C77C5-E3AE-4E90-A49B-79B7A363D152}" srcOrd="1" destOrd="0" presId="urn:microsoft.com/office/officeart/2005/8/layout/cycle4"/>
    <dgm:cxn modelId="{DD62EC52-D914-4E5F-B3E6-67FD11B271F4}" type="presParOf" srcId="{91839AA7-A338-4514-85CE-D0F853369D31}" destId="{C9043B3D-65C7-4821-916A-A1CD1EB57870}" srcOrd="2" destOrd="0" presId="urn:microsoft.com/office/officeart/2005/8/layout/cycle4"/>
    <dgm:cxn modelId="{E12F2CC4-CBE7-451B-B27F-6C8A0EA35D3C}" type="presParOf" srcId="{91839AA7-A338-4514-85CE-D0F853369D31}" destId="{8FF2BA01-17E8-4075-B436-9E6151DDC3A2}" srcOrd="3" destOrd="0" presId="urn:microsoft.com/office/officeart/2005/8/layout/cycle4"/>
    <dgm:cxn modelId="{7F19520C-08AD-49A8-A52B-065C4443CC47}" type="presParOf" srcId="{91839AA7-A338-4514-85CE-D0F853369D31}" destId="{CB672D33-D67D-44C0-8A22-439FE9E9EA64}" srcOrd="4" destOrd="0" presId="urn:microsoft.com/office/officeart/2005/8/layout/cycle4"/>
    <dgm:cxn modelId="{453891E1-DC46-4A8D-BCAD-C503111265DE}" type="presParOf" srcId="{B247750A-DD07-46E1-8E54-243B38006161}" destId="{322D9D38-A7C1-441F-B18D-74688F6C5C37}" srcOrd="2" destOrd="0" presId="urn:microsoft.com/office/officeart/2005/8/layout/cycle4"/>
    <dgm:cxn modelId="{D0E2072A-4C00-479D-A302-C41B15FB4DB8}" type="presParOf" srcId="{B247750A-DD07-46E1-8E54-243B38006161}" destId="{6718E476-FAEC-492F-A4C7-2E0607BB037C}" srcOrd="3" destOrd="0" presId="urn:microsoft.com/office/officeart/2005/8/layout/cycle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DBDFD28-2F3F-4FB6-A98C-A7FA05811C20}" type="doc">
      <dgm:prSet loTypeId="urn:microsoft.com/office/officeart/2008/layout/HexagonCluster" loCatId="relationship" qsTypeId="urn:microsoft.com/office/officeart/2005/8/quickstyle/simple1" qsCatId="simple" csTypeId="urn:microsoft.com/office/officeart/2005/8/colors/accent0_3" csCatId="mainScheme" phldr="1"/>
      <dgm:spPr/>
      <dgm:t>
        <a:bodyPr/>
        <a:lstStyle/>
        <a:p>
          <a:pPr rtl="1"/>
          <a:endParaRPr lang="he-IL"/>
        </a:p>
      </dgm:t>
    </dgm:pt>
    <dgm:pt modelId="{C7455914-766E-4369-AED9-FACF825BB682}">
      <dgm:prSet phldrT="[טקסט]"/>
      <dgm:spPr/>
      <dgm:t>
        <a:bodyPr/>
        <a:lstStyle/>
        <a:p>
          <a:pPr rtl="1"/>
          <a:r>
            <a:rPr lang="he-IL" dirty="0"/>
            <a:t>ציונות/ גלות</a:t>
          </a:r>
        </a:p>
      </dgm:t>
    </dgm:pt>
    <dgm:pt modelId="{BBA258C5-2448-4970-9F3C-D2C83AEEDCA7}" type="parTrans" cxnId="{D73526CA-DAD7-46C0-80A6-66BF2ED7D93D}">
      <dgm:prSet/>
      <dgm:spPr/>
      <dgm:t>
        <a:bodyPr/>
        <a:lstStyle/>
        <a:p>
          <a:pPr rtl="1"/>
          <a:endParaRPr lang="he-IL"/>
        </a:p>
      </dgm:t>
    </dgm:pt>
    <dgm:pt modelId="{9CCD89AC-2DE3-435D-89D2-F8B2384BEA01}" type="sibTrans" cxnId="{D73526CA-DAD7-46C0-80A6-66BF2ED7D93D}">
      <dgm:prSet/>
      <dgm:spPr>
        <a:blipFill rotWithShape="1">
          <a:blip xmlns:r="http://schemas.openxmlformats.org/officeDocument/2006/relationships" r:embed="rId1"/>
          <a:srcRect/>
          <a:stretch>
            <a:fillRect t="-27000" b="-27000"/>
          </a:stretch>
        </a:blipFill>
      </dgm:spPr>
      <dgm:t>
        <a:bodyPr/>
        <a:lstStyle/>
        <a:p>
          <a:pPr rtl="1"/>
          <a:endParaRPr lang="he-IL"/>
        </a:p>
      </dgm:t>
    </dgm:pt>
    <dgm:pt modelId="{0ADA071D-6A6F-4984-9CE8-EEB95511322C}" type="pres">
      <dgm:prSet presAssocID="{1DBDFD28-2F3F-4FB6-A98C-A7FA05811C20}" presName="Name0" presStyleCnt="0">
        <dgm:presLayoutVars>
          <dgm:chMax val="21"/>
          <dgm:chPref val="21"/>
        </dgm:presLayoutVars>
      </dgm:prSet>
      <dgm:spPr/>
    </dgm:pt>
    <dgm:pt modelId="{AECE197F-B86D-460B-B121-921EE19FD606}" type="pres">
      <dgm:prSet presAssocID="{C7455914-766E-4369-AED9-FACF825BB682}" presName="text1" presStyleCnt="0"/>
      <dgm:spPr/>
    </dgm:pt>
    <dgm:pt modelId="{415460E5-B599-4A62-96C1-7188423DE15F}" type="pres">
      <dgm:prSet presAssocID="{C7455914-766E-4369-AED9-FACF825BB682}" presName="textRepeatNode" presStyleLbl="alignNode1" presStyleIdx="0" presStyleCnt="1">
        <dgm:presLayoutVars>
          <dgm:chMax val="0"/>
          <dgm:chPref val="0"/>
          <dgm:bulletEnabled val="1"/>
        </dgm:presLayoutVars>
      </dgm:prSet>
      <dgm:spPr/>
    </dgm:pt>
    <dgm:pt modelId="{F7569FD0-D626-41EE-B8B9-7E8F1FD9A567}" type="pres">
      <dgm:prSet presAssocID="{C7455914-766E-4369-AED9-FACF825BB682}" presName="textaccent1" presStyleCnt="0"/>
      <dgm:spPr/>
    </dgm:pt>
    <dgm:pt modelId="{F9A11F32-E9E9-4B3B-9903-F334056DB25F}" type="pres">
      <dgm:prSet presAssocID="{C7455914-766E-4369-AED9-FACF825BB682}" presName="accentRepeatNode" presStyleLbl="solidAlignAcc1" presStyleIdx="0" presStyleCnt="2"/>
      <dgm:spPr/>
    </dgm:pt>
    <dgm:pt modelId="{43AD19DA-3FA1-4F7D-A672-2A437C821E66}" type="pres">
      <dgm:prSet presAssocID="{9CCD89AC-2DE3-435D-89D2-F8B2384BEA01}" presName="image1" presStyleCnt="0"/>
      <dgm:spPr/>
    </dgm:pt>
    <dgm:pt modelId="{D882F5E0-BF14-483F-88AC-8EE1E94D9751}" type="pres">
      <dgm:prSet presAssocID="{9CCD89AC-2DE3-435D-89D2-F8B2384BEA01}" presName="imageRepeatNode" presStyleLbl="alignAcc1" presStyleIdx="0" presStyleCnt="1" custLinFactNeighborX="-404" custLinFactNeighborY="-3279"/>
      <dgm:spPr/>
    </dgm:pt>
    <dgm:pt modelId="{A11628D2-E0AD-46D2-B570-C79A2C9A0367}" type="pres">
      <dgm:prSet presAssocID="{9CCD89AC-2DE3-435D-89D2-F8B2384BEA01}" presName="imageaccent1" presStyleCnt="0"/>
      <dgm:spPr/>
    </dgm:pt>
    <dgm:pt modelId="{C6D1F386-326F-4724-9DFD-F5984F676AFD}" type="pres">
      <dgm:prSet presAssocID="{9CCD89AC-2DE3-435D-89D2-F8B2384BEA01}" presName="accentRepeatNode" presStyleLbl="solidAlignAcc1" presStyleIdx="1" presStyleCnt="2"/>
      <dgm:spPr/>
    </dgm:pt>
  </dgm:ptLst>
  <dgm:cxnLst>
    <dgm:cxn modelId="{E4951329-1EAD-46B2-9989-112519347E27}" type="presOf" srcId="{C7455914-766E-4369-AED9-FACF825BB682}" destId="{415460E5-B599-4A62-96C1-7188423DE15F}" srcOrd="0" destOrd="0" presId="urn:microsoft.com/office/officeart/2008/layout/HexagonCluster"/>
    <dgm:cxn modelId="{EF3C0855-868F-464F-A65D-E0C13ACB9E06}" type="presOf" srcId="{1DBDFD28-2F3F-4FB6-A98C-A7FA05811C20}" destId="{0ADA071D-6A6F-4984-9CE8-EEB95511322C}" srcOrd="0" destOrd="0" presId="urn:microsoft.com/office/officeart/2008/layout/HexagonCluster"/>
    <dgm:cxn modelId="{79238788-81B9-4DDA-8C82-F14DB36BD263}" type="presOf" srcId="{9CCD89AC-2DE3-435D-89D2-F8B2384BEA01}" destId="{D882F5E0-BF14-483F-88AC-8EE1E94D9751}" srcOrd="0" destOrd="0" presId="urn:microsoft.com/office/officeart/2008/layout/HexagonCluster"/>
    <dgm:cxn modelId="{D73526CA-DAD7-46C0-80A6-66BF2ED7D93D}" srcId="{1DBDFD28-2F3F-4FB6-A98C-A7FA05811C20}" destId="{C7455914-766E-4369-AED9-FACF825BB682}" srcOrd="0" destOrd="0" parTransId="{BBA258C5-2448-4970-9F3C-D2C83AEEDCA7}" sibTransId="{9CCD89AC-2DE3-435D-89D2-F8B2384BEA01}"/>
    <dgm:cxn modelId="{0C41256F-58E9-4E3E-A51A-CCEF63503927}" type="presParOf" srcId="{0ADA071D-6A6F-4984-9CE8-EEB95511322C}" destId="{AECE197F-B86D-460B-B121-921EE19FD606}" srcOrd="0" destOrd="0" presId="urn:microsoft.com/office/officeart/2008/layout/HexagonCluster"/>
    <dgm:cxn modelId="{FC3653D9-0D0D-450A-BE64-1D51731D22B4}" type="presParOf" srcId="{AECE197F-B86D-460B-B121-921EE19FD606}" destId="{415460E5-B599-4A62-96C1-7188423DE15F}" srcOrd="0" destOrd="0" presId="urn:microsoft.com/office/officeart/2008/layout/HexagonCluster"/>
    <dgm:cxn modelId="{059343B6-A8B2-49DE-BADA-A02CBF369652}" type="presParOf" srcId="{0ADA071D-6A6F-4984-9CE8-EEB95511322C}" destId="{F7569FD0-D626-41EE-B8B9-7E8F1FD9A567}" srcOrd="1" destOrd="0" presId="urn:microsoft.com/office/officeart/2008/layout/HexagonCluster"/>
    <dgm:cxn modelId="{90391DB5-5FA9-458E-89F6-39E33E16D6E4}" type="presParOf" srcId="{F7569FD0-D626-41EE-B8B9-7E8F1FD9A567}" destId="{F9A11F32-E9E9-4B3B-9903-F334056DB25F}" srcOrd="0" destOrd="0" presId="urn:microsoft.com/office/officeart/2008/layout/HexagonCluster"/>
    <dgm:cxn modelId="{846F1EA5-2DC6-447D-98FC-20DC7262BAF0}" type="presParOf" srcId="{0ADA071D-6A6F-4984-9CE8-EEB95511322C}" destId="{43AD19DA-3FA1-4F7D-A672-2A437C821E66}" srcOrd="2" destOrd="0" presId="urn:microsoft.com/office/officeart/2008/layout/HexagonCluster"/>
    <dgm:cxn modelId="{B13E16F9-4BF2-4562-97FA-5100B74D751D}" type="presParOf" srcId="{43AD19DA-3FA1-4F7D-A672-2A437C821E66}" destId="{D882F5E0-BF14-483F-88AC-8EE1E94D9751}" srcOrd="0" destOrd="0" presId="urn:microsoft.com/office/officeart/2008/layout/HexagonCluster"/>
    <dgm:cxn modelId="{AE329143-82D6-4C59-AF79-CC8A66C3B4D7}" type="presParOf" srcId="{0ADA071D-6A6F-4984-9CE8-EEB95511322C}" destId="{A11628D2-E0AD-46D2-B570-C79A2C9A0367}" srcOrd="3" destOrd="0" presId="urn:microsoft.com/office/officeart/2008/layout/HexagonCluster"/>
    <dgm:cxn modelId="{8AC18B19-D998-402B-89A7-9B01DD7F4FAB}" type="presParOf" srcId="{A11628D2-E0AD-46D2-B570-C79A2C9A0367}" destId="{C6D1F386-326F-4724-9DFD-F5984F676AFD}"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7D48AD9-917F-4F99-BF4E-52D364226BD7}" type="doc">
      <dgm:prSet loTypeId="urn:microsoft.com/office/officeart/2005/8/layout/cycle4" loCatId="relationship" qsTypeId="urn:microsoft.com/office/officeart/2005/8/quickstyle/simple1" qsCatId="simple" csTypeId="urn:microsoft.com/office/officeart/2005/8/colors/accent0_3" csCatId="mainScheme" phldr="1"/>
      <dgm:spPr/>
      <dgm:t>
        <a:bodyPr/>
        <a:lstStyle/>
        <a:p>
          <a:pPr rtl="1"/>
          <a:endParaRPr lang="he-IL"/>
        </a:p>
      </dgm:t>
    </dgm:pt>
    <dgm:pt modelId="{59A518EA-9B88-4EB0-A145-3E9FF91EE9E2}">
      <dgm:prSet phldrT="[טקסט]" custT="1"/>
      <dgm:spPr/>
      <dgm:t>
        <a:bodyPr/>
        <a:lstStyle/>
        <a:p>
          <a:pPr rtl="1"/>
          <a:r>
            <a:rPr lang="he-IL" sz="2400" dirty="0"/>
            <a:t>עבודת האדמה</a:t>
          </a:r>
        </a:p>
      </dgm:t>
    </dgm:pt>
    <dgm:pt modelId="{76765EEF-3C06-4C96-B141-3401BD547A09}" type="parTrans" cxnId="{C3682898-8E76-420B-8DF0-5AE6679518CC}">
      <dgm:prSet/>
      <dgm:spPr/>
      <dgm:t>
        <a:bodyPr/>
        <a:lstStyle/>
        <a:p>
          <a:pPr rtl="1"/>
          <a:endParaRPr lang="he-IL"/>
        </a:p>
      </dgm:t>
    </dgm:pt>
    <dgm:pt modelId="{874C7B21-3411-42D9-B4A7-9EC6381496D5}" type="sibTrans" cxnId="{C3682898-8E76-420B-8DF0-5AE6679518CC}">
      <dgm:prSet/>
      <dgm:spPr/>
      <dgm:t>
        <a:bodyPr/>
        <a:lstStyle/>
        <a:p>
          <a:pPr rtl="1"/>
          <a:endParaRPr lang="he-IL"/>
        </a:p>
      </dgm:t>
    </dgm:pt>
    <dgm:pt modelId="{C3DDBDAD-39C7-4AA6-A5EC-2F0B677B4E06}">
      <dgm:prSet phldrT="[טקסט]"/>
      <dgm:spPr/>
      <dgm:t>
        <a:bodyPr/>
        <a:lstStyle/>
        <a:p>
          <a:pPr rtl="1"/>
          <a:r>
            <a:rPr lang="he-IL" dirty="0"/>
            <a:t>עבודות עפר</a:t>
          </a:r>
        </a:p>
      </dgm:t>
    </dgm:pt>
    <dgm:pt modelId="{34F90F89-0929-414F-88E6-246EC40A0F31}" type="parTrans" cxnId="{512B2D57-A215-4E83-842F-0548312B4304}">
      <dgm:prSet/>
      <dgm:spPr/>
      <dgm:t>
        <a:bodyPr/>
        <a:lstStyle/>
        <a:p>
          <a:pPr rtl="1"/>
          <a:endParaRPr lang="he-IL"/>
        </a:p>
      </dgm:t>
    </dgm:pt>
    <dgm:pt modelId="{2BE7DAE7-9FF0-458D-8F0A-E1CAC0A27F8D}" type="sibTrans" cxnId="{512B2D57-A215-4E83-842F-0548312B4304}">
      <dgm:prSet/>
      <dgm:spPr/>
      <dgm:t>
        <a:bodyPr/>
        <a:lstStyle/>
        <a:p>
          <a:pPr rtl="1"/>
          <a:endParaRPr lang="he-IL"/>
        </a:p>
      </dgm:t>
    </dgm:pt>
    <dgm:pt modelId="{1539E805-840B-4DF3-8556-FF659C3F716F}">
      <dgm:prSet phldrT="[טקסט]" custT="1"/>
      <dgm:spPr/>
      <dgm:t>
        <a:bodyPr/>
        <a:lstStyle/>
        <a:p>
          <a:pPr rtl="1"/>
          <a:r>
            <a:rPr lang="he-IL" sz="2400" dirty="0"/>
            <a:t>אהבת המולדת</a:t>
          </a:r>
        </a:p>
      </dgm:t>
    </dgm:pt>
    <dgm:pt modelId="{B2DF6E8E-1D3A-4179-A530-372AF0F0E7B0}" type="parTrans" cxnId="{6BCCCF28-679C-4CBF-9EDE-DE891B575E0B}">
      <dgm:prSet/>
      <dgm:spPr/>
      <dgm:t>
        <a:bodyPr/>
        <a:lstStyle/>
        <a:p>
          <a:pPr rtl="1"/>
          <a:endParaRPr lang="he-IL"/>
        </a:p>
      </dgm:t>
    </dgm:pt>
    <dgm:pt modelId="{10D6FADB-C4A5-46EA-80C2-EEB705484A57}" type="sibTrans" cxnId="{6BCCCF28-679C-4CBF-9EDE-DE891B575E0B}">
      <dgm:prSet/>
      <dgm:spPr/>
      <dgm:t>
        <a:bodyPr/>
        <a:lstStyle/>
        <a:p>
          <a:pPr rtl="1"/>
          <a:endParaRPr lang="he-IL"/>
        </a:p>
      </dgm:t>
    </dgm:pt>
    <dgm:pt modelId="{743CE0CC-EBB5-4F06-82E9-A61AA7FB2F2E}">
      <dgm:prSet phldrT="[טקסט]" custT="1"/>
      <dgm:spPr/>
      <dgm:t>
        <a:bodyPr/>
        <a:lstStyle/>
        <a:p>
          <a:pPr rtl="1"/>
          <a:r>
            <a:rPr lang="he-IL" sz="2000" dirty="0" err="1"/>
            <a:t>פפכץ</a:t>
          </a:r>
          <a:r>
            <a:rPr lang="he-IL" sz="2000" dirty="0"/>
            <a:t> </a:t>
          </a:r>
          <a:r>
            <a:rPr lang="he-IL" sz="2000" dirty="0" err="1"/>
            <a:t>וצשה</a:t>
          </a:r>
          <a:endParaRPr lang="he-IL" sz="2000" dirty="0"/>
        </a:p>
      </dgm:t>
    </dgm:pt>
    <dgm:pt modelId="{9C534E5E-4042-4683-AC30-86C804F66F44}" type="parTrans" cxnId="{B4C38C84-E9EB-419D-AAA2-B1151228B89F}">
      <dgm:prSet/>
      <dgm:spPr/>
      <dgm:t>
        <a:bodyPr/>
        <a:lstStyle/>
        <a:p>
          <a:pPr rtl="1"/>
          <a:endParaRPr lang="he-IL"/>
        </a:p>
      </dgm:t>
    </dgm:pt>
    <dgm:pt modelId="{EE821A8B-B7D7-4F44-B39D-A068DE68E192}" type="sibTrans" cxnId="{B4C38C84-E9EB-419D-AAA2-B1151228B89F}">
      <dgm:prSet/>
      <dgm:spPr/>
      <dgm:t>
        <a:bodyPr/>
        <a:lstStyle/>
        <a:p>
          <a:pPr rtl="1"/>
          <a:endParaRPr lang="he-IL"/>
        </a:p>
      </dgm:t>
    </dgm:pt>
    <dgm:pt modelId="{1BE19A1B-8C00-456E-8CA3-73E6358547C0}">
      <dgm:prSet phldrT="[טקסט]" custT="1"/>
      <dgm:spPr/>
      <dgm:t>
        <a:bodyPr/>
        <a:lstStyle/>
        <a:p>
          <a:pPr rtl="1"/>
          <a:r>
            <a:rPr lang="he-IL" sz="2400" dirty="0"/>
            <a:t>מדינה שבדרך</a:t>
          </a:r>
        </a:p>
      </dgm:t>
    </dgm:pt>
    <dgm:pt modelId="{84C46699-AED1-4712-9444-BE219C0CA248}" type="parTrans" cxnId="{03D0E900-0AEA-44C1-B5FF-E6924727E93D}">
      <dgm:prSet/>
      <dgm:spPr/>
      <dgm:t>
        <a:bodyPr/>
        <a:lstStyle/>
        <a:p>
          <a:pPr rtl="1"/>
          <a:endParaRPr lang="he-IL"/>
        </a:p>
      </dgm:t>
    </dgm:pt>
    <dgm:pt modelId="{82AD02B0-8F03-4A80-B097-1F23AA98B924}" type="sibTrans" cxnId="{03D0E900-0AEA-44C1-B5FF-E6924727E93D}">
      <dgm:prSet/>
      <dgm:spPr/>
      <dgm:t>
        <a:bodyPr/>
        <a:lstStyle/>
        <a:p>
          <a:pPr rtl="1"/>
          <a:endParaRPr lang="he-IL"/>
        </a:p>
      </dgm:t>
    </dgm:pt>
    <dgm:pt modelId="{59F5DC46-9804-46F0-BE7B-218CA4DE50FA}">
      <dgm:prSet phldrT="[טקסט]" custT="1"/>
      <dgm:spPr/>
      <dgm:t>
        <a:bodyPr/>
        <a:lstStyle/>
        <a:p>
          <a:pPr rtl="1"/>
          <a:r>
            <a:rPr lang="he-IL" sz="2000" dirty="0"/>
            <a:t>אמריקה</a:t>
          </a:r>
        </a:p>
      </dgm:t>
    </dgm:pt>
    <dgm:pt modelId="{503C49C9-12EA-484B-ACAB-4E9D902A4E90}" type="parTrans" cxnId="{55AF39F2-B075-4D57-BE82-4AF2C83F4BBA}">
      <dgm:prSet/>
      <dgm:spPr/>
      <dgm:t>
        <a:bodyPr/>
        <a:lstStyle/>
        <a:p>
          <a:pPr rtl="1"/>
          <a:endParaRPr lang="he-IL"/>
        </a:p>
      </dgm:t>
    </dgm:pt>
    <dgm:pt modelId="{41D76296-219C-48FD-BB57-8B4222C657BE}" type="sibTrans" cxnId="{55AF39F2-B075-4D57-BE82-4AF2C83F4BBA}">
      <dgm:prSet/>
      <dgm:spPr/>
      <dgm:t>
        <a:bodyPr/>
        <a:lstStyle/>
        <a:p>
          <a:pPr rtl="1"/>
          <a:endParaRPr lang="he-IL"/>
        </a:p>
      </dgm:t>
    </dgm:pt>
    <dgm:pt modelId="{4A3B15D0-4C7B-4EC4-93A7-9FEE0505A927}">
      <dgm:prSet phldrT="[טקסט]" custT="1"/>
      <dgm:spPr/>
      <dgm:t>
        <a:bodyPr/>
        <a:lstStyle/>
        <a:p>
          <a:pPr rtl="1"/>
          <a:r>
            <a:rPr lang="he-IL" sz="2400" dirty="0"/>
            <a:t>שיקולים </a:t>
          </a:r>
          <a:r>
            <a:rPr lang="he-IL" sz="1900" dirty="0"/>
            <a:t>אידיאולוגים</a:t>
          </a:r>
        </a:p>
      </dgm:t>
    </dgm:pt>
    <dgm:pt modelId="{0D36CE31-92F4-4F30-84FE-AC83D98100D3}" type="parTrans" cxnId="{FB24AB5A-8601-4220-AFF5-29FC954E5A7D}">
      <dgm:prSet/>
      <dgm:spPr/>
      <dgm:t>
        <a:bodyPr/>
        <a:lstStyle/>
        <a:p>
          <a:pPr rtl="1"/>
          <a:endParaRPr lang="he-IL"/>
        </a:p>
      </dgm:t>
    </dgm:pt>
    <dgm:pt modelId="{74980317-ACE0-4A77-B4E9-A2D1B1CA82BA}" type="sibTrans" cxnId="{FB24AB5A-8601-4220-AFF5-29FC954E5A7D}">
      <dgm:prSet/>
      <dgm:spPr/>
      <dgm:t>
        <a:bodyPr/>
        <a:lstStyle/>
        <a:p>
          <a:pPr rtl="1"/>
          <a:endParaRPr lang="he-IL"/>
        </a:p>
      </dgm:t>
    </dgm:pt>
    <dgm:pt modelId="{D5EBD53E-730C-4FF3-A505-71C6D2D11194}">
      <dgm:prSet phldrT="[טקסט]" custT="1"/>
      <dgm:spPr/>
      <dgm:t>
        <a:bodyPr/>
        <a:lstStyle/>
        <a:p>
          <a:pPr rtl="1"/>
          <a:r>
            <a:rPr lang="he-IL" sz="2000" dirty="0"/>
            <a:t>שיקולים כלכליים</a:t>
          </a:r>
        </a:p>
      </dgm:t>
    </dgm:pt>
    <dgm:pt modelId="{4E0ABAA2-6875-457F-8F4B-EDCAD9D74650}" type="parTrans" cxnId="{96C01F44-9111-4671-B5D1-B0FD3471B43D}">
      <dgm:prSet/>
      <dgm:spPr/>
      <dgm:t>
        <a:bodyPr/>
        <a:lstStyle/>
        <a:p>
          <a:pPr rtl="1"/>
          <a:endParaRPr lang="he-IL"/>
        </a:p>
      </dgm:t>
    </dgm:pt>
    <dgm:pt modelId="{26532513-EFF0-4413-81B9-92FFC0FADAC8}" type="sibTrans" cxnId="{96C01F44-9111-4671-B5D1-B0FD3471B43D}">
      <dgm:prSet/>
      <dgm:spPr/>
      <dgm:t>
        <a:bodyPr/>
        <a:lstStyle/>
        <a:p>
          <a:pPr rtl="1"/>
          <a:endParaRPr lang="he-IL"/>
        </a:p>
      </dgm:t>
    </dgm:pt>
    <dgm:pt modelId="{BF731FD1-B658-4FE3-9EE1-668FE5C0B91B}">
      <dgm:prSet phldrT="[טקסט]"/>
      <dgm:spPr/>
      <dgm:t>
        <a:bodyPr/>
        <a:lstStyle/>
        <a:p>
          <a:pPr rtl="1"/>
          <a:r>
            <a:rPr lang="he-IL" dirty="0"/>
            <a:t>כבישים</a:t>
          </a:r>
        </a:p>
      </dgm:t>
    </dgm:pt>
    <dgm:pt modelId="{A493967E-5612-418F-A45A-6DBF8B9709B0}" type="parTrans" cxnId="{B4181BAD-C708-44CD-B272-662574BED6B2}">
      <dgm:prSet/>
      <dgm:spPr/>
      <dgm:t>
        <a:bodyPr/>
        <a:lstStyle/>
        <a:p>
          <a:pPr rtl="1"/>
          <a:endParaRPr lang="he-IL"/>
        </a:p>
      </dgm:t>
    </dgm:pt>
    <dgm:pt modelId="{DED112A0-A598-4290-B652-A94436F068AD}" type="sibTrans" cxnId="{B4181BAD-C708-44CD-B272-662574BED6B2}">
      <dgm:prSet/>
      <dgm:spPr/>
      <dgm:t>
        <a:bodyPr/>
        <a:lstStyle/>
        <a:p>
          <a:pPr rtl="1"/>
          <a:endParaRPr lang="he-IL"/>
        </a:p>
      </dgm:t>
    </dgm:pt>
    <dgm:pt modelId="{8F932FA4-8C03-4A38-8A5B-13C3DCB5F67E}">
      <dgm:prSet phldrT="[טקסט]"/>
      <dgm:spPr/>
      <dgm:t>
        <a:bodyPr/>
        <a:lstStyle/>
        <a:p>
          <a:pPr rtl="1"/>
          <a:r>
            <a:rPr lang="he-IL" dirty="0"/>
            <a:t>בתי קפה</a:t>
          </a:r>
        </a:p>
      </dgm:t>
    </dgm:pt>
    <dgm:pt modelId="{8823050C-1F33-40F5-A21B-2FC2ED63E77C}" type="parTrans" cxnId="{89A18125-CD07-4457-A390-BA024E92D026}">
      <dgm:prSet/>
      <dgm:spPr/>
      <dgm:t>
        <a:bodyPr/>
        <a:lstStyle/>
        <a:p>
          <a:pPr rtl="1"/>
          <a:endParaRPr lang="he-IL"/>
        </a:p>
      </dgm:t>
    </dgm:pt>
    <dgm:pt modelId="{0BF8AC9C-AB27-442F-B828-8B5AC5E18C3F}" type="sibTrans" cxnId="{89A18125-CD07-4457-A390-BA024E92D026}">
      <dgm:prSet/>
      <dgm:spPr/>
      <dgm:t>
        <a:bodyPr/>
        <a:lstStyle/>
        <a:p>
          <a:pPr rtl="1"/>
          <a:endParaRPr lang="he-IL"/>
        </a:p>
      </dgm:t>
    </dgm:pt>
    <dgm:pt modelId="{B247750A-DD07-46E1-8E54-243B38006161}" type="pres">
      <dgm:prSet presAssocID="{D7D48AD9-917F-4F99-BF4E-52D364226BD7}" presName="cycleMatrixDiagram" presStyleCnt="0">
        <dgm:presLayoutVars>
          <dgm:chMax val="1"/>
          <dgm:dir/>
          <dgm:animLvl val="lvl"/>
          <dgm:resizeHandles val="exact"/>
        </dgm:presLayoutVars>
      </dgm:prSet>
      <dgm:spPr/>
    </dgm:pt>
    <dgm:pt modelId="{99AA0F01-A61B-4744-9B29-96ECC544A376}" type="pres">
      <dgm:prSet presAssocID="{D7D48AD9-917F-4F99-BF4E-52D364226BD7}" presName="children" presStyleCnt="0"/>
      <dgm:spPr/>
    </dgm:pt>
    <dgm:pt modelId="{8DD54578-4E96-4169-AA95-B50008AC52D9}" type="pres">
      <dgm:prSet presAssocID="{D7D48AD9-917F-4F99-BF4E-52D364226BD7}" presName="child1group" presStyleCnt="0"/>
      <dgm:spPr/>
    </dgm:pt>
    <dgm:pt modelId="{E0ACCA2D-AA53-4F07-85B8-CBF97730401F}" type="pres">
      <dgm:prSet presAssocID="{D7D48AD9-917F-4F99-BF4E-52D364226BD7}" presName="child1" presStyleLbl="bgAcc1" presStyleIdx="0" presStyleCnt="4"/>
      <dgm:spPr/>
    </dgm:pt>
    <dgm:pt modelId="{155D033C-FF64-4AB5-84F9-2EBD95EF8EA5}" type="pres">
      <dgm:prSet presAssocID="{D7D48AD9-917F-4F99-BF4E-52D364226BD7}" presName="child1Text" presStyleLbl="bgAcc1" presStyleIdx="0" presStyleCnt="4">
        <dgm:presLayoutVars>
          <dgm:bulletEnabled val="1"/>
        </dgm:presLayoutVars>
      </dgm:prSet>
      <dgm:spPr/>
    </dgm:pt>
    <dgm:pt modelId="{C3373FE7-EA5C-442A-8A18-6C2276096B21}" type="pres">
      <dgm:prSet presAssocID="{D7D48AD9-917F-4F99-BF4E-52D364226BD7}" presName="child2group" presStyleCnt="0"/>
      <dgm:spPr/>
    </dgm:pt>
    <dgm:pt modelId="{1534F65D-0AE7-43B5-9737-D770932E4AB1}" type="pres">
      <dgm:prSet presAssocID="{D7D48AD9-917F-4F99-BF4E-52D364226BD7}" presName="child2" presStyleLbl="bgAcc1" presStyleIdx="1" presStyleCnt="4"/>
      <dgm:spPr/>
    </dgm:pt>
    <dgm:pt modelId="{00E18793-4EE8-4884-AB36-5FA954E8B5C4}" type="pres">
      <dgm:prSet presAssocID="{D7D48AD9-917F-4F99-BF4E-52D364226BD7}" presName="child2Text" presStyleLbl="bgAcc1" presStyleIdx="1" presStyleCnt="4">
        <dgm:presLayoutVars>
          <dgm:bulletEnabled val="1"/>
        </dgm:presLayoutVars>
      </dgm:prSet>
      <dgm:spPr/>
    </dgm:pt>
    <dgm:pt modelId="{48A12729-AC1D-4DB6-A505-9C9C927337B7}" type="pres">
      <dgm:prSet presAssocID="{D7D48AD9-917F-4F99-BF4E-52D364226BD7}" presName="child3group" presStyleCnt="0"/>
      <dgm:spPr/>
    </dgm:pt>
    <dgm:pt modelId="{1807D035-061E-440D-A9DB-9A540AD9DD6F}" type="pres">
      <dgm:prSet presAssocID="{D7D48AD9-917F-4F99-BF4E-52D364226BD7}" presName="child3" presStyleLbl="bgAcc1" presStyleIdx="2" presStyleCnt="4"/>
      <dgm:spPr/>
    </dgm:pt>
    <dgm:pt modelId="{57FBCD7E-C401-4605-B989-7E2EAD93FD80}" type="pres">
      <dgm:prSet presAssocID="{D7D48AD9-917F-4F99-BF4E-52D364226BD7}" presName="child3Text" presStyleLbl="bgAcc1" presStyleIdx="2" presStyleCnt="4">
        <dgm:presLayoutVars>
          <dgm:bulletEnabled val="1"/>
        </dgm:presLayoutVars>
      </dgm:prSet>
      <dgm:spPr/>
    </dgm:pt>
    <dgm:pt modelId="{432F6431-8A0C-4134-825D-A93EBBC511D5}" type="pres">
      <dgm:prSet presAssocID="{D7D48AD9-917F-4F99-BF4E-52D364226BD7}" presName="child4group" presStyleCnt="0"/>
      <dgm:spPr/>
    </dgm:pt>
    <dgm:pt modelId="{42431D37-6C21-408D-991E-D49E886E63D2}" type="pres">
      <dgm:prSet presAssocID="{D7D48AD9-917F-4F99-BF4E-52D364226BD7}" presName="child4" presStyleLbl="bgAcc1" presStyleIdx="3" presStyleCnt="4"/>
      <dgm:spPr/>
    </dgm:pt>
    <dgm:pt modelId="{F804DE67-5F7C-4504-8D34-6F321AC75878}" type="pres">
      <dgm:prSet presAssocID="{D7D48AD9-917F-4F99-BF4E-52D364226BD7}" presName="child4Text" presStyleLbl="bgAcc1" presStyleIdx="3" presStyleCnt="4">
        <dgm:presLayoutVars>
          <dgm:bulletEnabled val="1"/>
        </dgm:presLayoutVars>
      </dgm:prSet>
      <dgm:spPr/>
    </dgm:pt>
    <dgm:pt modelId="{976FFC65-A5C5-4594-AAE2-20F9CC5156D7}" type="pres">
      <dgm:prSet presAssocID="{D7D48AD9-917F-4F99-BF4E-52D364226BD7}" presName="childPlaceholder" presStyleCnt="0"/>
      <dgm:spPr/>
    </dgm:pt>
    <dgm:pt modelId="{91839AA7-A338-4514-85CE-D0F853369D31}" type="pres">
      <dgm:prSet presAssocID="{D7D48AD9-917F-4F99-BF4E-52D364226BD7}" presName="circle" presStyleCnt="0"/>
      <dgm:spPr/>
    </dgm:pt>
    <dgm:pt modelId="{B08289C4-CB03-4E60-BD20-6EE25B384238}" type="pres">
      <dgm:prSet presAssocID="{D7D48AD9-917F-4F99-BF4E-52D364226BD7}" presName="quadrant1" presStyleLbl="node1" presStyleIdx="0" presStyleCnt="4">
        <dgm:presLayoutVars>
          <dgm:chMax val="1"/>
          <dgm:bulletEnabled val="1"/>
        </dgm:presLayoutVars>
      </dgm:prSet>
      <dgm:spPr/>
    </dgm:pt>
    <dgm:pt modelId="{6B8C77C5-E3AE-4E90-A49B-79B7A363D152}" type="pres">
      <dgm:prSet presAssocID="{D7D48AD9-917F-4F99-BF4E-52D364226BD7}" presName="quadrant2" presStyleLbl="node1" presStyleIdx="1" presStyleCnt="4">
        <dgm:presLayoutVars>
          <dgm:chMax val="1"/>
          <dgm:bulletEnabled val="1"/>
        </dgm:presLayoutVars>
      </dgm:prSet>
      <dgm:spPr/>
    </dgm:pt>
    <dgm:pt modelId="{C9043B3D-65C7-4821-916A-A1CD1EB57870}" type="pres">
      <dgm:prSet presAssocID="{D7D48AD9-917F-4F99-BF4E-52D364226BD7}" presName="quadrant3" presStyleLbl="node1" presStyleIdx="2" presStyleCnt="4">
        <dgm:presLayoutVars>
          <dgm:chMax val="1"/>
          <dgm:bulletEnabled val="1"/>
        </dgm:presLayoutVars>
      </dgm:prSet>
      <dgm:spPr/>
    </dgm:pt>
    <dgm:pt modelId="{8FF2BA01-17E8-4075-B436-9E6151DDC3A2}" type="pres">
      <dgm:prSet presAssocID="{D7D48AD9-917F-4F99-BF4E-52D364226BD7}" presName="quadrant4" presStyleLbl="node1" presStyleIdx="3" presStyleCnt="4">
        <dgm:presLayoutVars>
          <dgm:chMax val="1"/>
          <dgm:bulletEnabled val="1"/>
        </dgm:presLayoutVars>
      </dgm:prSet>
      <dgm:spPr/>
    </dgm:pt>
    <dgm:pt modelId="{CB672D33-D67D-44C0-8A22-439FE9E9EA64}" type="pres">
      <dgm:prSet presAssocID="{D7D48AD9-917F-4F99-BF4E-52D364226BD7}" presName="quadrantPlaceholder" presStyleCnt="0"/>
      <dgm:spPr/>
    </dgm:pt>
    <dgm:pt modelId="{322D9D38-A7C1-441F-B18D-74688F6C5C37}" type="pres">
      <dgm:prSet presAssocID="{D7D48AD9-917F-4F99-BF4E-52D364226BD7}" presName="center1" presStyleLbl="fgShp" presStyleIdx="0" presStyleCnt="2"/>
      <dgm:spPr/>
    </dgm:pt>
    <dgm:pt modelId="{6718E476-FAEC-492F-A4C7-2E0607BB037C}" type="pres">
      <dgm:prSet presAssocID="{D7D48AD9-917F-4F99-BF4E-52D364226BD7}" presName="center2" presStyleLbl="fgShp" presStyleIdx="1" presStyleCnt="2"/>
      <dgm:spPr/>
    </dgm:pt>
  </dgm:ptLst>
  <dgm:cxnLst>
    <dgm:cxn modelId="{03D0E900-0AEA-44C1-B5FF-E6924727E93D}" srcId="{D7D48AD9-917F-4F99-BF4E-52D364226BD7}" destId="{1BE19A1B-8C00-456E-8CA3-73E6358547C0}" srcOrd="2" destOrd="0" parTransId="{84C46699-AED1-4712-9444-BE219C0CA248}" sibTransId="{82AD02B0-8F03-4A80-B097-1F23AA98B924}"/>
    <dgm:cxn modelId="{253CE612-C01A-4654-9F04-65A08D8A857B}" type="presOf" srcId="{BF731FD1-B658-4FE3-9EE1-668FE5C0B91B}" destId="{155D033C-FF64-4AB5-84F9-2EBD95EF8EA5}" srcOrd="1" destOrd="1" presId="urn:microsoft.com/office/officeart/2005/8/layout/cycle4"/>
    <dgm:cxn modelId="{C2654024-F61C-4B62-A060-2E5F2EB2BF1A}" type="presOf" srcId="{D5EBD53E-730C-4FF3-A505-71C6D2D11194}" destId="{F804DE67-5F7C-4504-8D34-6F321AC75878}" srcOrd="1" destOrd="0" presId="urn:microsoft.com/office/officeart/2005/8/layout/cycle4"/>
    <dgm:cxn modelId="{89A18125-CD07-4457-A390-BA024E92D026}" srcId="{59A518EA-9B88-4EB0-A145-3E9FF91EE9E2}" destId="{8F932FA4-8C03-4A38-8A5B-13C3DCB5F67E}" srcOrd="2" destOrd="0" parTransId="{8823050C-1F33-40F5-A21B-2FC2ED63E77C}" sibTransId="{0BF8AC9C-AB27-442F-B828-8B5AC5E18C3F}"/>
    <dgm:cxn modelId="{6BCCCF28-679C-4CBF-9EDE-DE891B575E0B}" srcId="{D7D48AD9-917F-4F99-BF4E-52D364226BD7}" destId="{1539E805-840B-4DF3-8556-FF659C3F716F}" srcOrd="1" destOrd="0" parTransId="{B2DF6E8E-1D3A-4179-A530-372AF0F0E7B0}" sibTransId="{10D6FADB-C4A5-46EA-80C2-EEB705484A57}"/>
    <dgm:cxn modelId="{5D01DC3D-4AA1-4477-8CF9-9D635E855099}" type="presOf" srcId="{BF731FD1-B658-4FE3-9EE1-668FE5C0B91B}" destId="{E0ACCA2D-AA53-4F07-85B8-CBF97730401F}" srcOrd="0" destOrd="1" presId="urn:microsoft.com/office/officeart/2005/8/layout/cycle4"/>
    <dgm:cxn modelId="{C6D09A60-8F5A-4BF2-88A5-9AB7AF70F1E5}" type="presOf" srcId="{C3DDBDAD-39C7-4AA6-A5EC-2F0B677B4E06}" destId="{155D033C-FF64-4AB5-84F9-2EBD95EF8EA5}" srcOrd="1" destOrd="0" presId="urn:microsoft.com/office/officeart/2005/8/layout/cycle4"/>
    <dgm:cxn modelId="{96C01F44-9111-4671-B5D1-B0FD3471B43D}" srcId="{4A3B15D0-4C7B-4EC4-93A7-9FEE0505A927}" destId="{D5EBD53E-730C-4FF3-A505-71C6D2D11194}" srcOrd="0" destOrd="0" parTransId="{4E0ABAA2-6875-457F-8F4B-EDCAD9D74650}" sibTransId="{26532513-EFF0-4413-81B9-92FFC0FADAC8}"/>
    <dgm:cxn modelId="{3F795666-60EF-4B92-B032-44B572D9C22B}" type="presOf" srcId="{1BE19A1B-8C00-456E-8CA3-73E6358547C0}" destId="{C9043B3D-65C7-4821-916A-A1CD1EB57870}" srcOrd="0" destOrd="0" presId="urn:microsoft.com/office/officeart/2005/8/layout/cycle4"/>
    <dgm:cxn modelId="{866A1453-5A5D-424B-A68D-02D25E80D997}" type="presOf" srcId="{D7D48AD9-917F-4F99-BF4E-52D364226BD7}" destId="{B247750A-DD07-46E1-8E54-243B38006161}" srcOrd="0" destOrd="0" presId="urn:microsoft.com/office/officeart/2005/8/layout/cycle4"/>
    <dgm:cxn modelId="{512B2D57-A215-4E83-842F-0548312B4304}" srcId="{59A518EA-9B88-4EB0-A145-3E9FF91EE9E2}" destId="{C3DDBDAD-39C7-4AA6-A5EC-2F0B677B4E06}" srcOrd="0" destOrd="0" parTransId="{34F90F89-0929-414F-88E6-246EC40A0F31}" sibTransId="{2BE7DAE7-9FF0-458D-8F0A-E1CAC0A27F8D}"/>
    <dgm:cxn modelId="{E3AE535A-FA6B-44B3-8614-05E5713073F4}" type="presOf" srcId="{59A518EA-9B88-4EB0-A145-3E9FF91EE9E2}" destId="{B08289C4-CB03-4E60-BD20-6EE25B384238}" srcOrd="0" destOrd="0" presId="urn:microsoft.com/office/officeart/2005/8/layout/cycle4"/>
    <dgm:cxn modelId="{FB24AB5A-8601-4220-AFF5-29FC954E5A7D}" srcId="{D7D48AD9-917F-4F99-BF4E-52D364226BD7}" destId="{4A3B15D0-4C7B-4EC4-93A7-9FEE0505A927}" srcOrd="3" destOrd="0" parTransId="{0D36CE31-92F4-4F30-84FE-AC83D98100D3}" sibTransId="{74980317-ACE0-4A77-B4E9-A2D1B1CA82BA}"/>
    <dgm:cxn modelId="{F946CD80-DB0B-4186-B7F7-746FBA9D4CFF}" type="presOf" srcId="{8F932FA4-8C03-4A38-8A5B-13C3DCB5F67E}" destId="{155D033C-FF64-4AB5-84F9-2EBD95EF8EA5}" srcOrd="1" destOrd="2" presId="urn:microsoft.com/office/officeart/2005/8/layout/cycle4"/>
    <dgm:cxn modelId="{B4C38C84-E9EB-419D-AAA2-B1151228B89F}" srcId="{1539E805-840B-4DF3-8556-FF659C3F716F}" destId="{743CE0CC-EBB5-4F06-82E9-A61AA7FB2F2E}" srcOrd="0" destOrd="0" parTransId="{9C534E5E-4042-4683-AC30-86C804F66F44}" sibTransId="{EE821A8B-B7D7-4F44-B39D-A068DE68E192}"/>
    <dgm:cxn modelId="{C10C518A-6B52-4DFB-875E-6292B1CEEC0B}" type="presOf" srcId="{743CE0CC-EBB5-4F06-82E9-A61AA7FB2F2E}" destId="{1534F65D-0AE7-43B5-9737-D770932E4AB1}" srcOrd="0" destOrd="0" presId="urn:microsoft.com/office/officeart/2005/8/layout/cycle4"/>
    <dgm:cxn modelId="{C3682898-8E76-420B-8DF0-5AE6679518CC}" srcId="{D7D48AD9-917F-4F99-BF4E-52D364226BD7}" destId="{59A518EA-9B88-4EB0-A145-3E9FF91EE9E2}" srcOrd="0" destOrd="0" parTransId="{76765EEF-3C06-4C96-B141-3401BD547A09}" sibTransId="{874C7B21-3411-42D9-B4A7-9EC6381496D5}"/>
    <dgm:cxn modelId="{F5ED429B-E221-4A65-9553-83556D875C49}" type="presOf" srcId="{D5EBD53E-730C-4FF3-A505-71C6D2D11194}" destId="{42431D37-6C21-408D-991E-D49E886E63D2}" srcOrd="0" destOrd="0" presId="urn:microsoft.com/office/officeart/2005/8/layout/cycle4"/>
    <dgm:cxn modelId="{66AB2D9F-3316-4BDC-8370-8AB3539704D8}" type="presOf" srcId="{C3DDBDAD-39C7-4AA6-A5EC-2F0B677B4E06}" destId="{E0ACCA2D-AA53-4F07-85B8-CBF97730401F}" srcOrd="0" destOrd="0" presId="urn:microsoft.com/office/officeart/2005/8/layout/cycle4"/>
    <dgm:cxn modelId="{B4181BAD-C708-44CD-B272-662574BED6B2}" srcId="{59A518EA-9B88-4EB0-A145-3E9FF91EE9E2}" destId="{BF731FD1-B658-4FE3-9EE1-668FE5C0B91B}" srcOrd="1" destOrd="0" parTransId="{A493967E-5612-418F-A45A-6DBF8B9709B0}" sibTransId="{DED112A0-A598-4290-B652-A94436F068AD}"/>
    <dgm:cxn modelId="{CF4D03BA-042C-420A-91F9-E8398B7182F5}" type="presOf" srcId="{4A3B15D0-4C7B-4EC4-93A7-9FEE0505A927}" destId="{8FF2BA01-17E8-4075-B436-9E6151DDC3A2}" srcOrd="0" destOrd="0" presId="urn:microsoft.com/office/officeart/2005/8/layout/cycle4"/>
    <dgm:cxn modelId="{001331C8-3667-4AC0-B983-1DAE8C96A55E}" type="presOf" srcId="{59F5DC46-9804-46F0-BE7B-218CA4DE50FA}" destId="{1807D035-061E-440D-A9DB-9A540AD9DD6F}" srcOrd="0" destOrd="0" presId="urn:microsoft.com/office/officeart/2005/8/layout/cycle4"/>
    <dgm:cxn modelId="{0C9826D1-EA65-4CEA-9244-DC92D86A927F}" type="presOf" srcId="{743CE0CC-EBB5-4F06-82E9-A61AA7FB2F2E}" destId="{00E18793-4EE8-4884-AB36-5FA954E8B5C4}" srcOrd="1" destOrd="0" presId="urn:microsoft.com/office/officeart/2005/8/layout/cycle4"/>
    <dgm:cxn modelId="{E71BE6DF-487C-43C8-B080-4DD2920DD658}" type="presOf" srcId="{59F5DC46-9804-46F0-BE7B-218CA4DE50FA}" destId="{57FBCD7E-C401-4605-B989-7E2EAD93FD80}" srcOrd="1" destOrd="0" presId="urn:microsoft.com/office/officeart/2005/8/layout/cycle4"/>
    <dgm:cxn modelId="{42D88BE2-017C-4444-A96C-E89A2719C41C}" type="presOf" srcId="{8F932FA4-8C03-4A38-8A5B-13C3DCB5F67E}" destId="{E0ACCA2D-AA53-4F07-85B8-CBF97730401F}" srcOrd="0" destOrd="2" presId="urn:microsoft.com/office/officeart/2005/8/layout/cycle4"/>
    <dgm:cxn modelId="{F3EEACED-FA4C-4F10-B3D1-BD2CFC7B4614}" type="presOf" srcId="{1539E805-840B-4DF3-8556-FF659C3F716F}" destId="{6B8C77C5-E3AE-4E90-A49B-79B7A363D152}" srcOrd="0" destOrd="0" presId="urn:microsoft.com/office/officeart/2005/8/layout/cycle4"/>
    <dgm:cxn modelId="{55AF39F2-B075-4D57-BE82-4AF2C83F4BBA}" srcId="{1BE19A1B-8C00-456E-8CA3-73E6358547C0}" destId="{59F5DC46-9804-46F0-BE7B-218CA4DE50FA}" srcOrd="0" destOrd="0" parTransId="{503C49C9-12EA-484B-ACAB-4E9D902A4E90}" sibTransId="{41D76296-219C-48FD-BB57-8B4222C657BE}"/>
    <dgm:cxn modelId="{11E391EF-3982-4A4E-AB2E-5C0DF9AA6CC5}" type="presParOf" srcId="{B247750A-DD07-46E1-8E54-243B38006161}" destId="{99AA0F01-A61B-4744-9B29-96ECC544A376}" srcOrd="0" destOrd="0" presId="urn:microsoft.com/office/officeart/2005/8/layout/cycle4"/>
    <dgm:cxn modelId="{1C8B444C-1AB0-44FE-9201-9699E0C352FD}" type="presParOf" srcId="{99AA0F01-A61B-4744-9B29-96ECC544A376}" destId="{8DD54578-4E96-4169-AA95-B50008AC52D9}" srcOrd="0" destOrd="0" presId="urn:microsoft.com/office/officeart/2005/8/layout/cycle4"/>
    <dgm:cxn modelId="{3EB4BD72-2C73-4FBA-A781-DB94B7538AC3}" type="presParOf" srcId="{8DD54578-4E96-4169-AA95-B50008AC52D9}" destId="{E0ACCA2D-AA53-4F07-85B8-CBF97730401F}" srcOrd="0" destOrd="0" presId="urn:microsoft.com/office/officeart/2005/8/layout/cycle4"/>
    <dgm:cxn modelId="{E7852CBE-670D-43B1-85F2-1DA727E7494C}" type="presParOf" srcId="{8DD54578-4E96-4169-AA95-B50008AC52D9}" destId="{155D033C-FF64-4AB5-84F9-2EBD95EF8EA5}" srcOrd="1" destOrd="0" presId="urn:microsoft.com/office/officeart/2005/8/layout/cycle4"/>
    <dgm:cxn modelId="{23D81C77-8436-4B45-8C8B-4706B75E3E11}" type="presParOf" srcId="{99AA0F01-A61B-4744-9B29-96ECC544A376}" destId="{C3373FE7-EA5C-442A-8A18-6C2276096B21}" srcOrd="1" destOrd="0" presId="urn:microsoft.com/office/officeart/2005/8/layout/cycle4"/>
    <dgm:cxn modelId="{4574A21D-858E-4987-9A51-0D6D5D79FA86}" type="presParOf" srcId="{C3373FE7-EA5C-442A-8A18-6C2276096B21}" destId="{1534F65D-0AE7-43B5-9737-D770932E4AB1}" srcOrd="0" destOrd="0" presId="urn:microsoft.com/office/officeart/2005/8/layout/cycle4"/>
    <dgm:cxn modelId="{27B494EC-AA97-4839-9CAB-356F8E9B500E}" type="presParOf" srcId="{C3373FE7-EA5C-442A-8A18-6C2276096B21}" destId="{00E18793-4EE8-4884-AB36-5FA954E8B5C4}" srcOrd="1" destOrd="0" presId="urn:microsoft.com/office/officeart/2005/8/layout/cycle4"/>
    <dgm:cxn modelId="{23E723BD-2857-4663-8824-BD37DD9D1D5E}" type="presParOf" srcId="{99AA0F01-A61B-4744-9B29-96ECC544A376}" destId="{48A12729-AC1D-4DB6-A505-9C9C927337B7}" srcOrd="2" destOrd="0" presId="urn:microsoft.com/office/officeart/2005/8/layout/cycle4"/>
    <dgm:cxn modelId="{3A7A1481-FD20-4DFC-9612-1DD031E5FE4C}" type="presParOf" srcId="{48A12729-AC1D-4DB6-A505-9C9C927337B7}" destId="{1807D035-061E-440D-A9DB-9A540AD9DD6F}" srcOrd="0" destOrd="0" presId="urn:microsoft.com/office/officeart/2005/8/layout/cycle4"/>
    <dgm:cxn modelId="{CBF4C3F2-3DB1-45A6-9277-F49A1A440A8A}" type="presParOf" srcId="{48A12729-AC1D-4DB6-A505-9C9C927337B7}" destId="{57FBCD7E-C401-4605-B989-7E2EAD93FD80}" srcOrd="1" destOrd="0" presId="urn:microsoft.com/office/officeart/2005/8/layout/cycle4"/>
    <dgm:cxn modelId="{9539A58A-5F1D-4062-8EC6-79A32F017AA5}" type="presParOf" srcId="{99AA0F01-A61B-4744-9B29-96ECC544A376}" destId="{432F6431-8A0C-4134-825D-A93EBBC511D5}" srcOrd="3" destOrd="0" presId="urn:microsoft.com/office/officeart/2005/8/layout/cycle4"/>
    <dgm:cxn modelId="{DAD91018-09BE-4820-A5B7-2828A2AFB441}" type="presParOf" srcId="{432F6431-8A0C-4134-825D-A93EBBC511D5}" destId="{42431D37-6C21-408D-991E-D49E886E63D2}" srcOrd="0" destOrd="0" presId="urn:microsoft.com/office/officeart/2005/8/layout/cycle4"/>
    <dgm:cxn modelId="{CEA075A2-215F-4C12-B70C-EB826706B5DD}" type="presParOf" srcId="{432F6431-8A0C-4134-825D-A93EBBC511D5}" destId="{F804DE67-5F7C-4504-8D34-6F321AC75878}" srcOrd="1" destOrd="0" presId="urn:microsoft.com/office/officeart/2005/8/layout/cycle4"/>
    <dgm:cxn modelId="{26D061E8-8E78-4256-BED9-6FCE7092079C}" type="presParOf" srcId="{99AA0F01-A61B-4744-9B29-96ECC544A376}" destId="{976FFC65-A5C5-4594-AAE2-20F9CC5156D7}" srcOrd="4" destOrd="0" presId="urn:microsoft.com/office/officeart/2005/8/layout/cycle4"/>
    <dgm:cxn modelId="{E0870950-300A-4562-95CA-C57EE0790B52}" type="presParOf" srcId="{B247750A-DD07-46E1-8E54-243B38006161}" destId="{91839AA7-A338-4514-85CE-D0F853369D31}" srcOrd="1" destOrd="0" presId="urn:microsoft.com/office/officeart/2005/8/layout/cycle4"/>
    <dgm:cxn modelId="{0D730603-EC30-4DEE-B1D8-BC21E649697D}" type="presParOf" srcId="{91839AA7-A338-4514-85CE-D0F853369D31}" destId="{B08289C4-CB03-4E60-BD20-6EE25B384238}" srcOrd="0" destOrd="0" presId="urn:microsoft.com/office/officeart/2005/8/layout/cycle4"/>
    <dgm:cxn modelId="{4ECE51EA-26BB-453F-AF84-91F0D1AE1848}" type="presParOf" srcId="{91839AA7-A338-4514-85CE-D0F853369D31}" destId="{6B8C77C5-E3AE-4E90-A49B-79B7A363D152}" srcOrd="1" destOrd="0" presId="urn:microsoft.com/office/officeart/2005/8/layout/cycle4"/>
    <dgm:cxn modelId="{DD62EC52-D914-4E5F-B3E6-67FD11B271F4}" type="presParOf" srcId="{91839AA7-A338-4514-85CE-D0F853369D31}" destId="{C9043B3D-65C7-4821-916A-A1CD1EB57870}" srcOrd="2" destOrd="0" presId="urn:microsoft.com/office/officeart/2005/8/layout/cycle4"/>
    <dgm:cxn modelId="{E12F2CC4-CBE7-451B-B27F-6C8A0EA35D3C}" type="presParOf" srcId="{91839AA7-A338-4514-85CE-D0F853369D31}" destId="{8FF2BA01-17E8-4075-B436-9E6151DDC3A2}" srcOrd="3" destOrd="0" presId="urn:microsoft.com/office/officeart/2005/8/layout/cycle4"/>
    <dgm:cxn modelId="{7F19520C-08AD-49A8-A52B-065C4443CC47}" type="presParOf" srcId="{91839AA7-A338-4514-85CE-D0F853369D31}" destId="{CB672D33-D67D-44C0-8A22-439FE9E9EA64}" srcOrd="4" destOrd="0" presId="urn:microsoft.com/office/officeart/2005/8/layout/cycle4"/>
    <dgm:cxn modelId="{453891E1-DC46-4A8D-BCAD-C503111265DE}" type="presParOf" srcId="{B247750A-DD07-46E1-8E54-243B38006161}" destId="{322D9D38-A7C1-441F-B18D-74688F6C5C37}" srcOrd="2" destOrd="0" presId="urn:microsoft.com/office/officeart/2005/8/layout/cycle4"/>
    <dgm:cxn modelId="{D0E2072A-4C00-479D-A302-C41B15FB4DB8}" type="presParOf" srcId="{B247750A-DD07-46E1-8E54-243B38006161}" destId="{6718E476-FAEC-492F-A4C7-2E0607BB037C}" srcOrd="3" destOrd="0" presId="urn:microsoft.com/office/officeart/2005/8/layout/cycle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DBDFD28-2F3F-4FB6-A98C-A7FA05811C20}" type="doc">
      <dgm:prSet loTypeId="urn:microsoft.com/office/officeart/2008/layout/HexagonCluster" loCatId="relationship" qsTypeId="urn:microsoft.com/office/officeart/2005/8/quickstyle/simple1" qsCatId="simple" csTypeId="urn:microsoft.com/office/officeart/2005/8/colors/accent0_3" csCatId="mainScheme" phldr="1"/>
      <dgm:spPr/>
      <dgm:t>
        <a:bodyPr/>
        <a:lstStyle/>
        <a:p>
          <a:pPr rtl="1"/>
          <a:endParaRPr lang="he-IL"/>
        </a:p>
      </dgm:t>
    </dgm:pt>
    <dgm:pt modelId="{C7455914-766E-4369-AED9-FACF825BB682}">
      <dgm:prSet phldrT="[טקסט]"/>
      <dgm:spPr/>
      <dgm:t>
        <a:bodyPr/>
        <a:lstStyle/>
        <a:p>
          <a:pPr rtl="1"/>
          <a:r>
            <a:rPr lang="he-IL" dirty="0"/>
            <a:t>החלל הדרמטי</a:t>
          </a:r>
        </a:p>
      </dgm:t>
    </dgm:pt>
    <dgm:pt modelId="{BBA258C5-2448-4970-9F3C-D2C83AEEDCA7}" type="parTrans" cxnId="{D73526CA-DAD7-46C0-80A6-66BF2ED7D93D}">
      <dgm:prSet/>
      <dgm:spPr/>
      <dgm:t>
        <a:bodyPr/>
        <a:lstStyle/>
        <a:p>
          <a:pPr rtl="1"/>
          <a:endParaRPr lang="he-IL"/>
        </a:p>
      </dgm:t>
    </dgm:pt>
    <dgm:pt modelId="{9CCD89AC-2DE3-435D-89D2-F8B2384BEA01}" type="sibTrans" cxnId="{D73526CA-DAD7-46C0-80A6-66BF2ED7D93D}">
      <dgm:prSet/>
      <dgm:spPr>
        <a:blipFill rotWithShape="1">
          <a:blip xmlns:r="http://schemas.openxmlformats.org/officeDocument/2006/relationships" r:embed="rId1"/>
          <a:srcRect/>
          <a:stretch>
            <a:fillRect l="-5000" r="-5000"/>
          </a:stretch>
        </a:blipFill>
      </dgm:spPr>
      <dgm:t>
        <a:bodyPr/>
        <a:lstStyle/>
        <a:p>
          <a:pPr rtl="1"/>
          <a:endParaRPr lang="he-IL"/>
        </a:p>
      </dgm:t>
    </dgm:pt>
    <dgm:pt modelId="{0ADA071D-6A6F-4984-9CE8-EEB95511322C}" type="pres">
      <dgm:prSet presAssocID="{1DBDFD28-2F3F-4FB6-A98C-A7FA05811C20}" presName="Name0" presStyleCnt="0">
        <dgm:presLayoutVars>
          <dgm:chMax val="21"/>
          <dgm:chPref val="21"/>
        </dgm:presLayoutVars>
      </dgm:prSet>
      <dgm:spPr/>
    </dgm:pt>
    <dgm:pt modelId="{AECE197F-B86D-460B-B121-921EE19FD606}" type="pres">
      <dgm:prSet presAssocID="{C7455914-766E-4369-AED9-FACF825BB682}" presName="text1" presStyleCnt="0"/>
      <dgm:spPr/>
    </dgm:pt>
    <dgm:pt modelId="{415460E5-B599-4A62-96C1-7188423DE15F}" type="pres">
      <dgm:prSet presAssocID="{C7455914-766E-4369-AED9-FACF825BB682}" presName="textRepeatNode" presStyleLbl="alignNode1" presStyleIdx="0" presStyleCnt="1">
        <dgm:presLayoutVars>
          <dgm:chMax val="0"/>
          <dgm:chPref val="0"/>
          <dgm:bulletEnabled val="1"/>
        </dgm:presLayoutVars>
      </dgm:prSet>
      <dgm:spPr/>
    </dgm:pt>
    <dgm:pt modelId="{F7569FD0-D626-41EE-B8B9-7E8F1FD9A567}" type="pres">
      <dgm:prSet presAssocID="{C7455914-766E-4369-AED9-FACF825BB682}" presName="textaccent1" presStyleCnt="0"/>
      <dgm:spPr/>
    </dgm:pt>
    <dgm:pt modelId="{F9A11F32-E9E9-4B3B-9903-F334056DB25F}" type="pres">
      <dgm:prSet presAssocID="{C7455914-766E-4369-AED9-FACF825BB682}" presName="accentRepeatNode" presStyleLbl="solidAlignAcc1" presStyleIdx="0" presStyleCnt="2"/>
      <dgm:spPr/>
    </dgm:pt>
    <dgm:pt modelId="{43AD19DA-3FA1-4F7D-A672-2A437C821E66}" type="pres">
      <dgm:prSet presAssocID="{9CCD89AC-2DE3-435D-89D2-F8B2384BEA01}" presName="image1" presStyleCnt="0"/>
      <dgm:spPr/>
    </dgm:pt>
    <dgm:pt modelId="{D882F5E0-BF14-483F-88AC-8EE1E94D9751}" type="pres">
      <dgm:prSet presAssocID="{9CCD89AC-2DE3-435D-89D2-F8B2384BEA01}" presName="imageRepeatNode" presStyleLbl="alignAcc1" presStyleIdx="0" presStyleCnt="1" custLinFactNeighborX="-404" custLinFactNeighborY="-3279"/>
      <dgm:spPr/>
    </dgm:pt>
    <dgm:pt modelId="{A11628D2-E0AD-46D2-B570-C79A2C9A0367}" type="pres">
      <dgm:prSet presAssocID="{9CCD89AC-2DE3-435D-89D2-F8B2384BEA01}" presName="imageaccent1" presStyleCnt="0"/>
      <dgm:spPr/>
    </dgm:pt>
    <dgm:pt modelId="{C6D1F386-326F-4724-9DFD-F5984F676AFD}" type="pres">
      <dgm:prSet presAssocID="{9CCD89AC-2DE3-435D-89D2-F8B2384BEA01}" presName="accentRepeatNode" presStyleLbl="solidAlignAcc1" presStyleIdx="1" presStyleCnt="2"/>
      <dgm:spPr/>
    </dgm:pt>
  </dgm:ptLst>
  <dgm:cxnLst>
    <dgm:cxn modelId="{E4951329-1EAD-46B2-9989-112519347E27}" type="presOf" srcId="{C7455914-766E-4369-AED9-FACF825BB682}" destId="{415460E5-B599-4A62-96C1-7188423DE15F}" srcOrd="0" destOrd="0" presId="urn:microsoft.com/office/officeart/2008/layout/HexagonCluster"/>
    <dgm:cxn modelId="{EF3C0855-868F-464F-A65D-E0C13ACB9E06}" type="presOf" srcId="{1DBDFD28-2F3F-4FB6-A98C-A7FA05811C20}" destId="{0ADA071D-6A6F-4984-9CE8-EEB95511322C}" srcOrd="0" destOrd="0" presId="urn:microsoft.com/office/officeart/2008/layout/HexagonCluster"/>
    <dgm:cxn modelId="{79238788-81B9-4DDA-8C82-F14DB36BD263}" type="presOf" srcId="{9CCD89AC-2DE3-435D-89D2-F8B2384BEA01}" destId="{D882F5E0-BF14-483F-88AC-8EE1E94D9751}" srcOrd="0" destOrd="0" presId="urn:microsoft.com/office/officeart/2008/layout/HexagonCluster"/>
    <dgm:cxn modelId="{D73526CA-DAD7-46C0-80A6-66BF2ED7D93D}" srcId="{1DBDFD28-2F3F-4FB6-A98C-A7FA05811C20}" destId="{C7455914-766E-4369-AED9-FACF825BB682}" srcOrd="0" destOrd="0" parTransId="{BBA258C5-2448-4970-9F3C-D2C83AEEDCA7}" sibTransId="{9CCD89AC-2DE3-435D-89D2-F8B2384BEA01}"/>
    <dgm:cxn modelId="{0C41256F-58E9-4E3E-A51A-CCEF63503927}" type="presParOf" srcId="{0ADA071D-6A6F-4984-9CE8-EEB95511322C}" destId="{AECE197F-B86D-460B-B121-921EE19FD606}" srcOrd="0" destOrd="0" presId="urn:microsoft.com/office/officeart/2008/layout/HexagonCluster"/>
    <dgm:cxn modelId="{FC3653D9-0D0D-450A-BE64-1D51731D22B4}" type="presParOf" srcId="{AECE197F-B86D-460B-B121-921EE19FD606}" destId="{415460E5-B599-4A62-96C1-7188423DE15F}" srcOrd="0" destOrd="0" presId="urn:microsoft.com/office/officeart/2008/layout/HexagonCluster"/>
    <dgm:cxn modelId="{059343B6-A8B2-49DE-BADA-A02CBF369652}" type="presParOf" srcId="{0ADA071D-6A6F-4984-9CE8-EEB95511322C}" destId="{F7569FD0-D626-41EE-B8B9-7E8F1FD9A567}" srcOrd="1" destOrd="0" presId="urn:microsoft.com/office/officeart/2008/layout/HexagonCluster"/>
    <dgm:cxn modelId="{90391DB5-5FA9-458E-89F6-39E33E16D6E4}" type="presParOf" srcId="{F7569FD0-D626-41EE-B8B9-7E8F1FD9A567}" destId="{F9A11F32-E9E9-4B3B-9903-F334056DB25F}" srcOrd="0" destOrd="0" presId="urn:microsoft.com/office/officeart/2008/layout/HexagonCluster"/>
    <dgm:cxn modelId="{846F1EA5-2DC6-447D-98FC-20DC7262BAF0}" type="presParOf" srcId="{0ADA071D-6A6F-4984-9CE8-EEB95511322C}" destId="{43AD19DA-3FA1-4F7D-A672-2A437C821E66}" srcOrd="2" destOrd="0" presId="urn:microsoft.com/office/officeart/2008/layout/HexagonCluster"/>
    <dgm:cxn modelId="{B13E16F9-4BF2-4562-97FA-5100B74D751D}" type="presParOf" srcId="{43AD19DA-3FA1-4F7D-A672-2A437C821E66}" destId="{D882F5E0-BF14-483F-88AC-8EE1E94D9751}" srcOrd="0" destOrd="0" presId="urn:microsoft.com/office/officeart/2008/layout/HexagonCluster"/>
    <dgm:cxn modelId="{AE329143-82D6-4C59-AF79-CC8A66C3B4D7}" type="presParOf" srcId="{0ADA071D-6A6F-4984-9CE8-EEB95511322C}" destId="{A11628D2-E0AD-46D2-B570-C79A2C9A0367}" srcOrd="3" destOrd="0" presId="urn:microsoft.com/office/officeart/2008/layout/HexagonCluster"/>
    <dgm:cxn modelId="{8AC18B19-D998-402B-89A7-9B01DD7F4FAB}" type="presParOf" srcId="{A11628D2-E0AD-46D2-B570-C79A2C9A0367}" destId="{C6D1F386-326F-4724-9DFD-F5984F676AFD}"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FCF6C1-EFE4-4C30-B343-6D90182F8EED}" type="doc">
      <dgm:prSet loTypeId="urn:microsoft.com/office/officeart/2005/8/layout/cycle8" loCatId="cycle" qsTypeId="urn:microsoft.com/office/officeart/2005/8/quickstyle/simple1" qsCatId="simple" csTypeId="urn:microsoft.com/office/officeart/2005/8/colors/accent0_3" csCatId="mainScheme" phldr="1"/>
      <dgm:spPr/>
    </dgm:pt>
    <dgm:pt modelId="{69EA24B4-D41A-47EC-94E1-02720F5EBEA2}">
      <dgm:prSet phldrT="[טקסט]"/>
      <dgm:spPr/>
      <dgm:t>
        <a:bodyPr/>
        <a:lstStyle/>
        <a:p>
          <a:pPr rtl="1"/>
          <a:r>
            <a:rPr lang="he-IL" dirty="0"/>
            <a:t>קברטים סאטיריים</a:t>
          </a:r>
        </a:p>
      </dgm:t>
    </dgm:pt>
    <dgm:pt modelId="{174FA3F7-DF3A-475E-9290-48C79E364AC1}" type="parTrans" cxnId="{86F37864-8472-4D0E-8752-63F3FFB9F105}">
      <dgm:prSet/>
      <dgm:spPr/>
      <dgm:t>
        <a:bodyPr/>
        <a:lstStyle/>
        <a:p>
          <a:pPr rtl="1"/>
          <a:endParaRPr lang="he-IL"/>
        </a:p>
      </dgm:t>
    </dgm:pt>
    <dgm:pt modelId="{41ABA21B-3C11-40E7-9370-3547B117513C}" type="sibTrans" cxnId="{86F37864-8472-4D0E-8752-63F3FFB9F105}">
      <dgm:prSet/>
      <dgm:spPr/>
      <dgm:t>
        <a:bodyPr/>
        <a:lstStyle/>
        <a:p>
          <a:pPr rtl="1"/>
          <a:endParaRPr lang="he-IL"/>
        </a:p>
      </dgm:t>
    </dgm:pt>
    <dgm:pt modelId="{7D07DB1A-32F1-46FC-8E68-6D7BD8AD0F7F}">
      <dgm:prSet phldrT="[טקסט]"/>
      <dgm:spPr/>
      <dgm:t>
        <a:bodyPr/>
        <a:lstStyle/>
        <a:p>
          <a:pPr rtl="1"/>
          <a:r>
            <a:rPr lang="he-IL" dirty="0"/>
            <a:t>קומדיית ייסורים /המחזות המשפחתיים</a:t>
          </a:r>
        </a:p>
      </dgm:t>
    </dgm:pt>
    <dgm:pt modelId="{F7E799C5-DC9A-4FBC-8957-FEBBE60F3A59}" type="parTrans" cxnId="{2C72355D-2A74-45C8-BA7B-61B7BBD48194}">
      <dgm:prSet/>
      <dgm:spPr/>
      <dgm:t>
        <a:bodyPr/>
        <a:lstStyle/>
        <a:p>
          <a:pPr rtl="1"/>
          <a:endParaRPr lang="he-IL"/>
        </a:p>
      </dgm:t>
    </dgm:pt>
    <dgm:pt modelId="{576A0103-D97B-4086-A844-48A743BAB1A2}" type="sibTrans" cxnId="{2C72355D-2A74-45C8-BA7B-61B7BBD48194}">
      <dgm:prSet/>
      <dgm:spPr/>
      <dgm:t>
        <a:bodyPr/>
        <a:lstStyle/>
        <a:p>
          <a:pPr rtl="1"/>
          <a:endParaRPr lang="he-IL"/>
        </a:p>
      </dgm:t>
    </dgm:pt>
    <dgm:pt modelId="{0E84A034-D145-487E-B827-AD1CB190F300}">
      <dgm:prSet phldrT="[טקסט]"/>
      <dgm:spPr/>
      <dgm:t>
        <a:bodyPr/>
        <a:lstStyle/>
        <a:p>
          <a:pPr rtl="1"/>
          <a:r>
            <a:rPr lang="he-IL" dirty="0"/>
            <a:t>מחזות מיתיים/ מטא-פיזיים/ פיוטיים</a:t>
          </a:r>
        </a:p>
      </dgm:t>
    </dgm:pt>
    <dgm:pt modelId="{27A8A148-CB94-4203-BD79-A1ABD7C5E511}" type="parTrans" cxnId="{149CFB61-199B-4C71-BB68-649B0E13B822}">
      <dgm:prSet/>
      <dgm:spPr/>
      <dgm:t>
        <a:bodyPr/>
        <a:lstStyle/>
        <a:p>
          <a:pPr rtl="1"/>
          <a:endParaRPr lang="he-IL"/>
        </a:p>
      </dgm:t>
    </dgm:pt>
    <dgm:pt modelId="{55A03B01-F5D0-452E-9DCC-15EB7993BE67}" type="sibTrans" cxnId="{149CFB61-199B-4C71-BB68-649B0E13B822}">
      <dgm:prSet/>
      <dgm:spPr/>
      <dgm:t>
        <a:bodyPr/>
        <a:lstStyle/>
        <a:p>
          <a:pPr rtl="1"/>
          <a:endParaRPr lang="he-IL"/>
        </a:p>
      </dgm:t>
    </dgm:pt>
    <dgm:pt modelId="{000512AF-FE1D-4EBE-B514-FC2201FCE0A8}" type="pres">
      <dgm:prSet presAssocID="{F7FCF6C1-EFE4-4C30-B343-6D90182F8EED}" presName="compositeShape" presStyleCnt="0">
        <dgm:presLayoutVars>
          <dgm:chMax val="7"/>
          <dgm:dir/>
          <dgm:resizeHandles val="exact"/>
        </dgm:presLayoutVars>
      </dgm:prSet>
      <dgm:spPr/>
    </dgm:pt>
    <dgm:pt modelId="{3A0AD13C-4722-4CD3-AC27-FD34FFACC2EF}" type="pres">
      <dgm:prSet presAssocID="{F7FCF6C1-EFE4-4C30-B343-6D90182F8EED}" presName="wedge1" presStyleLbl="node1" presStyleIdx="0" presStyleCnt="3"/>
      <dgm:spPr/>
    </dgm:pt>
    <dgm:pt modelId="{F3C0C7E1-4A6D-468B-A7E7-953FCD6181F7}" type="pres">
      <dgm:prSet presAssocID="{F7FCF6C1-EFE4-4C30-B343-6D90182F8EED}" presName="dummy1a" presStyleCnt="0"/>
      <dgm:spPr/>
    </dgm:pt>
    <dgm:pt modelId="{D1189D36-341A-439B-A863-A3896D5A86C7}" type="pres">
      <dgm:prSet presAssocID="{F7FCF6C1-EFE4-4C30-B343-6D90182F8EED}" presName="dummy1b" presStyleCnt="0"/>
      <dgm:spPr/>
    </dgm:pt>
    <dgm:pt modelId="{15CE457F-6E39-4552-B7C0-EA2571C10B46}" type="pres">
      <dgm:prSet presAssocID="{F7FCF6C1-EFE4-4C30-B343-6D90182F8EED}" presName="wedge1Tx" presStyleLbl="node1" presStyleIdx="0" presStyleCnt="3">
        <dgm:presLayoutVars>
          <dgm:chMax val="0"/>
          <dgm:chPref val="0"/>
          <dgm:bulletEnabled val="1"/>
        </dgm:presLayoutVars>
      </dgm:prSet>
      <dgm:spPr/>
    </dgm:pt>
    <dgm:pt modelId="{02A590BD-997D-4940-A66D-CED1DE6E1132}" type="pres">
      <dgm:prSet presAssocID="{F7FCF6C1-EFE4-4C30-B343-6D90182F8EED}" presName="wedge2" presStyleLbl="node1" presStyleIdx="1" presStyleCnt="3"/>
      <dgm:spPr/>
    </dgm:pt>
    <dgm:pt modelId="{51D26E8A-0FF7-4B07-AB26-675885D8AFDB}" type="pres">
      <dgm:prSet presAssocID="{F7FCF6C1-EFE4-4C30-B343-6D90182F8EED}" presName="dummy2a" presStyleCnt="0"/>
      <dgm:spPr/>
    </dgm:pt>
    <dgm:pt modelId="{AB4173CD-4297-4733-9B03-3B8C7F215B71}" type="pres">
      <dgm:prSet presAssocID="{F7FCF6C1-EFE4-4C30-B343-6D90182F8EED}" presName="dummy2b" presStyleCnt="0"/>
      <dgm:spPr/>
    </dgm:pt>
    <dgm:pt modelId="{506FB61D-990A-4C3F-ABE1-DFA9AFAFBDCF}" type="pres">
      <dgm:prSet presAssocID="{F7FCF6C1-EFE4-4C30-B343-6D90182F8EED}" presName="wedge2Tx" presStyleLbl="node1" presStyleIdx="1" presStyleCnt="3">
        <dgm:presLayoutVars>
          <dgm:chMax val="0"/>
          <dgm:chPref val="0"/>
          <dgm:bulletEnabled val="1"/>
        </dgm:presLayoutVars>
      </dgm:prSet>
      <dgm:spPr/>
    </dgm:pt>
    <dgm:pt modelId="{DFB1D6E9-5A7F-49B1-919F-E4B622C8C1CD}" type="pres">
      <dgm:prSet presAssocID="{F7FCF6C1-EFE4-4C30-B343-6D90182F8EED}" presName="wedge3" presStyleLbl="node1" presStyleIdx="2" presStyleCnt="3"/>
      <dgm:spPr/>
    </dgm:pt>
    <dgm:pt modelId="{656A2B39-7BE2-45E8-AD22-575BDCBFFC87}" type="pres">
      <dgm:prSet presAssocID="{F7FCF6C1-EFE4-4C30-B343-6D90182F8EED}" presName="dummy3a" presStyleCnt="0"/>
      <dgm:spPr/>
    </dgm:pt>
    <dgm:pt modelId="{E7DC9AF2-28FF-4203-BCA5-0765DD73D7B3}" type="pres">
      <dgm:prSet presAssocID="{F7FCF6C1-EFE4-4C30-B343-6D90182F8EED}" presName="dummy3b" presStyleCnt="0"/>
      <dgm:spPr/>
    </dgm:pt>
    <dgm:pt modelId="{61009B90-E7DD-4E8F-A530-4D237FC34E49}" type="pres">
      <dgm:prSet presAssocID="{F7FCF6C1-EFE4-4C30-B343-6D90182F8EED}" presName="wedge3Tx" presStyleLbl="node1" presStyleIdx="2" presStyleCnt="3">
        <dgm:presLayoutVars>
          <dgm:chMax val="0"/>
          <dgm:chPref val="0"/>
          <dgm:bulletEnabled val="1"/>
        </dgm:presLayoutVars>
      </dgm:prSet>
      <dgm:spPr/>
    </dgm:pt>
    <dgm:pt modelId="{271AC0D6-C0E9-44D7-BB64-F90DEDA0D4B3}" type="pres">
      <dgm:prSet presAssocID="{41ABA21B-3C11-40E7-9370-3547B117513C}" presName="arrowWedge1" presStyleLbl="fgSibTrans2D1" presStyleIdx="0" presStyleCnt="3"/>
      <dgm:spPr/>
    </dgm:pt>
    <dgm:pt modelId="{BD0FCBE9-F8F2-4C45-86DE-0F4F8D4D3E3F}" type="pres">
      <dgm:prSet presAssocID="{576A0103-D97B-4086-A844-48A743BAB1A2}" presName="arrowWedge2" presStyleLbl="fgSibTrans2D1" presStyleIdx="1" presStyleCnt="3"/>
      <dgm:spPr/>
    </dgm:pt>
    <dgm:pt modelId="{FF6F1345-5665-44AA-9BE1-553127CF91CC}" type="pres">
      <dgm:prSet presAssocID="{55A03B01-F5D0-452E-9DCC-15EB7993BE67}" presName="arrowWedge3" presStyleLbl="fgSibTrans2D1" presStyleIdx="2" presStyleCnt="3"/>
      <dgm:spPr/>
    </dgm:pt>
  </dgm:ptLst>
  <dgm:cxnLst>
    <dgm:cxn modelId="{DBA9EB11-076F-4C8E-B9AB-6CA29BFE0C8D}" type="presOf" srcId="{69EA24B4-D41A-47EC-94E1-02720F5EBEA2}" destId="{15CE457F-6E39-4552-B7C0-EA2571C10B46}" srcOrd="1" destOrd="0" presId="urn:microsoft.com/office/officeart/2005/8/layout/cycle8"/>
    <dgm:cxn modelId="{F9405213-793B-4571-9808-A54A21C2409D}" type="presOf" srcId="{0E84A034-D145-487E-B827-AD1CB190F300}" destId="{DFB1D6E9-5A7F-49B1-919F-E4B622C8C1CD}" srcOrd="0" destOrd="0" presId="urn:microsoft.com/office/officeart/2005/8/layout/cycle8"/>
    <dgm:cxn modelId="{2C72355D-2A74-45C8-BA7B-61B7BBD48194}" srcId="{F7FCF6C1-EFE4-4C30-B343-6D90182F8EED}" destId="{7D07DB1A-32F1-46FC-8E68-6D7BD8AD0F7F}" srcOrd="1" destOrd="0" parTransId="{F7E799C5-DC9A-4FBC-8957-FEBBE60F3A59}" sibTransId="{576A0103-D97B-4086-A844-48A743BAB1A2}"/>
    <dgm:cxn modelId="{149CFB61-199B-4C71-BB68-649B0E13B822}" srcId="{F7FCF6C1-EFE4-4C30-B343-6D90182F8EED}" destId="{0E84A034-D145-487E-B827-AD1CB190F300}" srcOrd="2" destOrd="0" parTransId="{27A8A148-CB94-4203-BD79-A1ABD7C5E511}" sibTransId="{55A03B01-F5D0-452E-9DCC-15EB7993BE67}"/>
    <dgm:cxn modelId="{86F37864-8472-4D0E-8752-63F3FFB9F105}" srcId="{F7FCF6C1-EFE4-4C30-B343-6D90182F8EED}" destId="{69EA24B4-D41A-47EC-94E1-02720F5EBEA2}" srcOrd="0" destOrd="0" parTransId="{174FA3F7-DF3A-475E-9290-48C79E364AC1}" sibTransId="{41ABA21B-3C11-40E7-9370-3547B117513C}"/>
    <dgm:cxn modelId="{E9C92345-7786-42D2-9B83-822005A77D30}" type="presOf" srcId="{0E84A034-D145-487E-B827-AD1CB190F300}" destId="{61009B90-E7DD-4E8F-A530-4D237FC34E49}" srcOrd="1" destOrd="0" presId="urn:microsoft.com/office/officeart/2005/8/layout/cycle8"/>
    <dgm:cxn modelId="{1323344D-EFE6-4BD3-A730-2AECEF892675}" type="presOf" srcId="{69EA24B4-D41A-47EC-94E1-02720F5EBEA2}" destId="{3A0AD13C-4722-4CD3-AC27-FD34FFACC2EF}" srcOrd="0" destOrd="0" presId="urn:microsoft.com/office/officeart/2005/8/layout/cycle8"/>
    <dgm:cxn modelId="{BE0A7385-437D-42AE-942D-2B9B4571AD34}" type="presOf" srcId="{7D07DB1A-32F1-46FC-8E68-6D7BD8AD0F7F}" destId="{02A590BD-997D-4940-A66D-CED1DE6E1132}" srcOrd="0" destOrd="0" presId="urn:microsoft.com/office/officeart/2005/8/layout/cycle8"/>
    <dgm:cxn modelId="{3E2683AC-7CAE-43F3-A843-B04AB5163E27}" type="presOf" srcId="{F7FCF6C1-EFE4-4C30-B343-6D90182F8EED}" destId="{000512AF-FE1D-4EBE-B514-FC2201FCE0A8}" srcOrd="0" destOrd="0" presId="urn:microsoft.com/office/officeart/2005/8/layout/cycle8"/>
    <dgm:cxn modelId="{1A9A10E7-3E7F-424F-B3AB-E355CFF895D7}" type="presOf" srcId="{7D07DB1A-32F1-46FC-8E68-6D7BD8AD0F7F}" destId="{506FB61D-990A-4C3F-ABE1-DFA9AFAFBDCF}" srcOrd="1" destOrd="0" presId="urn:microsoft.com/office/officeart/2005/8/layout/cycle8"/>
    <dgm:cxn modelId="{2C51C794-E5D1-4354-A281-DA49A531B37E}" type="presParOf" srcId="{000512AF-FE1D-4EBE-B514-FC2201FCE0A8}" destId="{3A0AD13C-4722-4CD3-AC27-FD34FFACC2EF}" srcOrd="0" destOrd="0" presId="urn:microsoft.com/office/officeart/2005/8/layout/cycle8"/>
    <dgm:cxn modelId="{00EBB5F9-8E11-4AFB-A2BB-837EB5B12E6A}" type="presParOf" srcId="{000512AF-FE1D-4EBE-B514-FC2201FCE0A8}" destId="{F3C0C7E1-4A6D-468B-A7E7-953FCD6181F7}" srcOrd="1" destOrd="0" presId="urn:microsoft.com/office/officeart/2005/8/layout/cycle8"/>
    <dgm:cxn modelId="{4A094D72-0190-4170-AB76-9C1103459818}" type="presParOf" srcId="{000512AF-FE1D-4EBE-B514-FC2201FCE0A8}" destId="{D1189D36-341A-439B-A863-A3896D5A86C7}" srcOrd="2" destOrd="0" presId="urn:microsoft.com/office/officeart/2005/8/layout/cycle8"/>
    <dgm:cxn modelId="{F46BB955-ADBB-45C5-BD83-BAA79549770B}" type="presParOf" srcId="{000512AF-FE1D-4EBE-B514-FC2201FCE0A8}" destId="{15CE457F-6E39-4552-B7C0-EA2571C10B46}" srcOrd="3" destOrd="0" presId="urn:microsoft.com/office/officeart/2005/8/layout/cycle8"/>
    <dgm:cxn modelId="{EEB57552-7E36-4212-B49F-2279F4A9358B}" type="presParOf" srcId="{000512AF-FE1D-4EBE-B514-FC2201FCE0A8}" destId="{02A590BD-997D-4940-A66D-CED1DE6E1132}" srcOrd="4" destOrd="0" presId="urn:microsoft.com/office/officeart/2005/8/layout/cycle8"/>
    <dgm:cxn modelId="{8C184521-D559-4D70-8D94-834F6E1D73C0}" type="presParOf" srcId="{000512AF-FE1D-4EBE-B514-FC2201FCE0A8}" destId="{51D26E8A-0FF7-4B07-AB26-675885D8AFDB}" srcOrd="5" destOrd="0" presId="urn:microsoft.com/office/officeart/2005/8/layout/cycle8"/>
    <dgm:cxn modelId="{3D11B355-28D8-4E3C-B1FE-703BEC90D947}" type="presParOf" srcId="{000512AF-FE1D-4EBE-B514-FC2201FCE0A8}" destId="{AB4173CD-4297-4733-9B03-3B8C7F215B71}" srcOrd="6" destOrd="0" presId="urn:microsoft.com/office/officeart/2005/8/layout/cycle8"/>
    <dgm:cxn modelId="{81158D01-5FC9-4367-A1DB-234DCAA0DD3B}" type="presParOf" srcId="{000512AF-FE1D-4EBE-B514-FC2201FCE0A8}" destId="{506FB61D-990A-4C3F-ABE1-DFA9AFAFBDCF}" srcOrd="7" destOrd="0" presId="urn:microsoft.com/office/officeart/2005/8/layout/cycle8"/>
    <dgm:cxn modelId="{090B4608-0732-4B64-B345-2EA97C671610}" type="presParOf" srcId="{000512AF-FE1D-4EBE-B514-FC2201FCE0A8}" destId="{DFB1D6E9-5A7F-49B1-919F-E4B622C8C1CD}" srcOrd="8" destOrd="0" presId="urn:microsoft.com/office/officeart/2005/8/layout/cycle8"/>
    <dgm:cxn modelId="{819C496B-FCD5-4ADF-A6AD-E9B4FC79E893}" type="presParOf" srcId="{000512AF-FE1D-4EBE-B514-FC2201FCE0A8}" destId="{656A2B39-7BE2-45E8-AD22-575BDCBFFC87}" srcOrd="9" destOrd="0" presId="urn:microsoft.com/office/officeart/2005/8/layout/cycle8"/>
    <dgm:cxn modelId="{23306A45-89BC-467E-80AE-BA79395714C5}" type="presParOf" srcId="{000512AF-FE1D-4EBE-B514-FC2201FCE0A8}" destId="{E7DC9AF2-28FF-4203-BCA5-0765DD73D7B3}" srcOrd="10" destOrd="0" presId="urn:microsoft.com/office/officeart/2005/8/layout/cycle8"/>
    <dgm:cxn modelId="{30EB838C-0F8F-45F2-9870-99AFE342A627}" type="presParOf" srcId="{000512AF-FE1D-4EBE-B514-FC2201FCE0A8}" destId="{61009B90-E7DD-4E8F-A530-4D237FC34E49}" srcOrd="11" destOrd="0" presId="urn:microsoft.com/office/officeart/2005/8/layout/cycle8"/>
    <dgm:cxn modelId="{261CD24E-AA0D-4837-A8D7-CC1F4B2B2D62}" type="presParOf" srcId="{000512AF-FE1D-4EBE-B514-FC2201FCE0A8}" destId="{271AC0D6-C0E9-44D7-BB64-F90DEDA0D4B3}" srcOrd="12" destOrd="0" presId="urn:microsoft.com/office/officeart/2005/8/layout/cycle8"/>
    <dgm:cxn modelId="{F135739D-0679-48B3-8803-F36943B6F361}" type="presParOf" srcId="{000512AF-FE1D-4EBE-B514-FC2201FCE0A8}" destId="{BD0FCBE9-F8F2-4C45-86DE-0F4F8D4D3E3F}" srcOrd="13" destOrd="0" presId="urn:microsoft.com/office/officeart/2005/8/layout/cycle8"/>
    <dgm:cxn modelId="{8EB57F04-BC7F-4F63-B520-EDB0D85F296C}" type="presParOf" srcId="{000512AF-FE1D-4EBE-B514-FC2201FCE0A8}" destId="{FF6F1345-5665-44AA-9BE1-553127CF91CC}"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7D48AD9-917F-4F99-BF4E-52D364226BD7}" type="doc">
      <dgm:prSet loTypeId="urn:microsoft.com/office/officeart/2005/8/layout/cycle4" loCatId="relationship" qsTypeId="urn:microsoft.com/office/officeart/2005/8/quickstyle/simple1" qsCatId="simple" csTypeId="urn:microsoft.com/office/officeart/2005/8/colors/accent0_3" csCatId="mainScheme" phldr="1"/>
      <dgm:spPr/>
      <dgm:t>
        <a:bodyPr/>
        <a:lstStyle/>
        <a:p>
          <a:pPr rtl="1"/>
          <a:endParaRPr lang="he-IL"/>
        </a:p>
      </dgm:t>
    </dgm:pt>
    <dgm:pt modelId="{59A518EA-9B88-4EB0-A145-3E9FF91EE9E2}">
      <dgm:prSet phldrT="[טקסט]"/>
      <dgm:spPr/>
      <dgm:t>
        <a:bodyPr/>
        <a:lstStyle/>
        <a:p>
          <a:pPr rtl="1"/>
          <a:endParaRPr lang="he-IL" dirty="0"/>
        </a:p>
      </dgm:t>
    </dgm:pt>
    <dgm:pt modelId="{76765EEF-3C06-4C96-B141-3401BD547A09}" type="parTrans" cxnId="{C3682898-8E76-420B-8DF0-5AE6679518CC}">
      <dgm:prSet/>
      <dgm:spPr/>
      <dgm:t>
        <a:bodyPr/>
        <a:lstStyle/>
        <a:p>
          <a:pPr rtl="1"/>
          <a:endParaRPr lang="he-IL"/>
        </a:p>
      </dgm:t>
    </dgm:pt>
    <dgm:pt modelId="{874C7B21-3411-42D9-B4A7-9EC6381496D5}" type="sibTrans" cxnId="{C3682898-8E76-420B-8DF0-5AE6679518CC}">
      <dgm:prSet/>
      <dgm:spPr/>
      <dgm:t>
        <a:bodyPr/>
        <a:lstStyle/>
        <a:p>
          <a:pPr rtl="1"/>
          <a:endParaRPr lang="he-IL"/>
        </a:p>
      </dgm:t>
    </dgm:pt>
    <dgm:pt modelId="{C3DDBDAD-39C7-4AA6-A5EC-2F0B677B4E06}">
      <dgm:prSet phldrT="[טקסט]"/>
      <dgm:spPr/>
      <dgm:t>
        <a:bodyPr/>
        <a:lstStyle/>
        <a:p>
          <a:pPr rtl="1"/>
          <a:r>
            <a:rPr lang="he-IL" dirty="0"/>
            <a:t>המקלחת</a:t>
          </a:r>
        </a:p>
      </dgm:t>
    </dgm:pt>
    <dgm:pt modelId="{34F90F89-0929-414F-88E6-246EC40A0F31}" type="parTrans" cxnId="{512B2D57-A215-4E83-842F-0548312B4304}">
      <dgm:prSet/>
      <dgm:spPr/>
      <dgm:t>
        <a:bodyPr/>
        <a:lstStyle/>
        <a:p>
          <a:pPr rtl="1"/>
          <a:endParaRPr lang="he-IL"/>
        </a:p>
      </dgm:t>
    </dgm:pt>
    <dgm:pt modelId="{2BE7DAE7-9FF0-458D-8F0A-E1CAC0A27F8D}" type="sibTrans" cxnId="{512B2D57-A215-4E83-842F-0548312B4304}">
      <dgm:prSet/>
      <dgm:spPr/>
      <dgm:t>
        <a:bodyPr/>
        <a:lstStyle/>
        <a:p>
          <a:pPr rtl="1"/>
          <a:endParaRPr lang="he-IL"/>
        </a:p>
      </dgm:t>
    </dgm:pt>
    <dgm:pt modelId="{1539E805-840B-4DF3-8556-FF659C3F716F}">
      <dgm:prSet phldrT="[טקסט]" custT="1"/>
      <dgm:spPr/>
      <dgm:t>
        <a:bodyPr/>
        <a:lstStyle/>
        <a:p>
          <a:pPr rtl="1"/>
          <a:r>
            <a:rPr lang="he-IL" sz="2400" dirty="0"/>
            <a:t>קולקטיב</a:t>
          </a:r>
        </a:p>
      </dgm:t>
    </dgm:pt>
    <dgm:pt modelId="{B2DF6E8E-1D3A-4179-A530-372AF0F0E7B0}" type="parTrans" cxnId="{6BCCCF28-679C-4CBF-9EDE-DE891B575E0B}">
      <dgm:prSet/>
      <dgm:spPr/>
      <dgm:t>
        <a:bodyPr/>
        <a:lstStyle/>
        <a:p>
          <a:pPr rtl="1"/>
          <a:endParaRPr lang="he-IL"/>
        </a:p>
      </dgm:t>
    </dgm:pt>
    <dgm:pt modelId="{10D6FADB-C4A5-46EA-80C2-EEB705484A57}" type="sibTrans" cxnId="{6BCCCF28-679C-4CBF-9EDE-DE891B575E0B}">
      <dgm:prSet/>
      <dgm:spPr/>
      <dgm:t>
        <a:bodyPr/>
        <a:lstStyle/>
        <a:p>
          <a:pPr rtl="1"/>
          <a:endParaRPr lang="he-IL"/>
        </a:p>
      </dgm:t>
    </dgm:pt>
    <dgm:pt modelId="{743CE0CC-EBB5-4F06-82E9-A61AA7FB2F2E}">
      <dgm:prSet phldrT="[טקסט]"/>
      <dgm:spPr/>
      <dgm:t>
        <a:bodyPr/>
        <a:lstStyle/>
        <a:p>
          <a:pPr rtl="1"/>
          <a:r>
            <a:rPr lang="he-IL" dirty="0"/>
            <a:t>חדר אוכל</a:t>
          </a:r>
        </a:p>
      </dgm:t>
    </dgm:pt>
    <dgm:pt modelId="{9C534E5E-4042-4683-AC30-86C804F66F44}" type="parTrans" cxnId="{B4C38C84-E9EB-419D-AAA2-B1151228B89F}">
      <dgm:prSet/>
      <dgm:spPr/>
      <dgm:t>
        <a:bodyPr/>
        <a:lstStyle/>
        <a:p>
          <a:pPr rtl="1"/>
          <a:endParaRPr lang="he-IL"/>
        </a:p>
      </dgm:t>
    </dgm:pt>
    <dgm:pt modelId="{EE821A8B-B7D7-4F44-B39D-A068DE68E192}" type="sibTrans" cxnId="{B4C38C84-E9EB-419D-AAA2-B1151228B89F}">
      <dgm:prSet/>
      <dgm:spPr/>
      <dgm:t>
        <a:bodyPr/>
        <a:lstStyle/>
        <a:p>
          <a:pPr rtl="1"/>
          <a:endParaRPr lang="he-IL"/>
        </a:p>
      </dgm:t>
    </dgm:pt>
    <dgm:pt modelId="{1BE19A1B-8C00-456E-8CA3-73E6358547C0}">
      <dgm:prSet phldrT="[טקסט]"/>
      <dgm:spPr/>
      <dgm:t>
        <a:bodyPr/>
        <a:lstStyle/>
        <a:p>
          <a:pPr rtl="1"/>
          <a:endParaRPr lang="he-IL" dirty="0"/>
        </a:p>
      </dgm:t>
    </dgm:pt>
    <dgm:pt modelId="{84C46699-AED1-4712-9444-BE219C0CA248}" type="parTrans" cxnId="{03D0E900-0AEA-44C1-B5FF-E6924727E93D}">
      <dgm:prSet/>
      <dgm:spPr/>
      <dgm:t>
        <a:bodyPr/>
        <a:lstStyle/>
        <a:p>
          <a:pPr rtl="1"/>
          <a:endParaRPr lang="he-IL"/>
        </a:p>
      </dgm:t>
    </dgm:pt>
    <dgm:pt modelId="{82AD02B0-8F03-4A80-B097-1F23AA98B924}" type="sibTrans" cxnId="{03D0E900-0AEA-44C1-B5FF-E6924727E93D}">
      <dgm:prSet/>
      <dgm:spPr/>
      <dgm:t>
        <a:bodyPr/>
        <a:lstStyle/>
        <a:p>
          <a:pPr rtl="1"/>
          <a:endParaRPr lang="he-IL"/>
        </a:p>
      </dgm:t>
    </dgm:pt>
    <dgm:pt modelId="{59F5DC46-9804-46F0-BE7B-218CA4DE50FA}">
      <dgm:prSet phldrT="[טקסט]" custT="1"/>
      <dgm:spPr/>
      <dgm:t>
        <a:bodyPr/>
        <a:lstStyle/>
        <a:p>
          <a:pPr rtl="1"/>
          <a:r>
            <a:rPr lang="he-IL" sz="1800" dirty="0"/>
            <a:t>מקלחת, קילוף, כביסה</a:t>
          </a:r>
        </a:p>
      </dgm:t>
    </dgm:pt>
    <dgm:pt modelId="{503C49C9-12EA-484B-ACAB-4E9D902A4E90}" type="parTrans" cxnId="{55AF39F2-B075-4D57-BE82-4AF2C83F4BBA}">
      <dgm:prSet/>
      <dgm:spPr/>
      <dgm:t>
        <a:bodyPr/>
        <a:lstStyle/>
        <a:p>
          <a:pPr rtl="1"/>
          <a:endParaRPr lang="he-IL"/>
        </a:p>
      </dgm:t>
    </dgm:pt>
    <dgm:pt modelId="{41D76296-219C-48FD-BB57-8B4222C657BE}" type="sibTrans" cxnId="{55AF39F2-B075-4D57-BE82-4AF2C83F4BBA}">
      <dgm:prSet/>
      <dgm:spPr/>
      <dgm:t>
        <a:bodyPr/>
        <a:lstStyle/>
        <a:p>
          <a:pPr rtl="1"/>
          <a:endParaRPr lang="he-IL"/>
        </a:p>
      </dgm:t>
    </dgm:pt>
    <dgm:pt modelId="{65E30AE7-31BE-48E1-A681-08A98595AB5F}">
      <dgm:prSet phldrT="[טקסט]"/>
      <dgm:spPr/>
      <dgm:t>
        <a:bodyPr/>
        <a:lstStyle/>
        <a:p>
          <a:pPr rtl="1"/>
          <a:r>
            <a:rPr lang="he-IL" dirty="0"/>
            <a:t>מתחת לשולחן</a:t>
          </a:r>
        </a:p>
      </dgm:t>
    </dgm:pt>
    <dgm:pt modelId="{3DD45E59-A9B3-44D9-9F1F-CD4B8188B59E}" type="parTrans" cxnId="{73645D2C-2C7C-4964-B8B2-018EF608C503}">
      <dgm:prSet/>
      <dgm:spPr/>
      <dgm:t>
        <a:bodyPr/>
        <a:lstStyle/>
        <a:p>
          <a:pPr rtl="1"/>
          <a:endParaRPr lang="he-IL"/>
        </a:p>
      </dgm:t>
    </dgm:pt>
    <dgm:pt modelId="{F983EAFA-5FE1-4498-9FFD-F425A1A83A01}" type="sibTrans" cxnId="{73645D2C-2C7C-4964-B8B2-018EF608C503}">
      <dgm:prSet/>
      <dgm:spPr/>
      <dgm:t>
        <a:bodyPr/>
        <a:lstStyle/>
        <a:p>
          <a:pPr rtl="1"/>
          <a:endParaRPr lang="he-IL"/>
        </a:p>
      </dgm:t>
    </dgm:pt>
    <dgm:pt modelId="{59A05EE2-FF7E-494C-89D2-75D34B642979}">
      <dgm:prSet phldrT="[טקסט]"/>
      <dgm:spPr/>
      <dgm:t>
        <a:bodyPr/>
        <a:lstStyle/>
        <a:p>
          <a:pPr rtl="1"/>
          <a:r>
            <a:rPr lang="he-IL" dirty="0"/>
            <a:t>האמבטיה, החתונה</a:t>
          </a:r>
        </a:p>
      </dgm:t>
    </dgm:pt>
    <dgm:pt modelId="{EC668C03-FF99-47FD-A58D-9B79DA1F5FB2}" type="parTrans" cxnId="{B66D2212-BF3F-441F-A2EE-2EC697B985CF}">
      <dgm:prSet/>
      <dgm:spPr/>
      <dgm:t>
        <a:bodyPr/>
        <a:lstStyle/>
        <a:p>
          <a:pPr rtl="1"/>
          <a:endParaRPr lang="he-IL"/>
        </a:p>
      </dgm:t>
    </dgm:pt>
    <dgm:pt modelId="{905D3494-C2AB-487A-9541-F1826B34B7A4}" type="sibTrans" cxnId="{B66D2212-BF3F-441F-A2EE-2EC697B985CF}">
      <dgm:prSet/>
      <dgm:spPr/>
      <dgm:t>
        <a:bodyPr/>
        <a:lstStyle/>
        <a:p>
          <a:pPr rtl="1"/>
          <a:endParaRPr lang="he-IL"/>
        </a:p>
      </dgm:t>
    </dgm:pt>
    <dgm:pt modelId="{50D51555-1C3E-498D-BB48-C2AB536F33E8}">
      <dgm:prSet phldrT="[טקסט]" custT="1"/>
      <dgm:spPr/>
      <dgm:t>
        <a:bodyPr/>
        <a:lstStyle/>
        <a:p>
          <a:pPr rtl="1"/>
          <a:endParaRPr lang="he-IL" sz="1800" dirty="0"/>
        </a:p>
      </dgm:t>
    </dgm:pt>
    <dgm:pt modelId="{0081537D-43FE-4087-82A3-CF89395E322B}" type="parTrans" cxnId="{2D4B50AC-D845-4341-976C-E069A17BCE9F}">
      <dgm:prSet/>
      <dgm:spPr/>
      <dgm:t>
        <a:bodyPr/>
        <a:lstStyle/>
        <a:p>
          <a:pPr rtl="1"/>
          <a:endParaRPr lang="he-IL"/>
        </a:p>
      </dgm:t>
    </dgm:pt>
    <dgm:pt modelId="{BB196D17-A58D-4C69-9483-E1407A612ECA}" type="sibTrans" cxnId="{2D4B50AC-D845-4341-976C-E069A17BCE9F}">
      <dgm:prSet/>
      <dgm:spPr/>
      <dgm:t>
        <a:bodyPr/>
        <a:lstStyle/>
        <a:p>
          <a:pPr rtl="1"/>
          <a:endParaRPr lang="he-IL"/>
        </a:p>
      </dgm:t>
    </dgm:pt>
    <dgm:pt modelId="{263264D2-29F2-4DF7-9754-46C697C4B86C}">
      <dgm:prSet phldrT="[טקסט]" custT="1"/>
      <dgm:spPr/>
      <dgm:t>
        <a:bodyPr/>
        <a:lstStyle/>
        <a:p>
          <a:pPr rtl="1"/>
          <a:r>
            <a:rPr lang="he-IL" sz="1800" dirty="0" err="1"/>
            <a:t>הפלצה</a:t>
          </a:r>
          <a:r>
            <a:rPr lang="he-IL" sz="1800" dirty="0"/>
            <a:t>, גרעפסים, הפרשות גוף</a:t>
          </a:r>
        </a:p>
      </dgm:t>
    </dgm:pt>
    <dgm:pt modelId="{71A51B68-FA8B-4FF4-BA82-2471D551055B}" type="parTrans" cxnId="{D132A039-2192-45A2-9E15-CFE6563E282B}">
      <dgm:prSet/>
      <dgm:spPr/>
      <dgm:t>
        <a:bodyPr/>
        <a:lstStyle/>
        <a:p>
          <a:pPr rtl="1"/>
          <a:endParaRPr lang="he-IL"/>
        </a:p>
      </dgm:t>
    </dgm:pt>
    <dgm:pt modelId="{16432027-4C26-48B1-968A-AAF389F0DA1F}" type="sibTrans" cxnId="{D132A039-2192-45A2-9E15-CFE6563E282B}">
      <dgm:prSet/>
      <dgm:spPr/>
      <dgm:t>
        <a:bodyPr/>
        <a:lstStyle/>
        <a:p>
          <a:pPr rtl="1"/>
          <a:endParaRPr lang="he-IL"/>
        </a:p>
      </dgm:t>
    </dgm:pt>
    <dgm:pt modelId="{24774F05-543B-4E6A-91B4-398EDB6475B7}">
      <dgm:prSet custT="1"/>
      <dgm:spPr/>
      <dgm:t>
        <a:bodyPr/>
        <a:lstStyle/>
        <a:p>
          <a:pPr rtl="1"/>
          <a:r>
            <a:rPr lang="he-IL" sz="2400" dirty="0"/>
            <a:t>פרט</a:t>
          </a:r>
        </a:p>
      </dgm:t>
    </dgm:pt>
    <dgm:pt modelId="{A9F9D8FC-B0C5-4D52-B33A-0AC882584BBA}" type="parTrans" cxnId="{7FDAAF9E-D70B-4CB4-97F3-52856A51DA7A}">
      <dgm:prSet/>
      <dgm:spPr/>
      <dgm:t>
        <a:bodyPr/>
        <a:lstStyle/>
        <a:p>
          <a:pPr rtl="1"/>
          <a:endParaRPr lang="he-IL"/>
        </a:p>
      </dgm:t>
    </dgm:pt>
    <dgm:pt modelId="{8B54164D-3229-4659-A4AD-E4B26104277F}" type="sibTrans" cxnId="{7FDAAF9E-D70B-4CB4-97F3-52856A51DA7A}">
      <dgm:prSet/>
      <dgm:spPr/>
      <dgm:t>
        <a:bodyPr/>
        <a:lstStyle/>
        <a:p>
          <a:pPr rtl="1"/>
          <a:endParaRPr lang="he-IL"/>
        </a:p>
      </dgm:t>
    </dgm:pt>
    <dgm:pt modelId="{B247750A-DD07-46E1-8E54-243B38006161}" type="pres">
      <dgm:prSet presAssocID="{D7D48AD9-917F-4F99-BF4E-52D364226BD7}" presName="cycleMatrixDiagram" presStyleCnt="0">
        <dgm:presLayoutVars>
          <dgm:chMax val="1"/>
          <dgm:dir/>
          <dgm:animLvl val="lvl"/>
          <dgm:resizeHandles val="exact"/>
        </dgm:presLayoutVars>
      </dgm:prSet>
      <dgm:spPr/>
    </dgm:pt>
    <dgm:pt modelId="{99AA0F01-A61B-4744-9B29-96ECC544A376}" type="pres">
      <dgm:prSet presAssocID="{D7D48AD9-917F-4F99-BF4E-52D364226BD7}" presName="children" presStyleCnt="0"/>
      <dgm:spPr/>
    </dgm:pt>
    <dgm:pt modelId="{8DD54578-4E96-4169-AA95-B50008AC52D9}" type="pres">
      <dgm:prSet presAssocID="{D7D48AD9-917F-4F99-BF4E-52D364226BD7}" presName="child1group" presStyleCnt="0"/>
      <dgm:spPr/>
    </dgm:pt>
    <dgm:pt modelId="{E0ACCA2D-AA53-4F07-85B8-CBF97730401F}" type="pres">
      <dgm:prSet presAssocID="{D7D48AD9-917F-4F99-BF4E-52D364226BD7}" presName="child1" presStyleLbl="bgAcc1" presStyleIdx="0" presStyleCnt="3"/>
      <dgm:spPr/>
    </dgm:pt>
    <dgm:pt modelId="{155D033C-FF64-4AB5-84F9-2EBD95EF8EA5}" type="pres">
      <dgm:prSet presAssocID="{D7D48AD9-917F-4F99-BF4E-52D364226BD7}" presName="child1Text" presStyleLbl="bgAcc1" presStyleIdx="0" presStyleCnt="3">
        <dgm:presLayoutVars>
          <dgm:bulletEnabled val="1"/>
        </dgm:presLayoutVars>
      </dgm:prSet>
      <dgm:spPr/>
    </dgm:pt>
    <dgm:pt modelId="{C3373FE7-EA5C-442A-8A18-6C2276096B21}" type="pres">
      <dgm:prSet presAssocID="{D7D48AD9-917F-4F99-BF4E-52D364226BD7}" presName="child2group" presStyleCnt="0"/>
      <dgm:spPr/>
    </dgm:pt>
    <dgm:pt modelId="{1534F65D-0AE7-43B5-9737-D770932E4AB1}" type="pres">
      <dgm:prSet presAssocID="{D7D48AD9-917F-4F99-BF4E-52D364226BD7}" presName="child2" presStyleLbl="bgAcc1" presStyleIdx="1" presStyleCnt="3" custScaleX="114559" custLinFactNeighborX="16911" custLinFactNeighborY="-3435"/>
      <dgm:spPr/>
    </dgm:pt>
    <dgm:pt modelId="{00E18793-4EE8-4884-AB36-5FA954E8B5C4}" type="pres">
      <dgm:prSet presAssocID="{D7D48AD9-917F-4F99-BF4E-52D364226BD7}" presName="child2Text" presStyleLbl="bgAcc1" presStyleIdx="1" presStyleCnt="3">
        <dgm:presLayoutVars>
          <dgm:bulletEnabled val="1"/>
        </dgm:presLayoutVars>
      </dgm:prSet>
      <dgm:spPr/>
    </dgm:pt>
    <dgm:pt modelId="{48A12729-AC1D-4DB6-A505-9C9C927337B7}" type="pres">
      <dgm:prSet presAssocID="{D7D48AD9-917F-4F99-BF4E-52D364226BD7}" presName="child3group" presStyleCnt="0"/>
      <dgm:spPr/>
    </dgm:pt>
    <dgm:pt modelId="{1807D035-061E-440D-A9DB-9A540AD9DD6F}" type="pres">
      <dgm:prSet presAssocID="{D7D48AD9-917F-4F99-BF4E-52D364226BD7}" presName="child3" presStyleLbl="bgAcc1" presStyleIdx="2" presStyleCnt="3" custScaleX="122256" custScaleY="121425" custLinFactNeighborX="13351" custLinFactNeighborY="-2600"/>
      <dgm:spPr/>
    </dgm:pt>
    <dgm:pt modelId="{57FBCD7E-C401-4605-B989-7E2EAD93FD80}" type="pres">
      <dgm:prSet presAssocID="{D7D48AD9-917F-4F99-BF4E-52D364226BD7}" presName="child3Text" presStyleLbl="bgAcc1" presStyleIdx="2" presStyleCnt="3">
        <dgm:presLayoutVars>
          <dgm:bulletEnabled val="1"/>
        </dgm:presLayoutVars>
      </dgm:prSet>
      <dgm:spPr/>
    </dgm:pt>
    <dgm:pt modelId="{976FFC65-A5C5-4594-AAE2-20F9CC5156D7}" type="pres">
      <dgm:prSet presAssocID="{D7D48AD9-917F-4F99-BF4E-52D364226BD7}" presName="childPlaceholder" presStyleCnt="0"/>
      <dgm:spPr/>
    </dgm:pt>
    <dgm:pt modelId="{91839AA7-A338-4514-85CE-D0F853369D31}" type="pres">
      <dgm:prSet presAssocID="{D7D48AD9-917F-4F99-BF4E-52D364226BD7}" presName="circle" presStyleCnt="0"/>
      <dgm:spPr/>
    </dgm:pt>
    <dgm:pt modelId="{B08289C4-CB03-4E60-BD20-6EE25B384238}" type="pres">
      <dgm:prSet presAssocID="{D7D48AD9-917F-4F99-BF4E-52D364226BD7}" presName="quadrant1" presStyleLbl="node1" presStyleIdx="0" presStyleCnt="4">
        <dgm:presLayoutVars>
          <dgm:chMax val="1"/>
          <dgm:bulletEnabled val="1"/>
        </dgm:presLayoutVars>
      </dgm:prSet>
      <dgm:spPr/>
    </dgm:pt>
    <dgm:pt modelId="{6B8C77C5-E3AE-4E90-A49B-79B7A363D152}" type="pres">
      <dgm:prSet presAssocID="{D7D48AD9-917F-4F99-BF4E-52D364226BD7}" presName="quadrant2" presStyleLbl="node1" presStyleIdx="1" presStyleCnt="4">
        <dgm:presLayoutVars>
          <dgm:chMax val="1"/>
          <dgm:bulletEnabled val="1"/>
        </dgm:presLayoutVars>
      </dgm:prSet>
      <dgm:spPr/>
    </dgm:pt>
    <dgm:pt modelId="{C9043B3D-65C7-4821-916A-A1CD1EB57870}" type="pres">
      <dgm:prSet presAssocID="{D7D48AD9-917F-4F99-BF4E-52D364226BD7}" presName="quadrant3" presStyleLbl="node1" presStyleIdx="2" presStyleCnt="4">
        <dgm:presLayoutVars>
          <dgm:chMax val="1"/>
          <dgm:bulletEnabled val="1"/>
        </dgm:presLayoutVars>
      </dgm:prSet>
      <dgm:spPr/>
    </dgm:pt>
    <dgm:pt modelId="{8FF2BA01-17E8-4075-B436-9E6151DDC3A2}" type="pres">
      <dgm:prSet presAssocID="{D7D48AD9-917F-4F99-BF4E-52D364226BD7}" presName="quadrant4" presStyleLbl="node1" presStyleIdx="3" presStyleCnt="4">
        <dgm:presLayoutVars>
          <dgm:chMax val="1"/>
          <dgm:bulletEnabled val="1"/>
        </dgm:presLayoutVars>
      </dgm:prSet>
      <dgm:spPr/>
    </dgm:pt>
    <dgm:pt modelId="{CB672D33-D67D-44C0-8A22-439FE9E9EA64}" type="pres">
      <dgm:prSet presAssocID="{D7D48AD9-917F-4F99-BF4E-52D364226BD7}" presName="quadrantPlaceholder" presStyleCnt="0"/>
      <dgm:spPr/>
    </dgm:pt>
    <dgm:pt modelId="{322D9D38-A7C1-441F-B18D-74688F6C5C37}" type="pres">
      <dgm:prSet presAssocID="{D7D48AD9-917F-4F99-BF4E-52D364226BD7}" presName="center1" presStyleLbl="fgShp" presStyleIdx="0" presStyleCnt="2"/>
      <dgm:spPr/>
    </dgm:pt>
    <dgm:pt modelId="{6718E476-FAEC-492F-A4C7-2E0607BB037C}" type="pres">
      <dgm:prSet presAssocID="{D7D48AD9-917F-4F99-BF4E-52D364226BD7}" presName="center2" presStyleLbl="fgShp" presStyleIdx="1" presStyleCnt="2"/>
      <dgm:spPr/>
    </dgm:pt>
  </dgm:ptLst>
  <dgm:cxnLst>
    <dgm:cxn modelId="{03D0E900-0AEA-44C1-B5FF-E6924727E93D}" srcId="{D7D48AD9-917F-4F99-BF4E-52D364226BD7}" destId="{1BE19A1B-8C00-456E-8CA3-73E6358547C0}" srcOrd="2" destOrd="0" parTransId="{84C46699-AED1-4712-9444-BE219C0CA248}" sibTransId="{82AD02B0-8F03-4A80-B097-1F23AA98B924}"/>
    <dgm:cxn modelId="{77077801-E895-4D6F-B3D7-135306B672AA}" type="presOf" srcId="{65E30AE7-31BE-48E1-A681-08A98595AB5F}" destId="{00E18793-4EE8-4884-AB36-5FA954E8B5C4}" srcOrd="1" destOrd="1" presId="urn:microsoft.com/office/officeart/2005/8/layout/cycle4"/>
    <dgm:cxn modelId="{B66D2212-BF3F-441F-A2EE-2EC697B985CF}" srcId="{59A518EA-9B88-4EB0-A145-3E9FF91EE9E2}" destId="{59A05EE2-FF7E-494C-89D2-75D34B642979}" srcOrd="1" destOrd="0" parTransId="{EC668C03-FF99-47FD-A58D-9B79DA1F5FB2}" sibTransId="{905D3494-C2AB-487A-9541-F1826B34B7A4}"/>
    <dgm:cxn modelId="{6BCCCF28-679C-4CBF-9EDE-DE891B575E0B}" srcId="{D7D48AD9-917F-4F99-BF4E-52D364226BD7}" destId="{1539E805-840B-4DF3-8556-FF659C3F716F}" srcOrd="1" destOrd="0" parTransId="{B2DF6E8E-1D3A-4179-A530-372AF0F0E7B0}" sibTransId="{10D6FADB-C4A5-46EA-80C2-EEB705484A57}"/>
    <dgm:cxn modelId="{73645D2C-2C7C-4964-B8B2-018EF608C503}" srcId="{1539E805-840B-4DF3-8556-FF659C3F716F}" destId="{65E30AE7-31BE-48E1-A681-08A98595AB5F}" srcOrd="1" destOrd="0" parTransId="{3DD45E59-A9B3-44D9-9F1F-CD4B8188B59E}" sibTransId="{F983EAFA-5FE1-4498-9FFD-F425A1A83A01}"/>
    <dgm:cxn modelId="{D132A039-2192-45A2-9E15-CFE6563E282B}" srcId="{1BE19A1B-8C00-456E-8CA3-73E6358547C0}" destId="{263264D2-29F2-4DF7-9754-46C697C4B86C}" srcOrd="1" destOrd="0" parTransId="{71A51B68-FA8B-4FF4-BA82-2471D551055B}" sibTransId="{16432027-4C26-48B1-968A-AAF389F0DA1F}"/>
    <dgm:cxn modelId="{5330CC39-D392-4C96-84AB-6CD338682C4E}" type="presOf" srcId="{65E30AE7-31BE-48E1-A681-08A98595AB5F}" destId="{1534F65D-0AE7-43B5-9737-D770932E4AB1}" srcOrd="0" destOrd="1" presId="urn:microsoft.com/office/officeart/2005/8/layout/cycle4"/>
    <dgm:cxn modelId="{C6D09A60-8F5A-4BF2-88A5-9AB7AF70F1E5}" type="presOf" srcId="{C3DDBDAD-39C7-4AA6-A5EC-2F0B677B4E06}" destId="{155D033C-FF64-4AB5-84F9-2EBD95EF8EA5}" srcOrd="1" destOrd="0" presId="urn:microsoft.com/office/officeart/2005/8/layout/cycle4"/>
    <dgm:cxn modelId="{3F795666-60EF-4B92-B032-44B572D9C22B}" type="presOf" srcId="{1BE19A1B-8C00-456E-8CA3-73E6358547C0}" destId="{C9043B3D-65C7-4821-916A-A1CD1EB57870}" srcOrd="0" destOrd="0" presId="urn:microsoft.com/office/officeart/2005/8/layout/cycle4"/>
    <dgm:cxn modelId="{F5B71270-ABBF-4831-A9D7-8D1C308AD3B2}" type="presOf" srcId="{50D51555-1C3E-498D-BB48-C2AB536F33E8}" destId="{57FBCD7E-C401-4605-B989-7E2EAD93FD80}" srcOrd="1" destOrd="2" presId="urn:microsoft.com/office/officeart/2005/8/layout/cycle4"/>
    <dgm:cxn modelId="{866A1453-5A5D-424B-A68D-02D25E80D997}" type="presOf" srcId="{D7D48AD9-917F-4F99-BF4E-52D364226BD7}" destId="{B247750A-DD07-46E1-8E54-243B38006161}" srcOrd="0" destOrd="0" presId="urn:microsoft.com/office/officeart/2005/8/layout/cycle4"/>
    <dgm:cxn modelId="{512B2D57-A215-4E83-842F-0548312B4304}" srcId="{59A518EA-9B88-4EB0-A145-3E9FF91EE9E2}" destId="{C3DDBDAD-39C7-4AA6-A5EC-2F0B677B4E06}" srcOrd="0" destOrd="0" parTransId="{34F90F89-0929-414F-88E6-246EC40A0F31}" sibTransId="{2BE7DAE7-9FF0-458D-8F0A-E1CAC0A27F8D}"/>
    <dgm:cxn modelId="{E3AE535A-FA6B-44B3-8614-05E5713073F4}" type="presOf" srcId="{59A518EA-9B88-4EB0-A145-3E9FF91EE9E2}" destId="{B08289C4-CB03-4E60-BD20-6EE25B384238}" srcOrd="0" destOrd="0" presId="urn:microsoft.com/office/officeart/2005/8/layout/cycle4"/>
    <dgm:cxn modelId="{B4C38C84-E9EB-419D-AAA2-B1151228B89F}" srcId="{1539E805-840B-4DF3-8556-FF659C3F716F}" destId="{743CE0CC-EBB5-4F06-82E9-A61AA7FB2F2E}" srcOrd="0" destOrd="0" parTransId="{9C534E5E-4042-4683-AC30-86C804F66F44}" sibTransId="{EE821A8B-B7D7-4F44-B39D-A068DE68E192}"/>
    <dgm:cxn modelId="{33229387-BFFA-4E0D-8F10-CBA61950FA9D}" type="presOf" srcId="{59A05EE2-FF7E-494C-89D2-75D34B642979}" destId="{E0ACCA2D-AA53-4F07-85B8-CBF97730401F}" srcOrd="0" destOrd="1" presId="urn:microsoft.com/office/officeart/2005/8/layout/cycle4"/>
    <dgm:cxn modelId="{C10C518A-6B52-4DFB-875E-6292B1CEEC0B}" type="presOf" srcId="{743CE0CC-EBB5-4F06-82E9-A61AA7FB2F2E}" destId="{1534F65D-0AE7-43B5-9737-D770932E4AB1}" srcOrd="0" destOrd="0" presId="urn:microsoft.com/office/officeart/2005/8/layout/cycle4"/>
    <dgm:cxn modelId="{C3682898-8E76-420B-8DF0-5AE6679518CC}" srcId="{D7D48AD9-917F-4F99-BF4E-52D364226BD7}" destId="{59A518EA-9B88-4EB0-A145-3E9FF91EE9E2}" srcOrd="0" destOrd="0" parTransId="{76765EEF-3C06-4C96-B141-3401BD547A09}" sibTransId="{874C7B21-3411-42D9-B4A7-9EC6381496D5}"/>
    <dgm:cxn modelId="{7FDAAF9E-D70B-4CB4-97F3-52856A51DA7A}" srcId="{D7D48AD9-917F-4F99-BF4E-52D364226BD7}" destId="{24774F05-543B-4E6A-91B4-398EDB6475B7}" srcOrd="3" destOrd="0" parTransId="{A9F9D8FC-B0C5-4D52-B33A-0AC882584BBA}" sibTransId="{8B54164D-3229-4659-A4AD-E4B26104277F}"/>
    <dgm:cxn modelId="{66AB2D9F-3316-4BDC-8370-8AB3539704D8}" type="presOf" srcId="{C3DDBDAD-39C7-4AA6-A5EC-2F0B677B4E06}" destId="{E0ACCA2D-AA53-4F07-85B8-CBF97730401F}" srcOrd="0" destOrd="0" presId="urn:microsoft.com/office/officeart/2005/8/layout/cycle4"/>
    <dgm:cxn modelId="{7AB1A9A4-D86D-4C36-BC1F-6EE0B5649023}" type="presOf" srcId="{263264D2-29F2-4DF7-9754-46C697C4B86C}" destId="{57FBCD7E-C401-4605-B989-7E2EAD93FD80}" srcOrd="1" destOrd="1" presId="urn:microsoft.com/office/officeart/2005/8/layout/cycle4"/>
    <dgm:cxn modelId="{2D4B50AC-D845-4341-976C-E069A17BCE9F}" srcId="{1BE19A1B-8C00-456E-8CA3-73E6358547C0}" destId="{50D51555-1C3E-498D-BB48-C2AB536F33E8}" srcOrd="2" destOrd="0" parTransId="{0081537D-43FE-4087-82A3-CF89395E322B}" sibTransId="{BB196D17-A58D-4C69-9483-E1407A612ECA}"/>
    <dgm:cxn modelId="{FE5861C1-CD64-4307-A743-43ADD3B82B64}" type="presOf" srcId="{59A05EE2-FF7E-494C-89D2-75D34B642979}" destId="{155D033C-FF64-4AB5-84F9-2EBD95EF8EA5}" srcOrd="1" destOrd="1" presId="urn:microsoft.com/office/officeart/2005/8/layout/cycle4"/>
    <dgm:cxn modelId="{001331C8-3667-4AC0-B983-1DAE8C96A55E}" type="presOf" srcId="{59F5DC46-9804-46F0-BE7B-218CA4DE50FA}" destId="{1807D035-061E-440D-A9DB-9A540AD9DD6F}" srcOrd="0" destOrd="0" presId="urn:microsoft.com/office/officeart/2005/8/layout/cycle4"/>
    <dgm:cxn modelId="{350785CC-F55F-4509-A7D4-C1417A864D88}" type="presOf" srcId="{263264D2-29F2-4DF7-9754-46C697C4B86C}" destId="{1807D035-061E-440D-A9DB-9A540AD9DD6F}" srcOrd="0" destOrd="1" presId="urn:microsoft.com/office/officeart/2005/8/layout/cycle4"/>
    <dgm:cxn modelId="{2A9AFBCD-3DA1-4F68-8A3E-4CAD2DA72863}" type="presOf" srcId="{24774F05-543B-4E6A-91B4-398EDB6475B7}" destId="{8FF2BA01-17E8-4075-B436-9E6151DDC3A2}" srcOrd="0" destOrd="0" presId="urn:microsoft.com/office/officeart/2005/8/layout/cycle4"/>
    <dgm:cxn modelId="{0C9826D1-EA65-4CEA-9244-DC92D86A927F}" type="presOf" srcId="{743CE0CC-EBB5-4F06-82E9-A61AA7FB2F2E}" destId="{00E18793-4EE8-4884-AB36-5FA954E8B5C4}" srcOrd="1" destOrd="0" presId="urn:microsoft.com/office/officeart/2005/8/layout/cycle4"/>
    <dgm:cxn modelId="{4A3FDED8-A67D-4866-BAE4-FD03787355EA}" type="presOf" srcId="{50D51555-1C3E-498D-BB48-C2AB536F33E8}" destId="{1807D035-061E-440D-A9DB-9A540AD9DD6F}" srcOrd="0" destOrd="2" presId="urn:microsoft.com/office/officeart/2005/8/layout/cycle4"/>
    <dgm:cxn modelId="{E71BE6DF-487C-43C8-B080-4DD2920DD658}" type="presOf" srcId="{59F5DC46-9804-46F0-BE7B-218CA4DE50FA}" destId="{57FBCD7E-C401-4605-B989-7E2EAD93FD80}" srcOrd="1" destOrd="0" presId="urn:microsoft.com/office/officeart/2005/8/layout/cycle4"/>
    <dgm:cxn modelId="{F3EEACED-FA4C-4F10-B3D1-BD2CFC7B4614}" type="presOf" srcId="{1539E805-840B-4DF3-8556-FF659C3F716F}" destId="{6B8C77C5-E3AE-4E90-A49B-79B7A363D152}" srcOrd="0" destOrd="0" presId="urn:microsoft.com/office/officeart/2005/8/layout/cycle4"/>
    <dgm:cxn modelId="{55AF39F2-B075-4D57-BE82-4AF2C83F4BBA}" srcId="{1BE19A1B-8C00-456E-8CA3-73E6358547C0}" destId="{59F5DC46-9804-46F0-BE7B-218CA4DE50FA}" srcOrd="0" destOrd="0" parTransId="{503C49C9-12EA-484B-ACAB-4E9D902A4E90}" sibTransId="{41D76296-219C-48FD-BB57-8B4222C657BE}"/>
    <dgm:cxn modelId="{11E391EF-3982-4A4E-AB2E-5C0DF9AA6CC5}" type="presParOf" srcId="{B247750A-DD07-46E1-8E54-243B38006161}" destId="{99AA0F01-A61B-4744-9B29-96ECC544A376}" srcOrd="0" destOrd="0" presId="urn:microsoft.com/office/officeart/2005/8/layout/cycle4"/>
    <dgm:cxn modelId="{1C8B444C-1AB0-44FE-9201-9699E0C352FD}" type="presParOf" srcId="{99AA0F01-A61B-4744-9B29-96ECC544A376}" destId="{8DD54578-4E96-4169-AA95-B50008AC52D9}" srcOrd="0" destOrd="0" presId="urn:microsoft.com/office/officeart/2005/8/layout/cycle4"/>
    <dgm:cxn modelId="{3EB4BD72-2C73-4FBA-A781-DB94B7538AC3}" type="presParOf" srcId="{8DD54578-4E96-4169-AA95-B50008AC52D9}" destId="{E0ACCA2D-AA53-4F07-85B8-CBF97730401F}" srcOrd="0" destOrd="0" presId="urn:microsoft.com/office/officeart/2005/8/layout/cycle4"/>
    <dgm:cxn modelId="{E7852CBE-670D-43B1-85F2-1DA727E7494C}" type="presParOf" srcId="{8DD54578-4E96-4169-AA95-B50008AC52D9}" destId="{155D033C-FF64-4AB5-84F9-2EBD95EF8EA5}" srcOrd="1" destOrd="0" presId="urn:microsoft.com/office/officeart/2005/8/layout/cycle4"/>
    <dgm:cxn modelId="{23D81C77-8436-4B45-8C8B-4706B75E3E11}" type="presParOf" srcId="{99AA0F01-A61B-4744-9B29-96ECC544A376}" destId="{C3373FE7-EA5C-442A-8A18-6C2276096B21}" srcOrd="1" destOrd="0" presId="urn:microsoft.com/office/officeart/2005/8/layout/cycle4"/>
    <dgm:cxn modelId="{4574A21D-858E-4987-9A51-0D6D5D79FA86}" type="presParOf" srcId="{C3373FE7-EA5C-442A-8A18-6C2276096B21}" destId="{1534F65D-0AE7-43B5-9737-D770932E4AB1}" srcOrd="0" destOrd="0" presId="urn:microsoft.com/office/officeart/2005/8/layout/cycle4"/>
    <dgm:cxn modelId="{27B494EC-AA97-4839-9CAB-356F8E9B500E}" type="presParOf" srcId="{C3373FE7-EA5C-442A-8A18-6C2276096B21}" destId="{00E18793-4EE8-4884-AB36-5FA954E8B5C4}" srcOrd="1" destOrd="0" presId="urn:microsoft.com/office/officeart/2005/8/layout/cycle4"/>
    <dgm:cxn modelId="{23E723BD-2857-4663-8824-BD37DD9D1D5E}" type="presParOf" srcId="{99AA0F01-A61B-4744-9B29-96ECC544A376}" destId="{48A12729-AC1D-4DB6-A505-9C9C927337B7}" srcOrd="2" destOrd="0" presId="urn:microsoft.com/office/officeart/2005/8/layout/cycle4"/>
    <dgm:cxn modelId="{3A7A1481-FD20-4DFC-9612-1DD031E5FE4C}" type="presParOf" srcId="{48A12729-AC1D-4DB6-A505-9C9C927337B7}" destId="{1807D035-061E-440D-A9DB-9A540AD9DD6F}" srcOrd="0" destOrd="0" presId="urn:microsoft.com/office/officeart/2005/8/layout/cycle4"/>
    <dgm:cxn modelId="{CBF4C3F2-3DB1-45A6-9277-F49A1A440A8A}" type="presParOf" srcId="{48A12729-AC1D-4DB6-A505-9C9C927337B7}" destId="{57FBCD7E-C401-4605-B989-7E2EAD93FD80}" srcOrd="1" destOrd="0" presId="urn:microsoft.com/office/officeart/2005/8/layout/cycle4"/>
    <dgm:cxn modelId="{26D061E8-8E78-4256-BED9-6FCE7092079C}" type="presParOf" srcId="{99AA0F01-A61B-4744-9B29-96ECC544A376}" destId="{976FFC65-A5C5-4594-AAE2-20F9CC5156D7}" srcOrd="3" destOrd="0" presId="urn:microsoft.com/office/officeart/2005/8/layout/cycle4"/>
    <dgm:cxn modelId="{E0870950-300A-4562-95CA-C57EE0790B52}" type="presParOf" srcId="{B247750A-DD07-46E1-8E54-243B38006161}" destId="{91839AA7-A338-4514-85CE-D0F853369D31}" srcOrd="1" destOrd="0" presId="urn:microsoft.com/office/officeart/2005/8/layout/cycle4"/>
    <dgm:cxn modelId="{0D730603-EC30-4DEE-B1D8-BC21E649697D}" type="presParOf" srcId="{91839AA7-A338-4514-85CE-D0F853369D31}" destId="{B08289C4-CB03-4E60-BD20-6EE25B384238}" srcOrd="0" destOrd="0" presId="urn:microsoft.com/office/officeart/2005/8/layout/cycle4"/>
    <dgm:cxn modelId="{4ECE51EA-26BB-453F-AF84-91F0D1AE1848}" type="presParOf" srcId="{91839AA7-A338-4514-85CE-D0F853369D31}" destId="{6B8C77C5-E3AE-4E90-A49B-79B7A363D152}" srcOrd="1" destOrd="0" presId="urn:microsoft.com/office/officeart/2005/8/layout/cycle4"/>
    <dgm:cxn modelId="{DD62EC52-D914-4E5F-B3E6-67FD11B271F4}" type="presParOf" srcId="{91839AA7-A338-4514-85CE-D0F853369D31}" destId="{C9043B3D-65C7-4821-916A-A1CD1EB57870}" srcOrd="2" destOrd="0" presId="urn:microsoft.com/office/officeart/2005/8/layout/cycle4"/>
    <dgm:cxn modelId="{E12F2CC4-CBE7-451B-B27F-6C8A0EA35D3C}" type="presParOf" srcId="{91839AA7-A338-4514-85CE-D0F853369D31}" destId="{8FF2BA01-17E8-4075-B436-9E6151DDC3A2}" srcOrd="3" destOrd="0" presId="urn:microsoft.com/office/officeart/2005/8/layout/cycle4"/>
    <dgm:cxn modelId="{7F19520C-08AD-49A8-A52B-065C4443CC47}" type="presParOf" srcId="{91839AA7-A338-4514-85CE-D0F853369D31}" destId="{CB672D33-D67D-44C0-8A22-439FE9E9EA64}" srcOrd="4" destOrd="0" presId="urn:microsoft.com/office/officeart/2005/8/layout/cycle4"/>
    <dgm:cxn modelId="{453891E1-DC46-4A8D-BCAD-C503111265DE}" type="presParOf" srcId="{B247750A-DD07-46E1-8E54-243B38006161}" destId="{322D9D38-A7C1-441F-B18D-74688F6C5C37}" srcOrd="2" destOrd="0" presId="urn:microsoft.com/office/officeart/2005/8/layout/cycle4"/>
    <dgm:cxn modelId="{D0E2072A-4C00-479D-A302-C41B15FB4DB8}" type="presParOf" srcId="{B247750A-DD07-46E1-8E54-243B38006161}" destId="{6718E476-FAEC-492F-A4C7-2E0607BB037C}" srcOrd="3" destOrd="0" presId="urn:microsoft.com/office/officeart/2005/8/layout/cycle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DBDFD28-2F3F-4FB6-A98C-A7FA05811C20}" type="doc">
      <dgm:prSet loTypeId="urn:microsoft.com/office/officeart/2008/layout/HexagonCluster" loCatId="relationship" qsTypeId="urn:microsoft.com/office/officeart/2005/8/quickstyle/simple1" qsCatId="simple" csTypeId="urn:microsoft.com/office/officeart/2005/8/colors/accent0_3" csCatId="mainScheme" phldr="1"/>
      <dgm:spPr/>
      <dgm:t>
        <a:bodyPr/>
        <a:lstStyle/>
        <a:p>
          <a:pPr rtl="1"/>
          <a:endParaRPr lang="he-IL"/>
        </a:p>
      </dgm:t>
    </dgm:pt>
    <dgm:pt modelId="{C7455914-766E-4369-AED9-FACF825BB682}">
      <dgm:prSet phldrT="[טקסט]"/>
      <dgm:spPr/>
      <dgm:t>
        <a:bodyPr/>
        <a:lstStyle/>
        <a:p>
          <a:pPr rtl="1"/>
          <a:r>
            <a:rPr lang="he-IL" dirty="0"/>
            <a:t>החלל הדרמטי</a:t>
          </a:r>
        </a:p>
      </dgm:t>
    </dgm:pt>
    <dgm:pt modelId="{BBA258C5-2448-4970-9F3C-D2C83AEEDCA7}" type="parTrans" cxnId="{D73526CA-DAD7-46C0-80A6-66BF2ED7D93D}">
      <dgm:prSet/>
      <dgm:spPr/>
      <dgm:t>
        <a:bodyPr/>
        <a:lstStyle/>
        <a:p>
          <a:pPr rtl="1"/>
          <a:endParaRPr lang="he-IL"/>
        </a:p>
      </dgm:t>
    </dgm:pt>
    <dgm:pt modelId="{9CCD89AC-2DE3-435D-89D2-F8B2384BEA01}" type="sibTrans" cxnId="{D73526CA-DAD7-46C0-80A6-66BF2ED7D93D}">
      <dgm:prSet/>
      <dgm:spPr>
        <a:blipFill rotWithShape="1">
          <a:blip xmlns:r="http://schemas.openxmlformats.org/officeDocument/2006/relationships" r:embed="rId1"/>
          <a:srcRect/>
          <a:stretch>
            <a:fillRect l="-5000" r="-5000"/>
          </a:stretch>
        </a:blipFill>
      </dgm:spPr>
      <dgm:t>
        <a:bodyPr/>
        <a:lstStyle/>
        <a:p>
          <a:pPr rtl="1"/>
          <a:endParaRPr lang="he-IL"/>
        </a:p>
      </dgm:t>
    </dgm:pt>
    <dgm:pt modelId="{0ADA071D-6A6F-4984-9CE8-EEB95511322C}" type="pres">
      <dgm:prSet presAssocID="{1DBDFD28-2F3F-4FB6-A98C-A7FA05811C20}" presName="Name0" presStyleCnt="0">
        <dgm:presLayoutVars>
          <dgm:chMax val="21"/>
          <dgm:chPref val="21"/>
        </dgm:presLayoutVars>
      </dgm:prSet>
      <dgm:spPr/>
    </dgm:pt>
    <dgm:pt modelId="{AECE197F-B86D-460B-B121-921EE19FD606}" type="pres">
      <dgm:prSet presAssocID="{C7455914-766E-4369-AED9-FACF825BB682}" presName="text1" presStyleCnt="0"/>
      <dgm:spPr/>
    </dgm:pt>
    <dgm:pt modelId="{415460E5-B599-4A62-96C1-7188423DE15F}" type="pres">
      <dgm:prSet presAssocID="{C7455914-766E-4369-AED9-FACF825BB682}" presName="textRepeatNode" presStyleLbl="alignNode1" presStyleIdx="0" presStyleCnt="1">
        <dgm:presLayoutVars>
          <dgm:chMax val="0"/>
          <dgm:chPref val="0"/>
          <dgm:bulletEnabled val="1"/>
        </dgm:presLayoutVars>
      </dgm:prSet>
      <dgm:spPr/>
    </dgm:pt>
    <dgm:pt modelId="{F7569FD0-D626-41EE-B8B9-7E8F1FD9A567}" type="pres">
      <dgm:prSet presAssocID="{C7455914-766E-4369-AED9-FACF825BB682}" presName="textaccent1" presStyleCnt="0"/>
      <dgm:spPr/>
    </dgm:pt>
    <dgm:pt modelId="{F9A11F32-E9E9-4B3B-9903-F334056DB25F}" type="pres">
      <dgm:prSet presAssocID="{C7455914-766E-4369-AED9-FACF825BB682}" presName="accentRepeatNode" presStyleLbl="solidAlignAcc1" presStyleIdx="0" presStyleCnt="2"/>
      <dgm:spPr/>
    </dgm:pt>
    <dgm:pt modelId="{43AD19DA-3FA1-4F7D-A672-2A437C821E66}" type="pres">
      <dgm:prSet presAssocID="{9CCD89AC-2DE3-435D-89D2-F8B2384BEA01}" presName="image1" presStyleCnt="0"/>
      <dgm:spPr/>
    </dgm:pt>
    <dgm:pt modelId="{D882F5E0-BF14-483F-88AC-8EE1E94D9751}" type="pres">
      <dgm:prSet presAssocID="{9CCD89AC-2DE3-435D-89D2-F8B2384BEA01}" presName="imageRepeatNode" presStyleLbl="alignAcc1" presStyleIdx="0" presStyleCnt="1" custLinFactNeighborY="-5916"/>
      <dgm:spPr/>
    </dgm:pt>
    <dgm:pt modelId="{A11628D2-E0AD-46D2-B570-C79A2C9A0367}" type="pres">
      <dgm:prSet presAssocID="{9CCD89AC-2DE3-435D-89D2-F8B2384BEA01}" presName="imageaccent1" presStyleCnt="0"/>
      <dgm:spPr/>
    </dgm:pt>
    <dgm:pt modelId="{C6D1F386-326F-4724-9DFD-F5984F676AFD}" type="pres">
      <dgm:prSet presAssocID="{9CCD89AC-2DE3-435D-89D2-F8B2384BEA01}" presName="accentRepeatNode" presStyleLbl="solidAlignAcc1" presStyleIdx="1" presStyleCnt="2"/>
      <dgm:spPr/>
    </dgm:pt>
  </dgm:ptLst>
  <dgm:cxnLst>
    <dgm:cxn modelId="{E4951329-1EAD-46B2-9989-112519347E27}" type="presOf" srcId="{C7455914-766E-4369-AED9-FACF825BB682}" destId="{415460E5-B599-4A62-96C1-7188423DE15F}" srcOrd="0" destOrd="0" presId="urn:microsoft.com/office/officeart/2008/layout/HexagonCluster"/>
    <dgm:cxn modelId="{EF3C0855-868F-464F-A65D-E0C13ACB9E06}" type="presOf" srcId="{1DBDFD28-2F3F-4FB6-A98C-A7FA05811C20}" destId="{0ADA071D-6A6F-4984-9CE8-EEB95511322C}" srcOrd="0" destOrd="0" presId="urn:microsoft.com/office/officeart/2008/layout/HexagonCluster"/>
    <dgm:cxn modelId="{79238788-81B9-4DDA-8C82-F14DB36BD263}" type="presOf" srcId="{9CCD89AC-2DE3-435D-89D2-F8B2384BEA01}" destId="{D882F5E0-BF14-483F-88AC-8EE1E94D9751}" srcOrd="0" destOrd="0" presId="urn:microsoft.com/office/officeart/2008/layout/HexagonCluster"/>
    <dgm:cxn modelId="{D73526CA-DAD7-46C0-80A6-66BF2ED7D93D}" srcId="{1DBDFD28-2F3F-4FB6-A98C-A7FA05811C20}" destId="{C7455914-766E-4369-AED9-FACF825BB682}" srcOrd="0" destOrd="0" parTransId="{BBA258C5-2448-4970-9F3C-D2C83AEEDCA7}" sibTransId="{9CCD89AC-2DE3-435D-89D2-F8B2384BEA01}"/>
    <dgm:cxn modelId="{0C41256F-58E9-4E3E-A51A-CCEF63503927}" type="presParOf" srcId="{0ADA071D-6A6F-4984-9CE8-EEB95511322C}" destId="{AECE197F-B86D-460B-B121-921EE19FD606}" srcOrd="0" destOrd="0" presId="urn:microsoft.com/office/officeart/2008/layout/HexagonCluster"/>
    <dgm:cxn modelId="{FC3653D9-0D0D-450A-BE64-1D51731D22B4}" type="presParOf" srcId="{AECE197F-B86D-460B-B121-921EE19FD606}" destId="{415460E5-B599-4A62-96C1-7188423DE15F}" srcOrd="0" destOrd="0" presId="urn:microsoft.com/office/officeart/2008/layout/HexagonCluster"/>
    <dgm:cxn modelId="{059343B6-A8B2-49DE-BADA-A02CBF369652}" type="presParOf" srcId="{0ADA071D-6A6F-4984-9CE8-EEB95511322C}" destId="{F7569FD0-D626-41EE-B8B9-7E8F1FD9A567}" srcOrd="1" destOrd="0" presId="urn:microsoft.com/office/officeart/2008/layout/HexagonCluster"/>
    <dgm:cxn modelId="{90391DB5-5FA9-458E-89F6-39E33E16D6E4}" type="presParOf" srcId="{F7569FD0-D626-41EE-B8B9-7E8F1FD9A567}" destId="{F9A11F32-E9E9-4B3B-9903-F334056DB25F}" srcOrd="0" destOrd="0" presId="urn:microsoft.com/office/officeart/2008/layout/HexagonCluster"/>
    <dgm:cxn modelId="{846F1EA5-2DC6-447D-98FC-20DC7262BAF0}" type="presParOf" srcId="{0ADA071D-6A6F-4984-9CE8-EEB95511322C}" destId="{43AD19DA-3FA1-4F7D-A672-2A437C821E66}" srcOrd="2" destOrd="0" presId="urn:microsoft.com/office/officeart/2008/layout/HexagonCluster"/>
    <dgm:cxn modelId="{B13E16F9-4BF2-4562-97FA-5100B74D751D}" type="presParOf" srcId="{43AD19DA-3FA1-4F7D-A672-2A437C821E66}" destId="{D882F5E0-BF14-483F-88AC-8EE1E94D9751}" srcOrd="0" destOrd="0" presId="urn:microsoft.com/office/officeart/2008/layout/HexagonCluster"/>
    <dgm:cxn modelId="{AE329143-82D6-4C59-AF79-CC8A66C3B4D7}" type="presParOf" srcId="{0ADA071D-6A6F-4984-9CE8-EEB95511322C}" destId="{A11628D2-E0AD-46D2-B570-C79A2C9A0367}" srcOrd="3" destOrd="0" presId="urn:microsoft.com/office/officeart/2008/layout/HexagonCluster"/>
    <dgm:cxn modelId="{8AC18B19-D998-402B-89A7-9B01DD7F4FAB}" type="presParOf" srcId="{A11628D2-E0AD-46D2-B570-C79A2C9A0367}" destId="{C6D1F386-326F-4724-9DFD-F5984F676AFD}"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7FCF6C1-EFE4-4C30-B343-6D90182F8EED}" type="doc">
      <dgm:prSet loTypeId="urn:microsoft.com/office/officeart/2005/8/layout/cycle8" loCatId="cycle" qsTypeId="urn:microsoft.com/office/officeart/2005/8/quickstyle/simple1" qsCatId="simple" csTypeId="urn:microsoft.com/office/officeart/2005/8/colors/accent0_3" csCatId="mainScheme" phldr="1"/>
      <dgm:spPr/>
    </dgm:pt>
    <dgm:pt modelId="{69EA24B4-D41A-47EC-94E1-02720F5EBEA2}">
      <dgm:prSet phldrT="[טקסט]"/>
      <dgm:spPr/>
      <dgm:t>
        <a:bodyPr/>
        <a:lstStyle/>
        <a:p>
          <a:pPr rtl="1"/>
          <a:r>
            <a:rPr lang="he-IL" dirty="0"/>
            <a:t>קברטים סאטיריים</a:t>
          </a:r>
        </a:p>
      </dgm:t>
    </dgm:pt>
    <dgm:pt modelId="{174FA3F7-DF3A-475E-9290-48C79E364AC1}" type="parTrans" cxnId="{86F37864-8472-4D0E-8752-63F3FFB9F105}">
      <dgm:prSet/>
      <dgm:spPr/>
      <dgm:t>
        <a:bodyPr/>
        <a:lstStyle/>
        <a:p>
          <a:pPr rtl="1"/>
          <a:endParaRPr lang="he-IL"/>
        </a:p>
      </dgm:t>
    </dgm:pt>
    <dgm:pt modelId="{41ABA21B-3C11-40E7-9370-3547B117513C}" type="sibTrans" cxnId="{86F37864-8472-4D0E-8752-63F3FFB9F105}">
      <dgm:prSet/>
      <dgm:spPr/>
      <dgm:t>
        <a:bodyPr/>
        <a:lstStyle/>
        <a:p>
          <a:pPr rtl="1"/>
          <a:endParaRPr lang="he-IL"/>
        </a:p>
      </dgm:t>
    </dgm:pt>
    <dgm:pt modelId="{7D07DB1A-32F1-46FC-8E68-6D7BD8AD0F7F}">
      <dgm:prSet phldrT="[טקסט]"/>
      <dgm:spPr>
        <a:solidFill>
          <a:schemeClr val="tx2"/>
        </a:solidFill>
      </dgm:spPr>
      <dgm:t>
        <a:bodyPr/>
        <a:lstStyle/>
        <a:p>
          <a:pPr rtl="1"/>
          <a:r>
            <a:rPr lang="he-IL" dirty="0"/>
            <a:t>קומדיית ייסורים /המחזות המשפחתיים</a:t>
          </a:r>
        </a:p>
      </dgm:t>
    </dgm:pt>
    <dgm:pt modelId="{F7E799C5-DC9A-4FBC-8957-FEBBE60F3A59}" type="parTrans" cxnId="{2C72355D-2A74-45C8-BA7B-61B7BBD48194}">
      <dgm:prSet/>
      <dgm:spPr/>
      <dgm:t>
        <a:bodyPr/>
        <a:lstStyle/>
        <a:p>
          <a:pPr rtl="1"/>
          <a:endParaRPr lang="he-IL"/>
        </a:p>
      </dgm:t>
    </dgm:pt>
    <dgm:pt modelId="{576A0103-D97B-4086-A844-48A743BAB1A2}" type="sibTrans" cxnId="{2C72355D-2A74-45C8-BA7B-61B7BBD48194}">
      <dgm:prSet/>
      <dgm:spPr/>
      <dgm:t>
        <a:bodyPr/>
        <a:lstStyle/>
        <a:p>
          <a:pPr rtl="1"/>
          <a:endParaRPr lang="he-IL"/>
        </a:p>
      </dgm:t>
    </dgm:pt>
    <dgm:pt modelId="{0E84A034-D145-487E-B827-AD1CB190F300}">
      <dgm:prSet phldrT="[טקסט]"/>
      <dgm:spPr>
        <a:solidFill>
          <a:srgbClr val="12B4BC"/>
        </a:solidFill>
      </dgm:spPr>
      <dgm:t>
        <a:bodyPr/>
        <a:lstStyle/>
        <a:p>
          <a:pPr rtl="1"/>
          <a:r>
            <a:rPr lang="he-IL" dirty="0"/>
            <a:t>מחזות מיתיים/ מטא-פיזיים/ פיוטיים</a:t>
          </a:r>
        </a:p>
      </dgm:t>
    </dgm:pt>
    <dgm:pt modelId="{27A8A148-CB94-4203-BD79-A1ABD7C5E511}" type="parTrans" cxnId="{149CFB61-199B-4C71-BB68-649B0E13B822}">
      <dgm:prSet/>
      <dgm:spPr/>
      <dgm:t>
        <a:bodyPr/>
        <a:lstStyle/>
        <a:p>
          <a:pPr rtl="1"/>
          <a:endParaRPr lang="he-IL"/>
        </a:p>
      </dgm:t>
    </dgm:pt>
    <dgm:pt modelId="{55A03B01-F5D0-452E-9DCC-15EB7993BE67}" type="sibTrans" cxnId="{149CFB61-199B-4C71-BB68-649B0E13B822}">
      <dgm:prSet/>
      <dgm:spPr/>
      <dgm:t>
        <a:bodyPr/>
        <a:lstStyle/>
        <a:p>
          <a:pPr rtl="1"/>
          <a:endParaRPr lang="he-IL"/>
        </a:p>
      </dgm:t>
    </dgm:pt>
    <dgm:pt modelId="{000512AF-FE1D-4EBE-B514-FC2201FCE0A8}" type="pres">
      <dgm:prSet presAssocID="{F7FCF6C1-EFE4-4C30-B343-6D90182F8EED}" presName="compositeShape" presStyleCnt="0">
        <dgm:presLayoutVars>
          <dgm:chMax val="7"/>
          <dgm:dir/>
          <dgm:resizeHandles val="exact"/>
        </dgm:presLayoutVars>
      </dgm:prSet>
      <dgm:spPr/>
    </dgm:pt>
    <dgm:pt modelId="{3A0AD13C-4722-4CD3-AC27-FD34FFACC2EF}" type="pres">
      <dgm:prSet presAssocID="{F7FCF6C1-EFE4-4C30-B343-6D90182F8EED}" presName="wedge1" presStyleLbl="node1" presStyleIdx="0" presStyleCnt="3" custScaleX="97540" custScaleY="99325" custLinFactNeighborX="-957" custLinFactNeighborY="-717"/>
      <dgm:spPr/>
    </dgm:pt>
    <dgm:pt modelId="{F3C0C7E1-4A6D-468B-A7E7-953FCD6181F7}" type="pres">
      <dgm:prSet presAssocID="{F7FCF6C1-EFE4-4C30-B343-6D90182F8EED}" presName="dummy1a" presStyleCnt="0"/>
      <dgm:spPr/>
    </dgm:pt>
    <dgm:pt modelId="{D1189D36-341A-439B-A863-A3896D5A86C7}" type="pres">
      <dgm:prSet presAssocID="{F7FCF6C1-EFE4-4C30-B343-6D90182F8EED}" presName="dummy1b" presStyleCnt="0"/>
      <dgm:spPr/>
    </dgm:pt>
    <dgm:pt modelId="{15CE457F-6E39-4552-B7C0-EA2571C10B46}" type="pres">
      <dgm:prSet presAssocID="{F7FCF6C1-EFE4-4C30-B343-6D90182F8EED}" presName="wedge1Tx" presStyleLbl="node1" presStyleIdx="0" presStyleCnt="3">
        <dgm:presLayoutVars>
          <dgm:chMax val="0"/>
          <dgm:chPref val="0"/>
          <dgm:bulletEnabled val="1"/>
        </dgm:presLayoutVars>
      </dgm:prSet>
      <dgm:spPr/>
    </dgm:pt>
    <dgm:pt modelId="{02A590BD-997D-4940-A66D-CED1DE6E1132}" type="pres">
      <dgm:prSet presAssocID="{F7FCF6C1-EFE4-4C30-B343-6D90182F8EED}" presName="wedge2" presStyleLbl="node1" presStyleIdx="1" presStyleCnt="3" custScaleX="104422" custScaleY="101486"/>
      <dgm:spPr/>
    </dgm:pt>
    <dgm:pt modelId="{51D26E8A-0FF7-4B07-AB26-675885D8AFDB}" type="pres">
      <dgm:prSet presAssocID="{F7FCF6C1-EFE4-4C30-B343-6D90182F8EED}" presName="dummy2a" presStyleCnt="0"/>
      <dgm:spPr/>
    </dgm:pt>
    <dgm:pt modelId="{AB4173CD-4297-4733-9B03-3B8C7F215B71}" type="pres">
      <dgm:prSet presAssocID="{F7FCF6C1-EFE4-4C30-B343-6D90182F8EED}" presName="dummy2b" presStyleCnt="0"/>
      <dgm:spPr/>
    </dgm:pt>
    <dgm:pt modelId="{506FB61D-990A-4C3F-ABE1-DFA9AFAFBDCF}" type="pres">
      <dgm:prSet presAssocID="{F7FCF6C1-EFE4-4C30-B343-6D90182F8EED}" presName="wedge2Tx" presStyleLbl="node1" presStyleIdx="1" presStyleCnt="3">
        <dgm:presLayoutVars>
          <dgm:chMax val="0"/>
          <dgm:chPref val="0"/>
          <dgm:bulletEnabled val="1"/>
        </dgm:presLayoutVars>
      </dgm:prSet>
      <dgm:spPr/>
    </dgm:pt>
    <dgm:pt modelId="{DFB1D6E9-5A7F-49B1-919F-E4B622C8C1CD}" type="pres">
      <dgm:prSet presAssocID="{F7FCF6C1-EFE4-4C30-B343-6D90182F8EED}" presName="wedge3" presStyleLbl="node1" presStyleIdx="2" presStyleCnt="3"/>
      <dgm:spPr/>
    </dgm:pt>
    <dgm:pt modelId="{656A2B39-7BE2-45E8-AD22-575BDCBFFC87}" type="pres">
      <dgm:prSet presAssocID="{F7FCF6C1-EFE4-4C30-B343-6D90182F8EED}" presName="dummy3a" presStyleCnt="0"/>
      <dgm:spPr/>
    </dgm:pt>
    <dgm:pt modelId="{E7DC9AF2-28FF-4203-BCA5-0765DD73D7B3}" type="pres">
      <dgm:prSet presAssocID="{F7FCF6C1-EFE4-4C30-B343-6D90182F8EED}" presName="dummy3b" presStyleCnt="0"/>
      <dgm:spPr/>
    </dgm:pt>
    <dgm:pt modelId="{61009B90-E7DD-4E8F-A530-4D237FC34E49}" type="pres">
      <dgm:prSet presAssocID="{F7FCF6C1-EFE4-4C30-B343-6D90182F8EED}" presName="wedge3Tx" presStyleLbl="node1" presStyleIdx="2" presStyleCnt="3">
        <dgm:presLayoutVars>
          <dgm:chMax val="0"/>
          <dgm:chPref val="0"/>
          <dgm:bulletEnabled val="1"/>
        </dgm:presLayoutVars>
      </dgm:prSet>
      <dgm:spPr/>
    </dgm:pt>
    <dgm:pt modelId="{271AC0D6-C0E9-44D7-BB64-F90DEDA0D4B3}" type="pres">
      <dgm:prSet presAssocID="{41ABA21B-3C11-40E7-9370-3547B117513C}" presName="arrowWedge1" presStyleLbl="fgSibTrans2D1" presStyleIdx="0" presStyleCnt="3"/>
      <dgm:spPr/>
    </dgm:pt>
    <dgm:pt modelId="{BD0FCBE9-F8F2-4C45-86DE-0F4F8D4D3E3F}" type="pres">
      <dgm:prSet presAssocID="{576A0103-D97B-4086-A844-48A743BAB1A2}" presName="arrowWedge2" presStyleLbl="fgSibTrans2D1" presStyleIdx="1" presStyleCnt="3"/>
      <dgm:spPr/>
    </dgm:pt>
    <dgm:pt modelId="{FF6F1345-5665-44AA-9BE1-553127CF91CC}" type="pres">
      <dgm:prSet presAssocID="{55A03B01-F5D0-452E-9DCC-15EB7993BE67}" presName="arrowWedge3" presStyleLbl="fgSibTrans2D1" presStyleIdx="2" presStyleCnt="3"/>
      <dgm:spPr/>
    </dgm:pt>
  </dgm:ptLst>
  <dgm:cxnLst>
    <dgm:cxn modelId="{DBA9EB11-076F-4C8E-B9AB-6CA29BFE0C8D}" type="presOf" srcId="{69EA24B4-D41A-47EC-94E1-02720F5EBEA2}" destId="{15CE457F-6E39-4552-B7C0-EA2571C10B46}" srcOrd="1" destOrd="0" presId="urn:microsoft.com/office/officeart/2005/8/layout/cycle8"/>
    <dgm:cxn modelId="{F9405213-793B-4571-9808-A54A21C2409D}" type="presOf" srcId="{0E84A034-D145-487E-B827-AD1CB190F300}" destId="{DFB1D6E9-5A7F-49B1-919F-E4B622C8C1CD}" srcOrd="0" destOrd="0" presId="urn:microsoft.com/office/officeart/2005/8/layout/cycle8"/>
    <dgm:cxn modelId="{2C72355D-2A74-45C8-BA7B-61B7BBD48194}" srcId="{F7FCF6C1-EFE4-4C30-B343-6D90182F8EED}" destId="{7D07DB1A-32F1-46FC-8E68-6D7BD8AD0F7F}" srcOrd="1" destOrd="0" parTransId="{F7E799C5-DC9A-4FBC-8957-FEBBE60F3A59}" sibTransId="{576A0103-D97B-4086-A844-48A743BAB1A2}"/>
    <dgm:cxn modelId="{149CFB61-199B-4C71-BB68-649B0E13B822}" srcId="{F7FCF6C1-EFE4-4C30-B343-6D90182F8EED}" destId="{0E84A034-D145-487E-B827-AD1CB190F300}" srcOrd="2" destOrd="0" parTransId="{27A8A148-CB94-4203-BD79-A1ABD7C5E511}" sibTransId="{55A03B01-F5D0-452E-9DCC-15EB7993BE67}"/>
    <dgm:cxn modelId="{86F37864-8472-4D0E-8752-63F3FFB9F105}" srcId="{F7FCF6C1-EFE4-4C30-B343-6D90182F8EED}" destId="{69EA24B4-D41A-47EC-94E1-02720F5EBEA2}" srcOrd="0" destOrd="0" parTransId="{174FA3F7-DF3A-475E-9290-48C79E364AC1}" sibTransId="{41ABA21B-3C11-40E7-9370-3547B117513C}"/>
    <dgm:cxn modelId="{E9C92345-7786-42D2-9B83-822005A77D30}" type="presOf" srcId="{0E84A034-D145-487E-B827-AD1CB190F300}" destId="{61009B90-E7DD-4E8F-A530-4D237FC34E49}" srcOrd="1" destOrd="0" presId="urn:microsoft.com/office/officeart/2005/8/layout/cycle8"/>
    <dgm:cxn modelId="{1323344D-EFE6-4BD3-A730-2AECEF892675}" type="presOf" srcId="{69EA24B4-D41A-47EC-94E1-02720F5EBEA2}" destId="{3A0AD13C-4722-4CD3-AC27-FD34FFACC2EF}" srcOrd="0" destOrd="0" presId="urn:microsoft.com/office/officeart/2005/8/layout/cycle8"/>
    <dgm:cxn modelId="{BE0A7385-437D-42AE-942D-2B9B4571AD34}" type="presOf" srcId="{7D07DB1A-32F1-46FC-8E68-6D7BD8AD0F7F}" destId="{02A590BD-997D-4940-A66D-CED1DE6E1132}" srcOrd="0" destOrd="0" presId="urn:microsoft.com/office/officeart/2005/8/layout/cycle8"/>
    <dgm:cxn modelId="{3E2683AC-7CAE-43F3-A843-B04AB5163E27}" type="presOf" srcId="{F7FCF6C1-EFE4-4C30-B343-6D90182F8EED}" destId="{000512AF-FE1D-4EBE-B514-FC2201FCE0A8}" srcOrd="0" destOrd="0" presId="urn:microsoft.com/office/officeart/2005/8/layout/cycle8"/>
    <dgm:cxn modelId="{1A9A10E7-3E7F-424F-B3AB-E355CFF895D7}" type="presOf" srcId="{7D07DB1A-32F1-46FC-8E68-6D7BD8AD0F7F}" destId="{506FB61D-990A-4C3F-ABE1-DFA9AFAFBDCF}" srcOrd="1" destOrd="0" presId="urn:microsoft.com/office/officeart/2005/8/layout/cycle8"/>
    <dgm:cxn modelId="{2C51C794-E5D1-4354-A281-DA49A531B37E}" type="presParOf" srcId="{000512AF-FE1D-4EBE-B514-FC2201FCE0A8}" destId="{3A0AD13C-4722-4CD3-AC27-FD34FFACC2EF}" srcOrd="0" destOrd="0" presId="urn:microsoft.com/office/officeart/2005/8/layout/cycle8"/>
    <dgm:cxn modelId="{00EBB5F9-8E11-4AFB-A2BB-837EB5B12E6A}" type="presParOf" srcId="{000512AF-FE1D-4EBE-B514-FC2201FCE0A8}" destId="{F3C0C7E1-4A6D-468B-A7E7-953FCD6181F7}" srcOrd="1" destOrd="0" presId="urn:microsoft.com/office/officeart/2005/8/layout/cycle8"/>
    <dgm:cxn modelId="{4A094D72-0190-4170-AB76-9C1103459818}" type="presParOf" srcId="{000512AF-FE1D-4EBE-B514-FC2201FCE0A8}" destId="{D1189D36-341A-439B-A863-A3896D5A86C7}" srcOrd="2" destOrd="0" presId="urn:microsoft.com/office/officeart/2005/8/layout/cycle8"/>
    <dgm:cxn modelId="{F46BB955-ADBB-45C5-BD83-BAA79549770B}" type="presParOf" srcId="{000512AF-FE1D-4EBE-B514-FC2201FCE0A8}" destId="{15CE457F-6E39-4552-B7C0-EA2571C10B46}" srcOrd="3" destOrd="0" presId="urn:microsoft.com/office/officeart/2005/8/layout/cycle8"/>
    <dgm:cxn modelId="{EEB57552-7E36-4212-B49F-2279F4A9358B}" type="presParOf" srcId="{000512AF-FE1D-4EBE-B514-FC2201FCE0A8}" destId="{02A590BD-997D-4940-A66D-CED1DE6E1132}" srcOrd="4" destOrd="0" presId="urn:microsoft.com/office/officeart/2005/8/layout/cycle8"/>
    <dgm:cxn modelId="{8C184521-D559-4D70-8D94-834F6E1D73C0}" type="presParOf" srcId="{000512AF-FE1D-4EBE-B514-FC2201FCE0A8}" destId="{51D26E8A-0FF7-4B07-AB26-675885D8AFDB}" srcOrd="5" destOrd="0" presId="urn:microsoft.com/office/officeart/2005/8/layout/cycle8"/>
    <dgm:cxn modelId="{3D11B355-28D8-4E3C-B1FE-703BEC90D947}" type="presParOf" srcId="{000512AF-FE1D-4EBE-B514-FC2201FCE0A8}" destId="{AB4173CD-4297-4733-9B03-3B8C7F215B71}" srcOrd="6" destOrd="0" presId="urn:microsoft.com/office/officeart/2005/8/layout/cycle8"/>
    <dgm:cxn modelId="{81158D01-5FC9-4367-A1DB-234DCAA0DD3B}" type="presParOf" srcId="{000512AF-FE1D-4EBE-B514-FC2201FCE0A8}" destId="{506FB61D-990A-4C3F-ABE1-DFA9AFAFBDCF}" srcOrd="7" destOrd="0" presId="urn:microsoft.com/office/officeart/2005/8/layout/cycle8"/>
    <dgm:cxn modelId="{090B4608-0732-4B64-B345-2EA97C671610}" type="presParOf" srcId="{000512AF-FE1D-4EBE-B514-FC2201FCE0A8}" destId="{DFB1D6E9-5A7F-49B1-919F-E4B622C8C1CD}" srcOrd="8" destOrd="0" presId="urn:microsoft.com/office/officeart/2005/8/layout/cycle8"/>
    <dgm:cxn modelId="{819C496B-FCD5-4ADF-A6AD-E9B4FC79E893}" type="presParOf" srcId="{000512AF-FE1D-4EBE-B514-FC2201FCE0A8}" destId="{656A2B39-7BE2-45E8-AD22-575BDCBFFC87}" srcOrd="9" destOrd="0" presId="urn:microsoft.com/office/officeart/2005/8/layout/cycle8"/>
    <dgm:cxn modelId="{23306A45-89BC-467E-80AE-BA79395714C5}" type="presParOf" srcId="{000512AF-FE1D-4EBE-B514-FC2201FCE0A8}" destId="{E7DC9AF2-28FF-4203-BCA5-0765DD73D7B3}" srcOrd="10" destOrd="0" presId="urn:microsoft.com/office/officeart/2005/8/layout/cycle8"/>
    <dgm:cxn modelId="{30EB838C-0F8F-45F2-9870-99AFE342A627}" type="presParOf" srcId="{000512AF-FE1D-4EBE-B514-FC2201FCE0A8}" destId="{61009B90-E7DD-4E8F-A530-4D237FC34E49}" srcOrd="11" destOrd="0" presId="urn:microsoft.com/office/officeart/2005/8/layout/cycle8"/>
    <dgm:cxn modelId="{261CD24E-AA0D-4837-A8D7-CC1F4B2B2D62}" type="presParOf" srcId="{000512AF-FE1D-4EBE-B514-FC2201FCE0A8}" destId="{271AC0D6-C0E9-44D7-BB64-F90DEDA0D4B3}" srcOrd="12" destOrd="0" presId="urn:microsoft.com/office/officeart/2005/8/layout/cycle8"/>
    <dgm:cxn modelId="{F135739D-0679-48B3-8803-F36943B6F361}" type="presParOf" srcId="{000512AF-FE1D-4EBE-B514-FC2201FCE0A8}" destId="{BD0FCBE9-F8F2-4C45-86DE-0F4F8D4D3E3F}" srcOrd="13" destOrd="0" presId="urn:microsoft.com/office/officeart/2005/8/layout/cycle8"/>
    <dgm:cxn modelId="{8EB57F04-BC7F-4F63-B520-EDB0D85F296C}" type="presParOf" srcId="{000512AF-FE1D-4EBE-B514-FC2201FCE0A8}" destId="{FF6F1345-5665-44AA-9BE1-553127CF91CC}"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5FF09DC-32BD-4642-94B2-D0838597EF4C}" type="doc">
      <dgm:prSet loTypeId="urn:microsoft.com/office/officeart/2005/8/layout/pList1" loCatId="list" qsTypeId="urn:microsoft.com/office/officeart/2005/8/quickstyle/simple1" qsCatId="simple" csTypeId="urn:microsoft.com/office/officeart/2005/8/colors/accent1_2" csCatId="accent1" phldr="1"/>
      <dgm:spPr/>
      <dgm:t>
        <a:bodyPr/>
        <a:lstStyle/>
        <a:p>
          <a:pPr rtl="1"/>
          <a:endParaRPr lang="he-IL"/>
        </a:p>
      </dgm:t>
    </dgm:pt>
    <dgm:pt modelId="{BDF6F08A-C68B-421C-8F5F-32D5D0D3B3B5}">
      <dgm:prSet phldrT="[טקסט]" custT="1"/>
      <dgm:spPr/>
      <dgm:t>
        <a:bodyPr/>
        <a:lstStyle/>
        <a:p>
          <a:pPr rtl="1"/>
          <a:r>
            <a:rPr lang="he-IL" sz="1800" dirty="0" err="1"/>
            <a:t>יסורי</a:t>
          </a:r>
          <a:r>
            <a:rPr lang="he-IL" sz="1800" dirty="0"/>
            <a:t> איוב</a:t>
          </a:r>
        </a:p>
        <a:p>
          <a:pPr rtl="1"/>
          <a:r>
            <a:rPr lang="he-IL" sz="1800" dirty="0"/>
            <a:t>1979</a:t>
          </a:r>
        </a:p>
      </dgm:t>
    </dgm:pt>
    <dgm:pt modelId="{9EAD8A85-5C44-4B30-80EF-136788F71FC0}" type="parTrans" cxnId="{7A8C17B9-6CD6-4103-9619-65B71815E193}">
      <dgm:prSet/>
      <dgm:spPr/>
      <dgm:t>
        <a:bodyPr/>
        <a:lstStyle/>
        <a:p>
          <a:pPr rtl="1"/>
          <a:endParaRPr lang="he-IL" sz="2400"/>
        </a:p>
      </dgm:t>
    </dgm:pt>
    <dgm:pt modelId="{98072B5D-1DA1-45C9-A49F-87B832CDAD6C}" type="sibTrans" cxnId="{7A8C17B9-6CD6-4103-9619-65B71815E193}">
      <dgm:prSet/>
      <dgm:spPr/>
      <dgm:t>
        <a:bodyPr/>
        <a:lstStyle/>
        <a:p>
          <a:pPr rtl="1"/>
          <a:endParaRPr lang="he-IL" sz="2400"/>
        </a:p>
      </dgm:t>
    </dgm:pt>
    <dgm:pt modelId="{F7908CD0-5384-461F-B94C-F7FF761A028D}">
      <dgm:prSet phldrT="[טקסט]" custT="1"/>
      <dgm:spPr/>
      <dgm:t>
        <a:bodyPr/>
        <a:lstStyle/>
        <a:p>
          <a:pPr rtl="1"/>
          <a:r>
            <a:rPr lang="he-IL" sz="1800" dirty="0"/>
            <a:t>הזונה הגדולה מבבל 1980</a:t>
          </a:r>
        </a:p>
      </dgm:t>
    </dgm:pt>
    <dgm:pt modelId="{ED4ACAA0-C2D3-4E42-93F3-08A72B2624C5}" type="parTrans" cxnId="{1E0BBF2C-7E9B-45BC-91C9-8BBC0C4C1E2D}">
      <dgm:prSet/>
      <dgm:spPr/>
      <dgm:t>
        <a:bodyPr/>
        <a:lstStyle/>
        <a:p>
          <a:pPr rtl="1"/>
          <a:endParaRPr lang="he-IL" sz="2400"/>
        </a:p>
      </dgm:t>
    </dgm:pt>
    <dgm:pt modelId="{1321D9F8-25A6-4482-A8CE-417674B7981A}" type="sibTrans" cxnId="{1E0BBF2C-7E9B-45BC-91C9-8BBC0C4C1E2D}">
      <dgm:prSet/>
      <dgm:spPr/>
      <dgm:t>
        <a:bodyPr/>
        <a:lstStyle/>
        <a:p>
          <a:pPr rtl="1"/>
          <a:endParaRPr lang="he-IL" sz="2400"/>
        </a:p>
      </dgm:t>
    </dgm:pt>
    <dgm:pt modelId="{23D46FD3-9B31-4956-AC52-5F6D15EF5D17}">
      <dgm:prSet phldrT="[טקסט]" custT="1"/>
      <dgm:spPr/>
      <dgm:t>
        <a:bodyPr/>
        <a:lstStyle/>
        <a:p>
          <a:pPr rtl="1"/>
          <a:r>
            <a:rPr lang="he-IL" sz="1800" dirty="0"/>
            <a:t>הנשים האבודות מטרויה 1981</a:t>
          </a:r>
        </a:p>
      </dgm:t>
    </dgm:pt>
    <dgm:pt modelId="{3B90B248-288A-45E6-909E-AA087BC2C9F7}" type="parTrans" cxnId="{37478398-ACFC-461E-B909-3109F1C8594C}">
      <dgm:prSet/>
      <dgm:spPr/>
      <dgm:t>
        <a:bodyPr/>
        <a:lstStyle/>
        <a:p>
          <a:pPr rtl="1"/>
          <a:endParaRPr lang="he-IL" sz="2400"/>
        </a:p>
      </dgm:t>
    </dgm:pt>
    <dgm:pt modelId="{B8CA3596-775D-46CB-9B2F-0E56D2BEF442}" type="sibTrans" cxnId="{37478398-ACFC-461E-B909-3109F1C8594C}">
      <dgm:prSet/>
      <dgm:spPr/>
      <dgm:t>
        <a:bodyPr/>
        <a:lstStyle/>
        <a:p>
          <a:pPr rtl="1"/>
          <a:endParaRPr lang="he-IL" sz="2400"/>
        </a:p>
      </dgm:t>
    </dgm:pt>
    <dgm:pt modelId="{C0023A2D-8265-4AA3-BA9C-53C870668576}">
      <dgm:prSet phldrT="[טקסט]" custT="1"/>
      <dgm:spPr/>
      <dgm:t>
        <a:bodyPr/>
        <a:lstStyle/>
        <a:p>
          <a:pPr rtl="1"/>
          <a:r>
            <a:rPr lang="he-IL" sz="1800" dirty="0"/>
            <a:t>הילד חולם</a:t>
          </a:r>
        </a:p>
        <a:p>
          <a:pPr rtl="1"/>
          <a:r>
            <a:rPr lang="he-IL" sz="1800" dirty="0"/>
            <a:t>1986</a:t>
          </a:r>
        </a:p>
      </dgm:t>
    </dgm:pt>
    <dgm:pt modelId="{489A5AF5-46B0-4CBC-8093-B1155843C6EA}" type="parTrans" cxnId="{5C4CD01E-2EC6-4CBC-BA78-166484E93715}">
      <dgm:prSet/>
      <dgm:spPr/>
      <dgm:t>
        <a:bodyPr/>
        <a:lstStyle/>
        <a:p>
          <a:pPr rtl="1"/>
          <a:endParaRPr lang="he-IL" sz="2400"/>
        </a:p>
      </dgm:t>
    </dgm:pt>
    <dgm:pt modelId="{BD4FBDD3-AC8A-40E4-B9EE-354A0ABFF085}" type="sibTrans" cxnId="{5C4CD01E-2EC6-4CBC-BA78-166484E93715}">
      <dgm:prSet/>
      <dgm:spPr/>
      <dgm:t>
        <a:bodyPr/>
        <a:lstStyle/>
        <a:p>
          <a:pPr rtl="1"/>
          <a:endParaRPr lang="he-IL" sz="2400"/>
        </a:p>
      </dgm:t>
    </dgm:pt>
    <dgm:pt modelId="{8EDCBACF-A97A-4FE1-BDD8-3DE2A8C13C8F}">
      <dgm:prSet custT="1"/>
      <dgm:spPr/>
      <dgm:t>
        <a:bodyPr/>
        <a:lstStyle/>
        <a:p>
          <a:pPr rtl="1"/>
          <a:r>
            <a:rPr lang="he-IL" sz="1800" dirty="0"/>
            <a:t>כריתת ראש</a:t>
          </a:r>
        </a:p>
        <a:p>
          <a:pPr rtl="1"/>
          <a:r>
            <a:rPr lang="he-IL" sz="1800" dirty="0"/>
            <a:t>1988</a:t>
          </a:r>
        </a:p>
      </dgm:t>
    </dgm:pt>
    <dgm:pt modelId="{C0AF3B95-31A6-41D8-8257-096722D61C9E}" type="parTrans" cxnId="{5673825F-2E76-49C3-9E62-4694CD72D0E4}">
      <dgm:prSet/>
      <dgm:spPr/>
      <dgm:t>
        <a:bodyPr/>
        <a:lstStyle/>
        <a:p>
          <a:pPr rtl="1"/>
          <a:endParaRPr lang="he-IL" sz="2400"/>
        </a:p>
      </dgm:t>
    </dgm:pt>
    <dgm:pt modelId="{0F9EE26B-98D6-4B93-85D5-921396268B85}" type="sibTrans" cxnId="{5673825F-2E76-49C3-9E62-4694CD72D0E4}">
      <dgm:prSet/>
      <dgm:spPr/>
      <dgm:t>
        <a:bodyPr/>
        <a:lstStyle/>
        <a:p>
          <a:pPr rtl="1"/>
          <a:endParaRPr lang="he-IL" sz="2400"/>
        </a:p>
      </dgm:t>
    </dgm:pt>
    <dgm:pt modelId="{5E69C844-F9D9-4CDB-84A4-009342D2D710}">
      <dgm:prSet custT="1"/>
      <dgm:spPr/>
      <dgm:t>
        <a:bodyPr/>
        <a:lstStyle/>
        <a:p>
          <a:pPr rtl="1"/>
          <a:r>
            <a:rPr lang="he-IL" sz="1800" dirty="0"/>
            <a:t>פעורי פה</a:t>
          </a:r>
        </a:p>
        <a:p>
          <a:pPr rtl="1"/>
          <a:r>
            <a:rPr lang="he-IL" sz="1800" dirty="0"/>
            <a:t>1993</a:t>
          </a:r>
        </a:p>
      </dgm:t>
    </dgm:pt>
    <dgm:pt modelId="{A934B5EF-A423-46D6-A857-2BC9E977C3FF}" type="parTrans" cxnId="{52B9CC49-6E6F-4C7E-9274-DE0E3B050E21}">
      <dgm:prSet/>
      <dgm:spPr/>
      <dgm:t>
        <a:bodyPr/>
        <a:lstStyle/>
        <a:p>
          <a:pPr rtl="1"/>
          <a:endParaRPr lang="he-IL" sz="2400"/>
        </a:p>
      </dgm:t>
    </dgm:pt>
    <dgm:pt modelId="{6E5B5C1D-A857-49B8-98C4-7999CE828FD6}" type="sibTrans" cxnId="{52B9CC49-6E6F-4C7E-9274-DE0E3B050E21}">
      <dgm:prSet/>
      <dgm:spPr/>
      <dgm:t>
        <a:bodyPr/>
        <a:lstStyle/>
        <a:p>
          <a:pPr rtl="1"/>
          <a:endParaRPr lang="he-IL" sz="2400"/>
        </a:p>
      </dgm:t>
    </dgm:pt>
    <dgm:pt modelId="{2237499D-B7B6-4CCD-A762-0CA2D6DDD3E0}">
      <dgm:prSet custT="1"/>
      <dgm:spPr/>
      <dgm:t>
        <a:bodyPr/>
        <a:lstStyle/>
        <a:p>
          <a:pPr rtl="1"/>
          <a:r>
            <a:rPr lang="he-IL" sz="1800" dirty="0"/>
            <a:t>אשכבה</a:t>
          </a:r>
        </a:p>
        <a:p>
          <a:pPr rtl="1"/>
          <a:r>
            <a:rPr lang="he-IL" sz="1800" dirty="0"/>
            <a:t>1998</a:t>
          </a:r>
        </a:p>
      </dgm:t>
    </dgm:pt>
    <dgm:pt modelId="{C2F17F4A-0672-4DD7-8678-BEDD4258553D}" type="parTrans" cxnId="{E190FA42-F212-4369-9D8F-FAB102D1FC8F}">
      <dgm:prSet/>
      <dgm:spPr/>
      <dgm:t>
        <a:bodyPr/>
        <a:lstStyle/>
        <a:p>
          <a:pPr rtl="1"/>
          <a:endParaRPr lang="he-IL" sz="2400"/>
        </a:p>
      </dgm:t>
    </dgm:pt>
    <dgm:pt modelId="{EC331A58-5591-47E5-83BB-F5A48CB85C55}" type="sibTrans" cxnId="{E190FA42-F212-4369-9D8F-FAB102D1FC8F}">
      <dgm:prSet/>
      <dgm:spPr/>
      <dgm:t>
        <a:bodyPr/>
        <a:lstStyle/>
        <a:p>
          <a:pPr rtl="1"/>
          <a:endParaRPr lang="he-IL" sz="2400"/>
        </a:p>
      </dgm:t>
    </dgm:pt>
    <dgm:pt modelId="{0EE70EA6-EA6F-4E62-889B-CCB5DBD8D05D}" type="pres">
      <dgm:prSet presAssocID="{E5FF09DC-32BD-4642-94B2-D0838597EF4C}" presName="Name0" presStyleCnt="0">
        <dgm:presLayoutVars>
          <dgm:dir/>
          <dgm:resizeHandles val="exact"/>
        </dgm:presLayoutVars>
      </dgm:prSet>
      <dgm:spPr/>
    </dgm:pt>
    <dgm:pt modelId="{E968C059-B5BA-4FC2-BDE9-D0A58777CE68}" type="pres">
      <dgm:prSet presAssocID="{BDF6F08A-C68B-421C-8F5F-32D5D0D3B3B5}" presName="compNode" presStyleCnt="0"/>
      <dgm:spPr/>
    </dgm:pt>
    <dgm:pt modelId="{6C4DD98F-DCBF-49BF-9957-6F26C11B780F}" type="pres">
      <dgm:prSet presAssocID="{BDF6F08A-C68B-421C-8F5F-32D5D0D3B3B5}" presName="pictRect" presStyleLbl="node1" presStyleIdx="0" presStyleCnt="7"/>
      <dgm:spPr>
        <a:blipFill rotWithShape="1">
          <a:blip xmlns:r="http://schemas.openxmlformats.org/officeDocument/2006/relationships" r:embed="rId1"/>
          <a:srcRect/>
          <a:stretch>
            <a:fillRect t="-26000" b="-26000"/>
          </a:stretch>
        </a:blipFill>
      </dgm:spPr>
    </dgm:pt>
    <dgm:pt modelId="{081F80E5-9720-457D-BDF0-4E1A5DC23845}" type="pres">
      <dgm:prSet presAssocID="{BDF6F08A-C68B-421C-8F5F-32D5D0D3B3B5}" presName="textRect" presStyleLbl="revTx" presStyleIdx="0" presStyleCnt="7">
        <dgm:presLayoutVars>
          <dgm:bulletEnabled val="1"/>
        </dgm:presLayoutVars>
      </dgm:prSet>
      <dgm:spPr/>
    </dgm:pt>
    <dgm:pt modelId="{D880BD18-C1E6-4797-B1E5-6B777CE42F5D}" type="pres">
      <dgm:prSet presAssocID="{98072B5D-1DA1-45C9-A49F-87B832CDAD6C}" presName="sibTrans" presStyleLbl="sibTrans2D1" presStyleIdx="0" presStyleCnt="0"/>
      <dgm:spPr/>
    </dgm:pt>
    <dgm:pt modelId="{48684E46-B544-45A1-B3D1-C97DC7626C85}" type="pres">
      <dgm:prSet presAssocID="{F7908CD0-5384-461F-B94C-F7FF761A028D}" presName="compNode" presStyleCnt="0"/>
      <dgm:spPr/>
    </dgm:pt>
    <dgm:pt modelId="{F9FC7E61-BB27-404E-B587-9B206C8E2631}" type="pres">
      <dgm:prSet presAssocID="{F7908CD0-5384-461F-B94C-F7FF761A028D}" presName="pictRect" presStyleLbl="node1" presStyleIdx="1" presStyleCnt="7" custLinFactNeighborX="3036" custLinFactNeighborY="-418"/>
      <dgm:spPr>
        <a:blipFill rotWithShape="1">
          <a:blip xmlns:r="http://schemas.openxmlformats.org/officeDocument/2006/relationships" r:embed="rId2"/>
          <a:srcRect/>
          <a:stretch>
            <a:fillRect t="-45000" b="-45000"/>
          </a:stretch>
        </a:blipFill>
      </dgm:spPr>
    </dgm:pt>
    <dgm:pt modelId="{C721EF72-438B-4A5A-8701-93B7BFF516FE}" type="pres">
      <dgm:prSet presAssocID="{F7908CD0-5384-461F-B94C-F7FF761A028D}" presName="textRect" presStyleLbl="revTx" presStyleIdx="1" presStyleCnt="7" custScaleX="103330">
        <dgm:presLayoutVars>
          <dgm:bulletEnabled val="1"/>
        </dgm:presLayoutVars>
      </dgm:prSet>
      <dgm:spPr/>
    </dgm:pt>
    <dgm:pt modelId="{90E36F94-3F43-47C7-BBEA-D2542C51DF18}" type="pres">
      <dgm:prSet presAssocID="{1321D9F8-25A6-4482-A8CE-417674B7981A}" presName="sibTrans" presStyleLbl="sibTrans2D1" presStyleIdx="0" presStyleCnt="0"/>
      <dgm:spPr/>
    </dgm:pt>
    <dgm:pt modelId="{E011464A-C568-4E2A-A1C9-0B16D84FAC13}" type="pres">
      <dgm:prSet presAssocID="{23D46FD3-9B31-4956-AC52-5F6D15EF5D17}" presName="compNode" presStyleCnt="0"/>
      <dgm:spPr/>
    </dgm:pt>
    <dgm:pt modelId="{7A12EE88-0E08-4102-8362-D0EB02ECAA3F}" type="pres">
      <dgm:prSet presAssocID="{23D46FD3-9B31-4956-AC52-5F6D15EF5D17}" presName="pictRect" presStyleLbl="node1" presStyleIdx="2" presStyleCnt="7"/>
      <dgm:spPr>
        <a:blipFill rotWithShape="1">
          <a:blip xmlns:r="http://schemas.openxmlformats.org/officeDocument/2006/relationships" r:embed="rId3"/>
          <a:srcRect/>
          <a:stretch>
            <a:fillRect l="-5000" r="-5000"/>
          </a:stretch>
        </a:blipFill>
      </dgm:spPr>
    </dgm:pt>
    <dgm:pt modelId="{419780C0-A683-41F6-919E-F7AED1A8AB2D}" type="pres">
      <dgm:prSet presAssocID="{23D46FD3-9B31-4956-AC52-5F6D15EF5D17}" presName="textRect" presStyleLbl="revTx" presStyleIdx="2" presStyleCnt="7">
        <dgm:presLayoutVars>
          <dgm:bulletEnabled val="1"/>
        </dgm:presLayoutVars>
      </dgm:prSet>
      <dgm:spPr/>
    </dgm:pt>
    <dgm:pt modelId="{AA5C409D-6C31-4044-AA21-3E60E4E373F7}" type="pres">
      <dgm:prSet presAssocID="{B8CA3596-775D-46CB-9B2F-0E56D2BEF442}" presName="sibTrans" presStyleLbl="sibTrans2D1" presStyleIdx="0" presStyleCnt="0"/>
      <dgm:spPr/>
    </dgm:pt>
    <dgm:pt modelId="{CA9D2D27-2B66-4478-9899-995F91FC1978}" type="pres">
      <dgm:prSet presAssocID="{C0023A2D-8265-4AA3-BA9C-53C870668576}" presName="compNode" presStyleCnt="0"/>
      <dgm:spPr/>
    </dgm:pt>
    <dgm:pt modelId="{05F18FA6-0E10-4C2A-9238-B8FC664F14F4}" type="pres">
      <dgm:prSet presAssocID="{C0023A2D-8265-4AA3-BA9C-53C870668576}" presName="pictRect" presStyleLbl="node1" presStyleIdx="3" presStyleCnt="7"/>
      <dgm:spPr>
        <a:blipFill rotWithShape="1">
          <a:blip xmlns:r="http://schemas.openxmlformats.org/officeDocument/2006/relationships" r:embed="rId4"/>
          <a:srcRect/>
          <a:stretch>
            <a:fillRect l="-3000" r="-3000"/>
          </a:stretch>
        </a:blipFill>
      </dgm:spPr>
    </dgm:pt>
    <dgm:pt modelId="{695EEA9E-CE20-4193-ACDF-553EF0D9B208}" type="pres">
      <dgm:prSet presAssocID="{C0023A2D-8265-4AA3-BA9C-53C870668576}" presName="textRect" presStyleLbl="revTx" presStyleIdx="3" presStyleCnt="7">
        <dgm:presLayoutVars>
          <dgm:bulletEnabled val="1"/>
        </dgm:presLayoutVars>
      </dgm:prSet>
      <dgm:spPr/>
    </dgm:pt>
    <dgm:pt modelId="{16642D6D-F79E-44EC-8F67-F0D85BE115FE}" type="pres">
      <dgm:prSet presAssocID="{BD4FBDD3-AC8A-40E4-B9EE-354A0ABFF085}" presName="sibTrans" presStyleLbl="sibTrans2D1" presStyleIdx="0" presStyleCnt="0"/>
      <dgm:spPr/>
    </dgm:pt>
    <dgm:pt modelId="{C32C612A-B854-48F5-8CB3-EBB504777750}" type="pres">
      <dgm:prSet presAssocID="{8EDCBACF-A97A-4FE1-BDD8-3DE2A8C13C8F}" presName="compNode" presStyleCnt="0"/>
      <dgm:spPr/>
    </dgm:pt>
    <dgm:pt modelId="{D8D05304-0432-4004-BDA5-25DDC21BE1A3}" type="pres">
      <dgm:prSet presAssocID="{8EDCBACF-A97A-4FE1-BDD8-3DE2A8C13C8F}" presName="pictRect" presStyleLbl="node1" presStyleIdx="4" presStyleCnt="7"/>
      <dgm:spPr>
        <a:blipFill rotWithShape="1">
          <a:blip xmlns:r="http://schemas.openxmlformats.org/officeDocument/2006/relationships" r:embed="rId5"/>
          <a:srcRect/>
          <a:stretch>
            <a:fillRect l="-1000" r="-1000"/>
          </a:stretch>
        </a:blipFill>
      </dgm:spPr>
    </dgm:pt>
    <dgm:pt modelId="{D56E7877-626E-47F1-A6CB-FA294070DF2C}" type="pres">
      <dgm:prSet presAssocID="{8EDCBACF-A97A-4FE1-BDD8-3DE2A8C13C8F}" presName="textRect" presStyleLbl="revTx" presStyleIdx="4" presStyleCnt="7">
        <dgm:presLayoutVars>
          <dgm:bulletEnabled val="1"/>
        </dgm:presLayoutVars>
      </dgm:prSet>
      <dgm:spPr/>
    </dgm:pt>
    <dgm:pt modelId="{3A05DEBA-EFAA-4618-85F7-12A359973340}" type="pres">
      <dgm:prSet presAssocID="{0F9EE26B-98D6-4B93-85D5-921396268B85}" presName="sibTrans" presStyleLbl="sibTrans2D1" presStyleIdx="0" presStyleCnt="0"/>
      <dgm:spPr/>
    </dgm:pt>
    <dgm:pt modelId="{BA7F7F0A-889C-4684-9444-0CF6E6264007}" type="pres">
      <dgm:prSet presAssocID="{5E69C844-F9D9-4CDB-84A4-009342D2D710}" presName="compNode" presStyleCnt="0"/>
      <dgm:spPr/>
    </dgm:pt>
    <dgm:pt modelId="{FBD346B6-E27C-4762-80D9-7EAEC754F851}" type="pres">
      <dgm:prSet presAssocID="{5E69C844-F9D9-4CDB-84A4-009342D2D710}" presName="pictRect" presStyleLbl="node1" presStyleIdx="5" presStyleCnt="7"/>
      <dgm:spPr>
        <a:blipFill rotWithShape="1">
          <a:blip xmlns:r="http://schemas.openxmlformats.org/officeDocument/2006/relationships" r:embed="rId6"/>
          <a:srcRect/>
          <a:stretch>
            <a:fillRect/>
          </a:stretch>
        </a:blipFill>
      </dgm:spPr>
    </dgm:pt>
    <dgm:pt modelId="{8C8FD221-620A-4D02-8C24-794DEC1BC7DE}" type="pres">
      <dgm:prSet presAssocID="{5E69C844-F9D9-4CDB-84A4-009342D2D710}" presName="textRect" presStyleLbl="revTx" presStyleIdx="5" presStyleCnt="7">
        <dgm:presLayoutVars>
          <dgm:bulletEnabled val="1"/>
        </dgm:presLayoutVars>
      </dgm:prSet>
      <dgm:spPr/>
    </dgm:pt>
    <dgm:pt modelId="{A5F6E066-D4A7-4FAD-BB54-F76D8DBFC8DB}" type="pres">
      <dgm:prSet presAssocID="{6E5B5C1D-A857-49B8-98C4-7999CE828FD6}" presName="sibTrans" presStyleLbl="sibTrans2D1" presStyleIdx="0" presStyleCnt="0"/>
      <dgm:spPr/>
    </dgm:pt>
    <dgm:pt modelId="{5B64E53C-DC60-4A42-8C8F-EBD5DCEC5320}" type="pres">
      <dgm:prSet presAssocID="{2237499D-B7B6-4CCD-A762-0CA2D6DDD3E0}" presName="compNode" presStyleCnt="0"/>
      <dgm:spPr/>
    </dgm:pt>
    <dgm:pt modelId="{9669E2F4-00EB-4927-A2B2-E13E58842808}" type="pres">
      <dgm:prSet presAssocID="{2237499D-B7B6-4CCD-A762-0CA2D6DDD3E0}" presName="pictRect" presStyleLbl="node1" presStyleIdx="6" presStyleCnt="7"/>
      <dgm:spPr>
        <a:blipFill rotWithShape="1">
          <a:blip xmlns:r="http://schemas.openxmlformats.org/officeDocument/2006/relationships" r:embed="rId7"/>
          <a:srcRect/>
          <a:stretch>
            <a:fillRect l="-3000" r="-3000"/>
          </a:stretch>
        </a:blipFill>
      </dgm:spPr>
    </dgm:pt>
    <dgm:pt modelId="{2C0D95CF-0562-41DF-AD67-DE57612AD381}" type="pres">
      <dgm:prSet presAssocID="{2237499D-B7B6-4CCD-A762-0CA2D6DDD3E0}" presName="textRect" presStyleLbl="revTx" presStyleIdx="6" presStyleCnt="7">
        <dgm:presLayoutVars>
          <dgm:bulletEnabled val="1"/>
        </dgm:presLayoutVars>
      </dgm:prSet>
      <dgm:spPr/>
    </dgm:pt>
  </dgm:ptLst>
  <dgm:cxnLst>
    <dgm:cxn modelId="{63302E17-B986-47FC-8983-9D53F5F54DE4}" type="presOf" srcId="{23D46FD3-9B31-4956-AC52-5F6D15EF5D17}" destId="{419780C0-A683-41F6-919E-F7AED1A8AB2D}" srcOrd="0" destOrd="0" presId="urn:microsoft.com/office/officeart/2005/8/layout/pList1"/>
    <dgm:cxn modelId="{A9076517-1E87-4113-8910-58902A7A071F}" type="presOf" srcId="{F7908CD0-5384-461F-B94C-F7FF761A028D}" destId="{C721EF72-438B-4A5A-8701-93B7BFF516FE}" srcOrd="0" destOrd="0" presId="urn:microsoft.com/office/officeart/2005/8/layout/pList1"/>
    <dgm:cxn modelId="{5C4CD01E-2EC6-4CBC-BA78-166484E93715}" srcId="{E5FF09DC-32BD-4642-94B2-D0838597EF4C}" destId="{C0023A2D-8265-4AA3-BA9C-53C870668576}" srcOrd="3" destOrd="0" parTransId="{489A5AF5-46B0-4CBC-8093-B1155843C6EA}" sibTransId="{BD4FBDD3-AC8A-40E4-B9EE-354A0ABFF085}"/>
    <dgm:cxn modelId="{1E0BBF2C-7E9B-45BC-91C9-8BBC0C4C1E2D}" srcId="{E5FF09DC-32BD-4642-94B2-D0838597EF4C}" destId="{F7908CD0-5384-461F-B94C-F7FF761A028D}" srcOrd="1" destOrd="0" parTransId="{ED4ACAA0-C2D3-4E42-93F3-08A72B2624C5}" sibTransId="{1321D9F8-25A6-4482-A8CE-417674B7981A}"/>
    <dgm:cxn modelId="{3C6FA140-3D41-4720-A5CF-9DF9F9445583}" type="presOf" srcId="{0F9EE26B-98D6-4B93-85D5-921396268B85}" destId="{3A05DEBA-EFAA-4618-85F7-12A359973340}" srcOrd="0" destOrd="0" presId="urn:microsoft.com/office/officeart/2005/8/layout/pList1"/>
    <dgm:cxn modelId="{5673825F-2E76-49C3-9E62-4694CD72D0E4}" srcId="{E5FF09DC-32BD-4642-94B2-D0838597EF4C}" destId="{8EDCBACF-A97A-4FE1-BDD8-3DE2A8C13C8F}" srcOrd="4" destOrd="0" parTransId="{C0AF3B95-31A6-41D8-8257-096722D61C9E}" sibTransId="{0F9EE26B-98D6-4B93-85D5-921396268B85}"/>
    <dgm:cxn modelId="{E190FA42-F212-4369-9D8F-FAB102D1FC8F}" srcId="{E5FF09DC-32BD-4642-94B2-D0838597EF4C}" destId="{2237499D-B7B6-4CCD-A762-0CA2D6DDD3E0}" srcOrd="6" destOrd="0" parTransId="{C2F17F4A-0672-4DD7-8678-BEDD4258553D}" sibTransId="{EC331A58-5591-47E5-83BB-F5A48CB85C55}"/>
    <dgm:cxn modelId="{52B9CC49-6E6F-4C7E-9274-DE0E3B050E21}" srcId="{E5FF09DC-32BD-4642-94B2-D0838597EF4C}" destId="{5E69C844-F9D9-4CDB-84A4-009342D2D710}" srcOrd="5" destOrd="0" parTransId="{A934B5EF-A423-46D6-A857-2BC9E977C3FF}" sibTransId="{6E5B5C1D-A857-49B8-98C4-7999CE828FD6}"/>
    <dgm:cxn modelId="{3018734F-BC3B-4006-82B1-DBA99284BCEA}" type="presOf" srcId="{B8CA3596-775D-46CB-9B2F-0E56D2BEF442}" destId="{AA5C409D-6C31-4044-AA21-3E60E4E373F7}" srcOrd="0" destOrd="0" presId="urn:microsoft.com/office/officeart/2005/8/layout/pList1"/>
    <dgm:cxn modelId="{4B33BD7C-A8F5-45FD-B4F7-A970EDA341CD}" type="presOf" srcId="{5E69C844-F9D9-4CDB-84A4-009342D2D710}" destId="{8C8FD221-620A-4D02-8C24-794DEC1BC7DE}" srcOrd="0" destOrd="0" presId="urn:microsoft.com/office/officeart/2005/8/layout/pList1"/>
    <dgm:cxn modelId="{C652A082-E3B6-464C-AD11-7264C315D772}" type="presOf" srcId="{6E5B5C1D-A857-49B8-98C4-7999CE828FD6}" destId="{A5F6E066-D4A7-4FAD-BB54-F76D8DBFC8DB}" srcOrd="0" destOrd="0" presId="urn:microsoft.com/office/officeart/2005/8/layout/pList1"/>
    <dgm:cxn modelId="{7CCE5D84-D6AD-48EF-BCE5-DC39A32B6A07}" type="presOf" srcId="{C0023A2D-8265-4AA3-BA9C-53C870668576}" destId="{695EEA9E-CE20-4193-ACDF-553EF0D9B208}" srcOrd="0" destOrd="0" presId="urn:microsoft.com/office/officeart/2005/8/layout/pList1"/>
    <dgm:cxn modelId="{0B37E886-1C1D-41A1-B721-5E73F422BA0A}" type="presOf" srcId="{BDF6F08A-C68B-421C-8F5F-32D5D0D3B3B5}" destId="{081F80E5-9720-457D-BDF0-4E1A5DC23845}" srcOrd="0" destOrd="0" presId="urn:microsoft.com/office/officeart/2005/8/layout/pList1"/>
    <dgm:cxn modelId="{31438D8D-DE05-409F-B9F7-FFE9BC4BF8EB}" type="presOf" srcId="{8EDCBACF-A97A-4FE1-BDD8-3DE2A8C13C8F}" destId="{D56E7877-626E-47F1-A6CB-FA294070DF2C}" srcOrd="0" destOrd="0" presId="urn:microsoft.com/office/officeart/2005/8/layout/pList1"/>
    <dgm:cxn modelId="{BE4AAE95-17FD-41CD-98B1-660733DD1E6C}" type="presOf" srcId="{BD4FBDD3-AC8A-40E4-B9EE-354A0ABFF085}" destId="{16642D6D-F79E-44EC-8F67-F0D85BE115FE}" srcOrd="0" destOrd="0" presId="urn:microsoft.com/office/officeart/2005/8/layout/pList1"/>
    <dgm:cxn modelId="{37478398-ACFC-461E-B909-3109F1C8594C}" srcId="{E5FF09DC-32BD-4642-94B2-D0838597EF4C}" destId="{23D46FD3-9B31-4956-AC52-5F6D15EF5D17}" srcOrd="2" destOrd="0" parTransId="{3B90B248-288A-45E6-909E-AA087BC2C9F7}" sibTransId="{B8CA3596-775D-46CB-9B2F-0E56D2BEF442}"/>
    <dgm:cxn modelId="{7A8C17B9-6CD6-4103-9619-65B71815E193}" srcId="{E5FF09DC-32BD-4642-94B2-D0838597EF4C}" destId="{BDF6F08A-C68B-421C-8F5F-32D5D0D3B3B5}" srcOrd="0" destOrd="0" parTransId="{9EAD8A85-5C44-4B30-80EF-136788F71FC0}" sibTransId="{98072B5D-1DA1-45C9-A49F-87B832CDAD6C}"/>
    <dgm:cxn modelId="{260705BD-A881-4FE4-8A38-EFBDB7AD7546}" type="presOf" srcId="{E5FF09DC-32BD-4642-94B2-D0838597EF4C}" destId="{0EE70EA6-EA6F-4E62-889B-CCB5DBD8D05D}" srcOrd="0" destOrd="0" presId="urn:microsoft.com/office/officeart/2005/8/layout/pList1"/>
    <dgm:cxn modelId="{CC327FC1-1004-4883-AF73-B7CD4924EA2C}" type="presOf" srcId="{2237499D-B7B6-4CCD-A762-0CA2D6DDD3E0}" destId="{2C0D95CF-0562-41DF-AD67-DE57612AD381}" srcOrd="0" destOrd="0" presId="urn:microsoft.com/office/officeart/2005/8/layout/pList1"/>
    <dgm:cxn modelId="{41389FCF-988E-4A9E-8ADC-B21361DCFC44}" type="presOf" srcId="{1321D9F8-25A6-4482-A8CE-417674B7981A}" destId="{90E36F94-3F43-47C7-BBEA-D2542C51DF18}" srcOrd="0" destOrd="0" presId="urn:microsoft.com/office/officeart/2005/8/layout/pList1"/>
    <dgm:cxn modelId="{25DA83FA-EAB8-4ECD-BD01-B439633D68B0}" type="presOf" srcId="{98072B5D-1DA1-45C9-A49F-87B832CDAD6C}" destId="{D880BD18-C1E6-4797-B1E5-6B777CE42F5D}" srcOrd="0" destOrd="0" presId="urn:microsoft.com/office/officeart/2005/8/layout/pList1"/>
    <dgm:cxn modelId="{08DAA1E3-76CC-4F6B-B56E-847702BB8FF3}" type="presParOf" srcId="{0EE70EA6-EA6F-4E62-889B-CCB5DBD8D05D}" destId="{E968C059-B5BA-4FC2-BDE9-D0A58777CE68}" srcOrd="0" destOrd="0" presId="urn:microsoft.com/office/officeart/2005/8/layout/pList1"/>
    <dgm:cxn modelId="{1FBCEA3D-F2AA-4872-A3A1-09D6A3550AE0}" type="presParOf" srcId="{E968C059-B5BA-4FC2-BDE9-D0A58777CE68}" destId="{6C4DD98F-DCBF-49BF-9957-6F26C11B780F}" srcOrd="0" destOrd="0" presId="urn:microsoft.com/office/officeart/2005/8/layout/pList1"/>
    <dgm:cxn modelId="{B6A3A4A5-D0CC-4E66-A0B4-D30A201ABC9F}" type="presParOf" srcId="{E968C059-B5BA-4FC2-BDE9-D0A58777CE68}" destId="{081F80E5-9720-457D-BDF0-4E1A5DC23845}" srcOrd="1" destOrd="0" presId="urn:microsoft.com/office/officeart/2005/8/layout/pList1"/>
    <dgm:cxn modelId="{AFAD39B2-945A-487A-8F67-CFCCE08F4BF4}" type="presParOf" srcId="{0EE70EA6-EA6F-4E62-889B-CCB5DBD8D05D}" destId="{D880BD18-C1E6-4797-B1E5-6B777CE42F5D}" srcOrd="1" destOrd="0" presId="urn:microsoft.com/office/officeart/2005/8/layout/pList1"/>
    <dgm:cxn modelId="{CAA93498-FB89-4037-83E3-5C2424405057}" type="presParOf" srcId="{0EE70EA6-EA6F-4E62-889B-CCB5DBD8D05D}" destId="{48684E46-B544-45A1-B3D1-C97DC7626C85}" srcOrd="2" destOrd="0" presId="urn:microsoft.com/office/officeart/2005/8/layout/pList1"/>
    <dgm:cxn modelId="{45747884-A8E8-4D50-833B-C336309A74BC}" type="presParOf" srcId="{48684E46-B544-45A1-B3D1-C97DC7626C85}" destId="{F9FC7E61-BB27-404E-B587-9B206C8E2631}" srcOrd="0" destOrd="0" presId="urn:microsoft.com/office/officeart/2005/8/layout/pList1"/>
    <dgm:cxn modelId="{BE52086F-CD9F-4188-A5DE-7334EA895372}" type="presParOf" srcId="{48684E46-B544-45A1-B3D1-C97DC7626C85}" destId="{C721EF72-438B-4A5A-8701-93B7BFF516FE}" srcOrd="1" destOrd="0" presId="urn:microsoft.com/office/officeart/2005/8/layout/pList1"/>
    <dgm:cxn modelId="{22047177-24A6-41FA-B427-D8949B229DCB}" type="presParOf" srcId="{0EE70EA6-EA6F-4E62-889B-CCB5DBD8D05D}" destId="{90E36F94-3F43-47C7-BBEA-D2542C51DF18}" srcOrd="3" destOrd="0" presId="urn:microsoft.com/office/officeart/2005/8/layout/pList1"/>
    <dgm:cxn modelId="{E7E90B99-6190-42E9-A309-B18D9828B1F6}" type="presParOf" srcId="{0EE70EA6-EA6F-4E62-889B-CCB5DBD8D05D}" destId="{E011464A-C568-4E2A-A1C9-0B16D84FAC13}" srcOrd="4" destOrd="0" presId="urn:microsoft.com/office/officeart/2005/8/layout/pList1"/>
    <dgm:cxn modelId="{D9BC2216-8ADA-4639-8691-59069A7BA7B2}" type="presParOf" srcId="{E011464A-C568-4E2A-A1C9-0B16D84FAC13}" destId="{7A12EE88-0E08-4102-8362-D0EB02ECAA3F}" srcOrd="0" destOrd="0" presId="urn:microsoft.com/office/officeart/2005/8/layout/pList1"/>
    <dgm:cxn modelId="{48DA902A-A519-4A1E-A6E1-AD331FDC1143}" type="presParOf" srcId="{E011464A-C568-4E2A-A1C9-0B16D84FAC13}" destId="{419780C0-A683-41F6-919E-F7AED1A8AB2D}" srcOrd="1" destOrd="0" presId="urn:microsoft.com/office/officeart/2005/8/layout/pList1"/>
    <dgm:cxn modelId="{3F036B35-E3DB-4DC7-9859-55F9C8F1DF98}" type="presParOf" srcId="{0EE70EA6-EA6F-4E62-889B-CCB5DBD8D05D}" destId="{AA5C409D-6C31-4044-AA21-3E60E4E373F7}" srcOrd="5" destOrd="0" presId="urn:microsoft.com/office/officeart/2005/8/layout/pList1"/>
    <dgm:cxn modelId="{2491E89B-B987-4877-B533-3D750F2E5B1D}" type="presParOf" srcId="{0EE70EA6-EA6F-4E62-889B-CCB5DBD8D05D}" destId="{CA9D2D27-2B66-4478-9899-995F91FC1978}" srcOrd="6" destOrd="0" presId="urn:microsoft.com/office/officeart/2005/8/layout/pList1"/>
    <dgm:cxn modelId="{384E3F92-DDC3-4FBA-BCBB-AD636B8AE5B0}" type="presParOf" srcId="{CA9D2D27-2B66-4478-9899-995F91FC1978}" destId="{05F18FA6-0E10-4C2A-9238-B8FC664F14F4}" srcOrd="0" destOrd="0" presId="urn:microsoft.com/office/officeart/2005/8/layout/pList1"/>
    <dgm:cxn modelId="{5A8785B9-1BD5-4D25-A551-C5509E73A8D7}" type="presParOf" srcId="{CA9D2D27-2B66-4478-9899-995F91FC1978}" destId="{695EEA9E-CE20-4193-ACDF-553EF0D9B208}" srcOrd="1" destOrd="0" presId="urn:microsoft.com/office/officeart/2005/8/layout/pList1"/>
    <dgm:cxn modelId="{5F84DAF7-7EBB-486F-8AC4-D1F70F5AE8F1}" type="presParOf" srcId="{0EE70EA6-EA6F-4E62-889B-CCB5DBD8D05D}" destId="{16642D6D-F79E-44EC-8F67-F0D85BE115FE}" srcOrd="7" destOrd="0" presId="urn:microsoft.com/office/officeart/2005/8/layout/pList1"/>
    <dgm:cxn modelId="{21FF9E67-ADA9-4CE9-9AC8-9A814BD43CBA}" type="presParOf" srcId="{0EE70EA6-EA6F-4E62-889B-CCB5DBD8D05D}" destId="{C32C612A-B854-48F5-8CB3-EBB504777750}" srcOrd="8" destOrd="0" presId="urn:microsoft.com/office/officeart/2005/8/layout/pList1"/>
    <dgm:cxn modelId="{BC114C08-A056-4747-AA3B-3000C10F9F66}" type="presParOf" srcId="{C32C612A-B854-48F5-8CB3-EBB504777750}" destId="{D8D05304-0432-4004-BDA5-25DDC21BE1A3}" srcOrd="0" destOrd="0" presId="urn:microsoft.com/office/officeart/2005/8/layout/pList1"/>
    <dgm:cxn modelId="{CE971571-709D-410A-8542-AF29EF9F6832}" type="presParOf" srcId="{C32C612A-B854-48F5-8CB3-EBB504777750}" destId="{D56E7877-626E-47F1-A6CB-FA294070DF2C}" srcOrd="1" destOrd="0" presId="urn:microsoft.com/office/officeart/2005/8/layout/pList1"/>
    <dgm:cxn modelId="{36E66F6D-4CC6-4B01-AB32-557F3A007E4E}" type="presParOf" srcId="{0EE70EA6-EA6F-4E62-889B-CCB5DBD8D05D}" destId="{3A05DEBA-EFAA-4618-85F7-12A359973340}" srcOrd="9" destOrd="0" presId="urn:microsoft.com/office/officeart/2005/8/layout/pList1"/>
    <dgm:cxn modelId="{678ED29F-4B72-451C-B277-DA3066CE074C}" type="presParOf" srcId="{0EE70EA6-EA6F-4E62-889B-CCB5DBD8D05D}" destId="{BA7F7F0A-889C-4684-9444-0CF6E6264007}" srcOrd="10" destOrd="0" presId="urn:microsoft.com/office/officeart/2005/8/layout/pList1"/>
    <dgm:cxn modelId="{D07B2CE3-33D6-4C07-856D-3D29C775FA0A}" type="presParOf" srcId="{BA7F7F0A-889C-4684-9444-0CF6E6264007}" destId="{FBD346B6-E27C-4762-80D9-7EAEC754F851}" srcOrd="0" destOrd="0" presId="urn:microsoft.com/office/officeart/2005/8/layout/pList1"/>
    <dgm:cxn modelId="{075FCC5C-8EC2-4F3A-AEDE-3AF526735311}" type="presParOf" srcId="{BA7F7F0A-889C-4684-9444-0CF6E6264007}" destId="{8C8FD221-620A-4D02-8C24-794DEC1BC7DE}" srcOrd="1" destOrd="0" presId="urn:microsoft.com/office/officeart/2005/8/layout/pList1"/>
    <dgm:cxn modelId="{025D1A48-1A75-4763-B51F-DC13DADA9D3D}" type="presParOf" srcId="{0EE70EA6-EA6F-4E62-889B-CCB5DBD8D05D}" destId="{A5F6E066-D4A7-4FAD-BB54-F76D8DBFC8DB}" srcOrd="11" destOrd="0" presId="urn:microsoft.com/office/officeart/2005/8/layout/pList1"/>
    <dgm:cxn modelId="{DCCED49E-A637-4123-AD6E-63EB06FC6425}" type="presParOf" srcId="{0EE70EA6-EA6F-4E62-889B-CCB5DBD8D05D}" destId="{5B64E53C-DC60-4A42-8C8F-EBD5DCEC5320}" srcOrd="12" destOrd="0" presId="urn:microsoft.com/office/officeart/2005/8/layout/pList1"/>
    <dgm:cxn modelId="{6D2C0FD6-F7E4-40B0-A55D-1034256FECE0}" type="presParOf" srcId="{5B64E53C-DC60-4A42-8C8F-EBD5DCEC5320}" destId="{9669E2F4-00EB-4927-A2B2-E13E58842808}" srcOrd="0" destOrd="0" presId="urn:microsoft.com/office/officeart/2005/8/layout/pList1"/>
    <dgm:cxn modelId="{3BC1EB43-9E55-4DA9-8FD1-D9FE18082E9D}" type="presParOf" srcId="{5B64E53C-DC60-4A42-8C8F-EBD5DCEC5320}" destId="{2C0D95CF-0562-41DF-AD67-DE57612AD381}"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7FCF6C1-EFE4-4C30-B343-6D90182F8EED}" type="doc">
      <dgm:prSet loTypeId="urn:microsoft.com/office/officeart/2005/8/layout/equation1" loCatId="process" qsTypeId="urn:microsoft.com/office/officeart/2005/8/quickstyle/simple1" qsCatId="simple" csTypeId="urn:microsoft.com/office/officeart/2005/8/colors/accent0_3" csCatId="mainScheme" phldr="1"/>
      <dgm:spPr/>
    </dgm:pt>
    <dgm:pt modelId="{69EA24B4-D41A-47EC-94E1-02720F5EBEA2}">
      <dgm:prSet phldrT="[טקסט]"/>
      <dgm:spPr>
        <a:solidFill>
          <a:srgbClr val="192A72"/>
        </a:solidFill>
      </dgm:spPr>
      <dgm:t>
        <a:bodyPr/>
        <a:lstStyle/>
        <a:p>
          <a:pPr rtl="1"/>
          <a:r>
            <a:rPr lang="he-IL" b="1" u="sng" dirty="0"/>
            <a:t>הצורה</a:t>
          </a:r>
          <a:r>
            <a:rPr lang="he-IL" dirty="0"/>
            <a:t>: פיוטית סמלית</a:t>
          </a:r>
        </a:p>
        <a:p>
          <a:pPr rtl="1"/>
          <a:r>
            <a:rPr lang="he-IL" dirty="0"/>
            <a:t>קלאסית</a:t>
          </a:r>
        </a:p>
      </dgm:t>
    </dgm:pt>
    <dgm:pt modelId="{174FA3F7-DF3A-475E-9290-48C79E364AC1}" type="parTrans" cxnId="{86F37864-8472-4D0E-8752-63F3FFB9F105}">
      <dgm:prSet/>
      <dgm:spPr/>
      <dgm:t>
        <a:bodyPr/>
        <a:lstStyle/>
        <a:p>
          <a:pPr rtl="1"/>
          <a:endParaRPr lang="he-IL"/>
        </a:p>
      </dgm:t>
    </dgm:pt>
    <dgm:pt modelId="{41ABA21B-3C11-40E7-9370-3547B117513C}" type="sibTrans" cxnId="{86F37864-8472-4D0E-8752-63F3FFB9F105}">
      <dgm:prSet/>
      <dgm:spPr/>
      <dgm:t>
        <a:bodyPr/>
        <a:lstStyle/>
        <a:p>
          <a:pPr rtl="1"/>
          <a:endParaRPr lang="he-IL"/>
        </a:p>
      </dgm:t>
    </dgm:pt>
    <dgm:pt modelId="{7D07DB1A-32F1-46FC-8E68-6D7BD8AD0F7F}">
      <dgm:prSet phldrT="[טקסט]"/>
      <dgm:spPr>
        <a:solidFill>
          <a:srgbClr val="92D050"/>
        </a:solidFill>
      </dgm:spPr>
      <dgm:t>
        <a:bodyPr/>
        <a:lstStyle/>
        <a:p>
          <a:pPr rtl="1"/>
          <a:r>
            <a:rPr lang="he-IL" b="1" u="sng" dirty="0"/>
            <a:t>התוכן</a:t>
          </a:r>
          <a:r>
            <a:rPr lang="he-IL" dirty="0"/>
            <a:t>: מיתולוגיה קאנון אמנותי</a:t>
          </a:r>
        </a:p>
      </dgm:t>
    </dgm:pt>
    <dgm:pt modelId="{F7E799C5-DC9A-4FBC-8957-FEBBE60F3A59}" type="parTrans" cxnId="{2C72355D-2A74-45C8-BA7B-61B7BBD48194}">
      <dgm:prSet/>
      <dgm:spPr/>
      <dgm:t>
        <a:bodyPr/>
        <a:lstStyle/>
        <a:p>
          <a:pPr rtl="1"/>
          <a:endParaRPr lang="he-IL"/>
        </a:p>
      </dgm:t>
    </dgm:pt>
    <dgm:pt modelId="{576A0103-D97B-4086-A844-48A743BAB1A2}" type="sibTrans" cxnId="{2C72355D-2A74-45C8-BA7B-61B7BBD48194}">
      <dgm:prSet/>
      <dgm:spPr/>
      <dgm:t>
        <a:bodyPr/>
        <a:lstStyle/>
        <a:p>
          <a:pPr rtl="1"/>
          <a:endParaRPr lang="he-IL"/>
        </a:p>
      </dgm:t>
    </dgm:pt>
    <dgm:pt modelId="{0E84A034-D145-487E-B827-AD1CB190F300}">
      <dgm:prSet phldrT="[טקסט]"/>
      <dgm:spPr>
        <a:solidFill>
          <a:srgbClr val="12B4BC"/>
        </a:solidFill>
      </dgm:spPr>
      <dgm:t>
        <a:bodyPr/>
        <a:lstStyle/>
        <a:p>
          <a:pPr rtl="1"/>
          <a:r>
            <a:rPr lang="he-IL" dirty="0"/>
            <a:t>מחזות מיתיים פיוטיים</a:t>
          </a:r>
        </a:p>
      </dgm:t>
    </dgm:pt>
    <dgm:pt modelId="{27A8A148-CB94-4203-BD79-A1ABD7C5E511}" type="parTrans" cxnId="{149CFB61-199B-4C71-BB68-649B0E13B822}">
      <dgm:prSet/>
      <dgm:spPr/>
      <dgm:t>
        <a:bodyPr/>
        <a:lstStyle/>
        <a:p>
          <a:pPr rtl="1"/>
          <a:endParaRPr lang="he-IL"/>
        </a:p>
      </dgm:t>
    </dgm:pt>
    <dgm:pt modelId="{55A03B01-F5D0-452E-9DCC-15EB7993BE67}" type="sibTrans" cxnId="{149CFB61-199B-4C71-BB68-649B0E13B822}">
      <dgm:prSet/>
      <dgm:spPr/>
      <dgm:t>
        <a:bodyPr/>
        <a:lstStyle/>
        <a:p>
          <a:pPr rtl="1"/>
          <a:endParaRPr lang="he-IL"/>
        </a:p>
      </dgm:t>
    </dgm:pt>
    <dgm:pt modelId="{2E39B76A-4E60-4122-A6FB-1CA33AEC5BFD}" type="pres">
      <dgm:prSet presAssocID="{F7FCF6C1-EFE4-4C30-B343-6D90182F8EED}" presName="linearFlow" presStyleCnt="0">
        <dgm:presLayoutVars>
          <dgm:dir/>
          <dgm:resizeHandles val="exact"/>
        </dgm:presLayoutVars>
      </dgm:prSet>
      <dgm:spPr/>
    </dgm:pt>
    <dgm:pt modelId="{89CBB274-16F4-46FC-B632-28385B8573DB}" type="pres">
      <dgm:prSet presAssocID="{69EA24B4-D41A-47EC-94E1-02720F5EBEA2}" presName="node" presStyleLbl="node1" presStyleIdx="0" presStyleCnt="3" custScaleX="132995" custScaleY="110089">
        <dgm:presLayoutVars>
          <dgm:bulletEnabled val="1"/>
        </dgm:presLayoutVars>
      </dgm:prSet>
      <dgm:spPr/>
    </dgm:pt>
    <dgm:pt modelId="{245507E5-5B7F-4392-90BD-3DBFC6B1B516}" type="pres">
      <dgm:prSet presAssocID="{41ABA21B-3C11-40E7-9370-3547B117513C}" presName="spacerL" presStyleCnt="0"/>
      <dgm:spPr/>
    </dgm:pt>
    <dgm:pt modelId="{1BD074C8-4B0D-496E-8D0A-257CED40E240}" type="pres">
      <dgm:prSet presAssocID="{41ABA21B-3C11-40E7-9370-3547B117513C}" presName="sibTrans" presStyleLbl="sibTrans2D1" presStyleIdx="0" presStyleCnt="2"/>
      <dgm:spPr/>
    </dgm:pt>
    <dgm:pt modelId="{05C7BE21-5D94-4FC2-88A2-F38FE42D18F0}" type="pres">
      <dgm:prSet presAssocID="{41ABA21B-3C11-40E7-9370-3547B117513C}" presName="spacerR" presStyleCnt="0"/>
      <dgm:spPr/>
    </dgm:pt>
    <dgm:pt modelId="{FC69993F-2E36-4E29-B5A0-CEFD3E1C6A1C}" type="pres">
      <dgm:prSet presAssocID="{7D07DB1A-32F1-46FC-8E68-6D7BD8AD0F7F}" presName="node" presStyleLbl="node1" presStyleIdx="1" presStyleCnt="3" custScaleX="145480" custScaleY="107502">
        <dgm:presLayoutVars>
          <dgm:bulletEnabled val="1"/>
        </dgm:presLayoutVars>
      </dgm:prSet>
      <dgm:spPr/>
    </dgm:pt>
    <dgm:pt modelId="{21B8685E-1A92-48A2-B336-71961DC3906B}" type="pres">
      <dgm:prSet presAssocID="{576A0103-D97B-4086-A844-48A743BAB1A2}" presName="spacerL" presStyleCnt="0"/>
      <dgm:spPr/>
    </dgm:pt>
    <dgm:pt modelId="{991C2F99-EF72-4C78-944C-E57AAA9BB6C3}" type="pres">
      <dgm:prSet presAssocID="{576A0103-D97B-4086-A844-48A743BAB1A2}" presName="sibTrans" presStyleLbl="sibTrans2D1" presStyleIdx="1" presStyleCnt="2"/>
      <dgm:spPr/>
    </dgm:pt>
    <dgm:pt modelId="{52A86B9A-8120-418C-A9C6-5A7FB023BFDC}" type="pres">
      <dgm:prSet presAssocID="{576A0103-D97B-4086-A844-48A743BAB1A2}" presName="spacerR" presStyleCnt="0"/>
      <dgm:spPr/>
    </dgm:pt>
    <dgm:pt modelId="{09A79F9E-45BD-41B1-8D7D-B421AB83182A}" type="pres">
      <dgm:prSet presAssocID="{0E84A034-D145-487E-B827-AD1CB190F300}" presName="node" presStyleLbl="node1" presStyleIdx="2" presStyleCnt="3">
        <dgm:presLayoutVars>
          <dgm:bulletEnabled val="1"/>
        </dgm:presLayoutVars>
      </dgm:prSet>
      <dgm:spPr/>
    </dgm:pt>
  </dgm:ptLst>
  <dgm:cxnLst>
    <dgm:cxn modelId="{A359D807-4A01-499C-98F2-08493FCEE438}" type="presOf" srcId="{0E84A034-D145-487E-B827-AD1CB190F300}" destId="{09A79F9E-45BD-41B1-8D7D-B421AB83182A}" srcOrd="0" destOrd="0" presId="urn:microsoft.com/office/officeart/2005/8/layout/equation1"/>
    <dgm:cxn modelId="{EEB1D324-0658-4894-B4E3-00BB924B768A}" type="presOf" srcId="{41ABA21B-3C11-40E7-9370-3547B117513C}" destId="{1BD074C8-4B0D-496E-8D0A-257CED40E240}" srcOrd="0" destOrd="0" presId="urn:microsoft.com/office/officeart/2005/8/layout/equation1"/>
    <dgm:cxn modelId="{2C72355D-2A74-45C8-BA7B-61B7BBD48194}" srcId="{F7FCF6C1-EFE4-4C30-B343-6D90182F8EED}" destId="{7D07DB1A-32F1-46FC-8E68-6D7BD8AD0F7F}" srcOrd="1" destOrd="0" parTransId="{F7E799C5-DC9A-4FBC-8957-FEBBE60F3A59}" sibTransId="{576A0103-D97B-4086-A844-48A743BAB1A2}"/>
    <dgm:cxn modelId="{149CFB61-199B-4C71-BB68-649B0E13B822}" srcId="{F7FCF6C1-EFE4-4C30-B343-6D90182F8EED}" destId="{0E84A034-D145-487E-B827-AD1CB190F300}" srcOrd="2" destOrd="0" parTransId="{27A8A148-CB94-4203-BD79-A1ABD7C5E511}" sibTransId="{55A03B01-F5D0-452E-9DCC-15EB7993BE67}"/>
    <dgm:cxn modelId="{86F37864-8472-4D0E-8752-63F3FFB9F105}" srcId="{F7FCF6C1-EFE4-4C30-B343-6D90182F8EED}" destId="{69EA24B4-D41A-47EC-94E1-02720F5EBEA2}" srcOrd="0" destOrd="0" parTransId="{174FA3F7-DF3A-475E-9290-48C79E364AC1}" sibTransId="{41ABA21B-3C11-40E7-9370-3547B117513C}"/>
    <dgm:cxn modelId="{B8739257-960C-4F45-B167-93561ABD8147}" type="presOf" srcId="{69EA24B4-D41A-47EC-94E1-02720F5EBEA2}" destId="{89CBB274-16F4-46FC-B632-28385B8573DB}" srcOrd="0" destOrd="0" presId="urn:microsoft.com/office/officeart/2005/8/layout/equation1"/>
    <dgm:cxn modelId="{DF2900A4-7827-4B97-898F-0E2851588681}" type="presOf" srcId="{576A0103-D97B-4086-A844-48A743BAB1A2}" destId="{991C2F99-EF72-4C78-944C-E57AAA9BB6C3}" srcOrd="0" destOrd="0" presId="urn:microsoft.com/office/officeart/2005/8/layout/equation1"/>
    <dgm:cxn modelId="{D89884CC-3339-4011-A10F-0EE5B3197287}" type="presOf" srcId="{7D07DB1A-32F1-46FC-8E68-6D7BD8AD0F7F}" destId="{FC69993F-2E36-4E29-B5A0-CEFD3E1C6A1C}" srcOrd="0" destOrd="0" presId="urn:microsoft.com/office/officeart/2005/8/layout/equation1"/>
    <dgm:cxn modelId="{3712BAE3-6EA8-405A-B0E3-212C2675D2DB}" type="presOf" srcId="{F7FCF6C1-EFE4-4C30-B343-6D90182F8EED}" destId="{2E39B76A-4E60-4122-A6FB-1CA33AEC5BFD}" srcOrd="0" destOrd="0" presId="urn:microsoft.com/office/officeart/2005/8/layout/equation1"/>
    <dgm:cxn modelId="{C8BF5437-96E0-46E3-B54C-890E9A13CD7F}" type="presParOf" srcId="{2E39B76A-4E60-4122-A6FB-1CA33AEC5BFD}" destId="{89CBB274-16F4-46FC-B632-28385B8573DB}" srcOrd="0" destOrd="0" presId="urn:microsoft.com/office/officeart/2005/8/layout/equation1"/>
    <dgm:cxn modelId="{B1D3D676-13D7-4FBC-8F3D-5C071A5BC6FD}" type="presParOf" srcId="{2E39B76A-4E60-4122-A6FB-1CA33AEC5BFD}" destId="{245507E5-5B7F-4392-90BD-3DBFC6B1B516}" srcOrd="1" destOrd="0" presId="urn:microsoft.com/office/officeart/2005/8/layout/equation1"/>
    <dgm:cxn modelId="{5E2EE3D2-F91D-4B64-B843-346BC092F6C8}" type="presParOf" srcId="{2E39B76A-4E60-4122-A6FB-1CA33AEC5BFD}" destId="{1BD074C8-4B0D-496E-8D0A-257CED40E240}" srcOrd="2" destOrd="0" presId="urn:microsoft.com/office/officeart/2005/8/layout/equation1"/>
    <dgm:cxn modelId="{365CAFF1-BCD5-45B1-8FFB-C6FD84CB1CD9}" type="presParOf" srcId="{2E39B76A-4E60-4122-A6FB-1CA33AEC5BFD}" destId="{05C7BE21-5D94-4FC2-88A2-F38FE42D18F0}" srcOrd="3" destOrd="0" presId="urn:microsoft.com/office/officeart/2005/8/layout/equation1"/>
    <dgm:cxn modelId="{4E96E9DA-0868-4423-A90D-C280CAF67D29}" type="presParOf" srcId="{2E39B76A-4E60-4122-A6FB-1CA33AEC5BFD}" destId="{FC69993F-2E36-4E29-B5A0-CEFD3E1C6A1C}" srcOrd="4" destOrd="0" presId="urn:microsoft.com/office/officeart/2005/8/layout/equation1"/>
    <dgm:cxn modelId="{C580259F-A608-4192-BB23-85EC7E09D5F6}" type="presParOf" srcId="{2E39B76A-4E60-4122-A6FB-1CA33AEC5BFD}" destId="{21B8685E-1A92-48A2-B336-71961DC3906B}" srcOrd="5" destOrd="0" presId="urn:microsoft.com/office/officeart/2005/8/layout/equation1"/>
    <dgm:cxn modelId="{FF1F9BEF-F2DE-4832-9C78-AC80C486C7F2}" type="presParOf" srcId="{2E39B76A-4E60-4122-A6FB-1CA33AEC5BFD}" destId="{991C2F99-EF72-4C78-944C-E57AAA9BB6C3}" srcOrd="6" destOrd="0" presId="urn:microsoft.com/office/officeart/2005/8/layout/equation1"/>
    <dgm:cxn modelId="{BF697E4F-C24E-480D-AFA8-C8B0D74B5F14}" type="presParOf" srcId="{2E39B76A-4E60-4122-A6FB-1CA33AEC5BFD}" destId="{52A86B9A-8120-418C-A9C6-5A7FB023BFDC}" srcOrd="7" destOrd="0" presId="urn:microsoft.com/office/officeart/2005/8/layout/equation1"/>
    <dgm:cxn modelId="{B1548C7A-7EB8-4326-9636-4DD9000019D5}" type="presParOf" srcId="{2E39B76A-4E60-4122-A6FB-1CA33AEC5BFD}" destId="{09A79F9E-45BD-41B1-8D7D-B421AB83182A}"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7FCF6C1-EFE4-4C30-B343-6D90182F8EED}" type="doc">
      <dgm:prSet loTypeId="urn:microsoft.com/office/officeart/2005/8/layout/equation1" loCatId="process" qsTypeId="urn:microsoft.com/office/officeart/2005/8/quickstyle/simple1" qsCatId="simple" csTypeId="urn:microsoft.com/office/officeart/2005/8/colors/accent0_3" csCatId="mainScheme" phldr="1"/>
      <dgm:spPr/>
    </dgm:pt>
    <dgm:pt modelId="{69EA24B4-D41A-47EC-94E1-02720F5EBEA2}">
      <dgm:prSet phldrT="[טקסט]"/>
      <dgm:spPr>
        <a:solidFill>
          <a:srgbClr val="192A72"/>
        </a:solidFill>
      </dgm:spPr>
      <dgm:t>
        <a:bodyPr/>
        <a:lstStyle/>
        <a:p>
          <a:pPr rtl="1"/>
          <a:r>
            <a:rPr lang="he-IL" b="1" u="sng" dirty="0"/>
            <a:t>הצורה</a:t>
          </a:r>
          <a:r>
            <a:rPr lang="he-IL" dirty="0"/>
            <a:t>: טבע אנושי</a:t>
          </a:r>
        </a:p>
        <a:p>
          <a:pPr rtl="1"/>
          <a:r>
            <a:rPr lang="he-IL" dirty="0"/>
            <a:t>מטה-</a:t>
          </a:r>
          <a:r>
            <a:rPr lang="he-IL" dirty="0" err="1"/>
            <a:t>תאטרון</a:t>
          </a:r>
          <a:endParaRPr lang="he-IL" dirty="0"/>
        </a:p>
        <a:p>
          <a:pPr rtl="1"/>
          <a:r>
            <a:rPr lang="he-IL" dirty="0"/>
            <a:t>טקס</a:t>
          </a:r>
        </a:p>
      </dgm:t>
    </dgm:pt>
    <dgm:pt modelId="{174FA3F7-DF3A-475E-9290-48C79E364AC1}" type="parTrans" cxnId="{86F37864-8472-4D0E-8752-63F3FFB9F105}">
      <dgm:prSet/>
      <dgm:spPr/>
      <dgm:t>
        <a:bodyPr/>
        <a:lstStyle/>
        <a:p>
          <a:pPr rtl="1"/>
          <a:endParaRPr lang="he-IL"/>
        </a:p>
      </dgm:t>
    </dgm:pt>
    <dgm:pt modelId="{41ABA21B-3C11-40E7-9370-3547B117513C}" type="sibTrans" cxnId="{86F37864-8472-4D0E-8752-63F3FFB9F105}">
      <dgm:prSet/>
      <dgm:spPr/>
      <dgm:t>
        <a:bodyPr/>
        <a:lstStyle/>
        <a:p>
          <a:pPr rtl="1"/>
          <a:endParaRPr lang="he-IL"/>
        </a:p>
      </dgm:t>
    </dgm:pt>
    <dgm:pt modelId="{7D07DB1A-32F1-46FC-8E68-6D7BD8AD0F7F}">
      <dgm:prSet phldrT="[טקסט]"/>
      <dgm:spPr>
        <a:solidFill>
          <a:srgbClr val="92D050"/>
        </a:solidFill>
      </dgm:spPr>
      <dgm:t>
        <a:bodyPr/>
        <a:lstStyle/>
        <a:p>
          <a:pPr rtl="1"/>
          <a:r>
            <a:rPr lang="he-IL" b="1" u="sng" dirty="0"/>
            <a:t>התוכן</a:t>
          </a:r>
          <a:r>
            <a:rPr lang="he-IL" dirty="0"/>
            <a:t>: סיפורים קצרים של </a:t>
          </a:r>
          <a:r>
            <a:rPr lang="he-IL" dirty="0" err="1"/>
            <a:t>צ'כוב</a:t>
          </a:r>
          <a:endParaRPr lang="he-IL" dirty="0"/>
        </a:p>
      </dgm:t>
    </dgm:pt>
    <dgm:pt modelId="{F7E799C5-DC9A-4FBC-8957-FEBBE60F3A59}" type="parTrans" cxnId="{2C72355D-2A74-45C8-BA7B-61B7BBD48194}">
      <dgm:prSet/>
      <dgm:spPr/>
      <dgm:t>
        <a:bodyPr/>
        <a:lstStyle/>
        <a:p>
          <a:pPr rtl="1"/>
          <a:endParaRPr lang="he-IL"/>
        </a:p>
      </dgm:t>
    </dgm:pt>
    <dgm:pt modelId="{576A0103-D97B-4086-A844-48A743BAB1A2}" type="sibTrans" cxnId="{2C72355D-2A74-45C8-BA7B-61B7BBD48194}">
      <dgm:prSet/>
      <dgm:spPr/>
      <dgm:t>
        <a:bodyPr/>
        <a:lstStyle/>
        <a:p>
          <a:pPr rtl="1"/>
          <a:endParaRPr lang="he-IL"/>
        </a:p>
      </dgm:t>
    </dgm:pt>
    <dgm:pt modelId="{0E84A034-D145-487E-B827-AD1CB190F300}">
      <dgm:prSet phldrT="[טקסט]"/>
      <dgm:spPr>
        <a:solidFill>
          <a:srgbClr val="12B4BC"/>
        </a:solidFill>
      </dgm:spPr>
      <dgm:t>
        <a:bodyPr/>
        <a:lstStyle/>
        <a:p>
          <a:pPr rtl="1"/>
          <a:r>
            <a:rPr lang="he-IL" dirty="0"/>
            <a:t>אשכבה</a:t>
          </a:r>
        </a:p>
      </dgm:t>
    </dgm:pt>
    <dgm:pt modelId="{27A8A148-CB94-4203-BD79-A1ABD7C5E511}" type="parTrans" cxnId="{149CFB61-199B-4C71-BB68-649B0E13B822}">
      <dgm:prSet/>
      <dgm:spPr/>
      <dgm:t>
        <a:bodyPr/>
        <a:lstStyle/>
        <a:p>
          <a:pPr rtl="1"/>
          <a:endParaRPr lang="he-IL"/>
        </a:p>
      </dgm:t>
    </dgm:pt>
    <dgm:pt modelId="{55A03B01-F5D0-452E-9DCC-15EB7993BE67}" type="sibTrans" cxnId="{149CFB61-199B-4C71-BB68-649B0E13B822}">
      <dgm:prSet/>
      <dgm:spPr/>
      <dgm:t>
        <a:bodyPr/>
        <a:lstStyle/>
        <a:p>
          <a:pPr rtl="1"/>
          <a:endParaRPr lang="he-IL"/>
        </a:p>
      </dgm:t>
    </dgm:pt>
    <dgm:pt modelId="{2E39B76A-4E60-4122-A6FB-1CA33AEC5BFD}" type="pres">
      <dgm:prSet presAssocID="{F7FCF6C1-EFE4-4C30-B343-6D90182F8EED}" presName="linearFlow" presStyleCnt="0">
        <dgm:presLayoutVars>
          <dgm:dir/>
          <dgm:resizeHandles val="exact"/>
        </dgm:presLayoutVars>
      </dgm:prSet>
      <dgm:spPr/>
    </dgm:pt>
    <dgm:pt modelId="{89CBB274-16F4-46FC-B632-28385B8573DB}" type="pres">
      <dgm:prSet presAssocID="{69EA24B4-D41A-47EC-94E1-02720F5EBEA2}" presName="node" presStyleLbl="node1" presStyleIdx="0" presStyleCnt="3" custScaleX="132995" custScaleY="110089">
        <dgm:presLayoutVars>
          <dgm:bulletEnabled val="1"/>
        </dgm:presLayoutVars>
      </dgm:prSet>
      <dgm:spPr/>
    </dgm:pt>
    <dgm:pt modelId="{245507E5-5B7F-4392-90BD-3DBFC6B1B516}" type="pres">
      <dgm:prSet presAssocID="{41ABA21B-3C11-40E7-9370-3547B117513C}" presName="spacerL" presStyleCnt="0"/>
      <dgm:spPr/>
    </dgm:pt>
    <dgm:pt modelId="{1BD074C8-4B0D-496E-8D0A-257CED40E240}" type="pres">
      <dgm:prSet presAssocID="{41ABA21B-3C11-40E7-9370-3547B117513C}" presName="sibTrans" presStyleLbl="sibTrans2D1" presStyleIdx="0" presStyleCnt="2"/>
      <dgm:spPr/>
    </dgm:pt>
    <dgm:pt modelId="{05C7BE21-5D94-4FC2-88A2-F38FE42D18F0}" type="pres">
      <dgm:prSet presAssocID="{41ABA21B-3C11-40E7-9370-3547B117513C}" presName="spacerR" presStyleCnt="0"/>
      <dgm:spPr/>
    </dgm:pt>
    <dgm:pt modelId="{FC69993F-2E36-4E29-B5A0-CEFD3E1C6A1C}" type="pres">
      <dgm:prSet presAssocID="{7D07DB1A-32F1-46FC-8E68-6D7BD8AD0F7F}" presName="node" presStyleLbl="node1" presStyleIdx="1" presStyleCnt="3" custScaleX="145480" custScaleY="107502">
        <dgm:presLayoutVars>
          <dgm:bulletEnabled val="1"/>
        </dgm:presLayoutVars>
      </dgm:prSet>
      <dgm:spPr/>
    </dgm:pt>
    <dgm:pt modelId="{21B8685E-1A92-48A2-B336-71961DC3906B}" type="pres">
      <dgm:prSet presAssocID="{576A0103-D97B-4086-A844-48A743BAB1A2}" presName="spacerL" presStyleCnt="0"/>
      <dgm:spPr/>
    </dgm:pt>
    <dgm:pt modelId="{991C2F99-EF72-4C78-944C-E57AAA9BB6C3}" type="pres">
      <dgm:prSet presAssocID="{576A0103-D97B-4086-A844-48A743BAB1A2}" presName="sibTrans" presStyleLbl="sibTrans2D1" presStyleIdx="1" presStyleCnt="2"/>
      <dgm:spPr/>
    </dgm:pt>
    <dgm:pt modelId="{52A86B9A-8120-418C-A9C6-5A7FB023BFDC}" type="pres">
      <dgm:prSet presAssocID="{576A0103-D97B-4086-A844-48A743BAB1A2}" presName="spacerR" presStyleCnt="0"/>
      <dgm:spPr/>
    </dgm:pt>
    <dgm:pt modelId="{09A79F9E-45BD-41B1-8D7D-B421AB83182A}" type="pres">
      <dgm:prSet presAssocID="{0E84A034-D145-487E-B827-AD1CB190F300}" presName="node" presStyleLbl="node1" presStyleIdx="2" presStyleCnt="3">
        <dgm:presLayoutVars>
          <dgm:bulletEnabled val="1"/>
        </dgm:presLayoutVars>
      </dgm:prSet>
      <dgm:spPr/>
    </dgm:pt>
  </dgm:ptLst>
  <dgm:cxnLst>
    <dgm:cxn modelId="{A359D807-4A01-499C-98F2-08493FCEE438}" type="presOf" srcId="{0E84A034-D145-487E-B827-AD1CB190F300}" destId="{09A79F9E-45BD-41B1-8D7D-B421AB83182A}" srcOrd="0" destOrd="0" presId="urn:microsoft.com/office/officeart/2005/8/layout/equation1"/>
    <dgm:cxn modelId="{EEB1D324-0658-4894-B4E3-00BB924B768A}" type="presOf" srcId="{41ABA21B-3C11-40E7-9370-3547B117513C}" destId="{1BD074C8-4B0D-496E-8D0A-257CED40E240}" srcOrd="0" destOrd="0" presId="urn:microsoft.com/office/officeart/2005/8/layout/equation1"/>
    <dgm:cxn modelId="{2C72355D-2A74-45C8-BA7B-61B7BBD48194}" srcId="{F7FCF6C1-EFE4-4C30-B343-6D90182F8EED}" destId="{7D07DB1A-32F1-46FC-8E68-6D7BD8AD0F7F}" srcOrd="1" destOrd="0" parTransId="{F7E799C5-DC9A-4FBC-8957-FEBBE60F3A59}" sibTransId="{576A0103-D97B-4086-A844-48A743BAB1A2}"/>
    <dgm:cxn modelId="{149CFB61-199B-4C71-BB68-649B0E13B822}" srcId="{F7FCF6C1-EFE4-4C30-B343-6D90182F8EED}" destId="{0E84A034-D145-487E-B827-AD1CB190F300}" srcOrd="2" destOrd="0" parTransId="{27A8A148-CB94-4203-BD79-A1ABD7C5E511}" sibTransId="{55A03B01-F5D0-452E-9DCC-15EB7993BE67}"/>
    <dgm:cxn modelId="{86F37864-8472-4D0E-8752-63F3FFB9F105}" srcId="{F7FCF6C1-EFE4-4C30-B343-6D90182F8EED}" destId="{69EA24B4-D41A-47EC-94E1-02720F5EBEA2}" srcOrd="0" destOrd="0" parTransId="{174FA3F7-DF3A-475E-9290-48C79E364AC1}" sibTransId="{41ABA21B-3C11-40E7-9370-3547B117513C}"/>
    <dgm:cxn modelId="{B8739257-960C-4F45-B167-93561ABD8147}" type="presOf" srcId="{69EA24B4-D41A-47EC-94E1-02720F5EBEA2}" destId="{89CBB274-16F4-46FC-B632-28385B8573DB}" srcOrd="0" destOrd="0" presId="urn:microsoft.com/office/officeart/2005/8/layout/equation1"/>
    <dgm:cxn modelId="{DF2900A4-7827-4B97-898F-0E2851588681}" type="presOf" srcId="{576A0103-D97B-4086-A844-48A743BAB1A2}" destId="{991C2F99-EF72-4C78-944C-E57AAA9BB6C3}" srcOrd="0" destOrd="0" presId="urn:microsoft.com/office/officeart/2005/8/layout/equation1"/>
    <dgm:cxn modelId="{D89884CC-3339-4011-A10F-0EE5B3197287}" type="presOf" srcId="{7D07DB1A-32F1-46FC-8E68-6D7BD8AD0F7F}" destId="{FC69993F-2E36-4E29-B5A0-CEFD3E1C6A1C}" srcOrd="0" destOrd="0" presId="urn:microsoft.com/office/officeart/2005/8/layout/equation1"/>
    <dgm:cxn modelId="{3712BAE3-6EA8-405A-B0E3-212C2675D2DB}" type="presOf" srcId="{F7FCF6C1-EFE4-4C30-B343-6D90182F8EED}" destId="{2E39B76A-4E60-4122-A6FB-1CA33AEC5BFD}" srcOrd="0" destOrd="0" presId="urn:microsoft.com/office/officeart/2005/8/layout/equation1"/>
    <dgm:cxn modelId="{C8BF5437-96E0-46E3-B54C-890E9A13CD7F}" type="presParOf" srcId="{2E39B76A-4E60-4122-A6FB-1CA33AEC5BFD}" destId="{89CBB274-16F4-46FC-B632-28385B8573DB}" srcOrd="0" destOrd="0" presId="urn:microsoft.com/office/officeart/2005/8/layout/equation1"/>
    <dgm:cxn modelId="{B1D3D676-13D7-4FBC-8F3D-5C071A5BC6FD}" type="presParOf" srcId="{2E39B76A-4E60-4122-A6FB-1CA33AEC5BFD}" destId="{245507E5-5B7F-4392-90BD-3DBFC6B1B516}" srcOrd="1" destOrd="0" presId="urn:microsoft.com/office/officeart/2005/8/layout/equation1"/>
    <dgm:cxn modelId="{5E2EE3D2-F91D-4B64-B843-346BC092F6C8}" type="presParOf" srcId="{2E39B76A-4E60-4122-A6FB-1CA33AEC5BFD}" destId="{1BD074C8-4B0D-496E-8D0A-257CED40E240}" srcOrd="2" destOrd="0" presId="urn:microsoft.com/office/officeart/2005/8/layout/equation1"/>
    <dgm:cxn modelId="{365CAFF1-BCD5-45B1-8FFB-C6FD84CB1CD9}" type="presParOf" srcId="{2E39B76A-4E60-4122-A6FB-1CA33AEC5BFD}" destId="{05C7BE21-5D94-4FC2-88A2-F38FE42D18F0}" srcOrd="3" destOrd="0" presId="urn:microsoft.com/office/officeart/2005/8/layout/equation1"/>
    <dgm:cxn modelId="{4E96E9DA-0868-4423-A90D-C280CAF67D29}" type="presParOf" srcId="{2E39B76A-4E60-4122-A6FB-1CA33AEC5BFD}" destId="{FC69993F-2E36-4E29-B5A0-CEFD3E1C6A1C}" srcOrd="4" destOrd="0" presId="urn:microsoft.com/office/officeart/2005/8/layout/equation1"/>
    <dgm:cxn modelId="{C580259F-A608-4192-BB23-85EC7E09D5F6}" type="presParOf" srcId="{2E39B76A-4E60-4122-A6FB-1CA33AEC5BFD}" destId="{21B8685E-1A92-48A2-B336-71961DC3906B}" srcOrd="5" destOrd="0" presId="urn:microsoft.com/office/officeart/2005/8/layout/equation1"/>
    <dgm:cxn modelId="{FF1F9BEF-F2DE-4832-9C78-AC80C486C7F2}" type="presParOf" srcId="{2E39B76A-4E60-4122-A6FB-1CA33AEC5BFD}" destId="{991C2F99-EF72-4C78-944C-E57AAA9BB6C3}" srcOrd="6" destOrd="0" presId="urn:microsoft.com/office/officeart/2005/8/layout/equation1"/>
    <dgm:cxn modelId="{BF697E4F-C24E-480D-AFA8-C8B0D74B5F14}" type="presParOf" srcId="{2E39B76A-4E60-4122-A6FB-1CA33AEC5BFD}" destId="{52A86B9A-8120-418C-A9C6-5A7FB023BFDC}" srcOrd="7" destOrd="0" presId="urn:microsoft.com/office/officeart/2005/8/layout/equation1"/>
    <dgm:cxn modelId="{B1548C7A-7EB8-4326-9636-4DD9000019D5}" type="presParOf" srcId="{2E39B76A-4E60-4122-A6FB-1CA33AEC5BFD}" destId="{09A79F9E-45BD-41B1-8D7D-B421AB83182A}"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7FCF6C1-EFE4-4C30-B343-6D90182F8EED}" type="doc">
      <dgm:prSet loTypeId="urn:microsoft.com/office/officeart/2005/8/layout/equation1" loCatId="process" qsTypeId="urn:microsoft.com/office/officeart/2005/8/quickstyle/simple1" qsCatId="simple" csTypeId="urn:microsoft.com/office/officeart/2005/8/colors/accent0_3" csCatId="mainScheme" phldr="1"/>
      <dgm:spPr/>
    </dgm:pt>
    <dgm:pt modelId="{69EA24B4-D41A-47EC-94E1-02720F5EBEA2}">
      <dgm:prSet phldrT="[טקסט]"/>
      <dgm:spPr>
        <a:solidFill>
          <a:srgbClr val="192A72"/>
        </a:solidFill>
      </dgm:spPr>
      <dgm:t>
        <a:bodyPr/>
        <a:lstStyle/>
        <a:p>
          <a:pPr rtl="1"/>
          <a:r>
            <a:rPr lang="he-IL" b="1" u="sng" dirty="0"/>
            <a:t>הצורה</a:t>
          </a:r>
          <a:r>
            <a:rPr lang="he-IL" dirty="0"/>
            <a:t>: טקס</a:t>
          </a:r>
        </a:p>
        <a:p>
          <a:pPr rtl="1"/>
          <a:r>
            <a:rPr lang="he-IL" dirty="0"/>
            <a:t>טרגדיה קלאסית</a:t>
          </a:r>
        </a:p>
      </dgm:t>
    </dgm:pt>
    <dgm:pt modelId="{174FA3F7-DF3A-475E-9290-48C79E364AC1}" type="parTrans" cxnId="{86F37864-8472-4D0E-8752-63F3FFB9F105}">
      <dgm:prSet/>
      <dgm:spPr/>
      <dgm:t>
        <a:bodyPr/>
        <a:lstStyle/>
        <a:p>
          <a:pPr rtl="1"/>
          <a:endParaRPr lang="he-IL"/>
        </a:p>
      </dgm:t>
    </dgm:pt>
    <dgm:pt modelId="{41ABA21B-3C11-40E7-9370-3547B117513C}" type="sibTrans" cxnId="{86F37864-8472-4D0E-8752-63F3FFB9F105}">
      <dgm:prSet/>
      <dgm:spPr/>
      <dgm:t>
        <a:bodyPr/>
        <a:lstStyle/>
        <a:p>
          <a:pPr rtl="1"/>
          <a:endParaRPr lang="he-IL"/>
        </a:p>
      </dgm:t>
    </dgm:pt>
    <dgm:pt modelId="{7D07DB1A-32F1-46FC-8E68-6D7BD8AD0F7F}">
      <dgm:prSet phldrT="[טקסט]"/>
      <dgm:spPr>
        <a:solidFill>
          <a:srgbClr val="92D050"/>
        </a:solidFill>
      </dgm:spPr>
      <dgm:t>
        <a:bodyPr/>
        <a:lstStyle/>
        <a:p>
          <a:pPr rtl="1"/>
          <a:r>
            <a:rPr lang="he-IL" b="1" u="sng" dirty="0"/>
            <a:t>התוכן</a:t>
          </a:r>
          <a:r>
            <a:rPr lang="he-IL" dirty="0"/>
            <a:t>: סיפור איוב </a:t>
          </a:r>
          <a:r>
            <a:rPr lang="he-IL" dirty="0" err="1"/>
            <a:t>התנ"כי</a:t>
          </a:r>
          <a:endParaRPr lang="he-IL" dirty="0"/>
        </a:p>
      </dgm:t>
    </dgm:pt>
    <dgm:pt modelId="{F7E799C5-DC9A-4FBC-8957-FEBBE60F3A59}" type="parTrans" cxnId="{2C72355D-2A74-45C8-BA7B-61B7BBD48194}">
      <dgm:prSet/>
      <dgm:spPr/>
      <dgm:t>
        <a:bodyPr/>
        <a:lstStyle/>
        <a:p>
          <a:pPr rtl="1"/>
          <a:endParaRPr lang="he-IL"/>
        </a:p>
      </dgm:t>
    </dgm:pt>
    <dgm:pt modelId="{576A0103-D97B-4086-A844-48A743BAB1A2}" type="sibTrans" cxnId="{2C72355D-2A74-45C8-BA7B-61B7BBD48194}">
      <dgm:prSet/>
      <dgm:spPr/>
      <dgm:t>
        <a:bodyPr/>
        <a:lstStyle/>
        <a:p>
          <a:pPr rtl="1"/>
          <a:endParaRPr lang="he-IL"/>
        </a:p>
      </dgm:t>
    </dgm:pt>
    <dgm:pt modelId="{0E84A034-D145-487E-B827-AD1CB190F300}">
      <dgm:prSet phldrT="[טקסט]"/>
      <dgm:spPr>
        <a:solidFill>
          <a:srgbClr val="12B4BC"/>
        </a:solidFill>
      </dgm:spPr>
      <dgm:t>
        <a:bodyPr/>
        <a:lstStyle/>
        <a:p>
          <a:pPr rtl="1"/>
          <a:r>
            <a:rPr lang="he-IL" dirty="0" err="1"/>
            <a:t>יסורי</a:t>
          </a:r>
          <a:r>
            <a:rPr lang="he-IL" dirty="0"/>
            <a:t> איוב</a:t>
          </a:r>
        </a:p>
      </dgm:t>
    </dgm:pt>
    <dgm:pt modelId="{27A8A148-CB94-4203-BD79-A1ABD7C5E511}" type="parTrans" cxnId="{149CFB61-199B-4C71-BB68-649B0E13B822}">
      <dgm:prSet/>
      <dgm:spPr/>
      <dgm:t>
        <a:bodyPr/>
        <a:lstStyle/>
        <a:p>
          <a:pPr rtl="1"/>
          <a:endParaRPr lang="he-IL"/>
        </a:p>
      </dgm:t>
    </dgm:pt>
    <dgm:pt modelId="{55A03B01-F5D0-452E-9DCC-15EB7993BE67}" type="sibTrans" cxnId="{149CFB61-199B-4C71-BB68-649B0E13B822}">
      <dgm:prSet/>
      <dgm:spPr/>
      <dgm:t>
        <a:bodyPr/>
        <a:lstStyle/>
        <a:p>
          <a:pPr rtl="1"/>
          <a:endParaRPr lang="he-IL"/>
        </a:p>
      </dgm:t>
    </dgm:pt>
    <dgm:pt modelId="{2E39B76A-4E60-4122-A6FB-1CA33AEC5BFD}" type="pres">
      <dgm:prSet presAssocID="{F7FCF6C1-EFE4-4C30-B343-6D90182F8EED}" presName="linearFlow" presStyleCnt="0">
        <dgm:presLayoutVars>
          <dgm:dir/>
          <dgm:resizeHandles val="exact"/>
        </dgm:presLayoutVars>
      </dgm:prSet>
      <dgm:spPr/>
    </dgm:pt>
    <dgm:pt modelId="{89CBB274-16F4-46FC-B632-28385B8573DB}" type="pres">
      <dgm:prSet presAssocID="{69EA24B4-D41A-47EC-94E1-02720F5EBEA2}" presName="node" presStyleLbl="node1" presStyleIdx="0" presStyleCnt="3" custScaleX="132995" custScaleY="110089">
        <dgm:presLayoutVars>
          <dgm:bulletEnabled val="1"/>
        </dgm:presLayoutVars>
      </dgm:prSet>
      <dgm:spPr/>
    </dgm:pt>
    <dgm:pt modelId="{245507E5-5B7F-4392-90BD-3DBFC6B1B516}" type="pres">
      <dgm:prSet presAssocID="{41ABA21B-3C11-40E7-9370-3547B117513C}" presName="spacerL" presStyleCnt="0"/>
      <dgm:spPr/>
    </dgm:pt>
    <dgm:pt modelId="{1BD074C8-4B0D-496E-8D0A-257CED40E240}" type="pres">
      <dgm:prSet presAssocID="{41ABA21B-3C11-40E7-9370-3547B117513C}" presName="sibTrans" presStyleLbl="sibTrans2D1" presStyleIdx="0" presStyleCnt="2"/>
      <dgm:spPr/>
    </dgm:pt>
    <dgm:pt modelId="{05C7BE21-5D94-4FC2-88A2-F38FE42D18F0}" type="pres">
      <dgm:prSet presAssocID="{41ABA21B-3C11-40E7-9370-3547B117513C}" presName="spacerR" presStyleCnt="0"/>
      <dgm:spPr/>
    </dgm:pt>
    <dgm:pt modelId="{FC69993F-2E36-4E29-B5A0-CEFD3E1C6A1C}" type="pres">
      <dgm:prSet presAssocID="{7D07DB1A-32F1-46FC-8E68-6D7BD8AD0F7F}" presName="node" presStyleLbl="node1" presStyleIdx="1" presStyleCnt="3" custScaleX="145480" custScaleY="107502">
        <dgm:presLayoutVars>
          <dgm:bulletEnabled val="1"/>
        </dgm:presLayoutVars>
      </dgm:prSet>
      <dgm:spPr/>
    </dgm:pt>
    <dgm:pt modelId="{21B8685E-1A92-48A2-B336-71961DC3906B}" type="pres">
      <dgm:prSet presAssocID="{576A0103-D97B-4086-A844-48A743BAB1A2}" presName="spacerL" presStyleCnt="0"/>
      <dgm:spPr/>
    </dgm:pt>
    <dgm:pt modelId="{991C2F99-EF72-4C78-944C-E57AAA9BB6C3}" type="pres">
      <dgm:prSet presAssocID="{576A0103-D97B-4086-A844-48A743BAB1A2}" presName="sibTrans" presStyleLbl="sibTrans2D1" presStyleIdx="1" presStyleCnt="2"/>
      <dgm:spPr/>
    </dgm:pt>
    <dgm:pt modelId="{52A86B9A-8120-418C-A9C6-5A7FB023BFDC}" type="pres">
      <dgm:prSet presAssocID="{576A0103-D97B-4086-A844-48A743BAB1A2}" presName="spacerR" presStyleCnt="0"/>
      <dgm:spPr/>
    </dgm:pt>
    <dgm:pt modelId="{09A79F9E-45BD-41B1-8D7D-B421AB83182A}" type="pres">
      <dgm:prSet presAssocID="{0E84A034-D145-487E-B827-AD1CB190F300}" presName="node" presStyleLbl="node1" presStyleIdx="2" presStyleCnt="3">
        <dgm:presLayoutVars>
          <dgm:bulletEnabled val="1"/>
        </dgm:presLayoutVars>
      </dgm:prSet>
      <dgm:spPr/>
    </dgm:pt>
  </dgm:ptLst>
  <dgm:cxnLst>
    <dgm:cxn modelId="{A359D807-4A01-499C-98F2-08493FCEE438}" type="presOf" srcId="{0E84A034-D145-487E-B827-AD1CB190F300}" destId="{09A79F9E-45BD-41B1-8D7D-B421AB83182A}" srcOrd="0" destOrd="0" presId="urn:microsoft.com/office/officeart/2005/8/layout/equation1"/>
    <dgm:cxn modelId="{EEB1D324-0658-4894-B4E3-00BB924B768A}" type="presOf" srcId="{41ABA21B-3C11-40E7-9370-3547B117513C}" destId="{1BD074C8-4B0D-496E-8D0A-257CED40E240}" srcOrd="0" destOrd="0" presId="urn:microsoft.com/office/officeart/2005/8/layout/equation1"/>
    <dgm:cxn modelId="{2C72355D-2A74-45C8-BA7B-61B7BBD48194}" srcId="{F7FCF6C1-EFE4-4C30-B343-6D90182F8EED}" destId="{7D07DB1A-32F1-46FC-8E68-6D7BD8AD0F7F}" srcOrd="1" destOrd="0" parTransId="{F7E799C5-DC9A-4FBC-8957-FEBBE60F3A59}" sibTransId="{576A0103-D97B-4086-A844-48A743BAB1A2}"/>
    <dgm:cxn modelId="{149CFB61-199B-4C71-BB68-649B0E13B822}" srcId="{F7FCF6C1-EFE4-4C30-B343-6D90182F8EED}" destId="{0E84A034-D145-487E-B827-AD1CB190F300}" srcOrd="2" destOrd="0" parTransId="{27A8A148-CB94-4203-BD79-A1ABD7C5E511}" sibTransId="{55A03B01-F5D0-452E-9DCC-15EB7993BE67}"/>
    <dgm:cxn modelId="{86F37864-8472-4D0E-8752-63F3FFB9F105}" srcId="{F7FCF6C1-EFE4-4C30-B343-6D90182F8EED}" destId="{69EA24B4-D41A-47EC-94E1-02720F5EBEA2}" srcOrd="0" destOrd="0" parTransId="{174FA3F7-DF3A-475E-9290-48C79E364AC1}" sibTransId="{41ABA21B-3C11-40E7-9370-3547B117513C}"/>
    <dgm:cxn modelId="{B8739257-960C-4F45-B167-93561ABD8147}" type="presOf" srcId="{69EA24B4-D41A-47EC-94E1-02720F5EBEA2}" destId="{89CBB274-16F4-46FC-B632-28385B8573DB}" srcOrd="0" destOrd="0" presId="urn:microsoft.com/office/officeart/2005/8/layout/equation1"/>
    <dgm:cxn modelId="{DF2900A4-7827-4B97-898F-0E2851588681}" type="presOf" srcId="{576A0103-D97B-4086-A844-48A743BAB1A2}" destId="{991C2F99-EF72-4C78-944C-E57AAA9BB6C3}" srcOrd="0" destOrd="0" presId="urn:microsoft.com/office/officeart/2005/8/layout/equation1"/>
    <dgm:cxn modelId="{D89884CC-3339-4011-A10F-0EE5B3197287}" type="presOf" srcId="{7D07DB1A-32F1-46FC-8E68-6D7BD8AD0F7F}" destId="{FC69993F-2E36-4E29-B5A0-CEFD3E1C6A1C}" srcOrd="0" destOrd="0" presId="urn:microsoft.com/office/officeart/2005/8/layout/equation1"/>
    <dgm:cxn modelId="{3712BAE3-6EA8-405A-B0E3-212C2675D2DB}" type="presOf" srcId="{F7FCF6C1-EFE4-4C30-B343-6D90182F8EED}" destId="{2E39B76A-4E60-4122-A6FB-1CA33AEC5BFD}" srcOrd="0" destOrd="0" presId="urn:microsoft.com/office/officeart/2005/8/layout/equation1"/>
    <dgm:cxn modelId="{C8BF5437-96E0-46E3-B54C-890E9A13CD7F}" type="presParOf" srcId="{2E39B76A-4E60-4122-A6FB-1CA33AEC5BFD}" destId="{89CBB274-16F4-46FC-B632-28385B8573DB}" srcOrd="0" destOrd="0" presId="urn:microsoft.com/office/officeart/2005/8/layout/equation1"/>
    <dgm:cxn modelId="{B1D3D676-13D7-4FBC-8F3D-5C071A5BC6FD}" type="presParOf" srcId="{2E39B76A-4E60-4122-A6FB-1CA33AEC5BFD}" destId="{245507E5-5B7F-4392-90BD-3DBFC6B1B516}" srcOrd="1" destOrd="0" presId="urn:microsoft.com/office/officeart/2005/8/layout/equation1"/>
    <dgm:cxn modelId="{5E2EE3D2-F91D-4B64-B843-346BC092F6C8}" type="presParOf" srcId="{2E39B76A-4E60-4122-A6FB-1CA33AEC5BFD}" destId="{1BD074C8-4B0D-496E-8D0A-257CED40E240}" srcOrd="2" destOrd="0" presId="urn:microsoft.com/office/officeart/2005/8/layout/equation1"/>
    <dgm:cxn modelId="{365CAFF1-BCD5-45B1-8FFB-C6FD84CB1CD9}" type="presParOf" srcId="{2E39B76A-4E60-4122-A6FB-1CA33AEC5BFD}" destId="{05C7BE21-5D94-4FC2-88A2-F38FE42D18F0}" srcOrd="3" destOrd="0" presId="urn:microsoft.com/office/officeart/2005/8/layout/equation1"/>
    <dgm:cxn modelId="{4E96E9DA-0868-4423-A90D-C280CAF67D29}" type="presParOf" srcId="{2E39B76A-4E60-4122-A6FB-1CA33AEC5BFD}" destId="{FC69993F-2E36-4E29-B5A0-CEFD3E1C6A1C}" srcOrd="4" destOrd="0" presId="urn:microsoft.com/office/officeart/2005/8/layout/equation1"/>
    <dgm:cxn modelId="{C580259F-A608-4192-BB23-85EC7E09D5F6}" type="presParOf" srcId="{2E39B76A-4E60-4122-A6FB-1CA33AEC5BFD}" destId="{21B8685E-1A92-48A2-B336-71961DC3906B}" srcOrd="5" destOrd="0" presId="urn:microsoft.com/office/officeart/2005/8/layout/equation1"/>
    <dgm:cxn modelId="{FF1F9BEF-F2DE-4832-9C78-AC80C486C7F2}" type="presParOf" srcId="{2E39B76A-4E60-4122-A6FB-1CA33AEC5BFD}" destId="{991C2F99-EF72-4C78-944C-E57AAA9BB6C3}" srcOrd="6" destOrd="0" presId="urn:microsoft.com/office/officeart/2005/8/layout/equation1"/>
    <dgm:cxn modelId="{BF697E4F-C24E-480D-AFA8-C8B0D74B5F14}" type="presParOf" srcId="{2E39B76A-4E60-4122-A6FB-1CA33AEC5BFD}" destId="{52A86B9A-8120-418C-A9C6-5A7FB023BFDC}" srcOrd="7" destOrd="0" presId="urn:microsoft.com/office/officeart/2005/8/layout/equation1"/>
    <dgm:cxn modelId="{B1548C7A-7EB8-4326-9636-4DD9000019D5}" type="presParOf" srcId="{2E39B76A-4E60-4122-A6FB-1CA33AEC5BFD}" destId="{09A79F9E-45BD-41B1-8D7D-B421AB83182A}" srcOrd="8" destOrd="0" presId="urn:microsoft.com/office/officeart/2005/8/layout/equati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DBDFD28-2F3F-4FB6-A98C-A7FA05811C20}" type="doc">
      <dgm:prSet loTypeId="urn:microsoft.com/office/officeart/2008/layout/HexagonCluster" loCatId="relationship" qsTypeId="urn:microsoft.com/office/officeart/2005/8/quickstyle/simple1" qsCatId="simple" csTypeId="urn:microsoft.com/office/officeart/2005/8/colors/accent0_3" csCatId="mainScheme" phldr="1"/>
      <dgm:spPr/>
      <dgm:t>
        <a:bodyPr/>
        <a:lstStyle/>
        <a:p>
          <a:pPr rtl="1"/>
          <a:endParaRPr lang="he-IL"/>
        </a:p>
      </dgm:t>
    </dgm:pt>
    <dgm:pt modelId="{A3AD5A04-7A29-4740-A32C-D665EF3756CE}">
      <dgm:prSet/>
      <dgm:spPr/>
      <dgm:t>
        <a:bodyPr/>
        <a:lstStyle/>
        <a:p>
          <a:pPr rtl="1"/>
          <a:r>
            <a:rPr lang="he-IL" dirty="0"/>
            <a:t>שואה</a:t>
          </a:r>
        </a:p>
      </dgm:t>
    </dgm:pt>
    <dgm:pt modelId="{58FE9833-E88B-4205-BB02-94C3594F5E9E}" type="parTrans" cxnId="{B18F462E-257E-4276-87C4-4F70DA997816}">
      <dgm:prSet/>
      <dgm:spPr/>
      <dgm:t>
        <a:bodyPr/>
        <a:lstStyle/>
        <a:p>
          <a:pPr rtl="1"/>
          <a:endParaRPr lang="he-IL"/>
        </a:p>
      </dgm:t>
    </dgm:pt>
    <dgm:pt modelId="{48F6782F-D282-4D5F-B05D-2D7DCAA3E6A8}" type="sibTrans" cxnId="{B18F462E-257E-4276-87C4-4F70DA997816}">
      <dgm:prSet/>
      <dgm:spPr>
        <a:blipFill rotWithShape="1">
          <a:blip xmlns:r="http://schemas.openxmlformats.org/officeDocument/2006/relationships" r:embed="rId1"/>
          <a:srcRect/>
          <a:stretch>
            <a:fillRect l="-7000" r="-7000"/>
          </a:stretch>
        </a:blipFill>
      </dgm:spPr>
      <dgm:t>
        <a:bodyPr/>
        <a:lstStyle/>
        <a:p>
          <a:pPr rtl="1"/>
          <a:endParaRPr lang="he-IL"/>
        </a:p>
      </dgm:t>
    </dgm:pt>
    <dgm:pt modelId="{0ADA071D-6A6F-4984-9CE8-EEB95511322C}" type="pres">
      <dgm:prSet presAssocID="{1DBDFD28-2F3F-4FB6-A98C-A7FA05811C20}" presName="Name0" presStyleCnt="0">
        <dgm:presLayoutVars>
          <dgm:chMax val="21"/>
          <dgm:chPref val="21"/>
        </dgm:presLayoutVars>
      </dgm:prSet>
      <dgm:spPr/>
    </dgm:pt>
    <dgm:pt modelId="{36C0569E-6514-498B-9E46-C8B5A3602D1B}" type="pres">
      <dgm:prSet presAssocID="{A3AD5A04-7A29-4740-A32C-D665EF3756CE}" presName="text1" presStyleCnt="0"/>
      <dgm:spPr/>
    </dgm:pt>
    <dgm:pt modelId="{E5A4D041-0CE7-466B-A1AB-6C1E60489A56}" type="pres">
      <dgm:prSet presAssocID="{A3AD5A04-7A29-4740-A32C-D665EF3756CE}" presName="textRepeatNode" presStyleLbl="alignNode1" presStyleIdx="0" presStyleCnt="1">
        <dgm:presLayoutVars>
          <dgm:chMax val="0"/>
          <dgm:chPref val="0"/>
          <dgm:bulletEnabled val="1"/>
        </dgm:presLayoutVars>
      </dgm:prSet>
      <dgm:spPr/>
    </dgm:pt>
    <dgm:pt modelId="{033F2A90-11E2-4D44-9E5B-BE318BDEE086}" type="pres">
      <dgm:prSet presAssocID="{A3AD5A04-7A29-4740-A32C-D665EF3756CE}" presName="textaccent1" presStyleCnt="0"/>
      <dgm:spPr/>
    </dgm:pt>
    <dgm:pt modelId="{553B064B-E2E5-4A0A-9AC3-62BC73D1AB67}" type="pres">
      <dgm:prSet presAssocID="{A3AD5A04-7A29-4740-A32C-D665EF3756CE}" presName="accentRepeatNode" presStyleLbl="solidAlignAcc1" presStyleIdx="0" presStyleCnt="2"/>
      <dgm:spPr/>
    </dgm:pt>
    <dgm:pt modelId="{6E42FDCE-A1E1-41E0-9A09-F31C176E1B1F}" type="pres">
      <dgm:prSet presAssocID="{48F6782F-D282-4D5F-B05D-2D7DCAA3E6A8}" presName="image1" presStyleCnt="0"/>
      <dgm:spPr/>
    </dgm:pt>
    <dgm:pt modelId="{CD0A7EA5-EC24-472A-9185-042239CE45B8}" type="pres">
      <dgm:prSet presAssocID="{48F6782F-D282-4D5F-B05D-2D7DCAA3E6A8}" presName="imageRepeatNode" presStyleLbl="alignAcc1" presStyleIdx="0" presStyleCnt="1"/>
      <dgm:spPr/>
    </dgm:pt>
    <dgm:pt modelId="{5ADCCDE2-DB4D-41C7-88E9-1987322F02BA}" type="pres">
      <dgm:prSet presAssocID="{48F6782F-D282-4D5F-B05D-2D7DCAA3E6A8}" presName="imageaccent1" presStyleCnt="0"/>
      <dgm:spPr/>
    </dgm:pt>
    <dgm:pt modelId="{623ED630-9934-4485-BF28-85F46209C4A0}" type="pres">
      <dgm:prSet presAssocID="{48F6782F-D282-4D5F-B05D-2D7DCAA3E6A8}" presName="accentRepeatNode" presStyleLbl="solidAlignAcc1" presStyleIdx="1" presStyleCnt="2"/>
      <dgm:spPr/>
    </dgm:pt>
  </dgm:ptLst>
  <dgm:cxnLst>
    <dgm:cxn modelId="{2B538E24-B78D-465E-87C6-914A347C0414}" type="presOf" srcId="{48F6782F-D282-4D5F-B05D-2D7DCAA3E6A8}" destId="{CD0A7EA5-EC24-472A-9185-042239CE45B8}" srcOrd="0" destOrd="0" presId="urn:microsoft.com/office/officeart/2008/layout/HexagonCluster"/>
    <dgm:cxn modelId="{B18F462E-257E-4276-87C4-4F70DA997816}" srcId="{1DBDFD28-2F3F-4FB6-A98C-A7FA05811C20}" destId="{A3AD5A04-7A29-4740-A32C-D665EF3756CE}" srcOrd="0" destOrd="0" parTransId="{58FE9833-E88B-4205-BB02-94C3594F5E9E}" sibTransId="{48F6782F-D282-4D5F-B05D-2D7DCAA3E6A8}"/>
    <dgm:cxn modelId="{EF3C0855-868F-464F-A65D-E0C13ACB9E06}" type="presOf" srcId="{1DBDFD28-2F3F-4FB6-A98C-A7FA05811C20}" destId="{0ADA071D-6A6F-4984-9CE8-EEB95511322C}" srcOrd="0" destOrd="0" presId="urn:microsoft.com/office/officeart/2008/layout/HexagonCluster"/>
    <dgm:cxn modelId="{474673AE-02C4-4C97-BBD8-071B83633C93}" type="presOf" srcId="{A3AD5A04-7A29-4740-A32C-D665EF3756CE}" destId="{E5A4D041-0CE7-466B-A1AB-6C1E60489A56}" srcOrd="0" destOrd="0" presId="urn:microsoft.com/office/officeart/2008/layout/HexagonCluster"/>
    <dgm:cxn modelId="{E7B046FB-1ED7-4532-9A7F-71452F4BD320}" type="presParOf" srcId="{0ADA071D-6A6F-4984-9CE8-EEB95511322C}" destId="{36C0569E-6514-498B-9E46-C8B5A3602D1B}" srcOrd="0" destOrd="0" presId="urn:microsoft.com/office/officeart/2008/layout/HexagonCluster"/>
    <dgm:cxn modelId="{CBE8A545-A220-4A27-A95B-C103A1362536}" type="presParOf" srcId="{36C0569E-6514-498B-9E46-C8B5A3602D1B}" destId="{E5A4D041-0CE7-466B-A1AB-6C1E60489A56}" srcOrd="0" destOrd="0" presId="urn:microsoft.com/office/officeart/2008/layout/HexagonCluster"/>
    <dgm:cxn modelId="{0DCDDAC7-5B59-4408-97AC-2E14F40DA357}" type="presParOf" srcId="{0ADA071D-6A6F-4984-9CE8-EEB95511322C}" destId="{033F2A90-11E2-4D44-9E5B-BE318BDEE086}" srcOrd="1" destOrd="0" presId="urn:microsoft.com/office/officeart/2008/layout/HexagonCluster"/>
    <dgm:cxn modelId="{66B5BBB5-9AD7-4DC0-AC3E-38A82B4F4AC8}" type="presParOf" srcId="{033F2A90-11E2-4D44-9E5B-BE318BDEE086}" destId="{553B064B-E2E5-4A0A-9AC3-62BC73D1AB67}" srcOrd="0" destOrd="0" presId="urn:microsoft.com/office/officeart/2008/layout/HexagonCluster"/>
    <dgm:cxn modelId="{FD66A5C3-6281-4503-BC7C-49B65B1F66E9}" type="presParOf" srcId="{0ADA071D-6A6F-4984-9CE8-EEB95511322C}" destId="{6E42FDCE-A1E1-41E0-9A09-F31C176E1B1F}" srcOrd="2" destOrd="0" presId="urn:microsoft.com/office/officeart/2008/layout/HexagonCluster"/>
    <dgm:cxn modelId="{255BD11B-36FF-464D-8743-A34A2ECDDC7F}" type="presParOf" srcId="{6E42FDCE-A1E1-41E0-9A09-F31C176E1B1F}" destId="{CD0A7EA5-EC24-472A-9185-042239CE45B8}" srcOrd="0" destOrd="0" presId="urn:microsoft.com/office/officeart/2008/layout/HexagonCluster"/>
    <dgm:cxn modelId="{D690CBAF-BF1E-4189-9025-58246897A3CB}" type="presParOf" srcId="{0ADA071D-6A6F-4984-9CE8-EEB95511322C}" destId="{5ADCCDE2-DB4D-41C7-88E9-1987322F02BA}" srcOrd="3" destOrd="0" presId="urn:microsoft.com/office/officeart/2008/layout/HexagonCluster"/>
    <dgm:cxn modelId="{4368BBF7-E5F7-42CC-B18A-5FD97FE41EA8}" type="presParOf" srcId="{5ADCCDE2-DB4D-41C7-88E9-1987322F02BA}" destId="{623ED630-9934-4485-BF28-85F46209C4A0}"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7D48AD9-917F-4F99-BF4E-52D364226BD7}" type="doc">
      <dgm:prSet loTypeId="urn:microsoft.com/office/officeart/2005/8/layout/cycle4" loCatId="relationship" qsTypeId="urn:microsoft.com/office/officeart/2005/8/quickstyle/simple1" qsCatId="simple" csTypeId="urn:microsoft.com/office/officeart/2005/8/colors/accent0_3" csCatId="mainScheme" phldr="1"/>
      <dgm:spPr/>
      <dgm:t>
        <a:bodyPr/>
        <a:lstStyle/>
        <a:p>
          <a:pPr rtl="1"/>
          <a:endParaRPr lang="he-IL"/>
        </a:p>
      </dgm:t>
    </dgm:pt>
    <dgm:pt modelId="{59A518EA-9B88-4EB0-A145-3E9FF91EE9E2}">
      <dgm:prSet phldrT="[טקסט]"/>
      <dgm:spPr/>
      <dgm:t>
        <a:bodyPr/>
        <a:lstStyle/>
        <a:p>
          <a:pPr rtl="1"/>
          <a:r>
            <a:rPr lang="he-IL" dirty="0"/>
            <a:t>משמעות הקיום</a:t>
          </a:r>
        </a:p>
      </dgm:t>
    </dgm:pt>
    <dgm:pt modelId="{76765EEF-3C06-4C96-B141-3401BD547A09}" type="parTrans" cxnId="{C3682898-8E76-420B-8DF0-5AE6679518CC}">
      <dgm:prSet/>
      <dgm:spPr/>
      <dgm:t>
        <a:bodyPr/>
        <a:lstStyle/>
        <a:p>
          <a:pPr rtl="1"/>
          <a:endParaRPr lang="he-IL"/>
        </a:p>
      </dgm:t>
    </dgm:pt>
    <dgm:pt modelId="{874C7B21-3411-42D9-B4A7-9EC6381496D5}" type="sibTrans" cxnId="{C3682898-8E76-420B-8DF0-5AE6679518CC}">
      <dgm:prSet/>
      <dgm:spPr/>
      <dgm:t>
        <a:bodyPr/>
        <a:lstStyle/>
        <a:p>
          <a:pPr rtl="1"/>
          <a:endParaRPr lang="he-IL"/>
        </a:p>
      </dgm:t>
    </dgm:pt>
    <dgm:pt modelId="{C3DDBDAD-39C7-4AA6-A5EC-2F0B677B4E06}">
      <dgm:prSet phldrT="[טקסט]" custT="1"/>
      <dgm:spPr/>
      <dgm:t>
        <a:bodyPr/>
        <a:lstStyle/>
        <a:p>
          <a:pPr rtl="1"/>
          <a:r>
            <a:rPr lang="he-IL" sz="1800" dirty="0"/>
            <a:t>החמצה</a:t>
          </a:r>
        </a:p>
      </dgm:t>
    </dgm:pt>
    <dgm:pt modelId="{34F90F89-0929-414F-88E6-246EC40A0F31}" type="parTrans" cxnId="{512B2D57-A215-4E83-842F-0548312B4304}">
      <dgm:prSet/>
      <dgm:spPr/>
      <dgm:t>
        <a:bodyPr/>
        <a:lstStyle/>
        <a:p>
          <a:pPr rtl="1"/>
          <a:endParaRPr lang="he-IL"/>
        </a:p>
      </dgm:t>
    </dgm:pt>
    <dgm:pt modelId="{2BE7DAE7-9FF0-458D-8F0A-E1CAC0A27F8D}" type="sibTrans" cxnId="{512B2D57-A215-4E83-842F-0548312B4304}">
      <dgm:prSet/>
      <dgm:spPr/>
      <dgm:t>
        <a:bodyPr/>
        <a:lstStyle/>
        <a:p>
          <a:pPr rtl="1"/>
          <a:endParaRPr lang="he-IL"/>
        </a:p>
      </dgm:t>
    </dgm:pt>
    <dgm:pt modelId="{1539E805-840B-4DF3-8556-FF659C3F716F}">
      <dgm:prSet phldrT="[טקסט]"/>
      <dgm:spPr/>
      <dgm:t>
        <a:bodyPr/>
        <a:lstStyle/>
        <a:p>
          <a:pPr rtl="1"/>
          <a:r>
            <a:rPr lang="he-IL" dirty="0"/>
            <a:t>מיהו אדם</a:t>
          </a:r>
        </a:p>
      </dgm:t>
    </dgm:pt>
    <dgm:pt modelId="{B2DF6E8E-1D3A-4179-A530-372AF0F0E7B0}" type="parTrans" cxnId="{6BCCCF28-679C-4CBF-9EDE-DE891B575E0B}">
      <dgm:prSet/>
      <dgm:spPr/>
      <dgm:t>
        <a:bodyPr/>
        <a:lstStyle/>
        <a:p>
          <a:pPr rtl="1"/>
          <a:endParaRPr lang="he-IL"/>
        </a:p>
      </dgm:t>
    </dgm:pt>
    <dgm:pt modelId="{10D6FADB-C4A5-46EA-80C2-EEB705484A57}" type="sibTrans" cxnId="{6BCCCF28-679C-4CBF-9EDE-DE891B575E0B}">
      <dgm:prSet/>
      <dgm:spPr/>
      <dgm:t>
        <a:bodyPr/>
        <a:lstStyle/>
        <a:p>
          <a:pPr rtl="1"/>
          <a:endParaRPr lang="he-IL"/>
        </a:p>
      </dgm:t>
    </dgm:pt>
    <dgm:pt modelId="{743CE0CC-EBB5-4F06-82E9-A61AA7FB2F2E}">
      <dgm:prSet phldrT="[טקסט]" custT="1"/>
      <dgm:spPr/>
      <dgm:t>
        <a:bodyPr/>
        <a:lstStyle/>
        <a:p>
          <a:pPr rtl="1"/>
          <a:r>
            <a:rPr lang="he-IL" sz="1800" dirty="0"/>
            <a:t>חפץ/ רצון</a:t>
          </a:r>
        </a:p>
      </dgm:t>
    </dgm:pt>
    <dgm:pt modelId="{9C534E5E-4042-4683-AC30-86C804F66F44}" type="parTrans" cxnId="{B4C38C84-E9EB-419D-AAA2-B1151228B89F}">
      <dgm:prSet/>
      <dgm:spPr/>
      <dgm:t>
        <a:bodyPr/>
        <a:lstStyle/>
        <a:p>
          <a:pPr rtl="1"/>
          <a:endParaRPr lang="he-IL"/>
        </a:p>
      </dgm:t>
    </dgm:pt>
    <dgm:pt modelId="{EE821A8B-B7D7-4F44-B39D-A068DE68E192}" type="sibTrans" cxnId="{B4C38C84-E9EB-419D-AAA2-B1151228B89F}">
      <dgm:prSet/>
      <dgm:spPr/>
      <dgm:t>
        <a:bodyPr/>
        <a:lstStyle/>
        <a:p>
          <a:pPr rtl="1"/>
          <a:endParaRPr lang="he-IL"/>
        </a:p>
      </dgm:t>
    </dgm:pt>
    <dgm:pt modelId="{1BE19A1B-8C00-456E-8CA3-73E6358547C0}">
      <dgm:prSet phldrT="[טקסט]"/>
      <dgm:spPr/>
      <dgm:t>
        <a:bodyPr/>
        <a:lstStyle/>
        <a:p>
          <a:pPr rtl="1"/>
          <a:r>
            <a:rPr lang="he-IL" dirty="0"/>
            <a:t>המוות</a:t>
          </a:r>
        </a:p>
      </dgm:t>
    </dgm:pt>
    <dgm:pt modelId="{84C46699-AED1-4712-9444-BE219C0CA248}" type="parTrans" cxnId="{03D0E900-0AEA-44C1-B5FF-E6924727E93D}">
      <dgm:prSet/>
      <dgm:spPr/>
      <dgm:t>
        <a:bodyPr/>
        <a:lstStyle/>
        <a:p>
          <a:pPr rtl="1"/>
          <a:endParaRPr lang="he-IL"/>
        </a:p>
      </dgm:t>
    </dgm:pt>
    <dgm:pt modelId="{82AD02B0-8F03-4A80-B097-1F23AA98B924}" type="sibTrans" cxnId="{03D0E900-0AEA-44C1-B5FF-E6924727E93D}">
      <dgm:prSet/>
      <dgm:spPr/>
      <dgm:t>
        <a:bodyPr/>
        <a:lstStyle/>
        <a:p>
          <a:pPr rtl="1"/>
          <a:endParaRPr lang="he-IL"/>
        </a:p>
      </dgm:t>
    </dgm:pt>
    <dgm:pt modelId="{59F5DC46-9804-46F0-BE7B-218CA4DE50FA}">
      <dgm:prSet phldrT="[טקסט]" custT="1"/>
      <dgm:spPr/>
      <dgm:t>
        <a:bodyPr/>
        <a:lstStyle/>
        <a:p>
          <a:pPr rtl="1"/>
          <a:r>
            <a:rPr lang="he-IL" sz="1800" dirty="0"/>
            <a:t>הטבע</a:t>
          </a:r>
        </a:p>
      </dgm:t>
    </dgm:pt>
    <dgm:pt modelId="{503C49C9-12EA-484B-ACAB-4E9D902A4E90}" type="parTrans" cxnId="{55AF39F2-B075-4D57-BE82-4AF2C83F4BBA}">
      <dgm:prSet/>
      <dgm:spPr/>
      <dgm:t>
        <a:bodyPr/>
        <a:lstStyle/>
        <a:p>
          <a:pPr rtl="1"/>
          <a:endParaRPr lang="he-IL"/>
        </a:p>
      </dgm:t>
    </dgm:pt>
    <dgm:pt modelId="{41D76296-219C-48FD-BB57-8B4222C657BE}" type="sibTrans" cxnId="{55AF39F2-B075-4D57-BE82-4AF2C83F4BBA}">
      <dgm:prSet/>
      <dgm:spPr/>
      <dgm:t>
        <a:bodyPr/>
        <a:lstStyle/>
        <a:p>
          <a:pPr rtl="1"/>
          <a:endParaRPr lang="he-IL"/>
        </a:p>
      </dgm:t>
    </dgm:pt>
    <dgm:pt modelId="{4A3B15D0-4C7B-4EC4-93A7-9FEE0505A927}">
      <dgm:prSet phldrT="[טקסט]"/>
      <dgm:spPr/>
      <dgm:t>
        <a:bodyPr/>
        <a:lstStyle/>
        <a:p>
          <a:pPr rtl="1"/>
          <a:r>
            <a:rPr lang="he-IL" dirty="0"/>
            <a:t>אישה בונה אישה הורסת</a:t>
          </a:r>
        </a:p>
      </dgm:t>
    </dgm:pt>
    <dgm:pt modelId="{0D36CE31-92F4-4F30-84FE-AC83D98100D3}" type="parTrans" cxnId="{FB24AB5A-8601-4220-AFF5-29FC954E5A7D}">
      <dgm:prSet/>
      <dgm:spPr/>
      <dgm:t>
        <a:bodyPr/>
        <a:lstStyle/>
        <a:p>
          <a:pPr rtl="1"/>
          <a:endParaRPr lang="he-IL"/>
        </a:p>
      </dgm:t>
    </dgm:pt>
    <dgm:pt modelId="{74980317-ACE0-4A77-B4E9-A2D1B1CA82BA}" type="sibTrans" cxnId="{FB24AB5A-8601-4220-AFF5-29FC954E5A7D}">
      <dgm:prSet/>
      <dgm:spPr/>
      <dgm:t>
        <a:bodyPr/>
        <a:lstStyle/>
        <a:p>
          <a:pPr rtl="1"/>
          <a:endParaRPr lang="he-IL"/>
        </a:p>
      </dgm:t>
    </dgm:pt>
    <dgm:pt modelId="{D5EBD53E-730C-4FF3-A505-71C6D2D11194}">
      <dgm:prSet phldrT="[טקסט]" custT="1"/>
      <dgm:spPr/>
      <dgm:t>
        <a:bodyPr/>
        <a:lstStyle/>
        <a:p>
          <a:pPr rtl="1"/>
          <a:r>
            <a:rPr lang="he-IL" sz="1800" dirty="0"/>
            <a:t>ה"שם" הלא מושג – מדינה אוטופית</a:t>
          </a:r>
        </a:p>
      </dgm:t>
    </dgm:pt>
    <dgm:pt modelId="{4E0ABAA2-6875-457F-8F4B-EDCAD9D74650}" type="parTrans" cxnId="{96C01F44-9111-4671-B5D1-B0FD3471B43D}">
      <dgm:prSet/>
      <dgm:spPr/>
      <dgm:t>
        <a:bodyPr/>
        <a:lstStyle/>
        <a:p>
          <a:pPr rtl="1"/>
          <a:endParaRPr lang="he-IL"/>
        </a:p>
      </dgm:t>
    </dgm:pt>
    <dgm:pt modelId="{26532513-EFF0-4413-81B9-92FFC0FADAC8}" type="sibTrans" cxnId="{96C01F44-9111-4671-B5D1-B0FD3471B43D}">
      <dgm:prSet/>
      <dgm:spPr/>
      <dgm:t>
        <a:bodyPr/>
        <a:lstStyle/>
        <a:p>
          <a:pPr rtl="1"/>
          <a:endParaRPr lang="he-IL"/>
        </a:p>
      </dgm:t>
    </dgm:pt>
    <dgm:pt modelId="{BD86A0BB-D80E-4FCD-A06F-BACA0A6C3F9E}">
      <dgm:prSet phldrT="[טקסט]" custT="1"/>
      <dgm:spPr/>
      <dgm:t>
        <a:bodyPr/>
        <a:lstStyle/>
        <a:p>
          <a:pPr rtl="1"/>
          <a:r>
            <a:rPr lang="he-IL" sz="1800" dirty="0"/>
            <a:t>מלאכת החיים</a:t>
          </a:r>
        </a:p>
      </dgm:t>
    </dgm:pt>
    <dgm:pt modelId="{35F032F8-A264-44BE-9729-2C49F6A8B15D}" type="parTrans" cxnId="{D44ACF66-EA92-4BE7-99EE-D196D2BC86DD}">
      <dgm:prSet/>
      <dgm:spPr/>
      <dgm:t>
        <a:bodyPr/>
        <a:lstStyle/>
        <a:p>
          <a:pPr rtl="1"/>
          <a:endParaRPr lang="he-IL"/>
        </a:p>
      </dgm:t>
    </dgm:pt>
    <dgm:pt modelId="{B4198B19-9BFD-47C3-9C74-F7C128B50C97}" type="sibTrans" cxnId="{D44ACF66-EA92-4BE7-99EE-D196D2BC86DD}">
      <dgm:prSet/>
      <dgm:spPr/>
      <dgm:t>
        <a:bodyPr/>
        <a:lstStyle/>
        <a:p>
          <a:pPr rtl="1"/>
          <a:endParaRPr lang="he-IL"/>
        </a:p>
      </dgm:t>
    </dgm:pt>
    <dgm:pt modelId="{56D84008-96E3-4455-BC5B-070B041D237B}">
      <dgm:prSet phldrT="[טקסט]" custT="1"/>
      <dgm:spPr/>
      <dgm:t>
        <a:bodyPr/>
        <a:lstStyle/>
        <a:p>
          <a:pPr rtl="1"/>
          <a:r>
            <a:rPr lang="he-IL" sz="1800" dirty="0"/>
            <a:t>אבסורד</a:t>
          </a:r>
        </a:p>
      </dgm:t>
    </dgm:pt>
    <dgm:pt modelId="{617086EE-5E15-40C1-AD6C-DA3B44B7CE0D}" type="parTrans" cxnId="{17C35E64-7C40-48C0-BA9C-398F64BA29A8}">
      <dgm:prSet/>
      <dgm:spPr/>
      <dgm:t>
        <a:bodyPr/>
        <a:lstStyle/>
        <a:p>
          <a:pPr rtl="1"/>
          <a:endParaRPr lang="he-IL"/>
        </a:p>
      </dgm:t>
    </dgm:pt>
    <dgm:pt modelId="{314EFF8E-1A83-4BA8-931B-455BECA8E635}" type="sibTrans" cxnId="{17C35E64-7C40-48C0-BA9C-398F64BA29A8}">
      <dgm:prSet/>
      <dgm:spPr/>
      <dgm:t>
        <a:bodyPr/>
        <a:lstStyle/>
        <a:p>
          <a:pPr rtl="1"/>
          <a:endParaRPr lang="he-IL"/>
        </a:p>
      </dgm:t>
    </dgm:pt>
    <dgm:pt modelId="{BA83A472-335E-4B33-9F4B-20008CCEBB69}">
      <dgm:prSet phldrT="[טקסט]" custT="1"/>
      <dgm:spPr/>
      <dgm:t>
        <a:bodyPr/>
        <a:lstStyle/>
        <a:p>
          <a:pPr rtl="1"/>
          <a:r>
            <a:rPr lang="he-IL" sz="1800" dirty="0"/>
            <a:t>החלטה / הכרזה</a:t>
          </a:r>
        </a:p>
      </dgm:t>
    </dgm:pt>
    <dgm:pt modelId="{A450C0ED-3D64-43D1-9A68-9F95B1857A07}" type="parTrans" cxnId="{84987F54-0A10-4BFB-A956-30BAAC567913}">
      <dgm:prSet/>
      <dgm:spPr/>
      <dgm:t>
        <a:bodyPr/>
        <a:lstStyle/>
        <a:p>
          <a:pPr rtl="1"/>
          <a:endParaRPr lang="he-IL"/>
        </a:p>
      </dgm:t>
    </dgm:pt>
    <dgm:pt modelId="{63BE9488-B1F3-4147-98A3-74687872CB5D}" type="sibTrans" cxnId="{84987F54-0A10-4BFB-A956-30BAAC567913}">
      <dgm:prSet/>
      <dgm:spPr/>
      <dgm:t>
        <a:bodyPr/>
        <a:lstStyle/>
        <a:p>
          <a:pPr rtl="1"/>
          <a:endParaRPr lang="he-IL"/>
        </a:p>
      </dgm:t>
    </dgm:pt>
    <dgm:pt modelId="{AA4B31F0-56F4-4C9E-A366-A0BFFACF9F4C}">
      <dgm:prSet phldrT="[טקסט]" custT="1"/>
      <dgm:spPr/>
      <dgm:t>
        <a:bodyPr/>
        <a:lstStyle/>
        <a:p>
          <a:pPr rtl="1"/>
          <a:r>
            <a:rPr lang="he-IL" sz="1800" dirty="0"/>
            <a:t>החמצה</a:t>
          </a:r>
        </a:p>
      </dgm:t>
    </dgm:pt>
    <dgm:pt modelId="{FA0FA62B-82FB-478A-9176-2908377E54C0}" type="parTrans" cxnId="{2E550849-AA8D-4560-9317-A3AE8AC34259}">
      <dgm:prSet/>
      <dgm:spPr/>
      <dgm:t>
        <a:bodyPr/>
        <a:lstStyle/>
        <a:p>
          <a:pPr rtl="1"/>
          <a:endParaRPr lang="he-IL"/>
        </a:p>
      </dgm:t>
    </dgm:pt>
    <dgm:pt modelId="{5E9F0D58-3990-4CBC-8320-AAAD4C873475}" type="sibTrans" cxnId="{2E550849-AA8D-4560-9317-A3AE8AC34259}">
      <dgm:prSet/>
      <dgm:spPr/>
      <dgm:t>
        <a:bodyPr/>
        <a:lstStyle/>
        <a:p>
          <a:pPr rtl="1"/>
          <a:endParaRPr lang="he-IL"/>
        </a:p>
      </dgm:t>
    </dgm:pt>
    <dgm:pt modelId="{278FF3A6-4374-4721-8AA1-701E5B67A6F5}">
      <dgm:prSet phldrT="[טקסט]" custT="1"/>
      <dgm:spPr/>
      <dgm:t>
        <a:bodyPr/>
        <a:lstStyle/>
        <a:p>
          <a:pPr rtl="1"/>
          <a:r>
            <a:rPr lang="he-IL" sz="1800" dirty="0"/>
            <a:t>המוות</a:t>
          </a:r>
        </a:p>
      </dgm:t>
    </dgm:pt>
    <dgm:pt modelId="{40AC73BD-EC7B-4F68-97F2-9DF2FA74DEA1}" type="parTrans" cxnId="{01FF6507-FC6A-42B8-AF65-48385160A288}">
      <dgm:prSet/>
      <dgm:spPr/>
      <dgm:t>
        <a:bodyPr/>
        <a:lstStyle/>
        <a:p>
          <a:pPr rtl="1"/>
          <a:endParaRPr lang="he-IL"/>
        </a:p>
      </dgm:t>
    </dgm:pt>
    <dgm:pt modelId="{758767DC-187E-4414-BD4C-6208B5A1CA03}" type="sibTrans" cxnId="{01FF6507-FC6A-42B8-AF65-48385160A288}">
      <dgm:prSet/>
      <dgm:spPr/>
      <dgm:t>
        <a:bodyPr/>
        <a:lstStyle/>
        <a:p>
          <a:pPr rtl="1"/>
          <a:endParaRPr lang="he-IL"/>
        </a:p>
      </dgm:t>
    </dgm:pt>
    <dgm:pt modelId="{FFF9661E-BBF1-4939-8456-5D9EF8165BB4}">
      <dgm:prSet phldrT="[טקסט]" custT="1"/>
      <dgm:spPr/>
      <dgm:t>
        <a:bodyPr/>
        <a:lstStyle/>
        <a:p>
          <a:pPr rtl="1"/>
          <a:r>
            <a:rPr lang="he-IL" sz="1800" dirty="0"/>
            <a:t>התיאטרון</a:t>
          </a:r>
        </a:p>
      </dgm:t>
    </dgm:pt>
    <dgm:pt modelId="{DEDB2409-C61F-4836-A2AB-95702E111A1D}" type="parTrans" cxnId="{91308AFA-BCD7-40D8-A9F1-E861589C5AD0}">
      <dgm:prSet/>
      <dgm:spPr/>
      <dgm:t>
        <a:bodyPr/>
        <a:lstStyle/>
        <a:p>
          <a:pPr rtl="1"/>
          <a:endParaRPr lang="he-IL"/>
        </a:p>
      </dgm:t>
    </dgm:pt>
    <dgm:pt modelId="{DA5EDA6A-588C-4744-BBD7-BD24FE99A476}" type="sibTrans" cxnId="{91308AFA-BCD7-40D8-A9F1-E861589C5AD0}">
      <dgm:prSet/>
      <dgm:spPr/>
      <dgm:t>
        <a:bodyPr/>
        <a:lstStyle/>
        <a:p>
          <a:pPr rtl="1"/>
          <a:endParaRPr lang="he-IL"/>
        </a:p>
      </dgm:t>
    </dgm:pt>
    <dgm:pt modelId="{DD70A0BE-D839-45EA-B1CC-8AB89631D954}">
      <dgm:prSet phldrT="[טקסט]" custT="1"/>
      <dgm:spPr/>
      <dgm:t>
        <a:bodyPr/>
        <a:lstStyle/>
        <a:p>
          <a:pPr rtl="1"/>
          <a:r>
            <a:rPr lang="he-IL" sz="1800" dirty="0"/>
            <a:t>יצרים</a:t>
          </a:r>
        </a:p>
      </dgm:t>
    </dgm:pt>
    <dgm:pt modelId="{2D8AB8FC-5803-4042-BFE4-85CFDEE3DE2C}" type="parTrans" cxnId="{89F17728-A80D-4B57-BF36-8AA38F93D14A}">
      <dgm:prSet/>
      <dgm:spPr/>
      <dgm:t>
        <a:bodyPr/>
        <a:lstStyle/>
        <a:p>
          <a:pPr rtl="1"/>
          <a:endParaRPr lang="he-IL"/>
        </a:p>
      </dgm:t>
    </dgm:pt>
    <dgm:pt modelId="{32725F2C-DF95-4F8E-A83C-5FA7B42B74EB}" type="sibTrans" cxnId="{89F17728-A80D-4B57-BF36-8AA38F93D14A}">
      <dgm:prSet/>
      <dgm:spPr/>
      <dgm:t>
        <a:bodyPr/>
        <a:lstStyle/>
        <a:p>
          <a:pPr rtl="1"/>
          <a:endParaRPr lang="he-IL"/>
        </a:p>
      </dgm:t>
    </dgm:pt>
    <dgm:pt modelId="{7CD0DEB6-E9A1-41BF-BE61-07A4980B61E1}">
      <dgm:prSet phldrT="[טקסט]" custT="1"/>
      <dgm:spPr/>
      <dgm:t>
        <a:bodyPr/>
        <a:lstStyle/>
        <a:p>
          <a:pPr rtl="1"/>
          <a:r>
            <a:rPr lang="he-IL" sz="1800" dirty="0"/>
            <a:t>האבסורד והאכזריות</a:t>
          </a:r>
        </a:p>
      </dgm:t>
    </dgm:pt>
    <dgm:pt modelId="{060EFBC0-9201-4FF0-8201-3CB9FA6892DE}" type="parTrans" cxnId="{F2DCC49B-4BD1-4513-966D-9FD46BB673CF}">
      <dgm:prSet/>
      <dgm:spPr/>
      <dgm:t>
        <a:bodyPr/>
        <a:lstStyle/>
        <a:p>
          <a:pPr rtl="1"/>
          <a:endParaRPr lang="he-IL"/>
        </a:p>
      </dgm:t>
    </dgm:pt>
    <dgm:pt modelId="{4A550221-F181-4144-8648-D2C98A9109E7}" type="sibTrans" cxnId="{F2DCC49B-4BD1-4513-966D-9FD46BB673CF}">
      <dgm:prSet/>
      <dgm:spPr/>
      <dgm:t>
        <a:bodyPr/>
        <a:lstStyle/>
        <a:p>
          <a:pPr rtl="1"/>
          <a:endParaRPr lang="he-IL"/>
        </a:p>
      </dgm:t>
    </dgm:pt>
    <dgm:pt modelId="{AFC0047E-1085-48D0-9457-EDABFBA45D84}">
      <dgm:prSet phldrT="[טקסט]" custT="1"/>
      <dgm:spPr/>
      <dgm:t>
        <a:bodyPr/>
        <a:lstStyle/>
        <a:p>
          <a:pPr rtl="1"/>
          <a:r>
            <a:rPr lang="he-IL" sz="1800" dirty="0"/>
            <a:t>היררכיה </a:t>
          </a:r>
          <a:br>
            <a:rPr lang="en-US" sz="1800" dirty="0"/>
          </a:br>
          <a:r>
            <a:rPr lang="he-IL" sz="1800" dirty="0"/>
            <a:t>חברתית</a:t>
          </a:r>
        </a:p>
      </dgm:t>
    </dgm:pt>
    <dgm:pt modelId="{0936042D-4003-4E68-9712-52A8EDD9A3DE}" type="parTrans" cxnId="{4E7871EE-BBCB-4A14-B221-594CA23F0DD7}">
      <dgm:prSet/>
      <dgm:spPr/>
      <dgm:t>
        <a:bodyPr/>
        <a:lstStyle/>
        <a:p>
          <a:pPr rtl="1"/>
          <a:endParaRPr lang="he-IL"/>
        </a:p>
      </dgm:t>
    </dgm:pt>
    <dgm:pt modelId="{F9EFC503-0225-4FD3-A052-0C8C51EE76E9}" type="sibTrans" cxnId="{4E7871EE-BBCB-4A14-B221-594CA23F0DD7}">
      <dgm:prSet/>
      <dgm:spPr/>
      <dgm:t>
        <a:bodyPr/>
        <a:lstStyle/>
        <a:p>
          <a:pPr rtl="1"/>
          <a:endParaRPr lang="he-IL"/>
        </a:p>
      </dgm:t>
    </dgm:pt>
    <dgm:pt modelId="{B247750A-DD07-46E1-8E54-243B38006161}" type="pres">
      <dgm:prSet presAssocID="{D7D48AD9-917F-4F99-BF4E-52D364226BD7}" presName="cycleMatrixDiagram" presStyleCnt="0">
        <dgm:presLayoutVars>
          <dgm:chMax val="1"/>
          <dgm:dir/>
          <dgm:animLvl val="lvl"/>
          <dgm:resizeHandles val="exact"/>
        </dgm:presLayoutVars>
      </dgm:prSet>
      <dgm:spPr/>
    </dgm:pt>
    <dgm:pt modelId="{99AA0F01-A61B-4744-9B29-96ECC544A376}" type="pres">
      <dgm:prSet presAssocID="{D7D48AD9-917F-4F99-BF4E-52D364226BD7}" presName="children" presStyleCnt="0"/>
      <dgm:spPr/>
    </dgm:pt>
    <dgm:pt modelId="{8DD54578-4E96-4169-AA95-B50008AC52D9}" type="pres">
      <dgm:prSet presAssocID="{D7D48AD9-917F-4F99-BF4E-52D364226BD7}" presName="child1group" presStyleCnt="0"/>
      <dgm:spPr/>
    </dgm:pt>
    <dgm:pt modelId="{E0ACCA2D-AA53-4F07-85B8-CBF97730401F}" type="pres">
      <dgm:prSet presAssocID="{D7D48AD9-917F-4F99-BF4E-52D364226BD7}" presName="child1" presStyleLbl="bgAcc1" presStyleIdx="0" presStyleCnt="4" custLinFactNeighborX="-7543"/>
      <dgm:spPr/>
    </dgm:pt>
    <dgm:pt modelId="{155D033C-FF64-4AB5-84F9-2EBD95EF8EA5}" type="pres">
      <dgm:prSet presAssocID="{D7D48AD9-917F-4F99-BF4E-52D364226BD7}" presName="child1Text" presStyleLbl="bgAcc1" presStyleIdx="0" presStyleCnt="4">
        <dgm:presLayoutVars>
          <dgm:bulletEnabled val="1"/>
        </dgm:presLayoutVars>
      </dgm:prSet>
      <dgm:spPr/>
    </dgm:pt>
    <dgm:pt modelId="{C3373FE7-EA5C-442A-8A18-6C2276096B21}" type="pres">
      <dgm:prSet presAssocID="{D7D48AD9-917F-4F99-BF4E-52D364226BD7}" presName="child2group" presStyleCnt="0"/>
      <dgm:spPr/>
    </dgm:pt>
    <dgm:pt modelId="{1534F65D-0AE7-43B5-9737-D770932E4AB1}" type="pres">
      <dgm:prSet presAssocID="{D7D48AD9-917F-4F99-BF4E-52D364226BD7}" presName="child2" presStyleLbl="bgAcc1" presStyleIdx="1" presStyleCnt="4" custScaleX="120779"/>
      <dgm:spPr/>
    </dgm:pt>
    <dgm:pt modelId="{00E18793-4EE8-4884-AB36-5FA954E8B5C4}" type="pres">
      <dgm:prSet presAssocID="{D7D48AD9-917F-4F99-BF4E-52D364226BD7}" presName="child2Text" presStyleLbl="bgAcc1" presStyleIdx="1" presStyleCnt="4">
        <dgm:presLayoutVars>
          <dgm:bulletEnabled val="1"/>
        </dgm:presLayoutVars>
      </dgm:prSet>
      <dgm:spPr/>
    </dgm:pt>
    <dgm:pt modelId="{48A12729-AC1D-4DB6-A505-9C9C927337B7}" type="pres">
      <dgm:prSet presAssocID="{D7D48AD9-917F-4F99-BF4E-52D364226BD7}" presName="child3group" presStyleCnt="0"/>
      <dgm:spPr/>
    </dgm:pt>
    <dgm:pt modelId="{1807D035-061E-440D-A9DB-9A540AD9DD6F}" type="pres">
      <dgm:prSet presAssocID="{D7D48AD9-917F-4F99-BF4E-52D364226BD7}" presName="child3" presStyleLbl="bgAcc1" presStyleIdx="2" presStyleCnt="4" custLinFactNeighborX="-325" custLinFactNeighborY="131"/>
      <dgm:spPr/>
    </dgm:pt>
    <dgm:pt modelId="{57FBCD7E-C401-4605-B989-7E2EAD93FD80}" type="pres">
      <dgm:prSet presAssocID="{D7D48AD9-917F-4F99-BF4E-52D364226BD7}" presName="child3Text" presStyleLbl="bgAcc1" presStyleIdx="2" presStyleCnt="4">
        <dgm:presLayoutVars>
          <dgm:bulletEnabled val="1"/>
        </dgm:presLayoutVars>
      </dgm:prSet>
      <dgm:spPr/>
    </dgm:pt>
    <dgm:pt modelId="{432F6431-8A0C-4134-825D-A93EBBC511D5}" type="pres">
      <dgm:prSet presAssocID="{D7D48AD9-917F-4F99-BF4E-52D364226BD7}" presName="child4group" presStyleCnt="0"/>
      <dgm:spPr/>
    </dgm:pt>
    <dgm:pt modelId="{42431D37-6C21-408D-991E-D49E886E63D2}" type="pres">
      <dgm:prSet presAssocID="{D7D48AD9-917F-4F99-BF4E-52D364226BD7}" presName="child4" presStyleLbl="bgAcc1" presStyleIdx="3" presStyleCnt="4" custLinFactNeighborX="-6737" custLinFactNeighborY="0"/>
      <dgm:spPr/>
    </dgm:pt>
    <dgm:pt modelId="{F804DE67-5F7C-4504-8D34-6F321AC75878}" type="pres">
      <dgm:prSet presAssocID="{D7D48AD9-917F-4F99-BF4E-52D364226BD7}" presName="child4Text" presStyleLbl="bgAcc1" presStyleIdx="3" presStyleCnt="4">
        <dgm:presLayoutVars>
          <dgm:bulletEnabled val="1"/>
        </dgm:presLayoutVars>
      </dgm:prSet>
      <dgm:spPr/>
    </dgm:pt>
    <dgm:pt modelId="{976FFC65-A5C5-4594-AAE2-20F9CC5156D7}" type="pres">
      <dgm:prSet presAssocID="{D7D48AD9-917F-4F99-BF4E-52D364226BD7}" presName="childPlaceholder" presStyleCnt="0"/>
      <dgm:spPr/>
    </dgm:pt>
    <dgm:pt modelId="{91839AA7-A338-4514-85CE-D0F853369D31}" type="pres">
      <dgm:prSet presAssocID="{D7D48AD9-917F-4F99-BF4E-52D364226BD7}" presName="circle" presStyleCnt="0"/>
      <dgm:spPr/>
    </dgm:pt>
    <dgm:pt modelId="{B08289C4-CB03-4E60-BD20-6EE25B384238}" type="pres">
      <dgm:prSet presAssocID="{D7D48AD9-917F-4F99-BF4E-52D364226BD7}" presName="quadrant1" presStyleLbl="node1" presStyleIdx="0" presStyleCnt="4" custLinFactNeighborX="320" custLinFactNeighborY="770">
        <dgm:presLayoutVars>
          <dgm:chMax val="1"/>
          <dgm:bulletEnabled val="1"/>
        </dgm:presLayoutVars>
      </dgm:prSet>
      <dgm:spPr/>
    </dgm:pt>
    <dgm:pt modelId="{6B8C77C5-E3AE-4E90-A49B-79B7A363D152}" type="pres">
      <dgm:prSet presAssocID="{D7D48AD9-917F-4F99-BF4E-52D364226BD7}" presName="quadrant2" presStyleLbl="node1" presStyleIdx="1" presStyleCnt="4">
        <dgm:presLayoutVars>
          <dgm:chMax val="1"/>
          <dgm:bulletEnabled val="1"/>
        </dgm:presLayoutVars>
      </dgm:prSet>
      <dgm:spPr/>
    </dgm:pt>
    <dgm:pt modelId="{C9043B3D-65C7-4821-916A-A1CD1EB57870}" type="pres">
      <dgm:prSet presAssocID="{D7D48AD9-917F-4F99-BF4E-52D364226BD7}" presName="quadrant3" presStyleLbl="node1" presStyleIdx="2" presStyleCnt="4">
        <dgm:presLayoutVars>
          <dgm:chMax val="1"/>
          <dgm:bulletEnabled val="1"/>
        </dgm:presLayoutVars>
      </dgm:prSet>
      <dgm:spPr/>
    </dgm:pt>
    <dgm:pt modelId="{8FF2BA01-17E8-4075-B436-9E6151DDC3A2}" type="pres">
      <dgm:prSet presAssocID="{D7D48AD9-917F-4F99-BF4E-52D364226BD7}" presName="quadrant4" presStyleLbl="node1" presStyleIdx="3" presStyleCnt="4">
        <dgm:presLayoutVars>
          <dgm:chMax val="1"/>
          <dgm:bulletEnabled val="1"/>
        </dgm:presLayoutVars>
      </dgm:prSet>
      <dgm:spPr/>
    </dgm:pt>
    <dgm:pt modelId="{CB672D33-D67D-44C0-8A22-439FE9E9EA64}" type="pres">
      <dgm:prSet presAssocID="{D7D48AD9-917F-4F99-BF4E-52D364226BD7}" presName="quadrantPlaceholder" presStyleCnt="0"/>
      <dgm:spPr/>
    </dgm:pt>
    <dgm:pt modelId="{322D9D38-A7C1-441F-B18D-74688F6C5C37}" type="pres">
      <dgm:prSet presAssocID="{D7D48AD9-917F-4F99-BF4E-52D364226BD7}" presName="center1" presStyleLbl="fgShp" presStyleIdx="0" presStyleCnt="2"/>
      <dgm:spPr/>
    </dgm:pt>
    <dgm:pt modelId="{6718E476-FAEC-492F-A4C7-2E0607BB037C}" type="pres">
      <dgm:prSet presAssocID="{D7D48AD9-917F-4F99-BF4E-52D364226BD7}" presName="center2" presStyleLbl="fgShp" presStyleIdx="1" presStyleCnt="2"/>
      <dgm:spPr/>
    </dgm:pt>
  </dgm:ptLst>
  <dgm:cxnLst>
    <dgm:cxn modelId="{03D0E900-0AEA-44C1-B5FF-E6924727E93D}" srcId="{D7D48AD9-917F-4F99-BF4E-52D364226BD7}" destId="{1BE19A1B-8C00-456E-8CA3-73E6358547C0}" srcOrd="2" destOrd="0" parTransId="{84C46699-AED1-4712-9444-BE219C0CA248}" sibTransId="{82AD02B0-8F03-4A80-B097-1F23AA98B924}"/>
    <dgm:cxn modelId="{01FF6507-FC6A-42B8-AF65-48385160A288}" srcId="{59A518EA-9B88-4EB0-A145-3E9FF91EE9E2}" destId="{278FF3A6-4374-4721-8AA1-701E5B67A6F5}" srcOrd="3" destOrd="0" parTransId="{40AC73BD-EC7B-4F68-97F2-9DF2FA74DEA1}" sibTransId="{758767DC-187E-4414-BD4C-6208B5A1CA03}"/>
    <dgm:cxn modelId="{432B6C09-8037-483D-B086-F38CC92AAC91}" type="presOf" srcId="{278FF3A6-4374-4721-8AA1-701E5B67A6F5}" destId="{E0ACCA2D-AA53-4F07-85B8-CBF97730401F}" srcOrd="0" destOrd="3" presId="urn:microsoft.com/office/officeart/2005/8/layout/cycle4"/>
    <dgm:cxn modelId="{97C98615-1B8C-4E11-B8AE-3D63EE08ED3D}" type="presOf" srcId="{BA83A472-335E-4B33-9F4B-20008CCEBB69}" destId="{00E18793-4EE8-4884-AB36-5FA954E8B5C4}" srcOrd="1" destOrd="1" presId="urn:microsoft.com/office/officeart/2005/8/layout/cycle4"/>
    <dgm:cxn modelId="{C2654024-F61C-4B62-A060-2E5F2EB2BF1A}" type="presOf" srcId="{D5EBD53E-730C-4FF3-A505-71C6D2D11194}" destId="{F804DE67-5F7C-4504-8D34-6F321AC75878}" srcOrd="1" destOrd="0" presId="urn:microsoft.com/office/officeart/2005/8/layout/cycle4"/>
    <dgm:cxn modelId="{89F17728-A80D-4B57-BF36-8AA38F93D14A}" srcId="{1539E805-840B-4DF3-8556-FF659C3F716F}" destId="{DD70A0BE-D839-45EA-B1CC-8AB89631D954}" srcOrd="3" destOrd="0" parTransId="{2D8AB8FC-5803-4042-BFE4-85CFDEE3DE2C}" sibTransId="{32725F2C-DF95-4F8E-A83C-5FA7B42B74EB}"/>
    <dgm:cxn modelId="{6BCCCF28-679C-4CBF-9EDE-DE891B575E0B}" srcId="{D7D48AD9-917F-4F99-BF4E-52D364226BD7}" destId="{1539E805-840B-4DF3-8556-FF659C3F716F}" srcOrd="1" destOrd="0" parTransId="{B2DF6E8E-1D3A-4179-A530-372AF0F0E7B0}" sibTransId="{10D6FADB-C4A5-46EA-80C2-EEB705484A57}"/>
    <dgm:cxn modelId="{5F7C822B-AFDA-4EA4-B0D4-1FB2C3BE6880}" type="presOf" srcId="{AFC0047E-1085-48D0-9457-EDABFBA45D84}" destId="{00E18793-4EE8-4884-AB36-5FA954E8B5C4}" srcOrd="1" destOrd="4" presId="urn:microsoft.com/office/officeart/2005/8/layout/cycle4"/>
    <dgm:cxn modelId="{76A23E2C-6EAD-428A-8358-0CE88D320FF8}" type="presOf" srcId="{FFF9661E-BBF1-4939-8456-5D9EF8165BB4}" destId="{155D033C-FF64-4AB5-84F9-2EBD95EF8EA5}" srcOrd="1" destOrd="4" presId="urn:microsoft.com/office/officeart/2005/8/layout/cycle4"/>
    <dgm:cxn modelId="{99950833-1401-447D-8E17-B650F9E37417}" type="presOf" srcId="{BD86A0BB-D80E-4FCD-A06F-BACA0A6C3F9E}" destId="{155D033C-FF64-4AB5-84F9-2EBD95EF8EA5}" srcOrd="1" destOrd="1" presId="urn:microsoft.com/office/officeart/2005/8/layout/cycle4"/>
    <dgm:cxn modelId="{803A1E34-C303-4E59-9AEF-6F862902A15A}" type="presOf" srcId="{BD86A0BB-D80E-4FCD-A06F-BACA0A6C3F9E}" destId="{E0ACCA2D-AA53-4F07-85B8-CBF97730401F}" srcOrd="0" destOrd="1" presId="urn:microsoft.com/office/officeart/2005/8/layout/cycle4"/>
    <dgm:cxn modelId="{1EB0C05B-3A4C-4001-9077-6EC08EDE04DF}" type="presOf" srcId="{7CD0DEB6-E9A1-41BF-BE61-07A4980B61E1}" destId="{1807D035-061E-440D-A9DB-9A540AD9DD6F}" srcOrd="0" destOrd="1" presId="urn:microsoft.com/office/officeart/2005/8/layout/cycle4"/>
    <dgm:cxn modelId="{E5ADAD5C-DDA9-456C-9D0A-E68D764643FD}" type="presOf" srcId="{AA4B31F0-56F4-4C9E-A366-A0BFFACF9F4C}" destId="{00E18793-4EE8-4884-AB36-5FA954E8B5C4}" srcOrd="1" destOrd="2" presId="urn:microsoft.com/office/officeart/2005/8/layout/cycle4"/>
    <dgm:cxn modelId="{C6D09A60-8F5A-4BF2-88A5-9AB7AF70F1E5}" type="presOf" srcId="{C3DDBDAD-39C7-4AA6-A5EC-2F0B677B4E06}" destId="{155D033C-FF64-4AB5-84F9-2EBD95EF8EA5}" srcOrd="1" destOrd="0" presId="urn:microsoft.com/office/officeart/2005/8/layout/cycle4"/>
    <dgm:cxn modelId="{BCEA1363-2825-4C75-9815-BADE50D861E8}" type="presOf" srcId="{BA83A472-335E-4B33-9F4B-20008CCEBB69}" destId="{1534F65D-0AE7-43B5-9737-D770932E4AB1}" srcOrd="0" destOrd="1" presId="urn:microsoft.com/office/officeart/2005/8/layout/cycle4"/>
    <dgm:cxn modelId="{96C01F44-9111-4671-B5D1-B0FD3471B43D}" srcId="{4A3B15D0-4C7B-4EC4-93A7-9FEE0505A927}" destId="{D5EBD53E-730C-4FF3-A505-71C6D2D11194}" srcOrd="0" destOrd="0" parTransId="{4E0ABAA2-6875-457F-8F4B-EDCAD9D74650}" sibTransId="{26532513-EFF0-4413-81B9-92FFC0FADAC8}"/>
    <dgm:cxn modelId="{17C35E64-7C40-48C0-BA9C-398F64BA29A8}" srcId="{59A518EA-9B88-4EB0-A145-3E9FF91EE9E2}" destId="{56D84008-96E3-4455-BC5B-070B041D237B}" srcOrd="2" destOrd="0" parTransId="{617086EE-5E15-40C1-AD6C-DA3B44B7CE0D}" sibTransId="{314EFF8E-1A83-4BA8-931B-455BECA8E635}"/>
    <dgm:cxn modelId="{3F795666-60EF-4B92-B032-44B572D9C22B}" type="presOf" srcId="{1BE19A1B-8C00-456E-8CA3-73E6358547C0}" destId="{C9043B3D-65C7-4821-916A-A1CD1EB57870}" srcOrd="0" destOrd="0" presId="urn:microsoft.com/office/officeart/2005/8/layout/cycle4"/>
    <dgm:cxn modelId="{D44ACF66-EA92-4BE7-99EE-D196D2BC86DD}" srcId="{59A518EA-9B88-4EB0-A145-3E9FF91EE9E2}" destId="{BD86A0BB-D80E-4FCD-A06F-BACA0A6C3F9E}" srcOrd="1" destOrd="0" parTransId="{35F032F8-A264-44BE-9729-2C49F6A8B15D}" sibTransId="{B4198B19-9BFD-47C3-9C74-F7C128B50C97}"/>
    <dgm:cxn modelId="{2E550849-AA8D-4560-9317-A3AE8AC34259}" srcId="{1539E805-840B-4DF3-8556-FF659C3F716F}" destId="{AA4B31F0-56F4-4C9E-A366-A0BFFACF9F4C}" srcOrd="2" destOrd="0" parTransId="{FA0FA62B-82FB-478A-9176-2908377E54C0}" sibTransId="{5E9F0D58-3990-4CBC-8320-AAAD4C873475}"/>
    <dgm:cxn modelId="{06ADDB4C-9E2F-4A5F-8B8C-0041860AFABC}" type="presOf" srcId="{56D84008-96E3-4455-BC5B-070B041D237B}" destId="{155D033C-FF64-4AB5-84F9-2EBD95EF8EA5}" srcOrd="1" destOrd="2" presId="urn:microsoft.com/office/officeart/2005/8/layout/cycle4"/>
    <dgm:cxn modelId="{866A1453-5A5D-424B-A68D-02D25E80D997}" type="presOf" srcId="{D7D48AD9-917F-4F99-BF4E-52D364226BD7}" destId="{B247750A-DD07-46E1-8E54-243B38006161}" srcOrd="0" destOrd="0" presId="urn:microsoft.com/office/officeart/2005/8/layout/cycle4"/>
    <dgm:cxn modelId="{84987F54-0A10-4BFB-A956-30BAAC567913}" srcId="{1539E805-840B-4DF3-8556-FF659C3F716F}" destId="{BA83A472-335E-4B33-9F4B-20008CCEBB69}" srcOrd="1" destOrd="0" parTransId="{A450C0ED-3D64-43D1-9A68-9F95B1857A07}" sibTransId="{63BE9488-B1F3-4147-98A3-74687872CB5D}"/>
    <dgm:cxn modelId="{512B2D57-A215-4E83-842F-0548312B4304}" srcId="{59A518EA-9B88-4EB0-A145-3E9FF91EE9E2}" destId="{C3DDBDAD-39C7-4AA6-A5EC-2F0B677B4E06}" srcOrd="0" destOrd="0" parTransId="{34F90F89-0929-414F-88E6-246EC40A0F31}" sibTransId="{2BE7DAE7-9FF0-458D-8F0A-E1CAC0A27F8D}"/>
    <dgm:cxn modelId="{E3AE535A-FA6B-44B3-8614-05E5713073F4}" type="presOf" srcId="{59A518EA-9B88-4EB0-A145-3E9FF91EE9E2}" destId="{B08289C4-CB03-4E60-BD20-6EE25B384238}" srcOrd="0" destOrd="0" presId="urn:microsoft.com/office/officeart/2005/8/layout/cycle4"/>
    <dgm:cxn modelId="{FB24AB5A-8601-4220-AFF5-29FC954E5A7D}" srcId="{D7D48AD9-917F-4F99-BF4E-52D364226BD7}" destId="{4A3B15D0-4C7B-4EC4-93A7-9FEE0505A927}" srcOrd="3" destOrd="0" parTransId="{0D36CE31-92F4-4F30-84FE-AC83D98100D3}" sibTransId="{74980317-ACE0-4A77-B4E9-A2D1B1CA82BA}"/>
    <dgm:cxn modelId="{4ADA8E7E-D0A8-4E84-8530-BC6E2B9E7FAB}" type="presOf" srcId="{7CD0DEB6-E9A1-41BF-BE61-07A4980B61E1}" destId="{57FBCD7E-C401-4605-B989-7E2EAD93FD80}" srcOrd="1" destOrd="1" presId="urn:microsoft.com/office/officeart/2005/8/layout/cycle4"/>
    <dgm:cxn modelId="{4AADAF80-D8A1-4103-B1BF-7343B254E067}" type="presOf" srcId="{278FF3A6-4374-4721-8AA1-701E5B67A6F5}" destId="{155D033C-FF64-4AB5-84F9-2EBD95EF8EA5}" srcOrd="1" destOrd="3" presId="urn:microsoft.com/office/officeart/2005/8/layout/cycle4"/>
    <dgm:cxn modelId="{B4C38C84-E9EB-419D-AAA2-B1151228B89F}" srcId="{1539E805-840B-4DF3-8556-FF659C3F716F}" destId="{743CE0CC-EBB5-4F06-82E9-A61AA7FB2F2E}" srcOrd="0" destOrd="0" parTransId="{9C534E5E-4042-4683-AC30-86C804F66F44}" sibTransId="{EE821A8B-B7D7-4F44-B39D-A068DE68E192}"/>
    <dgm:cxn modelId="{C10C518A-6B52-4DFB-875E-6292B1CEEC0B}" type="presOf" srcId="{743CE0CC-EBB5-4F06-82E9-A61AA7FB2F2E}" destId="{1534F65D-0AE7-43B5-9737-D770932E4AB1}" srcOrd="0" destOrd="0" presId="urn:microsoft.com/office/officeart/2005/8/layout/cycle4"/>
    <dgm:cxn modelId="{C3682898-8E76-420B-8DF0-5AE6679518CC}" srcId="{D7D48AD9-917F-4F99-BF4E-52D364226BD7}" destId="{59A518EA-9B88-4EB0-A145-3E9FF91EE9E2}" srcOrd="0" destOrd="0" parTransId="{76765EEF-3C06-4C96-B141-3401BD547A09}" sibTransId="{874C7B21-3411-42D9-B4A7-9EC6381496D5}"/>
    <dgm:cxn modelId="{F5ED429B-E221-4A65-9553-83556D875C49}" type="presOf" srcId="{D5EBD53E-730C-4FF3-A505-71C6D2D11194}" destId="{42431D37-6C21-408D-991E-D49E886E63D2}" srcOrd="0" destOrd="0" presId="urn:microsoft.com/office/officeart/2005/8/layout/cycle4"/>
    <dgm:cxn modelId="{F2DCC49B-4BD1-4513-966D-9FD46BB673CF}" srcId="{1BE19A1B-8C00-456E-8CA3-73E6358547C0}" destId="{7CD0DEB6-E9A1-41BF-BE61-07A4980B61E1}" srcOrd="1" destOrd="0" parTransId="{060EFBC0-9201-4FF0-8201-3CB9FA6892DE}" sibTransId="{4A550221-F181-4144-8648-D2C98A9109E7}"/>
    <dgm:cxn modelId="{66AB2D9F-3316-4BDC-8370-8AB3539704D8}" type="presOf" srcId="{C3DDBDAD-39C7-4AA6-A5EC-2F0B677B4E06}" destId="{E0ACCA2D-AA53-4F07-85B8-CBF97730401F}" srcOrd="0" destOrd="0" presId="urn:microsoft.com/office/officeart/2005/8/layout/cycle4"/>
    <dgm:cxn modelId="{42C922A7-8D95-4EAD-BEE7-92B69BBB36E7}" type="presOf" srcId="{DD70A0BE-D839-45EA-B1CC-8AB89631D954}" destId="{1534F65D-0AE7-43B5-9737-D770932E4AB1}" srcOrd="0" destOrd="3" presId="urn:microsoft.com/office/officeart/2005/8/layout/cycle4"/>
    <dgm:cxn modelId="{E2F914AF-0182-4132-AD49-0A9FFB444403}" type="presOf" srcId="{AFC0047E-1085-48D0-9457-EDABFBA45D84}" destId="{1534F65D-0AE7-43B5-9737-D770932E4AB1}" srcOrd="0" destOrd="4" presId="urn:microsoft.com/office/officeart/2005/8/layout/cycle4"/>
    <dgm:cxn modelId="{86018EB8-E00B-4FBD-9814-DE88718550DB}" type="presOf" srcId="{FFF9661E-BBF1-4939-8456-5D9EF8165BB4}" destId="{E0ACCA2D-AA53-4F07-85B8-CBF97730401F}" srcOrd="0" destOrd="4" presId="urn:microsoft.com/office/officeart/2005/8/layout/cycle4"/>
    <dgm:cxn modelId="{CF4D03BA-042C-420A-91F9-E8398B7182F5}" type="presOf" srcId="{4A3B15D0-4C7B-4EC4-93A7-9FEE0505A927}" destId="{8FF2BA01-17E8-4075-B436-9E6151DDC3A2}" srcOrd="0" destOrd="0" presId="urn:microsoft.com/office/officeart/2005/8/layout/cycle4"/>
    <dgm:cxn modelId="{057BBFC2-7293-49F5-8EA8-0A9684FC3C45}" type="presOf" srcId="{AA4B31F0-56F4-4C9E-A366-A0BFFACF9F4C}" destId="{1534F65D-0AE7-43B5-9737-D770932E4AB1}" srcOrd="0" destOrd="2" presId="urn:microsoft.com/office/officeart/2005/8/layout/cycle4"/>
    <dgm:cxn modelId="{001331C8-3667-4AC0-B983-1DAE8C96A55E}" type="presOf" srcId="{59F5DC46-9804-46F0-BE7B-218CA4DE50FA}" destId="{1807D035-061E-440D-A9DB-9A540AD9DD6F}" srcOrd="0" destOrd="0" presId="urn:microsoft.com/office/officeart/2005/8/layout/cycle4"/>
    <dgm:cxn modelId="{0C9826D1-EA65-4CEA-9244-DC92D86A927F}" type="presOf" srcId="{743CE0CC-EBB5-4F06-82E9-A61AA7FB2F2E}" destId="{00E18793-4EE8-4884-AB36-5FA954E8B5C4}" srcOrd="1" destOrd="0" presId="urn:microsoft.com/office/officeart/2005/8/layout/cycle4"/>
    <dgm:cxn modelId="{C2FA1ADD-C3F2-4A19-9AB1-73D976814905}" type="presOf" srcId="{DD70A0BE-D839-45EA-B1CC-8AB89631D954}" destId="{00E18793-4EE8-4884-AB36-5FA954E8B5C4}" srcOrd="1" destOrd="3" presId="urn:microsoft.com/office/officeart/2005/8/layout/cycle4"/>
    <dgm:cxn modelId="{488AB1DE-DA8C-4D36-AA71-100EA5DA6868}" type="presOf" srcId="{56D84008-96E3-4455-BC5B-070B041D237B}" destId="{E0ACCA2D-AA53-4F07-85B8-CBF97730401F}" srcOrd="0" destOrd="2" presId="urn:microsoft.com/office/officeart/2005/8/layout/cycle4"/>
    <dgm:cxn modelId="{E71BE6DF-487C-43C8-B080-4DD2920DD658}" type="presOf" srcId="{59F5DC46-9804-46F0-BE7B-218CA4DE50FA}" destId="{57FBCD7E-C401-4605-B989-7E2EAD93FD80}" srcOrd="1" destOrd="0" presId="urn:microsoft.com/office/officeart/2005/8/layout/cycle4"/>
    <dgm:cxn modelId="{F3EEACED-FA4C-4F10-B3D1-BD2CFC7B4614}" type="presOf" srcId="{1539E805-840B-4DF3-8556-FF659C3F716F}" destId="{6B8C77C5-E3AE-4E90-A49B-79B7A363D152}" srcOrd="0" destOrd="0" presId="urn:microsoft.com/office/officeart/2005/8/layout/cycle4"/>
    <dgm:cxn modelId="{4E7871EE-BBCB-4A14-B221-594CA23F0DD7}" srcId="{1539E805-840B-4DF3-8556-FF659C3F716F}" destId="{AFC0047E-1085-48D0-9457-EDABFBA45D84}" srcOrd="4" destOrd="0" parTransId="{0936042D-4003-4E68-9712-52A8EDD9A3DE}" sibTransId="{F9EFC503-0225-4FD3-A052-0C8C51EE76E9}"/>
    <dgm:cxn modelId="{55AF39F2-B075-4D57-BE82-4AF2C83F4BBA}" srcId="{1BE19A1B-8C00-456E-8CA3-73E6358547C0}" destId="{59F5DC46-9804-46F0-BE7B-218CA4DE50FA}" srcOrd="0" destOrd="0" parTransId="{503C49C9-12EA-484B-ACAB-4E9D902A4E90}" sibTransId="{41D76296-219C-48FD-BB57-8B4222C657BE}"/>
    <dgm:cxn modelId="{91308AFA-BCD7-40D8-A9F1-E861589C5AD0}" srcId="{59A518EA-9B88-4EB0-A145-3E9FF91EE9E2}" destId="{FFF9661E-BBF1-4939-8456-5D9EF8165BB4}" srcOrd="4" destOrd="0" parTransId="{DEDB2409-C61F-4836-A2AB-95702E111A1D}" sibTransId="{DA5EDA6A-588C-4744-BBD7-BD24FE99A476}"/>
    <dgm:cxn modelId="{11E391EF-3982-4A4E-AB2E-5C0DF9AA6CC5}" type="presParOf" srcId="{B247750A-DD07-46E1-8E54-243B38006161}" destId="{99AA0F01-A61B-4744-9B29-96ECC544A376}" srcOrd="0" destOrd="0" presId="urn:microsoft.com/office/officeart/2005/8/layout/cycle4"/>
    <dgm:cxn modelId="{1C8B444C-1AB0-44FE-9201-9699E0C352FD}" type="presParOf" srcId="{99AA0F01-A61B-4744-9B29-96ECC544A376}" destId="{8DD54578-4E96-4169-AA95-B50008AC52D9}" srcOrd="0" destOrd="0" presId="urn:microsoft.com/office/officeart/2005/8/layout/cycle4"/>
    <dgm:cxn modelId="{3EB4BD72-2C73-4FBA-A781-DB94B7538AC3}" type="presParOf" srcId="{8DD54578-4E96-4169-AA95-B50008AC52D9}" destId="{E0ACCA2D-AA53-4F07-85B8-CBF97730401F}" srcOrd="0" destOrd="0" presId="urn:microsoft.com/office/officeart/2005/8/layout/cycle4"/>
    <dgm:cxn modelId="{E7852CBE-670D-43B1-85F2-1DA727E7494C}" type="presParOf" srcId="{8DD54578-4E96-4169-AA95-B50008AC52D9}" destId="{155D033C-FF64-4AB5-84F9-2EBD95EF8EA5}" srcOrd="1" destOrd="0" presId="urn:microsoft.com/office/officeart/2005/8/layout/cycle4"/>
    <dgm:cxn modelId="{23D81C77-8436-4B45-8C8B-4706B75E3E11}" type="presParOf" srcId="{99AA0F01-A61B-4744-9B29-96ECC544A376}" destId="{C3373FE7-EA5C-442A-8A18-6C2276096B21}" srcOrd="1" destOrd="0" presId="urn:microsoft.com/office/officeart/2005/8/layout/cycle4"/>
    <dgm:cxn modelId="{4574A21D-858E-4987-9A51-0D6D5D79FA86}" type="presParOf" srcId="{C3373FE7-EA5C-442A-8A18-6C2276096B21}" destId="{1534F65D-0AE7-43B5-9737-D770932E4AB1}" srcOrd="0" destOrd="0" presId="urn:microsoft.com/office/officeart/2005/8/layout/cycle4"/>
    <dgm:cxn modelId="{27B494EC-AA97-4839-9CAB-356F8E9B500E}" type="presParOf" srcId="{C3373FE7-EA5C-442A-8A18-6C2276096B21}" destId="{00E18793-4EE8-4884-AB36-5FA954E8B5C4}" srcOrd="1" destOrd="0" presId="urn:microsoft.com/office/officeart/2005/8/layout/cycle4"/>
    <dgm:cxn modelId="{23E723BD-2857-4663-8824-BD37DD9D1D5E}" type="presParOf" srcId="{99AA0F01-A61B-4744-9B29-96ECC544A376}" destId="{48A12729-AC1D-4DB6-A505-9C9C927337B7}" srcOrd="2" destOrd="0" presId="urn:microsoft.com/office/officeart/2005/8/layout/cycle4"/>
    <dgm:cxn modelId="{3A7A1481-FD20-4DFC-9612-1DD031E5FE4C}" type="presParOf" srcId="{48A12729-AC1D-4DB6-A505-9C9C927337B7}" destId="{1807D035-061E-440D-A9DB-9A540AD9DD6F}" srcOrd="0" destOrd="0" presId="urn:microsoft.com/office/officeart/2005/8/layout/cycle4"/>
    <dgm:cxn modelId="{CBF4C3F2-3DB1-45A6-9277-F49A1A440A8A}" type="presParOf" srcId="{48A12729-AC1D-4DB6-A505-9C9C927337B7}" destId="{57FBCD7E-C401-4605-B989-7E2EAD93FD80}" srcOrd="1" destOrd="0" presId="urn:microsoft.com/office/officeart/2005/8/layout/cycle4"/>
    <dgm:cxn modelId="{9539A58A-5F1D-4062-8EC6-79A32F017AA5}" type="presParOf" srcId="{99AA0F01-A61B-4744-9B29-96ECC544A376}" destId="{432F6431-8A0C-4134-825D-A93EBBC511D5}" srcOrd="3" destOrd="0" presId="urn:microsoft.com/office/officeart/2005/8/layout/cycle4"/>
    <dgm:cxn modelId="{DAD91018-09BE-4820-A5B7-2828A2AFB441}" type="presParOf" srcId="{432F6431-8A0C-4134-825D-A93EBBC511D5}" destId="{42431D37-6C21-408D-991E-D49E886E63D2}" srcOrd="0" destOrd="0" presId="urn:microsoft.com/office/officeart/2005/8/layout/cycle4"/>
    <dgm:cxn modelId="{CEA075A2-215F-4C12-B70C-EB826706B5DD}" type="presParOf" srcId="{432F6431-8A0C-4134-825D-A93EBBC511D5}" destId="{F804DE67-5F7C-4504-8D34-6F321AC75878}" srcOrd="1" destOrd="0" presId="urn:microsoft.com/office/officeart/2005/8/layout/cycle4"/>
    <dgm:cxn modelId="{26D061E8-8E78-4256-BED9-6FCE7092079C}" type="presParOf" srcId="{99AA0F01-A61B-4744-9B29-96ECC544A376}" destId="{976FFC65-A5C5-4594-AAE2-20F9CC5156D7}" srcOrd="4" destOrd="0" presId="urn:microsoft.com/office/officeart/2005/8/layout/cycle4"/>
    <dgm:cxn modelId="{E0870950-300A-4562-95CA-C57EE0790B52}" type="presParOf" srcId="{B247750A-DD07-46E1-8E54-243B38006161}" destId="{91839AA7-A338-4514-85CE-D0F853369D31}" srcOrd="1" destOrd="0" presId="urn:microsoft.com/office/officeart/2005/8/layout/cycle4"/>
    <dgm:cxn modelId="{0D730603-EC30-4DEE-B1D8-BC21E649697D}" type="presParOf" srcId="{91839AA7-A338-4514-85CE-D0F853369D31}" destId="{B08289C4-CB03-4E60-BD20-6EE25B384238}" srcOrd="0" destOrd="0" presId="urn:microsoft.com/office/officeart/2005/8/layout/cycle4"/>
    <dgm:cxn modelId="{4ECE51EA-26BB-453F-AF84-91F0D1AE1848}" type="presParOf" srcId="{91839AA7-A338-4514-85CE-D0F853369D31}" destId="{6B8C77C5-E3AE-4E90-A49B-79B7A363D152}" srcOrd="1" destOrd="0" presId="urn:microsoft.com/office/officeart/2005/8/layout/cycle4"/>
    <dgm:cxn modelId="{DD62EC52-D914-4E5F-B3E6-67FD11B271F4}" type="presParOf" srcId="{91839AA7-A338-4514-85CE-D0F853369D31}" destId="{C9043B3D-65C7-4821-916A-A1CD1EB57870}" srcOrd="2" destOrd="0" presId="urn:microsoft.com/office/officeart/2005/8/layout/cycle4"/>
    <dgm:cxn modelId="{E12F2CC4-CBE7-451B-B27F-6C8A0EA35D3C}" type="presParOf" srcId="{91839AA7-A338-4514-85CE-D0F853369D31}" destId="{8FF2BA01-17E8-4075-B436-9E6151DDC3A2}" srcOrd="3" destOrd="0" presId="urn:microsoft.com/office/officeart/2005/8/layout/cycle4"/>
    <dgm:cxn modelId="{7F19520C-08AD-49A8-A52B-065C4443CC47}" type="presParOf" srcId="{91839AA7-A338-4514-85CE-D0F853369D31}" destId="{CB672D33-D67D-44C0-8A22-439FE9E9EA64}" srcOrd="4" destOrd="0" presId="urn:microsoft.com/office/officeart/2005/8/layout/cycle4"/>
    <dgm:cxn modelId="{453891E1-DC46-4A8D-BCAD-C503111265DE}" type="presParOf" srcId="{B247750A-DD07-46E1-8E54-243B38006161}" destId="{322D9D38-A7C1-441F-B18D-74688F6C5C37}" srcOrd="2" destOrd="0" presId="urn:microsoft.com/office/officeart/2005/8/layout/cycle4"/>
    <dgm:cxn modelId="{D0E2072A-4C00-479D-A302-C41B15FB4DB8}" type="presParOf" srcId="{B247750A-DD07-46E1-8E54-243B38006161}" destId="{6718E476-FAEC-492F-A4C7-2E0607BB037C}" srcOrd="3" destOrd="0" presId="urn:microsoft.com/office/officeart/2005/8/layout/cycle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DBDFD28-2F3F-4FB6-A98C-A7FA05811C20}" type="doc">
      <dgm:prSet loTypeId="urn:microsoft.com/office/officeart/2008/layout/HexagonCluster" loCatId="relationship" qsTypeId="urn:microsoft.com/office/officeart/2005/8/quickstyle/simple1" qsCatId="simple" csTypeId="urn:microsoft.com/office/officeart/2005/8/colors/accent0_3" csCatId="mainScheme" phldr="1"/>
      <dgm:spPr/>
      <dgm:t>
        <a:bodyPr/>
        <a:lstStyle/>
        <a:p>
          <a:pPr rtl="1"/>
          <a:endParaRPr lang="he-IL"/>
        </a:p>
      </dgm:t>
    </dgm:pt>
    <dgm:pt modelId="{1811F885-6B6A-4B24-BCA0-058B46722C7C}">
      <dgm:prSet phldrT="[טקסט]" custT="1"/>
      <dgm:spPr/>
      <dgm:t>
        <a:bodyPr/>
        <a:lstStyle/>
        <a:p>
          <a:pPr rtl="1"/>
          <a:r>
            <a:rPr lang="he-IL" sz="2400" dirty="0"/>
            <a:t>משפחה</a:t>
          </a:r>
          <a:r>
            <a:rPr lang="he-IL" sz="1600" dirty="0"/>
            <a:t> כמיקרוקוסמוס</a:t>
          </a:r>
        </a:p>
      </dgm:t>
    </dgm:pt>
    <dgm:pt modelId="{3D9C3F1C-BB9E-4F76-8CCF-C33F3F79CDE9}" type="parTrans" cxnId="{101107BE-4418-4F2A-A7D1-3E2DBB446121}">
      <dgm:prSet/>
      <dgm:spPr/>
      <dgm:t>
        <a:bodyPr/>
        <a:lstStyle/>
        <a:p>
          <a:pPr rtl="1"/>
          <a:endParaRPr lang="he-IL"/>
        </a:p>
      </dgm:t>
    </dgm:pt>
    <dgm:pt modelId="{BEF426F1-EB65-4D7A-B24A-52CB963C9996}" type="sibTrans" cxnId="{101107BE-4418-4F2A-A7D1-3E2DBB446121}">
      <dgm:prSet/>
      <dgm:spPr>
        <a:blipFill rotWithShape="1">
          <a:blip xmlns:r="http://schemas.openxmlformats.org/officeDocument/2006/relationships" r:embed="rId1"/>
          <a:srcRect/>
          <a:stretch>
            <a:fillRect l="-16000" r="-16000"/>
          </a:stretch>
        </a:blipFill>
      </dgm:spPr>
      <dgm:t>
        <a:bodyPr/>
        <a:lstStyle/>
        <a:p>
          <a:pPr rtl="1"/>
          <a:endParaRPr lang="he-IL"/>
        </a:p>
      </dgm:t>
    </dgm:pt>
    <dgm:pt modelId="{8B5EF5EB-4947-4FED-94B9-FFF1B146C883}">
      <dgm:prSet phldrT="[טקסט]" custT="1"/>
      <dgm:spPr/>
      <dgm:t>
        <a:bodyPr/>
        <a:lstStyle/>
        <a:p>
          <a:pPr rtl="1"/>
          <a:r>
            <a:rPr lang="he-IL" sz="2400" dirty="0"/>
            <a:t>ציונות / גלות</a:t>
          </a:r>
        </a:p>
      </dgm:t>
    </dgm:pt>
    <dgm:pt modelId="{81A03715-243B-4E08-9320-D5FF8F9E7606}" type="parTrans" cxnId="{A7BAE4DB-A83F-4A5F-8732-745416527DD3}">
      <dgm:prSet/>
      <dgm:spPr/>
      <dgm:t>
        <a:bodyPr/>
        <a:lstStyle/>
        <a:p>
          <a:pPr rtl="1"/>
          <a:endParaRPr lang="he-IL"/>
        </a:p>
      </dgm:t>
    </dgm:pt>
    <dgm:pt modelId="{5E3E6E5A-0CBA-44DE-8B2C-A40224D40D2F}" type="sibTrans" cxnId="{A7BAE4DB-A83F-4A5F-8732-745416527DD3}">
      <dgm:prSet/>
      <dgm:spPr>
        <a:blipFill rotWithShape="1">
          <a:blip xmlns:r="http://schemas.openxmlformats.org/officeDocument/2006/relationships" r:embed="rId2"/>
          <a:srcRect/>
          <a:stretch>
            <a:fillRect t="-27000" b="-27000"/>
          </a:stretch>
        </a:blipFill>
      </dgm:spPr>
      <dgm:t>
        <a:bodyPr/>
        <a:lstStyle/>
        <a:p>
          <a:pPr rtl="1"/>
          <a:endParaRPr lang="he-IL"/>
        </a:p>
      </dgm:t>
    </dgm:pt>
    <dgm:pt modelId="{59D349D1-DFCC-48BA-B153-ABC42480598E}">
      <dgm:prSet phldrT="[טקסט]" custT="1"/>
      <dgm:spPr/>
      <dgm:t>
        <a:bodyPr/>
        <a:lstStyle/>
        <a:p>
          <a:pPr rtl="1"/>
          <a:r>
            <a:rPr lang="he-IL" sz="2400" dirty="0"/>
            <a:t>מיתוס הצבר</a:t>
          </a:r>
        </a:p>
      </dgm:t>
    </dgm:pt>
    <dgm:pt modelId="{B291A3D7-934B-43D4-8379-E9A7FF59D149}" type="parTrans" cxnId="{9CA2386B-9D90-4D95-ADA5-E6CDEF734676}">
      <dgm:prSet/>
      <dgm:spPr/>
      <dgm:t>
        <a:bodyPr/>
        <a:lstStyle/>
        <a:p>
          <a:pPr rtl="1"/>
          <a:endParaRPr lang="he-IL"/>
        </a:p>
      </dgm:t>
    </dgm:pt>
    <dgm:pt modelId="{07A558A8-8069-480C-81DD-0CEF20BEAB5A}" type="sibTrans" cxnId="{9CA2386B-9D90-4D95-ADA5-E6CDEF734676}">
      <dgm:prSet/>
      <dgm:spPr>
        <a:blipFill rotWithShape="1">
          <a:blip xmlns:r="http://schemas.openxmlformats.org/officeDocument/2006/relationships" r:embed="rId3"/>
          <a:srcRect/>
          <a:stretch>
            <a:fillRect l="-21000" r="-21000"/>
          </a:stretch>
        </a:blipFill>
      </dgm:spPr>
      <dgm:t>
        <a:bodyPr/>
        <a:lstStyle/>
        <a:p>
          <a:pPr rtl="1"/>
          <a:endParaRPr lang="he-IL"/>
        </a:p>
      </dgm:t>
    </dgm:pt>
    <dgm:pt modelId="{F867E354-1D45-41B9-947F-1A75ACE18BA6}">
      <dgm:prSet custT="1"/>
      <dgm:spPr/>
      <dgm:t>
        <a:bodyPr/>
        <a:lstStyle/>
        <a:p>
          <a:pPr rtl="1"/>
          <a:r>
            <a:rPr lang="he-IL" sz="2400" dirty="0"/>
            <a:t>שואה</a:t>
          </a:r>
          <a:endParaRPr lang="he-IL" sz="2000" dirty="0"/>
        </a:p>
      </dgm:t>
    </dgm:pt>
    <dgm:pt modelId="{77894E4C-92E8-4237-A64A-6B7E2A1B21E4}" type="parTrans" cxnId="{8465D5EC-05DF-4F4C-A4D5-3214B8746907}">
      <dgm:prSet/>
      <dgm:spPr/>
      <dgm:t>
        <a:bodyPr/>
        <a:lstStyle/>
        <a:p>
          <a:pPr rtl="1"/>
          <a:endParaRPr lang="he-IL"/>
        </a:p>
      </dgm:t>
    </dgm:pt>
    <dgm:pt modelId="{0DCA087D-F6F0-4685-9E1F-A85A32C92ED5}" type="sibTrans" cxnId="{8465D5EC-05DF-4F4C-A4D5-3214B8746907}">
      <dgm:prSet/>
      <dgm:spPr>
        <a:blipFill rotWithShape="1">
          <a:blip xmlns:r="http://schemas.openxmlformats.org/officeDocument/2006/relationships" r:embed="rId4"/>
          <a:srcRect/>
          <a:stretch>
            <a:fillRect l="-7000" r="-7000"/>
          </a:stretch>
        </a:blipFill>
      </dgm:spPr>
      <dgm:t>
        <a:bodyPr/>
        <a:lstStyle/>
        <a:p>
          <a:pPr rtl="1"/>
          <a:endParaRPr lang="he-IL"/>
        </a:p>
      </dgm:t>
    </dgm:pt>
    <dgm:pt modelId="{FAFA22FD-17F4-4A92-87FD-1EB56D47FB91}">
      <dgm:prSet custT="1"/>
      <dgm:spPr/>
      <dgm:t>
        <a:bodyPr/>
        <a:lstStyle/>
        <a:p>
          <a:pPr rtl="1"/>
          <a:r>
            <a:rPr lang="he-IL" sz="2000" dirty="0"/>
            <a:t>מגדר</a:t>
          </a:r>
        </a:p>
      </dgm:t>
    </dgm:pt>
    <dgm:pt modelId="{2E20E543-29BE-4D66-8FFF-6540164ABE6C}" type="parTrans" cxnId="{ECF24BC0-2A49-46EC-AD28-0A50BFF61091}">
      <dgm:prSet/>
      <dgm:spPr/>
      <dgm:t>
        <a:bodyPr/>
        <a:lstStyle/>
        <a:p>
          <a:pPr rtl="1"/>
          <a:endParaRPr lang="he-IL"/>
        </a:p>
      </dgm:t>
    </dgm:pt>
    <dgm:pt modelId="{57296E28-F3C4-40B9-B330-FC815A3D0769}" type="sibTrans" cxnId="{ECF24BC0-2A49-46EC-AD28-0A50BFF61091}">
      <dgm:prSet/>
      <dgm:spPr>
        <a:blipFill rotWithShape="1">
          <a:blip xmlns:r="http://schemas.openxmlformats.org/officeDocument/2006/relationships" r:embed="rId5"/>
          <a:srcRect/>
          <a:stretch>
            <a:fillRect t="-25000" b="-25000"/>
          </a:stretch>
        </a:blipFill>
      </dgm:spPr>
      <dgm:t>
        <a:bodyPr/>
        <a:lstStyle/>
        <a:p>
          <a:pPr rtl="1"/>
          <a:endParaRPr lang="he-IL"/>
        </a:p>
      </dgm:t>
    </dgm:pt>
    <dgm:pt modelId="{80191AC9-094A-43A3-A067-038BB30E3B0A}">
      <dgm:prSet custT="1"/>
      <dgm:spPr/>
      <dgm:t>
        <a:bodyPr/>
        <a:lstStyle/>
        <a:p>
          <a:pPr rtl="1"/>
          <a:r>
            <a:rPr lang="he-IL" sz="1800" dirty="0"/>
            <a:t>תיאולוגיה (יהדות) ופילוסופיה</a:t>
          </a:r>
        </a:p>
      </dgm:t>
    </dgm:pt>
    <dgm:pt modelId="{59C0E6E2-7460-44D7-821E-A492FC46B81C}" type="parTrans" cxnId="{65190CB5-6F9E-4D2D-9F11-11B154FB1017}">
      <dgm:prSet/>
      <dgm:spPr/>
      <dgm:t>
        <a:bodyPr/>
        <a:lstStyle/>
        <a:p>
          <a:pPr rtl="1"/>
          <a:endParaRPr lang="he-IL"/>
        </a:p>
      </dgm:t>
    </dgm:pt>
    <dgm:pt modelId="{1830FB61-5499-4A2A-822E-F41AE6195BB4}" type="sibTrans" cxnId="{65190CB5-6F9E-4D2D-9F11-11B154FB1017}">
      <dgm:prSet/>
      <dgm:spPr>
        <a:blipFill rotWithShape="1">
          <a:blip xmlns:r="http://schemas.openxmlformats.org/officeDocument/2006/relationships" r:embed="rId6"/>
          <a:srcRect/>
          <a:stretch>
            <a:fillRect t="-11000" b="-11000"/>
          </a:stretch>
        </a:blipFill>
      </dgm:spPr>
      <dgm:t>
        <a:bodyPr/>
        <a:lstStyle/>
        <a:p>
          <a:pPr rtl="1"/>
          <a:endParaRPr lang="he-IL"/>
        </a:p>
      </dgm:t>
    </dgm:pt>
    <dgm:pt modelId="{0ADA071D-6A6F-4984-9CE8-EEB95511322C}" type="pres">
      <dgm:prSet presAssocID="{1DBDFD28-2F3F-4FB6-A98C-A7FA05811C20}" presName="Name0" presStyleCnt="0">
        <dgm:presLayoutVars>
          <dgm:chMax val="21"/>
          <dgm:chPref val="21"/>
        </dgm:presLayoutVars>
      </dgm:prSet>
      <dgm:spPr/>
    </dgm:pt>
    <dgm:pt modelId="{553703DE-F241-44CE-A104-4ECA6DE7AE7E}" type="pres">
      <dgm:prSet presAssocID="{1811F885-6B6A-4B24-BCA0-058B46722C7C}" presName="text1" presStyleCnt="0"/>
      <dgm:spPr/>
    </dgm:pt>
    <dgm:pt modelId="{0796297F-98A7-4AAB-9659-6EEC1B1D5A81}" type="pres">
      <dgm:prSet presAssocID="{1811F885-6B6A-4B24-BCA0-058B46722C7C}" presName="textRepeatNode" presStyleLbl="alignNode1" presStyleIdx="0" presStyleCnt="6">
        <dgm:presLayoutVars>
          <dgm:chMax val="0"/>
          <dgm:chPref val="0"/>
          <dgm:bulletEnabled val="1"/>
        </dgm:presLayoutVars>
      </dgm:prSet>
      <dgm:spPr/>
    </dgm:pt>
    <dgm:pt modelId="{5E0D3597-710A-457D-B57A-0481244BEA46}" type="pres">
      <dgm:prSet presAssocID="{1811F885-6B6A-4B24-BCA0-058B46722C7C}" presName="textaccent1" presStyleCnt="0"/>
      <dgm:spPr/>
    </dgm:pt>
    <dgm:pt modelId="{8D5309D2-6284-4B6E-AA3F-BF941584693C}" type="pres">
      <dgm:prSet presAssocID="{1811F885-6B6A-4B24-BCA0-058B46722C7C}" presName="accentRepeatNode" presStyleLbl="solidAlignAcc1" presStyleIdx="0" presStyleCnt="12"/>
      <dgm:spPr/>
    </dgm:pt>
    <dgm:pt modelId="{D842E543-8D69-49A7-B3FD-757A1732AD56}" type="pres">
      <dgm:prSet presAssocID="{BEF426F1-EB65-4D7A-B24A-52CB963C9996}" presName="image1" presStyleCnt="0"/>
      <dgm:spPr/>
    </dgm:pt>
    <dgm:pt modelId="{DFF5EE8A-703A-4949-A63D-863D60CB7536}" type="pres">
      <dgm:prSet presAssocID="{BEF426F1-EB65-4D7A-B24A-52CB963C9996}" presName="imageRepeatNode" presStyleLbl="alignAcc1" presStyleIdx="0" presStyleCnt="6"/>
      <dgm:spPr/>
    </dgm:pt>
    <dgm:pt modelId="{8474896C-FF94-4B1B-8B9B-549C885DBC1D}" type="pres">
      <dgm:prSet presAssocID="{BEF426F1-EB65-4D7A-B24A-52CB963C9996}" presName="imageaccent1" presStyleCnt="0"/>
      <dgm:spPr/>
    </dgm:pt>
    <dgm:pt modelId="{C1988AE3-DADE-4876-A7D2-5A8269DAFBA5}" type="pres">
      <dgm:prSet presAssocID="{BEF426F1-EB65-4D7A-B24A-52CB963C9996}" presName="accentRepeatNode" presStyleLbl="solidAlignAcc1" presStyleIdx="1" presStyleCnt="12"/>
      <dgm:spPr/>
    </dgm:pt>
    <dgm:pt modelId="{C6656212-D3BE-44AE-BA04-7DCCF1C70D43}" type="pres">
      <dgm:prSet presAssocID="{8B5EF5EB-4947-4FED-94B9-FFF1B146C883}" presName="text2" presStyleCnt="0"/>
      <dgm:spPr/>
    </dgm:pt>
    <dgm:pt modelId="{715D2672-96BD-4C95-A36D-324F2291874E}" type="pres">
      <dgm:prSet presAssocID="{8B5EF5EB-4947-4FED-94B9-FFF1B146C883}" presName="textRepeatNode" presStyleLbl="alignNode1" presStyleIdx="1" presStyleCnt="6">
        <dgm:presLayoutVars>
          <dgm:chMax val="0"/>
          <dgm:chPref val="0"/>
          <dgm:bulletEnabled val="1"/>
        </dgm:presLayoutVars>
      </dgm:prSet>
      <dgm:spPr/>
    </dgm:pt>
    <dgm:pt modelId="{06E90B45-9384-4C12-B688-685208B0E601}" type="pres">
      <dgm:prSet presAssocID="{8B5EF5EB-4947-4FED-94B9-FFF1B146C883}" presName="textaccent2" presStyleCnt="0"/>
      <dgm:spPr/>
    </dgm:pt>
    <dgm:pt modelId="{CDA8D626-F1B4-4D3E-90EF-5C909AF494BD}" type="pres">
      <dgm:prSet presAssocID="{8B5EF5EB-4947-4FED-94B9-FFF1B146C883}" presName="accentRepeatNode" presStyleLbl="solidAlignAcc1" presStyleIdx="2" presStyleCnt="12"/>
      <dgm:spPr/>
    </dgm:pt>
    <dgm:pt modelId="{F55EB4FD-24E7-4F49-A0C5-944D0718C2B7}" type="pres">
      <dgm:prSet presAssocID="{5E3E6E5A-0CBA-44DE-8B2C-A40224D40D2F}" presName="image2" presStyleCnt="0"/>
      <dgm:spPr/>
    </dgm:pt>
    <dgm:pt modelId="{6E193570-A6D7-4ADE-B9EF-33A725088476}" type="pres">
      <dgm:prSet presAssocID="{5E3E6E5A-0CBA-44DE-8B2C-A40224D40D2F}" presName="imageRepeatNode" presStyleLbl="alignAcc1" presStyleIdx="1" presStyleCnt="6" custLinFactNeighborX="-404" custLinFactNeighborY="-3279"/>
      <dgm:spPr/>
    </dgm:pt>
    <dgm:pt modelId="{F2EAA878-E61B-45D5-89CD-FFB798A7F5A2}" type="pres">
      <dgm:prSet presAssocID="{5E3E6E5A-0CBA-44DE-8B2C-A40224D40D2F}" presName="imageaccent2" presStyleCnt="0"/>
      <dgm:spPr/>
    </dgm:pt>
    <dgm:pt modelId="{10F47553-DAEB-40F2-9289-62F4EE104580}" type="pres">
      <dgm:prSet presAssocID="{5E3E6E5A-0CBA-44DE-8B2C-A40224D40D2F}" presName="accentRepeatNode" presStyleLbl="solidAlignAcc1" presStyleIdx="3" presStyleCnt="12"/>
      <dgm:spPr/>
    </dgm:pt>
    <dgm:pt modelId="{B5416D92-A031-435C-98E3-7CB11B83A6A9}" type="pres">
      <dgm:prSet presAssocID="{59D349D1-DFCC-48BA-B153-ABC42480598E}" presName="text3" presStyleCnt="0"/>
      <dgm:spPr/>
    </dgm:pt>
    <dgm:pt modelId="{25AA31A7-0121-4A6E-AD53-5BC3CAD34A76}" type="pres">
      <dgm:prSet presAssocID="{59D349D1-DFCC-48BA-B153-ABC42480598E}" presName="textRepeatNode" presStyleLbl="alignNode1" presStyleIdx="2" presStyleCnt="6">
        <dgm:presLayoutVars>
          <dgm:chMax val="0"/>
          <dgm:chPref val="0"/>
          <dgm:bulletEnabled val="1"/>
        </dgm:presLayoutVars>
      </dgm:prSet>
      <dgm:spPr/>
    </dgm:pt>
    <dgm:pt modelId="{07270E8D-C1AE-44A5-A5EC-38DDF31EBE55}" type="pres">
      <dgm:prSet presAssocID="{59D349D1-DFCC-48BA-B153-ABC42480598E}" presName="textaccent3" presStyleCnt="0"/>
      <dgm:spPr/>
    </dgm:pt>
    <dgm:pt modelId="{E0581F61-DC00-4840-9651-2A82537B4073}" type="pres">
      <dgm:prSet presAssocID="{59D349D1-DFCC-48BA-B153-ABC42480598E}" presName="accentRepeatNode" presStyleLbl="solidAlignAcc1" presStyleIdx="4" presStyleCnt="12"/>
      <dgm:spPr/>
    </dgm:pt>
    <dgm:pt modelId="{188325B9-69B6-47A2-9DD8-E1CA0003DE29}" type="pres">
      <dgm:prSet presAssocID="{07A558A8-8069-480C-81DD-0CEF20BEAB5A}" presName="image3" presStyleCnt="0"/>
      <dgm:spPr/>
    </dgm:pt>
    <dgm:pt modelId="{C84977A1-4258-4FE5-B68B-4511AAD399F0}" type="pres">
      <dgm:prSet presAssocID="{07A558A8-8069-480C-81DD-0CEF20BEAB5A}" presName="imageRepeatNode" presStyleLbl="alignAcc1" presStyleIdx="2" presStyleCnt="6"/>
      <dgm:spPr/>
    </dgm:pt>
    <dgm:pt modelId="{618C16E3-D8B3-4074-BBB1-61D3C3B7F8B1}" type="pres">
      <dgm:prSet presAssocID="{07A558A8-8069-480C-81DD-0CEF20BEAB5A}" presName="imageaccent3" presStyleCnt="0"/>
      <dgm:spPr/>
    </dgm:pt>
    <dgm:pt modelId="{103CAC88-68FB-47EE-9BD4-44A307730F39}" type="pres">
      <dgm:prSet presAssocID="{07A558A8-8069-480C-81DD-0CEF20BEAB5A}" presName="accentRepeatNode" presStyleLbl="solidAlignAcc1" presStyleIdx="5" presStyleCnt="12"/>
      <dgm:spPr/>
    </dgm:pt>
    <dgm:pt modelId="{02CDBE44-0629-4F95-80EF-9E30E71713A6}" type="pres">
      <dgm:prSet presAssocID="{F867E354-1D45-41B9-947F-1A75ACE18BA6}" presName="text4" presStyleCnt="0"/>
      <dgm:spPr/>
    </dgm:pt>
    <dgm:pt modelId="{678077D7-4122-46B4-9062-08C5112DA94C}" type="pres">
      <dgm:prSet presAssocID="{F867E354-1D45-41B9-947F-1A75ACE18BA6}" presName="textRepeatNode" presStyleLbl="alignNode1" presStyleIdx="3" presStyleCnt="6">
        <dgm:presLayoutVars>
          <dgm:chMax val="0"/>
          <dgm:chPref val="0"/>
          <dgm:bulletEnabled val="1"/>
        </dgm:presLayoutVars>
      </dgm:prSet>
      <dgm:spPr/>
    </dgm:pt>
    <dgm:pt modelId="{C1095A2C-9D86-482F-8E71-EE7AEB6338D2}" type="pres">
      <dgm:prSet presAssocID="{F867E354-1D45-41B9-947F-1A75ACE18BA6}" presName="textaccent4" presStyleCnt="0"/>
      <dgm:spPr/>
    </dgm:pt>
    <dgm:pt modelId="{042956E9-913F-476A-83EC-1A6BA4D01515}" type="pres">
      <dgm:prSet presAssocID="{F867E354-1D45-41B9-947F-1A75ACE18BA6}" presName="accentRepeatNode" presStyleLbl="solidAlignAcc1" presStyleIdx="6" presStyleCnt="12"/>
      <dgm:spPr/>
    </dgm:pt>
    <dgm:pt modelId="{1575ABA4-7A47-4432-A891-D64C5FAE2AD5}" type="pres">
      <dgm:prSet presAssocID="{0DCA087D-F6F0-4685-9E1F-A85A32C92ED5}" presName="image4" presStyleCnt="0"/>
      <dgm:spPr/>
    </dgm:pt>
    <dgm:pt modelId="{FD8C1FAF-6315-406B-A477-01CC83D198BC}" type="pres">
      <dgm:prSet presAssocID="{0DCA087D-F6F0-4685-9E1F-A85A32C92ED5}" presName="imageRepeatNode" presStyleLbl="alignAcc1" presStyleIdx="3" presStyleCnt="6"/>
      <dgm:spPr/>
    </dgm:pt>
    <dgm:pt modelId="{32603351-E89D-4047-8FA8-9755F631D35D}" type="pres">
      <dgm:prSet presAssocID="{0DCA087D-F6F0-4685-9E1F-A85A32C92ED5}" presName="imageaccent4" presStyleCnt="0"/>
      <dgm:spPr/>
    </dgm:pt>
    <dgm:pt modelId="{0B2155F0-2735-4617-92FB-73505367683C}" type="pres">
      <dgm:prSet presAssocID="{0DCA087D-F6F0-4685-9E1F-A85A32C92ED5}" presName="accentRepeatNode" presStyleLbl="solidAlignAcc1" presStyleIdx="7" presStyleCnt="12"/>
      <dgm:spPr/>
    </dgm:pt>
    <dgm:pt modelId="{BA9FF8DB-B0F5-4954-88D6-3982BC890BFC}" type="pres">
      <dgm:prSet presAssocID="{FAFA22FD-17F4-4A92-87FD-1EB56D47FB91}" presName="text5" presStyleCnt="0"/>
      <dgm:spPr/>
    </dgm:pt>
    <dgm:pt modelId="{7BB810A9-2EC5-458C-A04E-FFDDBF2F2DFA}" type="pres">
      <dgm:prSet presAssocID="{FAFA22FD-17F4-4A92-87FD-1EB56D47FB91}" presName="textRepeatNode" presStyleLbl="alignNode1" presStyleIdx="4" presStyleCnt="6">
        <dgm:presLayoutVars>
          <dgm:chMax val="0"/>
          <dgm:chPref val="0"/>
          <dgm:bulletEnabled val="1"/>
        </dgm:presLayoutVars>
      </dgm:prSet>
      <dgm:spPr/>
    </dgm:pt>
    <dgm:pt modelId="{D8F9B4C3-96A0-404A-AC7F-9CC4DC7F2B02}" type="pres">
      <dgm:prSet presAssocID="{FAFA22FD-17F4-4A92-87FD-1EB56D47FB91}" presName="textaccent5" presStyleCnt="0"/>
      <dgm:spPr/>
    </dgm:pt>
    <dgm:pt modelId="{EDCA2159-4275-420E-820F-F4596534BE5B}" type="pres">
      <dgm:prSet presAssocID="{FAFA22FD-17F4-4A92-87FD-1EB56D47FB91}" presName="accentRepeatNode" presStyleLbl="solidAlignAcc1" presStyleIdx="8" presStyleCnt="12"/>
      <dgm:spPr/>
    </dgm:pt>
    <dgm:pt modelId="{C6B3748F-A641-4F85-A9D4-212847F74D63}" type="pres">
      <dgm:prSet presAssocID="{57296E28-F3C4-40B9-B330-FC815A3D0769}" presName="image5" presStyleCnt="0"/>
      <dgm:spPr/>
    </dgm:pt>
    <dgm:pt modelId="{BCC814DE-5B7A-4EB1-8ABC-006D4175B7EB}" type="pres">
      <dgm:prSet presAssocID="{57296E28-F3C4-40B9-B330-FC815A3D0769}" presName="imageRepeatNode" presStyleLbl="alignAcc1" presStyleIdx="4" presStyleCnt="6"/>
      <dgm:spPr/>
    </dgm:pt>
    <dgm:pt modelId="{E6C02D50-C9B9-4C1F-BBD1-2336FB286803}" type="pres">
      <dgm:prSet presAssocID="{57296E28-F3C4-40B9-B330-FC815A3D0769}" presName="imageaccent5" presStyleCnt="0"/>
      <dgm:spPr/>
    </dgm:pt>
    <dgm:pt modelId="{589FB108-FC38-4F33-ACFC-395AA7E80FAF}" type="pres">
      <dgm:prSet presAssocID="{57296E28-F3C4-40B9-B330-FC815A3D0769}" presName="accentRepeatNode" presStyleLbl="solidAlignAcc1" presStyleIdx="9" presStyleCnt="12"/>
      <dgm:spPr/>
    </dgm:pt>
    <dgm:pt modelId="{4E8F2024-3C27-48CD-B97D-3876B33BAF78}" type="pres">
      <dgm:prSet presAssocID="{80191AC9-094A-43A3-A067-038BB30E3B0A}" presName="text6" presStyleCnt="0"/>
      <dgm:spPr/>
    </dgm:pt>
    <dgm:pt modelId="{5C139D73-1ABD-41D4-A6BB-3F8850E79129}" type="pres">
      <dgm:prSet presAssocID="{80191AC9-094A-43A3-A067-038BB30E3B0A}" presName="textRepeatNode" presStyleLbl="alignNode1" presStyleIdx="5" presStyleCnt="6">
        <dgm:presLayoutVars>
          <dgm:chMax val="0"/>
          <dgm:chPref val="0"/>
          <dgm:bulletEnabled val="1"/>
        </dgm:presLayoutVars>
      </dgm:prSet>
      <dgm:spPr/>
    </dgm:pt>
    <dgm:pt modelId="{45433E18-F1D3-41FD-B270-A5DF552870F2}" type="pres">
      <dgm:prSet presAssocID="{80191AC9-094A-43A3-A067-038BB30E3B0A}" presName="textaccent6" presStyleCnt="0"/>
      <dgm:spPr/>
    </dgm:pt>
    <dgm:pt modelId="{416100BD-ACAC-4DFE-B046-8DF1DF814BB5}" type="pres">
      <dgm:prSet presAssocID="{80191AC9-094A-43A3-A067-038BB30E3B0A}" presName="accentRepeatNode" presStyleLbl="solidAlignAcc1" presStyleIdx="10" presStyleCnt="12"/>
      <dgm:spPr/>
    </dgm:pt>
    <dgm:pt modelId="{65F7DEF8-2D04-4980-A593-A742DA706D8A}" type="pres">
      <dgm:prSet presAssocID="{1830FB61-5499-4A2A-822E-F41AE6195BB4}" presName="image6" presStyleCnt="0"/>
      <dgm:spPr/>
    </dgm:pt>
    <dgm:pt modelId="{D4B87541-E4C9-41D0-BA70-AF7F9D60D380}" type="pres">
      <dgm:prSet presAssocID="{1830FB61-5499-4A2A-822E-F41AE6195BB4}" presName="imageRepeatNode" presStyleLbl="alignAcc1" presStyleIdx="5" presStyleCnt="6"/>
      <dgm:spPr/>
    </dgm:pt>
    <dgm:pt modelId="{42094D54-6D3A-48C6-AC7D-EB61558AECB7}" type="pres">
      <dgm:prSet presAssocID="{1830FB61-5499-4A2A-822E-F41AE6195BB4}" presName="imageaccent6" presStyleCnt="0"/>
      <dgm:spPr/>
    </dgm:pt>
    <dgm:pt modelId="{A1B12EDB-88A6-4A70-B9C6-2BCF7C5396DF}" type="pres">
      <dgm:prSet presAssocID="{1830FB61-5499-4A2A-822E-F41AE6195BB4}" presName="accentRepeatNode" presStyleLbl="solidAlignAcc1" presStyleIdx="11" presStyleCnt="12"/>
      <dgm:spPr/>
    </dgm:pt>
  </dgm:ptLst>
  <dgm:cxnLst>
    <dgm:cxn modelId="{951EA80E-59C8-4C79-B708-CDDE8BC7DA7A}" type="presOf" srcId="{5E3E6E5A-0CBA-44DE-8B2C-A40224D40D2F}" destId="{6E193570-A6D7-4ADE-B9EF-33A725088476}" srcOrd="0" destOrd="0" presId="urn:microsoft.com/office/officeart/2008/layout/HexagonCluster"/>
    <dgm:cxn modelId="{E669B312-DA97-4923-AC83-4A4CE5BB1E9E}" type="presOf" srcId="{8B5EF5EB-4947-4FED-94B9-FFF1B146C883}" destId="{715D2672-96BD-4C95-A36D-324F2291874E}" srcOrd="0" destOrd="0" presId="urn:microsoft.com/office/officeart/2008/layout/HexagonCluster"/>
    <dgm:cxn modelId="{88092C16-9B3A-47F3-92C5-32913D322A42}" type="presOf" srcId="{F867E354-1D45-41B9-947F-1A75ACE18BA6}" destId="{678077D7-4122-46B4-9062-08C5112DA94C}" srcOrd="0" destOrd="0" presId="urn:microsoft.com/office/officeart/2008/layout/HexagonCluster"/>
    <dgm:cxn modelId="{56E7822B-97A3-495F-B102-22B6B68794A2}" type="presOf" srcId="{07A558A8-8069-480C-81DD-0CEF20BEAB5A}" destId="{C84977A1-4258-4FE5-B68B-4511AAD399F0}" srcOrd="0" destOrd="0" presId="urn:microsoft.com/office/officeart/2008/layout/HexagonCluster"/>
    <dgm:cxn modelId="{AB2E7362-DE9F-4F7F-904E-3072DF537D92}" type="presOf" srcId="{1830FB61-5499-4A2A-822E-F41AE6195BB4}" destId="{D4B87541-E4C9-41D0-BA70-AF7F9D60D380}" srcOrd="0" destOrd="0" presId="urn:microsoft.com/office/officeart/2008/layout/HexagonCluster"/>
    <dgm:cxn modelId="{9CA2386B-9D90-4D95-ADA5-E6CDEF734676}" srcId="{1DBDFD28-2F3F-4FB6-A98C-A7FA05811C20}" destId="{59D349D1-DFCC-48BA-B153-ABC42480598E}" srcOrd="2" destOrd="0" parTransId="{B291A3D7-934B-43D4-8379-E9A7FF59D149}" sibTransId="{07A558A8-8069-480C-81DD-0CEF20BEAB5A}"/>
    <dgm:cxn modelId="{EF3C0855-868F-464F-A65D-E0C13ACB9E06}" type="presOf" srcId="{1DBDFD28-2F3F-4FB6-A98C-A7FA05811C20}" destId="{0ADA071D-6A6F-4984-9CE8-EEB95511322C}" srcOrd="0" destOrd="0" presId="urn:microsoft.com/office/officeart/2008/layout/HexagonCluster"/>
    <dgm:cxn modelId="{7AE91078-D6BE-45BA-AE32-4ED0FA5CC0FE}" type="presOf" srcId="{FAFA22FD-17F4-4A92-87FD-1EB56D47FB91}" destId="{7BB810A9-2EC5-458C-A04E-FFDDBF2F2DFA}" srcOrd="0" destOrd="0" presId="urn:microsoft.com/office/officeart/2008/layout/HexagonCluster"/>
    <dgm:cxn modelId="{A78EAC78-7042-49C8-BE7C-1EC2D011947F}" type="presOf" srcId="{59D349D1-DFCC-48BA-B153-ABC42480598E}" destId="{25AA31A7-0121-4A6E-AD53-5BC3CAD34A76}" srcOrd="0" destOrd="0" presId="urn:microsoft.com/office/officeart/2008/layout/HexagonCluster"/>
    <dgm:cxn modelId="{3C2EDA7E-455F-4911-983C-DBF52D6F1105}" type="presOf" srcId="{0DCA087D-F6F0-4685-9E1F-A85A32C92ED5}" destId="{FD8C1FAF-6315-406B-A477-01CC83D198BC}" srcOrd="0" destOrd="0" presId="urn:microsoft.com/office/officeart/2008/layout/HexagonCluster"/>
    <dgm:cxn modelId="{35994185-76CD-4907-9EED-DC298A738F62}" type="presOf" srcId="{1811F885-6B6A-4B24-BCA0-058B46722C7C}" destId="{0796297F-98A7-4AAB-9659-6EEC1B1D5A81}" srcOrd="0" destOrd="0" presId="urn:microsoft.com/office/officeart/2008/layout/HexagonCluster"/>
    <dgm:cxn modelId="{FD50CE8C-6A4D-4790-857E-12A82C05C9F6}" type="presOf" srcId="{80191AC9-094A-43A3-A067-038BB30E3B0A}" destId="{5C139D73-1ABD-41D4-A6BB-3F8850E79129}" srcOrd="0" destOrd="0" presId="urn:microsoft.com/office/officeart/2008/layout/HexagonCluster"/>
    <dgm:cxn modelId="{A53CE0B0-A53F-4BE3-9D6F-1BC6D3F53552}" type="presOf" srcId="{57296E28-F3C4-40B9-B330-FC815A3D0769}" destId="{BCC814DE-5B7A-4EB1-8ABC-006D4175B7EB}" srcOrd="0" destOrd="0" presId="urn:microsoft.com/office/officeart/2008/layout/HexagonCluster"/>
    <dgm:cxn modelId="{65190CB5-6F9E-4D2D-9F11-11B154FB1017}" srcId="{1DBDFD28-2F3F-4FB6-A98C-A7FA05811C20}" destId="{80191AC9-094A-43A3-A067-038BB30E3B0A}" srcOrd="5" destOrd="0" parTransId="{59C0E6E2-7460-44D7-821E-A492FC46B81C}" sibTransId="{1830FB61-5499-4A2A-822E-F41AE6195BB4}"/>
    <dgm:cxn modelId="{101107BE-4418-4F2A-A7D1-3E2DBB446121}" srcId="{1DBDFD28-2F3F-4FB6-A98C-A7FA05811C20}" destId="{1811F885-6B6A-4B24-BCA0-058B46722C7C}" srcOrd="0" destOrd="0" parTransId="{3D9C3F1C-BB9E-4F76-8CCF-C33F3F79CDE9}" sibTransId="{BEF426F1-EB65-4D7A-B24A-52CB963C9996}"/>
    <dgm:cxn modelId="{ECF24BC0-2A49-46EC-AD28-0A50BFF61091}" srcId="{1DBDFD28-2F3F-4FB6-A98C-A7FA05811C20}" destId="{FAFA22FD-17F4-4A92-87FD-1EB56D47FB91}" srcOrd="4" destOrd="0" parTransId="{2E20E543-29BE-4D66-8FFF-6540164ABE6C}" sibTransId="{57296E28-F3C4-40B9-B330-FC815A3D0769}"/>
    <dgm:cxn modelId="{3A20D8CD-DC61-48CD-8A8D-4E8EF1268F5A}" type="presOf" srcId="{BEF426F1-EB65-4D7A-B24A-52CB963C9996}" destId="{DFF5EE8A-703A-4949-A63D-863D60CB7536}" srcOrd="0" destOrd="0" presId="urn:microsoft.com/office/officeart/2008/layout/HexagonCluster"/>
    <dgm:cxn modelId="{A7BAE4DB-A83F-4A5F-8732-745416527DD3}" srcId="{1DBDFD28-2F3F-4FB6-A98C-A7FA05811C20}" destId="{8B5EF5EB-4947-4FED-94B9-FFF1B146C883}" srcOrd="1" destOrd="0" parTransId="{81A03715-243B-4E08-9320-D5FF8F9E7606}" sibTransId="{5E3E6E5A-0CBA-44DE-8B2C-A40224D40D2F}"/>
    <dgm:cxn modelId="{8465D5EC-05DF-4F4C-A4D5-3214B8746907}" srcId="{1DBDFD28-2F3F-4FB6-A98C-A7FA05811C20}" destId="{F867E354-1D45-41B9-947F-1A75ACE18BA6}" srcOrd="3" destOrd="0" parTransId="{77894E4C-92E8-4237-A64A-6B7E2A1B21E4}" sibTransId="{0DCA087D-F6F0-4685-9E1F-A85A32C92ED5}"/>
    <dgm:cxn modelId="{E706234B-959F-4154-A34A-4086A62DE855}" type="presParOf" srcId="{0ADA071D-6A6F-4984-9CE8-EEB95511322C}" destId="{553703DE-F241-44CE-A104-4ECA6DE7AE7E}" srcOrd="0" destOrd="0" presId="urn:microsoft.com/office/officeart/2008/layout/HexagonCluster"/>
    <dgm:cxn modelId="{D168543B-371B-455D-9951-6CA5AC206448}" type="presParOf" srcId="{553703DE-F241-44CE-A104-4ECA6DE7AE7E}" destId="{0796297F-98A7-4AAB-9659-6EEC1B1D5A81}" srcOrd="0" destOrd="0" presId="urn:microsoft.com/office/officeart/2008/layout/HexagonCluster"/>
    <dgm:cxn modelId="{77DD81A5-34BB-401D-BFE1-69D26E68622C}" type="presParOf" srcId="{0ADA071D-6A6F-4984-9CE8-EEB95511322C}" destId="{5E0D3597-710A-457D-B57A-0481244BEA46}" srcOrd="1" destOrd="0" presId="urn:microsoft.com/office/officeart/2008/layout/HexagonCluster"/>
    <dgm:cxn modelId="{A9E6DE31-ABF8-4130-8FC7-16AC876F18B3}" type="presParOf" srcId="{5E0D3597-710A-457D-B57A-0481244BEA46}" destId="{8D5309D2-6284-4B6E-AA3F-BF941584693C}" srcOrd="0" destOrd="0" presId="urn:microsoft.com/office/officeart/2008/layout/HexagonCluster"/>
    <dgm:cxn modelId="{91D02D22-11C1-4EEE-844C-3B9A169F4DC7}" type="presParOf" srcId="{0ADA071D-6A6F-4984-9CE8-EEB95511322C}" destId="{D842E543-8D69-49A7-B3FD-757A1732AD56}" srcOrd="2" destOrd="0" presId="urn:microsoft.com/office/officeart/2008/layout/HexagonCluster"/>
    <dgm:cxn modelId="{E80DC078-F969-423C-8091-91414C2EA7CF}" type="presParOf" srcId="{D842E543-8D69-49A7-B3FD-757A1732AD56}" destId="{DFF5EE8A-703A-4949-A63D-863D60CB7536}" srcOrd="0" destOrd="0" presId="urn:microsoft.com/office/officeart/2008/layout/HexagonCluster"/>
    <dgm:cxn modelId="{E21525DB-70C3-4D9B-B607-C6CF188FA33D}" type="presParOf" srcId="{0ADA071D-6A6F-4984-9CE8-EEB95511322C}" destId="{8474896C-FF94-4B1B-8B9B-549C885DBC1D}" srcOrd="3" destOrd="0" presId="urn:microsoft.com/office/officeart/2008/layout/HexagonCluster"/>
    <dgm:cxn modelId="{B9EBC3C1-A189-4593-91F9-71105B68E856}" type="presParOf" srcId="{8474896C-FF94-4B1B-8B9B-549C885DBC1D}" destId="{C1988AE3-DADE-4876-A7D2-5A8269DAFBA5}" srcOrd="0" destOrd="0" presId="urn:microsoft.com/office/officeart/2008/layout/HexagonCluster"/>
    <dgm:cxn modelId="{9BD7E9B2-01F4-4229-96CA-BE5069AA07ED}" type="presParOf" srcId="{0ADA071D-6A6F-4984-9CE8-EEB95511322C}" destId="{C6656212-D3BE-44AE-BA04-7DCCF1C70D43}" srcOrd="4" destOrd="0" presId="urn:microsoft.com/office/officeart/2008/layout/HexagonCluster"/>
    <dgm:cxn modelId="{40F05265-6942-4481-9FC7-87C3C8FFE895}" type="presParOf" srcId="{C6656212-D3BE-44AE-BA04-7DCCF1C70D43}" destId="{715D2672-96BD-4C95-A36D-324F2291874E}" srcOrd="0" destOrd="0" presId="urn:microsoft.com/office/officeart/2008/layout/HexagonCluster"/>
    <dgm:cxn modelId="{B238F9B6-D3B8-4CA8-A6FE-07A45FA82013}" type="presParOf" srcId="{0ADA071D-6A6F-4984-9CE8-EEB95511322C}" destId="{06E90B45-9384-4C12-B688-685208B0E601}" srcOrd="5" destOrd="0" presId="urn:microsoft.com/office/officeart/2008/layout/HexagonCluster"/>
    <dgm:cxn modelId="{85DF702B-AA0C-4D52-A8E6-B7798EA70756}" type="presParOf" srcId="{06E90B45-9384-4C12-B688-685208B0E601}" destId="{CDA8D626-F1B4-4D3E-90EF-5C909AF494BD}" srcOrd="0" destOrd="0" presId="urn:microsoft.com/office/officeart/2008/layout/HexagonCluster"/>
    <dgm:cxn modelId="{FD1CF81C-20ED-4ED6-9C25-AA36CE43F166}" type="presParOf" srcId="{0ADA071D-6A6F-4984-9CE8-EEB95511322C}" destId="{F55EB4FD-24E7-4F49-A0C5-944D0718C2B7}" srcOrd="6" destOrd="0" presId="urn:microsoft.com/office/officeart/2008/layout/HexagonCluster"/>
    <dgm:cxn modelId="{48F8AC4D-8F35-4230-A0A6-4997BDAF2D7D}" type="presParOf" srcId="{F55EB4FD-24E7-4F49-A0C5-944D0718C2B7}" destId="{6E193570-A6D7-4ADE-B9EF-33A725088476}" srcOrd="0" destOrd="0" presId="urn:microsoft.com/office/officeart/2008/layout/HexagonCluster"/>
    <dgm:cxn modelId="{4EDDE15E-C5C2-4258-BCBC-1AFFBD9519B8}" type="presParOf" srcId="{0ADA071D-6A6F-4984-9CE8-EEB95511322C}" destId="{F2EAA878-E61B-45D5-89CD-FFB798A7F5A2}" srcOrd="7" destOrd="0" presId="urn:microsoft.com/office/officeart/2008/layout/HexagonCluster"/>
    <dgm:cxn modelId="{2700F534-CA5A-4923-A934-EDEB173FD76E}" type="presParOf" srcId="{F2EAA878-E61B-45D5-89CD-FFB798A7F5A2}" destId="{10F47553-DAEB-40F2-9289-62F4EE104580}" srcOrd="0" destOrd="0" presId="urn:microsoft.com/office/officeart/2008/layout/HexagonCluster"/>
    <dgm:cxn modelId="{3B9B45DA-58B1-4274-BB67-7A08A9FA9853}" type="presParOf" srcId="{0ADA071D-6A6F-4984-9CE8-EEB95511322C}" destId="{B5416D92-A031-435C-98E3-7CB11B83A6A9}" srcOrd="8" destOrd="0" presId="urn:microsoft.com/office/officeart/2008/layout/HexagonCluster"/>
    <dgm:cxn modelId="{907A33AD-B15F-4F44-80D7-B1436051DA18}" type="presParOf" srcId="{B5416D92-A031-435C-98E3-7CB11B83A6A9}" destId="{25AA31A7-0121-4A6E-AD53-5BC3CAD34A76}" srcOrd="0" destOrd="0" presId="urn:microsoft.com/office/officeart/2008/layout/HexagonCluster"/>
    <dgm:cxn modelId="{EBAD4F67-958C-48A9-A58D-8216F17002FC}" type="presParOf" srcId="{0ADA071D-6A6F-4984-9CE8-EEB95511322C}" destId="{07270E8D-C1AE-44A5-A5EC-38DDF31EBE55}" srcOrd="9" destOrd="0" presId="urn:microsoft.com/office/officeart/2008/layout/HexagonCluster"/>
    <dgm:cxn modelId="{1354BA9A-D0EA-45F0-AA9B-FA22A6E7ED3B}" type="presParOf" srcId="{07270E8D-C1AE-44A5-A5EC-38DDF31EBE55}" destId="{E0581F61-DC00-4840-9651-2A82537B4073}" srcOrd="0" destOrd="0" presId="urn:microsoft.com/office/officeart/2008/layout/HexagonCluster"/>
    <dgm:cxn modelId="{3F149F95-4BC2-4F3D-946D-17E9BBC81F9C}" type="presParOf" srcId="{0ADA071D-6A6F-4984-9CE8-EEB95511322C}" destId="{188325B9-69B6-47A2-9DD8-E1CA0003DE29}" srcOrd="10" destOrd="0" presId="urn:microsoft.com/office/officeart/2008/layout/HexagonCluster"/>
    <dgm:cxn modelId="{47929875-17BA-4281-ACE5-E82B3722468E}" type="presParOf" srcId="{188325B9-69B6-47A2-9DD8-E1CA0003DE29}" destId="{C84977A1-4258-4FE5-B68B-4511AAD399F0}" srcOrd="0" destOrd="0" presId="urn:microsoft.com/office/officeart/2008/layout/HexagonCluster"/>
    <dgm:cxn modelId="{FB7F017D-D054-4093-B5CD-2F9215B61A4B}" type="presParOf" srcId="{0ADA071D-6A6F-4984-9CE8-EEB95511322C}" destId="{618C16E3-D8B3-4074-BBB1-61D3C3B7F8B1}" srcOrd="11" destOrd="0" presId="urn:microsoft.com/office/officeart/2008/layout/HexagonCluster"/>
    <dgm:cxn modelId="{BFC991A1-6A77-4F4E-ADC4-05060FC8AB5E}" type="presParOf" srcId="{618C16E3-D8B3-4074-BBB1-61D3C3B7F8B1}" destId="{103CAC88-68FB-47EE-9BD4-44A307730F39}" srcOrd="0" destOrd="0" presId="urn:microsoft.com/office/officeart/2008/layout/HexagonCluster"/>
    <dgm:cxn modelId="{DA89159A-F905-4C9E-9A5A-2A9C8CDAF0DC}" type="presParOf" srcId="{0ADA071D-6A6F-4984-9CE8-EEB95511322C}" destId="{02CDBE44-0629-4F95-80EF-9E30E71713A6}" srcOrd="12" destOrd="0" presId="urn:microsoft.com/office/officeart/2008/layout/HexagonCluster"/>
    <dgm:cxn modelId="{7EFB7445-BCCA-43DE-A2B2-8648D3C02AEA}" type="presParOf" srcId="{02CDBE44-0629-4F95-80EF-9E30E71713A6}" destId="{678077D7-4122-46B4-9062-08C5112DA94C}" srcOrd="0" destOrd="0" presId="urn:microsoft.com/office/officeart/2008/layout/HexagonCluster"/>
    <dgm:cxn modelId="{751509EF-05DB-4524-86F7-AF6FB2CB7989}" type="presParOf" srcId="{0ADA071D-6A6F-4984-9CE8-EEB95511322C}" destId="{C1095A2C-9D86-482F-8E71-EE7AEB6338D2}" srcOrd="13" destOrd="0" presId="urn:microsoft.com/office/officeart/2008/layout/HexagonCluster"/>
    <dgm:cxn modelId="{AEE22A5D-E54C-4BF0-A327-C87407A5EFCB}" type="presParOf" srcId="{C1095A2C-9D86-482F-8E71-EE7AEB6338D2}" destId="{042956E9-913F-476A-83EC-1A6BA4D01515}" srcOrd="0" destOrd="0" presId="urn:microsoft.com/office/officeart/2008/layout/HexagonCluster"/>
    <dgm:cxn modelId="{A34453C8-4ECF-4137-AB72-D8E0EF62D3F0}" type="presParOf" srcId="{0ADA071D-6A6F-4984-9CE8-EEB95511322C}" destId="{1575ABA4-7A47-4432-A891-D64C5FAE2AD5}" srcOrd="14" destOrd="0" presId="urn:microsoft.com/office/officeart/2008/layout/HexagonCluster"/>
    <dgm:cxn modelId="{F532998B-5E74-4D88-8BEB-31C0B5244D78}" type="presParOf" srcId="{1575ABA4-7A47-4432-A891-D64C5FAE2AD5}" destId="{FD8C1FAF-6315-406B-A477-01CC83D198BC}" srcOrd="0" destOrd="0" presId="urn:microsoft.com/office/officeart/2008/layout/HexagonCluster"/>
    <dgm:cxn modelId="{E224053F-199C-4ED2-9138-CB78712EBF2D}" type="presParOf" srcId="{0ADA071D-6A6F-4984-9CE8-EEB95511322C}" destId="{32603351-E89D-4047-8FA8-9755F631D35D}" srcOrd="15" destOrd="0" presId="urn:microsoft.com/office/officeart/2008/layout/HexagonCluster"/>
    <dgm:cxn modelId="{5B793046-02CD-48CF-8062-958B55796858}" type="presParOf" srcId="{32603351-E89D-4047-8FA8-9755F631D35D}" destId="{0B2155F0-2735-4617-92FB-73505367683C}" srcOrd="0" destOrd="0" presId="urn:microsoft.com/office/officeart/2008/layout/HexagonCluster"/>
    <dgm:cxn modelId="{B9274D89-01C3-473F-B282-A4FBC2E3EBB7}" type="presParOf" srcId="{0ADA071D-6A6F-4984-9CE8-EEB95511322C}" destId="{BA9FF8DB-B0F5-4954-88D6-3982BC890BFC}" srcOrd="16" destOrd="0" presId="urn:microsoft.com/office/officeart/2008/layout/HexagonCluster"/>
    <dgm:cxn modelId="{570F9597-E9F9-4E2D-9B2E-AEC1474213F9}" type="presParOf" srcId="{BA9FF8DB-B0F5-4954-88D6-3982BC890BFC}" destId="{7BB810A9-2EC5-458C-A04E-FFDDBF2F2DFA}" srcOrd="0" destOrd="0" presId="urn:microsoft.com/office/officeart/2008/layout/HexagonCluster"/>
    <dgm:cxn modelId="{A19A3BA6-5399-417A-AF9C-E4B27DCB23EC}" type="presParOf" srcId="{0ADA071D-6A6F-4984-9CE8-EEB95511322C}" destId="{D8F9B4C3-96A0-404A-AC7F-9CC4DC7F2B02}" srcOrd="17" destOrd="0" presId="urn:microsoft.com/office/officeart/2008/layout/HexagonCluster"/>
    <dgm:cxn modelId="{B2D644B2-9673-4967-A05F-3CD05C3425E8}" type="presParOf" srcId="{D8F9B4C3-96A0-404A-AC7F-9CC4DC7F2B02}" destId="{EDCA2159-4275-420E-820F-F4596534BE5B}" srcOrd="0" destOrd="0" presId="urn:microsoft.com/office/officeart/2008/layout/HexagonCluster"/>
    <dgm:cxn modelId="{6251DB3A-6959-44B8-92DB-58F181116AD6}" type="presParOf" srcId="{0ADA071D-6A6F-4984-9CE8-EEB95511322C}" destId="{C6B3748F-A641-4F85-A9D4-212847F74D63}" srcOrd="18" destOrd="0" presId="urn:microsoft.com/office/officeart/2008/layout/HexagonCluster"/>
    <dgm:cxn modelId="{2BAB054B-C2AB-47D8-8095-BD3527AE4655}" type="presParOf" srcId="{C6B3748F-A641-4F85-A9D4-212847F74D63}" destId="{BCC814DE-5B7A-4EB1-8ABC-006D4175B7EB}" srcOrd="0" destOrd="0" presId="urn:microsoft.com/office/officeart/2008/layout/HexagonCluster"/>
    <dgm:cxn modelId="{2723198A-77EA-4BC7-80D8-7BAB243EE509}" type="presParOf" srcId="{0ADA071D-6A6F-4984-9CE8-EEB95511322C}" destId="{E6C02D50-C9B9-4C1F-BBD1-2336FB286803}" srcOrd="19" destOrd="0" presId="urn:microsoft.com/office/officeart/2008/layout/HexagonCluster"/>
    <dgm:cxn modelId="{0B10230E-315F-44DE-AE5C-9D4A783F374E}" type="presParOf" srcId="{E6C02D50-C9B9-4C1F-BBD1-2336FB286803}" destId="{589FB108-FC38-4F33-ACFC-395AA7E80FAF}" srcOrd="0" destOrd="0" presId="urn:microsoft.com/office/officeart/2008/layout/HexagonCluster"/>
    <dgm:cxn modelId="{4EEA59A0-E062-4BDB-AACF-A55EDFD193A4}" type="presParOf" srcId="{0ADA071D-6A6F-4984-9CE8-EEB95511322C}" destId="{4E8F2024-3C27-48CD-B97D-3876B33BAF78}" srcOrd="20" destOrd="0" presId="urn:microsoft.com/office/officeart/2008/layout/HexagonCluster"/>
    <dgm:cxn modelId="{47B3DDA3-9130-4682-AA04-49D086BE4B38}" type="presParOf" srcId="{4E8F2024-3C27-48CD-B97D-3876B33BAF78}" destId="{5C139D73-1ABD-41D4-A6BB-3F8850E79129}" srcOrd="0" destOrd="0" presId="urn:microsoft.com/office/officeart/2008/layout/HexagonCluster"/>
    <dgm:cxn modelId="{381FDEA3-1219-4BB5-9AE0-16291099F096}" type="presParOf" srcId="{0ADA071D-6A6F-4984-9CE8-EEB95511322C}" destId="{45433E18-F1D3-41FD-B270-A5DF552870F2}" srcOrd="21" destOrd="0" presId="urn:microsoft.com/office/officeart/2008/layout/HexagonCluster"/>
    <dgm:cxn modelId="{B9DC7B90-A983-44B3-8522-F020E54A602D}" type="presParOf" srcId="{45433E18-F1D3-41FD-B270-A5DF552870F2}" destId="{416100BD-ACAC-4DFE-B046-8DF1DF814BB5}" srcOrd="0" destOrd="0" presId="urn:microsoft.com/office/officeart/2008/layout/HexagonCluster"/>
    <dgm:cxn modelId="{7FB1ACA7-AA16-4368-A959-D2FF5EEFEEB1}" type="presParOf" srcId="{0ADA071D-6A6F-4984-9CE8-EEB95511322C}" destId="{65F7DEF8-2D04-4980-A593-A742DA706D8A}" srcOrd="22" destOrd="0" presId="urn:microsoft.com/office/officeart/2008/layout/HexagonCluster"/>
    <dgm:cxn modelId="{F1AD528F-359E-41DF-9BFC-6B839C8E8B9A}" type="presParOf" srcId="{65F7DEF8-2D04-4980-A593-A742DA706D8A}" destId="{D4B87541-E4C9-41D0-BA70-AF7F9D60D380}" srcOrd="0" destOrd="0" presId="urn:microsoft.com/office/officeart/2008/layout/HexagonCluster"/>
    <dgm:cxn modelId="{FDC09F61-77A8-4C03-95ED-2769D161366B}" type="presParOf" srcId="{0ADA071D-6A6F-4984-9CE8-EEB95511322C}" destId="{42094D54-6D3A-48C6-AC7D-EB61558AECB7}" srcOrd="23" destOrd="0" presId="urn:microsoft.com/office/officeart/2008/layout/HexagonCluster"/>
    <dgm:cxn modelId="{2D75829E-7CDC-4103-BC74-F39593D460F8}" type="presParOf" srcId="{42094D54-6D3A-48C6-AC7D-EB61558AECB7}" destId="{A1B12EDB-88A6-4A70-B9C6-2BCF7C5396DF}"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FCF6C1-EFE4-4C30-B343-6D90182F8EED}" type="doc">
      <dgm:prSet loTypeId="urn:microsoft.com/office/officeart/2005/8/layout/cycle8" loCatId="cycle" qsTypeId="urn:microsoft.com/office/officeart/2005/8/quickstyle/simple1" qsCatId="simple" csTypeId="urn:microsoft.com/office/officeart/2005/8/colors/accent0_3" csCatId="mainScheme" phldr="1"/>
      <dgm:spPr/>
    </dgm:pt>
    <dgm:pt modelId="{69EA24B4-D41A-47EC-94E1-02720F5EBEA2}">
      <dgm:prSet phldrT="[טקסט]"/>
      <dgm:spPr>
        <a:solidFill>
          <a:srgbClr val="12B4BC"/>
        </a:solidFill>
      </dgm:spPr>
      <dgm:t>
        <a:bodyPr/>
        <a:lstStyle/>
        <a:p>
          <a:pPr rtl="1"/>
          <a:r>
            <a:rPr lang="he-IL" dirty="0"/>
            <a:t>קברטים סאטיריים</a:t>
          </a:r>
        </a:p>
      </dgm:t>
    </dgm:pt>
    <dgm:pt modelId="{174FA3F7-DF3A-475E-9290-48C79E364AC1}" type="parTrans" cxnId="{86F37864-8472-4D0E-8752-63F3FFB9F105}">
      <dgm:prSet/>
      <dgm:spPr/>
      <dgm:t>
        <a:bodyPr/>
        <a:lstStyle/>
        <a:p>
          <a:pPr rtl="1"/>
          <a:endParaRPr lang="he-IL"/>
        </a:p>
      </dgm:t>
    </dgm:pt>
    <dgm:pt modelId="{41ABA21B-3C11-40E7-9370-3547B117513C}" type="sibTrans" cxnId="{86F37864-8472-4D0E-8752-63F3FFB9F105}">
      <dgm:prSet/>
      <dgm:spPr/>
      <dgm:t>
        <a:bodyPr/>
        <a:lstStyle/>
        <a:p>
          <a:pPr rtl="1"/>
          <a:endParaRPr lang="he-IL"/>
        </a:p>
      </dgm:t>
    </dgm:pt>
    <dgm:pt modelId="{7D07DB1A-32F1-46FC-8E68-6D7BD8AD0F7F}">
      <dgm:prSet phldrT="[טקסט]"/>
      <dgm:spPr/>
      <dgm:t>
        <a:bodyPr/>
        <a:lstStyle/>
        <a:p>
          <a:pPr rtl="1"/>
          <a:r>
            <a:rPr lang="he-IL" dirty="0"/>
            <a:t>קומדיית ייסורים /המחזות המשפחתיים</a:t>
          </a:r>
        </a:p>
      </dgm:t>
    </dgm:pt>
    <dgm:pt modelId="{F7E799C5-DC9A-4FBC-8957-FEBBE60F3A59}" type="parTrans" cxnId="{2C72355D-2A74-45C8-BA7B-61B7BBD48194}">
      <dgm:prSet/>
      <dgm:spPr/>
      <dgm:t>
        <a:bodyPr/>
        <a:lstStyle/>
        <a:p>
          <a:pPr rtl="1"/>
          <a:endParaRPr lang="he-IL"/>
        </a:p>
      </dgm:t>
    </dgm:pt>
    <dgm:pt modelId="{576A0103-D97B-4086-A844-48A743BAB1A2}" type="sibTrans" cxnId="{2C72355D-2A74-45C8-BA7B-61B7BBD48194}">
      <dgm:prSet/>
      <dgm:spPr/>
      <dgm:t>
        <a:bodyPr/>
        <a:lstStyle/>
        <a:p>
          <a:pPr rtl="1"/>
          <a:endParaRPr lang="he-IL"/>
        </a:p>
      </dgm:t>
    </dgm:pt>
    <dgm:pt modelId="{0E84A034-D145-487E-B827-AD1CB190F300}">
      <dgm:prSet phldrT="[טקסט]"/>
      <dgm:spPr/>
      <dgm:t>
        <a:bodyPr/>
        <a:lstStyle/>
        <a:p>
          <a:pPr rtl="1"/>
          <a:r>
            <a:rPr lang="he-IL" dirty="0"/>
            <a:t>מחזות מיתיים/ מטא-פיזיים/ פיוטיים</a:t>
          </a:r>
        </a:p>
      </dgm:t>
    </dgm:pt>
    <dgm:pt modelId="{27A8A148-CB94-4203-BD79-A1ABD7C5E511}" type="parTrans" cxnId="{149CFB61-199B-4C71-BB68-649B0E13B822}">
      <dgm:prSet/>
      <dgm:spPr/>
      <dgm:t>
        <a:bodyPr/>
        <a:lstStyle/>
        <a:p>
          <a:pPr rtl="1"/>
          <a:endParaRPr lang="he-IL"/>
        </a:p>
      </dgm:t>
    </dgm:pt>
    <dgm:pt modelId="{55A03B01-F5D0-452E-9DCC-15EB7993BE67}" type="sibTrans" cxnId="{149CFB61-199B-4C71-BB68-649B0E13B822}">
      <dgm:prSet/>
      <dgm:spPr/>
      <dgm:t>
        <a:bodyPr/>
        <a:lstStyle/>
        <a:p>
          <a:pPr rtl="1"/>
          <a:endParaRPr lang="he-IL"/>
        </a:p>
      </dgm:t>
    </dgm:pt>
    <dgm:pt modelId="{000512AF-FE1D-4EBE-B514-FC2201FCE0A8}" type="pres">
      <dgm:prSet presAssocID="{F7FCF6C1-EFE4-4C30-B343-6D90182F8EED}" presName="compositeShape" presStyleCnt="0">
        <dgm:presLayoutVars>
          <dgm:chMax val="7"/>
          <dgm:dir/>
          <dgm:resizeHandles val="exact"/>
        </dgm:presLayoutVars>
      </dgm:prSet>
      <dgm:spPr/>
    </dgm:pt>
    <dgm:pt modelId="{3A0AD13C-4722-4CD3-AC27-FD34FFACC2EF}" type="pres">
      <dgm:prSet presAssocID="{F7FCF6C1-EFE4-4C30-B343-6D90182F8EED}" presName="wedge1" presStyleLbl="node1" presStyleIdx="0" presStyleCnt="3"/>
      <dgm:spPr/>
    </dgm:pt>
    <dgm:pt modelId="{F3C0C7E1-4A6D-468B-A7E7-953FCD6181F7}" type="pres">
      <dgm:prSet presAssocID="{F7FCF6C1-EFE4-4C30-B343-6D90182F8EED}" presName="dummy1a" presStyleCnt="0"/>
      <dgm:spPr/>
    </dgm:pt>
    <dgm:pt modelId="{D1189D36-341A-439B-A863-A3896D5A86C7}" type="pres">
      <dgm:prSet presAssocID="{F7FCF6C1-EFE4-4C30-B343-6D90182F8EED}" presName="dummy1b" presStyleCnt="0"/>
      <dgm:spPr/>
    </dgm:pt>
    <dgm:pt modelId="{15CE457F-6E39-4552-B7C0-EA2571C10B46}" type="pres">
      <dgm:prSet presAssocID="{F7FCF6C1-EFE4-4C30-B343-6D90182F8EED}" presName="wedge1Tx" presStyleLbl="node1" presStyleIdx="0" presStyleCnt="3">
        <dgm:presLayoutVars>
          <dgm:chMax val="0"/>
          <dgm:chPref val="0"/>
          <dgm:bulletEnabled val="1"/>
        </dgm:presLayoutVars>
      </dgm:prSet>
      <dgm:spPr/>
    </dgm:pt>
    <dgm:pt modelId="{02A590BD-997D-4940-A66D-CED1DE6E1132}" type="pres">
      <dgm:prSet presAssocID="{F7FCF6C1-EFE4-4C30-B343-6D90182F8EED}" presName="wedge2" presStyleLbl="node1" presStyleIdx="1" presStyleCnt="3"/>
      <dgm:spPr/>
    </dgm:pt>
    <dgm:pt modelId="{51D26E8A-0FF7-4B07-AB26-675885D8AFDB}" type="pres">
      <dgm:prSet presAssocID="{F7FCF6C1-EFE4-4C30-B343-6D90182F8EED}" presName="dummy2a" presStyleCnt="0"/>
      <dgm:spPr/>
    </dgm:pt>
    <dgm:pt modelId="{AB4173CD-4297-4733-9B03-3B8C7F215B71}" type="pres">
      <dgm:prSet presAssocID="{F7FCF6C1-EFE4-4C30-B343-6D90182F8EED}" presName="dummy2b" presStyleCnt="0"/>
      <dgm:spPr/>
    </dgm:pt>
    <dgm:pt modelId="{506FB61D-990A-4C3F-ABE1-DFA9AFAFBDCF}" type="pres">
      <dgm:prSet presAssocID="{F7FCF6C1-EFE4-4C30-B343-6D90182F8EED}" presName="wedge2Tx" presStyleLbl="node1" presStyleIdx="1" presStyleCnt="3">
        <dgm:presLayoutVars>
          <dgm:chMax val="0"/>
          <dgm:chPref val="0"/>
          <dgm:bulletEnabled val="1"/>
        </dgm:presLayoutVars>
      </dgm:prSet>
      <dgm:spPr/>
    </dgm:pt>
    <dgm:pt modelId="{DFB1D6E9-5A7F-49B1-919F-E4B622C8C1CD}" type="pres">
      <dgm:prSet presAssocID="{F7FCF6C1-EFE4-4C30-B343-6D90182F8EED}" presName="wedge3" presStyleLbl="node1" presStyleIdx="2" presStyleCnt="3"/>
      <dgm:spPr/>
    </dgm:pt>
    <dgm:pt modelId="{656A2B39-7BE2-45E8-AD22-575BDCBFFC87}" type="pres">
      <dgm:prSet presAssocID="{F7FCF6C1-EFE4-4C30-B343-6D90182F8EED}" presName="dummy3a" presStyleCnt="0"/>
      <dgm:spPr/>
    </dgm:pt>
    <dgm:pt modelId="{E7DC9AF2-28FF-4203-BCA5-0765DD73D7B3}" type="pres">
      <dgm:prSet presAssocID="{F7FCF6C1-EFE4-4C30-B343-6D90182F8EED}" presName="dummy3b" presStyleCnt="0"/>
      <dgm:spPr/>
    </dgm:pt>
    <dgm:pt modelId="{61009B90-E7DD-4E8F-A530-4D237FC34E49}" type="pres">
      <dgm:prSet presAssocID="{F7FCF6C1-EFE4-4C30-B343-6D90182F8EED}" presName="wedge3Tx" presStyleLbl="node1" presStyleIdx="2" presStyleCnt="3">
        <dgm:presLayoutVars>
          <dgm:chMax val="0"/>
          <dgm:chPref val="0"/>
          <dgm:bulletEnabled val="1"/>
        </dgm:presLayoutVars>
      </dgm:prSet>
      <dgm:spPr/>
    </dgm:pt>
    <dgm:pt modelId="{271AC0D6-C0E9-44D7-BB64-F90DEDA0D4B3}" type="pres">
      <dgm:prSet presAssocID="{41ABA21B-3C11-40E7-9370-3547B117513C}" presName="arrowWedge1" presStyleLbl="fgSibTrans2D1" presStyleIdx="0" presStyleCnt="3"/>
      <dgm:spPr/>
    </dgm:pt>
    <dgm:pt modelId="{BD0FCBE9-F8F2-4C45-86DE-0F4F8D4D3E3F}" type="pres">
      <dgm:prSet presAssocID="{576A0103-D97B-4086-A844-48A743BAB1A2}" presName="arrowWedge2" presStyleLbl="fgSibTrans2D1" presStyleIdx="1" presStyleCnt="3"/>
      <dgm:spPr/>
    </dgm:pt>
    <dgm:pt modelId="{FF6F1345-5665-44AA-9BE1-553127CF91CC}" type="pres">
      <dgm:prSet presAssocID="{55A03B01-F5D0-452E-9DCC-15EB7993BE67}" presName="arrowWedge3" presStyleLbl="fgSibTrans2D1" presStyleIdx="2" presStyleCnt="3"/>
      <dgm:spPr/>
    </dgm:pt>
  </dgm:ptLst>
  <dgm:cxnLst>
    <dgm:cxn modelId="{DBA9EB11-076F-4C8E-B9AB-6CA29BFE0C8D}" type="presOf" srcId="{69EA24B4-D41A-47EC-94E1-02720F5EBEA2}" destId="{15CE457F-6E39-4552-B7C0-EA2571C10B46}" srcOrd="1" destOrd="0" presId="urn:microsoft.com/office/officeart/2005/8/layout/cycle8"/>
    <dgm:cxn modelId="{F9405213-793B-4571-9808-A54A21C2409D}" type="presOf" srcId="{0E84A034-D145-487E-B827-AD1CB190F300}" destId="{DFB1D6E9-5A7F-49B1-919F-E4B622C8C1CD}" srcOrd="0" destOrd="0" presId="urn:microsoft.com/office/officeart/2005/8/layout/cycle8"/>
    <dgm:cxn modelId="{2C72355D-2A74-45C8-BA7B-61B7BBD48194}" srcId="{F7FCF6C1-EFE4-4C30-B343-6D90182F8EED}" destId="{7D07DB1A-32F1-46FC-8E68-6D7BD8AD0F7F}" srcOrd="1" destOrd="0" parTransId="{F7E799C5-DC9A-4FBC-8957-FEBBE60F3A59}" sibTransId="{576A0103-D97B-4086-A844-48A743BAB1A2}"/>
    <dgm:cxn modelId="{149CFB61-199B-4C71-BB68-649B0E13B822}" srcId="{F7FCF6C1-EFE4-4C30-B343-6D90182F8EED}" destId="{0E84A034-D145-487E-B827-AD1CB190F300}" srcOrd="2" destOrd="0" parTransId="{27A8A148-CB94-4203-BD79-A1ABD7C5E511}" sibTransId="{55A03B01-F5D0-452E-9DCC-15EB7993BE67}"/>
    <dgm:cxn modelId="{86F37864-8472-4D0E-8752-63F3FFB9F105}" srcId="{F7FCF6C1-EFE4-4C30-B343-6D90182F8EED}" destId="{69EA24B4-D41A-47EC-94E1-02720F5EBEA2}" srcOrd="0" destOrd="0" parTransId="{174FA3F7-DF3A-475E-9290-48C79E364AC1}" sibTransId="{41ABA21B-3C11-40E7-9370-3547B117513C}"/>
    <dgm:cxn modelId="{E9C92345-7786-42D2-9B83-822005A77D30}" type="presOf" srcId="{0E84A034-D145-487E-B827-AD1CB190F300}" destId="{61009B90-E7DD-4E8F-A530-4D237FC34E49}" srcOrd="1" destOrd="0" presId="urn:microsoft.com/office/officeart/2005/8/layout/cycle8"/>
    <dgm:cxn modelId="{1323344D-EFE6-4BD3-A730-2AECEF892675}" type="presOf" srcId="{69EA24B4-D41A-47EC-94E1-02720F5EBEA2}" destId="{3A0AD13C-4722-4CD3-AC27-FD34FFACC2EF}" srcOrd="0" destOrd="0" presId="urn:microsoft.com/office/officeart/2005/8/layout/cycle8"/>
    <dgm:cxn modelId="{BE0A7385-437D-42AE-942D-2B9B4571AD34}" type="presOf" srcId="{7D07DB1A-32F1-46FC-8E68-6D7BD8AD0F7F}" destId="{02A590BD-997D-4940-A66D-CED1DE6E1132}" srcOrd="0" destOrd="0" presId="urn:microsoft.com/office/officeart/2005/8/layout/cycle8"/>
    <dgm:cxn modelId="{3E2683AC-7CAE-43F3-A843-B04AB5163E27}" type="presOf" srcId="{F7FCF6C1-EFE4-4C30-B343-6D90182F8EED}" destId="{000512AF-FE1D-4EBE-B514-FC2201FCE0A8}" srcOrd="0" destOrd="0" presId="urn:microsoft.com/office/officeart/2005/8/layout/cycle8"/>
    <dgm:cxn modelId="{1A9A10E7-3E7F-424F-B3AB-E355CFF895D7}" type="presOf" srcId="{7D07DB1A-32F1-46FC-8E68-6D7BD8AD0F7F}" destId="{506FB61D-990A-4C3F-ABE1-DFA9AFAFBDCF}" srcOrd="1" destOrd="0" presId="urn:microsoft.com/office/officeart/2005/8/layout/cycle8"/>
    <dgm:cxn modelId="{2C51C794-E5D1-4354-A281-DA49A531B37E}" type="presParOf" srcId="{000512AF-FE1D-4EBE-B514-FC2201FCE0A8}" destId="{3A0AD13C-4722-4CD3-AC27-FD34FFACC2EF}" srcOrd="0" destOrd="0" presId="urn:microsoft.com/office/officeart/2005/8/layout/cycle8"/>
    <dgm:cxn modelId="{00EBB5F9-8E11-4AFB-A2BB-837EB5B12E6A}" type="presParOf" srcId="{000512AF-FE1D-4EBE-B514-FC2201FCE0A8}" destId="{F3C0C7E1-4A6D-468B-A7E7-953FCD6181F7}" srcOrd="1" destOrd="0" presId="urn:microsoft.com/office/officeart/2005/8/layout/cycle8"/>
    <dgm:cxn modelId="{4A094D72-0190-4170-AB76-9C1103459818}" type="presParOf" srcId="{000512AF-FE1D-4EBE-B514-FC2201FCE0A8}" destId="{D1189D36-341A-439B-A863-A3896D5A86C7}" srcOrd="2" destOrd="0" presId="urn:microsoft.com/office/officeart/2005/8/layout/cycle8"/>
    <dgm:cxn modelId="{F46BB955-ADBB-45C5-BD83-BAA79549770B}" type="presParOf" srcId="{000512AF-FE1D-4EBE-B514-FC2201FCE0A8}" destId="{15CE457F-6E39-4552-B7C0-EA2571C10B46}" srcOrd="3" destOrd="0" presId="urn:microsoft.com/office/officeart/2005/8/layout/cycle8"/>
    <dgm:cxn modelId="{EEB57552-7E36-4212-B49F-2279F4A9358B}" type="presParOf" srcId="{000512AF-FE1D-4EBE-B514-FC2201FCE0A8}" destId="{02A590BD-997D-4940-A66D-CED1DE6E1132}" srcOrd="4" destOrd="0" presId="urn:microsoft.com/office/officeart/2005/8/layout/cycle8"/>
    <dgm:cxn modelId="{8C184521-D559-4D70-8D94-834F6E1D73C0}" type="presParOf" srcId="{000512AF-FE1D-4EBE-B514-FC2201FCE0A8}" destId="{51D26E8A-0FF7-4B07-AB26-675885D8AFDB}" srcOrd="5" destOrd="0" presId="urn:microsoft.com/office/officeart/2005/8/layout/cycle8"/>
    <dgm:cxn modelId="{3D11B355-28D8-4E3C-B1FE-703BEC90D947}" type="presParOf" srcId="{000512AF-FE1D-4EBE-B514-FC2201FCE0A8}" destId="{AB4173CD-4297-4733-9B03-3B8C7F215B71}" srcOrd="6" destOrd="0" presId="urn:microsoft.com/office/officeart/2005/8/layout/cycle8"/>
    <dgm:cxn modelId="{81158D01-5FC9-4367-A1DB-234DCAA0DD3B}" type="presParOf" srcId="{000512AF-FE1D-4EBE-B514-FC2201FCE0A8}" destId="{506FB61D-990A-4C3F-ABE1-DFA9AFAFBDCF}" srcOrd="7" destOrd="0" presId="urn:microsoft.com/office/officeart/2005/8/layout/cycle8"/>
    <dgm:cxn modelId="{090B4608-0732-4B64-B345-2EA97C671610}" type="presParOf" srcId="{000512AF-FE1D-4EBE-B514-FC2201FCE0A8}" destId="{DFB1D6E9-5A7F-49B1-919F-E4B622C8C1CD}" srcOrd="8" destOrd="0" presId="urn:microsoft.com/office/officeart/2005/8/layout/cycle8"/>
    <dgm:cxn modelId="{819C496B-FCD5-4ADF-A6AD-E9B4FC79E893}" type="presParOf" srcId="{000512AF-FE1D-4EBE-B514-FC2201FCE0A8}" destId="{656A2B39-7BE2-45E8-AD22-575BDCBFFC87}" srcOrd="9" destOrd="0" presId="urn:microsoft.com/office/officeart/2005/8/layout/cycle8"/>
    <dgm:cxn modelId="{23306A45-89BC-467E-80AE-BA79395714C5}" type="presParOf" srcId="{000512AF-FE1D-4EBE-B514-FC2201FCE0A8}" destId="{E7DC9AF2-28FF-4203-BCA5-0765DD73D7B3}" srcOrd="10" destOrd="0" presId="urn:microsoft.com/office/officeart/2005/8/layout/cycle8"/>
    <dgm:cxn modelId="{30EB838C-0F8F-45F2-9870-99AFE342A627}" type="presParOf" srcId="{000512AF-FE1D-4EBE-B514-FC2201FCE0A8}" destId="{61009B90-E7DD-4E8F-A530-4D237FC34E49}" srcOrd="11" destOrd="0" presId="urn:microsoft.com/office/officeart/2005/8/layout/cycle8"/>
    <dgm:cxn modelId="{261CD24E-AA0D-4837-A8D7-CC1F4B2B2D62}" type="presParOf" srcId="{000512AF-FE1D-4EBE-B514-FC2201FCE0A8}" destId="{271AC0D6-C0E9-44D7-BB64-F90DEDA0D4B3}" srcOrd="12" destOrd="0" presId="urn:microsoft.com/office/officeart/2005/8/layout/cycle8"/>
    <dgm:cxn modelId="{F135739D-0679-48B3-8803-F36943B6F361}" type="presParOf" srcId="{000512AF-FE1D-4EBE-B514-FC2201FCE0A8}" destId="{BD0FCBE9-F8F2-4C45-86DE-0F4F8D4D3E3F}" srcOrd="13" destOrd="0" presId="urn:microsoft.com/office/officeart/2005/8/layout/cycle8"/>
    <dgm:cxn modelId="{8EB57F04-BC7F-4F63-B520-EDB0D85F296C}" type="presParOf" srcId="{000512AF-FE1D-4EBE-B514-FC2201FCE0A8}" destId="{FF6F1345-5665-44AA-9BE1-553127CF91CC}"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FCF6C1-EFE4-4C30-B343-6D90182F8EED}" type="doc">
      <dgm:prSet loTypeId="urn:microsoft.com/office/officeart/2005/8/layout/equation1" loCatId="process" qsTypeId="urn:microsoft.com/office/officeart/2005/8/quickstyle/simple1" qsCatId="simple" csTypeId="urn:microsoft.com/office/officeart/2005/8/colors/accent0_3" csCatId="mainScheme" phldr="1"/>
      <dgm:spPr/>
    </dgm:pt>
    <dgm:pt modelId="{69EA24B4-D41A-47EC-94E1-02720F5EBEA2}">
      <dgm:prSet phldrT="[טקסט]" custT="1"/>
      <dgm:spPr>
        <a:solidFill>
          <a:srgbClr val="192A72"/>
        </a:solidFill>
      </dgm:spPr>
      <dgm:t>
        <a:bodyPr/>
        <a:lstStyle/>
        <a:p>
          <a:pPr rtl="1"/>
          <a:r>
            <a:rPr lang="he-IL" sz="2800" dirty="0"/>
            <a:t>קברט</a:t>
          </a:r>
        </a:p>
      </dgm:t>
    </dgm:pt>
    <dgm:pt modelId="{174FA3F7-DF3A-475E-9290-48C79E364AC1}" type="parTrans" cxnId="{86F37864-8472-4D0E-8752-63F3FFB9F105}">
      <dgm:prSet/>
      <dgm:spPr/>
      <dgm:t>
        <a:bodyPr/>
        <a:lstStyle/>
        <a:p>
          <a:pPr rtl="1"/>
          <a:endParaRPr lang="he-IL" sz="2400"/>
        </a:p>
      </dgm:t>
    </dgm:pt>
    <dgm:pt modelId="{41ABA21B-3C11-40E7-9370-3547B117513C}" type="sibTrans" cxnId="{86F37864-8472-4D0E-8752-63F3FFB9F105}">
      <dgm:prSet custT="1"/>
      <dgm:spPr/>
      <dgm:t>
        <a:bodyPr/>
        <a:lstStyle/>
        <a:p>
          <a:pPr rtl="1"/>
          <a:endParaRPr lang="he-IL" sz="1800"/>
        </a:p>
      </dgm:t>
    </dgm:pt>
    <dgm:pt modelId="{7D07DB1A-32F1-46FC-8E68-6D7BD8AD0F7F}">
      <dgm:prSet phldrT="[טקסט]" custT="1"/>
      <dgm:spPr>
        <a:solidFill>
          <a:srgbClr val="92D050"/>
        </a:solidFill>
      </dgm:spPr>
      <dgm:t>
        <a:bodyPr/>
        <a:lstStyle/>
        <a:p>
          <a:pPr rtl="1"/>
          <a:r>
            <a:rPr lang="he-IL" sz="2800" dirty="0"/>
            <a:t>סאטירה</a:t>
          </a:r>
        </a:p>
      </dgm:t>
    </dgm:pt>
    <dgm:pt modelId="{F7E799C5-DC9A-4FBC-8957-FEBBE60F3A59}" type="parTrans" cxnId="{2C72355D-2A74-45C8-BA7B-61B7BBD48194}">
      <dgm:prSet/>
      <dgm:spPr/>
      <dgm:t>
        <a:bodyPr/>
        <a:lstStyle/>
        <a:p>
          <a:pPr rtl="1"/>
          <a:endParaRPr lang="he-IL" sz="2400"/>
        </a:p>
      </dgm:t>
    </dgm:pt>
    <dgm:pt modelId="{576A0103-D97B-4086-A844-48A743BAB1A2}" type="sibTrans" cxnId="{2C72355D-2A74-45C8-BA7B-61B7BBD48194}">
      <dgm:prSet custT="1"/>
      <dgm:spPr/>
      <dgm:t>
        <a:bodyPr/>
        <a:lstStyle/>
        <a:p>
          <a:pPr rtl="1"/>
          <a:endParaRPr lang="he-IL" sz="3200"/>
        </a:p>
      </dgm:t>
    </dgm:pt>
    <dgm:pt modelId="{0E84A034-D145-487E-B827-AD1CB190F300}">
      <dgm:prSet phldrT="[טקסט]" custT="1"/>
      <dgm:spPr>
        <a:solidFill>
          <a:srgbClr val="12B4BC"/>
        </a:solidFill>
      </dgm:spPr>
      <dgm:t>
        <a:bodyPr/>
        <a:lstStyle/>
        <a:p>
          <a:pPr rtl="1"/>
          <a:r>
            <a:rPr lang="he-IL" sz="2800" dirty="0"/>
            <a:t>קברט סאטירי</a:t>
          </a:r>
        </a:p>
      </dgm:t>
    </dgm:pt>
    <dgm:pt modelId="{27A8A148-CB94-4203-BD79-A1ABD7C5E511}" type="parTrans" cxnId="{149CFB61-199B-4C71-BB68-649B0E13B822}">
      <dgm:prSet/>
      <dgm:spPr/>
      <dgm:t>
        <a:bodyPr/>
        <a:lstStyle/>
        <a:p>
          <a:pPr rtl="1"/>
          <a:endParaRPr lang="he-IL" sz="2400"/>
        </a:p>
      </dgm:t>
    </dgm:pt>
    <dgm:pt modelId="{55A03B01-F5D0-452E-9DCC-15EB7993BE67}" type="sibTrans" cxnId="{149CFB61-199B-4C71-BB68-649B0E13B822}">
      <dgm:prSet/>
      <dgm:spPr/>
      <dgm:t>
        <a:bodyPr/>
        <a:lstStyle/>
        <a:p>
          <a:pPr rtl="1"/>
          <a:endParaRPr lang="he-IL" sz="2400"/>
        </a:p>
      </dgm:t>
    </dgm:pt>
    <dgm:pt modelId="{2E39B76A-4E60-4122-A6FB-1CA33AEC5BFD}" type="pres">
      <dgm:prSet presAssocID="{F7FCF6C1-EFE4-4C30-B343-6D90182F8EED}" presName="linearFlow" presStyleCnt="0">
        <dgm:presLayoutVars>
          <dgm:dir/>
          <dgm:resizeHandles val="exact"/>
        </dgm:presLayoutVars>
      </dgm:prSet>
      <dgm:spPr/>
    </dgm:pt>
    <dgm:pt modelId="{89CBB274-16F4-46FC-B632-28385B8573DB}" type="pres">
      <dgm:prSet presAssocID="{69EA24B4-D41A-47EC-94E1-02720F5EBEA2}" presName="node" presStyleLbl="node1" presStyleIdx="0" presStyleCnt="3">
        <dgm:presLayoutVars>
          <dgm:bulletEnabled val="1"/>
        </dgm:presLayoutVars>
      </dgm:prSet>
      <dgm:spPr/>
    </dgm:pt>
    <dgm:pt modelId="{245507E5-5B7F-4392-90BD-3DBFC6B1B516}" type="pres">
      <dgm:prSet presAssocID="{41ABA21B-3C11-40E7-9370-3547B117513C}" presName="spacerL" presStyleCnt="0"/>
      <dgm:spPr/>
    </dgm:pt>
    <dgm:pt modelId="{1BD074C8-4B0D-496E-8D0A-257CED40E240}" type="pres">
      <dgm:prSet presAssocID="{41ABA21B-3C11-40E7-9370-3547B117513C}" presName="sibTrans" presStyleLbl="sibTrans2D1" presStyleIdx="0" presStyleCnt="2"/>
      <dgm:spPr/>
    </dgm:pt>
    <dgm:pt modelId="{05C7BE21-5D94-4FC2-88A2-F38FE42D18F0}" type="pres">
      <dgm:prSet presAssocID="{41ABA21B-3C11-40E7-9370-3547B117513C}" presName="spacerR" presStyleCnt="0"/>
      <dgm:spPr/>
    </dgm:pt>
    <dgm:pt modelId="{FC69993F-2E36-4E29-B5A0-CEFD3E1C6A1C}" type="pres">
      <dgm:prSet presAssocID="{7D07DB1A-32F1-46FC-8E68-6D7BD8AD0F7F}" presName="node" presStyleLbl="node1" presStyleIdx="1" presStyleCnt="3">
        <dgm:presLayoutVars>
          <dgm:bulletEnabled val="1"/>
        </dgm:presLayoutVars>
      </dgm:prSet>
      <dgm:spPr/>
    </dgm:pt>
    <dgm:pt modelId="{21B8685E-1A92-48A2-B336-71961DC3906B}" type="pres">
      <dgm:prSet presAssocID="{576A0103-D97B-4086-A844-48A743BAB1A2}" presName="spacerL" presStyleCnt="0"/>
      <dgm:spPr/>
    </dgm:pt>
    <dgm:pt modelId="{991C2F99-EF72-4C78-944C-E57AAA9BB6C3}" type="pres">
      <dgm:prSet presAssocID="{576A0103-D97B-4086-A844-48A743BAB1A2}" presName="sibTrans" presStyleLbl="sibTrans2D1" presStyleIdx="1" presStyleCnt="2"/>
      <dgm:spPr/>
    </dgm:pt>
    <dgm:pt modelId="{52A86B9A-8120-418C-A9C6-5A7FB023BFDC}" type="pres">
      <dgm:prSet presAssocID="{576A0103-D97B-4086-A844-48A743BAB1A2}" presName="spacerR" presStyleCnt="0"/>
      <dgm:spPr/>
    </dgm:pt>
    <dgm:pt modelId="{09A79F9E-45BD-41B1-8D7D-B421AB83182A}" type="pres">
      <dgm:prSet presAssocID="{0E84A034-D145-487E-B827-AD1CB190F300}" presName="node" presStyleLbl="node1" presStyleIdx="2" presStyleCnt="3">
        <dgm:presLayoutVars>
          <dgm:bulletEnabled val="1"/>
        </dgm:presLayoutVars>
      </dgm:prSet>
      <dgm:spPr/>
    </dgm:pt>
  </dgm:ptLst>
  <dgm:cxnLst>
    <dgm:cxn modelId="{A359D807-4A01-499C-98F2-08493FCEE438}" type="presOf" srcId="{0E84A034-D145-487E-B827-AD1CB190F300}" destId="{09A79F9E-45BD-41B1-8D7D-B421AB83182A}" srcOrd="0" destOrd="0" presId="urn:microsoft.com/office/officeart/2005/8/layout/equation1"/>
    <dgm:cxn modelId="{EEB1D324-0658-4894-B4E3-00BB924B768A}" type="presOf" srcId="{41ABA21B-3C11-40E7-9370-3547B117513C}" destId="{1BD074C8-4B0D-496E-8D0A-257CED40E240}" srcOrd="0" destOrd="0" presId="urn:microsoft.com/office/officeart/2005/8/layout/equation1"/>
    <dgm:cxn modelId="{2C72355D-2A74-45C8-BA7B-61B7BBD48194}" srcId="{F7FCF6C1-EFE4-4C30-B343-6D90182F8EED}" destId="{7D07DB1A-32F1-46FC-8E68-6D7BD8AD0F7F}" srcOrd="1" destOrd="0" parTransId="{F7E799C5-DC9A-4FBC-8957-FEBBE60F3A59}" sibTransId="{576A0103-D97B-4086-A844-48A743BAB1A2}"/>
    <dgm:cxn modelId="{149CFB61-199B-4C71-BB68-649B0E13B822}" srcId="{F7FCF6C1-EFE4-4C30-B343-6D90182F8EED}" destId="{0E84A034-D145-487E-B827-AD1CB190F300}" srcOrd="2" destOrd="0" parTransId="{27A8A148-CB94-4203-BD79-A1ABD7C5E511}" sibTransId="{55A03B01-F5D0-452E-9DCC-15EB7993BE67}"/>
    <dgm:cxn modelId="{86F37864-8472-4D0E-8752-63F3FFB9F105}" srcId="{F7FCF6C1-EFE4-4C30-B343-6D90182F8EED}" destId="{69EA24B4-D41A-47EC-94E1-02720F5EBEA2}" srcOrd="0" destOrd="0" parTransId="{174FA3F7-DF3A-475E-9290-48C79E364AC1}" sibTransId="{41ABA21B-3C11-40E7-9370-3547B117513C}"/>
    <dgm:cxn modelId="{B8739257-960C-4F45-B167-93561ABD8147}" type="presOf" srcId="{69EA24B4-D41A-47EC-94E1-02720F5EBEA2}" destId="{89CBB274-16F4-46FC-B632-28385B8573DB}" srcOrd="0" destOrd="0" presId="urn:microsoft.com/office/officeart/2005/8/layout/equation1"/>
    <dgm:cxn modelId="{DF2900A4-7827-4B97-898F-0E2851588681}" type="presOf" srcId="{576A0103-D97B-4086-A844-48A743BAB1A2}" destId="{991C2F99-EF72-4C78-944C-E57AAA9BB6C3}" srcOrd="0" destOrd="0" presId="urn:microsoft.com/office/officeart/2005/8/layout/equation1"/>
    <dgm:cxn modelId="{D89884CC-3339-4011-A10F-0EE5B3197287}" type="presOf" srcId="{7D07DB1A-32F1-46FC-8E68-6D7BD8AD0F7F}" destId="{FC69993F-2E36-4E29-B5A0-CEFD3E1C6A1C}" srcOrd="0" destOrd="0" presId="urn:microsoft.com/office/officeart/2005/8/layout/equation1"/>
    <dgm:cxn modelId="{3712BAE3-6EA8-405A-B0E3-212C2675D2DB}" type="presOf" srcId="{F7FCF6C1-EFE4-4C30-B343-6D90182F8EED}" destId="{2E39B76A-4E60-4122-A6FB-1CA33AEC5BFD}" srcOrd="0" destOrd="0" presId="urn:microsoft.com/office/officeart/2005/8/layout/equation1"/>
    <dgm:cxn modelId="{C8BF5437-96E0-46E3-B54C-890E9A13CD7F}" type="presParOf" srcId="{2E39B76A-4E60-4122-A6FB-1CA33AEC5BFD}" destId="{89CBB274-16F4-46FC-B632-28385B8573DB}" srcOrd="0" destOrd="0" presId="urn:microsoft.com/office/officeart/2005/8/layout/equation1"/>
    <dgm:cxn modelId="{B1D3D676-13D7-4FBC-8F3D-5C071A5BC6FD}" type="presParOf" srcId="{2E39B76A-4E60-4122-A6FB-1CA33AEC5BFD}" destId="{245507E5-5B7F-4392-90BD-3DBFC6B1B516}" srcOrd="1" destOrd="0" presId="urn:microsoft.com/office/officeart/2005/8/layout/equation1"/>
    <dgm:cxn modelId="{5E2EE3D2-F91D-4B64-B843-346BC092F6C8}" type="presParOf" srcId="{2E39B76A-4E60-4122-A6FB-1CA33AEC5BFD}" destId="{1BD074C8-4B0D-496E-8D0A-257CED40E240}" srcOrd="2" destOrd="0" presId="urn:microsoft.com/office/officeart/2005/8/layout/equation1"/>
    <dgm:cxn modelId="{365CAFF1-BCD5-45B1-8FFB-C6FD84CB1CD9}" type="presParOf" srcId="{2E39B76A-4E60-4122-A6FB-1CA33AEC5BFD}" destId="{05C7BE21-5D94-4FC2-88A2-F38FE42D18F0}" srcOrd="3" destOrd="0" presId="urn:microsoft.com/office/officeart/2005/8/layout/equation1"/>
    <dgm:cxn modelId="{4E96E9DA-0868-4423-A90D-C280CAF67D29}" type="presParOf" srcId="{2E39B76A-4E60-4122-A6FB-1CA33AEC5BFD}" destId="{FC69993F-2E36-4E29-B5A0-CEFD3E1C6A1C}" srcOrd="4" destOrd="0" presId="urn:microsoft.com/office/officeart/2005/8/layout/equation1"/>
    <dgm:cxn modelId="{C580259F-A608-4192-BB23-85EC7E09D5F6}" type="presParOf" srcId="{2E39B76A-4E60-4122-A6FB-1CA33AEC5BFD}" destId="{21B8685E-1A92-48A2-B336-71961DC3906B}" srcOrd="5" destOrd="0" presId="urn:microsoft.com/office/officeart/2005/8/layout/equation1"/>
    <dgm:cxn modelId="{FF1F9BEF-F2DE-4832-9C78-AC80C486C7F2}" type="presParOf" srcId="{2E39B76A-4E60-4122-A6FB-1CA33AEC5BFD}" destId="{991C2F99-EF72-4C78-944C-E57AAA9BB6C3}" srcOrd="6" destOrd="0" presId="urn:microsoft.com/office/officeart/2005/8/layout/equation1"/>
    <dgm:cxn modelId="{BF697E4F-C24E-480D-AFA8-C8B0D74B5F14}" type="presParOf" srcId="{2E39B76A-4E60-4122-A6FB-1CA33AEC5BFD}" destId="{52A86B9A-8120-418C-A9C6-5A7FB023BFDC}" srcOrd="7" destOrd="0" presId="urn:microsoft.com/office/officeart/2005/8/layout/equation1"/>
    <dgm:cxn modelId="{B1548C7A-7EB8-4326-9636-4DD9000019D5}" type="presParOf" srcId="{2E39B76A-4E60-4122-A6FB-1CA33AEC5BFD}" destId="{09A79F9E-45BD-41B1-8D7D-B421AB83182A}"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FCF6C1-EFE4-4C30-B343-6D90182F8EED}" type="doc">
      <dgm:prSet loTypeId="urn:microsoft.com/office/officeart/2005/8/layout/equation1" loCatId="process" qsTypeId="urn:microsoft.com/office/officeart/2005/8/quickstyle/simple1" qsCatId="simple" csTypeId="urn:microsoft.com/office/officeart/2005/8/colors/accent0_3" csCatId="mainScheme" phldr="1"/>
      <dgm:spPr/>
    </dgm:pt>
    <dgm:pt modelId="{69EA24B4-D41A-47EC-94E1-02720F5EBEA2}">
      <dgm:prSet phldrT="[טקסט]" custT="1"/>
      <dgm:spPr>
        <a:solidFill>
          <a:srgbClr val="192A72"/>
        </a:solidFill>
      </dgm:spPr>
      <dgm:t>
        <a:bodyPr/>
        <a:lstStyle/>
        <a:p>
          <a:pPr rtl="1"/>
          <a:r>
            <a:rPr lang="he-IL" sz="2400" b="1" u="sng" dirty="0"/>
            <a:t>הצורה</a:t>
          </a:r>
          <a:r>
            <a:rPr lang="he-IL" sz="2400" dirty="0"/>
            <a:t>: מערכונים קצרים בשילוב קטעים מוזיקאליים</a:t>
          </a:r>
        </a:p>
        <a:p>
          <a:pPr rtl="1"/>
          <a:r>
            <a:rPr lang="he-IL" sz="2400" dirty="0"/>
            <a:t>קודר או קומי</a:t>
          </a:r>
        </a:p>
      </dgm:t>
    </dgm:pt>
    <dgm:pt modelId="{174FA3F7-DF3A-475E-9290-48C79E364AC1}" type="parTrans" cxnId="{86F37864-8472-4D0E-8752-63F3FFB9F105}">
      <dgm:prSet/>
      <dgm:spPr/>
      <dgm:t>
        <a:bodyPr/>
        <a:lstStyle/>
        <a:p>
          <a:pPr rtl="1"/>
          <a:endParaRPr lang="he-IL" sz="2000"/>
        </a:p>
      </dgm:t>
    </dgm:pt>
    <dgm:pt modelId="{41ABA21B-3C11-40E7-9370-3547B117513C}" type="sibTrans" cxnId="{86F37864-8472-4D0E-8752-63F3FFB9F105}">
      <dgm:prSet custT="1"/>
      <dgm:spPr/>
      <dgm:t>
        <a:bodyPr/>
        <a:lstStyle/>
        <a:p>
          <a:pPr rtl="1"/>
          <a:endParaRPr lang="he-IL" sz="1800"/>
        </a:p>
      </dgm:t>
    </dgm:pt>
    <dgm:pt modelId="{7D07DB1A-32F1-46FC-8E68-6D7BD8AD0F7F}">
      <dgm:prSet phldrT="[טקסט]" custT="1"/>
      <dgm:spPr>
        <a:solidFill>
          <a:srgbClr val="92D050"/>
        </a:solidFill>
      </dgm:spPr>
      <dgm:t>
        <a:bodyPr/>
        <a:lstStyle/>
        <a:p>
          <a:pPr rtl="1"/>
          <a:endParaRPr lang="he-IL" sz="2400" b="1" u="sng" dirty="0"/>
        </a:p>
        <a:p>
          <a:pPr rtl="1"/>
          <a:r>
            <a:rPr lang="he-IL" sz="2400" b="1" u="sng" dirty="0"/>
            <a:t>התוכן</a:t>
          </a:r>
          <a:r>
            <a:rPr lang="he-IL" sz="2400" dirty="0"/>
            <a:t>: ביקורת פוליטית ו/או חברתית בדרך כלל קומית</a:t>
          </a:r>
        </a:p>
        <a:p>
          <a:pPr rtl="1"/>
          <a:endParaRPr lang="he-IL" sz="2400" dirty="0"/>
        </a:p>
      </dgm:t>
    </dgm:pt>
    <dgm:pt modelId="{F7E799C5-DC9A-4FBC-8957-FEBBE60F3A59}" type="parTrans" cxnId="{2C72355D-2A74-45C8-BA7B-61B7BBD48194}">
      <dgm:prSet/>
      <dgm:spPr/>
      <dgm:t>
        <a:bodyPr/>
        <a:lstStyle/>
        <a:p>
          <a:pPr rtl="1"/>
          <a:endParaRPr lang="he-IL" sz="2000"/>
        </a:p>
      </dgm:t>
    </dgm:pt>
    <dgm:pt modelId="{576A0103-D97B-4086-A844-48A743BAB1A2}" type="sibTrans" cxnId="{2C72355D-2A74-45C8-BA7B-61B7BBD48194}">
      <dgm:prSet custT="1"/>
      <dgm:spPr/>
      <dgm:t>
        <a:bodyPr/>
        <a:lstStyle/>
        <a:p>
          <a:pPr rtl="1"/>
          <a:endParaRPr lang="he-IL" sz="1800"/>
        </a:p>
      </dgm:t>
    </dgm:pt>
    <dgm:pt modelId="{0E84A034-D145-487E-B827-AD1CB190F300}">
      <dgm:prSet phldrT="[טקסט]" custT="1"/>
      <dgm:spPr>
        <a:solidFill>
          <a:srgbClr val="12B4BC"/>
        </a:solidFill>
      </dgm:spPr>
      <dgm:t>
        <a:bodyPr/>
        <a:lstStyle/>
        <a:p>
          <a:pPr rtl="1"/>
          <a:r>
            <a:rPr lang="he-IL" sz="2800" dirty="0"/>
            <a:t>קברט סאטירי</a:t>
          </a:r>
        </a:p>
      </dgm:t>
    </dgm:pt>
    <dgm:pt modelId="{27A8A148-CB94-4203-BD79-A1ABD7C5E511}" type="parTrans" cxnId="{149CFB61-199B-4C71-BB68-649B0E13B822}">
      <dgm:prSet/>
      <dgm:spPr/>
      <dgm:t>
        <a:bodyPr/>
        <a:lstStyle/>
        <a:p>
          <a:pPr rtl="1"/>
          <a:endParaRPr lang="he-IL" sz="2000"/>
        </a:p>
      </dgm:t>
    </dgm:pt>
    <dgm:pt modelId="{55A03B01-F5D0-452E-9DCC-15EB7993BE67}" type="sibTrans" cxnId="{149CFB61-199B-4C71-BB68-649B0E13B822}">
      <dgm:prSet/>
      <dgm:spPr/>
      <dgm:t>
        <a:bodyPr/>
        <a:lstStyle/>
        <a:p>
          <a:pPr rtl="1"/>
          <a:endParaRPr lang="he-IL" sz="2000"/>
        </a:p>
      </dgm:t>
    </dgm:pt>
    <dgm:pt modelId="{2E39B76A-4E60-4122-A6FB-1CA33AEC5BFD}" type="pres">
      <dgm:prSet presAssocID="{F7FCF6C1-EFE4-4C30-B343-6D90182F8EED}" presName="linearFlow" presStyleCnt="0">
        <dgm:presLayoutVars>
          <dgm:dir/>
          <dgm:resizeHandles val="exact"/>
        </dgm:presLayoutVars>
      </dgm:prSet>
      <dgm:spPr/>
    </dgm:pt>
    <dgm:pt modelId="{89CBB274-16F4-46FC-B632-28385B8573DB}" type="pres">
      <dgm:prSet presAssocID="{69EA24B4-D41A-47EC-94E1-02720F5EBEA2}" presName="node" presStyleLbl="node1" presStyleIdx="0" presStyleCnt="3" custScaleX="166630" custScaleY="142375" custLinFactNeighborX="68779" custLinFactNeighborY="1523">
        <dgm:presLayoutVars>
          <dgm:bulletEnabled val="1"/>
        </dgm:presLayoutVars>
      </dgm:prSet>
      <dgm:spPr/>
    </dgm:pt>
    <dgm:pt modelId="{245507E5-5B7F-4392-90BD-3DBFC6B1B516}" type="pres">
      <dgm:prSet presAssocID="{41ABA21B-3C11-40E7-9370-3547B117513C}" presName="spacerL" presStyleCnt="0"/>
      <dgm:spPr/>
    </dgm:pt>
    <dgm:pt modelId="{1BD074C8-4B0D-496E-8D0A-257CED40E240}" type="pres">
      <dgm:prSet presAssocID="{41ABA21B-3C11-40E7-9370-3547B117513C}" presName="sibTrans" presStyleLbl="sibTrans2D1" presStyleIdx="0" presStyleCnt="2"/>
      <dgm:spPr/>
    </dgm:pt>
    <dgm:pt modelId="{05C7BE21-5D94-4FC2-88A2-F38FE42D18F0}" type="pres">
      <dgm:prSet presAssocID="{41ABA21B-3C11-40E7-9370-3547B117513C}" presName="spacerR" presStyleCnt="0"/>
      <dgm:spPr/>
    </dgm:pt>
    <dgm:pt modelId="{FC69993F-2E36-4E29-B5A0-CEFD3E1C6A1C}" type="pres">
      <dgm:prSet presAssocID="{7D07DB1A-32F1-46FC-8E68-6D7BD8AD0F7F}" presName="node" presStyleLbl="node1" presStyleIdx="1" presStyleCnt="3" custScaleX="145480" custScaleY="113297" custLinFactNeighborX="19966">
        <dgm:presLayoutVars>
          <dgm:bulletEnabled val="1"/>
        </dgm:presLayoutVars>
      </dgm:prSet>
      <dgm:spPr/>
    </dgm:pt>
    <dgm:pt modelId="{21B8685E-1A92-48A2-B336-71961DC3906B}" type="pres">
      <dgm:prSet presAssocID="{576A0103-D97B-4086-A844-48A743BAB1A2}" presName="spacerL" presStyleCnt="0"/>
      <dgm:spPr/>
    </dgm:pt>
    <dgm:pt modelId="{991C2F99-EF72-4C78-944C-E57AAA9BB6C3}" type="pres">
      <dgm:prSet presAssocID="{576A0103-D97B-4086-A844-48A743BAB1A2}" presName="sibTrans" presStyleLbl="sibTrans2D1" presStyleIdx="1" presStyleCnt="2"/>
      <dgm:spPr/>
    </dgm:pt>
    <dgm:pt modelId="{52A86B9A-8120-418C-A9C6-5A7FB023BFDC}" type="pres">
      <dgm:prSet presAssocID="{576A0103-D97B-4086-A844-48A743BAB1A2}" presName="spacerR" presStyleCnt="0"/>
      <dgm:spPr/>
    </dgm:pt>
    <dgm:pt modelId="{09A79F9E-45BD-41B1-8D7D-B421AB83182A}" type="pres">
      <dgm:prSet presAssocID="{0E84A034-D145-487E-B827-AD1CB190F300}" presName="node" presStyleLbl="node1" presStyleIdx="2" presStyleCnt="3">
        <dgm:presLayoutVars>
          <dgm:bulletEnabled val="1"/>
        </dgm:presLayoutVars>
      </dgm:prSet>
      <dgm:spPr/>
    </dgm:pt>
  </dgm:ptLst>
  <dgm:cxnLst>
    <dgm:cxn modelId="{A359D807-4A01-499C-98F2-08493FCEE438}" type="presOf" srcId="{0E84A034-D145-487E-B827-AD1CB190F300}" destId="{09A79F9E-45BD-41B1-8D7D-B421AB83182A}" srcOrd="0" destOrd="0" presId="urn:microsoft.com/office/officeart/2005/8/layout/equation1"/>
    <dgm:cxn modelId="{EEB1D324-0658-4894-B4E3-00BB924B768A}" type="presOf" srcId="{41ABA21B-3C11-40E7-9370-3547B117513C}" destId="{1BD074C8-4B0D-496E-8D0A-257CED40E240}" srcOrd="0" destOrd="0" presId="urn:microsoft.com/office/officeart/2005/8/layout/equation1"/>
    <dgm:cxn modelId="{2C72355D-2A74-45C8-BA7B-61B7BBD48194}" srcId="{F7FCF6C1-EFE4-4C30-B343-6D90182F8EED}" destId="{7D07DB1A-32F1-46FC-8E68-6D7BD8AD0F7F}" srcOrd="1" destOrd="0" parTransId="{F7E799C5-DC9A-4FBC-8957-FEBBE60F3A59}" sibTransId="{576A0103-D97B-4086-A844-48A743BAB1A2}"/>
    <dgm:cxn modelId="{149CFB61-199B-4C71-BB68-649B0E13B822}" srcId="{F7FCF6C1-EFE4-4C30-B343-6D90182F8EED}" destId="{0E84A034-D145-487E-B827-AD1CB190F300}" srcOrd="2" destOrd="0" parTransId="{27A8A148-CB94-4203-BD79-A1ABD7C5E511}" sibTransId="{55A03B01-F5D0-452E-9DCC-15EB7993BE67}"/>
    <dgm:cxn modelId="{86F37864-8472-4D0E-8752-63F3FFB9F105}" srcId="{F7FCF6C1-EFE4-4C30-B343-6D90182F8EED}" destId="{69EA24B4-D41A-47EC-94E1-02720F5EBEA2}" srcOrd="0" destOrd="0" parTransId="{174FA3F7-DF3A-475E-9290-48C79E364AC1}" sibTransId="{41ABA21B-3C11-40E7-9370-3547B117513C}"/>
    <dgm:cxn modelId="{B8739257-960C-4F45-B167-93561ABD8147}" type="presOf" srcId="{69EA24B4-D41A-47EC-94E1-02720F5EBEA2}" destId="{89CBB274-16F4-46FC-B632-28385B8573DB}" srcOrd="0" destOrd="0" presId="urn:microsoft.com/office/officeart/2005/8/layout/equation1"/>
    <dgm:cxn modelId="{DF2900A4-7827-4B97-898F-0E2851588681}" type="presOf" srcId="{576A0103-D97B-4086-A844-48A743BAB1A2}" destId="{991C2F99-EF72-4C78-944C-E57AAA9BB6C3}" srcOrd="0" destOrd="0" presId="urn:microsoft.com/office/officeart/2005/8/layout/equation1"/>
    <dgm:cxn modelId="{D89884CC-3339-4011-A10F-0EE5B3197287}" type="presOf" srcId="{7D07DB1A-32F1-46FC-8E68-6D7BD8AD0F7F}" destId="{FC69993F-2E36-4E29-B5A0-CEFD3E1C6A1C}" srcOrd="0" destOrd="0" presId="urn:microsoft.com/office/officeart/2005/8/layout/equation1"/>
    <dgm:cxn modelId="{3712BAE3-6EA8-405A-B0E3-212C2675D2DB}" type="presOf" srcId="{F7FCF6C1-EFE4-4C30-B343-6D90182F8EED}" destId="{2E39B76A-4E60-4122-A6FB-1CA33AEC5BFD}" srcOrd="0" destOrd="0" presId="urn:microsoft.com/office/officeart/2005/8/layout/equation1"/>
    <dgm:cxn modelId="{C8BF5437-96E0-46E3-B54C-890E9A13CD7F}" type="presParOf" srcId="{2E39B76A-4E60-4122-A6FB-1CA33AEC5BFD}" destId="{89CBB274-16F4-46FC-B632-28385B8573DB}" srcOrd="0" destOrd="0" presId="urn:microsoft.com/office/officeart/2005/8/layout/equation1"/>
    <dgm:cxn modelId="{B1D3D676-13D7-4FBC-8F3D-5C071A5BC6FD}" type="presParOf" srcId="{2E39B76A-4E60-4122-A6FB-1CA33AEC5BFD}" destId="{245507E5-5B7F-4392-90BD-3DBFC6B1B516}" srcOrd="1" destOrd="0" presId="urn:microsoft.com/office/officeart/2005/8/layout/equation1"/>
    <dgm:cxn modelId="{5E2EE3D2-F91D-4B64-B843-346BC092F6C8}" type="presParOf" srcId="{2E39B76A-4E60-4122-A6FB-1CA33AEC5BFD}" destId="{1BD074C8-4B0D-496E-8D0A-257CED40E240}" srcOrd="2" destOrd="0" presId="urn:microsoft.com/office/officeart/2005/8/layout/equation1"/>
    <dgm:cxn modelId="{365CAFF1-BCD5-45B1-8FFB-C6FD84CB1CD9}" type="presParOf" srcId="{2E39B76A-4E60-4122-A6FB-1CA33AEC5BFD}" destId="{05C7BE21-5D94-4FC2-88A2-F38FE42D18F0}" srcOrd="3" destOrd="0" presId="urn:microsoft.com/office/officeart/2005/8/layout/equation1"/>
    <dgm:cxn modelId="{4E96E9DA-0868-4423-A90D-C280CAF67D29}" type="presParOf" srcId="{2E39B76A-4E60-4122-A6FB-1CA33AEC5BFD}" destId="{FC69993F-2E36-4E29-B5A0-CEFD3E1C6A1C}" srcOrd="4" destOrd="0" presId="urn:microsoft.com/office/officeart/2005/8/layout/equation1"/>
    <dgm:cxn modelId="{C580259F-A608-4192-BB23-85EC7E09D5F6}" type="presParOf" srcId="{2E39B76A-4E60-4122-A6FB-1CA33AEC5BFD}" destId="{21B8685E-1A92-48A2-B336-71961DC3906B}" srcOrd="5" destOrd="0" presId="urn:microsoft.com/office/officeart/2005/8/layout/equation1"/>
    <dgm:cxn modelId="{FF1F9BEF-F2DE-4832-9C78-AC80C486C7F2}" type="presParOf" srcId="{2E39B76A-4E60-4122-A6FB-1CA33AEC5BFD}" destId="{991C2F99-EF72-4C78-944C-E57AAA9BB6C3}" srcOrd="6" destOrd="0" presId="urn:microsoft.com/office/officeart/2005/8/layout/equation1"/>
    <dgm:cxn modelId="{BF697E4F-C24E-480D-AFA8-C8B0D74B5F14}" type="presParOf" srcId="{2E39B76A-4E60-4122-A6FB-1CA33AEC5BFD}" destId="{52A86B9A-8120-418C-A9C6-5A7FB023BFDC}" srcOrd="7" destOrd="0" presId="urn:microsoft.com/office/officeart/2005/8/layout/equation1"/>
    <dgm:cxn modelId="{B1548C7A-7EB8-4326-9636-4DD9000019D5}" type="presParOf" srcId="{2E39B76A-4E60-4122-A6FB-1CA33AEC5BFD}" destId="{09A79F9E-45BD-41B1-8D7D-B421AB83182A}"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EA3987C-5413-4694-9C4F-C56AE07D79AF}" type="doc">
      <dgm:prSet loTypeId="urn:microsoft.com/office/officeart/2005/8/layout/pList1" loCatId="list" qsTypeId="urn:microsoft.com/office/officeart/2005/8/quickstyle/simple1" qsCatId="simple" csTypeId="urn:microsoft.com/office/officeart/2005/8/colors/accent1_2" csCatId="accent1" phldr="1"/>
      <dgm:spPr/>
      <dgm:t>
        <a:bodyPr/>
        <a:lstStyle/>
        <a:p>
          <a:pPr rtl="1"/>
          <a:endParaRPr lang="he-IL"/>
        </a:p>
      </dgm:t>
    </dgm:pt>
    <dgm:pt modelId="{D41DBA95-95D5-4BFA-96BD-06FBB96952E1}">
      <dgm:prSet phldrT="[טקסט]"/>
      <dgm:spPr/>
      <dgm:t>
        <a:bodyPr/>
        <a:lstStyle/>
        <a:p>
          <a:pPr rtl="1"/>
          <a:r>
            <a:rPr lang="he-IL" dirty="0"/>
            <a:t>את ואני והמלחמה הבאה 1968</a:t>
          </a:r>
        </a:p>
      </dgm:t>
    </dgm:pt>
    <dgm:pt modelId="{838E315D-E57B-47FE-8B65-837B6742486D}" type="parTrans" cxnId="{FD0CD76D-4686-46A0-AAC0-158D9FF45520}">
      <dgm:prSet/>
      <dgm:spPr/>
      <dgm:t>
        <a:bodyPr/>
        <a:lstStyle/>
        <a:p>
          <a:pPr rtl="1"/>
          <a:endParaRPr lang="he-IL"/>
        </a:p>
      </dgm:t>
    </dgm:pt>
    <dgm:pt modelId="{1C5D3B3B-4552-49CE-85D3-09DBC2810073}" type="sibTrans" cxnId="{FD0CD76D-4686-46A0-AAC0-158D9FF45520}">
      <dgm:prSet/>
      <dgm:spPr/>
      <dgm:t>
        <a:bodyPr/>
        <a:lstStyle/>
        <a:p>
          <a:pPr rtl="1"/>
          <a:endParaRPr lang="he-IL"/>
        </a:p>
      </dgm:t>
    </dgm:pt>
    <dgm:pt modelId="{1BB44A2A-D34B-4E0D-AA55-A9E7876BDC09}">
      <dgm:prSet phldrT="[טקסט]"/>
      <dgm:spPr/>
      <dgm:t>
        <a:bodyPr/>
        <a:lstStyle/>
        <a:p>
          <a:pPr rtl="1"/>
          <a:r>
            <a:rPr lang="he-IL" dirty="0"/>
            <a:t>קטשופ</a:t>
          </a:r>
        </a:p>
        <a:p>
          <a:pPr rtl="1"/>
          <a:r>
            <a:rPr lang="he-IL" dirty="0"/>
            <a:t>1969</a:t>
          </a:r>
        </a:p>
      </dgm:t>
    </dgm:pt>
    <dgm:pt modelId="{06C083CB-A3CD-4BE4-8A3D-F606ADF8B8E2}" type="parTrans" cxnId="{F894E03B-6B78-4694-B831-8A35ABBCF6DE}">
      <dgm:prSet/>
      <dgm:spPr/>
      <dgm:t>
        <a:bodyPr/>
        <a:lstStyle/>
        <a:p>
          <a:pPr rtl="1"/>
          <a:endParaRPr lang="he-IL"/>
        </a:p>
      </dgm:t>
    </dgm:pt>
    <dgm:pt modelId="{38C3AB2E-5388-41D3-8A2A-1EE0AA58B334}" type="sibTrans" cxnId="{F894E03B-6B78-4694-B831-8A35ABBCF6DE}">
      <dgm:prSet/>
      <dgm:spPr/>
      <dgm:t>
        <a:bodyPr/>
        <a:lstStyle/>
        <a:p>
          <a:pPr rtl="1"/>
          <a:endParaRPr lang="he-IL"/>
        </a:p>
      </dgm:t>
    </dgm:pt>
    <dgm:pt modelId="{110D0630-1FAF-4E2C-9CE8-10D7F0DA969A}">
      <dgm:prSet phldrT="[טקסט]"/>
      <dgm:spPr/>
      <dgm:t>
        <a:bodyPr/>
        <a:lstStyle/>
        <a:p>
          <a:pPr rtl="1"/>
          <a:r>
            <a:rPr lang="he-IL" dirty="0"/>
            <a:t>מלכת אמבטיה</a:t>
          </a:r>
        </a:p>
        <a:p>
          <a:pPr rtl="1"/>
          <a:r>
            <a:rPr lang="he-IL" dirty="0"/>
            <a:t>1970</a:t>
          </a:r>
        </a:p>
      </dgm:t>
    </dgm:pt>
    <dgm:pt modelId="{9EE3B592-9F61-44E4-BD6E-A025994FA750}" type="parTrans" cxnId="{95E3C03C-BF4B-448B-84AF-2C6CB6D9E4D6}">
      <dgm:prSet/>
      <dgm:spPr/>
      <dgm:t>
        <a:bodyPr/>
        <a:lstStyle/>
        <a:p>
          <a:pPr rtl="1"/>
          <a:endParaRPr lang="he-IL"/>
        </a:p>
      </dgm:t>
    </dgm:pt>
    <dgm:pt modelId="{5F3BDDF3-BEDC-4353-8C1B-EEDE0EFF7AC4}" type="sibTrans" cxnId="{95E3C03C-BF4B-448B-84AF-2C6CB6D9E4D6}">
      <dgm:prSet/>
      <dgm:spPr/>
      <dgm:t>
        <a:bodyPr/>
        <a:lstStyle/>
        <a:p>
          <a:pPr rtl="1"/>
          <a:endParaRPr lang="he-IL"/>
        </a:p>
      </dgm:t>
    </dgm:pt>
    <dgm:pt modelId="{FAC51657-5C0D-4207-AD4C-EF6BE6B566A0}">
      <dgm:prSet phldrT="[טקסט]"/>
      <dgm:spPr/>
      <dgm:t>
        <a:bodyPr/>
        <a:lstStyle/>
        <a:p>
          <a:pPr rtl="1"/>
          <a:r>
            <a:rPr lang="he-IL" dirty="0"/>
            <a:t>הפטריוט 1982</a:t>
          </a:r>
        </a:p>
      </dgm:t>
    </dgm:pt>
    <dgm:pt modelId="{C3311E09-4A99-49D8-9848-83A6453ABF9C}" type="parTrans" cxnId="{E28951A7-D44A-449E-82BE-2DC64B484DE5}">
      <dgm:prSet/>
      <dgm:spPr/>
      <dgm:t>
        <a:bodyPr/>
        <a:lstStyle/>
        <a:p>
          <a:pPr rtl="1"/>
          <a:endParaRPr lang="he-IL"/>
        </a:p>
      </dgm:t>
    </dgm:pt>
    <dgm:pt modelId="{22938A14-AC93-404B-A74F-9CBD82E8C61C}" type="sibTrans" cxnId="{E28951A7-D44A-449E-82BE-2DC64B484DE5}">
      <dgm:prSet/>
      <dgm:spPr/>
      <dgm:t>
        <a:bodyPr/>
        <a:lstStyle/>
        <a:p>
          <a:pPr rtl="1"/>
          <a:endParaRPr lang="he-IL"/>
        </a:p>
      </dgm:t>
    </dgm:pt>
    <dgm:pt modelId="{1E1F06FB-08CF-4291-B1ED-F943D6E817F5}" type="pres">
      <dgm:prSet presAssocID="{EEA3987C-5413-4694-9C4F-C56AE07D79AF}" presName="Name0" presStyleCnt="0">
        <dgm:presLayoutVars>
          <dgm:dir/>
          <dgm:resizeHandles val="exact"/>
        </dgm:presLayoutVars>
      </dgm:prSet>
      <dgm:spPr/>
    </dgm:pt>
    <dgm:pt modelId="{A953C40F-1618-4977-BA85-3D4C82AFF91F}" type="pres">
      <dgm:prSet presAssocID="{D41DBA95-95D5-4BFA-96BD-06FBB96952E1}" presName="compNode" presStyleCnt="0"/>
      <dgm:spPr/>
    </dgm:pt>
    <dgm:pt modelId="{53D6EFE1-E641-477B-BEE6-0BBD86E5CF58}" type="pres">
      <dgm:prSet presAssocID="{D41DBA95-95D5-4BFA-96BD-06FBB96952E1}" presName="pictRect" presStyleLbl="node1" presStyleIdx="0" presStyleCnt="4"/>
      <dgm:spPr>
        <a:blipFill rotWithShape="1">
          <a:blip xmlns:r="http://schemas.openxmlformats.org/officeDocument/2006/relationships" r:embed="rId1"/>
          <a:srcRect/>
          <a:stretch>
            <a:fillRect l="-16000" r="-16000"/>
          </a:stretch>
        </a:blipFill>
      </dgm:spPr>
    </dgm:pt>
    <dgm:pt modelId="{A3ACAA03-50BA-4005-8266-E4265CF14A57}" type="pres">
      <dgm:prSet presAssocID="{D41DBA95-95D5-4BFA-96BD-06FBB96952E1}" presName="textRect" presStyleLbl="revTx" presStyleIdx="0" presStyleCnt="4" custScaleX="125458">
        <dgm:presLayoutVars>
          <dgm:bulletEnabled val="1"/>
        </dgm:presLayoutVars>
      </dgm:prSet>
      <dgm:spPr/>
    </dgm:pt>
    <dgm:pt modelId="{11DAFA31-BEEA-43D1-86C3-265BCBCEC3BC}" type="pres">
      <dgm:prSet presAssocID="{1C5D3B3B-4552-49CE-85D3-09DBC2810073}" presName="sibTrans" presStyleLbl="sibTrans2D1" presStyleIdx="0" presStyleCnt="0"/>
      <dgm:spPr/>
    </dgm:pt>
    <dgm:pt modelId="{3D3F6CF0-9465-4782-BB5A-959AF71391B6}" type="pres">
      <dgm:prSet presAssocID="{1BB44A2A-D34B-4E0D-AA55-A9E7876BDC09}" presName="compNode" presStyleCnt="0"/>
      <dgm:spPr/>
    </dgm:pt>
    <dgm:pt modelId="{C2240C99-2CB8-4A54-B556-D6D1581050E4}" type="pres">
      <dgm:prSet presAssocID="{1BB44A2A-D34B-4E0D-AA55-A9E7876BDC09}" presName="pictRect" presStyleLbl="node1" presStyleIdx="1" presStyleCnt="4" custLinFactNeighborX="1299" custLinFactNeighborY="-79"/>
      <dgm:spPr>
        <a:blipFill rotWithShape="1">
          <a:blip xmlns:r="http://schemas.openxmlformats.org/officeDocument/2006/relationships" r:embed="rId2"/>
          <a:srcRect/>
          <a:stretch>
            <a:fillRect l="-16000" r="-16000"/>
          </a:stretch>
        </a:blipFill>
      </dgm:spPr>
    </dgm:pt>
    <dgm:pt modelId="{271954A6-8983-4A91-893B-11A58025D157}" type="pres">
      <dgm:prSet presAssocID="{1BB44A2A-D34B-4E0D-AA55-A9E7876BDC09}" presName="textRect" presStyleLbl="revTx" presStyleIdx="1" presStyleCnt="4">
        <dgm:presLayoutVars>
          <dgm:bulletEnabled val="1"/>
        </dgm:presLayoutVars>
      </dgm:prSet>
      <dgm:spPr/>
    </dgm:pt>
    <dgm:pt modelId="{368467C6-7E06-44C2-8B28-56F9954AE84C}" type="pres">
      <dgm:prSet presAssocID="{38C3AB2E-5388-41D3-8A2A-1EE0AA58B334}" presName="sibTrans" presStyleLbl="sibTrans2D1" presStyleIdx="0" presStyleCnt="0"/>
      <dgm:spPr/>
    </dgm:pt>
    <dgm:pt modelId="{8A60617D-88A6-4180-BA3A-A2F01BFF3A7A}" type="pres">
      <dgm:prSet presAssocID="{110D0630-1FAF-4E2C-9CE8-10D7F0DA969A}" presName="compNode" presStyleCnt="0"/>
      <dgm:spPr/>
    </dgm:pt>
    <dgm:pt modelId="{5F05DF5B-7FC1-426C-8D57-7A12E6C23127}" type="pres">
      <dgm:prSet presAssocID="{110D0630-1FAF-4E2C-9CE8-10D7F0DA969A}" presName="pictRect" presStyleLbl="node1" presStyleIdx="2" presStyleCnt="4"/>
      <dgm:spPr>
        <a:blipFill rotWithShape="1">
          <a:blip xmlns:r="http://schemas.openxmlformats.org/officeDocument/2006/relationships" r:embed="rId3"/>
          <a:srcRect/>
          <a:stretch>
            <a:fillRect t="-2000" b="-2000"/>
          </a:stretch>
        </a:blipFill>
      </dgm:spPr>
    </dgm:pt>
    <dgm:pt modelId="{53650DD9-024A-4719-8E74-CF9F374F528E}" type="pres">
      <dgm:prSet presAssocID="{110D0630-1FAF-4E2C-9CE8-10D7F0DA969A}" presName="textRect" presStyleLbl="revTx" presStyleIdx="2" presStyleCnt="4">
        <dgm:presLayoutVars>
          <dgm:bulletEnabled val="1"/>
        </dgm:presLayoutVars>
      </dgm:prSet>
      <dgm:spPr/>
    </dgm:pt>
    <dgm:pt modelId="{B18D9E45-27DD-4037-A1BC-29F4B9E5A854}" type="pres">
      <dgm:prSet presAssocID="{5F3BDDF3-BEDC-4353-8C1B-EEDE0EFF7AC4}" presName="sibTrans" presStyleLbl="sibTrans2D1" presStyleIdx="0" presStyleCnt="0"/>
      <dgm:spPr/>
    </dgm:pt>
    <dgm:pt modelId="{44E2CC74-81CA-4ABE-9C15-F602E6469C3A}" type="pres">
      <dgm:prSet presAssocID="{FAC51657-5C0D-4207-AD4C-EF6BE6B566A0}" presName="compNode" presStyleCnt="0"/>
      <dgm:spPr/>
    </dgm:pt>
    <dgm:pt modelId="{48985FF6-7151-42AB-ABD4-C0D46D3F7821}" type="pres">
      <dgm:prSet presAssocID="{FAC51657-5C0D-4207-AD4C-EF6BE6B566A0}" presName="pictRect" presStyleLbl="node1" presStyleIdx="3" presStyleCnt="4"/>
      <dgm:spPr>
        <a:blipFill rotWithShape="1">
          <a:blip xmlns:r="http://schemas.openxmlformats.org/officeDocument/2006/relationships" r:embed="rId4"/>
          <a:srcRect/>
          <a:stretch>
            <a:fillRect l="-11000" r="-11000"/>
          </a:stretch>
        </a:blipFill>
      </dgm:spPr>
    </dgm:pt>
    <dgm:pt modelId="{AFBB84CC-4A0A-443D-B66C-6D14DA2FF895}" type="pres">
      <dgm:prSet presAssocID="{FAC51657-5C0D-4207-AD4C-EF6BE6B566A0}" presName="textRect" presStyleLbl="revTx" presStyleIdx="3" presStyleCnt="4">
        <dgm:presLayoutVars>
          <dgm:bulletEnabled val="1"/>
        </dgm:presLayoutVars>
      </dgm:prSet>
      <dgm:spPr/>
    </dgm:pt>
  </dgm:ptLst>
  <dgm:cxnLst>
    <dgm:cxn modelId="{B50D9215-071E-43B8-A0ED-B6FC9A9673AF}" type="presOf" srcId="{EEA3987C-5413-4694-9C4F-C56AE07D79AF}" destId="{1E1F06FB-08CF-4291-B1ED-F943D6E817F5}" srcOrd="0" destOrd="0" presId="urn:microsoft.com/office/officeart/2005/8/layout/pList1"/>
    <dgm:cxn modelId="{F894E03B-6B78-4694-B831-8A35ABBCF6DE}" srcId="{EEA3987C-5413-4694-9C4F-C56AE07D79AF}" destId="{1BB44A2A-D34B-4E0D-AA55-A9E7876BDC09}" srcOrd="1" destOrd="0" parTransId="{06C083CB-A3CD-4BE4-8A3D-F606ADF8B8E2}" sibTransId="{38C3AB2E-5388-41D3-8A2A-1EE0AA58B334}"/>
    <dgm:cxn modelId="{95E3C03C-BF4B-448B-84AF-2C6CB6D9E4D6}" srcId="{EEA3987C-5413-4694-9C4F-C56AE07D79AF}" destId="{110D0630-1FAF-4E2C-9CE8-10D7F0DA969A}" srcOrd="2" destOrd="0" parTransId="{9EE3B592-9F61-44E4-BD6E-A025994FA750}" sibTransId="{5F3BDDF3-BEDC-4353-8C1B-EEDE0EFF7AC4}"/>
    <dgm:cxn modelId="{88559345-809C-4853-893E-A7165AFE7F8A}" type="presOf" srcId="{5F3BDDF3-BEDC-4353-8C1B-EEDE0EFF7AC4}" destId="{B18D9E45-27DD-4037-A1BC-29F4B9E5A854}" srcOrd="0" destOrd="0" presId="urn:microsoft.com/office/officeart/2005/8/layout/pList1"/>
    <dgm:cxn modelId="{E44AAA65-8D09-435F-BE0E-766EF427884A}" type="presOf" srcId="{110D0630-1FAF-4E2C-9CE8-10D7F0DA969A}" destId="{53650DD9-024A-4719-8E74-CF9F374F528E}" srcOrd="0" destOrd="0" presId="urn:microsoft.com/office/officeart/2005/8/layout/pList1"/>
    <dgm:cxn modelId="{FD0CD76D-4686-46A0-AAC0-158D9FF45520}" srcId="{EEA3987C-5413-4694-9C4F-C56AE07D79AF}" destId="{D41DBA95-95D5-4BFA-96BD-06FBB96952E1}" srcOrd="0" destOrd="0" parTransId="{838E315D-E57B-47FE-8B65-837B6742486D}" sibTransId="{1C5D3B3B-4552-49CE-85D3-09DBC2810073}"/>
    <dgm:cxn modelId="{EFB1F052-6C42-4F2E-B0D7-81B85D2C2918}" type="presOf" srcId="{FAC51657-5C0D-4207-AD4C-EF6BE6B566A0}" destId="{AFBB84CC-4A0A-443D-B66C-6D14DA2FF895}" srcOrd="0" destOrd="0" presId="urn:microsoft.com/office/officeart/2005/8/layout/pList1"/>
    <dgm:cxn modelId="{E28951A7-D44A-449E-82BE-2DC64B484DE5}" srcId="{EEA3987C-5413-4694-9C4F-C56AE07D79AF}" destId="{FAC51657-5C0D-4207-AD4C-EF6BE6B566A0}" srcOrd="3" destOrd="0" parTransId="{C3311E09-4A99-49D8-9848-83A6453ABF9C}" sibTransId="{22938A14-AC93-404B-A74F-9CBD82E8C61C}"/>
    <dgm:cxn modelId="{3535B5C6-C005-4377-8966-B1D041873764}" type="presOf" srcId="{D41DBA95-95D5-4BFA-96BD-06FBB96952E1}" destId="{A3ACAA03-50BA-4005-8266-E4265CF14A57}" srcOrd="0" destOrd="0" presId="urn:microsoft.com/office/officeart/2005/8/layout/pList1"/>
    <dgm:cxn modelId="{30B080CC-CDF3-452B-91DE-E40AC238198C}" type="presOf" srcId="{1BB44A2A-D34B-4E0D-AA55-A9E7876BDC09}" destId="{271954A6-8983-4A91-893B-11A58025D157}" srcOrd="0" destOrd="0" presId="urn:microsoft.com/office/officeart/2005/8/layout/pList1"/>
    <dgm:cxn modelId="{256983CF-84D9-493B-B136-8302D7D11551}" type="presOf" srcId="{1C5D3B3B-4552-49CE-85D3-09DBC2810073}" destId="{11DAFA31-BEEA-43D1-86C3-265BCBCEC3BC}" srcOrd="0" destOrd="0" presId="urn:microsoft.com/office/officeart/2005/8/layout/pList1"/>
    <dgm:cxn modelId="{B3E9E8DA-2079-4165-A840-B35080876653}" type="presOf" srcId="{38C3AB2E-5388-41D3-8A2A-1EE0AA58B334}" destId="{368467C6-7E06-44C2-8B28-56F9954AE84C}" srcOrd="0" destOrd="0" presId="urn:microsoft.com/office/officeart/2005/8/layout/pList1"/>
    <dgm:cxn modelId="{5E5CC37E-7568-4954-ADB7-F3A0B63EC172}" type="presParOf" srcId="{1E1F06FB-08CF-4291-B1ED-F943D6E817F5}" destId="{A953C40F-1618-4977-BA85-3D4C82AFF91F}" srcOrd="0" destOrd="0" presId="urn:microsoft.com/office/officeart/2005/8/layout/pList1"/>
    <dgm:cxn modelId="{BCAF5893-318D-43DC-9425-EBD424986E2B}" type="presParOf" srcId="{A953C40F-1618-4977-BA85-3D4C82AFF91F}" destId="{53D6EFE1-E641-477B-BEE6-0BBD86E5CF58}" srcOrd="0" destOrd="0" presId="urn:microsoft.com/office/officeart/2005/8/layout/pList1"/>
    <dgm:cxn modelId="{32385CD5-DE21-40F5-8508-2823359F4DA6}" type="presParOf" srcId="{A953C40F-1618-4977-BA85-3D4C82AFF91F}" destId="{A3ACAA03-50BA-4005-8266-E4265CF14A57}" srcOrd="1" destOrd="0" presId="urn:microsoft.com/office/officeart/2005/8/layout/pList1"/>
    <dgm:cxn modelId="{720023B1-6BF6-433B-BB7E-E06493B051BB}" type="presParOf" srcId="{1E1F06FB-08CF-4291-B1ED-F943D6E817F5}" destId="{11DAFA31-BEEA-43D1-86C3-265BCBCEC3BC}" srcOrd="1" destOrd="0" presId="urn:microsoft.com/office/officeart/2005/8/layout/pList1"/>
    <dgm:cxn modelId="{D194AA42-CABD-4EB8-A864-2C799C8F2EFF}" type="presParOf" srcId="{1E1F06FB-08CF-4291-B1ED-F943D6E817F5}" destId="{3D3F6CF0-9465-4782-BB5A-959AF71391B6}" srcOrd="2" destOrd="0" presId="urn:microsoft.com/office/officeart/2005/8/layout/pList1"/>
    <dgm:cxn modelId="{F921A685-5C4D-4872-A6CE-8F1C2A52183B}" type="presParOf" srcId="{3D3F6CF0-9465-4782-BB5A-959AF71391B6}" destId="{C2240C99-2CB8-4A54-B556-D6D1581050E4}" srcOrd="0" destOrd="0" presId="urn:microsoft.com/office/officeart/2005/8/layout/pList1"/>
    <dgm:cxn modelId="{B6277565-1C43-46D6-B186-1D74F56A10D6}" type="presParOf" srcId="{3D3F6CF0-9465-4782-BB5A-959AF71391B6}" destId="{271954A6-8983-4A91-893B-11A58025D157}" srcOrd="1" destOrd="0" presId="urn:microsoft.com/office/officeart/2005/8/layout/pList1"/>
    <dgm:cxn modelId="{DD160A0B-E2A2-49AC-995F-66DE4F4D123A}" type="presParOf" srcId="{1E1F06FB-08CF-4291-B1ED-F943D6E817F5}" destId="{368467C6-7E06-44C2-8B28-56F9954AE84C}" srcOrd="3" destOrd="0" presId="urn:microsoft.com/office/officeart/2005/8/layout/pList1"/>
    <dgm:cxn modelId="{1B41BB51-E824-4874-B45A-47F1D9731FF1}" type="presParOf" srcId="{1E1F06FB-08CF-4291-B1ED-F943D6E817F5}" destId="{8A60617D-88A6-4180-BA3A-A2F01BFF3A7A}" srcOrd="4" destOrd="0" presId="urn:microsoft.com/office/officeart/2005/8/layout/pList1"/>
    <dgm:cxn modelId="{65CCCD30-FB32-4034-8527-AA06A7FB0982}" type="presParOf" srcId="{8A60617D-88A6-4180-BA3A-A2F01BFF3A7A}" destId="{5F05DF5B-7FC1-426C-8D57-7A12E6C23127}" srcOrd="0" destOrd="0" presId="urn:microsoft.com/office/officeart/2005/8/layout/pList1"/>
    <dgm:cxn modelId="{E2364BD1-07D0-4FBE-BE31-FC9AD551333F}" type="presParOf" srcId="{8A60617D-88A6-4180-BA3A-A2F01BFF3A7A}" destId="{53650DD9-024A-4719-8E74-CF9F374F528E}" srcOrd="1" destOrd="0" presId="urn:microsoft.com/office/officeart/2005/8/layout/pList1"/>
    <dgm:cxn modelId="{AC880369-5D28-45D5-BCF7-1A5976F68133}" type="presParOf" srcId="{1E1F06FB-08CF-4291-B1ED-F943D6E817F5}" destId="{B18D9E45-27DD-4037-A1BC-29F4B9E5A854}" srcOrd="5" destOrd="0" presId="urn:microsoft.com/office/officeart/2005/8/layout/pList1"/>
    <dgm:cxn modelId="{3747A880-7D4E-4B54-B9FB-0693B264E2AA}" type="presParOf" srcId="{1E1F06FB-08CF-4291-B1ED-F943D6E817F5}" destId="{44E2CC74-81CA-4ABE-9C15-F602E6469C3A}" srcOrd="6" destOrd="0" presId="urn:microsoft.com/office/officeart/2005/8/layout/pList1"/>
    <dgm:cxn modelId="{404A8F40-F9E1-4CBA-8728-21535DB4F40E}" type="presParOf" srcId="{44E2CC74-81CA-4ABE-9C15-F602E6469C3A}" destId="{48985FF6-7151-42AB-ABD4-C0D46D3F7821}" srcOrd="0" destOrd="0" presId="urn:microsoft.com/office/officeart/2005/8/layout/pList1"/>
    <dgm:cxn modelId="{8143BBB6-B130-4A46-90C2-A7F2B22E4C3C}" type="presParOf" srcId="{44E2CC74-81CA-4ABE-9C15-F602E6469C3A}" destId="{AFBB84CC-4A0A-443D-B66C-6D14DA2FF895}"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EA3987C-5413-4694-9C4F-C56AE07D79AF}" type="doc">
      <dgm:prSet loTypeId="urn:microsoft.com/office/officeart/2005/8/layout/pList1" loCatId="list" qsTypeId="urn:microsoft.com/office/officeart/2005/8/quickstyle/simple1" qsCatId="simple" csTypeId="urn:microsoft.com/office/officeart/2005/8/colors/accent1_2" csCatId="accent1" phldr="1"/>
      <dgm:spPr/>
      <dgm:t>
        <a:bodyPr/>
        <a:lstStyle/>
        <a:p>
          <a:pPr rtl="1"/>
          <a:endParaRPr lang="he-IL"/>
        </a:p>
      </dgm:t>
    </dgm:pt>
    <dgm:pt modelId="{FAC51657-5C0D-4207-AD4C-EF6BE6B566A0}">
      <dgm:prSet phldrT="[טקסט]"/>
      <dgm:spPr/>
      <dgm:t>
        <a:bodyPr/>
        <a:lstStyle/>
        <a:p>
          <a:pPr rtl="1"/>
          <a:r>
            <a:rPr lang="he-IL" dirty="0"/>
            <a:t>הפטריוט 1982</a:t>
          </a:r>
        </a:p>
      </dgm:t>
    </dgm:pt>
    <dgm:pt modelId="{C3311E09-4A99-49D8-9848-83A6453ABF9C}" type="parTrans" cxnId="{E28951A7-D44A-449E-82BE-2DC64B484DE5}">
      <dgm:prSet/>
      <dgm:spPr/>
      <dgm:t>
        <a:bodyPr/>
        <a:lstStyle/>
        <a:p>
          <a:pPr rtl="1"/>
          <a:endParaRPr lang="he-IL"/>
        </a:p>
      </dgm:t>
    </dgm:pt>
    <dgm:pt modelId="{22938A14-AC93-404B-A74F-9CBD82E8C61C}" type="sibTrans" cxnId="{E28951A7-D44A-449E-82BE-2DC64B484DE5}">
      <dgm:prSet/>
      <dgm:spPr/>
      <dgm:t>
        <a:bodyPr/>
        <a:lstStyle/>
        <a:p>
          <a:pPr rtl="1"/>
          <a:endParaRPr lang="he-IL"/>
        </a:p>
      </dgm:t>
    </dgm:pt>
    <dgm:pt modelId="{1E1F06FB-08CF-4291-B1ED-F943D6E817F5}" type="pres">
      <dgm:prSet presAssocID="{EEA3987C-5413-4694-9C4F-C56AE07D79AF}" presName="Name0" presStyleCnt="0">
        <dgm:presLayoutVars>
          <dgm:dir/>
          <dgm:resizeHandles val="exact"/>
        </dgm:presLayoutVars>
      </dgm:prSet>
      <dgm:spPr/>
    </dgm:pt>
    <dgm:pt modelId="{44E2CC74-81CA-4ABE-9C15-F602E6469C3A}" type="pres">
      <dgm:prSet presAssocID="{FAC51657-5C0D-4207-AD4C-EF6BE6B566A0}" presName="compNode" presStyleCnt="0"/>
      <dgm:spPr/>
    </dgm:pt>
    <dgm:pt modelId="{48985FF6-7151-42AB-ABD4-C0D46D3F7821}" type="pres">
      <dgm:prSet presAssocID="{FAC51657-5C0D-4207-AD4C-EF6BE6B566A0}" presName="pictRect" presStyleLbl="node1" presStyleIdx="0" presStyleCnt="1" custLinFactNeighborX="-1587" custLinFactNeighborY="-4608"/>
      <dgm:spPr>
        <a:blipFill rotWithShape="1">
          <a:blip xmlns:r="http://schemas.openxmlformats.org/officeDocument/2006/relationships" r:embed="rId1"/>
          <a:srcRect/>
          <a:stretch>
            <a:fillRect l="-11000" r="-11000"/>
          </a:stretch>
        </a:blipFill>
      </dgm:spPr>
    </dgm:pt>
    <dgm:pt modelId="{AFBB84CC-4A0A-443D-B66C-6D14DA2FF895}" type="pres">
      <dgm:prSet presAssocID="{FAC51657-5C0D-4207-AD4C-EF6BE6B566A0}" presName="textRect" presStyleLbl="revTx" presStyleIdx="0" presStyleCnt="1">
        <dgm:presLayoutVars>
          <dgm:bulletEnabled val="1"/>
        </dgm:presLayoutVars>
      </dgm:prSet>
      <dgm:spPr/>
    </dgm:pt>
  </dgm:ptLst>
  <dgm:cxnLst>
    <dgm:cxn modelId="{B50D9215-071E-43B8-A0ED-B6FC9A9673AF}" type="presOf" srcId="{EEA3987C-5413-4694-9C4F-C56AE07D79AF}" destId="{1E1F06FB-08CF-4291-B1ED-F943D6E817F5}" srcOrd="0" destOrd="0" presId="urn:microsoft.com/office/officeart/2005/8/layout/pList1"/>
    <dgm:cxn modelId="{EFB1F052-6C42-4F2E-B0D7-81B85D2C2918}" type="presOf" srcId="{FAC51657-5C0D-4207-AD4C-EF6BE6B566A0}" destId="{AFBB84CC-4A0A-443D-B66C-6D14DA2FF895}" srcOrd="0" destOrd="0" presId="urn:microsoft.com/office/officeart/2005/8/layout/pList1"/>
    <dgm:cxn modelId="{E28951A7-D44A-449E-82BE-2DC64B484DE5}" srcId="{EEA3987C-5413-4694-9C4F-C56AE07D79AF}" destId="{FAC51657-5C0D-4207-AD4C-EF6BE6B566A0}" srcOrd="0" destOrd="0" parTransId="{C3311E09-4A99-49D8-9848-83A6453ABF9C}" sibTransId="{22938A14-AC93-404B-A74F-9CBD82E8C61C}"/>
    <dgm:cxn modelId="{3747A880-7D4E-4B54-B9FB-0693B264E2AA}" type="presParOf" srcId="{1E1F06FB-08CF-4291-B1ED-F943D6E817F5}" destId="{44E2CC74-81CA-4ABE-9C15-F602E6469C3A}" srcOrd="0" destOrd="0" presId="urn:microsoft.com/office/officeart/2005/8/layout/pList1"/>
    <dgm:cxn modelId="{404A8F40-F9E1-4CBA-8728-21535DB4F40E}" type="presParOf" srcId="{44E2CC74-81CA-4ABE-9C15-F602E6469C3A}" destId="{48985FF6-7151-42AB-ABD4-C0D46D3F7821}" srcOrd="0" destOrd="0" presId="urn:microsoft.com/office/officeart/2005/8/layout/pList1"/>
    <dgm:cxn modelId="{8143BBB6-B130-4A46-90C2-A7F2B22E4C3C}" type="presParOf" srcId="{44E2CC74-81CA-4ABE-9C15-F602E6469C3A}" destId="{AFBB84CC-4A0A-443D-B66C-6D14DA2FF89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7FCF6C1-EFE4-4C30-B343-6D90182F8EED}" type="doc">
      <dgm:prSet loTypeId="urn:microsoft.com/office/officeart/2005/8/layout/cycle8" loCatId="cycle" qsTypeId="urn:microsoft.com/office/officeart/2005/8/quickstyle/simple1" qsCatId="simple" csTypeId="urn:microsoft.com/office/officeart/2005/8/colors/accent0_3" csCatId="mainScheme" phldr="1"/>
      <dgm:spPr/>
    </dgm:pt>
    <dgm:pt modelId="{69EA24B4-D41A-47EC-94E1-02720F5EBEA2}">
      <dgm:prSet phldrT="[טקסט]"/>
      <dgm:spPr/>
      <dgm:t>
        <a:bodyPr/>
        <a:lstStyle/>
        <a:p>
          <a:pPr rtl="1"/>
          <a:r>
            <a:rPr lang="he-IL" dirty="0"/>
            <a:t>קברטים סאטיריים</a:t>
          </a:r>
        </a:p>
      </dgm:t>
    </dgm:pt>
    <dgm:pt modelId="{174FA3F7-DF3A-475E-9290-48C79E364AC1}" type="parTrans" cxnId="{86F37864-8472-4D0E-8752-63F3FFB9F105}">
      <dgm:prSet/>
      <dgm:spPr/>
      <dgm:t>
        <a:bodyPr/>
        <a:lstStyle/>
        <a:p>
          <a:pPr rtl="1"/>
          <a:endParaRPr lang="he-IL"/>
        </a:p>
      </dgm:t>
    </dgm:pt>
    <dgm:pt modelId="{41ABA21B-3C11-40E7-9370-3547B117513C}" type="sibTrans" cxnId="{86F37864-8472-4D0E-8752-63F3FFB9F105}">
      <dgm:prSet/>
      <dgm:spPr/>
      <dgm:t>
        <a:bodyPr/>
        <a:lstStyle/>
        <a:p>
          <a:pPr rtl="1"/>
          <a:endParaRPr lang="he-IL"/>
        </a:p>
      </dgm:t>
    </dgm:pt>
    <dgm:pt modelId="{7D07DB1A-32F1-46FC-8E68-6D7BD8AD0F7F}">
      <dgm:prSet phldrT="[טקסט]"/>
      <dgm:spPr>
        <a:solidFill>
          <a:srgbClr val="12B4BC"/>
        </a:solidFill>
      </dgm:spPr>
      <dgm:t>
        <a:bodyPr/>
        <a:lstStyle/>
        <a:p>
          <a:pPr rtl="1"/>
          <a:r>
            <a:rPr lang="he-IL" dirty="0"/>
            <a:t>קומדיית ייסורים /המחזות המשפחתיים</a:t>
          </a:r>
        </a:p>
      </dgm:t>
    </dgm:pt>
    <dgm:pt modelId="{F7E799C5-DC9A-4FBC-8957-FEBBE60F3A59}" type="parTrans" cxnId="{2C72355D-2A74-45C8-BA7B-61B7BBD48194}">
      <dgm:prSet/>
      <dgm:spPr/>
      <dgm:t>
        <a:bodyPr/>
        <a:lstStyle/>
        <a:p>
          <a:pPr rtl="1"/>
          <a:endParaRPr lang="he-IL"/>
        </a:p>
      </dgm:t>
    </dgm:pt>
    <dgm:pt modelId="{576A0103-D97B-4086-A844-48A743BAB1A2}" type="sibTrans" cxnId="{2C72355D-2A74-45C8-BA7B-61B7BBD48194}">
      <dgm:prSet/>
      <dgm:spPr/>
      <dgm:t>
        <a:bodyPr/>
        <a:lstStyle/>
        <a:p>
          <a:pPr rtl="1"/>
          <a:endParaRPr lang="he-IL"/>
        </a:p>
      </dgm:t>
    </dgm:pt>
    <dgm:pt modelId="{0E84A034-D145-487E-B827-AD1CB190F300}">
      <dgm:prSet phldrT="[טקסט]"/>
      <dgm:spPr/>
      <dgm:t>
        <a:bodyPr/>
        <a:lstStyle/>
        <a:p>
          <a:pPr rtl="1"/>
          <a:r>
            <a:rPr lang="he-IL" dirty="0"/>
            <a:t>מחזות מיתיים/ מטא-פיזיים/ פיוטיים</a:t>
          </a:r>
        </a:p>
      </dgm:t>
    </dgm:pt>
    <dgm:pt modelId="{27A8A148-CB94-4203-BD79-A1ABD7C5E511}" type="parTrans" cxnId="{149CFB61-199B-4C71-BB68-649B0E13B822}">
      <dgm:prSet/>
      <dgm:spPr/>
      <dgm:t>
        <a:bodyPr/>
        <a:lstStyle/>
        <a:p>
          <a:pPr rtl="1"/>
          <a:endParaRPr lang="he-IL"/>
        </a:p>
      </dgm:t>
    </dgm:pt>
    <dgm:pt modelId="{55A03B01-F5D0-452E-9DCC-15EB7993BE67}" type="sibTrans" cxnId="{149CFB61-199B-4C71-BB68-649B0E13B822}">
      <dgm:prSet/>
      <dgm:spPr/>
      <dgm:t>
        <a:bodyPr/>
        <a:lstStyle/>
        <a:p>
          <a:pPr rtl="1"/>
          <a:endParaRPr lang="he-IL"/>
        </a:p>
      </dgm:t>
    </dgm:pt>
    <dgm:pt modelId="{000512AF-FE1D-4EBE-B514-FC2201FCE0A8}" type="pres">
      <dgm:prSet presAssocID="{F7FCF6C1-EFE4-4C30-B343-6D90182F8EED}" presName="compositeShape" presStyleCnt="0">
        <dgm:presLayoutVars>
          <dgm:chMax val="7"/>
          <dgm:dir/>
          <dgm:resizeHandles val="exact"/>
        </dgm:presLayoutVars>
      </dgm:prSet>
      <dgm:spPr/>
    </dgm:pt>
    <dgm:pt modelId="{3A0AD13C-4722-4CD3-AC27-FD34FFACC2EF}" type="pres">
      <dgm:prSet presAssocID="{F7FCF6C1-EFE4-4C30-B343-6D90182F8EED}" presName="wedge1" presStyleLbl="node1" presStyleIdx="0" presStyleCnt="3"/>
      <dgm:spPr/>
    </dgm:pt>
    <dgm:pt modelId="{F3C0C7E1-4A6D-468B-A7E7-953FCD6181F7}" type="pres">
      <dgm:prSet presAssocID="{F7FCF6C1-EFE4-4C30-B343-6D90182F8EED}" presName="dummy1a" presStyleCnt="0"/>
      <dgm:spPr/>
    </dgm:pt>
    <dgm:pt modelId="{D1189D36-341A-439B-A863-A3896D5A86C7}" type="pres">
      <dgm:prSet presAssocID="{F7FCF6C1-EFE4-4C30-B343-6D90182F8EED}" presName="dummy1b" presStyleCnt="0"/>
      <dgm:spPr/>
    </dgm:pt>
    <dgm:pt modelId="{15CE457F-6E39-4552-B7C0-EA2571C10B46}" type="pres">
      <dgm:prSet presAssocID="{F7FCF6C1-EFE4-4C30-B343-6D90182F8EED}" presName="wedge1Tx" presStyleLbl="node1" presStyleIdx="0" presStyleCnt="3">
        <dgm:presLayoutVars>
          <dgm:chMax val="0"/>
          <dgm:chPref val="0"/>
          <dgm:bulletEnabled val="1"/>
        </dgm:presLayoutVars>
      </dgm:prSet>
      <dgm:spPr/>
    </dgm:pt>
    <dgm:pt modelId="{02A590BD-997D-4940-A66D-CED1DE6E1132}" type="pres">
      <dgm:prSet presAssocID="{F7FCF6C1-EFE4-4C30-B343-6D90182F8EED}" presName="wedge2" presStyleLbl="node1" presStyleIdx="1" presStyleCnt="3" custScaleX="104422" custScaleY="101486"/>
      <dgm:spPr/>
    </dgm:pt>
    <dgm:pt modelId="{51D26E8A-0FF7-4B07-AB26-675885D8AFDB}" type="pres">
      <dgm:prSet presAssocID="{F7FCF6C1-EFE4-4C30-B343-6D90182F8EED}" presName="dummy2a" presStyleCnt="0"/>
      <dgm:spPr/>
    </dgm:pt>
    <dgm:pt modelId="{AB4173CD-4297-4733-9B03-3B8C7F215B71}" type="pres">
      <dgm:prSet presAssocID="{F7FCF6C1-EFE4-4C30-B343-6D90182F8EED}" presName="dummy2b" presStyleCnt="0"/>
      <dgm:spPr/>
    </dgm:pt>
    <dgm:pt modelId="{506FB61D-990A-4C3F-ABE1-DFA9AFAFBDCF}" type="pres">
      <dgm:prSet presAssocID="{F7FCF6C1-EFE4-4C30-B343-6D90182F8EED}" presName="wedge2Tx" presStyleLbl="node1" presStyleIdx="1" presStyleCnt="3">
        <dgm:presLayoutVars>
          <dgm:chMax val="0"/>
          <dgm:chPref val="0"/>
          <dgm:bulletEnabled val="1"/>
        </dgm:presLayoutVars>
      </dgm:prSet>
      <dgm:spPr/>
    </dgm:pt>
    <dgm:pt modelId="{DFB1D6E9-5A7F-49B1-919F-E4B622C8C1CD}" type="pres">
      <dgm:prSet presAssocID="{F7FCF6C1-EFE4-4C30-B343-6D90182F8EED}" presName="wedge3" presStyleLbl="node1" presStyleIdx="2" presStyleCnt="3"/>
      <dgm:spPr/>
    </dgm:pt>
    <dgm:pt modelId="{656A2B39-7BE2-45E8-AD22-575BDCBFFC87}" type="pres">
      <dgm:prSet presAssocID="{F7FCF6C1-EFE4-4C30-B343-6D90182F8EED}" presName="dummy3a" presStyleCnt="0"/>
      <dgm:spPr/>
    </dgm:pt>
    <dgm:pt modelId="{E7DC9AF2-28FF-4203-BCA5-0765DD73D7B3}" type="pres">
      <dgm:prSet presAssocID="{F7FCF6C1-EFE4-4C30-B343-6D90182F8EED}" presName="dummy3b" presStyleCnt="0"/>
      <dgm:spPr/>
    </dgm:pt>
    <dgm:pt modelId="{61009B90-E7DD-4E8F-A530-4D237FC34E49}" type="pres">
      <dgm:prSet presAssocID="{F7FCF6C1-EFE4-4C30-B343-6D90182F8EED}" presName="wedge3Tx" presStyleLbl="node1" presStyleIdx="2" presStyleCnt="3">
        <dgm:presLayoutVars>
          <dgm:chMax val="0"/>
          <dgm:chPref val="0"/>
          <dgm:bulletEnabled val="1"/>
        </dgm:presLayoutVars>
      </dgm:prSet>
      <dgm:spPr/>
    </dgm:pt>
    <dgm:pt modelId="{271AC0D6-C0E9-44D7-BB64-F90DEDA0D4B3}" type="pres">
      <dgm:prSet presAssocID="{41ABA21B-3C11-40E7-9370-3547B117513C}" presName="arrowWedge1" presStyleLbl="fgSibTrans2D1" presStyleIdx="0" presStyleCnt="3"/>
      <dgm:spPr/>
    </dgm:pt>
    <dgm:pt modelId="{BD0FCBE9-F8F2-4C45-86DE-0F4F8D4D3E3F}" type="pres">
      <dgm:prSet presAssocID="{576A0103-D97B-4086-A844-48A743BAB1A2}" presName="arrowWedge2" presStyleLbl="fgSibTrans2D1" presStyleIdx="1" presStyleCnt="3"/>
      <dgm:spPr/>
    </dgm:pt>
    <dgm:pt modelId="{FF6F1345-5665-44AA-9BE1-553127CF91CC}" type="pres">
      <dgm:prSet presAssocID="{55A03B01-F5D0-452E-9DCC-15EB7993BE67}" presName="arrowWedge3" presStyleLbl="fgSibTrans2D1" presStyleIdx="2" presStyleCnt="3"/>
      <dgm:spPr/>
    </dgm:pt>
  </dgm:ptLst>
  <dgm:cxnLst>
    <dgm:cxn modelId="{DBA9EB11-076F-4C8E-B9AB-6CA29BFE0C8D}" type="presOf" srcId="{69EA24B4-D41A-47EC-94E1-02720F5EBEA2}" destId="{15CE457F-6E39-4552-B7C0-EA2571C10B46}" srcOrd="1" destOrd="0" presId="urn:microsoft.com/office/officeart/2005/8/layout/cycle8"/>
    <dgm:cxn modelId="{F9405213-793B-4571-9808-A54A21C2409D}" type="presOf" srcId="{0E84A034-D145-487E-B827-AD1CB190F300}" destId="{DFB1D6E9-5A7F-49B1-919F-E4B622C8C1CD}" srcOrd="0" destOrd="0" presId="urn:microsoft.com/office/officeart/2005/8/layout/cycle8"/>
    <dgm:cxn modelId="{2C72355D-2A74-45C8-BA7B-61B7BBD48194}" srcId="{F7FCF6C1-EFE4-4C30-B343-6D90182F8EED}" destId="{7D07DB1A-32F1-46FC-8E68-6D7BD8AD0F7F}" srcOrd="1" destOrd="0" parTransId="{F7E799C5-DC9A-4FBC-8957-FEBBE60F3A59}" sibTransId="{576A0103-D97B-4086-A844-48A743BAB1A2}"/>
    <dgm:cxn modelId="{149CFB61-199B-4C71-BB68-649B0E13B822}" srcId="{F7FCF6C1-EFE4-4C30-B343-6D90182F8EED}" destId="{0E84A034-D145-487E-B827-AD1CB190F300}" srcOrd="2" destOrd="0" parTransId="{27A8A148-CB94-4203-BD79-A1ABD7C5E511}" sibTransId="{55A03B01-F5D0-452E-9DCC-15EB7993BE67}"/>
    <dgm:cxn modelId="{86F37864-8472-4D0E-8752-63F3FFB9F105}" srcId="{F7FCF6C1-EFE4-4C30-B343-6D90182F8EED}" destId="{69EA24B4-D41A-47EC-94E1-02720F5EBEA2}" srcOrd="0" destOrd="0" parTransId="{174FA3F7-DF3A-475E-9290-48C79E364AC1}" sibTransId="{41ABA21B-3C11-40E7-9370-3547B117513C}"/>
    <dgm:cxn modelId="{E9C92345-7786-42D2-9B83-822005A77D30}" type="presOf" srcId="{0E84A034-D145-487E-B827-AD1CB190F300}" destId="{61009B90-E7DD-4E8F-A530-4D237FC34E49}" srcOrd="1" destOrd="0" presId="urn:microsoft.com/office/officeart/2005/8/layout/cycle8"/>
    <dgm:cxn modelId="{1323344D-EFE6-4BD3-A730-2AECEF892675}" type="presOf" srcId="{69EA24B4-D41A-47EC-94E1-02720F5EBEA2}" destId="{3A0AD13C-4722-4CD3-AC27-FD34FFACC2EF}" srcOrd="0" destOrd="0" presId="urn:microsoft.com/office/officeart/2005/8/layout/cycle8"/>
    <dgm:cxn modelId="{BE0A7385-437D-42AE-942D-2B9B4571AD34}" type="presOf" srcId="{7D07DB1A-32F1-46FC-8E68-6D7BD8AD0F7F}" destId="{02A590BD-997D-4940-A66D-CED1DE6E1132}" srcOrd="0" destOrd="0" presId="urn:microsoft.com/office/officeart/2005/8/layout/cycle8"/>
    <dgm:cxn modelId="{3E2683AC-7CAE-43F3-A843-B04AB5163E27}" type="presOf" srcId="{F7FCF6C1-EFE4-4C30-B343-6D90182F8EED}" destId="{000512AF-FE1D-4EBE-B514-FC2201FCE0A8}" srcOrd="0" destOrd="0" presId="urn:microsoft.com/office/officeart/2005/8/layout/cycle8"/>
    <dgm:cxn modelId="{1A9A10E7-3E7F-424F-B3AB-E355CFF895D7}" type="presOf" srcId="{7D07DB1A-32F1-46FC-8E68-6D7BD8AD0F7F}" destId="{506FB61D-990A-4C3F-ABE1-DFA9AFAFBDCF}" srcOrd="1" destOrd="0" presId="urn:microsoft.com/office/officeart/2005/8/layout/cycle8"/>
    <dgm:cxn modelId="{2C51C794-E5D1-4354-A281-DA49A531B37E}" type="presParOf" srcId="{000512AF-FE1D-4EBE-B514-FC2201FCE0A8}" destId="{3A0AD13C-4722-4CD3-AC27-FD34FFACC2EF}" srcOrd="0" destOrd="0" presId="urn:microsoft.com/office/officeart/2005/8/layout/cycle8"/>
    <dgm:cxn modelId="{00EBB5F9-8E11-4AFB-A2BB-837EB5B12E6A}" type="presParOf" srcId="{000512AF-FE1D-4EBE-B514-FC2201FCE0A8}" destId="{F3C0C7E1-4A6D-468B-A7E7-953FCD6181F7}" srcOrd="1" destOrd="0" presId="urn:microsoft.com/office/officeart/2005/8/layout/cycle8"/>
    <dgm:cxn modelId="{4A094D72-0190-4170-AB76-9C1103459818}" type="presParOf" srcId="{000512AF-FE1D-4EBE-B514-FC2201FCE0A8}" destId="{D1189D36-341A-439B-A863-A3896D5A86C7}" srcOrd="2" destOrd="0" presId="urn:microsoft.com/office/officeart/2005/8/layout/cycle8"/>
    <dgm:cxn modelId="{F46BB955-ADBB-45C5-BD83-BAA79549770B}" type="presParOf" srcId="{000512AF-FE1D-4EBE-B514-FC2201FCE0A8}" destId="{15CE457F-6E39-4552-B7C0-EA2571C10B46}" srcOrd="3" destOrd="0" presId="urn:microsoft.com/office/officeart/2005/8/layout/cycle8"/>
    <dgm:cxn modelId="{EEB57552-7E36-4212-B49F-2279F4A9358B}" type="presParOf" srcId="{000512AF-FE1D-4EBE-B514-FC2201FCE0A8}" destId="{02A590BD-997D-4940-A66D-CED1DE6E1132}" srcOrd="4" destOrd="0" presId="urn:microsoft.com/office/officeart/2005/8/layout/cycle8"/>
    <dgm:cxn modelId="{8C184521-D559-4D70-8D94-834F6E1D73C0}" type="presParOf" srcId="{000512AF-FE1D-4EBE-B514-FC2201FCE0A8}" destId="{51D26E8A-0FF7-4B07-AB26-675885D8AFDB}" srcOrd="5" destOrd="0" presId="urn:microsoft.com/office/officeart/2005/8/layout/cycle8"/>
    <dgm:cxn modelId="{3D11B355-28D8-4E3C-B1FE-703BEC90D947}" type="presParOf" srcId="{000512AF-FE1D-4EBE-B514-FC2201FCE0A8}" destId="{AB4173CD-4297-4733-9B03-3B8C7F215B71}" srcOrd="6" destOrd="0" presId="urn:microsoft.com/office/officeart/2005/8/layout/cycle8"/>
    <dgm:cxn modelId="{81158D01-5FC9-4367-A1DB-234DCAA0DD3B}" type="presParOf" srcId="{000512AF-FE1D-4EBE-B514-FC2201FCE0A8}" destId="{506FB61D-990A-4C3F-ABE1-DFA9AFAFBDCF}" srcOrd="7" destOrd="0" presId="urn:microsoft.com/office/officeart/2005/8/layout/cycle8"/>
    <dgm:cxn modelId="{090B4608-0732-4B64-B345-2EA97C671610}" type="presParOf" srcId="{000512AF-FE1D-4EBE-B514-FC2201FCE0A8}" destId="{DFB1D6E9-5A7F-49B1-919F-E4B622C8C1CD}" srcOrd="8" destOrd="0" presId="urn:microsoft.com/office/officeart/2005/8/layout/cycle8"/>
    <dgm:cxn modelId="{819C496B-FCD5-4ADF-A6AD-E9B4FC79E893}" type="presParOf" srcId="{000512AF-FE1D-4EBE-B514-FC2201FCE0A8}" destId="{656A2B39-7BE2-45E8-AD22-575BDCBFFC87}" srcOrd="9" destOrd="0" presId="urn:microsoft.com/office/officeart/2005/8/layout/cycle8"/>
    <dgm:cxn modelId="{23306A45-89BC-467E-80AE-BA79395714C5}" type="presParOf" srcId="{000512AF-FE1D-4EBE-B514-FC2201FCE0A8}" destId="{E7DC9AF2-28FF-4203-BCA5-0765DD73D7B3}" srcOrd="10" destOrd="0" presId="urn:microsoft.com/office/officeart/2005/8/layout/cycle8"/>
    <dgm:cxn modelId="{30EB838C-0F8F-45F2-9870-99AFE342A627}" type="presParOf" srcId="{000512AF-FE1D-4EBE-B514-FC2201FCE0A8}" destId="{61009B90-E7DD-4E8F-A530-4D237FC34E49}" srcOrd="11" destOrd="0" presId="urn:microsoft.com/office/officeart/2005/8/layout/cycle8"/>
    <dgm:cxn modelId="{261CD24E-AA0D-4837-A8D7-CC1F4B2B2D62}" type="presParOf" srcId="{000512AF-FE1D-4EBE-B514-FC2201FCE0A8}" destId="{271AC0D6-C0E9-44D7-BB64-F90DEDA0D4B3}" srcOrd="12" destOrd="0" presId="urn:microsoft.com/office/officeart/2005/8/layout/cycle8"/>
    <dgm:cxn modelId="{F135739D-0679-48B3-8803-F36943B6F361}" type="presParOf" srcId="{000512AF-FE1D-4EBE-B514-FC2201FCE0A8}" destId="{BD0FCBE9-F8F2-4C45-86DE-0F4F8D4D3E3F}" srcOrd="13" destOrd="0" presId="urn:microsoft.com/office/officeart/2005/8/layout/cycle8"/>
    <dgm:cxn modelId="{8EB57F04-BC7F-4F63-B520-EDB0D85F296C}" type="presParOf" srcId="{000512AF-FE1D-4EBE-B514-FC2201FCE0A8}" destId="{FF6F1345-5665-44AA-9BE1-553127CF91CC}"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EA3987C-5413-4694-9C4F-C56AE07D79AF}" type="doc">
      <dgm:prSet loTypeId="urn:microsoft.com/office/officeart/2005/8/layout/pList1" loCatId="list" qsTypeId="urn:microsoft.com/office/officeart/2005/8/quickstyle/simple1" qsCatId="simple" csTypeId="urn:microsoft.com/office/officeart/2005/8/colors/accent1_2" csCatId="accent1" phldr="1"/>
      <dgm:spPr/>
      <dgm:t>
        <a:bodyPr/>
        <a:lstStyle/>
        <a:p>
          <a:pPr rtl="1"/>
          <a:endParaRPr lang="he-IL"/>
        </a:p>
      </dgm:t>
    </dgm:pt>
    <dgm:pt modelId="{D41DBA95-95D5-4BFA-96BD-06FBB96952E1}">
      <dgm:prSet phldrT="[טקסט]" custT="1"/>
      <dgm:spPr/>
      <dgm:t>
        <a:bodyPr/>
        <a:lstStyle/>
        <a:p>
          <a:pPr rtl="1"/>
          <a:r>
            <a:rPr lang="he-IL" sz="1800" dirty="0"/>
            <a:t>סולומון גריפ</a:t>
          </a:r>
        </a:p>
        <a:p>
          <a:pPr rtl="1"/>
          <a:r>
            <a:rPr lang="he-IL" sz="1800" dirty="0"/>
            <a:t>1968</a:t>
          </a:r>
        </a:p>
      </dgm:t>
    </dgm:pt>
    <dgm:pt modelId="{838E315D-E57B-47FE-8B65-837B6742486D}" type="parTrans" cxnId="{FD0CD76D-4686-46A0-AAC0-158D9FF45520}">
      <dgm:prSet/>
      <dgm:spPr/>
      <dgm:t>
        <a:bodyPr/>
        <a:lstStyle/>
        <a:p>
          <a:pPr rtl="1"/>
          <a:endParaRPr lang="he-IL" sz="2400"/>
        </a:p>
      </dgm:t>
    </dgm:pt>
    <dgm:pt modelId="{1C5D3B3B-4552-49CE-85D3-09DBC2810073}" type="sibTrans" cxnId="{FD0CD76D-4686-46A0-AAC0-158D9FF45520}">
      <dgm:prSet/>
      <dgm:spPr/>
      <dgm:t>
        <a:bodyPr/>
        <a:lstStyle/>
        <a:p>
          <a:pPr rtl="1"/>
          <a:endParaRPr lang="he-IL" sz="2400"/>
        </a:p>
      </dgm:t>
    </dgm:pt>
    <dgm:pt modelId="{1BB44A2A-D34B-4E0D-AA55-A9E7876BDC09}">
      <dgm:prSet phldrT="[טקסט]" custT="1"/>
      <dgm:spPr/>
      <dgm:t>
        <a:bodyPr/>
        <a:lstStyle/>
        <a:p>
          <a:pPr rtl="1"/>
          <a:r>
            <a:rPr lang="he-IL" sz="1800" dirty="0"/>
            <a:t>יעקבי </a:t>
          </a:r>
          <a:r>
            <a:rPr lang="he-IL" sz="1800" dirty="0" err="1"/>
            <a:t>וליידנטל</a:t>
          </a:r>
          <a:endParaRPr lang="he-IL" sz="1800" dirty="0"/>
        </a:p>
        <a:p>
          <a:pPr rtl="1"/>
          <a:r>
            <a:rPr lang="he-IL" sz="1800" dirty="0"/>
            <a:t>1970</a:t>
          </a:r>
        </a:p>
      </dgm:t>
    </dgm:pt>
    <dgm:pt modelId="{06C083CB-A3CD-4BE4-8A3D-F606ADF8B8E2}" type="parTrans" cxnId="{F894E03B-6B78-4694-B831-8A35ABBCF6DE}">
      <dgm:prSet/>
      <dgm:spPr/>
      <dgm:t>
        <a:bodyPr/>
        <a:lstStyle/>
        <a:p>
          <a:pPr rtl="1"/>
          <a:endParaRPr lang="he-IL" sz="2400"/>
        </a:p>
      </dgm:t>
    </dgm:pt>
    <dgm:pt modelId="{38C3AB2E-5388-41D3-8A2A-1EE0AA58B334}" type="sibTrans" cxnId="{F894E03B-6B78-4694-B831-8A35ABBCF6DE}">
      <dgm:prSet/>
      <dgm:spPr/>
      <dgm:t>
        <a:bodyPr/>
        <a:lstStyle/>
        <a:p>
          <a:pPr rtl="1"/>
          <a:endParaRPr lang="he-IL" sz="2400"/>
        </a:p>
      </dgm:t>
    </dgm:pt>
    <dgm:pt modelId="{110D0630-1FAF-4E2C-9CE8-10D7F0DA969A}">
      <dgm:prSet phldrT="[טקסט]" custT="1"/>
      <dgm:spPr/>
      <dgm:t>
        <a:bodyPr/>
        <a:lstStyle/>
        <a:p>
          <a:pPr rtl="1"/>
          <a:r>
            <a:rPr lang="he-IL" sz="1800" dirty="0"/>
            <a:t>חפץ</a:t>
          </a:r>
        </a:p>
        <a:p>
          <a:pPr rtl="1"/>
          <a:r>
            <a:rPr lang="he-IL" sz="1800" dirty="0"/>
            <a:t>1970</a:t>
          </a:r>
        </a:p>
      </dgm:t>
    </dgm:pt>
    <dgm:pt modelId="{9EE3B592-9F61-44E4-BD6E-A025994FA750}" type="parTrans" cxnId="{95E3C03C-BF4B-448B-84AF-2C6CB6D9E4D6}">
      <dgm:prSet/>
      <dgm:spPr/>
      <dgm:t>
        <a:bodyPr/>
        <a:lstStyle/>
        <a:p>
          <a:pPr rtl="1"/>
          <a:endParaRPr lang="he-IL" sz="2400"/>
        </a:p>
      </dgm:t>
    </dgm:pt>
    <dgm:pt modelId="{5F3BDDF3-BEDC-4353-8C1B-EEDE0EFF7AC4}" type="sibTrans" cxnId="{95E3C03C-BF4B-448B-84AF-2C6CB6D9E4D6}">
      <dgm:prSet/>
      <dgm:spPr/>
      <dgm:t>
        <a:bodyPr/>
        <a:lstStyle/>
        <a:p>
          <a:pPr rtl="1"/>
          <a:endParaRPr lang="he-IL" sz="2400"/>
        </a:p>
      </dgm:t>
    </dgm:pt>
    <dgm:pt modelId="{FAC51657-5C0D-4207-AD4C-EF6BE6B566A0}">
      <dgm:prSet phldrT="[טקסט]" custT="1"/>
      <dgm:spPr/>
      <dgm:t>
        <a:bodyPr/>
        <a:lstStyle/>
        <a:p>
          <a:pPr rtl="1"/>
          <a:r>
            <a:rPr lang="he-IL" sz="1800" dirty="0"/>
            <a:t>נעורי </a:t>
          </a:r>
          <a:r>
            <a:rPr lang="he-IL" sz="1800" dirty="0" err="1"/>
            <a:t>ורדה'לה</a:t>
          </a:r>
          <a:r>
            <a:rPr lang="he-IL" sz="1800" dirty="0"/>
            <a:t> 1972</a:t>
          </a:r>
        </a:p>
      </dgm:t>
    </dgm:pt>
    <dgm:pt modelId="{C3311E09-4A99-49D8-9848-83A6453ABF9C}" type="parTrans" cxnId="{E28951A7-D44A-449E-82BE-2DC64B484DE5}">
      <dgm:prSet/>
      <dgm:spPr/>
      <dgm:t>
        <a:bodyPr/>
        <a:lstStyle/>
        <a:p>
          <a:pPr rtl="1"/>
          <a:endParaRPr lang="he-IL" sz="2400"/>
        </a:p>
      </dgm:t>
    </dgm:pt>
    <dgm:pt modelId="{22938A14-AC93-404B-A74F-9CBD82E8C61C}" type="sibTrans" cxnId="{E28951A7-D44A-449E-82BE-2DC64B484DE5}">
      <dgm:prSet/>
      <dgm:spPr/>
      <dgm:t>
        <a:bodyPr/>
        <a:lstStyle/>
        <a:p>
          <a:pPr rtl="1"/>
          <a:endParaRPr lang="he-IL" sz="2400"/>
        </a:p>
      </dgm:t>
    </dgm:pt>
    <dgm:pt modelId="{792B7372-3014-44A0-A28C-35027571F1F5}">
      <dgm:prSet custT="1"/>
      <dgm:spPr/>
      <dgm:t>
        <a:bodyPr/>
        <a:lstStyle/>
        <a:p>
          <a:pPr rtl="1"/>
          <a:r>
            <a:rPr lang="he-IL" sz="1800" dirty="0" err="1"/>
            <a:t>שיץ</a:t>
          </a:r>
          <a:endParaRPr lang="he-IL" sz="1800" dirty="0"/>
        </a:p>
        <a:p>
          <a:pPr rtl="1"/>
          <a:r>
            <a:rPr lang="he-IL" sz="1800" dirty="0"/>
            <a:t>1974</a:t>
          </a:r>
        </a:p>
      </dgm:t>
    </dgm:pt>
    <dgm:pt modelId="{81F6F7D9-AD71-41B1-9241-590BB22E4252}" type="parTrans" cxnId="{0DA721DA-8012-4313-AEC3-D63797DFA320}">
      <dgm:prSet/>
      <dgm:spPr/>
      <dgm:t>
        <a:bodyPr/>
        <a:lstStyle/>
        <a:p>
          <a:pPr rtl="1"/>
          <a:endParaRPr lang="he-IL" sz="2400"/>
        </a:p>
      </dgm:t>
    </dgm:pt>
    <dgm:pt modelId="{A3D6194D-26D1-4E71-B741-CA6D3439F66B}" type="sibTrans" cxnId="{0DA721DA-8012-4313-AEC3-D63797DFA320}">
      <dgm:prSet/>
      <dgm:spPr/>
      <dgm:t>
        <a:bodyPr/>
        <a:lstStyle/>
        <a:p>
          <a:pPr rtl="1"/>
          <a:endParaRPr lang="he-IL" sz="2400"/>
        </a:p>
      </dgm:t>
    </dgm:pt>
    <dgm:pt modelId="{0AFA3DD9-2999-4508-A15C-A146A05787CF}">
      <dgm:prSet custT="1"/>
      <dgm:spPr/>
      <dgm:t>
        <a:bodyPr/>
        <a:lstStyle/>
        <a:p>
          <a:pPr rtl="1"/>
          <a:r>
            <a:rPr lang="he-IL" sz="1800" dirty="0" err="1"/>
            <a:t>פופר</a:t>
          </a:r>
          <a:endParaRPr lang="he-IL" sz="1800" dirty="0"/>
        </a:p>
        <a:p>
          <a:pPr rtl="1"/>
          <a:r>
            <a:rPr lang="he-IL" sz="1800" dirty="0"/>
            <a:t>1975</a:t>
          </a:r>
        </a:p>
      </dgm:t>
    </dgm:pt>
    <dgm:pt modelId="{1AB3D32F-E34C-4FCB-878E-6C5B0545D229}" type="parTrans" cxnId="{13585B46-499B-4A20-B82D-0F193DEBD837}">
      <dgm:prSet/>
      <dgm:spPr/>
      <dgm:t>
        <a:bodyPr/>
        <a:lstStyle/>
        <a:p>
          <a:pPr rtl="1"/>
          <a:endParaRPr lang="he-IL" sz="2400"/>
        </a:p>
      </dgm:t>
    </dgm:pt>
    <dgm:pt modelId="{FA505EBD-6053-4760-B3B5-BBE146FDD6B5}" type="sibTrans" cxnId="{13585B46-499B-4A20-B82D-0F193DEBD837}">
      <dgm:prSet/>
      <dgm:spPr/>
      <dgm:t>
        <a:bodyPr/>
        <a:lstStyle/>
        <a:p>
          <a:pPr rtl="1"/>
          <a:endParaRPr lang="he-IL" sz="2400"/>
        </a:p>
      </dgm:t>
    </dgm:pt>
    <dgm:pt modelId="{DE139167-A5D5-45C7-B801-89927EEC113F}">
      <dgm:prSet custT="1"/>
      <dgm:spPr/>
      <dgm:t>
        <a:bodyPr/>
        <a:lstStyle/>
        <a:p>
          <a:pPr rtl="1"/>
          <a:r>
            <a:rPr lang="he-IL" sz="1800" dirty="0"/>
            <a:t>אורזי מזוודות</a:t>
          </a:r>
        </a:p>
        <a:p>
          <a:pPr rtl="1"/>
          <a:r>
            <a:rPr lang="he-IL" sz="1800" dirty="0"/>
            <a:t>1975</a:t>
          </a:r>
        </a:p>
      </dgm:t>
    </dgm:pt>
    <dgm:pt modelId="{B83218F6-C7F6-443A-A7D3-CD07B5452BAD}" type="parTrans" cxnId="{3824AB7C-11E0-4A7C-A414-37E53225F739}">
      <dgm:prSet/>
      <dgm:spPr/>
      <dgm:t>
        <a:bodyPr/>
        <a:lstStyle/>
        <a:p>
          <a:pPr rtl="1"/>
          <a:endParaRPr lang="he-IL" sz="2400"/>
        </a:p>
      </dgm:t>
    </dgm:pt>
    <dgm:pt modelId="{D3B56647-DBDB-423F-93C8-840740949432}" type="sibTrans" cxnId="{3824AB7C-11E0-4A7C-A414-37E53225F739}">
      <dgm:prSet/>
      <dgm:spPr/>
      <dgm:t>
        <a:bodyPr/>
        <a:lstStyle/>
        <a:p>
          <a:pPr rtl="1"/>
          <a:endParaRPr lang="he-IL" sz="2400"/>
        </a:p>
      </dgm:t>
    </dgm:pt>
    <dgm:pt modelId="{D5A38721-E0AB-4A49-B778-F45787A98A2B}">
      <dgm:prSet custT="1"/>
      <dgm:spPr/>
      <dgm:t>
        <a:bodyPr/>
        <a:lstStyle/>
        <a:p>
          <a:pPr rtl="1"/>
          <a:r>
            <a:rPr lang="he-IL" sz="1800" dirty="0"/>
            <a:t>סוחרי גומי</a:t>
          </a:r>
        </a:p>
        <a:p>
          <a:pPr rtl="1"/>
          <a:r>
            <a:rPr lang="he-IL" sz="1800" dirty="0"/>
            <a:t>1977</a:t>
          </a:r>
        </a:p>
      </dgm:t>
    </dgm:pt>
    <dgm:pt modelId="{578C748A-5078-4317-AFCB-3DBC74A1CFB6}" type="parTrans" cxnId="{B83F77BB-DDDC-445A-A46F-C8602CD9C418}">
      <dgm:prSet/>
      <dgm:spPr/>
      <dgm:t>
        <a:bodyPr/>
        <a:lstStyle/>
        <a:p>
          <a:pPr rtl="1"/>
          <a:endParaRPr lang="he-IL" sz="2400"/>
        </a:p>
      </dgm:t>
    </dgm:pt>
    <dgm:pt modelId="{A2CFBBB5-65D5-4F07-A579-676A9E5BA6C0}" type="sibTrans" cxnId="{B83F77BB-DDDC-445A-A46F-C8602CD9C418}">
      <dgm:prSet/>
      <dgm:spPr/>
      <dgm:t>
        <a:bodyPr/>
        <a:lstStyle/>
        <a:p>
          <a:pPr rtl="1"/>
          <a:endParaRPr lang="he-IL" sz="2400"/>
        </a:p>
      </dgm:t>
    </dgm:pt>
    <dgm:pt modelId="{3F0E139E-402B-4A94-8EFF-0598AC246984}">
      <dgm:prSet custT="1"/>
      <dgm:spPr/>
      <dgm:t>
        <a:bodyPr/>
        <a:lstStyle/>
        <a:p>
          <a:pPr rtl="1"/>
          <a:r>
            <a:rPr lang="he-IL" sz="1800" dirty="0"/>
            <a:t>קרום</a:t>
          </a:r>
        </a:p>
        <a:p>
          <a:pPr rtl="1"/>
          <a:r>
            <a:rPr lang="he-IL" sz="1800" dirty="0"/>
            <a:t>1972</a:t>
          </a:r>
        </a:p>
      </dgm:t>
    </dgm:pt>
    <dgm:pt modelId="{68A96AC7-729D-43FB-93D9-D587B272F5E5}" type="parTrans" cxnId="{222016D0-7BAD-4883-BAF5-04F81F89FAE2}">
      <dgm:prSet/>
      <dgm:spPr/>
      <dgm:t>
        <a:bodyPr/>
        <a:lstStyle/>
        <a:p>
          <a:pPr rtl="1"/>
          <a:endParaRPr lang="he-IL" sz="2400"/>
        </a:p>
      </dgm:t>
    </dgm:pt>
    <dgm:pt modelId="{FC55CF47-7A46-4503-B287-B598E74EAC83}" type="sibTrans" cxnId="{222016D0-7BAD-4883-BAF5-04F81F89FAE2}">
      <dgm:prSet/>
      <dgm:spPr/>
      <dgm:t>
        <a:bodyPr/>
        <a:lstStyle/>
        <a:p>
          <a:pPr rtl="1"/>
          <a:endParaRPr lang="he-IL" sz="2400"/>
        </a:p>
      </dgm:t>
    </dgm:pt>
    <dgm:pt modelId="{1E1F06FB-08CF-4291-B1ED-F943D6E817F5}" type="pres">
      <dgm:prSet presAssocID="{EEA3987C-5413-4694-9C4F-C56AE07D79AF}" presName="Name0" presStyleCnt="0">
        <dgm:presLayoutVars>
          <dgm:dir/>
          <dgm:resizeHandles val="exact"/>
        </dgm:presLayoutVars>
      </dgm:prSet>
      <dgm:spPr/>
    </dgm:pt>
    <dgm:pt modelId="{A953C40F-1618-4977-BA85-3D4C82AFF91F}" type="pres">
      <dgm:prSet presAssocID="{D41DBA95-95D5-4BFA-96BD-06FBB96952E1}" presName="compNode" presStyleCnt="0"/>
      <dgm:spPr/>
    </dgm:pt>
    <dgm:pt modelId="{53D6EFE1-E641-477B-BEE6-0BBD86E5CF58}" type="pres">
      <dgm:prSet presAssocID="{D41DBA95-95D5-4BFA-96BD-06FBB96952E1}" presName="pictRect" presStyleLbl="node1" presStyleIdx="0" presStyleCnt="9"/>
      <dgm:spPr>
        <a:blipFill rotWithShape="1">
          <a:blip xmlns:r="http://schemas.openxmlformats.org/officeDocument/2006/relationships" r:embed="rId1"/>
          <a:srcRect/>
          <a:stretch>
            <a:fillRect t="-16000" b="-16000"/>
          </a:stretch>
        </a:blipFill>
      </dgm:spPr>
    </dgm:pt>
    <dgm:pt modelId="{A3ACAA03-50BA-4005-8266-E4265CF14A57}" type="pres">
      <dgm:prSet presAssocID="{D41DBA95-95D5-4BFA-96BD-06FBB96952E1}" presName="textRect" presStyleLbl="revTx" presStyleIdx="0" presStyleCnt="9" custScaleX="125458">
        <dgm:presLayoutVars>
          <dgm:bulletEnabled val="1"/>
        </dgm:presLayoutVars>
      </dgm:prSet>
      <dgm:spPr/>
    </dgm:pt>
    <dgm:pt modelId="{11DAFA31-BEEA-43D1-86C3-265BCBCEC3BC}" type="pres">
      <dgm:prSet presAssocID="{1C5D3B3B-4552-49CE-85D3-09DBC2810073}" presName="sibTrans" presStyleLbl="sibTrans2D1" presStyleIdx="0" presStyleCnt="0"/>
      <dgm:spPr/>
    </dgm:pt>
    <dgm:pt modelId="{3D3F6CF0-9465-4782-BB5A-959AF71391B6}" type="pres">
      <dgm:prSet presAssocID="{1BB44A2A-D34B-4E0D-AA55-A9E7876BDC09}" presName="compNode" presStyleCnt="0"/>
      <dgm:spPr/>
    </dgm:pt>
    <dgm:pt modelId="{C2240C99-2CB8-4A54-B556-D6D1581050E4}" type="pres">
      <dgm:prSet presAssocID="{1BB44A2A-D34B-4E0D-AA55-A9E7876BDC09}" presName="pictRect" presStyleLbl="node1" presStyleIdx="1" presStyleCnt="9" custLinFactNeighborX="1299" custLinFactNeighborY="-79"/>
      <dgm:spPr>
        <a:blipFill rotWithShape="1">
          <a:blip xmlns:r="http://schemas.openxmlformats.org/officeDocument/2006/relationships" r:embed="rId2"/>
          <a:srcRect/>
          <a:stretch>
            <a:fillRect t="-4000" b="-4000"/>
          </a:stretch>
        </a:blipFill>
      </dgm:spPr>
    </dgm:pt>
    <dgm:pt modelId="{271954A6-8983-4A91-893B-11A58025D157}" type="pres">
      <dgm:prSet presAssocID="{1BB44A2A-D34B-4E0D-AA55-A9E7876BDC09}" presName="textRect" presStyleLbl="revTx" presStyleIdx="1" presStyleCnt="9">
        <dgm:presLayoutVars>
          <dgm:bulletEnabled val="1"/>
        </dgm:presLayoutVars>
      </dgm:prSet>
      <dgm:spPr/>
    </dgm:pt>
    <dgm:pt modelId="{368467C6-7E06-44C2-8B28-56F9954AE84C}" type="pres">
      <dgm:prSet presAssocID="{38C3AB2E-5388-41D3-8A2A-1EE0AA58B334}" presName="sibTrans" presStyleLbl="sibTrans2D1" presStyleIdx="0" presStyleCnt="0"/>
      <dgm:spPr/>
    </dgm:pt>
    <dgm:pt modelId="{8A60617D-88A6-4180-BA3A-A2F01BFF3A7A}" type="pres">
      <dgm:prSet presAssocID="{110D0630-1FAF-4E2C-9CE8-10D7F0DA969A}" presName="compNode" presStyleCnt="0"/>
      <dgm:spPr/>
    </dgm:pt>
    <dgm:pt modelId="{5F05DF5B-7FC1-426C-8D57-7A12E6C23127}" type="pres">
      <dgm:prSet presAssocID="{110D0630-1FAF-4E2C-9CE8-10D7F0DA969A}" presName="pictRect" presStyleLbl="node1" presStyleIdx="2" presStyleCnt="9"/>
      <dgm:spPr>
        <a:blipFill rotWithShape="1">
          <a:blip xmlns:r="http://schemas.openxmlformats.org/officeDocument/2006/relationships" r:embed="rId3"/>
          <a:srcRect/>
          <a:stretch>
            <a:fillRect t="-12000" b="-12000"/>
          </a:stretch>
        </a:blipFill>
      </dgm:spPr>
    </dgm:pt>
    <dgm:pt modelId="{53650DD9-024A-4719-8E74-CF9F374F528E}" type="pres">
      <dgm:prSet presAssocID="{110D0630-1FAF-4E2C-9CE8-10D7F0DA969A}" presName="textRect" presStyleLbl="revTx" presStyleIdx="2" presStyleCnt="9">
        <dgm:presLayoutVars>
          <dgm:bulletEnabled val="1"/>
        </dgm:presLayoutVars>
      </dgm:prSet>
      <dgm:spPr/>
    </dgm:pt>
    <dgm:pt modelId="{B18D9E45-27DD-4037-A1BC-29F4B9E5A854}" type="pres">
      <dgm:prSet presAssocID="{5F3BDDF3-BEDC-4353-8C1B-EEDE0EFF7AC4}" presName="sibTrans" presStyleLbl="sibTrans2D1" presStyleIdx="0" presStyleCnt="0"/>
      <dgm:spPr/>
    </dgm:pt>
    <dgm:pt modelId="{44E2CC74-81CA-4ABE-9C15-F602E6469C3A}" type="pres">
      <dgm:prSet presAssocID="{FAC51657-5C0D-4207-AD4C-EF6BE6B566A0}" presName="compNode" presStyleCnt="0"/>
      <dgm:spPr/>
    </dgm:pt>
    <dgm:pt modelId="{48985FF6-7151-42AB-ABD4-C0D46D3F7821}" type="pres">
      <dgm:prSet presAssocID="{FAC51657-5C0D-4207-AD4C-EF6BE6B566A0}" presName="pictRect" presStyleLbl="node1" presStyleIdx="3" presStyleCnt="9"/>
      <dgm:spPr>
        <a:blipFill rotWithShape="1">
          <a:blip xmlns:r="http://schemas.openxmlformats.org/officeDocument/2006/relationships" r:embed="rId4"/>
          <a:srcRect/>
          <a:stretch>
            <a:fillRect t="-11000" b="-11000"/>
          </a:stretch>
        </a:blipFill>
      </dgm:spPr>
    </dgm:pt>
    <dgm:pt modelId="{AFBB84CC-4A0A-443D-B66C-6D14DA2FF895}" type="pres">
      <dgm:prSet presAssocID="{FAC51657-5C0D-4207-AD4C-EF6BE6B566A0}" presName="textRect" presStyleLbl="revTx" presStyleIdx="3" presStyleCnt="9">
        <dgm:presLayoutVars>
          <dgm:bulletEnabled val="1"/>
        </dgm:presLayoutVars>
      </dgm:prSet>
      <dgm:spPr/>
    </dgm:pt>
    <dgm:pt modelId="{3F9177D6-86A7-44E8-9618-E56ED96FF81D}" type="pres">
      <dgm:prSet presAssocID="{22938A14-AC93-404B-A74F-9CBD82E8C61C}" presName="sibTrans" presStyleLbl="sibTrans2D1" presStyleIdx="0" presStyleCnt="0"/>
      <dgm:spPr/>
    </dgm:pt>
    <dgm:pt modelId="{00F08469-3B67-43B1-9038-2BC4D4217233}" type="pres">
      <dgm:prSet presAssocID="{3F0E139E-402B-4A94-8EFF-0598AC246984}" presName="compNode" presStyleCnt="0"/>
      <dgm:spPr/>
    </dgm:pt>
    <dgm:pt modelId="{7F7ED1EF-605C-442D-8A69-EB3A9D69E950}" type="pres">
      <dgm:prSet presAssocID="{3F0E139E-402B-4A94-8EFF-0598AC246984}" presName="pictRect" presStyleLbl="node1" presStyleIdx="4" presStyleCnt="9"/>
      <dgm:spPr>
        <a:blipFill rotWithShape="1">
          <a:blip xmlns:r="http://schemas.openxmlformats.org/officeDocument/2006/relationships" r:embed="rId5"/>
          <a:srcRect/>
          <a:stretch>
            <a:fillRect l="-2000" r="-2000"/>
          </a:stretch>
        </a:blipFill>
      </dgm:spPr>
    </dgm:pt>
    <dgm:pt modelId="{68DF6E2F-76ED-4B5E-B5B4-7BAEF5309617}" type="pres">
      <dgm:prSet presAssocID="{3F0E139E-402B-4A94-8EFF-0598AC246984}" presName="textRect" presStyleLbl="revTx" presStyleIdx="4" presStyleCnt="9">
        <dgm:presLayoutVars>
          <dgm:bulletEnabled val="1"/>
        </dgm:presLayoutVars>
      </dgm:prSet>
      <dgm:spPr/>
    </dgm:pt>
    <dgm:pt modelId="{886554E2-AA31-4606-B85C-7BC0E2CD4DF8}" type="pres">
      <dgm:prSet presAssocID="{FC55CF47-7A46-4503-B287-B598E74EAC83}" presName="sibTrans" presStyleLbl="sibTrans2D1" presStyleIdx="0" presStyleCnt="0"/>
      <dgm:spPr/>
    </dgm:pt>
    <dgm:pt modelId="{73CE009F-A5EF-408A-AF31-675F7CEE411E}" type="pres">
      <dgm:prSet presAssocID="{792B7372-3014-44A0-A28C-35027571F1F5}" presName="compNode" presStyleCnt="0"/>
      <dgm:spPr/>
    </dgm:pt>
    <dgm:pt modelId="{E8E7F8EE-651E-4E92-ADC0-012421F41006}" type="pres">
      <dgm:prSet presAssocID="{792B7372-3014-44A0-A28C-35027571F1F5}" presName="pictRect" presStyleLbl="node1" presStyleIdx="5" presStyleCnt="9"/>
      <dgm:spPr>
        <a:blipFill rotWithShape="1">
          <a:blip xmlns:r="http://schemas.openxmlformats.org/officeDocument/2006/relationships" r:embed="rId6"/>
          <a:srcRect/>
          <a:stretch>
            <a:fillRect l="-3000" r="-3000"/>
          </a:stretch>
        </a:blipFill>
      </dgm:spPr>
    </dgm:pt>
    <dgm:pt modelId="{79353376-5D25-4E98-A352-F5EE1857C6B0}" type="pres">
      <dgm:prSet presAssocID="{792B7372-3014-44A0-A28C-35027571F1F5}" presName="textRect" presStyleLbl="revTx" presStyleIdx="5" presStyleCnt="9">
        <dgm:presLayoutVars>
          <dgm:bulletEnabled val="1"/>
        </dgm:presLayoutVars>
      </dgm:prSet>
      <dgm:spPr/>
    </dgm:pt>
    <dgm:pt modelId="{31964C0D-1918-4A22-B308-09970E2341D9}" type="pres">
      <dgm:prSet presAssocID="{A3D6194D-26D1-4E71-B741-CA6D3439F66B}" presName="sibTrans" presStyleLbl="sibTrans2D1" presStyleIdx="0" presStyleCnt="0"/>
      <dgm:spPr/>
    </dgm:pt>
    <dgm:pt modelId="{A47DFB37-043A-48FE-BB21-78F70074EE7E}" type="pres">
      <dgm:prSet presAssocID="{0AFA3DD9-2999-4508-A15C-A146A05787CF}" presName="compNode" presStyleCnt="0"/>
      <dgm:spPr/>
    </dgm:pt>
    <dgm:pt modelId="{0651BD3A-95F6-48AF-AD81-995B57DD2F58}" type="pres">
      <dgm:prSet presAssocID="{0AFA3DD9-2999-4508-A15C-A146A05787CF}" presName="pictRect" presStyleLbl="node1" presStyleIdx="6" presStyleCnt="9"/>
      <dgm:spPr>
        <a:blipFill rotWithShape="1">
          <a:blip xmlns:r="http://schemas.openxmlformats.org/officeDocument/2006/relationships" r:embed="rId7"/>
          <a:srcRect/>
          <a:stretch>
            <a:fillRect l="-13000" r="-13000"/>
          </a:stretch>
        </a:blipFill>
      </dgm:spPr>
    </dgm:pt>
    <dgm:pt modelId="{C9E2D464-6DCB-40DC-8720-F997D4BF22F4}" type="pres">
      <dgm:prSet presAssocID="{0AFA3DD9-2999-4508-A15C-A146A05787CF}" presName="textRect" presStyleLbl="revTx" presStyleIdx="6" presStyleCnt="9">
        <dgm:presLayoutVars>
          <dgm:bulletEnabled val="1"/>
        </dgm:presLayoutVars>
      </dgm:prSet>
      <dgm:spPr/>
    </dgm:pt>
    <dgm:pt modelId="{D3590E2C-115A-4F67-A60D-7B4DAC56D437}" type="pres">
      <dgm:prSet presAssocID="{FA505EBD-6053-4760-B3B5-BBE146FDD6B5}" presName="sibTrans" presStyleLbl="sibTrans2D1" presStyleIdx="0" presStyleCnt="0"/>
      <dgm:spPr/>
    </dgm:pt>
    <dgm:pt modelId="{9B4F260B-356D-43D0-8614-AD638A9CD7C0}" type="pres">
      <dgm:prSet presAssocID="{DE139167-A5D5-45C7-B801-89927EEC113F}" presName="compNode" presStyleCnt="0"/>
      <dgm:spPr/>
    </dgm:pt>
    <dgm:pt modelId="{11B2ACE0-78A9-4CE8-BE77-A2AF802905F6}" type="pres">
      <dgm:prSet presAssocID="{DE139167-A5D5-45C7-B801-89927EEC113F}" presName="pictRect" presStyleLbl="node1" presStyleIdx="7" presStyleCnt="9"/>
      <dgm:spPr>
        <a:blipFill rotWithShape="1">
          <a:blip xmlns:r="http://schemas.openxmlformats.org/officeDocument/2006/relationships" r:embed="rId8"/>
          <a:srcRect/>
          <a:stretch>
            <a:fillRect t="-4000" b="-4000"/>
          </a:stretch>
        </a:blipFill>
      </dgm:spPr>
    </dgm:pt>
    <dgm:pt modelId="{51E90D3A-26A7-4368-A3A5-0052923DAC9A}" type="pres">
      <dgm:prSet presAssocID="{DE139167-A5D5-45C7-B801-89927EEC113F}" presName="textRect" presStyleLbl="revTx" presStyleIdx="7" presStyleCnt="9">
        <dgm:presLayoutVars>
          <dgm:bulletEnabled val="1"/>
        </dgm:presLayoutVars>
      </dgm:prSet>
      <dgm:spPr/>
    </dgm:pt>
    <dgm:pt modelId="{4EDDA8DC-1EBD-4BC2-8737-E4FA8D771255}" type="pres">
      <dgm:prSet presAssocID="{D3B56647-DBDB-423F-93C8-840740949432}" presName="sibTrans" presStyleLbl="sibTrans2D1" presStyleIdx="0" presStyleCnt="0"/>
      <dgm:spPr/>
    </dgm:pt>
    <dgm:pt modelId="{2017DA28-84BA-4186-81BE-1D63BC9C6AE0}" type="pres">
      <dgm:prSet presAssocID="{D5A38721-E0AB-4A49-B778-F45787A98A2B}" presName="compNode" presStyleCnt="0"/>
      <dgm:spPr/>
    </dgm:pt>
    <dgm:pt modelId="{78EF0F5D-F4BA-4F24-A1AF-E351600E8895}" type="pres">
      <dgm:prSet presAssocID="{D5A38721-E0AB-4A49-B778-F45787A98A2B}" presName="pictRect" presStyleLbl="node1" presStyleIdx="8" presStyleCnt="9"/>
      <dgm:spPr>
        <a:blipFill rotWithShape="1">
          <a:blip xmlns:r="http://schemas.openxmlformats.org/officeDocument/2006/relationships" r:embed="rId9"/>
          <a:srcRect/>
          <a:stretch>
            <a:fillRect l="-2000" r="-2000"/>
          </a:stretch>
        </a:blipFill>
      </dgm:spPr>
    </dgm:pt>
    <dgm:pt modelId="{F7F92E0F-9FD9-49F8-A603-F0FA1927855E}" type="pres">
      <dgm:prSet presAssocID="{D5A38721-E0AB-4A49-B778-F45787A98A2B}" presName="textRect" presStyleLbl="revTx" presStyleIdx="8" presStyleCnt="9">
        <dgm:presLayoutVars>
          <dgm:bulletEnabled val="1"/>
        </dgm:presLayoutVars>
      </dgm:prSet>
      <dgm:spPr/>
    </dgm:pt>
  </dgm:ptLst>
  <dgm:cxnLst>
    <dgm:cxn modelId="{B50D9215-071E-43B8-A0ED-B6FC9A9673AF}" type="presOf" srcId="{EEA3987C-5413-4694-9C4F-C56AE07D79AF}" destId="{1E1F06FB-08CF-4291-B1ED-F943D6E817F5}" srcOrd="0" destOrd="0" presId="urn:microsoft.com/office/officeart/2005/8/layout/pList1"/>
    <dgm:cxn modelId="{F894E03B-6B78-4694-B831-8A35ABBCF6DE}" srcId="{EEA3987C-5413-4694-9C4F-C56AE07D79AF}" destId="{1BB44A2A-D34B-4E0D-AA55-A9E7876BDC09}" srcOrd="1" destOrd="0" parTransId="{06C083CB-A3CD-4BE4-8A3D-F606ADF8B8E2}" sibTransId="{38C3AB2E-5388-41D3-8A2A-1EE0AA58B334}"/>
    <dgm:cxn modelId="{95E3C03C-BF4B-448B-84AF-2C6CB6D9E4D6}" srcId="{EEA3987C-5413-4694-9C4F-C56AE07D79AF}" destId="{110D0630-1FAF-4E2C-9CE8-10D7F0DA969A}" srcOrd="2" destOrd="0" parTransId="{9EE3B592-9F61-44E4-BD6E-A025994FA750}" sibTransId="{5F3BDDF3-BEDC-4353-8C1B-EEDE0EFF7AC4}"/>
    <dgm:cxn modelId="{704CA55D-4920-4971-B73C-175CAC8CAF1B}" type="presOf" srcId="{D3B56647-DBDB-423F-93C8-840740949432}" destId="{4EDDA8DC-1EBD-4BC2-8737-E4FA8D771255}" srcOrd="0" destOrd="0" presId="urn:microsoft.com/office/officeart/2005/8/layout/pList1"/>
    <dgm:cxn modelId="{88559345-809C-4853-893E-A7165AFE7F8A}" type="presOf" srcId="{5F3BDDF3-BEDC-4353-8C1B-EEDE0EFF7AC4}" destId="{B18D9E45-27DD-4037-A1BC-29F4B9E5A854}" srcOrd="0" destOrd="0" presId="urn:microsoft.com/office/officeart/2005/8/layout/pList1"/>
    <dgm:cxn modelId="{E44AAA65-8D09-435F-BE0E-766EF427884A}" type="presOf" srcId="{110D0630-1FAF-4E2C-9CE8-10D7F0DA969A}" destId="{53650DD9-024A-4719-8E74-CF9F374F528E}" srcOrd="0" destOrd="0" presId="urn:microsoft.com/office/officeart/2005/8/layout/pList1"/>
    <dgm:cxn modelId="{13585B46-499B-4A20-B82D-0F193DEBD837}" srcId="{EEA3987C-5413-4694-9C4F-C56AE07D79AF}" destId="{0AFA3DD9-2999-4508-A15C-A146A05787CF}" srcOrd="6" destOrd="0" parTransId="{1AB3D32F-E34C-4FCB-878E-6C5B0545D229}" sibTransId="{FA505EBD-6053-4760-B3B5-BBE146FDD6B5}"/>
    <dgm:cxn modelId="{FD0CD76D-4686-46A0-AAC0-158D9FF45520}" srcId="{EEA3987C-5413-4694-9C4F-C56AE07D79AF}" destId="{D41DBA95-95D5-4BFA-96BD-06FBB96952E1}" srcOrd="0" destOrd="0" parTransId="{838E315D-E57B-47FE-8B65-837B6742486D}" sibTransId="{1C5D3B3B-4552-49CE-85D3-09DBC2810073}"/>
    <dgm:cxn modelId="{DF200970-B8EC-490C-9775-04962A3E2A5B}" type="presOf" srcId="{22938A14-AC93-404B-A74F-9CBD82E8C61C}" destId="{3F9177D6-86A7-44E8-9618-E56ED96FF81D}" srcOrd="0" destOrd="0" presId="urn:microsoft.com/office/officeart/2005/8/layout/pList1"/>
    <dgm:cxn modelId="{EFB1F052-6C42-4F2E-B0D7-81B85D2C2918}" type="presOf" srcId="{FAC51657-5C0D-4207-AD4C-EF6BE6B566A0}" destId="{AFBB84CC-4A0A-443D-B66C-6D14DA2FF895}" srcOrd="0" destOrd="0" presId="urn:microsoft.com/office/officeart/2005/8/layout/pList1"/>
    <dgm:cxn modelId="{A32F9F76-E42F-4FA2-A3B5-25038190CFA0}" type="presOf" srcId="{A3D6194D-26D1-4E71-B741-CA6D3439F66B}" destId="{31964C0D-1918-4A22-B308-09970E2341D9}" srcOrd="0" destOrd="0" presId="urn:microsoft.com/office/officeart/2005/8/layout/pList1"/>
    <dgm:cxn modelId="{3824AB7C-11E0-4A7C-A414-37E53225F739}" srcId="{EEA3987C-5413-4694-9C4F-C56AE07D79AF}" destId="{DE139167-A5D5-45C7-B801-89927EEC113F}" srcOrd="7" destOrd="0" parTransId="{B83218F6-C7F6-443A-A7D3-CD07B5452BAD}" sibTransId="{D3B56647-DBDB-423F-93C8-840740949432}"/>
    <dgm:cxn modelId="{002AF17F-A392-45D8-B41E-6936B62966A7}" type="presOf" srcId="{DE139167-A5D5-45C7-B801-89927EEC113F}" destId="{51E90D3A-26A7-4368-A3A5-0052923DAC9A}" srcOrd="0" destOrd="0" presId="urn:microsoft.com/office/officeart/2005/8/layout/pList1"/>
    <dgm:cxn modelId="{FD84EE83-3E94-4C8F-8C80-4828D9C3F39C}" type="presOf" srcId="{FC55CF47-7A46-4503-B287-B598E74EAC83}" destId="{886554E2-AA31-4606-B85C-7BC0E2CD4DF8}" srcOrd="0" destOrd="0" presId="urn:microsoft.com/office/officeart/2005/8/layout/pList1"/>
    <dgm:cxn modelId="{753A59A3-23E6-4748-8B1F-720C6299846B}" type="presOf" srcId="{3F0E139E-402B-4A94-8EFF-0598AC246984}" destId="{68DF6E2F-76ED-4B5E-B5B4-7BAEF5309617}" srcOrd="0" destOrd="0" presId="urn:microsoft.com/office/officeart/2005/8/layout/pList1"/>
    <dgm:cxn modelId="{E28951A7-D44A-449E-82BE-2DC64B484DE5}" srcId="{EEA3987C-5413-4694-9C4F-C56AE07D79AF}" destId="{FAC51657-5C0D-4207-AD4C-EF6BE6B566A0}" srcOrd="3" destOrd="0" parTransId="{C3311E09-4A99-49D8-9848-83A6453ABF9C}" sibTransId="{22938A14-AC93-404B-A74F-9CBD82E8C61C}"/>
    <dgm:cxn modelId="{B83F77BB-DDDC-445A-A46F-C8602CD9C418}" srcId="{EEA3987C-5413-4694-9C4F-C56AE07D79AF}" destId="{D5A38721-E0AB-4A49-B778-F45787A98A2B}" srcOrd="8" destOrd="0" parTransId="{578C748A-5078-4317-AFCB-3DBC74A1CFB6}" sibTransId="{A2CFBBB5-65D5-4F07-A579-676A9E5BA6C0}"/>
    <dgm:cxn modelId="{C97B9ABB-5265-4C9B-BCA8-4A28C1AD1168}" type="presOf" srcId="{FA505EBD-6053-4760-B3B5-BBE146FDD6B5}" destId="{D3590E2C-115A-4F67-A60D-7B4DAC56D437}" srcOrd="0" destOrd="0" presId="urn:microsoft.com/office/officeart/2005/8/layout/pList1"/>
    <dgm:cxn modelId="{8529D5BE-49F9-44FF-8EF0-3A403164F8C7}" type="presOf" srcId="{0AFA3DD9-2999-4508-A15C-A146A05787CF}" destId="{C9E2D464-6DCB-40DC-8720-F997D4BF22F4}" srcOrd="0" destOrd="0" presId="urn:microsoft.com/office/officeart/2005/8/layout/pList1"/>
    <dgm:cxn modelId="{3535B5C6-C005-4377-8966-B1D041873764}" type="presOf" srcId="{D41DBA95-95D5-4BFA-96BD-06FBB96952E1}" destId="{A3ACAA03-50BA-4005-8266-E4265CF14A57}" srcOrd="0" destOrd="0" presId="urn:microsoft.com/office/officeart/2005/8/layout/pList1"/>
    <dgm:cxn modelId="{30B080CC-CDF3-452B-91DE-E40AC238198C}" type="presOf" srcId="{1BB44A2A-D34B-4E0D-AA55-A9E7876BDC09}" destId="{271954A6-8983-4A91-893B-11A58025D157}" srcOrd="0" destOrd="0" presId="urn:microsoft.com/office/officeart/2005/8/layout/pList1"/>
    <dgm:cxn modelId="{256983CF-84D9-493B-B136-8302D7D11551}" type="presOf" srcId="{1C5D3B3B-4552-49CE-85D3-09DBC2810073}" destId="{11DAFA31-BEEA-43D1-86C3-265BCBCEC3BC}" srcOrd="0" destOrd="0" presId="urn:microsoft.com/office/officeart/2005/8/layout/pList1"/>
    <dgm:cxn modelId="{222016D0-7BAD-4883-BAF5-04F81F89FAE2}" srcId="{EEA3987C-5413-4694-9C4F-C56AE07D79AF}" destId="{3F0E139E-402B-4A94-8EFF-0598AC246984}" srcOrd="4" destOrd="0" parTransId="{68A96AC7-729D-43FB-93D9-D587B272F5E5}" sibTransId="{FC55CF47-7A46-4503-B287-B598E74EAC83}"/>
    <dgm:cxn modelId="{AB06B1D4-1E16-4369-B009-F8ED76CBF01E}" type="presOf" srcId="{D5A38721-E0AB-4A49-B778-F45787A98A2B}" destId="{F7F92E0F-9FD9-49F8-A603-F0FA1927855E}" srcOrd="0" destOrd="0" presId="urn:microsoft.com/office/officeart/2005/8/layout/pList1"/>
    <dgm:cxn modelId="{0DA721DA-8012-4313-AEC3-D63797DFA320}" srcId="{EEA3987C-5413-4694-9C4F-C56AE07D79AF}" destId="{792B7372-3014-44A0-A28C-35027571F1F5}" srcOrd="5" destOrd="0" parTransId="{81F6F7D9-AD71-41B1-9241-590BB22E4252}" sibTransId="{A3D6194D-26D1-4E71-B741-CA6D3439F66B}"/>
    <dgm:cxn modelId="{B3E9E8DA-2079-4165-A840-B35080876653}" type="presOf" srcId="{38C3AB2E-5388-41D3-8A2A-1EE0AA58B334}" destId="{368467C6-7E06-44C2-8B28-56F9954AE84C}" srcOrd="0" destOrd="0" presId="urn:microsoft.com/office/officeart/2005/8/layout/pList1"/>
    <dgm:cxn modelId="{C573B2DB-71DF-4808-8CD4-1FA543282387}" type="presOf" srcId="{792B7372-3014-44A0-A28C-35027571F1F5}" destId="{79353376-5D25-4E98-A352-F5EE1857C6B0}" srcOrd="0" destOrd="0" presId="urn:microsoft.com/office/officeart/2005/8/layout/pList1"/>
    <dgm:cxn modelId="{5E5CC37E-7568-4954-ADB7-F3A0B63EC172}" type="presParOf" srcId="{1E1F06FB-08CF-4291-B1ED-F943D6E817F5}" destId="{A953C40F-1618-4977-BA85-3D4C82AFF91F}" srcOrd="0" destOrd="0" presId="urn:microsoft.com/office/officeart/2005/8/layout/pList1"/>
    <dgm:cxn modelId="{BCAF5893-318D-43DC-9425-EBD424986E2B}" type="presParOf" srcId="{A953C40F-1618-4977-BA85-3D4C82AFF91F}" destId="{53D6EFE1-E641-477B-BEE6-0BBD86E5CF58}" srcOrd="0" destOrd="0" presId="urn:microsoft.com/office/officeart/2005/8/layout/pList1"/>
    <dgm:cxn modelId="{32385CD5-DE21-40F5-8508-2823359F4DA6}" type="presParOf" srcId="{A953C40F-1618-4977-BA85-3D4C82AFF91F}" destId="{A3ACAA03-50BA-4005-8266-E4265CF14A57}" srcOrd="1" destOrd="0" presId="urn:microsoft.com/office/officeart/2005/8/layout/pList1"/>
    <dgm:cxn modelId="{720023B1-6BF6-433B-BB7E-E06493B051BB}" type="presParOf" srcId="{1E1F06FB-08CF-4291-B1ED-F943D6E817F5}" destId="{11DAFA31-BEEA-43D1-86C3-265BCBCEC3BC}" srcOrd="1" destOrd="0" presId="urn:microsoft.com/office/officeart/2005/8/layout/pList1"/>
    <dgm:cxn modelId="{D194AA42-CABD-4EB8-A864-2C799C8F2EFF}" type="presParOf" srcId="{1E1F06FB-08CF-4291-B1ED-F943D6E817F5}" destId="{3D3F6CF0-9465-4782-BB5A-959AF71391B6}" srcOrd="2" destOrd="0" presId="urn:microsoft.com/office/officeart/2005/8/layout/pList1"/>
    <dgm:cxn modelId="{F921A685-5C4D-4872-A6CE-8F1C2A52183B}" type="presParOf" srcId="{3D3F6CF0-9465-4782-BB5A-959AF71391B6}" destId="{C2240C99-2CB8-4A54-B556-D6D1581050E4}" srcOrd="0" destOrd="0" presId="urn:microsoft.com/office/officeart/2005/8/layout/pList1"/>
    <dgm:cxn modelId="{B6277565-1C43-46D6-B186-1D74F56A10D6}" type="presParOf" srcId="{3D3F6CF0-9465-4782-BB5A-959AF71391B6}" destId="{271954A6-8983-4A91-893B-11A58025D157}" srcOrd="1" destOrd="0" presId="urn:microsoft.com/office/officeart/2005/8/layout/pList1"/>
    <dgm:cxn modelId="{DD160A0B-E2A2-49AC-995F-66DE4F4D123A}" type="presParOf" srcId="{1E1F06FB-08CF-4291-B1ED-F943D6E817F5}" destId="{368467C6-7E06-44C2-8B28-56F9954AE84C}" srcOrd="3" destOrd="0" presId="urn:microsoft.com/office/officeart/2005/8/layout/pList1"/>
    <dgm:cxn modelId="{1B41BB51-E824-4874-B45A-47F1D9731FF1}" type="presParOf" srcId="{1E1F06FB-08CF-4291-B1ED-F943D6E817F5}" destId="{8A60617D-88A6-4180-BA3A-A2F01BFF3A7A}" srcOrd="4" destOrd="0" presId="urn:microsoft.com/office/officeart/2005/8/layout/pList1"/>
    <dgm:cxn modelId="{65CCCD30-FB32-4034-8527-AA06A7FB0982}" type="presParOf" srcId="{8A60617D-88A6-4180-BA3A-A2F01BFF3A7A}" destId="{5F05DF5B-7FC1-426C-8D57-7A12E6C23127}" srcOrd="0" destOrd="0" presId="urn:microsoft.com/office/officeart/2005/8/layout/pList1"/>
    <dgm:cxn modelId="{E2364BD1-07D0-4FBE-BE31-FC9AD551333F}" type="presParOf" srcId="{8A60617D-88A6-4180-BA3A-A2F01BFF3A7A}" destId="{53650DD9-024A-4719-8E74-CF9F374F528E}" srcOrd="1" destOrd="0" presId="urn:microsoft.com/office/officeart/2005/8/layout/pList1"/>
    <dgm:cxn modelId="{AC880369-5D28-45D5-BCF7-1A5976F68133}" type="presParOf" srcId="{1E1F06FB-08CF-4291-B1ED-F943D6E817F5}" destId="{B18D9E45-27DD-4037-A1BC-29F4B9E5A854}" srcOrd="5" destOrd="0" presId="urn:microsoft.com/office/officeart/2005/8/layout/pList1"/>
    <dgm:cxn modelId="{3747A880-7D4E-4B54-B9FB-0693B264E2AA}" type="presParOf" srcId="{1E1F06FB-08CF-4291-B1ED-F943D6E817F5}" destId="{44E2CC74-81CA-4ABE-9C15-F602E6469C3A}" srcOrd="6" destOrd="0" presId="urn:microsoft.com/office/officeart/2005/8/layout/pList1"/>
    <dgm:cxn modelId="{404A8F40-F9E1-4CBA-8728-21535DB4F40E}" type="presParOf" srcId="{44E2CC74-81CA-4ABE-9C15-F602E6469C3A}" destId="{48985FF6-7151-42AB-ABD4-C0D46D3F7821}" srcOrd="0" destOrd="0" presId="urn:microsoft.com/office/officeart/2005/8/layout/pList1"/>
    <dgm:cxn modelId="{8143BBB6-B130-4A46-90C2-A7F2B22E4C3C}" type="presParOf" srcId="{44E2CC74-81CA-4ABE-9C15-F602E6469C3A}" destId="{AFBB84CC-4A0A-443D-B66C-6D14DA2FF895}" srcOrd="1" destOrd="0" presId="urn:microsoft.com/office/officeart/2005/8/layout/pList1"/>
    <dgm:cxn modelId="{5C552E5F-2500-4D29-8AF4-AEEAD4E4A2F4}" type="presParOf" srcId="{1E1F06FB-08CF-4291-B1ED-F943D6E817F5}" destId="{3F9177D6-86A7-44E8-9618-E56ED96FF81D}" srcOrd="7" destOrd="0" presId="urn:microsoft.com/office/officeart/2005/8/layout/pList1"/>
    <dgm:cxn modelId="{08968DBF-D12F-413F-AC33-5FF99B07AAFB}" type="presParOf" srcId="{1E1F06FB-08CF-4291-B1ED-F943D6E817F5}" destId="{00F08469-3B67-43B1-9038-2BC4D4217233}" srcOrd="8" destOrd="0" presId="urn:microsoft.com/office/officeart/2005/8/layout/pList1"/>
    <dgm:cxn modelId="{43DCA3A3-8DD8-4E29-8459-158E33865F3D}" type="presParOf" srcId="{00F08469-3B67-43B1-9038-2BC4D4217233}" destId="{7F7ED1EF-605C-442D-8A69-EB3A9D69E950}" srcOrd="0" destOrd="0" presId="urn:microsoft.com/office/officeart/2005/8/layout/pList1"/>
    <dgm:cxn modelId="{0647D6DC-43FD-41B8-B0AF-69F37E8740AF}" type="presParOf" srcId="{00F08469-3B67-43B1-9038-2BC4D4217233}" destId="{68DF6E2F-76ED-4B5E-B5B4-7BAEF5309617}" srcOrd="1" destOrd="0" presId="urn:microsoft.com/office/officeart/2005/8/layout/pList1"/>
    <dgm:cxn modelId="{E3983BED-A3DF-4F5D-81A4-C9794AA3578C}" type="presParOf" srcId="{1E1F06FB-08CF-4291-B1ED-F943D6E817F5}" destId="{886554E2-AA31-4606-B85C-7BC0E2CD4DF8}" srcOrd="9" destOrd="0" presId="urn:microsoft.com/office/officeart/2005/8/layout/pList1"/>
    <dgm:cxn modelId="{D58128A8-862E-484B-B3FE-ADFABBAD1B93}" type="presParOf" srcId="{1E1F06FB-08CF-4291-B1ED-F943D6E817F5}" destId="{73CE009F-A5EF-408A-AF31-675F7CEE411E}" srcOrd="10" destOrd="0" presId="urn:microsoft.com/office/officeart/2005/8/layout/pList1"/>
    <dgm:cxn modelId="{A07CD2B5-320C-4A43-BB07-80A38A788150}" type="presParOf" srcId="{73CE009F-A5EF-408A-AF31-675F7CEE411E}" destId="{E8E7F8EE-651E-4E92-ADC0-012421F41006}" srcOrd="0" destOrd="0" presId="urn:microsoft.com/office/officeart/2005/8/layout/pList1"/>
    <dgm:cxn modelId="{914E5D13-9C52-4F9B-A518-6D434CA3A5FC}" type="presParOf" srcId="{73CE009F-A5EF-408A-AF31-675F7CEE411E}" destId="{79353376-5D25-4E98-A352-F5EE1857C6B0}" srcOrd="1" destOrd="0" presId="urn:microsoft.com/office/officeart/2005/8/layout/pList1"/>
    <dgm:cxn modelId="{CAC5FD54-8C01-4D6F-A5F6-4600ED68A68A}" type="presParOf" srcId="{1E1F06FB-08CF-4291-B1ED-F943D6E817F5}" destId="{31964C0D-1918-4A22-B308-09970E2341D9}" srcOrd="11" destOrd="0" presId="urn:microsoft.com/office/officeart/2005/8/layout/pList1"/>
    <dgm:cxn modelId="{193678C5-C489-4834-947D-C668AA118363}" type="presParOf" srcId="{1E1F06FB-08CF-4291-B1ED-F943D6E817F5}" destId="{A47DFB37-043A-48FE-BB21-78F70074EE7E}" srcOrd="12" destOrd="0" presId="urn:microsoft.com/office/officeart/2005/8/layout/pList1"/>
    <dgm:cxn modelId="{24EF32B2-2AA0-463C-82E9-4DE8F5F15612}" type="presParOf" srcId="{A47DFB37-043A-48FE-BB21-78F70074EE7E}" destId="{0651BD3A-95F6-48AF-AD81-995B57DD2F58}" srcOrd="0" destOrd="0" presId="urn:microsoft.com/office/officeart/2005/8/layout/pList1"/>
    <dgm:cxn modelId="{1E8AF3E6-E7A5-4949-8E09-1080F6D6661C}" type="presParOf" srcId="{A47DFB37-043A-48FE-BB21-78F70074EE7E}" destId="{C9E2D464-6DCB-40DC-8720-F997D4BF22F4}" srcOrd="1" destOrd="0" presId="urn:microsoft.com/office/officeart/2005/8/layout/pList1"/>
    <dgm:cxn modelId="{9C37FCB2-9E2D-4F88-B4A7-4304E4E63D6B}" type="presParOf" srcId="{1E1F06FB-08CF-4291-B1ED-F943D6E817F5}" destId="{D3590E2C-115A-4F67-A60D-7B4DAC56D437}" srcOrd="13" destOrd="0" presId="urn:microsoft.com/office/officeart/2005/8/layout/pList1"/>
    <dgm:cxn modelId="{E5293A48-D93A-4B71-BD6F-C9D6AB79426B}" type="presParOf" srcId="{1E1F06FB-08CF-4291-B1ED-F943D6E817F5}" destId="{9B4F260B-356D-43D0-8614-AD638A9CD7C0}" srcOrd="14" destOrd="0" presId="urn:microsoft.com/office/officeart/2005/8/layout/pList1"/>
    <dgm:cxn modelId="{393E25F5-E26D-465A-B05A-2FBF5694E0CB}" type="presParOf" srcId="{9B4F260B-356D-43D0-8614-AD638A9CD7C0}" destId="{11B2ACE0-78A9-4CE8-BE77-A2AF802905F6}" srcOrd="0" destOrd="0" presId="urn:microsoft.com/office/officeart/2005/8/layout/pList1"/>
    <dgm:cxn modelId="{012998D8-2FE1-4EBC-BF03-22C7B8597023}" type="presParOf" srcId="{9B4F260B-356D-43D0-8614-AD638A9CD7C0}" destId="{51E90D3A-26A7-4368-A3A5-0052923DAC9A}" srcOrd="1" destOrd="0" presId="urn:microsoft.com/office/officeart/2005/8/layout/pList1"/>
    <dgm:cxn modelId="{A1E874AA-23D7-4521-BCED-25572F9E05B4}" type="presParOf" srcId="{1E1F06FB-08CF-4291-B1ED-F943D6E817F5}" destId="{4EDDA8DC-1EBD-4BC2-8737-E4FA8D771255}" srcOrd="15" destOrd="0" presId="urn:microsoft.com/office/officeart/2005/8/layout/pList1"/>
    <dgm:cxn modelId="{288C353C-0846-4CF4-AA9D-F19074508DBC}" type="presParOf" srcId="{1E1F06FB-08CF-4291-B1ED-F943D6E817F5}" destId="{2017DA28-84BA-4186-81BE-1D63BC9C6AE0}" srcOrd="16" destOrd="0" presId="urn:microsoft.com/office/officeart/2005/8/layout/pList1"/>
    <dgm:cxn modelId="{69A055DE-8D26-40B8-80C0-BBC6C388390D}" type="presParOf" srcId="{2017DA28-84BA-4186-81BE-1D63BC9C6AE0}" destId="{78EF0F5D-F4BA-4F24-A1AF-E351600E8895}" srcOrd="0" destOrd="0" presId="urn:microsoft.com/office/officeart/2005/8/layout/pList1"/>
    <dgm:cxn modelId="{3CE8C899-E711-413F-9D63-E18FCC30F498}" type="presParOf" srcId="{2017DA28-84BA-4186-81BE-1D63BC9C6AE0}" destId="{F7F92E0F-9FD9-49F8-A603-F0FA1927855E}"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6297F-98A7-4AAB-9659-6EEC1B1D5A81}">
      <dsp:nvSpPr>
        <dsp:cNvPr id="0" name=""/>
        <dsp:cNvSpPr/>
      </dsp:nvSpPr>
      <dsp:spPr>
        <a:xfrm>
          <a:off x="1574691" y="2735128"/>
          <a:ext cx="1829863" cy="157127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rtl="1">
            <a:lnSpc>
              <a:spcPct val="90000"/>
            </a:lnSpc>
            <a:spcBef>
              <a:spcPct val="0"/>
            </a:spcBef>
            <a:spcAft>
              <a:spcPct val="35000"/>
            </a:spcAft>
            <a:buNone/>
          </a:pPr>
          <a:r>
            <a:rPr lang="he-IL" sz="2000" b="1" kern="1200" dirty="0"/>
            <a:t>משפחה כמיקרוקוסמוס</a:t>
          </a:r>
        </a:p>
      </dsp:txBody>
      <dsp:txXfrm>
        <a:off x="1858119" y="2978503"/>
        <a:ext cx="1263007" cy="1084525"/>
      </dsp:txXfrm>
    </dsp:sp>
    <dsp:sp modelId="{8D5309D2-6284-4B6E-AA3F-BF941584693C}">
      <dsp:nvSpPr>
        <dsp:cNvPr id="0" name=""/>
        <dsp:cNvSpPr/>
      </dsp:nvSpPr>
      <dsp:spPr>
        <a:xfrm>
          <a:off x="1618351" y="3437801"/>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F5EE8A-703A-4949-A63D-863D60CB7536}">
      <dsp:nvSpPr>
        <dsp:cNvPr id="0" name=""/>
        <dsp:cNvSpPr/>
      </dsp:nvSpPr>
      <dsp:spPr>
        <a:xfrm>
          <a:off x="0" y="1866526"/>
          <a:ext cx="1829863" cy="1571275"/>
        </a:xfrm>
        <a:prstGeom prst="hexagon">
          <a:avLst>
            <a:gd name="adj" fmla="val 25000"/>
            <a:gd name="vf" fmla="val 115470"/>
          </a:avLst>
        </a:prstGeom>
        <a:blipFill rotWithShape="1">
          <a:blip xmlns:r="http://schemas.openxmlformats.org/officeDocument/2006/relationships" r:embed="rId1"/>
          <a:srcRect/>
          <a:stretch>
            <a:fillRect l="-16000" r="-16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988AE3-DADE-4876-A7D2-5A8269DAFBA5}">
      <dsp:nvSpPr>
        <dsp:cNvPr id="0" name=""/>
        <dsp:cNvSpPr/>
      </dsp:nvSpPr>
      <dsp:spPr>
        <a:xfrm>
          <a:off x="1253543" y="3229377"/>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5D2672-96BD-4C95-A36D-324F2291874E}">
      <dsp:nvSpPr>
        <dsp:cNvPr id="0" name=""/>
        <dsp:cNvSpPr/>
      </dsp:nvSpPr>
      <dsp:spPr>
        <a:xfrm>
          <a:off x="3149382" y="1861973"/>
          <a:ext cx="1829863" cy="157127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rtl="1">
            <a:lnSpc>
              <a:spcPct val="90000"/>
            </a:lnSpc>
            <a:spcBef>
              <a:spcPct val="0"/>
            </a:spcBef>
            <a:spcAft>
              <a:spcPct val="35000"/>
            </a:spcAft>
            <a:buNone/>
          </a:pPr>
          <a:r>
            <a:rPr lang="he-IL" sz="2000" b="1" kern="1200" dirty="0"/>
            <a:t>ציונות / גלות</a:t>
          </a:r>
        </a:p>
      </dsp:txBody>
      <dsp:txXfrm>
        <a:off x="3432810" y="2105348"/>
        <a:ext cx="1263007" cy="1084525"/>
      </dsp:txXfrm>
    </dsp:sp>
    <dsp:sp modelId="{CDA8D626-F1B4-4D3E-90EF-5C909AF494BD}">
      <dsp:nvSpPr>
        <dsp:cNvPr id="0" name=""/>
        <dsp:cNvSpPr/>
      </dsp:nvSpPr>
      <dsp:spPr>
        <a:xfrm>
          <a:off x="4408747" y="3220777"/>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193570-A6D7-4ADE-B9EF-33A725088476}">
      <dsp:nvSpPr>
        <dsp:cNvPr id="0" name=""/>
        <dsp:cNvSpPr/>
      </dsp:nvSpPr>
      <dsp:spPr>
        <a:xfrm>
          <a:off x="4715711" y="2680571"/>
          <a:ext cx="1829863" cy="1571275"/>
        </a:xfrm>
        <a:prstGeom prst="hexagon">
          <a:avLst>
            <a:gd name="adj" fmla="val 25000"/>
            <a:gd name="vf" fmla="val 115470"/>
          </a:avLst>
        </a:prstGeom>
        <a:blipFill rotWithShape="1">
          <a:blip xmlns:r="http://schemas.openxmlformats.org/officeDocument/2006/relationships" r:embed="rId2"/>
          <a:srcRect/>
          <a:stretch>
            <a:fillRect t="-27000" b="-27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F47553-DAEB-40F2-9289-62F4EE104580}">
      <dsp:nvSpPr>
        <dsp:cNvPr id="0" name=""/>
        <dsp:cNvSpPr/>
      </dsp:nvSpPr>
      <dsp:spPr>
        <a:xfrm>
          <a:off x="4767734" y="3431225"/>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AA31A7-0121-4A6E-AD53-5BC3CAD34A76}">
      <dsp:nvSpPr>
        <dsp:cNvPr id="0" name=""/>
        <dsp:cNvSpPr/>
      </dsp:nvSpPr>
      <dsp:spPr>
        <a:xfrm>
          <a:off x="1574691" y="998429"/>
          <a:ext cx="1829863" cy="157127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rtl="1">
            <a:lnSpc>
              <a:spcPct val="90000"/>
            </a:lnSpc>
            <a:spcBef>
              <a:spcPct val="0"/>
            </a:spcBef>
            <a:spcAft>
              <a:spcPct val="35000"/>
            </a:spcAft>
            <a:buNone/>
          </a:pPr>
          <a:r>
            <a:rPr lang="he-IL" sz="2000" b="1" kern="1200" dirty="0"/>
            <a:t>מיתוס הצבר</a:t>
          </a:r>
        </a:p>
      </dsp:txBody>
      <dsp:txXfrm>
        <a:off x="1858119" y="1241804"/>
        <a:ext cx="1263007" cy="1084525"/>
      </dsp:txXfrm>
    </dsp:sp>
    <dsp:sp modelId="{E0581F61-DC00-4840-9651-2A82537B4073}">
      <dsp:nvSpPr>
        <dsp:cNvPr id="0" name=""/>
        <dsp:cNvSpPr/>
      </dsp:nvSpPr>
      <dsp:spPr>
        <a:xfrm>
          <a:off x="2828235" y="1028276"/>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4977A1-4258-4FE5-B68B-4511AAD399F0}">
      <dsp:nvSpPr>
        <dsp:cNvPr id="0" name=""/>
        <dsp:cNvSpPr/>
      </dsp:nvSpPr>
      <dsp:spPr>
        <a:xfrm>
          <a:off x="3149382" y="124767"/>
          <a:ext cx="1829863" cy="1571275"/>
        </a:xfrm>
        <a:prstGeom prst="hexagon">
          <a:avLst>
            <a:gd name="adj" fmla="val 25000"/>
            <a:gd name="vf" fmla="val 115470"/>
          </a:avLst>
        </a:prstGeom>
        <a:blipFill rotWithShape="1">
          <a:blip xmlns:r="http://schemas.openxmlformats.org/officeDocument/2006/relationships" r:embed="rId3"/>
          <a:srcRect/>
          <a:stretch>
            <a:fillRect l="-21000" r="-21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3CAC88-68FB-47EE-9BD4-44A307730F39}">
      <dsp:nvSpPr>
        <dsp:cNvPr id="0" name=""/>
        <dsp:cNvSpPr/>
      </dsp:nvSpPr>
      <dsp:spPr>
        <a:xfrm>
          <a:off x="3200805" y="820863"/>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8077D7-4122-46B4-9062-08C5112DA94C}">
      <dsp:nvSpPr>
        <dsp:cNvPr id="0" name=""/>
        <dsp:cNvSpPr/>
      </dsp:nvSpPr>
      <dsp:spPr>
        <a:xfrm>
          <a:off x="4723103" y="994887"/>
          <a:ext cx="1829863" cy="157127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rtl="1">
            <a:lnSpc>
              <a:spcPct val="90000"/>
            </a:lnSpc>
            <a:spcBef>
              <a:spcPct val="0"/>
            </a:spcBef>
            <a:spcAft>
              <a:spcPct val="35000"/>
            </a:spcAft>
            <a:buNone/>
          </a:pPr>
          <a:r>
            <a:rPr lang="he-IL" sz="2000" b="1" kern="1200" dirty="0"/>
            <a:t>שואה</a:t>
          </a:r>
        </a:p>
      </dsp:txBody>
      <dsp:txXfrm>
        <a:off x="5006531" y="1238262"/>
        <a:ext cx="1263007" cy="1084525"/>
      </dsp:txXfrm>
    </dsp:sp>
    <dsp:sp modelId="{042956E9-913F-476A-83EC-1A6BA4D01515}">
      <dsp:nvSpPr>
        <dsp:cNvPr id="0" name=""/>
        <dsp:cNvSpPr/>
      </dsp:nvSpPr>
      <dsp:spPr>
        <a:xfrm>
          <a:off x="6306527" y="1690984"/>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8C1FAF-6315-406B-A477-01CC83D198BC}">
      <dsp:nvSpPr>
        <dsp:cNvPr id="0" name=""/>
        <dsp:cNvSpPr/>
      </dsp:nvSpPr>
      <dsp:spPr>
        <a:xfrm>
          <a:off x="6297795" y="1878161"/>
          <a:ext cx="1829863" cy="1571275"/>
        </a:xfrm>
        <a:prstGeom prst="hexagon">
          <a:avLst>
            <a:gd name="adj" fmla="val 25000"/>
            <a:gd name="vf" fmla="val 115470"/>
          </a:avLst>
        </a:prstGeom>
        <a:blipFill rotWithShape="1">
          <a:blip xmlns:r="http://schemas.openxmlformats.org/officeDocument/2006/relationships" r:embed="rId4"/>
          <a:srcRect/>
          <a:stretch>
            <a:fillRect l="-7000" r="-7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2155F0-2735-4617-92FB-73505367683C}">
      <dsp:nvSpPr>
        <dsp:cNvPr id="0" name=""/>
        <dsp:cNvSpPr/>
      </dsp:nvSpPr>
      <dsp:spPr>
        <a:xfrm>
          <a:off x="6654841" y="1906490"/>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B810A9-2EC5-458C-A04E-FFDDBF2F2DFA}">
      <dsp:nvSpPr>
        <dsp:cNvPr id="0" name=""/>
        <dsp:cNvSpPr/>
      </dsp:nvSpPr>
      <dsp:spPr>
        <a:xfrm>
          <a:off x="6297795" y="141461"/>
          <a:ext cx="1829863" cy="157127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rtl="1">
            <a:lnSpc>
              <a:spcPct val="90000"/>
            </a:lnSpc>
            <a:spcBef>
              <a:spcPct val="0"/>
            </a:spcBef>
            <a:spcAft>
              <a:spcPct val="35000"/>
            </a:spcAft>
            <a:buNone/>
          </a:pPr>
          <a:r>
            <a:rPr lang="he-IL" sz="2000" b="1" kern="1200" dirty="0"/>
            <a:t>מגדר</a:t>
          </a:r>
        </a:p>
      </dsp:txBody>
      <dsp:txXfrm>
        <a:off x="6581223" y="384836"/>
        <a:ext cx="1263007" cy="1084525"/>
      </dsp:txXfrm>
    </dsp:sp>
    <dsp:sp modelId="{EDCA2159-4275-420E-820F-F4596534BE5B}">
      <dsp:nvSpPr>
        <dsp:cNvPr id="0" name=""/>
        <dsp:cNvSpPr/>
      </dsp:nvSpPr>
      <dsp:spPr>
        <a:xfrm>
          <a:off x="7881218" y="845652"/>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C814DE-5B7A-4EB1-8ABC-006D4175B7EB}">
      <dsp:nvSpPr>
        <dsp:cNvPr id="0" name=""/>
        <dsp:cNvSpPr/>
      </dsp:nvSpPr>
      <dsp:spPr>
        <a:xfrm>
          <a:off x="7872486" y="1018158"/>
          <a:ext cx="1829863" cy="1571275"/>
        </a:xfrm>
        <a:prstGeom prst="hexagon">
          <a:avLst>
            <a:gd name="adj" fmla="val 25000"/>
            <a:gd name="vf" fmla="val 115470"/>
          </a:avLst>
        </a:prstGeom>
        <a:blipFill rotWithShape="1">
          <a:blip xmlns:r="http://schemas.openxmlformats.org/officeDocument/2006/relationships" r:embed="rId5"/>
          <a:srcRect/>
          <a:stretch>
            <a:fillRect t="-25000" b="-25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9FB108-FC38-4F33-ACFC-395AA7E80FAF}">
      <dsp:nvSpPr>
        <dsp:cNvPr id="0" name=""/>
        <dsp:cNvSpPr/>
      </dsp:nvSpPr>
      <dsp:spPr>
        <a:xfrm>
          <a:off x="8237295" y="1053064"/>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139D73-1ABD-41D4-A6BB-3F8850E79129}">
      <dsp:nvSpPr>
        <dsp:cNvPr id="0" name=""/>
        <dsp:cNvSpPr/>
      </dsp:nvSpPr>
      <dsp:spPr>
        <a:xfrm>
          <a:off x="7872486" y="2752329"/>
          <a:ext cx="1829863" cy="157127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rtl="1">
            <a:lnSpc>
              <a:spcPct val="90000"/>
            </a:lnSpc>
            <a:spcBef>
              <a:spcPct val="0"/>
            </a:spcBef>
            <a:spcAft>
              <a:spcPct val="35000"/>
            </a:spcAft>
            <a:buNone/>
          </a:pPr>
          <a:r>
            <a:rPr lang="he-IL" sz="2000" b="1" kern="1200" dirty="0"/>
            <a:t>תיאולוגיה (יהדות) ופילוסופיה</a:t>
          </a:r>
        </a:p>
      </dsp:txBody>
      <dsp:txXfrm>
        <a:off x="8155914" y="2995704"/>
        <a:ext cx="1263007" cy="1084525"/>
      </dsp:txXfrm>
    </dsp:sp>
    <dsp:sp modelId="{416100BD-ACAC-4DFE-B046-8DF1DF814BB5}">
      <dsp:nvSpPr>
        <dsp:cNvPr id="0" name=""/>
        <dsp:cNvSpPr/>
      </dsp:nvSpPr>
      <dsp:spPr>
        <a:xfrm>
          <a:off x="8235354" y="4128333"/>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B87541-E4C9-41D0-BA70-AF7F9D60D380}">
      <dsp:nvSpPr>
        <dsp:cNvPr id="0" name=""/>
        <dsp:cNvSpPr/>
      </dsp:nvSpPr>
      <dsp:spPr>
        <a:xfrm>
          <a:off x="6297795" y="3612331"/>
          <a:ext cx="1829863" cy="1571275"/>
        </a:xfrm>
        <a:prstGeom prst="hexagon">
          <a:avLst>
            <a:gd name="adj" fmla="val 25000"/>
            <a:gd name="vf" fmla="val 115470"/>
          </a:avLst>
        </a:prstGeom>
        <a:blipFill rotWithShape="1">
          <a:blip xmlns:r="http://schemas.openxmlformats.org/officeDocument/2006/relationships" r:embed="rId6"/>
          <a:srcRect/>
          <a:stretch>
            <a:fillRect t="-11000" b="-11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B12EDB-88A6-4A70-B9C6-2BCF7C5396DF}">
      <dsp:nvSpPr>
        <dsp:cNvPr id="0" name=""/>
        <dsp:cNvSpPr/>
      </dsp:nvSpPr>
      <dsp:spPr>
        <a:xfrm>
          <a:off x="7895772" y="4301851"/>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BB274-16F4-46FC-B632-28385B8573DB}">
      <dsp:nvSpPr>
        <dsp:cNvPr id="0" name=""/>
        <dsp:cNvSpPr/>
      </dsp:nvSpPr>
      <dsp:spPr>
        <a:xfrm>
          <a:off x="1585" y="1449831"/>
          <a:ext cx="2101216" cy="2101216"/>
        </a:xfrm>
        <a:prstGeom prst="ellipse">
          <a:avLst/>
        </a:prstGeom>
        <a:solidFill>
          <a:srgbClr val="192A7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he-IL" sz="2800" b="0" kern="1200" dirty="0"/>
            <a:t>קומדיה</a:t>
          </a:r>
        </a:p>
      </dsp:txBody>
      <dsp:txXfrm>
        <a:off x="309301" y="1757547"/>
        <a:ext cx="1485784" cy="1485784"/>
      </dsp:txXfrm>
    </dsp:sp>
    <dsp:sp modelId="{1BD074C8-4B0D-496E-8D0A-257CED40E240}">
      <dsp:nvSpPr>
        <dsp:cNvPr id="0" name=""/>
        <dsp:cNvSpPr/>
      </dsp:nvSpPr>
      <dsp:spPr>
        <a:xfrm>
          <a:off x="2273419" y="1891086"/>
          <a:ext cx="1218705" cy="1218705"/>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he-IL" sz="1800" b="0" kern="1200"/>
        </a:p>
      </dsp:txBody>
      <dsp:txXfrm>
        <a:off x="2434958" y="2357119"/>
        <a:ext cx="895627" cy="286639"/>
      </dsp:txXfrm>
    </dsp:sp>
    <dsp:sp modelId="{FC69993F-2E36-4E29-B5A0-CEFD3E1C6A1C}">
      <dsp:nvSpPr>
        <dsp:cNvPr id="0" name=""/>
        <dsp:cNvSpPr/>
      </dsp:nvSpPr>
      <dsp:spPr>
        <a:xfrm>
          <a:off x="3662743" y="1449831"/>
          <a:ext cx="2101216" cy="2101216"/>
        </a:xfrm>
        <a:prstGeom prst="ellipse">
          <a:avLst/>
        </a:prstGeom>
        <a:solidFill>
          <a:srgbClr val="92D05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he-IL" sz="2800" b="0" kern="1200" dirty="0"/>
            <a:t>ייסורים</a:t>
          </a:r>
        </a:p>
      </dsp:txBody>
      <dsp:txXfrm>
        <a:off x="3970459" y="1757547"/>
        <a:ext cx="1485784" cy="1485784"/>
      </dsp:txXfrm>
    </dsp:sp>
    <dsp:sp modelId="{991C2F99-EF72-4C78-944C-E57AAA9BB6C3}">
      <dsp:nvSpPr>
        <dsp:cNvPr id="0" name=""/>
        <dsp:cNvSpPr/>
      </dsp:nvSpPr>
      <dsp:spPr>
        <a:xfrm>
          <a:off x="5934578" y="1891086"/>
          <a:ext cx="1218705" cy="1218705"/>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1">
            <a:lnSpc>
              <a:spcPct val="90000"/>
            </a:lnSpc>
            <a:spcBef>
              <a:spcPct val="0"/>
            </a:spcBef>
            <a:spcAft>
              <a:spcPct val="35000"/>
            </a:spcAft>
            <a:buNone/>
          </a:pPr>
          <a:endParaRPr lang="he-IL" sz="2800" b="0" kern="1200"/>
        </a:p>
      </dsp:txBody>
      <dsp:txXfrm>
        <a:off x="6096117" y="2142139"/>
        <a:ext cx="895627" cy="716599"/>
      </dsp:txXfrm>
    </dsp:sp>
    <dsp:sp modelId="{09A79F9E-45BD-41B1-8D7D-B421AB83182A}">
      <dsp:nvSpPr>
        <dsp:cNvPr id="0" name=""/>
        <dsp:cNvSpPr/>
      </dsp:nvSpPr>
      <dsp:spPr>
        <a:xfrm>
          <a:off x="7323902" y="1449831"/>
          <a:ext cx="2101216" cy="2101216"/>
        </a:xfrm>
        <a:prstGeom prst="ellipse">
          <a:avLst/>
        </a:prstGeom>
        <a:solidFill>
          <a:srgbClr val="12B4BC"/>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he-IL" sz="2800" b="0" kern="1200" dirty="0"/>
            <a:t>קומדיית ייסורים</a:t>
          </a:r>
        </a:p>
      </dsp:txBody>
      <dsp:txXfrm>
        <a:off x="7631618" y="1757547"/>
        <a:ext cx="1485784" cy="14857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BB274-16F4-46FC-B632-28385B8573DB}">
      <dsp:nvSpPr>
        <dsp:cNvPr id="0" name=""/>
        <dsp:cNvSpPr/>
      </dsp:nvSpPr>
      <dsp:spPr>
        <a:xfrm>
          <a:off x="2026" y="1690062"/>
          <a:ext cx="2685094" cy="2222635"/>
        </a:xfrm>
        <a:prstGeom prst="ellipse">
          <a:avLst/>
        </a:prstGeom>
        <a:solidFill>
          <a:srgbClr val="192A7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1">
            <a:lnSpc>
              <a:spcPct val="90000"/>
            </a:lnSpc>
            <a:spcBef>
              <a:spcPct val="0"/>
            </a:spcBef>
            <a:spcAft>
              <a:spcPct val="35000"/>
            </a:spcAft>
            <a:buNone/>
          </a:pPr>
          <a:r>
            <a:rPr lang="he-IL" sz="2100" b="1" u="sng" kern="1200" dirty="0"/>
            <a:t>המבנה</a:t>
          </a:r>
          <a:r>
            <a:rPr lang="he-IL" sz="2100" kern="1200" dirty="0"/>
            <a:t>: זוג צעיר וחסימה על ידי מבוגרים</a:t>
          </a:r>
        </a:p>
        <a:p>
          <a:pPr marL="0" lvl="0" indent="0" algn="ctr" defTabSz="933450" rtl="1">
            <a:lnSpc>
              <a:spcPct val="90000"/>
            </a:lnSpc>
            <a:spcBef>
              <a:spcPct val="0"/>
            </a:spcBef>
            <a:spcAft>
              <a:spcPct val="35000"/>
            </a:spcAft>
            <a:buNone/>
          </a:pPr>
          <a:r>
            <a:rPr lang="he-IL" sz="2100" kern="1200" dirty="0"/>
            <a:t>סוף טוב</a:t>
          </a:r>
        </a:p>
      </dsp:txBody>
      <dsp:txXfrm>
        <a:off x="395249" y="2015559"/>
        <a:ext cx="1898648" cy="1571641"/>
      </dsp:txXfrm>
    </dsp:sp>
    <dsp:sp modelId="{1BD074C8-4B0D-496E-8D0A-257CED40E240}">
      <dsp:nvSpPr>
        <dsp:cNvPr id="0" name=""/>
        <dsp:cNvSpPr/>
      </dsp:nvSpPr>
      <dsp:spPr>
        <a:xfrm>
          <a:off x="2851059" y="2215886"/>
          <a:ext cx="1170987" cy="1170987"/>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rtl="1">
            <a:lnSpc>
              <a:spcPct val="90000"/>
            </a:lnSpc>
            <a:spcBef>
              <a:spcPct val="0"/>
            </a:spcBef>
            <a:spcAft>
              <a:spcPct val="35000"/>
            </a:spcAft>
            <a:buNone/>
          </a:pPr>
          <a:endParaRPr lang="he-IL" sz="1700" kern="1200"/>
        </a:p>
      </dsp:txBody>
      <dsp:txXfrm>
        <a:off x="3006273" y="2663671"/>
        <a:ext cx="860559" cy="275417"/>
      </dsp:txXfrm>
    </dsp:sp>
    <dsp:sp modelId="{FC69993F-2E36-4E29-B5A0-CEFD3E1C6A1C}">
      <dsp:nvSpPr>
        <dsp:cNvPr id="0" name=""/>
        <dsp:cNvSpPr/>
      </dsp:nvSpPr>
      <dsp:spPr>
        <a:xfrm>
          <a:off x="4185985" y="1724273"/>
          <a:ext cx="2937160" cy="2170405"/>
        </a:xfrm>
        <a:prstGeom prst="ellipse">
          <a:avLst/>
        </a:prstGeom>
        <a:solidFill>
          <a:srgbClr val="92D05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1">
            <a:lnSpc>
              <a:spcPct val="90000"/>
            </a:lnSpc>
            <a:spcBef>
              <a:spcPct val="0"/>
            </a:spcBef>
            <a:spcAft>
              <a:spcPct val="35000"/>
            </a:spcAft>
            <a:buNone/>
          </a:pPr>
          <a:r>
            <a:rPr lang="he-IL" sz="2100" b="1" u="sng" kern="1200" dirty="0"/>
            <a:t>התוכן</a:t>
          </a:r>
          <a:r>
            <a:rPr lang="he-IL" sz="2100" kern="1200" dirty="0"/>
            <a:t>: ייסורים/פאתוס (סבל) מהטרגדיה</a:t>
          </a:r>
        </a:p>
        <a:p>
          <a:pPr marL="0" lvl="0" indent="0" algn="ctr" defTabSz="933450" rtl="1">
            <a:lnSpc>
              <a:spcPct val="90000"/>
            </a:lnSpc>
            <a:spcBef>
              <a:spcPct val="0"/>
            </a:spcBef>
            <a:spcAft>
              <a:spcPct val="35000"/>
            </a:spcAft>
            <a:buNone/>
          </a:pPr>
          <a:r>
            <a:rPr lang="he-IL" sz="2100" kern="1200" dirty="0"/>
            <a:t>סוף טרגי</a:t>
          </a:r>
        </a:p>
      </dsp:txBody>
      <dsp:txXfrm>
        <a:off x="4616122" y="2042121"/>
        <a:ext cx="2076886" cy="1534709"/>
      </dsp:txXfrm>
    </dsp:sp>
    <dsp:sp modelId="{991C2F99-EF72-4C78-944C-E57AAA9BB6C3}">
      <dsp:nvSpPr>
        <dsp:cNvPr id="0" name=""/>
        <dsp:cNvSpPr/>
      </dsp:nvSpPr>
      <dsp:spPr>
        <a:xfrm>
          <a:off x="7287083" y="2215886"/>
          <a:ext cx="1170987" cy="1170987"/>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rtl="1">
            <a:lnSpc>
              <a:spcPct val="90000"/>
            </a:lnSpc>
            <a:spcBef>
              <a:spcPct val="0"/>
            </a:spcBef>
            <a:spcAft>
              <a:spcPct val="35000"/>
            </a:spcAft>
            <a:buNone/>
          </a:pPr>
          <a:endParaRPr lang="he-IL" sz="1700" kern="1200"/>
        </a:p>
      </dsp:txBody>
      <dsp:txXfrm>
        <a:off x="7442297" y="2457109"/>
        <a:ext cx="860559" cy="688541"/>
      </dsp:txXfrm>
    </dsp:sp>
    <dsp:sp modelId="{09A79F9E-45BD-41B1-8D7D-B421AB83182A}">
      <dsp:nvSpPr>
        <dsp:cNvPr id="0" name=""/>
        <dsp:cNvSpPr/>
      </dsp:nvSpPr>
      <dsp:spPr>
        <a:xfrm>
          <a:off x="8622009" y="1791908"/>
          <a:ext cx="2018944" cy="2018944"/>
        </a:xfrm>
        <a:prstGeom prst="ellipse">
          <a:avLst/>
        </a:prstGeom>
        <a:solidFill>
          <a:srgbClr val="12B4BC"/>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1">
            <a:lnSpc>
              <a:spcPct val="90000"/>
            </a:lnSpc>
            <a:spcBef>
              <a:spcPct val="0"/>
            </a:spcBef>
            <a:spcAft>
              <a:spcPct val="35000"/>
            </a:spcAft>
            <a:buNone/>
          </a:pPr>
          <a:r>
            <a:rPr lang="he-IL" sz="2100" kern="1200" dirty="0"/>
            <a:t>קומדיית ייסורים</a:t>
          </a:r>
        </a:p>
      </dsp:txBody>
      <dsp:txXfrm>
        <a:off x="8917677" y="2087576"/>
        <a:ext cx="1427608" cy="14276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D2672-96BD-4C95-A36D-324F2291874E}">
      <dsp:nvSpPr>
        <dsp:cNvPr id="0" name=""/>
        <dsp:cNvSpPr/>
      </dsp:nvSpPr>
      <dsp:spPr>
        <a:xfrm>
          <a:off x="2696582" y="3299155"/>
          <a:ext cx="2330410" cy="2009219"/>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0800" rIns="0" bIns="50800" numCol="1" spcCol="1270" anchor="ctr" anchorCtr="0">
          <a:noAutofit/>
        </a:bodyPr>
        <a:lstStyle/>
        <a:p>
          <a:pPr marL="0" lvl="0" indent="0" algn="ctr" defTabSz="1778000" rtl="1">
            <a:lnSpc>
              <a:spcPct val="90000"/>
            </a:lnSpc>
            <a:spcBef>
              <a:spcPct val="0"/>
            </a:spcBef>
            <a:spcAft>
              <a:spcPct val="35000"/>
            </a:spcAft>
            <a:buNone/>
          </a:pPr>
          <a:r>
            <a:rPr lang="he-IL" sz="4000" kern="1200" dirty="0"/>
            <a:t>ציונות/ גלות</a:t>
          </a:r>
        </a:p>
      </dsp:txBody>
      <dsp:txXfrm>
        <a:off x="3058218" y="3610948"/>
        <a:ext cx="1607138" cy="1385633"/>
      </dsp:txXfrm>
    </dsp:sp>
    <dsp:sp modelId="{CDA8D626-F1B4-4D3E-90EF-5C909AF494BD}">
      <dsp:nvSpPr>
        <dsp:cNvPr id="0" name=""/>
        <dsp:cNvSpPr/>
      </dsp:nvSpPr>
      <dsp:spPr>
        <a:xfrm>
          <a:off x="2757123" y="4186184"/>
          <a:ext cx="272848" cy="23516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193570-A6D7-4ADE-B9EF-33A725088476}">
      <dsp:nvSpPr>
        <dsp:cNvPr id="0" name=""/>
        <dsp:cNvSpPr/>
      </dsp:nvSpPr>
      <dsp:spPr>
        <a:xfrm>
          <a:off x="695123" y="2154080"/>
          <a:ext cx="2330410" cy="2009219"/>
        </a:xfrm>
        <a:prstGeom prst="hexagon">
          <a:avLst>
            <a:gd name="adj" fmla="val 25000"/>
            <a:gd name="vf" fmla="val 115470"/>
          </a:avLst>
        </a:prstGeom>
        <a:blipFill rotWithShape="1">
          <a:blip xmlns:r="http://schemas.openxmlformats.org/officeDocument/2006/relationships" r:embed="rId1"/>
          <a:srcRect/>
          <a:stretch>
            <a:fillRect t="-27000" b="-27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F47553-DAEB-40F2-9289-62F4EE104580}">
      <dsp:nvSpPr>
        <dsp:cNvPr id="0" name=""/>
        <dsp:cNvSpPr/>
      </dsp:nvSpPr>
      <dsp:spPr>
        <a:xfrm>
          <a:off x="2291041" y="3963763"/>
          <a:ext cx="272848" cy="23516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AA31A7-0121-4A6E-AD53-5BC3CAD34A76}">
      <dsp:nvSpPr>
        <dsp:cNvPr id="0" name=""/>
        <dsp:cNvSpPr/>
      </dsp:nvSpPr>
      <dsp:spPr>
        <a:xfrm>
          <a:off x="4681992" y="2196074"/>
          <a:ext cx="2330410" cy="2009219"/>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0800" rIns="0" bIns="50800" numCol="1" spcCol="1270" anchor="ctr" anchorCtr="0">
          <a:noAutofit/>
        </a:bodyPr>
        <a:lstStyle/>
        <a:p>
          <a:pPr marL="0" lvl="0" indent="0" algn="ctr" defTabSz="1778000" rtl="1">
            <a:lnSpc>
              <a:spcPct val="90000"/>
            </a:lnSpc>
            <a:spcBef>
              <a:spcPct val="0"/>
            </a:spcBef>
            <a:spcAft>
              <a:spcPct val="35000"/>
            </a:spcAft>
            <a:buNone/>
          </a:pPr>
          <a:r>
            <a:rPr lang="he-IL" sz="4000" kern="1200" dirty="0"/>
            <a:t>מיתוס הצבר</a:t>
          </a:r>
        </a:p>
      </dsp:txBody>
      <dsp:txXfrm>
        <a:off x="5043628" y="2507867"/>
        <a:ext cx="1607138" cy="1385633"/>
      </dsp:txXfrm>
    </dsp:sp>
    <dsp:sp modelId="{E0581F61-DC00-4840-9651-2A82537B4073}">
      <dsp:nvSpPr>
        <dsp:cNvPr id="0" name=""/>
        <dsp:cNvSpPr/>
      </dsp:nvSpPr>
      <dsp:spPr>
        <a:xfrm>
          <a:off x="6275130" y="3937752"/>
          <a:ext cx="272848" cy="23516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4977A1-4258-4FE5-B68B-4511AAD399F0}">
      <dsp:nvSpPr>
        <dsp:cNvPr id="0" name=""/>
        <dsp:cNvSpPr/>
      </dsp:nvSpPr>
      <dsp:spPr>
        <a:xfrm>
          <a:off x="6667402" y="3299155"/>
          <a:ext cx="2330410" cy="2009219"/>
        </a:xfrm>
        <a:prstGeom prst="hexagon">
          <a:avLst>
            <a:gd name="adj" fmla="val 25000"/>
            <a:gd name="vf" fmla="val 115470"/>
          </a:avLst>
        </a:prstGeom>
        <a:blipFill rotWithShape="1">
          <a:blip xmlns:r="http://schemas.openxmlformats.org/officeDocument/2006/relationships" r:embed="rId2"/>
          <a:srcRect/>
          <a:stretch>
            <a:fillRect l="-21000" r="-21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3CAC88-68FB-47EE-9BD4-44A307730F39}">
      <dsp:nvSpPr>
        <dsp:cNvPr id="0" name=""/>
        <dsp:cNvSpPr/>
      </dsp:nvSpPr>
      <dsp:spPr>
        <a:xfrm>
          <a:off x="6727942" y="4186184"/>
          <a:ext cx="272848" cy="23516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B810A9-2EC5-458C-A04E-FFDDBF2F2DFA}">
      <dsp:nvSpPr>
        <dsp:cNvPr id="0" name=""/>
        <dsp:cNvSpPr/>
      </dsp:nvSpPr>
      <dsp:spPr>
        <a:xfrm>
          <a:off x="2696582" y="1097771"/>
          <a:ext cx="2330410" cy="2009219"/>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0800" rIns="0" bIns="50800" numCol="1" spcCol="1270" anchor="ctr" anchorCtr="0">
          <a:noAutofit/>
        </a:bodyPr>
        <a:lstStyle/>
        <a:p>
          <a:pPr marL="0" lvl="0" indent="0" algn="ctr" defTabSz="1778000" rtl="1">
            <a:lnSpc>
              <a:spcPct val="90000"/>
            </a:lnSpc>
            <a:spcBef>
              <a:spcPct val="0"/>
            </a:spcBef>
            <a:spcAft>
              <a:spcPct val="35000"/>
            </a:spcAft>
            <a:buNone/>
          </a:pPr>
          <a:r>
            <a:rPr lang="he-IL" sz="4000" kern="1200" dirty="0"/>
            <a:t>מגדר</a:t>
          </a:r>
        </a:p>
      </dsp:txBody>
      <dsp:txXfrm>
        <a:off x="3058218" y="1409564"/>
        <a:ext cx="1607138" cy="1385633"/>
      </dsp:txXfrm>
    </dsp:sp>
    <dsp:sp modelId="{EDCA2159-4275-420E-820F-F4596534BE5B}">
      <dsp:nvSpPr>
        <dsp:cNvPr id="0" name=""/>
        <dsp:cNvSpPr/>
      </dsp:nvSpPr>
      <dsp:spPr>
        <a:xfrm>
          <a:off x="4276451" y="1141300"/>
          <a:ext cx="272848" cy="23516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C814DE-5B7A-4EB1-8ABC-006D4175B7EB}">
      <dsp:nvSpPr>
        <dsp:cNvPr id="0" name=""/>
        <dsp:cNvSpPr/>
      </dsp:nvSpPr>
      <dsp:spPr>
        <a:xfrm>
          <a:off x="4681992" y="0"/>
          <a:ext cx="2330410" cy="2009219"/>
        </a:xfrm>
        <a:prstGeom prst="hexagon">
          <a:avLst>
            <a:gd name="adj" fmla="val 25000"/>
            <a:gd name="vf" fmla="val 115470"/>
          </a:avLst>
        </a:prstGeom>
        <a:blipFill rotWithShape="1">
          <a:blip xmlns:r="http://schemas.openxmlformats.org/officeDocument/2006/relationships" r:embed="rId3"/>
          <a:srcRect/>
          <a:stretch>
            <a:fillRect t="-25000" b="-25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9FB108-FC38-4F33-ACFC-395AA7E80FAF}">
      <dsp:nvSpPr>
        <dsp:cNvPr id="0" name=""/>
        <dsp:cNvSpPr/>
      </dsp:nvSpPr>
      <dsp:spPr>
        <a:xfrm>
          <a:off x="4750826" y="882251"/>
          <a:ext cx="272848" cy="23516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A31A7-0121-4A6E-AD53-5BC3CAD34A76}">
      <dsp:nvSpPr>
        <dsp:cNvPr id="0" name=""/>
        <dsp:cNvSpPr/>
      </dsp:nvSpPr>
      <dsp:spPr>
        <a:xfrm>
          <a:off x="1493951" y="1251858"/>
          <a:ext cx="1807599" cy="1556639"/>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4450" rIns="0" bIns="44450" numCol="1" spcCol="1270" anchor="ctr" anchorCtr="0">
          <a:noAutofit/>
        </a:bodyPr>
        <a:lstStyle/>
        <a:p>
          <a:pPr marL="0" lvl="0" indent="0" algn="ctr" defTabSz="1555750" rtl="1">
            <a:lnSpc>
              <a:spcPct val="90000"/>
            </a:lnSpc>
            <a:spcBef>
              <a:spcPct val="0"/>
            </a:spcBef>
            <a:spcAft>
              <a:spcPct val="35000"/>
            </a:spcAft>
            <a:buNone/>
          </a:pPr>
          <a:r>
            <a:rPr lang="he-IL" sz="3500" kern="1200" dirty="0"/>
            <a:t>מיתוס הצבר</a:t>
          </a:r>
        </a:p>
      </dsp:txBody>
      <dsp:txXfrm>
        <a:off x="1774304" y="1493288"/>
        <a:ext cx="1246893" cy="1073779"/>
      </dsp:txXfrm>
    </dsp:sp>
    <dsp:sp modelId="{E0581F61-DC00-4840-9651-2A82537B4073}">
      <dsp:nvSpPr>
        <dsp:cNvPr id="0" name=""/>
        <dsp:cNvSpPr/>
      </dsp:nvSpPr>
      <dsp:spPr>
        <a:xfrm>
          <a:off x="1535881" y="1939255"/>
          <a:ext cx="210969" cy="182083"/>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4977A1-4258-4FE5-B68B-4511AAD399F0}">
      <dsp:nvSpPr>
        <dsp:cNvPr id="0" name=""/>
        <dsp:cNvSpPr/>
      </dsp:nvSpPr>
      <dsp:spPr>
        <a:xfrm>
          <a:off x="0" y="395667"/>
          <a:ext cx="1805288" cy="1556163"/>
        </a:xfrm>
        <a:prstGeom prst="hexagon">
          <a:avLst>
            <a:gd name="adj" fmla="val 25000"/>
            <a:gd name="vf" fmla="val 115470"/>
          </a:avLst>
        </a:prstGeom>
        <a:blipFill rotWithShape="1">
          <a:blip xmlns:r="http://schemas.openxmlformats.org/officeDocument/2006/relationships" r:embed="rId1"/>
          <a:srcRect/>
          <a:stretch>
            <a:fillRect t="-39000" b="-39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3CAC88-68FB-47EE-9BD4-44A307730F39}">
      <dsp:nvSpPr>
        <dsp:cNvPr id="0" name=""/>
        <dsp:cNvSpPr/>
      </dsp:nvSpPr>
      <dsp:spPr>
        <a:xfrm>
          <a:off x="1222234" y="1769072"/>
          <a:ext cx="210969" cy="182083"/>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7D035-061E-440D-A9DB-9A540AD9DD6F}">
      <dsp:nvSpPr>
        <dsp:cNvPr id="0" name=""/>
        <dsp:cNvSpPr/>
      </dsp:nvSpPr>
      <dsp:spPr>
        <a:xfrm>
          <a:off x="5141788" y="3426402"/>
          <a:ext cx="2489180" cy="161242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r" defTabSz="889000" rtl="1">
            <a:lnSpc>
              <a:spcPct val="90000"/>
            </a:lnSpc>
            <a:spcBef>
              <a:spcPct val="0"/>
            </a:spcBef>
            <a:spcAft>
              <a:spcPct val="15000"/>
            </a:spcAft>
            <a:buChar char="•"/>
          </a:pPr>
          <a:endParaRPr lang="he-IL" sz="2000" kern="1200" dirty="0"/>
        </a:p>
        <a:p>
          <a:pPr marL="228600" lvl="1" indent="-228600" algn="r" defTabSz="889000" rtl="1">
            <a:lnSpc>
              <a:spcPct val="90000"/>
            </a:lnSpc>
            <a:spcBef>
              <a:spcPct val="0"/>
            </a:spcBef>
            <a:spcAft>
              <a:spcPct val="15000"/>
            </a:spcAft>
            <a:buChar char="•"/>
          </a:pPr>
          <a:r>
            <a:rPr lang="he-IL" sz="2000" kern="1200" dirty="0"/>
            <a:t>מיתוס המת - החי</a:t>
          </a:r>
        </a:p>
      </dsp:txBody>
      <dsp:txXfrm>
        <a:off x="5923962" y="3864928"/>
        <a:ext cx="1671586" cy="1138478"/>
      </dsp:txXfrm>
    </dsp:sp>
    <dsp:sp modelId="{42431D37-6C21-408D-991E-D49E886E63D2}">
      <dsp:nvSpPr>
        <dsp:cNvPr id="0" name=""/>
        <dsp:cNvSpPr/>
      </dsp:nvSpPr>
      <dsp:spPr>
        <a:xfrm>
          <a:off x="1015227" y="3426402"/>
          <a:ext cx="2489180" cy="161242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r" defTabSz="889000" rtl="1">
            <a:lnSpc>
              <a:spcPct val="90000"/>
            </a:lnSpc>
            <a:spcBef>
              <a:spcPct val="0"/>
            </a:spcBef>
            <a:spcAft>
              <a:spcPct val="15000"/>
            </a:spcAft>
            <a:buChar char="•"/>
          </a:pPr>
          <a:endParaRPr lang="he-IL" sz="2000" kern="1200" dirty="0"/>
        </a:p>
        <a:p>
          <a:pPr marL="228600" lvl="1" indent="-228600" algn="r" defTabSz="889000" rtl="1">
            <a:lnSpc>
              <a:spcPct val="90000"/>
            </a:lnSpc>
            <a:spcBef>
              <a:spcPct val="0"/>
            </a:spcBef>
            <a:spcAft>
              <a:spcPct val="15000"/>
            </a:spcAft>
            <a:buChar char="•"/>
          </a:pPr>
          <a:r>
            <a:rPr lang="he-IL" sz="2000" kern="1200" dirty="0"/>
            <a:t>מחוספס מבחוץ</a:t>
          </a:r>
        </a:p>
      </dsp:txBody>
      <dsp:txXfrm>
        <a:off x="1050647" y="3864928"/>
        <a:ext cx="1671586" cy="1138478"/>
      </dsp:txXfrm>
    </dsp:sp>
    <dsp:sp modelId="{1534F65D-0AE7-43B5-9737-D770932E4AB1}">
      <dsp:nvSpPr>
        <dsp:cNvPr id="0" name=""/>
        <dsp:cNvSpPr/>
      </dsp:nvSpPr>
      <dsp:spPr>
        <a:xfrm>
          <a:off x="5141788" y="0"/>
          <a:ext cx="2489180" cy="161242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228600" lvl="1" indent="-228600" algn="r" defTabSz="977900" rtl="1">
            <a:lnSpc>
              <a:spcPct val="90000"/>
            </a:lnSpc>
            <a:spcBef>
              <a:spcPct val="0"/>
            </a:spcBef>
            <a:spcAft>
              <a:spcPct val="15000"/>
            </a:spcAft>
            <a:buChar char="•"/>
          </a:pPr>
          <a:r>
            <a:rPr lang="he-IL" sz="2200" kern="1200" dirty="0" err="1"/>
            <a:t>צ'רכס</a:t>
          </a:r>
          <a:endParaRPr lang="he-IL" sz="2200" kern="1200" dirty="0"/>
        </a:p>
      </dsp:txBody>
      <dsp:txXfrm>
        <a:off x="5923962" y="35420"/>
        <a:ext cx="1671586" cy="1138478"/>
      </dsp:txXfrm>
    </dsp:sp>
    <dsp:sp modelId="{E0ACCA2D-AA53-4F07-85B8-CBF97730401F}">
      <dsp:nvSpPr>
        <dsp:cNvPr id="0" name=""/>
        <dsp:cNvSpPr/>
      </dsp:nvSpPr>
      <dsp:spPr>
        <a:xfrm>
          <a:off x="1015227" y="0"/>
          <a:ext cx="2489180" cy="161242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r" defTabSz="800100" rtl="1">
            <a:lnSpc>
              <a:spcPct val="90000"/>
            </a:lnSpc>
            <a:spcBef>
              <a:spcPct val="0"/>
            </a:spcBef>
            <a:spcAft>
              <a:spcPct val="15000"/>
            </a:spcAft>
            <a:buChar char="•"/>
          </a:pPr>
          <a:r>
            <a:rPr lang="he-IL" sz="1800" kern="1200" dirty="0"/>
            <a:t>עבודות עפר</a:t>
          </a:r>
        </a:p>
        <a:p>
          <a:pPr marL="171450" lvl="1" indent="-171450" algn="r" defTabSz="800100" rtl="1">
            <a:lnSpc>
              <a:spcPct val="90000"/>
            </a:lnSpc>
            <a:spcBef>
              <a:spcPct val="0"/>
            </a:spcBef>
            <a:spcAft>
              <a:spcPct val="15000"/>
            </a:spcAft>
            <a:buChar char="•"/>
          </a:pPr>
          <a:r>
            <a:rPr lang="he-IL" sz="1800" kern="1200" dirty="0"/>
            <a:t>זריעת דור ההמשך</a:t>
          </a:r>
        </a:p>
        <a:p>
          <a:pPr marL="171450" lvl="1" indent="-171450" algn="r" defTabSz="800100" rtl="1">
            <a:lnSpc>
              <a:spcPct val="90000"/>
            </a:lnSpc>
            <a:spcBef>
              <a:spcPct val="0"/>
            </a:spcBef>
            <a:spcAft>
              <a:spcPct val="15000"/>
            </a:spcAft>
            <a:buChar char="•"/>
          </a:pPr>
          <a:r>
            <a:rPr lang="he-IL" sz="1800" kern="1200" dirty="0"/>
            <a:t>גלות פנימית</a:t>
          </a:r>
        </a:p>
      </dsp:txBody>
      <dsp:txXfrm>
        <a:off x="1050647" y="35420"/>
        <a:ext cx="1671586" cy="1138478"/>
      </dsp:txXfrm>
    </dsp:sp>
    <dsp:sp modelId="{B08289C4-CB03-4E60-BD20-6EE25B384238}">
      <dsp:nvSpPr>
        <dsp:cNvPr id="0" name=""/>
        <dsp:cNvSpPr/>
      </dsp:nvSpPr>
      <dsp:spPr>
        <a:xfrm>
          <a:off x="2123530" y="287213"/>
          <a:ext cx="2181812" cy="2181812"/>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rtl="1">
            <a:lnSpc>
              <a:spcPct val="90000"/>
            </a:lnSpc>
            <a:spcBef>
              <a:spcPct val="0"/>
            </a:spcBef>
            <a:spcAft>
              <a:spcPct val="35000"/>
            </a:spcAft>
            <a:buNone/>
          </a:pPr>
          <a:r>
            <a:rPr lang="he-IL" sz="2200" kern="1200" dirty="0"/>
            <a:t>אהבת המולדת ואהבת האדמה</a:t>
          </a:r>
        </a:p>
      </dsp:txBody>
      <dsp:txXfrm>
        <a:off x="2762568" y="926251"/>
        <a:ext cx="1542774" cy="1542774"/>
      </dsp:txXfrm>
    </dsp:sp>
    <dsp:sp modelId="{6B8C77C5-E3AE-4E90-A49B-79B7A363D152}">
      <dsp:nvSpPr>
        <dsp:cNvPr id="0" name=""/>
        <dsp:cNvSpPr/>
      </dsp:nvSpPr>
      <dsp:spPr>
        <a:xfrm rot="5400000">
          <a:off x="4406119" y="287213"/>
          <a:ext cx="2181812" cy="2181812"/>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he-IL" sz="2400" kern="1200" dirty="0"/>
            <a:t>גבר אשכנזי צעיר יליד הארץ</a:t>
          </a:r>
        </a:p>
      </dsp:txBody>
      <dsp:txXfrm rot="-5400000">
        <a:off x="4406119" y="926251"/>
        <a:ext cx="1542774" cy="1542774"/>
      </dsp:txXfrm>
    </dsp:sp>
    <dsp:sp modelId="{C9043B3D-65C7-4821-916A-A1CD1EB57870}">
      <dsp:nvSpPr>
        <dsp:cNvPr id="0" name=""/>
        <dsp:cNvSpPr/>
      </dsp:nvSpPr>
      <dsp:spPr>
        <a:xfrm rot="10800000">
          <a:off x="4406119" y="2569801"/>
          <a:ext cx="2181812" cy="2181812"/>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endParaRPr lang="he-IL" sz="2400" kern="1200" dirty="0"/>
        </a:p>
        <a:p>
          <a:pPr marL="0" lvl="0" indent="0" algn="ctr" defTabSz="1066800" rtl="1">
            <a:lnSpc>
              <a:spcPct val="90000"/>
            </a:lnSpc>
            <a:spcBef>
              <a:spcPct val="0"/>
            </a:spcBef>
            <a:spcAft>
              <a:spcPct val="35000"/>
            </a:spcAft>
            <a:buNone/>
          </a:pPr>
          <a:r>
            <a:rPr lang="he-IL" sz="2400" kern="1200" dirty="0"/>
            <a:t>הקרבת החיים – </a:t>
          </a:r>
          <a:r>
            <a:rPr lang="he-IL" sz="2000" kern="1200" dirty="0"/>
            <a:t>מיתוס עקידת יצחק</a:t>
          </a:r>
          <a:endParaRPr lang="he-IL" sz="2400" kern="1200" dirty="0"/>
        </a:p>
      </dsp:txBody>
      <dsp:txXfrm rot="10800000">
        <a:off x="4406119" y="2569801"/>
        <a:ext cx="1542774" cy="1542774"/>
      </dsp:txXfrm>
    </dsp:sp>
    <dsp:sp modelId="{8FF2BA01-17E8-4075-B436-9E6151DDC3A2}">
      <dsp:nvSpPr>
        <dsp:cNvPr id="0" name=""/>
        <dsp:cNvSpPr/>
      </dsp:nvSpPr>
      <dsp:spPr>
        <a:xfrm rot="16200000">
          <a:off x="2123530" y="2569801"/>
          <a:ext cx="2181812" cy="2181812"/>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rtl="1">
            <a:lnSpc>
              <a:spcPct val="90000"/>
            </a:lnSpc>
            <a:spcBef>
              <a:spcPct val="0"/>
            </a:spcBef>
            <a:spcAft>
              <a:spcPct val="35000"/>
            </a:spcAft>
            <a:buNone/>
          </a:pPr>
          <a:r>
            <a:rPr lang="he-IL" sz="2200" kern="1200" dirty="0"/>
            <a:t>מחוספס מבחוץ רך ומתוק מבפנים</a:t>
          </a:r>
        </a:p>
      </dsp:txBody>
      <dsp:txXfrm rot="5400000">
        <a:off x="2762568" y="2569801"/>
        <a:ext cx="1542774" cy="1542774"/>
      </dsp:txXfrm>
    </dsp:sp>
    <dsp:sp modelId="{322D9D38-A7C1-441F-B18D-74688F6C5C37}">
      <dsp:nvSpPr>
        <dsp:cNvPr id="0" name=""/>
        <dsp:cNvSpPr/>
      </dsp:nvSpPr>
      <dsp:spPr>
        <a:xfrm>
          <a:off x="3979078" y="2065919"/>
          <a:ext cx="753304" cy="655047"/>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18E476-FAEC-492F-A4C7-2E0607BB037C}">
      <dsp:nvSpPr>
        <dsp:cNvPr id="0" name=""/>
        <dsp:cNvSpPr/>
      </dsp:nvSpPr>
      <dsp:spPr>
        <a:xfrm rot="10800000">
          <a:off x="3979078" y="2317860"/>
          <a:ext cx="753304" cy="655047"/>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4D041-0CE7-466B-A1AB-6C1E60489A56}">
      <dsp:nvSpPr>
        <dsp:cNvPr id="0" name=""/>
        <dsp:cNvSpPr/>
      </dsp:nvSpPr>
      <dsp:spPr>
        <a:xfrm>
          <a:off x="1530568" y="1299519"/>
          <a:ext cx="1851903" cy="1594792"/>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5880" rIns="0" bIns="55880" numCol="1" spcCol="1270" anchor="ctr" anchorCtr="0">
          <a:noAutofit/>
        </a:bodyPr>
        <a:lstStyle/>
        <a:p>
          <a:pPr marL="0" lvl="0" indent="0" algn="ctr" defTabSz="1955800" rtl="1">
            <a:lnSpc>
              <a:spcPct val="90000"/>
            </a:lnSpc>
            <a:spcBef>
              <a:spcPct val="0"/>
            </a:spcBef>
            <a:spcAft>
              <a:spcPct val="35000"/>
            </a:spcAft>
            <a:buNone/>
          </a:pPr>
          <a:r>
            <a:rPr lang="he-IL" sz="4400" kern="1200" dirty="0"/>
            <a:t>מגדר</a:t>
          </a:r>
        </a:p>
      </dsp:txBody>
      <dsp:txXfrm>
        <a:off x="1817793" y="1546866"/>
        <a:ext cx="1277453" cy="1100098"/>
      </dsp:txXfrm>
    </dsp:sp>
    <dsp:sp modelId="{553B064B-E2E5-4A0A-9AC3-62BC73D1AB67}">
      <dsp:nvSpPr>
        <dsp:cNvPr id="0" name=""/>
        <dsp:cNvSpPr/>
      </dsp:nvSpPr>
      <dsp:spPr>
        <a:xfrm>
          <a:off x="1573525" y="2003764"/>
          <a:ext cx="216139" cy="186546"/>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0A7EA5-EC24-472A-9185-042239CE45B8}">
      <dsp:nvSpPr>
        <dsp:cNvPr id="0" name=""/>
        <dsp:cNvSpPr/>
      </dsp:nvSpPr>
      <dsp:spPr>
        <a:xfrm>
          <a:off x="0" y="455791"/>
          <a:ext cx="1849535" cy="1594304"/>
        </a:xfrm>
        <a:prstGeom prst="hexagon">
          <a:avLst>
            <a:gd name="adj" fmla="val 25000"/>
            <a:gd name="vf" fmla="val 115470"/>
          </a:avLst>
        </a:prstGeom>
        <a:blipFill rotWithShape="1">
          <a:blip xmlns:r="http://schemas.openxmlformats.org/officeDocument/2006/relationships" r:embed="rId1"/>
          <a:srcRect/>
          <a:stretch>
            <a:fillRect t="-25000" b="-25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ED630-9934-4485-BF28-85F46209C4A0}">
      <dsp:nvSpPr>
        <dsp:cNvPr id="0" name=""/>
        <dsp:cNvSpPr/>
      </dsp:nvSpPr>
      <dsp:spPr>
        <a:xfrm>
          <a:off x="1252191" y="1829409"/>
          <a:ext cx="216139" cy="186546"/>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7D035-061E-440D-A9DB-9A540AD9DD6F}">
      <dsp:nvSpPr>
        <dsp:cNvPr id="0" name=""/>
        <dsp:cNvSpPr/>
      </dsp:nvSpPr>
      <dsp:spPr>
        <a:xfrm>
          <a:off x="4775430" y="3426402"/>
          <a:ext cx="2489180" cy="161242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r" defTabSz="977900" rtl="1">
            <a:lnSpc>
              <a:spcPct val="90000"/>
            </a:lnSpc>
            <a:spcBef>
              <a:spcPct val="0"/>
            </a:spcBef>
            <a:spcAft>
              <a:spcPct val="15000"/>
            </a:spcAft>
            <a:buChar char="•"/>
          </a:pPr>
          <a:r>
            <a:rPr lang="he-IL" sz="2200" kern="1200" dirty="0"/>
            <a:t>אוכלת</a:t>
          </a:r>
        </a:p>
        <a:p>
          <a:pPr marL="228600" lvl="1" indent="-228600" algn="r" defTabSz="977900" rtl="1">
            <a:lnSpc>
              <a:spcPct val="90000"/>
            </a:lnSpc>
            <a:spcBef>
              <a:spcPct val="0"/>
            </a:spcBef>
            <a:spcAft>
              <a:spcPct val="15000"/>
            </a:spcAft>
            <a:buChar char="•"/>
          </a:pPr>
          <a:r>
            <a:rPr lang="he-IL" sz="2200" kern="1200" dirty="0"/>
            <a:t>מתאלמנת</a:t>
          </a:r>
        </a:p>
      </dsp:txBody>
      <dsp:txXfrm>
        <a:off x="5557604" y="3864928"/>
        <a:ext cx="1671586" cy="1138478"/>
      </dsp:txXfrm>
    </dsp:sp>
    <dsp:sp modelId="{42431D37-6C21-408D-991E-D49E886E63D2}">
      <dsp:nvSpPr>
        <dsp:cNvPr id="0" name=""/>
        <dsp:cNvSpPr/>
      </dsp:nvSpPr>
      <dsp:spPr>
        <a:xfrm>
          <a:off x="714135" y="3426402"/>
          <a:ext cx="2489180" cy="161242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r" defTabSz="977900" rtl="1">
            <a:lnSpc>
              <a:spcPct val="90000"/>
            </a:lnSpc>
            <a:spcBef>
              <a:spcPct val="0"/>
            </a:spcBef>
            <a:spcAft>
              <a:spcPct val="15000"/>
            </a:spcAft>
            <a:buChar char="•"/>
          </a:pPr>
          <a:r>
            <a:rPr lang="he-IL" sz="2200" kern="1200" dirty="0"/>
            <a:t>מתעברת</a:t>
          </a:r>
        </a:p>
      </dsp:txBody>
      <dsp:txXfrm>
        <a:off x="749555" y="3864928"/>
        <a:ext cx="1671586" cy="1138478"/>
      </dsp:txXfrm>
    </dsp:sp>
    <dsp:sp modelId="{1534F65D-0AE7-43B5-9737-D770932E4AB1}">
      <dsp:nvSpPr>
        <dsp:cNvPr id="0" name=""/>
        <dsp:cNvSpPr/>
      </dsp:nvSpPr>
      <dsp:spPr>
        <a:xfrm>
          <a:off x="4775430" y="0"/>
          <a:ext cx="2489180" cy="161242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r" defTabSz="977900" rtl="1">
            <a:lnSpc>
              <a:spcPct val="90000"/>
            </a:lnSpc>
            <a:spcBef>
              <a:spcPct val="0"/>
            </a:spcBef>
            <a:spcAft>
              <a:spcPct val="15000"/>
            </a:spcAft>
            <a:buChar char="•"/>
          </a:pPr>
          <a:r>
            <a:rPr lang="he-IL" sz="2200" kern="1200" dirty="0" err="1"/>
            <a:t>שפרכצי</a:t>
          </a:r>
          <a:endParaRPr lang="he-IL" sz="2200" kern="1200" dirty="0"/>
        </a:p>
      </dsp:txBody>
      <dsp:txXfrm>
        <a:off x="5557604" y="35420"/>
        <a:ext cx="1671586" cy="1138478"/>
      </dsp:txXfrm>
    </dsp:sp>
    <dsp:sp modelId="{E0ACCA2D-AA53-4F07-85B8-CBF97730401F}">
      <dsp:nvSpPr>
        <dsp:cNvPr id="0" name=""/>
        <dsp:cNvSpPr/>
      </dsp:nvSpPr>
      <dsp:spPr>
        <a:xfrm>
          <a:off x="714135" y="0"/>
          <a:ext cx="2489180" cy="161242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r" defTabSz="977900" rtl="1">
            <a:lnSpc>
              <a:spcPct val="90000"/>
            </a:lnSpc>
            <a:spcBef>
              <a:spcPct val="0"/>
            </a:spcBef>
            <a:spcAft>
              <a:spcPct val="15000"/>
            </a:spcAft>
            <a:buChar char="•"/>
          </a:pPr>
          <a:r>
            <a:rPr lang="he-IL" sz="2200" kern="1200" dirty="0"/>
            <a:t>בית קפה</a:t>
          </a:r>
        </a:p>
        <a:p>
          <a:pPr marL="228600" lvl="1" indent="-228600" algn="r" defTabSz="977900" rtl="1">
            <a:lnSpc>
              <a:spcPct val="90000"/>
            </a:lnSpc>
            <a:spcBef>
              <a:spcPct val="0"/>
            </a:spcBef>
            <a:spcAft>
              <a:spcPct val="15000"/>
            </a:spcAft>
            <a:buChar char="•"/>
          </a:pPr>
          <a:r>
            <a:rPr lang="he-IL" sz="2200" kern="1200" dirty="0"/>
            <a:t>אמריקה</a:t>
          </a:r>
        </a:p>
      </dsp:txBody>
      <dsp:txXfrm>
        <a:off x="749555" y="35420"/>
        <a:ext cx="1671586" cy="1138478"/>
      </dsp:txXfrm>
    </dsp:sp>
    <dsp:sp modelId="{B08289C4-CB03-4E60-BD20-6EE25B384238}">
      <dsp:nvSpPr>
        <dsp:cNvPr id="0" name=""/>
        <dsp:cNvSpPr/>
      </dsp:nvSpPr>
      <dsp:spPr>
        <a:xfrm>
          <a:off x="1757173" y="287213"/>
          <a:ext cx="2181812" cy="2181812"/>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1">
            <a:lnSpc>
              <a:spcPct val="90000"/>
            </a:lnSpc>
            <a:spcBef>
              <a:spcPct val="0"/>
            </a:spcBef>
            <a:spcAft>
              <a:spcPct val="35000"/>
            </a:spcAft>
            <a:buNone/>
          </a:pPr>
          <a:r>
            <a:rPr lang="he-IL" sz="2500" kern="1200" dirty="0"/>
            <a:t>נותנת משמעות לחיים</a:t>
          </a:r>
        </a:p>
      </dsp:txBody>
      <dsp:txXfrm>
        <a:off x="2396211" y="926251"/>
        <a:ext cx="1542774" cy="1542774"/>
      </dsp:txXfrm>
    </dsp:sp>
    <dsp:sp modelId="{6B8C77C5-E3AE-4E90-A49B-79B7A363D152}">
      <dsp:nvSpPr>
        <dsp:cNvPr id="0" name=""/>
        <dsp:cNvSpPr/>
      </dsp:nvSpPr>
      <dsp:spPr>
        <a:xfrm rot="5400000">
          <a:off x="4039761" y="287213"/>
          <a:ext cx="2181812" cy="2181812"/>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1">
            <a:lnSpc>
              <a:spcPct val="90000"/>
            </a:lnSpc>
            <a:spcBef>
              <a:spcPct val="0"/>
            </a:spcBef>
            <a:spcAft>
              <a:spcPct val="35000"/>
            </a:spcAft>
            <a:buNone/>
          </a:pPr>
          <a:r>
            <a:rPr lang="he-IL" sz="2500" kern="1200" dirty="0"/>
            <a:t>האישה כאמא אדמה</a:t>
          </a:r>
        </a:p>
      </dsp:txBody>
      <dsp:txXfrm rot="-5400000">
        <a:off x="4039761" y="926251"/>
        <a:ext cx="1542774" cy="1542774"/>
      </dsp:txXfrm>
    </dsp:sp>
    <dsp:sp modelId="{C9043B3D-65C7-4821-916A-A1CD1EB57870}">
      <dsp:nvSpPr>
        <dsp:cNvPr id="0" name=""/>
        <dsp:cNvSpPr/>
      </dsp:nvSpPr>
      <dsp:spPr>
        <a:xfrm rot="10800000">
          <a:off x="4039761" y="2569801"/>
          <a:ext cx="2181812" cy="2181812"/>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1">
            <a:lnSpc>
              <a:spcPct val="90000"/>
            </a:lnSpc>
            <a:spcBef>
              <a:spcPct val="0"/>
            </a:spcBef>
            <a:spcAft>
              <a:spcPct val="35000"/>
            </a:spcAft>
            <a:buNone/>
          </a:pPr>
          <a:r>
            <a:rPr lang="he-IL" sz="2500" kern="1200" dirty="0"/>
            <a:t>נוטלת חיים</a:t>
          </a:r>
        </a:p>
      </dsp:txBody>
      <dsp:txXfrm rot="10800000">
        <a:off x="4039761" y="2569801"/>
        <a:ext cx="1542774" cy="1542774"/>
      </dsp:txXfrm>
    </dsp:sp>
    <dsp:sp modelId="{8FF2BA01-17E8-4075-B436-9E6151DDC3A2}">
      <dsp:nvSpPr>
        <dsp:cNvPr id="0" name=""/>
        <dsp:cNvSpPr/>
      </dsp:nvSpPr>
      <dsp:spPr>
        <a:xfrm rot="16200000">
          <a:off x="1757173" y="2569801"/>
          <a:ext cx="2181812" cy="2181812"/>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1">
            <a:lnSpc>
              <a:spcPct val="90000"/>
            </a:lnSpc>
            <a:spcBef>
              <a:spcPct val="0"/>
            </a:spcBef>
            <a:spcAft>
              <a:spcPct val="35000"/>
            </a:spcAft>
            <a:buNone/>
          </a:pPr>
          <a:r>
            <a:rPr lang="he-IL" sz="2500" kern="1200" dirty="0"/>
            <a:t>נותנת חיים</a:t>
          </a:r>
        </a:p>
      </dsp:txBody>
      <dsp:txXfrm rot="5400000">
        <a:off x="2396211" y="2569801"/>
        <a:ext cx="1542774" cy="1542774"/>
      </dsp:txXfrm>
    </dsp:sp>
    <dsp:sp modelId="{322D9D38-A7C1-441F-B18D-74688F6C5C37}">
      <dsp:nvSpPr>
        <dsp:cNvPr id="0" name=""/>
        <dsp:cNvSpPr/>
      </dsp:nvSpPr>
      <dsp:spPr>
        <a:xfrm>
          <a:off x="3612721" y="2065919"/>
          <a:ext cx="753304" cy="655047"/>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18E476-FAEC-492F-A4C7-2E0607BB037C}">
      <dsp:nvSpPr>
        <dsp:cNvPr id="0" name=""/>
        <dsp:cNvSpPr/>
      </dsp:nvSpPr>
      <dsp:spPr>
        <a:xfrm rot="10800000">
          <a:off x="3612721" y="2317860"/>
          <a:ext cx="753304" cy="655047"/>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460E5-B599-4A62-96C1-7188423DE15F}">
      <dsp:nvSpPr>
        <dsp:cNvPr id="0" name=""/>
        <dsp:cNvSpPr/>
      </dsp:nvSpPr>
      <dsp:spPr>
        <a:xfrm>
          <a:off x="1530568" y="1299519"/>
          <a:ext cx="1851903" cy="1594792"/>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3180" rIns="0" bIns="43180" numCol="1" spcCol="1270" anchor="ctr" anchorCtr="0">
          <a:noAutofit/>
        </a:bodyPr>
        <a:lstStyle/>
        <a:p>
          <a:pPr marL="0" lvl="0" indent="0" algn="ctr" defTabSz="1511300" rtl="1">
            <a:lnSpc>
              <a:spcPct val="90000"/>
            </a:lnSpc>
            <a:spcBef>
              <a:spcPct val="0"/>
            </a:spcBef>
            <a:spcAft>
              <a:spcPct val="35000"/>
            </a:spcAft>
            <a:buNone/>
          </a:pPr>
          <a:r>
            <a:rPr lang="he-IL" sz="3400" kern="1200" dirty="0"/>
            <a:t>ציונות/ גלות</a:t>
          </a:r>
        </a:p>
      </dsp:txBody>
      <dsp:txXfrm>
        <a:off x="1817793" y="1546866"/>
        <a:ext cx="1277453" cy="1100098"/>
      </dsp:txXfrm>
    </dsp:sp>
    <dsp:sp modelId="{F9A11F32-E9E9-4B3B-9903-F334056DB25F}">
      <dsp:nvSpPr>
        <dsp:cNvPr id="0" name=""/>
        <dsp:cNvSpPr/>
      </dsp:nvSpPr>
      <dsp:spPr>
        <a:xfrm>
          <a:off x="1573525" y="2003764"/>
          <a:ext cx="216139" cy="186546"/>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82F5E0-BF14-483F-88AC-8EE1E94D9751}">
      <dsp:nvSpPr>
        <dsp:cNvPr id="0" name=""/>
        <dsp:cNvSpPr/>
      </dsp:nvSpPr>
      <dsp:spPr>
        <a:xfrm>
          <a:off x="0" y="403513"/>
          <a:ext cx="1849535" cy="1594304"/>
        </a:xfrm>
        <a:prstGeom prst="hexagon">
          <a:avLst>
            <a:gd name="adj" fmla="val 25000"/>
            <a:gd name="vf" fmla="val 115470"/>
          </a:avLst>
        </a:prstGeom>
        <a:blipFill rotWithShape="1">
          <a:blip xmlns:r="http://schemas.openxmlformats.org/officeDocument/2006/relationships" r:embed="rId1"/>
          <a:srcRect/>
          <a:stretch>
            <a:fillRect t="-27000" b="-27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D1F386-326F-4724-9DFD-F5984F676AFD}">
      <dsp:nvSpPr>
        <dsp:cNvPr id="0" name=""/>
        <dsp:cNvSpPr/>
      </dsp:nvSpPr>
      <dsp:spPr>
        <a:xfrm>
          <a:off x="1252191" y="1829409"/>
          <a:ext cx="216139" cy="186546"/>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7D035-061E-440D-A9DB-9A540AD9DD6F}">
      <dsp:nvSpPr>
        <dsp:cNvPr id="0" name=""/>
        <dsp:cNvSpPr/>
      </dsp:nvSpPr>
      <dsp:spPr>
        <a:xfrm>
          <a:off x="4775430" y="3426402"/>
          <a:ext cx="2489180" cy="161242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r" defTabSz="889000" rtl="1">
            <a:lnSpc>
              <a:spcPct val="90000"/>
            </a:lnSpc>
            <a:spcBef>
              <a:spcPct val="0"/>
            </a:spcBef>
            <a:spcAft>
              <a:spcPct val="15000"/>
            </a:spcAft>
            <a:buChar char="•"/>
          </a:pPr>
          <a:r>
            <a:rPr lang="he-IL" sz="2000" kern="1200" dirty="0"/>
            <a:t>אמריקה</a:t>
          </a:r>
        </a:p>
      </dsp:txBody>
      <dsp:txXfrm>
        <a:off x="5557604" y="3864928"/>
        <a:ext cx="1671586" cy="1138478"/>
      </dsp:txXfrm>
    </dsp:sp>
    <dsp:sp modelId="{42431D37-6C21-408D-991E-D49E886E63D2}">
      <dsp:nvSpPr>
        <dsp:cNvPr id="0" name=""/>
        <dsp:cNvSpPr/>
      </dsp:nvSpPr>
      <dsp:spPr>
        <a:xfrm>
          <a:off x="714135" y="3426402"/>
          <a:ext cx="2489180" cy="161242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r" defTabSz="889000" rtl="1">
            <a:lnSpc>
              <a:spcPct val="90000"/>
            </a:lnSpc>
            <a:spcBef>
              <a:spcPct val="0"/>
            </a:spcBef>
            <a:spcAft>
              <a:spcPct val="15000"/>
            </a:spcAft>
            <a:buChar char="•"/>
          </a:pPr>
          <a:r>
            <a:rPr lang="he-IL" sz="2000" kern="1200" dirty="0"/>
            <a:t>שיקולים כלכליים</a:t>
          </a:r>
        </a:p>
      </dsp:txBody>
      <dsp:txXfrm>
        <a:off x="749555" y="3864928"/>
        <a:ext cx="1671586" cy="1138478"/>
      </dsp:txXfrm>
    </dsp:sp>
    <dsp:sp modelId="{1534F65D-0AE7-43B5-9737-D770932E4AB1}">
      <dsp:nvSpPr>
        <dsp:cNvPr id="0" name=""/>
        <dsp:cNvSpPr/>
      </dsp:nvSpPr>
      <dsp:spPr>
        <a:xfrm>
          <a:off x="4775430" y="0"/>
          <a:ext cx="2489180" cy="161242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r" defTabSz="889000" rtl="1">
            <a:lnSpc>
              <a:spcPct val="90000"/>
            </a:lnSpc>
            <a:spcBef>
              <a:spcPct val="0"/>
            </a:spcBef>
            <a:spcAft>
              <a:spcPct val="15000"/>
            </a:spcAft>
            <a:buChar char="•"/>
          </a:pPr>
          <a:r>
            <a:rPr lang="he-IL" sz="2000" kern="1200" dirty="0" err="1"/>
            <a:t>פפכץ</a:t>
          </a:r>
          <a:r>
            <a:rPr lang="he-IL" sz="2000" kern="1200" dirty="0"/>
            <a:t> </a:t>
          </a:r>
          <a:r>
            <a:rPr lang="he-IL" sz="2000" kern="1200" dirty="0" err="1"/>
            <a:t>וצשה</a:t>
          </a:r>
          <a:endParaRPr lang="he-IL" sz="2000" kern="1200" dirty="0"/>
        </a:p>
      </dsp:txBody>
      <dsp:txXfrm>
        <a:off x="5557604" y="35420"/>
        <a:ext cx="1671586" cy="1138478"/>
      </dsp:txXfrm>
    </dsp:sp>
    <dsp:sp modelId="{E0ACCA2D-AA53-4F07-85B8-CBF97730401F}">
      <dsp:nvSpPr>
        <dsp:cNvPr id="0" name=""/>
        <dsp:cNvSpPr/>
      </dsp:nvSpPr>
      <dsp:spPr>
        <a:xfrm>
          <a:off x="714135" y="0"/>
          <a:ext cx="2489180" cy="161242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171450" lvl="1" indent="-171450" algn="r" defTabSz="844550" rtl="1">
            <a:lnSpc>
              <a:spcPct val="90000"/>
            </a:lnSpc>
            <a:spcBef>
              <a:spcPct val="0"/>
            </a:spcBef>
            <a:spcAft>
              <a:spcPct val="15000"/>
            </a:spcAft>
            <a:buChar char="•"/>
          </a:pPr>
          <a:r>
            <a:rPr lang="he-IL" sz="1900" kern="1200" dirty="0"/>
            <a:t>עבודות עפר</a:t>
          </a:r>
        </a:p>
        <a:p>
          <a:pPr marL="171450" lvl="1" indent="-171450" algn="r" defTabSz="844550" rtl="1">
            <a:lnSpc>
              <a:spcPct val="90000"/>
            </a:lnSpc>
            <a:spcBef>
              <a:spcPct val="0"/>
            </a:spcBef>
            <a:spcAft>
              <a:spcPct val="15000"/>
            </a:spcAft>
            <a:buChar char="•"/>
          </a:pPr>
          <a:r>
            <a:rPr lang="he-IL" sz="1900" kern="1200" dirty="0"/>
            <a:t>כבישים</a:t>
          </a:r>
        </a:p>
        <a:p>
          <a:pPr marL="171450" lvl="1" indent="-171450" algn="r" defTabSz="844550" rtl="1">
            <a:lnSpc>
              <a:spcPct val="90000"/>
            </a:lnSpc>
            <a:spcBef>
              <a:spcPct val="0"/>
            </a:spcBef>
            <a:spcAft>
              <a:spcPct val="15000"/>
            </a:spcAft>
            <a:buChar char="•"/>
          </a:pPr>
          <a:r>
            <a:rPr lang="he-IL" sz="1900" kern="1200" dirty="0"/>
            <a:t>בתי קפה</a:t>
          </a:r>
        </a:p>
      </dsp:txBody>
      <dsp:txXfrm>
        <a:off x="749555" y="35420"/>
        <a:ext cx="1671586" cy="1138478"/>
      </dsp:txXfrm>
    </dsp:sp>
    <dsp:sp modelId="{B08289C4-CB03-4E60-BD20-6EE25B384238}">
      <dsp:nvSpPr>
        <dsp:cNvPr id="0" name=""/>
        <dsp:cNvSpPr/>
      </dsp:nvSpPr>
      <dsp:spPr>
        <a:xfrm>
          <a:off x="1757173" y="287213"/>
          <a:ext cx="2181812" cy="2181812"/>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he-IL" sz="2400" kern="1200" dirty="0"/>
            <a:t>עבודת האדמה</a:t>
          </a:r>
        </a:p>
      </dsp:txBody>
      <dsp:txXfrm>
        <a:off x="2396211" y="926251"/>
        <a:ext cx="1542774" cy="1542774"/>
      </dsp:txXfrm>
    </dsp:sp>
    <dsp:sp modelId="{6B8C77C5-E3AE-4E90-A49B-79B7A363D152}">
      <dsp:nvSpPr>
        <dsp:cNvPr id="0" name=""/>
        <dsp:cNvSpPr/>
      </dsp:nvSpPr>
      <dsp:spPr>
        <a:xfrm rot="5400000">
          <a:off x="4039761" y="287213"/>
          <a:ext cx="2181812" cy="2181812"/>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he-IL" sz="2400" kern="1200" dirty="0"/>
            <a:t>אהבת המולדת</a:t>
          </a:r>
        </a:p>
      </dsp:txBody>
      <dsp:txXfrm rot="-5400000">
        <a:off x="4039761" y="926251"/>
        <a:ext cx="1542774" cy="1542774"/>
      </dsp:txXfrm>
    </dsp:sp>
    <dsp:sp modelId="{C9043B3D-65C7-4821-916A-A1CD1EB57870}">
      <dsp:nvSpPr>
        <dsp:cNvPr id="0" name=""/>
        <dsp:cNvSpPr/>
      </dsp:nvSpPr>
      <dsp:spPr>
        <a:xfrm rot="10800000">
          <a:off x="4039761" y="2569801"/>
          <a:ext cx="2181812" cy="2181812"/>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he-IL" sz="2400" kern="1200" dirty="0"/>
            <a:t>מדינה שבדרך</a:t>
          </a:r>
        </a:p>
      </dsp:txBody>
      <dsp:txXfrm rot="10800000">
        <a:off x="4039761" y="2569801"/>
        <a:ext cx="1542774" cy="1542774"/>
      </dsp:txXfrm>
    </dsp:sp>
    <dsp:sp modelId="{8FF2BA01-17E8-4075-B436-9E6151DDC3A2}">
      <dsp:nvSpPr>
        <dsp:cNvPr id="0" name=""/>
        <dsp:cNvSpPr/>
      </dsp:nvSpPr>
      <dsp:spPr>
        <a:xfrm rot="16200000">
          <a:off x="1757173" y="2569801"/>
          <a:ext cx="2181812" cy="2181812"/>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he-IL" sz="2400" kern="1200" dirty="0"/>
            <a:t>שיקולים </a:t>
          </a:r>
          <a:r>
            <a:rPr lang="he-IL" sz="1900" kern="1200" dirty="0"/>
            <a:t>אידיאולוגים</a:t>
          </a:r>
        </a:p>
      </dsp:txBody>
      <dsp:txXfrm rot="5400000">
        <a:off x="2396211" y="2569801"/>
        <a:ext cx="1542774" cy="1542774"/>
      </dsp:txXfrm>
    </dsp:sp>
    <dsp:sp modelId="{322D9D38-A7C1-441F-B18D-74688F6C5C37}">
      <dsp:nvSpPr>
        <dsp:cNvPr id="0" name=""/>
        <dsp:cNvSpPr/>
      </dsp:nvSpPr>
      <dsp:spPr>
        <a:xfrm>
          <a:off x="3612721" y="2065919"/>
          <a:ext cx="753304" cy="655047"/>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18E476-FAEC-492F-A4C7-2E0607BB037C}">
      <dsp:nvSpPr>
        <dsp:cNvPr id="0" name=""/>
        <dsp:cNvSpPr/>
      </dsp:nvSpPr>
      <dsp:spPr>
        <a:xfrm rot="10800000">
          <a:off x="3612721" y="2317860"/>
          <a:ext cx="753304" cy="655047"/>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460E5-B599-4A62-96C1-7188423DE15F}">
      <dsp:nvSpPr>
        <dsp:cNvPr id="0" name=""/>
        <dsp:cNvSpPr/>
      </dsp:nvSpPr>
      <dsp:spPr>
        <a:xfrm>
          <a:off x="1530568" y="1299519"/>
          <a:ext cx="1851903" cy="1594792"/>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6830" rIns="0" bIns="36830" numCol="1" spcCol="1270" anchor="ctr" anchorCtr="0">
          <a:noAutofit/>
        </a:bodyPr>
        <a:lstStyle/>
        <a:p>
          <a:pPr marL="0" lvl="0" indent="0" algn="ctr" defTabSz="1289050" rtl="1">
            <a:lnSpc>
              <a:spcPct val="90000"/>
            </a:lnSpc>
            <a:spcBef>
              <a:spcPct val="0"/>
            </a:spcBef>
            <a:spcAft>
              <a:spcPct val="35000"/>
            </a:spcAft>
            <a:buNone/>
          </a:pPr>
          <a:r>
            <a:rPr lang="he-IL" sz="2900" kern="1200" dirty="0"/>
            <a:t>החלל הדרמטי</a:t>
          </a:r>
        </a:p>
      </dsp:txBody>
      <dsp:txXfrm>
        <a:off x="1817793" y="1546866"/>
        <a:ext cx="1277453" cy="1100098"/>
      </dsp:txXfrm>
    </dsp:sp>
    <dsp:sp modelId="{F9A11F32-E9E9-4B3B-9903-F334056DB25F}">
      <dsp:nvSpPr>
        <dsp:cNvPr id="0" name=""/>
        <dsp:cNvSpPr/>
      </dsp:nvSpPr>
      <dsp:spPr>
        <a:xfrm>
          <a:off x="1573525" y="2003764"/>
          <a:ext cx="216139" cy="186546"/>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82F5E0-BF14-483F-88AC-8EE1E94D9751}">
      <dsp:nvSpPr>
        <dsp:cNvPr id="0" name=""/>
        <dsp:cNvSpPr/>
      </dsp:nvSpPr>
      <dsp:spPr>
        <a:xfrm>
          <a:off x="0" y="403513"/>
          <a:ext cx="1849535" cy="1594304"/>
        </a:xfrm>
        <a:prstGeom prst="hexagon">
          <a:avLst>
            <a:gd name="adj" fmla="val 25000"/>
            <a:gd name="vf" fmla="val 115470"/>
          </a:avLst>
        </a:prstGeom>
        <a:blipFill rotWithShape="1">
          <a:blip xmlns:r="http://schemas.openxmlformats.org/officeDocument/2006/relationships" r:embed="rId1"/>
          <a:srcRect/>
          <a:stretch>
            <a:fillRect l="-5000" r="-5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D1F386-326F-4724-9DFD-F5984F676AFD}">
      <dsp:nvSpPr>
        <dsp:cNvPr id="0" name=""/>
        <dsp:cNvSpPr/>
      </dsp:nvSpPr>
      <dsp:spPr>
        <a:xfrm>
          <a:off x="1252191" y="1829409"/>
          <a:ext cx="216139" cy="186546"/>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AD13C-4722-4CD3-AC27-FD34FFACC2EF}">
      <dsp:nvSpPr>
        <dsp:cNvPr id="0" name=""/>
        <dsp:cNvSpPr/>
      </dsp:nvSpPr>
      <dsp:spPr>
        <a:xfrm>
          <a:off x="2510138" y="340147"/>
          <a:ext cx="4395751" cy="4395751"/>
        </a:xfrm>
        <a:prstGeom prst="pie">
          <a:avLst>
            <a:gd name="adj1" fmla="val 16200000"/>
            <a:gd name="adj2" fmla="val 18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kern="1200" dirty="0"/>
            <a:t>קברטים סאטיריים</a:t>
          </a:r>
        </a:p>
      </dsp:txBody>
      <dsp:txXfrm>
        <a:off x="4826804" y="1271628"/>
        <a:ext cx="1569911" cy="1308259"/>
      </dsp:txXfrm>
    </dsp:sp>
    <dsp:sp modelId="{02A590BD-997D-4940-A66D-CED1DE6E1132}">
      <dsp:nvSpPr>
        <dsp:cNvPr id="0" name=""/>
        <dsp:cNvSpPr/>
      </dsp:nvSpPr>
      <dsp:spPr>
        <a:xfrm>
          <a:off x="2419607" y="497138"/>
          <a:ext cx="4395751" cy="4395751"/>
        </a:xfrm>
        <a:prstGeom prst="pie">
          <a:avLst>
            <a:gd name="adj1" fmla="val 1800000"/>
            <a:gd name="adj2" fmla="val 90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kern="1200" dirty="0"/>
            <a:t>קומדיית ייסורים /המחזות המשפחתיים</a:t>
          </a:r>
        </a:p>
      </dsp:txBody>
      <dsp:txXfrm>
        <a:off x="3466214" y="3349144"/>
        <a:ext cx="2354867" cy="1151268"/>
      </dsp:txXfrm>
    </dsp:sp>
    <dsp:sp modelId="{DFB1D6E9-5A7F-49B1-919F-E4B622C8C1CD}">
      <dsp:nvSpPr>
        <dsp:cNvPr id="0" name=""/>
        <dsp:cNvSpPr/>
      </dsp:nvSpPr>
      <dsp:spPr>
        <a:xfrm>
          <a:off x="2329075" y="340147"/>
          <a:ext cx="4395751" cy="4395751"/>
        </a:xfrm>
        <a:prstGeom prst="pie">
          <a:avLst>
            <a:gd name="adj1" fmla="val 9000000"/>
            <a:gd name="adj2" fmla="val 162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kern="1200" dirty="0"/>
            <a:t>מחזות מיתיים/ מטא-פיזיים/ פיוטיים</a:t>
          </a:r>
        </a:p>
      </dsp:txBody>
      <dsp:txXfrm>
        <a:off x="2838250" y="1271628"/>
        <a:ext cx="1569911" cy="1308259"/>
      </dsp:txXfrm>
    </dsp:sp>
    <dsp:sp modelId="{271AC0D6-C0E9-44D7-BB64-F90DEDA0D4B3}">
      <dsp:nvSpPr>
        <dsp:cNvPr id="0" name=""/>
        <dsp:cNvSpPr/>
      </dsp:nvSpPr>
      <dsp:spPr>
        <a:xfrm>
          <a:off x="2238383" y="68029"/>
          <a:ext cx="4939987" cy="4939987"/>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0FCBE9-F8F2-4C45-86DE-0F4F8D4D3E3F}">
      <dsp:nvSpPr>
        <dsp:cNvPr id="0" name=""/>
        <dsp:cNvSpPr/>
      </dsp:nvSpPr>
      <dsp:spPr>
        <a:xfrm>
          <a:off x="2147489" y="224742"/>
          <a:ext cx="4939987" cy="4939987"/>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6F1345-5665-44AA-9BE1-553127CF91CC}">
      <dsp:nvSpPr>
        <dsp:cNvPr id="0" name=""/>
        <dsp:cNvSpPr/>
      </dsp:nvSpPr>
      <dsp:spPr>
        <a:xfrm>
          <a:off x="2056594" y="68029"/>
          <a:ext cx="4939987" cy="4939987"/>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7D035-061E-440D-A9DB-9A540AD9DD6F}">
      <dsp:nvSpPr>
        <dsp:cNvPr id="0" name=""/>
        <dsp:cNvSpPr/>
      </dsp:nvSpPr>
      <dsp:spPr>
        <a:xfrm>
          <a:off x="4680082" y="3114878"/>
          <a:ext cx="2990421" cy="1923948"/>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r" defTabSz="800100" rtl="1">
            <a:lnSpc>
              <a:spcPct val="90000"/>
            </a:lnSpc>
            <a:spcBef>
              <a:spcPct val="0"/>
            </a:spcBef>
            <a:spcAft>
              <a:spcPct val="15000"/>
            </a:spcAft>
            <a:buChar char="•"/>
          </a:pPr>
          <a:r>
            <a:rPr lang="he-IL" sz="1800" kern="1200" dirty="0"/>
            <a:t>מקלחת, קילוף, כביסה</a:t>
          </a:r>
        </a:p>
        <a:p>
          <a:pPr marL="171450" lvl="1" indent="-171450" algn="r" defTabSz="800100" rtl="1">
            <a:lnSpc>
              <a:spcPct val="90000"/>
            </a:lnSpc>
            <a:spcBef>
              <a:spcPct val="0"/>
            </a:spcBef>
            <a:spcAft>
              <a:spcPct val="15000"/>
            </a:spcAft>
            <a:buChar char="•"/>
          </a:pPr>
          <a:r>
            <a:rPr lang="he-IL" sz="1800" kern="1200" dirty="0" err="1"/>
            <a:t>הפלצה</a:t>
          </a:r>
          <a:r>
            <a:rPr lang="he-IL" sz="1800" kern="1200" dirty="0"/>
            <a:t>, גרעפסים, הפרשות גוף</a:t>
          </a:r>
        </a:p>
        <a:p>
          <a:pPr marL="171450" lvl="1" indent="-171450" algn="r" defTabSz="800100" rtl="1">
            <a:lnSpc>
              <a:spcPct val="90000"/>
            </a:lnSpc>
            <a:spcBef>
              <a:spcPct val="0"/>
            </a:spcBef>
            <a:spcAft>
              <a:spcPct val="15000"/>
            </a:spcAft>
            <a:buChar char="•"/>
          </a:pPr>
          <a:endParaRPr lang="he-IL" sz="1800" kern="1200" dirty="0"/>
        </a:p>
      </dsp:txBody>
      <dsp:txXfrm>
        <a:off x="5619472" y="3638128"/>
        <a:ext cx="2008769" cy="1358435"/>
      </dsp:txXfrm>
    </dsp:sp>
    <dsp:sp modelId="{1534F65D-0AE7-43B5-9737-D770932E4AB1}">
      <dsp:nvSpPr>
        <dsp:cNvPr id="0" name=""/>
        <dsp:cNvSpPr/>
      </dsp:nvSpPr>
      <dsp:spPr>
        <a:xfrm>
          <a:off x="4861297" y="-41196"/>
          <a:ext cx="2802150" cy="158447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228600" lvl="1" indent="-228600" algn="r" defTabSz="889000" rtl="1">
            <a:lnSpc>
              <a:spcPct val="90000"/>
            </a:lnSpc>
            <a:spcBef>
              <a:spcPct val="0"/>
            </a:spcBef>
            <a:spcAft>
              <a:spcPct val="15000"/>
            </a:spcAft>
            <a:buChar char="•"/>
          </a:pPr>
          <a:r>
            <a:rPr lang="he-IL" sz="2000" kern="1200" dirty="0"/>
            <a:t>חדר אוכל</a:t>
          </a:r>
        </a:p>
        <a:p>
          <a:pPr marL="228600" lvl="1" indent="-228600" algn="r" defTabSz="889000" rtl="1">
            <a:lnSpc>
              <a:spcPct val="90000"/>
            </a:lnSpc>
            <a:spcBef>
              <a:spcPct val="0"/>
            </a:spcBef>
            <a:spcAft>
              <a:spcPct val="15000"/>
            </a:spcAft>
            <a:buChar char="•"/>
          </a:pPr>
          <a:r>
            <a:rPr lang="he-IL" sz="2000" kern="1200" dirty="0"/>
            <a:t>מתחת לשולחן</a:t>
          </a:r>
        </a:p>
      </dsp:txBody>
      <dsp:txXfrm>
        <a:off x="5736748" y="-6390"/>
        <a:ext cx="1891893" cy="1118743"/>
      </dsp:txXfrm>
    </dsp:sp>
    <dsp:sp modelId="{E0ACCA2D-AA53-4F07-85B8-CBF97730401F}">
      <dsp:nvSpPr>
        <dsp:cNvPr id="0" name=""/>
        <dsp:cNvSpPr/>
      </dsp:nvSpPr>
      <dsp:spPr>
        <a:xfrm>
          <a:off x="634812" y="-41196"/>
          <a:ext cx="2446032" cy="158447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marL="228600" lvl="1" indent="-228600" algn="r" defTabSz="889000" rtl="1">
            <a:lnSpc>
              <a:spcPct val="90000"/>
            </a:lnSpc>
            <a:spcBef>
              <a:spcPct val="0"/>
            </a:spcBef>
            <a:spcAft>
              <a:spcPct val="15000"/>
            </a:spcAft>
            <a:buChar char="•"/>
          </a:pPr>
          <a:r>
            <a:rPr lang="he-IL" sz="2000" kern="1200" dirty="0"/>
            <a:t>המקלחת</a:t>
          </a:r>
        </a:p>
        <a:p>
          <a:pPr marL="228600" lvl="1" indent="-228600" algn="r" defTabSz="889000" rtl="1">
            <a:lnSpc>
              <a:spcPct val="90000"/>
            </a:lnSpc>
            <a:spcBef>
              <a:spcPct val="0"/>
            </a:spcBef>
            <a:spcAft>
              <a:spcPct val="15000"/>
            </a:spcAft>
            <a:buChar char="•"/>
          </a:pPr>
          <a:r>
            <a:rPr lang="he-IL" sz="2000" kern="1200" dirty="0"/>
            <a:t>האמבטיה, החתונה</a:t>
          </a:r>
        </a:p>
      </dsp:txBody>
      <dsp:txXfrm>
        <a:off x="669618" y="-6390"/>
        <a:ext cx="1642610" cy="1118743"/>
      </dsp:txXfrm>
    </dsp:sp>
    <dsp:sp modelId="{B08289C4-CB03-4E60-BD20-6EE25B384238}">
      <dsp:nvSpPr>
        <dsp:cNvPr id="0" name=""/>
        <dsp:cNvSpPr/>
      </dsp:nvSpPr>
      <dsp:spPr>
        <a:xfrm>
          <a:off x="1795866" y="325906"/>
          <a:ext cx="2143992" cy="2143992"/>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rtl="1">
            <a:lnSpc>
              <a:spcPct val="90000"/>
            </a:lnSpc>
            <a:spcBef>
              <a:spcPct val="0"/>
            </a:spcBef>
            <a:spcAft>
              <a:spcPct val="35000"/>
            </a:spcAft>
            <a:buNone/>
          </a:pPr>
          <a:endParaRPr lang="he-IL" sz="5300" kern="1200" dirty="0"/>
        </a:p>
      </dsp:txBody>
      <dsp:txXfrm>
        <a:off x="2423827" y="953867"/>
        <a:ext cx="1516031" cy="1516031"/>
      </dsp:txXfrm>
    </dsp:sp>
    <dsp:sp modelId="{6B8C77C5-E3AE-4E90-A49B-79B7A363D152}">
      <dsp:nvSpPr>
        <dsp:cNvPr id="0" name=""/>
        <dsp:cNvSpPr/>
      </dsp:nvSpPr>
      <dsp:spPr>
        <a:xfrm rot="5400000">
          <a:off x="4038888" y="325906"/>
          <a:ext cx="2143992" cy="2143992"/>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he-IL" sz="2400" kern="1200" dirty="0"/>
            <a:t>קולקטיב</a:t>
          </a:r>
        </a:p>
      </dsp:txBody>
      <dsp:txXfrm rot="-5400000">
        <a:off x="4038888" y="953867"/>
        <a:ext cx="1516031" cy="1516031"/>
      </dsp:txXfrm>
    </dsp:sp>
    <dsp:sp modelId="{C9043B3D-65C7-4821-916A-A1CD1EB57870}">
      <dsp:nvSpPr>
        <dsp:cNvPr id="0" name=""/>
        <dsp:cNvSpPr/>
      </dsp:nvSpPr>
      <dsp:spPr>
        <a:xfrm rot="10800000">
          <a:off x="4038888" y="2568928"/>
          <a:ext cx="2143992" cy="2143992"/>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rtl="1">
            <a:lnSpc>
              <a:spcPct val="90000"/>
            </a:lnSpc>
            <a:spcBef>
              <a:spcPct val="0"/>
            </a:spcBef>
            <a:spcAft>
              <a:spcPct val="35000"/>
            </a:spcAft>
            <a:buNone/>
          </a:pPr>
          <a:endParaRPr lang="he-IL" sz="5300" kern="1200" dirty="0"/>
        </a:p>
      </dsp:txBody>
      <dsp:txXfrm rot="10800000">
        <a:off x="4038888" y="2568928"/>
        <a:ext cx="1516031" cy="1516031"/>
      </dsp:txXfrm>
    </dsp:sp>
    <dsp:sp modelId="{8FF2BA01-17E8-4075-B436-9E6151DDC3A2}">
      <dsp:nvSpPr>
        <dsp:cNvPr id="0" name=""/>
        <dsp:cNvSpPr/>
      </dsp:nvSpPr>
      <dsp:spPr>
        <a:xfrm rot="16200000">
          <a:off x="1795866" y="2568928"/>
          <a:ext cx="2143992" cy="2143992"/>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he-IL" sz="2400" kern="1200" dirty="0"/>
            <a:t>פרט</a:t>
          </a:r>
        </a:p>
      </dsp:txBody>
      <dsp:txXfrm rot="5400000">
        <a:off x="2423827" y="2568928"/>
        <a:ext cx="1516031" cy="1516031"/>
      </dsp:txXfrm>
    </dsp:sp>
    <dsp:sp modelId="{322D9D38-A7C1-441F-B18D-74688F6C5C37}">
      <dsp:nvSpPr>
        <dsp:cNvPr id="0" name=""/>
        <dsp:cNvSpPr/>
      </dsp:nvSpPr>
      <dsp:spPr>
        <a:xfrm>
          <a:off x="3619250" y="2073780"/>
          <a:ext cx="740246" cy="643692"/>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18E476-FAEC-492F-A4C7-2E0607BB037C}">
      <dsp:nvSpPr>
        <dsp:cNvPr id="0" name=""/>
        <dsp:cNvSpPr/>
      </dsp:nvSpPr>
      <dsp:spPr>
        <a:xfrm rot="10800000">
          <a:off x="3619250" y="2321354"/>
          <a:ext cx="740246" cy="643692"/>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460E5-B599-4A62-96C1-7188423DE15F}">
      <dsp:nvSpPr>
        <dsp:cNvPr id="0" name=""/>
        <dsp:cNvSpPr/>
      </dsp:nvSpPr>
      <dsp:spPr>
        <a:xfrm>
          <a:off x="1530568" y="1299519"/>
          <a:ext cx="1851903" cy="1594792"/>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6830" rIns="0" bIns="36830" numCol="1" spcCol="1270" anchor="ctr" anchorCtr="0">
          <a:noAutofit/>
        </a:bodyPr>
        <a:lstStyle/>
        <a:p>
          <a:pPr marL="0" lvl="0" indent="0" algn="ctr" defTabSz="1289050" rtl="1">
            <a:lnSpc>
              <a:spcPct val="90000"/>
            </a:lnSpc>
            <a:spcBef>
              <a:spcPct val="0"/>
            </a:spcBef>
            <a:spcAft>
              <a:spcPct val="35000"/>
            </a:spcAft>
            <a:buNone/>
          </a:pPr>
          <a:r>
            <a:rPr lang="he-IL" sz="2900" kern="1200" dirty="0"/>
            <a:t>החלל הדרמטי</a:t>
          </a:r>
        </a:p>
      </dsp:txBody>
      <dsp:txXfrm>
        <a:off x="1817793" y="1546866"/>
        <a:ext cx="1277453" cy="1100098"/>
      </dsp:txXfrm>
    </dsp:sp>
    <dsp:sp modelId="{F9A11F32-E9E9-4B3B-9903-F334056DB25F}">
      <dsp:nvSpPr>
        <dsp:cNvPr id="0" name=""/>
        <dsp:cNvSpPr/>
      </dsp:nvSpPr>
      <dsp:spPr>
        <a:xfrm>
          <a:off x="1573525" y="2003764"/>
          <a:ext cx="216139" cy="186546"/>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82F5E0-BF14-483F-88AC-8EE1E94D9751}">
      <dsp:nvSpPr>
        <dsp:cNvPr id="0" name=""/>
        <dsp:cNvSpPr/>
      </dsp:nvSpPr>
      <dsp:spPr>
        <a:xfrm>
          <a:off x="0" y="361472"/>
          <a:ext cx="1849535" cy="1594304"/>
        </a:xfrm>
        <a:prstGeom prst="hexagon">
          <a:avLst>
            <a:gd name="adj" fmla="val 25000"/>
            <a:gd name="vf" fmla="val 115470"/>
          </a:avLst>
        </a:prstGeom>
        <a:blipFill rotWithShape="1">
          <a:blip xmlns:r="http://schemas.openxmlformats.org/officeDocument/2006/relationships" r:embed="rId1"/>
          <a:srcRect/>
          <a:stretch>
            <a:fillRect l="-5000" r="-5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D1F386-326F-4724-9DFD-F5984F676AFD}">
      <dsp:nvSpPr>
        <dsp:cNvPr id="0" name=""/>
        <dsp:cNvSpPr/>
      </dsp:nvSpPr>
      <dsp:spPr>
        <a:xfrm>
          <a:off x="1252191" y="1829409"/>
          <a:ext cx="216139" cy="186546"/>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AD13C-4722-4CD3-AC27-FD34FFACC2EF}">
      <dsp:nvSpPr>
        <dsp:cNvPr id="0" name=""/>
        <dsp:cNvSpPr/>
      </dsp:nvSpPr>
      <dsp:spPr>
        <a:xfrm>
          <a:off x="2522139" y="307135"/>
          <a:ext cx="4287616" cy="4366080"/>
        </a:xfrm>
        <a:prstGeom prst="pie">
          <a:avLst>
            <a:gd name="adj1" fmla="val 16200000"/>
            <a:gd name="adj2" fmla="val 18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kern="1200" dirty="0"/>
            <a:t>קברטים סאטיריים</a:t>
          </a:r>
        </a:p>
      </dsp:txBody>
      <dsp:txXfrm>
        <a:off x="4781814" y="1232328"/>
        <a:ext cx="1531291" cy="1299428"/>
      </dsp:txXfrm>
    </dsp:sp>
    <dsp:sp modelId="{02A590BD-997D-4940-A66D-CED1DE6E1132}">
      <dsp:nvSpPr>
        <dsp:cNvPr id="0" name=""/>
        <dsp:cNvSpPr/>
      </dsp:nvSpPr>
      <dsp:spPr>
        <a:xfrm>
          <a:off x="2322416" y="448147"/>
          <a:ext cx="4590132" cy="4461072"/>
        </a:xfrm>
        <a:prstGeom prst="pie">
          <a:avLst>
            <a:gd name="adj1" fmla="val 1800000"/>
            <a:gd name="adj2" fmla="val 9000000"/>
          </a:avLst>
        </a:prstGeom>
        <a:solidFill>
          <a:schemeClr val="tx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kern="1200" dirty="0"/>
            <a:t>קומדיית ייסורים /המחזות המשפחתיים</a:t>
          </a:r>
        </a:p>
      </dsp:txBody>
      <dsp:txXfrm>
        <a:off x="3415305" y="3342534"/>
        <a:ext cx="2458999" cy="1168376"/>
      </dsp:txXfrm>
    </dsp:sp>
    <dsp:sp modelId="{DFB1D6E9-5A7F-49B1-919F-E4B622C8C1CD}">
      <dsp:nvSpPr>
        <dsp:cNvPr id="0" name=""/>
        <dsp:cNvSpPr/>
      </dsp:nvSpPr>
      <dsp:spPr>
        <a:xfrm>
          <a:off x="2329075" y="323817"/>
          <a:ext cx="4395751" cy="4395751"/>
        </a:xfrm>
        <a:prstGeom prst="pie">
          <a:avLst>
            <a:gd name="adj1" fmla="val 9000000"/>
            <a:gd name="adj2" fmla="val 16200000"/>
          </a:avLst>
        </a:prstGeom>
        <a:solidFill>
          <a:srgbClr val="12B4BC"/>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kern="1200" dirty="0"/>
            <a:t>מחזות מיתיים/ מטא-פיזיים/ פיוטיים</a:t>
          </a:r>
        </a:p>
      </dsp:txBody>
      <dsp:txXfrm>
        <a:off x="2838250" y="1255298"/>
        <a:ext cx="1569911" cy="1308259"/>
      </dsp:txXfrm>
    </dsp:sp>
    <dsp:sp modelId="{271AC0D6-C0E9-44D7-BB64-F90DEDA0D4B3}">
      <dsp:nvSpPr>
        <dsp:cNvPr id="0" name=""/>
        <dsp:cNvSpPr/>
      </dsp:nvSpPr>
      <dsp:spPr>
        <a:xfrm>
          <a:off x="2196758" y="20303"/>
          <a:ext cx="4939987" cy="4939987"/>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0FCBE9-F8F2-4C45-86DE-0F4F8D4D3E3F}">
      <dsp:nvSpPr>
        <dsp:cNvPr id="0" name=""/>
        <dsp:cNvSpPr/>
      </dsp:nvSpPr>
      <dsp:spPr>
        <a:xfrm>
          <a:off x="2146693" y="208144"/>
          <a:ext cx="4939987" cy="4939987"/>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6F1345-5665-44AA-9BE1-553127CF91CC}">
      <dsp:nvSpPr>
        <dsp:cNvPr id="0" name=""/>
        <dsp:cNvSpPr/>
      </dsp:nvSpPr>
      <dsp:spPr>
        <a:xfrm>
          <a:off x="2056594" y="51699"/>
          <a:ext cx="4939987" cy="4939987"/>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DD98F-DCBF-49BF-9957-6F26C11B780F}">
      <dsp:nvSpPr>
        <dsp:cNvPr id="0" name=""/>
        <dsp:cNvSpPr/>
      </dsp:nvSpPr>
      <dsp:spPr>
        <a:xfrm>
          <a:off x="205213" y="1061"/>
          <a:ext cx="1913019" cy="1318070"/>
        </a:xfrm>
        <a:prstGeom prst="roundRect">
          <a:avLst/>
        </a:prstGeom>
        <a:blipFill rotWithShape="1">
          <a:blip xmlns:r="http://schemas.openxmlformats.org/officeDocument/2006/relationships" r:embed="rId1"/>
          <a:srcRect/>
          <a:stretch>
            <a:fillRect t="-26000" b="-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1F80E5-9720-457D-BDF0-4E1A5DC23845}">
      <dsp:nvSpPr>
        <dsp:cNvPr id="0" name=""/>
        <dsp:cNvSpPr/>
      </dsp:nvSpPr>
      <dsp:spPr>
        <a:xfrm>
          <a:off x="205213" y="1319132"/>
          <a:ext cx="1913019" cy="709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he-IL" sz="1800" kern="1200" dirty="0" err="1"/>
            <a:t>יסורי</a:t>
          </a:r>
          <a:r>
            <a:rPr lang="he-IL" sz="1800" kern="1200" dirty="0"/>
            <a:t> איוב</a:t>
          </a:r>
        </a:p>
        <a:p>
          <a:pPr marL="0" lvl="0" indent="0" algn="ctr" defTabSz="800100" rtl="1">
            <a:lnSpc>
              <a:spcPct val="90000"/>
            </a:lnSpc>
            <a:spcBef>
              <a:spcPct val="0"/>
            </a:spcBef>
            <a:spcAft>
              <a:spcPct val="35000"/>
            </a:spcAft>
            <a:buNone/>
          </a:pPr>
          <a:r>
            <a:rPr lang="he-IL" sz="1800" kern="1200" dirty="0"/>
            <a:t>1979</a:t>
          </a:r>
        </a:p>
      </dsp:txBody>
      <dsp:txXfrm>
        <a:off x="205213" y="1319132"/>
        <a:ext cx="1913019" cy="709730"/>
      </dsp:txXfrm>
    </dsp:sp>
    <dsp:sp modelId="{F9FC7E61-BB27-404E-B587-9B206C8E2631}">
      <dsp:nvSpPr>
        <dsp:cNvPr id="0" name=""/>
        <dsp:cNvSpPr/>
      </dsp:nvSpPr>
      <dsp:spPr>
        <a:xfrm>
          <a:off x="2399546" y="0"/>
          <a:ext cx="1913019" cy="1318070"/>
        </a:xfrm>
        <a:prstGeom prst="roundRect">
          <a:avLst/>
        </a:prstGeom>
        <a:blipFill rotWithShape="1">
          <a:blip xmlns:r="http://schemas.openxmlformats.org/officeDocument/2006/relationships" r:embed="rId2"/>
          <a:srcRect/>
          <a:stretch>
            <a:fillRect t="-45000" b="-4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21EF72-438B-4A5A-8701-93B7BFF516FE}">
      <dsp:nvSpPr>
        <dsp:cNvPr id="0" name=""/>
        <dsp:cNvSpPr/>
      </dsp:nvSpPr>
      <dsp:spPr>
        <a:xfrm>
          <a:off x="2309615" y="1319132"/>
          <a:ext cx="1976723" cy="709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he-IL" sz="1800" kern="1200" dirty="0"/>
            <a:t>הזונה הגדולה מבבל 1980</a:t>
          </a:r>
        </a:p>
      </dsp:txBody>
      <dsp:txXfrm>
        <a:off x="2309615" y="1319132"/>
        <a:ext cx="1976723" cy="709730"/>
      </dsp:txXfrm>
    </dsp:sp>
    <dsp:sp modelId="{7A12EE88-0E08-4102-8362-D0EB02ECAA3F}">
      <dsp:nvSpPr>
        <dsp:cNvPr id="0" name=""/>
        <dsp:cNvSpPr/>
      </dsp:nvSpPr>
      <dsp:spPr>
        <a:xfrm>
          <a:off x="4477720" y="1061"/>
          <a:ext cx="1913019" cy="1318070"/>
        </a:xfrm>
        <a:prstGeom prst="roundRect">
          <a:avLst/>
        </a:prstGeom>
        <a:blipFill rotWithShape="1">
          <a:blip xmlns:r="http://schemas.openxmlformats.org/officeDocument/2006/relationships" r:embed="rId3"/>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9780C0-A683-41F6-919E-F7AED1A8AB2D}">
      <dsp:nvSpPr>
        <dsp:cNvPr id="0" name=""/>
        <dsp:cNvSpPr/>
      </dsp:nvSpPr>
      <dsp:spPr>
        <a:xfrm>
          <a:off x="4477720" y="1319132"/>
          <a:ext cx="1913019" cy="709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he-IL" sz="1800" kern="1200" dirty="0"/>
            <a:t>הנשים האבודות מטרויה 1981</a:t>
          </a:r>
        </a:p>
      </dsp:txBody>
      <dsp:txXfrm>
        <a:off x="4477720" y="1319132"/>
        <a:ext cx="1913019" cy="709730"/>
      </dsp:txXfrm>
    </dsp:sp>
    <dsp:sp modelId="{05F18FA6-0E10-4C2A-9238-B8FC664F14F4}">
      <dsp:nvSpPr>
        <dsp:cNvPr id="0" name=""/>
        <dsp:cNvSpPr/>
      </dsp:nvSpPr>
      <dsp:spPr>
        <a:xfrm>
          <a:off x="6582122" y="1061"/>
          <a:ext cx="1913019" cy="1318070"/>
        </a:xfrm>
        <a:prstGeom prst="roundRect">
          <a:avLst/>
        </a:prstGeom>
        <a:blipFill rotWithShape="1">
          <a:blip xmlns:r="http://schemas.openxmlformats.org/officeDocument/2006/relationships" r:embed="rId4"/>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5EEA9E-CE20-4193-ACDF-553EF0D9B208}">
      <dsp:nvSpPr>
        <dsp:cNvPr id="0" name=""/>
        <dsp:cNvSpPr/>
      </dsp:nvSpPr>
      <dsp:spPr>
        <a:xfrm>
          <a:off x="6582122" y="1319132"/>
          <a:ext cx="1913019" cy="709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he-IL" sz="1800" kern="1200" dirty="0"/>
            <a:t>הילד חולם</a:t>
          </a:r>
        </a:p>
        <a:p>
          <a:pPr marL="0" lvl="0" indent="0" algn="ctr" defTabSz="800100" rtl="1">
            <a:lnSpc>
              <a:spcPct val="90000"/>
            </a:lnSpc>
            <a:spcBef>
              <a:spcPct val="0"/>
            </a:spcBef>
            <a:spcAft>
              <a:spcPct val="35000"/>
            </a:spcAft>
            <a:buNone/>
          </a:pPr>
          <a:r>
            <a:rPr lang="he-IL" sz="1800" kern="1200" dirty="0"/>
            <a:t>1986</a:t>
          </a:r>
        </a:p>
      </dsp:txBody>
      <dsp:txXfrm>
        <a:off x="6582122" y="1319132"/>
        <a:ext cx="1913019" cy="709730"/>
      </dsp:txXfrm>
    </dsp:sp>
    <dsp:sp modelId="{D8D05304-0432-4004-BDA5-25DDC21BE1A3}">
      <dsp:nvSpPr>
        <dsp:cNvPr id="0" name=""/>
        <dsp:cNvSpPr/>
      </dsp:nvSpPr>
      <dsp:spPr>
        <a:xfrm>
          <a:off x="1289266" y="2220164"/>
          <a:ext cx="1913019" cy="1318070"/>
        </a:xfrm>
        <a:prstGeom prst="roundRect">
          <a:avLst/>
        </a:prstGeom>
        <a:blipFill rotWithShape="1">
          <a:blip xmlns:r="http://schemas.openxmlformats.org/officeDocument/2006/relationships" r:embed="rId5"/>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6E7877-626E-47F1-A6CB-FA294070DF2C}">
      <dsp:nvSpPr>
        <dsp:cNvPr id="0" name=""/>
        <dsp:cNvSpPr/>
      </dsp:nvSpPr>
      <dsp:spPr>
        <a:xfrm>
          <a:off x="1289266" y="3538234"/>
          <a:ext cx="1913019" cy="709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he-IL" sz="1800" kern="1200" dirty="0"/>
            <a:t>כריתת ראש</a:t>
          </a:r>
        </a:p>
        <a:p>
          <a:pPr marL="0" lvl="0" indent="0" algn="ctr" defTabSz="800100" rtl="1">
            <a:lnSpc>
              <a:spcPct val="90000"/>
            </a:lnSpc>
            <a:spcBef>
              <a:spcPct val="0"/>
            </a:spcBef>
            <a:spcAft>
              <a:spcPct val="35000"/>
            </a:spcAft>
            <a:buNone/>
          </a:pPr>
          <a:r>
            <a:rPr lang="he-IL" sz="1800" kern="1200" dirty="0"/>
            <a:t>1988</a:t>
          </a:r>
        </a:p>
      </dsp:txBody>
      <dsp:txXfrm>
        <a:off x="1289266" y="3538234"/>
        <a:ext cx="1913019" cy="709730"/>
      </dsp:txXfrm>
    </dsp:sp>
    <dsp:sp modelId="{FBD346B6-E27C-4762-80D9-7EAEC754F851}">
      <dsp:nvSpPr>
        <dsp:cNvPr id="0" name=""/>
        <dsp:cNvSpPr/>
      </dsp:nvSpPr>
      <dsp:spPr>
        <a:xfrm>
          <a:off x="3393668" y="2220164"/>
          <a:ext cx="1913019" cy="1318070"/>
        </a:xfrm>
        <a:prstGeom prst="roundRect">
          <a:avLst/>
        </a:prstGeom>
        <a:blipFill rotWithShape="1">
          <a:blip xmlns:r="http://schemas.openxmlformats.org/officeDocument/2006/relationships" r:embed="rId6"/>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8FD221-620A-4D02-8C24-794DEC1BC7DE}">
      <dsp:nvSpPr>
        <dsp:cNvPr id="0" name=""/>
        <dsp:cNvSpPr/>
      </dsp:nvSpPr>
      <dsp:spPr>
        <a:xfrm>
          <a:off x="3393668" y="3538234"/>
          <a:ext cx="1913019" cy="709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he-IL" sz="1800" kern="1200" dirty="0"/>
            <a:t>פעורי פה</a:t>
          </a:r>
        </a:p>
        <a:p>
          <a:pPr marL="0" lvl="0" indent="0" algn="ctr" defTabSz="800100" rtl="1">
            <a:lnSpc>
              <a:spcPct val="90000"/>
            </a:lnSpc>
            <a:spcBef>
              <a:spcPct val="0"/>
            </a:spcBef>
            <a:spcAft>
              <a:spcPct val="35000"/>
            </a:spcAft>
            <a:buNone/>
          </a:pPr>
          <a:r>
            <a:rPr lang="he-IL" sz="1800" kern="1200" dirty="0"/>
            <a:t>1993</a:t>
          </a:r>
        </a:p>
      </dsp:txBody>
      <dsp:txXfrm>
        <a:off x="3393668" y="3538234"/>
        <a:ext cx="1913019" cy="709730"/>
      </dsp:txXfrm>
    </dsp:sp>
    <dsp:sp modelId="{9669E2F4-00EB-4927-A2B2-E13E58842808}">
      <dsp:nvSpPr>
        <dsp:cNvPr id="0" name=""/>
        <dsp:cNvSpPr/>
      </dsp:nvSpPr>
      <dsp:spPr>
        <a:xfrm>
          <a:off x="5498070" y="2220164"/>
          <a:ext cx="1913019" cy="1318070"/>
        </a:xfrm>
        <a:prstGeom prst="roundRect">
          <a:avLst/>
        </a:prstGeom>
        <a:blipFill rotWithShape="1">
          <a:blip xmlns:r="http://schemas.openxmlformats.org/officeDocument/2006/relationships" r:embed="rId7"/>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0D95CF-0562-41DF-AD67-DE57612AD381}">
      <dsp:nvSpPr>
        <dsp:cNvPr id="0" name=""/>
        <dsp:cNvSpPr/>
      </dsp:nvSpPr>
      <dsp:spPr>
        <a:xfrm>
          <a:off x="5498070" y="3538234"/>
          <a:ext cx="1913019" cy="709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he-IL" sz="1800" kern="1200" dirty="0"/>
            <a:t>אשכבה</a:t>
          </a:r>
        </a:p>
        <a:p>
          <a:pPr marL="0" lvl="0" indent="0" algn="ctr" defTabSz="800100" rtl="1">
            <a:lnSpc>
              <a:spcPct val="90000"/>
            </a:lnSpc>
            <a:spcBef>
              <a:spcPct val="0"/>
            </a:spcBef>
            <a:spcAft>
              <a:spcPct val="35000"/>
            </a:spcAft>
            <a:buNone/>
          </a:pPr>
          <a:r>
            <a:rPr lang="he-IL" sz="1800" kern="1200" dirty="0"/>
            <a:t>1998</a:t>
          </a:r>
        </a:p>
      </dsp:txBody>
      <dsp:txXfrm>
        <a:off x="5498070" y="3538234"/>
        <a:ext cx="1913019" cy="70973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BB274-16F4-46FC-B632-28385B8573DB}">
      <dsp:nvSpPr>
        <dsp:cNvPr id="0" name=""/>
        <dsp:cNvSpPr/>
      </dsp:nvSpPr>
      <dsp:spPr>
        <a:xfrm>
          <a:off x="2026" y="1690062"/>
          <a:ext cx="2685094" cy="2222635"/>
        </a:xfrm>
        <a:prstGeom prst="ellipse">
          <a:avLst/>
        </a:prstGeom>
        <a:solidFill>
          <a:srgbClr val="192A7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b="1" u="sng" kern="1200" dirty="0"/>
            <a:t>הצורה</a:t>
          </a:r>
          <a:r>
            <a:rPr lang="he-IL" sz="2400" kern="1200" dirty="0"/>
            <a:t>: פיוטית סמלית</a:t>
          </a:r>
        </a:p>
        <a:p>
          <a:pPr marL="0" lvl="0" indent="0" algn="ctr" defTabSz="1066800" rtl="1">
            <a:lnSpc>
              <a:spcPct val="90000"/>
            </a:lnSpc>
            <a:spcBef>
              <a:spcPct val="0"/>
            </a:spcBef>
            <a:spcAft>
              <a:spcPct val="35000"/>
            </a:spcAft>
            <a:buNone/>
          </a:pPr>
          <a:r>
            <a:rPr lang="he-IL" sz="2400" kern="1200" dirty="0"/>
            <a:t>קלאסית</a:t>
          </a:r>
        </a:p>
      </dsp:txBody>
      <dsp:txXfrm>
        <a:off x="395249" y="2015559"/>
        <a:ext cx="1898648" cy="1571641"/>
      </dsp:txXfrm>
    </dsp:sp>
    <dsp:sp modelId="{1BD074C8-4B0D-496E-8D0A-257CED40E240}">
      <dsp:nvSpPr>
        <dsp:cNvPr id="0" name=""/>
        <dsp:cNvSpPr/>
      </dsp:nvSpPr>
      <dsp:spPr>
        <a:xfrm>
          <a:off x="2851059" y="2215886"/>
          <a:ext cx="1170987" cy="1170987"/>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rtl="1">
            <a:lnSpc>
              <a:spcPct val="90000"/>
            </a:lnSpc>
            <a:spcBef>
              <a:spcPct val="0"/>
            </a:spcBef>
            <a:spcAft>
              <a:spcPct val="35000"/>
            </a:spcAft>
            <a:buNone/>
          </a:pPr>
          <a:endParaRPr lang="he-IL" sz="1900" kern="1200"/>
        </a:p>
      </dsp:txBody>
      <dsp:txXfrm>
        <a:off x="3006273" y="2663671"/>
        <a:ext cx="860559" cy="275417"/>
      </dsp:txXfrm>
    </dsp:sp>
    <dsp:sp modelId="{FC69993F-2E36-4E29-B5A0-CEFD3E1C6A1C}">
      <dsp:nvSpPr>
        <dsp:cNvPr id="0" name=""/>
        <dsp:cNvSpPr/>
      </dsp:nvSpPr>
      <dsp:spPr>
        <a:xfrm>
          <a:off x="4185985" y="1716177"/>
          <a:ext cx="2937160" cy="2170405"/>
        </a:xfrm>
        <a:prstGeom prst="ellipse">
          <a:avLst/>
        </a:prstGeom>
        <a:solidFill>
          <a:srgbClr val="92D05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b="1" u="sng" kern="1200" dirty="0"/>
            <a:t>התוכן</a:t>
          </a:r>
          <a:r>
            <a:rPr lang="he-IL" sz="2400" kern="1200" dirty="0"/>
            <a:t>: מיתולוגיה קאנון אמנותי</a:t>
          </a:r>
        </a:p>
      </dsp:txBody>
      <dsp:txXfrm>
        <a:off x="4616122" y="2034025"/>
        <a:ext cx="2076886" cy="1534709"/>
      </dsp:txXfrm>
    </dsp:sp>
    <dsp:sp modelId="{991C2F99-EF72-4C78-944C-E57AAA9BB6C3}">
      <dsp:nvSpPr>
        <dsp:cNvPr id="0" name=""/>
        <dsp:cNvSpPr/>
      </dsp:nvSpPr>
      <dsp:spPr>
        <a:xfrm>
          <a:off x="7287083" y="2215886"/>
          <a:ext cx="1170987" cy="1170987"/>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rtl="1">
            <a:lnSpc>
              <a:spcPct val="90000"/>
            </a:lnSpc>
            <a:spcBef>
              <a:spcPct val="0"/>
            </a:spcBef>
            <a:spcAft>
              <a:spcPct val="35000"/>
            </a:spcAft>
            <a:buNone/>
          </a:pPr>
          <a:endParaRPr lang="he-IL" sz="1900" kern="1200"/>
        </a:p>
      </dsp:txBody>
      <dsp:txXfrm>
        <a:off x="7442297" y="2457109"/>
        <a:ext cx="860559" cy="688541"/>
      </dsp:txXfrm>
    </dsp:sp>
    <dsp:sp modelId="{09A79F9E-45BD-41B1-8D7D-B421AB83182A}">
      <dsp:nvSpPr>
        <dsp:cNvPr id="0" name=""/>
        <dsp:cNvSpPr/>
      </dsp:nvSpPr>
      <dsp:spPr>
        <a:xfrm>
          <a:off x="8622009" y="1791908"/>
          <a:ext cx="2018944" cy="2018944"/>
        </a:xfrm>
        <a:prstGeom prst="ellipse">
          <a:avLst/>
        </a:prstGeom>
        <a:solidFill>
          <a:srgbClr val="12B4BC"/>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מחזות מיתיים פיוטיים</a:t>
          </a:r>
        </a:p>
      </dsp:txBody>
      <dsp:txXfrm>
        <a:off x="8917677" y="2087576"/>
        <a:ext cx="1427608" cy="142760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BB274-16F4-46FC-B632-28385B8573DB}">
      <dsp:nvSpPr>
        <dsp:cNvPr id="0" name=""/>
        <dsp:cNvSpPr/>
      </dsp:nvSpPr>
      <dsp:spPr>
        <a:xfrm>
          <a:off x="2026" y="322509"/>
          <a:ext cx="2685094" cy="2222635"/>
        </a:xfrm>
        <a:prstGeom prst="ellipse">
          <a:avLst/>
        </a:prstGeom>
        <a:solidFill>
          <a:srgbClr val="192A7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b="1" u="sng" kern="1200" dirty="0"/>
            <a:t>הצורה</a:t>
          </a:r>
          <a:r>
            <a:rPr lang="he-IL" sz="2200" kern="1200" dirty="0"/>
            <a:t>: טבע אנושי</a:t>
          </a:r>
        </a:p>
        <a:p>
          <a:pPr marL="0" lvl="0" indent="0" algn="ctr" defTabSz="977900" rtl="1">
            <a:lnSpc>
              <a:spcPct val="90000"/>
            </a:lnSpc>
            <a:spcBef>
              <a:spcPct val="0"/>
            </a:spcBef>
            <a:spcAft>
              <a:spcPct val="35000"/>
            </a:spcAft>
            <a:buNone/>
          </a:pPr>
          <a:r>
            <a:rPr lang="he-IL" sz="2200" kern="1200" dirty="0"/>
            <a:t>מטה-</a:t>
          </a:r>
          <a:r>
            <a:rPr lang="he-IL" sz="2200" kern="1200" dirty="0" err="1"/>
            <a:t>תאטרון</a:t>
          </a:r>
          <a:endParaRPr lang="he-IL" sz="2200" kern="1200" dirty="0"/>
        </a:p>
        <a:p>
          <a:pPr marL="0" lvl="0" indent="0" algn="ctr" defTabSz="977900" rtl="1">
            <a:lnSpc>
              <a:spcPct val="90000"/>
            </a:lnSpc>
            <a:spcBef>
              <a:spcPct val="0"/>
            </a:spcBef>
            <a:spcAft>
              <a:spcPct val="35000"/>
            </a:spcAft>
            <a:buNone/>
          </a:pPr>
          <a:r>
            <a:rPr lang="he-IL" sz="2200" kern="1200" dirty="0"/>
            <a:t>טקס</a:t>
          </a:r>
        </a:p>
      </dsp:txBody>
      <dsp:txXfrm>
        <a:off x="395249" y="648006"/>
        <a:ext cx="1898648" cy="1571641"/>
      </dsp:txXfrm>
    </dsp:sp>
    <dsp:sp modelId="{1BD074C8-4B0D-496E-8D0A-257CED40E240}">
      <dsp:nvSpPr>
        <dsp:cNvPr id="0" name=""/>
        <dsp:cNvSpPr/>
      </dsp:nvSpPr>
      <dsp:spPr>
        <a:xfrm>
          <a:off x="2851059" y="848333"/>
          <a:ext cx="1170987" cy="1170987"/>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he-IL" sz="1800" kern="1200"/>
        </a:p>
      </dsp:txBody>
      <dsp:txXfrm>
        <a:off x="3006273" y="1296118"/>
        <a:ext cx="860559" cy="275417"/>
      </dsp:txXfrm>
    </dsp:sp>
    <dsp:sp modelId="{FC69993F-2E36-4E29-B5A0-CEFD3E1C6A1C}">
      <dsp:nvSpPr>
        <dsp:cNvPr id="0" name=""/>
        <dsp:cNvSpPr/>
      </dsp:nvSpPr>
      <dsp:spPr>
        <a:xfrm>
          <a:off x="4185985" y="348624"/>
          <a:ext cx="2937160" cy="2170405"/>
        </a:xfrm>
        <a:prstGeom prst="ellipse">
          <a:avLst/>
        </a:prstGeom>
        <a:solidFill>
          <a:srgbClr val="92D05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b="1" u="sng" kern="1200" dirty="0"/>
            <a:t>התוכן</a:t>
          </a:r>
          <a:r>
            <a:rPr lang="he-IL" sz="2200" kern="1200" dirty="0"/>
            <a:t>: סיפורים קצרים של </a:t>
          </a:r>
          <a:r>
            <a:rPr lang="he-IL" sz="2200" kern="1200" dirty="0" err="1"/>
            <a:t>צ'כוב</a:t>
          </a:r>
          <a:endParaRPr lang="he-IL" sz="2200" kern="1200" dirty="0"/>
        </a:p>
      </dsp:txBody>
      <dsp:txXfrm>
        <a:off x="4616122" y="666472"/>
        <a:ext cx="2076886" cy="1534709"/>
      </dsp:txXfrm>
    </dsp:sp>
    <dsp:sp modelId="{991C2F99-EF72-4C78-944C-E57AAA9BB6C3}">
      <dsp:nvSpPr>
        <dsp:cNvPr id="0" name=""/>
        <dsp:cNvSpPr/>
      </dsp:nvSpPr>
      <dsp:spPr>
        <a:xfrm>
          <a:off x="7287083" y="848333"/>
          <a:ext cx="1170987" cy="1170987"/>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he-IL" sz="1800" kern="1200"/>
        </a:p>
      </dsp:txBody>
      <dsp:txXfrm>
        <a:off x="7442297" y="1089556"/>
        <a:ext cx="860559" cy="688541"/>
      </dsp:txXfrm>
    </dsp:sp>
    <dsp:sp modelId="{09A79F9E-45BD-41B1-8D7D-B421AB83182A}">
      <dsp:nvSpPr>
        <dsp:cNvPr id="0" name=""/>
        <dsp:cNvSpPr/>
      </dsp:nvSpPr>
      <dsp:spPr>
        <a:xfrm>
          <a:off x="8622009" y="424354"/>
          <a:ext cx="2018944" cy="2018944"/>
        </a:xfrm>
        <a:prstGeom prst="ellipse">
          <a:avLst/>
        </a:prstGeom>
        <a:solidFill>
          <a:srgbClr val="12B4BC"/>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kern="1200" dirty="0"/>
            <a:t>אשכבה</a:t>
          </a:r>
        </a:p>
      </dsp:txBody>
      <dsp:txXfrm>
        <a:off x="8917677" y="720022"/>
        <a:ext cx="1427608" cy="142760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BB274-16F4-46FC-B632-28385B8573DB}">
      <dsp:nvSpPr>
        <dsp:cNvPr id="0" name=""/>
        <dsp:cNvSpPr/>
      </dsp:nvSpPr>
      <dsp:spPr>
        <a:xfrm>
          <a:off x="2026" y="322509"/>
          <a:ext cx="2685094" cy="2222635"/>
        </a:xfrm>
        <a:prstGeom prst="ellipse">
          <a:avLst/>
        </a:prstGeom>
        <a:solidFill>
          <a:srgbClr val="192A7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rtl="1">
            <a:lnSpc>
              <a:spcPct val="90000"/>
            </a:lnSpc>
            <a:spcBef>
              <a:spcPct val="0"/>
            </a:spcBef>
            <a:spcAft>
              <a:spcPct val="35000"/>
            </a:spcAft>
            <a:buNone/>
          </a:pPr>
          <a:r>
            <a:rPr lang="he-IL" sz="2700" b="1" u="sng" kern="1200" dirty="0"/>
            <a:t>הצורה</a:t>
          </a:r>
          <a:r>
            <a:rPr lang="he-IL" sz="2700" kern="1200" dirty="0"/>
            <a:t>: טקס</a:t>
          </a:r>
        </a:p>
        <a:p>
          <a:pPr marL="0" lvl="0" indent="0" algn="ctr" defTabSz="1200150" rtl="1">
            <a:lnSpc>
              <a:spcPct val="90000"/>
            </a:lnSpc>
            <a:spcBef>
              <a:spcPct val="0"/>
            </a:spcBef>
            <a:spcAft>
              <a:spcPct val="35000"/>
            </a:spcAft>
            <a:buNone/>
          </a:pPr>
          <a:r>
            <a:rPr lang="he-IL" sz="2700" kern="1200" dirty="0"/>
            <a:t>טרגדיה קלאסית</a:t>
          </a:r>
        </a:p>
      </dsp:txBody>
      <dsp:txXfrm>
        <a:off x="395249" y="648006"/>
        <a:ext cx="1898648" cy="1571641"/>
      </dsp:txXfrm>
    </dsp:sp>
    <dsp:sp modelId="{1BD074C8-4B0D-496E-8D0A-257CED40E240}">
      <dsp:nvSpPr>
        <dsp:cNvPr id="0" name=""/>
        <dsp:cNvSpPr/>
      </dsp:nvSpPr>
      <dsp:spPr>
        <a:xfrm>
          <a:off x="2851059" y="848333"/>
          <a:ext cx="1170987" cy="1170987"/>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rtl="1">
            <a:lnSpc>
              <a:spcPct val="90000"/>
            </a:lnSpc>
            <a:spcBef>
              <a:spcPct val="0"/>
            </a:spcBef>
            <a:spcAft>
              <a:spcPct val="35000"/>
            </a:spcAft>
            <a:buNone/>
          </a:pPr>
          <a:endParaRPr lang="he-IL" sz="1900" kern="1200"/>
        </a:p>
      </dsp:txBody>
      <dsp:txXfrm>
        <a:off x="3006273" y="1296118"/>
        <a:ext cx="860559" cy="275417"/>
      </dsp:txXfrm>
    </dsp:sp>
    <dsp:sp modelId="{FC69993F-2E36-4E29-B5A0-CEFD3E1C6A1C}">
      <dsp:nvSpPr>
        <dsp:cNvPr id="0" name=""/>
        <dsp:cNvSpPr/>
      </dsp:nvSpPr>
      <dsp:spPr>
        <a:xfrm>
          <a:off x="4185985" y="348624"/>
          <a:ext cx="2937160" cy="2170405"/>
        </a:xfrm>
        <a:prstGeom prst="ellipse">
          <a:avLst/>
        </a:prstGeom>
        <a:solidFill>
          <a:srgbClr val="92D05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rtl="1">
            <a:lnSpc>
              <a:spcPct val="90000"/>
            </a:lnSpc>
            <a:spcBef>
              <a:spcPct val="0"/>
            </a:spcBef>
            <a:spcAft>
              <a:spcPct val="35000"/>
            </a:spcAft>
            <a:buNone/>
          </a:pPr>
          <a:r>
            <a:rPr lang="he-IL" sz="2700" b="1" u="sng" kern="1200" dirty="0"/>
            <a:t>התוכן</a:t>
          </a:r>
          <a:r>
            <a:rPr lang="he-IL" sz="2700" kern="1200" dirty="0"/>
            <a:t>: סיפור איוב </a:t>
          </a:r>
          <a:r>
            <a:rPr lang="he-IL" sz="2700" kern="1200" dirty="0" err="1"/>
            <a:t>התנ"כי</a:t>
          </a:r>
          <a:endParaRPr lang="he-IL" sz="2700" kern="1200" dirty="0"/>
        </a:p>
      </dsp:txBody>
      <dsp:txXfrm>
        <a:off x="4616122" y="666472"/>
        <a:ext cx="2076886" cy="1534709"/>
      </dsp:txXfrm>
    </dsp:sp>
    <dsp:sp modelId="{991C2F99-EF72-4C78-944C-E57AAA9BB6C3}">
      <dsp:nvSpPr>
        <dsp:cNvPr id="0" name=""/>
        <dsp:cNvSpPr/>
      </dsp:nvSpPr>
      <dsp:spPr>
        <a:xfrm>
          <a:off x="7287083" y="848333"/>
          <a:ext cx="1170987" cy="1170987"/>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rtl="1">
            <a:lnSpc>
              <a:spcPct val="90000"/>
            </a:lnSpc>
            <a:spcBef>
              <a:spcPct val="0"/>
            </a:spcBef>
            <a:spcAft>
              <a:spcPct val="35000"/>
            </a:spcAft>
            <a:buNone/>
          </a:pPr>
          <a:endParaRPr lang="he-IL" sz="2100" kern="1200"/>
        </a:p>
      </dsp:txBody>
      <dsp:txXfrm>
        <a:off x="7442297" y="1089556"/>
        <a:ext cx="860559" cy="688541"/>
      </dsp:txXfrm>
    </dsp:sp>
    <dsp:sp modelId="{09A79F9E-45BD-41B1-8D7D-B421AB83182A}">
      <dsp:nvSpPr>
        <dsp:cNvPr id="0" name=""/>
        <dsp:cNvSpPr/>
      </dsp:nvSpPr>
      <dsp:spPr>
        <a:xfrm>
          <a:off x="8622009" y="424354"/>
          <a:ext cx="2018944" cy="2018944"/>
        </a:xfrm>
        <a:prstGeom prst="ellipse">
          <a:avLst/>
        </a:prstGeom>
        <a:solidFill>
          <a:srgbClr val="12B4BC"/>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rtl="1">
            <a:lnSpc>
              <a:spcPct val="90000"/>
            </a:lnSpc>
            <a:spcBef>
              <a:spcPct val="0"/>
            </a:spcBef>
            <a:spcAft>
              <a:spcPct val="35000"/>
            </a:spcAft>
            <a:buNone/>
          </a:pPr>
          <a:r>
            <a:rPr lang="he-IL" sz="2700" kern="1200" dirty="0" err="1"/>
            <a:t>יסורי</a:t>
          </a:r>
          <a:r>
            <a:rPr lang="he-IL" sz="2700" kern="1200" dirty="0"/>
            <a:t> איוב</a:t>
          </a:r>
        </a:p>
      </dsp:txBody>
      <dsp:txXfrm>
        <a:off x="8917677" y="720022"/>
        <a:ext cx="1427608" cy="142760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4D041-0CE7-466B-A1AB-6C1E60489A56}">
      <dsp:nvSpPr>
        <dsp:cNvPr id="0" name=""/>
        <dsp:cNvSpPr/>
      </dsp:nvSpPr>
      <dsp:spPr>
        <a:xfrm>
          <a:off x="1530568" y="1299519"/>
          <a:ext cx="1851903" cy="1594792"/>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3340" rIns="0" bIns="53340" numCol="1" spcCol="1270" anchor="ctr" anchorCtr="0">
          <a:noAutofit/>
        </a:bodyPr>
        <a:lstStyle/>
        <a:p>
          <a:pPr marL="0" lvl="0" indent="0" algn="ctr" defTabSz="1866900" rtl="1">
            <a:lnSpc>
              <a:spcPct val="90000"/>
            </a:lnSpc>
            <a:spcBef>
              <a:spcPct val="0"/>
            </a:spcBef>
            <a:spcAft>
              <a:spcPct val="35000"/>
            </a:spcAft>
            <a:buNone/>
          </a:pPr>
          <a:r>
            <a:rPr lang="he-IL" sz="4200" kern="1200" dirty="0"/>
            <a:t>שואה</a:t>
          </a:r>
        </a:p>
      </dsp:txBody>
      <dsp:txXfrm>
        <a:off x="1817793" y="1546866"/>
        <a:ext cx="1277453" cy="1100098"/>
      </dsp:txXfrm>
    </dsp:sp>
    <dsp:sp modelId="{553B064B-E2E5-4A0A-9AC3-62BC73D1AB67}">
      <dsp:nvSpPr>
        <dsp:cNvPr id="0" name=""/>
        <dsp:cNvSpPr/>
      </dsp:nvSpPr>
      <dsp:spPr>
        <a:xfrm>
          <a:off x="1573525" y="2003764"/>
          <a:ext cx="216139" cy="186546"/>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0A7EA5-EC24-472A-9185-042239CE45B8}">
      <dsp:nvSpPr>
        <dsp:cNvPr id="0" name=""/>
        <dsp:cNvSpPr/>
      </dsp:nvSpPr>
      <dsp:spPr>
        <a:xfrm>
          <a:off x="0" y="455791"/>
          <a:ext cx="1849535" cy="1594304"/>
        </a:xfrm>
        <a:prstGeom prst="hexagon">
          <a:avLst>
            <a:gd name="adj" fmla="val 25000"/>
            <a:gd name="vf" fmla="val 115470"/>
          </a:avLst>
        </a:prstGeom>
        <a:blipFill rotWithShape="1">
          <a:blip xmlns:r="http://schemas.openxmlformats.org/officeDocument/2006/relationships" r:embed="rId1"/>
          <a:srcRect/>
          <a:stretch>
            <a:fillRect l="-7000" r="-7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3ED630-9934-4485-BF28-85F46209C4A0}">
      <dsp:nvSpPr>
        <dsp:cNvPr id="0" name=""/>
        <dsp:cNvSpPr/>
      </dsp:nvSpPr>
      <dsp:spPr>
        <a:xfrm>
          <a:off x="1252191" y="1829409"/>
          <a:ext cx="216139" cy="186546"/>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7D035-061E-440D-A9DB-9A540AD9DD6F}">
      <dsp:nvSpPr>
        <dsp:cNvPr id="0" name=""/>
        <dsp:cNvSpPr/>
      </dsp:nvSpPr>
      <dsp:spPr>
        <a:xfrm>
          <a:off x="5307927" y="3972865"/>
          <a:ext cx="2886170" cy="186958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r" defTabSz="800100" rtl="1">
            <a:lnSpc>
              <a:spcPct val="90000"/>
            </a:lnSpc>
            <a:spcBef>
              <a:spcPct val="0"/>
            </a:spcBef>
            <a:spcAft>
              <a:spcPct val="15000"/>
            </a:spcAft>
            <a:buChar char="•"/>
          </a:pPr>
          <a:r>
            <a:rPr lang="he-IL" sz="1800" kern="1200" dirty="0"/>
            <a:t>הטבע</a:t>
          </a:r>
        </a:p>
        <a:p>
          <a:pPr marL="171450" lvl="1" indent="-171450" algn="r" defTabSz="800100" rtl="1">
            <a:lnSpc>
              <a:spcPct val="90000"/>
            </a:lnSpc>
            <a:spcBef>
              <a:spcPct val="0"/>
            </a:spcBef>
            <a:spcAft>
              <a:spcPct val="15000"/>
            </a:spcAft>
            <a:buChar char="•"/>
          </a:pPr>
          <a:r>
            <a:rPr lang="he-IL" sz="1800" kern="1200" dirty="0"/>
            <a:t>האבסורד והאכזריות</a:t>
          </a:r>
        </a:p>
      </dsp:txBody>
      <dsp:txXfrm>
        <a:off x="6214847" y="4481331"/>
        <a:ext cx="1938181" cy="1320050"/>
      </dsp:txXfrm>
    </dsp:sp>
    <dsp:sp modelId="{42431D37-6C21-408D-991E-D49E886E63D2}">
      <dsp:nvSpPr>
        <dsp:cNvPr id="0" name=""/>
        <dsp:cNvSpPr/>
      </dsp:nvSpPr>
      <dsp:spPr>
        <a:xfrm>
          <a:off x="413851" y="3972865"/>
          <a:ext cx="2886170" cy="186958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r" defTabSz="800100" rtl="1">
            <a:lnSpc>
              <a:spcPct val="90000"/>
            </a:lnSpc>
            <a:spcBef>
              <a:spcPct val="0"/>
            </a:spcBef>
            <a:spcAft>
              <a:spcPct val="15000"/>
            </a:spcAft>
            <a:buChar char="•"/>
          </a:pPr>
          <a:r>
            <a:rPr lang="he-IL" sz="1800" kern="1200" dirty="0"/>
            <a:t>ה"שם" הלא מושג – מדינה אוטופית</a:t>
          </a:r>
        </a:p>
      </dsp:txBody>
      <dsp:txXfrm>
        <a:off x="454920" y="4481331"/>
        <a:ext cx="1938181" cy="1320050"/>
      </dsp:txXfrm>
    </dsp:sp>
    <dsp:sp modelId="{1534F65D-0AE7-43B5-9737-D770932E4AB1}">
      <dsp:nvSpPr>
        <dsp:cNvPr id="0" name=""/>
        <dsp:cNvSpPr/>
      </dsp:nvSpPr>
      <dsp:spPr>
        <a:xfrm>
          <a:off x="5017449" y="0"/>
          <a:ext cx="3485887" cy="186958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r" defTabSz="800100" rtl="1">
            <a:lnSpc>
              <a:spcPct val="90000"/>
            </a:lnSpc>
            <a:spcBef>
              <a:spcPct val="0"/>
            </a:spcBef>
            <a:spcAft>
              <a:spcPct val="15000"/>
            </a:spcAft>
            <a:buChar char="•"/>
          </a:pPr>
          <a:r>
            <a:rPr lang="he-IL" sz="1800" kern="1200" dirty="0"/>
            <a:t>חפץ/ רצון</a:t>
          </a:r>
        </a:p>
        <a:p>
          <a:pPr marL="171450" lvl="1" indent="-171450" algn="r" defTabSz="800100" rtl="1">
            <a:lnSpc>
              <a:spcPct val="90000"/>
            </a:lnSpc>
            <a:spcBef>
              <a:spcPct val="0"/>
            </a:spcBef>
            <a:spcAft>
              <a:spcPct val="15000"/>
            </a:spcAft>
            <a:buChar char="•"/>
          </a:pPr>
          <a:r>
            <a:rPr lang="he-IL" sz="1800" kern="1200" dirty="0"/>
            <a:t>החלטה / הכרזה</a:t>
          </a:r>
        </a:p>
        <a:p>
          <a:pPr marL="171450" lvl="1" indent="-171450" algn="r" defTabSz="800100" rtl="1">
            <a:lnSpc>
              <a:spcPct val="90000"/>
            </a:lnSpc>
            <a:spcBef>
              <a:spcPct val="0"/>
            </a:spcBef>
            <a:spcAft>
              <a:spcPct val="15000"/>
            </a:spcAft>
            <a:buChar char="•"/>
          </a:pPr>
          <a:r>
            <a:rPr lang="he-IL" sz="1800" kern="1200" dirty="0"/>
            <a:t>החמצה</a:t>
          </a:r>
        </a:p>
        <a:p>
          <a:pPr marL="171450" lvl="1" indent="-171450" algn="r" defTabSz="800100" rtl="1">
            <a:lnSpc>
              <a:spcPct val="90000"/>
            </a:lnSpc>
            <a:spcBef>
              <a:spcPct val="0"/>
            </a:spcBef>
            <a:spcAft>
              <a:spcPct val="15000"/>
            </a:spcAft>
            <a:buChar char="•"/>
          </a:pPr>
          <a:r>
            <a:rPr lang="he-IL" sz="1800" kern="1200" dirty="0"/>
            <a:t>יצרים</a:t>
          </a:r>
        </a:p>
        <a:p>
          <a:pPr marL="171450" lvl="1" indent="-171450" algn="r" defTabSz="800100" rtl="1">
            <a:lnSpc>
              <a:spcPct val="90000"/>
            </a:lnSpc>
            <a:spcBef>
              <a:spcPct val="0"/>
            </a:spcBef>
            <a:spcAft>
              <a:spcPct val="15000"/>
            </a:spcAft>
            <a:buChar char="•"/>
          </a:pPr>
          <a:r>
            <a:rPr lang="he-IL" sz="1800" kern="1200" dirty="0"/>
            <a:t>היררכיה </a:t>
          </a:r>
          <a:br>
            <a:rPr lang="en-US" sz="1800" kern="1200" dirty="0"/>
          </a:br>
          <a:r>
            <a:rPr lang="he-IL" sz="1800" kern="1200" dirty="0"/>
            <a:t>חברתית</a:t>
          </a:r>
        </a:p>
      </dsp:txBody>
      <dsp:txXfrm>
        <a:off x="6104284" y="41069"/>
        <a:ext cx="2357983" cy="1320050"/>
      </dsp:txXfrm>
    </dsp:sp>
    <dsp:sp modelId="{E0ACCA2D-AA53-4F07-85B8-CBF97730401F}">
      <dsp:nvSpPr>
        <dsp:cNvPr id="0" name=""/>
        <dsp:cNvSpPr/>
      </dsp:nvSpPr>
      <dsp:spPr>
        <a:xfrm>
          <a:off x="390589" y="0"/>
          <a:ext cx="2886170" cy="186958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r" defTabSz="800100" rtl="1">
            <a:lnSpc>
              <a:spcPct val="90000"/>
            </a:lnSpc>
            <a:spcBef>
              <a:spcPct val="0"/>
            </a:spcBef>
            <a:spcAft>
              <a:spcPct val="15000"/>
            </a:spcAft>
            <a:buChar char="•"/>
          </a:pPr>
          <a:r>
            <a:rPr lang="he-IL" sz="1800" kern="1200" dirty="0"/>
            <a:t>החמצה</a:t>
          </a:r>
        </a:p>
        <a:p>
          <a:pPr marL="171450" lvl="1" indent="-171450" algn="r" defTabSz="800100" rtl="1">
            <a:lnSpc>
              <a:spcPct val="90000"/>
            </a:lnSpc>
            <a:spcBef>
              <a:spcPct val="0"/>
            </a:spcBef>
            <a:spcAft>
              <a:spcPct val="15000"/>
            </a:spcAft>
            <a:buChar char="•"/>
          </a:pPr>
          <a:r>
            <a:rPr lang="he-IL" sz="1800" kern="1200" dirty="0"/>
            <a:t>מלאכת החיים</a:t>
          </a:r>
        </a:p>
        <a:p>
          <a:pPr marL="171450" lvl="1" indent="-171450" algn="r" defTabSz="800100" rtl="1">
            <a:lnSpc>
              <a:spcPct val="90000"/>
            </a:lnSpc>
            <a:spcBef>
              <a:spcPct val="0"/>
            </a:spcBef>
            <a:spcAft>
              <a:spcPct val="15000"/>
            </a:spcAft>
            <a:buChar char="•"/>
          </a:pPr>
          <a:r>
            <a:rPr lang="he-IL" sz="1800" kern="1200" dirty="0"/>
            <a:t>אבסורד</a:t>
          </a:r>
        </a:p>
        <a:p>
          <a:pPr marL="171450" lvl="1" indent="-171450" algn="r" defTabSz="800100" rtl="1">
            <a:lnSpc>
              <a:spcPct val="90000"/>
            </a:lnSpc>
            <a:spcBef>
              <a:spcPct val="0"/>
            </a:spcBef>
            <a:spcAft>
              <a:spcPct val="15000"/>
            </a:spcAft>
            <a:buChar char="•"/>
          </a:pPr>
          <a:r>
            <a:rPr lang="he-IL" sz="1800" kern="1200" dirty="0"/>
            <a:t>המוות</a:t>
          </a:r>
        </a:p>
        <a:p>
          <a:pPr marL="171450" lvl="1" indent="-171450" algn="r" defTabSz="800100" rtl="1">
            <a:lnSpc>
              <a:spcPct val="90000"/>
            </a:lnSpc>
            <a:spcBef>
              <a:spcPct val="0"/>
            </a:spcBef>
            <a:spcAft>
              <a:spcPct val="15000"/>
            </a:spcAft>
            <a:buChar char="•"/>
          </a:pPr>
          <a:r>
            <a:rPr lang="he-IL" sz="1800" kern="1200" dirty="0"/>
            <a:t>התיאטרון</a:t>
          </a:r>
        </a:p>
      </dsp:txBody>
      <dsp:txXfrm>
        <a:off x="431658" y="41069"/>
        <a:ext cx="1938181" cy="1320050"/>
      </dsp:txXfrm>
    </dsp:sp>
    <dsp:sp modelId="{B08289C4-CB03-4E60-BD20-6EE25B384238}">
      <dsp:nvSpPr>
        <dsp:cNvPr id="0" name=""/>
        <dsp:cNvSpPr/>
      </dsp:nvSpPr>
      <dsp:spPr>
        <a:xfrm>
          <a:off x="1975704" y="352498"/>
          <a:ext cx="2529780" cy="2529780"/>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1">
            <a:lnSpc>
              <a:spcPct val="90000"/>
            </a:lnSpc>
            <a:spcBef>
              <a:spcPct val="0"/>
            </a:spcBef>
            <a:spcAft>
              <a:spcPct val="35000"/>
            </a:spcAft>
            <a:buNone/>
          </a:pPr>
          <a:r>
            <a:rPr lang="he-IL" sz="2500" kern="1200" dirty="0"/>
            <a:t>משמעות הקיום</a:t>
          </a:r>
        </a:p>
      </dsp:txBody>
      <dsp:txXfrm>
        <a:off x="2716659" y="1093453"/>
        <a:ext cx="1788825" cy="1788825"/>
      </dsp:txXfrm>
    </dsp:sp>
    <dsp:sp modelId="{6B8C77C5-E3AE-4E90-A49B-79B7A363D152}">
      <dsp:nvSpPr>
        <dsp:cNvPr id="0" name=""/>
        <dsp:cNvSpPr/>
      </dsp:nvSpPr>
      <dsp:spPr>
        <a:xfrm rot="5400000">
          <a:off x="4614239" y="333019"/>
          <a:ext cx="2529780" cy="2529780"/>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1">
            <a:lnSpc>
              <a:spcPct val="90000"/>
            </a:lnSpc>
            <a:spcBef>
              <a:spcPct val="0"/>
            </a:spcBef>
            <a:spcAft>
              <a:spcPct val="35000"/>
            </a:spcAft>
            <a:buNone/>
          </a:pPr>
          <a:r>
            <a:rPr lang="he-IL" sz="2500" kern="1200" dirty="0"/>
            <a:t>מיהו אדם</a:t>
          </a:r>
        </a:p>
      </dsp:txBody>
      <dsp:txXfrm rot="-5400000">
        <a:off x="4614239" y="1073974"/>
        <a:ext cx="1788825" cy="1788825"/>
      </dsp:txXfrm>
    </dsp:sp>
    <dsp:sp modelId="{C9043B3D-65C7-4821-916A-A1CD1EB57870}">
      <dsp:nvSpPr>
        <dsp:cNvPr id="0" name=""/>
        <dsp:cNvSpPr/>
      </dsp:nvSpPr>
      <dsp:spPr>
        <a:xfrm rot="10800000">
          <a:off x="4614239" y="2979649"/>
          <a:ext cx="2529780" cy="2529780"/>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1">
            <a:lnSpc>
              <a:spcPct val="90000"/>
            </a:lnSpc>
            <a:spcBef>
              <a:spcPct val="0"/>
            </a:spcBef>
            <a:spcAft>
              <a:spcPct val="35000"/>
            </a:spcAft>
            <a:buNone/>
          </a:pPr>
          <a:r>
            <a:rPr lang="he-IL" sz="2500" kern="1200" dirty="0"/>
            <a:t>המוות</a:t>
          </a:r>
        </a:p>
      </dsp:txBody>
      <dsp:txXfrm rot="10800000">
        <a:off x="4614239" y="2979649"/>
        <a:ext cx="1788825" cy="1788825"/>
      </dsp:txXfrm>
    </dsp:sp>
    <dsp:sp modelId="{8FF2BA01-17E8-4075-B436-9E6151DDC3A2}">
      <dsp:nvSpPr>
        <dsp:cNvPr id="0" name=""/>
        <dsp:cNvSpPr/>
      </dsp:nvSpPr>
      <dsp:spPr>
        <a:xfrm rot="16200000">
          <a:off x="1967609" y="2979649"/>
          <a:ext cx="2529780" cy="2529780"/>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1">
            <a:lnSpc>
              <a:spcPct val="90000"/>
            </a:lnSpc>
            <a:spcBef>
              <a:spcPct val="0"/>
            </a:spcBef>
            <a:spcAft>
              <a:spcPct val="35000"/>
            </a:spcAft>
            <a:buNone/>
          </a:pPr>
          <a:r>
            <a:rPr lang="he-IL" sz="2500" kern="1200" dirty="0"/>
            <a:t>אישה בונה אישה הורסת</a:t>
          </a:r>
        </a:p>
      </dsp:txBody>
      <dsp:txXfrm rot="5400000">
        <a:off x="2708564" y="2979649"/>
        <a:ext cx="1788825" cy="1788825"/>
      </dsp:txXfrm>
    </dsp:sp>
    <dsp:sp modelId="{322D9D38-A7C1-441F-B18D-74688F6C5C37}">
      <dsp:nvSpPr>
        <dsp:cNvPr id="0" name=""/>
        <dsp:cNvSpPr/>
      </dsp:nvSpPr>
      <dsp:spPr>
        <a:xfrm>
          <a:off x="4119091" y="2395404"/>
          <a:ext cx="873446" cy="759518"/>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18E476-FAEC-492F-A4C7-2E0607BB037C}">
      <dsp:nvSpPr>
        <dsp:cNvPr id="0" name=""/>
        <dsp:cNvSpPr/>
      </dsp:nvSpPr>
      <dsp:spPr>
        <a:xfrm rot="10800000">
          <a:off x="4119091" y="2687527"/>
          <a:ext cx="873446" cy="759518"/>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6297F-98A7-4AAB-9659-6EEC1B1D5A81}">
      <dsp:nvSpPr>
        <dsp:cNvPr id="0" name=""/>
        <dsp:cNvSpPr/>
      </dsp:nvSpPr>
      <dsp:spPr>
        <a:xfrm>
          <a:off x="1574691" y="2735128"/>
          <a:ext cx="1829863" cy="157127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משפחה</a:t>
          </a:r>
          <a:r>
            <a:rPr lang="he-IL" sz="1600" kern="1200" dirty="0"/>
            <a:t> כמיקרוקוסמוס</a:t>
          </a:r>
        </a:p>
      </dsp:txBody>
      <dsp:txXfrm>
        <a:off x="1858119" y="2978503"/>
        <a:ext cx="1263007" cy="1084525"/>
      </dsp:txXfrm>
    </dsp:sp>
    <dsp:sp modelId="{8D5309D2-6284-4B6E-AA3F-BF941584693C}">
      <dsp:nvSpPr>
        <dsp:cNvPr id="0" name=""/>
        <dsp:cNvSpPr/>
      </dsp:nvSpPr>
      <dsp:spPr>
        <a:xfrm>
          <a:off x="1618351" y="3437801"/>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F5EE8A-703A-4949-A63D-863D60CB7536}">
      <dsp:nvSpPr>
        <dsp:cNvPr id="0" name=""/>
        <dsp:cNvSpPr/>
      </dsp:nvSpPr>
      <dsp:spPr>
        <a:xfrm>
          <a:off x="0" y="1866526"/>
          <a:ext cx="1829863" cy="1571275"/>
        </a:xfrm>
        <a:prstGeom prst="hexagon">
          <a:avLst>
            <a:gd name="adj" fmla="val 25000"/>
            <a:gd name="vf" fmla="val 115470"/>
          </a:avLst>
        </a:prstGeom>
        <a:blipFill rotWithShape="1">
          <a:blip xmlns:r="http://schemas.openxmlformats.org/officeDocument/2006/relationships" r:embed="rId1"/>
          <a:srcRect/>
          <a:stretch>
            <a:fillRect l="-16000" r="-16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988AE3-DADE-4876-A7D2-5A8269DAFBA5}">
      <dsp:nvSpPr>
        <dsp:cNvPr id="0" name=""/>
        <dsp:cNvSpPr/>
      </dsp:nvSpPr>
      <dsp:spPr>
        <a:xfrm>
          <a:off x="1253543" y="3229377"/>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5D2672-96BD-4C95-A36D-324F2291874E}">
      <dsp:nvSpPr>
        <dsp:cNvPr id="0" name=""/>
        <dsp:cNvSpPr/>
      </dsp:nvSpPr>
      <dsp:spPr>
        <a:xfrm>
          <a:off x="3149382" y="1861973"/>
          <a:ext cx="1829863" cy="157127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ציונות / גלות</a:t>
          </a:r>
        </a:p>
      </dsp:txBody>
      <dsp:txXfrm>
        <a:off x="3432810" y="2105348"/>
        <a:ext cx="1263007" cy="1084525"/>
      </dsp:txXfrm>
    </dsp:sp>
    <dsp:sp modelId="{CDA8D626-F1B4-4D3E-90EF-5C909AF494BD}">
      <dsp:nvSpPr>
        <dsp:cNvPr id="0" name=""/>
        <dsp:cNvSpPr/>
      </dsp:nvSpPr>
      <dsp:spPr>
        <a:xfrm>
          <a:off x="4408747" y="3220777"/>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193570-A6D7-4ADE-B9EF-33A725088476}">
      <dsp:nvSpPr>
        <dsp:cNvPr id="0" name=""/>
        <dsp:cNvSpPr/>
      </dsp:nvSpPr>
      <dsp:spPr>
        <a:xfrm>
          <a:off x="4715711" y="2680571"/>
          <a:ext cx="1829863" cy="1571275"/>
        </a:xfrm>
        <a:prstGeom prst="hexagon">
          <a:avLst>
            <a:gd name="adj" fmla="val 25000"/>
            <a:gd name="vf" fmla="val 115470"/>
          </a:avLst>
        </a:prstGeom>
        <a:blipFill rotWithShape="1">
          <a:blip xmlns:r="http://schemas.openxmlformats.org/officeDocument/2006/relationships" r:embed="rId2"/>
          <a:srcRect/>
          <a:stretch>
            <a:fillRect t="-27000" b="-27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F47553-DAEB-40F2-9289-62F4EE104580}">
      <dsp:nvSpPr>
        <dsp:cNvPr id="0" name=""/>
        <dsp:cNvSpPr/>
      </dsp:nvSpPr>
      <dsp:spPr>
        <a:xfrm>
          <a:off x="4767734" y="3431225"/>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AA31A7-0121-4A6E-AD53-5BC3CAD34A76}">
      <dsp:nvSpPr>
        <dsp:cNvPr id="0" name=""/>
        <dsp:cNvSpPr/>
      </dsp:nvSpPr>
      <dsp:spPr>
        <a:xfrm>
          <a:off x="1574691" y="998429"/>
          <a:ext cx="1829863" cy="157127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מיתוס הצבר</a:t>
          </a:r>
        </a:p>
      </dsp:txBody>
      <dsp:txXfrm>
        <a:off x="1858119" y="1241804"/>
        <a:ext cx="1263007" cy="1084525"/>
      </dsp:txXfrm>
    </dsp:sp>
    <dsp:sp modelId="{E0581F61-DC00-4840-9651-2A82537B4073}">
      <dsp:nvSpPr>
        <dsp:cNvPr id="0" name=""/>
        <dsp:cNvSpPr/>
      </dsp:nvSpPr>
      <dsp:spPr>
        <a:xfrm>
          <a:off x="2828235" y="1028276"/>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4977A1-4258-4FE5-B68B-4511AAD399F0}">
      <dsp:nvSpPr>
        <dsp:cNvPr id="0" name=""/>
        <dsp:cNvSpPr/>
      </dsp:nvSpPr>
      <dsp:spPr>
        <a:xfrm>
          <a:off x="3149382" y="124767"/>
          <a:ext cx="1829863" cy="1571275"/>
        </a:xfrm>
        <a:prstGeom prst="hexagon">
          <a:avLst>
            <a:gd name="adj" fmla="val 25000"/>
            <a:gd name="vf" fmla="val 115470"/>
          </a:avLst>
        </a:prstGeom>
        <a:blipFill rotWithShape="1">
          <a:blip xmlns:r="http://schemas.openxmlformats.org/officeDocument/2006/relationships" r:embed="rId3"/>
          <a:srcRect/>
          <a:stretch>
            <a:fillRect l="-21000" r="-21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3CAC88-68FB-47EE-9BD4-44A307730F39}">
      <dsp:nvSpPr>
        <dsp:cNvPr id="0" name=""/>
        <dsp:cNvSpPr/>
      </dsp:nvSpPr>
      <dsp:spPr>
        <a:xfrm>
          <a:off x="3200805" y="820863"/>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8077D7-4122-46B4-9062-08C5112DA94C}">
      <dsp:nvSpPr>
        <dsp:cNvPr id="0" name=""/>
        <dsp:cNvSpPr/>
      </dsp:nvSpPr>
      <dsp:spPr>
        <a:xfrm>
          <a:off x="4723103" y="994887"/>
          <a:ext cx="1829863" cy="157127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rtl="1">
            <a:lnSpc>
              <a:spcPct val="90000"/>
            </a:lnSpc>
            <a:spcBef>
              <a:spcPct val="0"/>
            </a:spcBef>
            <a:spcAft>
              <a:spcPct val="35000"/>
            </a:spcAft>
            <a:buNone/>
          </a:pPr>
          <a:r>
            <a:rPr lang="he-IL" sz="2400" kern="1200" dirty="0"/>
            <a:t>שואה</a:t>
          </a:r>
          <a:endParaRPr lang="he-IL" sz="2000" kern="1200" dirty="0"/>
        </a:p>
      </dsp:txBody>
      <dsp:txXfrm>
        <a:off x="5006531" y="1238262"/>
        <a:ext cx="1263007" cy="1084525"/>
      </dsp:txXfrm>
    </dsp:sp>
    <dsp:sp modelId="{042956E9-913F-476A-83EC-1A6BA4D01515}">
      <dsp:nvSpPr>
        <dsp:cNvPr id="0" name=""/>
        <dsp:cNvSpPr/>
      </dsp:nvSpPr>
      <dsp:spPr>
        <a:xfrm>
          <a:off x="6306527" y="1690984"/>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8C1FAF-6315-406B-A477-01CC83D198BC}">
      <dsp:nvSpPr>
        <dsp:cNvPr id="0" name=""/>
        <dsp:cNvSpPr/>
      </dsp:nvSpPr>
      <dsp:spPr>
        <a:xfrm>
          <a:off x="6297795" y="1878161"/>
          <a:ext cx="1829863" cy="1571275"/>
        </a:xfrm>
        <a:prstGeom prst="hexagon">
          <a:avLst>
            <a:gd name="adj" fmla="val 25000"/>
            <a:gd name="vf" fmla="val 115470"/>
          </a:avLst>
        </a:prstGeom>
        <a:blipFill rotWithShape="1">
          <a:blip xmlns:r="http://schemas.openxmlformats.org/officeDocument/2006/relationships" r:embed="rId4"/>
          <a:srcRect/>
          <a:stretch>
            <a:fillRect l="-7000" r="-7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2155F0-2735-4617-92FB-73505367683C}">
      <dsp:nvSpPr>
        <dsp:cNvPr id="0" name=""/>
        <dsp:cNvSpPr/>
      </dsp:nvSpPr>
      <dsp:spPr>
        <a:xfrm>
          <a:off x="6654841" y="1906490"/>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B810A9-2EC5-458C-A04E-FFDDBF2F2DFA}">
      <dsp:nvSpPr>
        <dsp:cNvPr id="0" name=""/>
        <dsp:cNvSpPr/>
      </dsp:nvSpPr>
      <dsp:spPr>
        <a:xfrm>
          <a:off x="6297795" y="141461"/>
          <a:ext cx="1829863" cy="157127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rtl="1">
            <a:lnSpc>
              <a:spcPct val="90000"/>
            </a:lnSpc>
            <a:spcBef>
              <a:spcPct val="0"/>
            </a:spcBef>
            <a:spcAft>
              <a:spcPct val="35000"/>
            </a:spcAft>
            <a:buNone/>
          </a:pPr>
          <a:r>
            <a:rPr lang="he-IL" sz="2000" kern="1200" dirty="0"/>
            <a:t>מגדר</a:t>
          </a:r>
        </a:p>
      </dsp:txBody>
      <dsp:txXfrm>
        <a:off x="6581223" y="384836"/>
        <a:ext cx="1263007" cy="1084525"/>
      </dsp:txXfrm>
    </dsp:sp>
    <dsp:sp modelId="{EDCA2159-4275-420E-820F-F4596534BE5B}">
      <dsp:nvSpPr>
        <dsp:cNvPr id="0" name=""/>
        <dsp:cNvSpPr/>
      </dsp:nvSpPr>
      <dsp:spPr>
        <a:xfrm>
          <a:off x="7881218" y="845652"/>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C814DE-5B7A-4EB1-8ABC-006D4175B7EB}">
      <dsp:nvSpPr>
        <dsp:cNvPr id="0" name=""/>
        <dsp:cNvSpPr/>
      </dsp:nvSpPr>
      <dsp:spPr>
        <a:xfrm>
          <a:off x="7872486" y="1018158"/>
          <a:ext cx="1829863" cy="1571275"/>
        </a:xfrm>
        <a:prstGeom prst="hexagon">
          <a:avLst>
            <a:gd name="adj" fmla="val 25000"/>
            <a:gd name="vf" fmla="val 115470"/>
          </a:avLst>
        </a:prstGeom>
        <a:blipFill rotWithShape="1">
          <a:blip xmlns:r="http://schemas.openxmlformats.org/officeDocument/2006/relationships" r:embed="rId5"/>
          <a:srcRect/>
          <a:stretch>
            <a:fillRect t="-25000" b="-25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9FB108-FC38-4F33-ACFC-395AA7E80FAF}">
      <dsp:nvSpPr>
        <dsp:cNvPr id="0" name=""/>
        <dsp:cNvSpPr/>
      </dsp:nvSpPr>
      <dsp:spPr>
        <a:xfrm>
          <a:off x="8237295" y="1053064"/>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139D73-1ABD-41D4-A6BB-3F8850E79129}">
      <dsp:nvSpPr>
        <dsp:cNvPr id="0" name=""/>
        <dsp:cNvSpPr/>
      </dsp:nvSpPr>
      <dsp:spPr>
        <a:xfrm>
          <a:off x="7872486" y="2752329"/>
          <a:ext cx="1829863" cy="1571275"/>
        </a:xfrm>
        <a:prstGeom prst="hexagon">
          <a:avLst>
            <a:gd name="adj" fmla="val 25000"/>
            <a:gd name="vf" fmla="val 11547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t>תיאולוגיה (יהדות) ופילוסופיה</a:t>
          </a:r>
        </a:p>
      </dsp:txBody>
      <dsp:txXfrm>
        <a:off x="8155914" y="2995704"/>
        <a:ext cx="1263007" cy="1084525"/>
      </dsp:txXfrm>
    </dsp:sp>
    <dsp:sp modelId="{416100BD-ACAC-4DFE-B046-8DF1DF814BB5}">
      <dsp:nvSpPr>
        <dsp:cNvPr id="0" name=""/>
        <dsp:cNvSpPr/>
      </dsp:nvSpPr>
      <dsp:spPr>
        <a:xfrm>
          <a:off x="8235354" y="4128333"/>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B87541-E4C9-41D0-BA70-AF7F9D60D380}">
      <dsp:nvSpPr>
        <dsp:cNvPr id="0" name=""/>
        <dsp:cNvSpPr/>
      </dsp:nvSpPr>
      <dsp:spPr>
        <a:xfrm>
          <a:off x="6297795" y="3612331"/>
          <a:ext cx="1829863" cy="1571275"/>
        </a:xfrm>
        <a:prstGeom prst="hexagon">
          <a:avLst>
            <a:gd name="adj" fmla="val 25000"/>
            <a:gd name="vf" fmla="val 115470"/>
          </a:avLst>
        </a:prstGeom>
        <a:blipFill rotWithShape="1">
          <a:blip xmlns:r="http://schemas.openxmlformats.org/officeDocument/2006/relationships" r:embed="rId6"/>
          <a:srcRect/>
          <a:stretch>
            <a:fillRect t="-11000" b="-11000"/>
          </a:stretch>
        </a:blip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B12EDB-88A6-4A70-B9C6-2BCF7C5396DF}">
      <dsp:nvSpPr>
        <dsp:cNvPr id="0" name=""/>
        <dsp:cNvSpPr/>
      </dsp:nvSpPr>
      <dsp:spPr>
        <a:xfrm>
          <a:off x="7895772" y="4301851"/>
          <a:ext cx="213451" cy="184141"/>
        </a:xfrm>
        <a:prstGeom prst="hexagon">
          <a:avLst>
            <a:gd name="adj" fmla="val 25000"/>
            <a:gd name="vf" fmla="val 115470"/>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AD13C-4722-4CD3-AC27-FD34FFACC2EF}">
      <dsp:nvSpPr>
        <dsp:cNvPr id="0" name=""/>
        <dsp:cNvSpPr/>
      </dsp:nvSpPr>
      <dsp:spPr>
        <a:xfrm>
          <a:off x="1329133" y="325057"/>
          <a:ext cx="4200738" cy="4200738"/>
        </a:xfrm>
        <a:prstGeom prst="pie">
          <a:avLst>
            <a:gd name="adj1" fmla="val 16200000"/>
            <a:gd name="adj2" fmla="val 1800000"/>
          </a:avLst>
        </a:prstGeom>
        <a:solidFill>
          <a:srgbClr val="12B4BC"/>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1">
            <a:lnSpc>
              <a:spcPct val="90000"/>
            </a:lnSpc>
            <a:spcBef>
              <a:spcPct val="0"/>
            </a:spcBef>
            <a:spcAft>
              <a:spcPct val="35000"/>
            </a:spcAft>
            <a:buNone/>
          </a:pPr>
          <a:r>
            <a:rPr lang="he-IL" sz="2100" kern="1200" dirty="0"/>
            <a:t>קברטים סאטיריים</a:t>
          </a:r>
        </a:p>
      </dsp:txBody>
      <dsp:txXfrm>
        <a:off x="3543022" y="1215213"/>
        <a:ext cx="1500263" cy="1250219"/>
      </dsp:txXfrm>
    </dsp:sp>
    <dsp:sp modelId="{02A590BD-997D-4940-A66D-CED1DE6E1132}">
      <dsp:nvSpPr>
        <dsp:cNvPr id="0" name=""/>
        <dsp:cNvSpPr/>
      </dsp:nvSpPr>
      <dsp:spPr>
        <a:xfrm>
          <a:off x="1242618" y="475083"/>
          <a:ext cx="4200738" cy="4200738"/>
        </a:xfrm>
        <a:prstGeom prst="pie">
          <a:avLst>
            <a:gd name="adj1" fmla="val 1800000"/>
            <a:gd name="adj2" fmla="val 90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1">
            <a:lnSpc>
              <a:spcPct val="90000"/>
            </a:lnSpc>
            <a:spcBef>
              <a:spcPct val="0"/>
            </a:spcBef>
            <a:spcAft>
              <a:spcPct val="35000"/>
            </a:spcAft>
            <a:buNone/>
          </a:pPr>
          <a:r>
            <a:rPr lang="he-IL" sz="2100" kern="1200" dirty="0"/>
            <a:t>קומדיית ייסורים /המחזות המשפחתיים</a:t>
          </a:r>
        </a:p>
      </dsp:txBody>
      <dsp:txXfrm>
        <a:off x="2242794" y="3200562"/>
        <a:ext cx="2250395" cy="1100193"/>
      </dsp:txXfrm>
    </dsp:sp>
    <dsp:sp modelId="{DFB1D6E9-5A7F-49B1-919F-E4B622C8C1CD}">
      <dsp:nvSpPr>
        <dsp:cNvPr id="0" name=""/>
        <dsp:cNvSpPr/>
      </dsp:nvSpPr>
      <dsp:spPr>
        <a:xfrm>
          <a:off x="1156103" y="325057"/>
          <a:ext cx="4200738" cy="4200738"/>
        </a:xfrm>
        <a:prstGeom prst="pie">
          <a:avLst>
            <a:gd name="adj1" fmla="val 9000000"/>
            <a:gd name="adj2" fmla="val 162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1">
            <a:lnSpc>
              <a:spcPct val="90000"/>
            </a:lnSpc>
            <a:spcBef>
              <a:spcPct val="0"/>
            </a:spcBef>
            <a:spcAft>
              <a:spcPct val="35000"/>
            </a:spcAft>
            <a:buNone/>
          </a:pPr>
          <a:r>
            <a:rPr lang="he-IL" sz="2100" kern="1200" dirty="0"/>
            <a:t>מחזות מיתיים/ מטא-פיזיים/ פיוטיים</a:t>
          </a:r>
        </a:p>
      </dsp:txBody>
      <dsp:txXfrm>
        <a:off x="1642688" y="1215213"/>
        <a:ext cx="1500263" cy="1250219"/>
      </dsp:txXfrm>
    </dsp:sp>
    <dsp:sp modelId="{271AC0D6-C0E9-44D7-BB64-F90DEDA0D4B3}">
      <dsp:nvSpPr>
        <dsp:cNvPr id="0" name=""/>
        <dsp:cNvSpPr/>
      </dsp:nvSpPr>
      <dsp:spPr>
        <a:xfrm>
          <a:off x="1069434" y="65011"/>
          <a:ext cx="4720829" cy="4720829"/>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0FCBE9-F8F2-4C45-86DE-0F4F8D4D3E3F}">
      <dsp:nvSpPr>
        <dsp:cNvPr id="0" name=""/>
        <dsp:cNvSpPr/>
      </dsp:nvSpPr>
      <dsp:spPr>
        <a:xfrm>
          <a:off x="982572" y="214772"/>
          <a:ext cx="4720829" cy="4720829"/>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6F1345-5665-44AA-9BE1-553127CF91CC}">
      <dsp:nvSpPr>
        <dsp:cNvPr id="0" name=""/>
        <dsp:cNvSpPr/>
      </dsp:nvSpPr>
      <dsp:spPr>
        <a:xfrm>
          <a:off x="895710" y="65011"/>
          <a:ext cx="4720829" cy="4720829"/>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BB274-16F4-46FC-B632-28385B8573DB}">
      <dsp:nvSpPr>
        <dsp:cNvPr id="0" name=""/>
        <dsp:cNvSpPr/>
      </dsp:nvSpPr>
      <dsp:spPr>
        <a:xfrm>
          <a:off x="1549" y="1568117"/>
          <a:ext cx="2053847" cy="2053847"/>
        </a:xfrm>
        <a:prstGeom prst="ellipse">
          <a:avLst/>
        </a:prstGeom>
        <a:solidFill>
          <a:srgbClr val="192A7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he-IL" sz="2800" kern="1200" dirty="0"/>
            <a:t>קברט</a:t>
          </a:r>
        </a:p>
      </dsp:txBody>
      <dsp:txXfrm>
        <a:off x="302328" y="1868896"/>
        <a:ext cx="1452289" cy="1452289"/>
      </dsp:txXfrm>
    </dsp:sp>
    <dsp:sp modelId="{1BD074C8-4B0D-496E-8D0A-257CED40E240}">
      <dsp:nvSpPr>
        <dsp:cNvPr id="0" name=""/>
        <dsp:cNvSpPr/>
      </dsp:nvSpPr>
      <dsp:spPr>
        <a:xfrm>
          <a:off x="2222169" y="1999425"/>
          <a:ext cx="1191231" cy="1191231"/>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he-IL" sz="1800" kern="1200"/>
        </a:p>
      </dsp:txBody>
      <dsp:txXfrm>
        <a:off x="2380067" y="2454952"/>
        <a:ext cx="875435" cy="280177"/>
      </dsp:txXfrm>
    </dsp:sp>
    <dsp:sp modelId="{FC69993F-2E36-4E29-B5A0-CEFD3E1C6A1C}">
      <dsp:nvSpPr>
        <dsp:cNvPr id="0" name=""/>
        <dsp:cNvSpPr/>
      </dsp:nvSpPr>
      <dsp:spPr>
        <a:xfrm>
          <a:off x="3580173" y="1568117"/>
          <a:ext cx="2053847" cy="2053847"/>
        </a:xfrm>
        <a:prstGeom prst="ellipse">
          <a:avLst/>
        </a:prstGeom>
        <a:solidFill>
          <a:srgbClr val="92D05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he-IL" sz="2800" kern="1200" dirty="0"/>
            <a:t>סאטירה</a:t>
          </a:r>
        </a:p>
      </dsp:txBody>
      <dsp:txXfrm>
        <a:off x="3880952" y="1868896"/>
        <a:ext cx="1452289" cy="1452289"/>
      </dsp:txXfrm>
    </dsp:sp>
    <dsp:sp modelId="{991C2F99-EF72-4C78-944C-E57AAA9BB6C3}">
      <dsp:nvSpPr>
        <dsp:cNvPr id="0" name=""/>
        <dsp:cNvSpPr/>
      </dsp:nvSpPr>
      <dsp:spPr>
        <a:xfrm>
          <a:off x="5800793" y="1999425"/>
          <a:ext cx="1191231" cy="1191231"/>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1">
            <a:lnSpc>
              <a:spcPct val="90000"/>
            </a:lnSpc>
            <a:spcBef>
              <a:spcPct val="0"/>
            </a:spcBef>
            <a:spcAft>
              <a:spcPct val="35000"/>
            </a:spcAft>
            <a:buNone/>
          </a:pPr>
          <a:endParaRPr lang="he-IL" sz="3200" kern="1200"/>
        </a:p>
      </dsp:txBody>
      <dsp:txXfrm>
        <a:off x="5958691" y="2244819"/>
        <a:ext cx="875435" cy="700443"/>
      </dsp:txXfrm>
    </dsp:sp>
    <dsp:sp modelId="{09A79F9E-45BD-41B1-8D7D-B421AB83182A}">
      <dsp:nvSpPr>
        <dsp:cNvPr id="0" name=""/>
        <dsp:cNvSpPr/>
      </dsp:nvSpPr>
      <dsp:spPr>
        <a:xfrm>
          <a:off x="7158797" y="1568117"/>
          <a:ext cx="2053847" cy="2053847"/>
        </a:xfrm>
        <a:prstGeom prst="ellipse">
          <a:avLst/>
        </a:prstGeom>
        <a:solidFill>
          <a:srgbClr val="12B4BC"/>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he-IL" sz="2800" kern="1200" dirty="0"/>
            <a:t>קברט סאטירי</a:t>
          </a:r>
        </a:p>
      </dsp:txBody>
      <dsp:txXfrm>
        <a:off x="7459576" y="1868896"/>
        <a:ext cx="1452289" cy="14522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BB274-16F4-46FC-B632-28385B8573DB}">
      <dsp:nvSpPr>
        <dsp:cNvPr id="0" name=""/>
        <dsp:cNvSpPr/>
      </dsp:nvSpPr>
      <dsp:spPr>
        <a:xfrm>
          <a:off x="117593" y="986124"/>
          <a:ext cx="3356517" cy="2867935"/>
        </a:xfrm>
        <a:prstGeom prst="ellipse">
          <a:avLst/>
        </a:prstGeom>
        <a:solidFill>
          <a:srgbClr val="192A7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he-IL" sz="2400" b="1" u="sng" kern="1200" dirty="0"/>
            <a:t>הצורה</a:t>
          </a:r>
          <a:r>
            <a:rPr lang="he-IL" sz="2400" kern="1200" dirty="0"/>
            <a:t>: מערכונים קצרים בשילוב קטעים מוזיקאליים</a:t>
          </a:r>
        </a:p>
        <a:p>
          <a:pPr marL="0" lvl="0" indent="0" algn="ctr" defTabSz="1066800" rtl="1">
            <a:lnSpc>
              <a:spcPct val="90000"/>
            </a:lnSpc>
            <a:spcBef>
              <a:spcPct val="0"/>
            </a:spcBef>
            <a:spcAft>
              <a:spcPct val="35000"/>
            </a:spcAft>
            <a:buNone/>
          </a:pPr>
          <a:r>
            <a:rPr lang="he-IL" sz="2400" kern="1200" dirty="0"/>
            <a:t>קודר או קומי</a:t>
          </a:r>
        </a:p>
      </dsp:txBody>
      <dsp:txXfrm>
        <a:off x="609144" y="1406123"/>
        <a:ext cx="2373415" cy="2027937"/>
      </dsp:txXfrm>
    </dsp:sp>
    <dsp:sp modelId="{1BD074C8-4B0D-496E-8D0A-257CED40E240}">
      <dsp:nvSpPr>
        <dsp:cNvPr id="0" name=""/>
        <dsp:cNvSpPr/>
      </dsp:nvSpPr>
      <dsp:spPr>
        <a:xfrm>
          <a:off x="3525177" y="1805251"/>
          <a:ext cx="1168324" cy="1168324"/>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he-IL" sz="1800" kern="1200"/>
        </a:p>
      </dsp:txBody>
      <dsp:txXfrm>
        <a:off x="3680038" y="2252018"/>
        <a:ext cx="858602" cy="274790"/>
      </dsp:txXfrm>
    </dsp:sp>
    <dsp:sp modelId="{FC69993F-2E36-4E29-B5A0-CEFD3E1C6A1C}">
      <dsp:nvSpPr>
        <dsp:cNvPr id="0" name=""/>
        <dsp:cNvSpPr/>
      </dsp:nvSpPr>
      <dsp:spPr>
        <a:xfrm>
          <a:off x="4889725" y="1248312"/>
          <a:ext cx="2930481" cy="2282201"/>
        </a:xfrm>
        <a:prstGeom prst="ellipse">
          <a:avLst/>
        </a:prstGeom>
        <a:solidFill>
          <a:srgbClr val="92D05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endParaRPr lang="he-IL" sz="2400" b="1" u="sng" kern="1200" dirty="0"/>
        </a:p>
        <a:p>
          <a:pPr marL="0" lvl="0" indent="0" algn="ctr" defTabSz="1066800" rtl="1">
            <a:lnSpc>
              <a:spcPct val="90000"/>
            </a:lnSpc>
            <a:spcBef>
              <a:spcPct val="0"/>
            </a:spcBef>
            <a:spcAft>
              <a:spcPct val="35000"/>
            </a:spcAft>
            <a:buNone/>
          </a:pPr>
          <a:r>
            <a:rPr lang="he-IL" sz="2400" b="1" u="sng" kern="1200" dirty="0"/>
            <a:t>התוכן</a:t>
          </a:r>
          <a:r>
            <a:rPr lang="he-IL" sz="2400" kern="1200" dirty="0"/>
            <a:t>: ביקורת פוליטית ו/או חברתית בדרך כלל קומית</a:t>
          </a:r>
        </a:p>
        <a:p>
          <a:pPr marL="0" lvl="0" indent="0" algn="ctr" defTabSz="1066800" rtl="1">
            <a:lnSpc>
              <a:spcPct val="90000"/>
            </a:lnSpc>
            <a:spcBef>
              <a:spcPct val="0"/>
            </a:spcBef>
            <a:spcAft>
              <a:spcPct val="35000"/>
            </a:spcAft>
            <a:buNone/>
          </a:pPr>
          <a:endParaRPr lang="he-IL" sz="2400" kern="1200" dirty="0"/>
        </a:p>
      </dsp:txBody>
      <dsp:txXfrm>
        <a:off x="5318884" y="1582533"/>
        <a:ext cx="2072163" cy="1613759"/>
      </dsp:txXfrm>
    </dsp:sp>
    <dsp:sp modelId="{991C2F99-EF72-4C78-944C-E57AAA9BB6C3}">
      <dsp:nvSpPr>
        <dsp:cNvPr id="0" name=""/>
        <dsp:cNvSpPr/>
      </dsp:nvSpPr>
      <dsp:spPr>
        <a:xfrm>
          <a:off x="7951114" y="1805251"/>
          <a:ext cx="1168324" cy="1168324"/>
        </a:xfrm>
        <a:prstGeom prst="mathEqual">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1">
            <a:lnSpc>
              <a:spcPct val="90000"/>
            </a:lnSpc>
            <a:spcBef>
              <a:spcPct val="0"/>
            </a:spcBef>
            <a:spcAft>
              <a:spcPct val="35000"/>
            </a:spcAft>
            <a:buNone/>
          </a:pPr>
          <a:endParaRPr lang="he-IL" sz="1800" kern="1200"/>
        </a:p>
      </dsp:txBody>
      <dsp:txXfrm>
        <a:off x="8105975" y="2045926"/>
        <a:ext cx="858602" cy="686974"/>
      </dsp:txXfrm>
    </dsp:sp>
    <dsp:sp modelId="{09A79F9E-45BD-41B1-8D7D-B421AB83182A}">
      <dsp:nvSpPr>
        <dsp:cNvPr id="0" name=""/>
        <dsp:cNvSpPr/>
      </dsp:nvSpPr>
      <dsp:spPr>
        <a:xfrm>
          <a:off x="9283005" y="1382236"/>
          <a:ext cx="2014353" cy="2014353"/>
        </a:xfrm>
        <a:prstGeom prst="ellipse">
          <a:avLst/>
        </a:prstGeom>
        <a:solidFill>
          <a:srgbClr val="12B4BC"/>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he-IL" sz="2800" kern="1200" dirty="0"/>
            <a:t>קברט סאטירי</a:t>
          </a:r>
        </a:p>
      </dsp:txBody>
      <dsp:txXfrm>
        <a:off x="9578000" y="1677231"/>
        <a:ext cx="1424363" cy="14243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6EFE1-E641-477B-BEE6-0BBD86E5CF58}">
      <dsp:nvSpPr>
        <dsp:cNvPr id="0" name=""/>
        <dsp:cNvSpPr/>
      </dsp:nvSpPr>
      <dsp:spPr>
        <a:xfrm>
          <a:off x="305416" y="1048382"/>
          <a:ext cx="2367921" cy="1631497"/>
        </a:xfrm>
        <a:prstGeom prst="roundRect">
          <a:avLst/>
        </a:prstGeom>
        <a:blipFill rotWithShape="1">
          <a:blip xmlns:r="http://schemas.openxmlformats.org/officeDocument/2006/relationships" r:embed="rId1"/>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ACAA03-50BA-4005-8266-E4265CF14A57}">
      <dsp:nvSpPr>
        <dsp:cNvPr id="0" name=""/>
        <dsp:cNvSpPr/>
      </dsp:nvSpPr>
      <dsp:spPr>
        <a:xfrm>
          <a:off x="4004" y="2679880"/>
          <a:ext cx="2970746" cy="878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rtl="1">
            <a:lnSpc>
              <a:spcPct val="90000"/>
            </a:lnSpc>
            <a:spcBef>
              <a:spcPct val="0"/>
            </a:spcBef>
            <a:spcAft>
              <a:spcPct val="35000"/>
            </a:spcAft>
            <a:buNone/>
          </a:pPr>
          <a:r>
            <a:rPr lang="he-IL" sz="2100" kern="1200" dirty="0"/>
            <a:t>את ואני והמלחמה הבאה 1968</a:t>
          </a:r>
        </a:p>
      </dsp:txBody>
      <dsp:txXfrm>
        <a:off x="4004" y="2679880"/>
        <a:ext cx="2970746" cy="878498"/>
      </dsp:txXfrm>
    </dsp:sp>
    <dsp:sp modelId="{C2240C99-2CB8-4A54-B556-D6D1581050E4}">
      <dsp:nvSpPr>
        <dsp:cNvPr id="0" name=""/>
        <dsp:cNvSpPr/>
      </dsp:nvSpPr>
      <dsp:spPr>
        <a:xfrm>
          <a:off x="3242401" y="1047093"/>
          <a:ext cx="2367921" cy="1631497"/>
        </a:xfrm>
        <a:prstGeom prst="roundRect">
          <a:avLst/>
        </a:prstGeom>
        <a:blipFill rotWithShape="1">
          <a:blip xmlns:r="http://schemas.openxmlformats.org/officeDocument/2006/relationships" r:embed="rId2"/>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1954A6-8983-4A91-893B-11A58025D157}">
      <dsp:nvSpPr>
        <dsp:cNvPr id="0" name=""/>
        <dsp:cNvSpPr/>
      </dsp:nvSpPr>
      <dsp:spPr>
        <a:xfrm>
          <a:off x="3211642" y="2679880"/>
          <a:ext cx="2367921" cy="878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rtl="1">
            <a:lnSpc>
              <a:spcPct val="90000"/>
            </a:lnSpc>
            <a:spcBef>
              <a:spcPct val="0"/>
            </a:spcBef>
            <a:spcAft>
              <a:spcPct val="35000"/>
            </a:spcAft>
            <a:buNone/>
          </a:pPr>
          <a:r>
            <a:rPr lang="he-IL" sz="2100" kern="1200" dirty="0"/>
            <a:t>קטשופ</a:t>
          </a:r>
        </a:p>
        <a:p>
          <a:pPr marL="0" lvl="0" indent="0" algn="ctr" defTabSz="933450" rtl="1">
            <a:lnSpc>
              <a:spcPct val="90000"/>
            </a:lnSpc>
            <a:spcBef>
              <a:spcPct val="0"/>
            </a:spcBef>
            <a:spcAft>
              <a:spcPct val="35000"/>
            </a:spcAft>
            <a:buNone/>
          </a:pPr>
          <a:r>
            <a:rPr lang="he-IL" sz="2100" kern="1200" dirty="0"/>
            <a:t>1969</a:t>
          </a:r>
        </a:p>
      </dsp:txBody>
      <dsp:txXfrm>
        <a:off x="3211642" y="2679880"/>
        <a:ext cx="2367921" cy="878498"/>
      </dsp:txXfrm>
    </dsp:sp>
    <dsp:sp modelId="{5F05DF5B-7FC1-426C-8D57-7A12E6C23127}">
      <dsp:nvSpPr>
        <dsp:cNvPr id="0" name=""/>
        <dsp:cNvSpPr/>
      </dsp:nvSpPr>
      <dsp:spPr>
        <a:xfrm>
          <a:off x="5816455" y="1048382"/>
          <a:ext cx="2367921" cy="1631497"/>
        </a:xfrm>
        <a:prstGeom prst="roundRect">
          <a:avLst/>
        </a:prstGeom>
        <a:blipFill rotWithShape="1">
          <a:blip xmlns:r="http://schemas.openxmlformats.org/officeDocument/2006/relationships" r:embed="rId3"/>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650DD9-024A-4719-8E74-CF9F374F528E}">
      <dsp:nvSpPr>
        <dsp:cNvPr id="0" name=""/>
        <dsp:cNvSpPr/>
      </dsp:nvSpPr>
      <dsp:spPr>
        <a:xfrm>
          <a:off x="5816455" y="2679880"/>
          <a:ext cx="2367921" cy="878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rtl="1">
            <a:lnSpc>
              <a:spcPct val="90000"/>
            </a:lnSpc>
            <a:spcBef>
              <a:spcPct val="0"/>
            </a:spcBef>
            <a:spcAft>
              <a:spcPct val="35000"/>
            </a:spcAft>
            <a:buNone/>
          </a:pPr>
          <a:r>
            <a:rPr lang="he-IL" sz="2100" kern="1200" dirty="0"/>
            <a:t>מלכת אמבטיה</a:t>
          </a:r>
        </a:p>
        <a:p>
          <a:pPr marL="0" lvl="0" indent="0" algn="ctr" defTabSz="933450" rtl="1">
            <a:lnSpc>
              <a:spcPct val="90000"/>
            </a:lnSpc>
            <a:spcBef>
              <a:spcPct val="0"/>
            </a:spcBef>
            <a:spcAft>
              <a:spcPct val="35000"/>
            </a:spcAft>
            <a:buNone/>
          </a:pPr>
          <a:r>
            <a:rPr lang="he-IL" sz="2100" kern="1200" dirty="0"/>
            <a:t>1970</a:t>
          </a:r>
        </a:p>
      </dsp:txBody>
      <dsp:txXfrm>
        <a:off x="5816455" y="2679880"/>
        <a:ext cx="2367921" cy="878498"/>
      </dsp:txXfrm>
    </dsp:sp>
    <dsp:sp modelId="{48985FF6-7151-42AB-ABD4-C0D46D3F7821}">
      <dsp:nvSpPr>
        <dsp:cNvPr id="0" name=""/>
        <dsp:cNvSpPr/>
      </dsp:nvSpPr>
      <dsp:spPr>
        <a:xfrm>
          <a:off x="8421268" y="1048382"/>
          <a:ext cx="2367921" cy="1631497"/>
        </a:xfrm>
        <a:prstGeom prst="roundRect">
          <a:avLst/>
        </a:prstGeom>
        <a:blipFill rotWithShape="1">
          <a:blip xmlns:r="http://schemas.openxmlformats.org/officeDocument/2006/relationships" r:embed="rId4"/>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B84CC-4A0A-443D-B66C-6D14DA2FF895}">
      <dsp:nvSpPr>
        <dsp:cNvPr id="0" name=""/>
        <dsp:cNvSpPr/>
      </dsp:nvSpPr>
      <dsp:spPr>
        <a:xfrm>
          <a:off x="8421268" y="2679880"/>
          <a:ext cx="2367921" cy="878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rtl="1">
            <a:lnSpc>
              <a:spcPct val="90000"/>
            </a:lnSpc>
            <a:spcBef>
              <a:spcPct val="0"/>
            </a:spcBef>
            <a:spcAft>
              <a:spcPct val="35000"/>
            </a:spcAft>
            <a:buNone/>
          </a:pPr>
          <a:r>
            <a:rPr lang="he-IL" sz="2100" kern="1200" dirty="0"/>
            <a:t>הפטריוט 1982</a:t>
          </a:r>
        </a:p>
      </dsp:txBody>
      <dsp:txXfrm>
        <a:off x="8421268" y="2679880"/>
        <a:ext cx="2367921" cy="8784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85FF6-7151-42AB-ABD4-C0D46D3F7821}">
      <dsp:nvSpPr>
        <dsp:cNvPr id="0" name=""/>
        <dsp:cNvSpPr/>
      </dsp:nvSpPr>
      <dsp:spPr>
        <a:xfrm>
          <a:off x="231565" y="0"/>
          <a:ext cx="3330983" cy="2295047"/>
        </a:xfrm>
        <a:prstGeom prst="roundRect">
          <a:avLst/>
        </a:prstGeom>
        <a:blipFill rotWithShape="1">
          <a:blip xmlns:r="http://schemas.openxmlformats.org/officeDocument/2006/relationships" r:embed="rId1"/>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B84CC-4A0A-443D-B66C-6D14DA2FF895}">
      <dsp:nvSpPr>
        <dsp:cNvPr id="0" name=""/>
        <dsp:cNvSpPr/>
      </dsp:nvSpPr>
      <dsp:spPr>
        <a:xfrm>
          <a:off x="284428" y="2296563"/>
          <a:ext cx="3330983" cy="123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0" numCol="1" spcCol="1270" anchor="t" anchorCtr="0">
          <a:noAutofit/>
        </a:bodyPr>
        <a:lstStyle/>
        <a:p>
          <a:pPr marL="0" lvl="0" indent="0" algn="ctr" defTabSz="1555750" rtl="1">
            <a:lnSpc>
              <a:spcPct val="90000"/>
            </a:lnSpc>
            <a:spcBef>
              <a:spcPct val="0"/>
            </a:spcBef>
            <a:spcAft>
              <a:spcPct val="35000"/>
            </a:spcAft>
            <a:buNone/>
          </a:pPr>
          <a:r>
            <a:rPr lang="he-IL" sz="3500" kern="1200" dirty="0"/>
            <a:t>הפטריוט 1982</a:t>
          </a:r>
        </a:p>
      </dsp:txBody>
      <dsp:txXfrm>
        <a:off x="284428" y="2296563"/>
        <a:ext cx="3330983" cy="12357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AD13C-4722-4CD3-AC27-FD34FFACC2EF}">
      <dsp:nvSpPr>
        <dsp:cNvPr id="0" name=""/>
        <dsp:cNvSpPr/>
      </dsp:nvSpPr>
      <dsp:spPr>
        <a:xfrm>
          <a:off x="2510138" y="323817"/>
          <a:ext cx="4395751" cy="4395751"/>
        </a:xfrm>
        <a:prstGeom prst="pie">
          <a:avLst>
            <a:gd name="adj1" fmla="val 16200000"/>
            <a:gd name="adj2" fmla="val 18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kern="1200" dirty="0"/>
            <a:t>קברטים סאטיריים</a:t>
          </a:r>
        </a:p>
      </dsp:txBody>
      <dsp:txXfrm>
        <a:off x="4826804" y="1255298"/>
        <a:ext cx="1569911" cy="1308259"/>
      </dsp:txXfrm>
    </dsp:sp>
    <dsp:sp modelId="{02A590BD-997D-4940-A66D-CED1DE6E1132}">
      <dsp:nvSpPr>
        <dsp:cNvPr id="0" name=""/>
        <dsp:cNvSpPr/>
      </dsp:nvSpPr>
      <dsp:spPr>
        <a:xfrm>
          <a:off x="2322416" y="448147"/>
          <a:ext cx="4590132" cy="4461072"/>
        </a:xfrm>
        <a:prstGeom prst="pie">
          <a:avLst>
            <a:gd name="adj1" fmla="val 1800000"/>
            <a:gd name="adj2" fmla="val 9000000"/>
          </a:avLst>
        </a:prstGeom>
        <a:solidFill>
          <a:srgbClr val="12B4BC"/>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kern="1200" dirty="0"/>
            <a:t>קומדיית ייסורים /המחזות המשפחתיים</a:t>
          </a:r>
        </a:p>
      </dsp:txBody>
      <dsp:txXfrm>
        <a:off x="3415305" y="3342534"/>
        <a:ext cx="2458999" cy="1168376"/>
      </dsp:txXfrm>
    </dsp:sp>
    <dsp:sp modelId="{DFB1D6E9-5A7F-49B1-919F-E4B622C8C1CD}">
      <dsp:nvSpPr>
        <dsp:cNvPr id="0" name=""/>
        <dsp:cNvSpPr/>
      </dsp:nvSpPr>
      <dsp:spPr>
        <a:xfrm>
          <a:off x="2329075" y="323817"/>
          <a:ext cx="4395751" cy="4395751"/>
        </a:xfrm>
        <a:prstGeom prst="pie">
          <a:avLst>
            <a:gd name="adj1" fmla="val 9000000"/>
            <a:gd name="adj2" fmla="val 1620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he-IL" sz="2200" kern="1200" dirty="0"/>
            <a:t>מחזות מיתיים/ מטא-פיזיים/ פיוטיים</a:t>
          </a:r>
        </a:p>
      </dsp:txBody>
      <dsp:txXfrm>
        <a:off x="2838250" y="1255298"/>
        <a:ext cx="1569911" cy="1308259"/>
      </dsp:txXfrm>
    </dsp:sp>
    <dsp:sp modelId="{271AC0D6-C0E9-44D7-BB64-F90DEDA0D4B3}">
      <dsp:nvSpPr>
        <dsp:cNvPr id="0" name=""/>
        <dsp:cNvSpPr/>
      </dsp:nvSpPr>
      <dsp:spPr>
        <a:xfrm>
          <a:off x="2238383" y="51699"/>
          <a:ext cx="4939987" cy="4939987"/>
        </a:xfrm>
        <a:prstGeom prst="circularArrow">
          <a:avLst>
            <a:gd name="adj1" fmla="val 5085"/>
            <a:gd name="adj2" fmla="val 327528"/>
            <a:gd name="adj3" fmla="val 1472472"/>
            <a:gd name="adj4" fmla="val 1619943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0FCBE9-F8F2-4C45-86DE-0F4F8D4D3E3F}">
      <dsp:nvSpPr>
        <dsp:cNvPr id="0" name=""/>
        <dsp:cNvSpPr/>
      </dsp:nvSpPr>
      <dsp:spPr>
        <a:xfrm>
          <a:off x="2146693" y="208144"/>
          <a:ext cx="4939987" cy="4939987"/>
        </a:xfrm>
        <a:prstGeom prst="circularArrow">
          <a:avLst>
            <a:gd name="adj1" fmla="val 5085"/>
            <a:gd name="adj2" fmla="val 327528"/>
            <a:gd name="adj3" fmla="val 8671970"/>
            <a:gd name="adj4" fmla="val 1800502"/>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6F1345-5665-44AA-9BE1-553127CF91CC}">
      <dsp:nvSpPr>
        <dsp:cNvPr id="0" name=""/>
        <dsp:cNvSpPr/>
      </dsp:nvSpPr>
      <dsp:spPr>
        <a:xfrm>
          <a:off x="2056594" y="51699"/>
          <a:ext cx="4939987" cy="4939987"/>
        </a:xfrm>
        <a:prstGeom prst="circularArrow">
          <a:avLst>
            <a:gd name="adj1" fmla="val 5085"/>
            <a:gd name="adj2" fmla="val 327528"/>
            <a:gd name="adj3" fmla="val 15873039"/>
            <a:gd name="adj4" fmla="val 9000000"/>
            <a:gd name="adj5" fmla="val 593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6EFE1-E641-477B-BEE6-0BBD86E5CF58}">
      <dsp:nvSpPr>
        <dsp:cNvPr id="0" name=""/>
        <dsp:cNvSpPr/>
      </dsp:nvSpPr>
      <dsp:spPr>
        <a:xfrm>
          <a:off x="973853" y="180255"/>
          <a:ext cx="1761294" cy="1213531"/>
        </a:xfrm>
        <a:prstGeom prst="roundRect">
          <a:avLst/>
        </a:prstGeom>
        <a:blipFill rotWithShape="1">
          <a:blip xmlns:r="http://schemas.openxmlformats.org/officeDocument/2006/relationships" r:embed="rId1"/>
          <a:srcRect/>
          <a:stretch>
            <a:fillRect t="-16000" b="-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ACAA03-50BA-4005-8266-E4265CF14A57}">
      <dsp:nvSpPr>
        <dsp:cNvPr id="0" name=""/>
        <dsp:cNvSpPr/>
      </dsp:nvSpPr>
      <dsp:spPr>
        <a:xfrm>
          <a:off x="749658" y="1393787"/>
          <a:ext cx="2209684" cy="65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he-IL" sz="1800" kern="1200" dirty="0"/>
            <a:t>סולומון גריפ</a:t>
          </a:r>
        </a:p>
        <a:p>
          <a:pPr marL="0" lvl="0" indent="0" algn="ctr" defTabSz="800100" rtl="1">
            <a:lnSpc>
              <a:spcPct val="90000"/>
            </a:lnSpc>
            <a:spcBef>
              <a:spcPct val="0"/>
            </a:spcBef>
            <a:spcAft>
              <a:spcPct val="35000"/>
            </a:spcAft>
            <a:buNone/>
          </a:pPr>
          <a:r>
            <a:rPr lang="he-IL" sz="1800" kern="1200" dirty="0"/>
            <a:t>1968</a:t>
          </a:r>
        </a:p>
      </dsp:txBody>
      <dsp:txXfrm>
        <a:off x="749658" y="1393787"/>
        <a:ext cx="2209684" cy="653440"/>
      </dsp:txXfrm>
    </dsp:sp>
    <dsp:sp modelId="{C2240C99-2CB8-4A54-B556-D6D1581050E4}">
      <dsp:nvSpPr>
        <dsp:cNvPr id="0" name=""/>
        <dsp:cNvSpPr/>
      </dsp:nvSpPr>
      <dsp:spPr>
        <a:xfrm>
          <a:off x="3158425" y="179297"/>
          <a:ext cx="1761294" cy="1213531"/>
        </a:xfrm>
        <a:prstGeom prst="roundRect">
          <a:avLst/>
        </a:prstGeom>
        <a:blipFill rotWithShape="1">
          <a:blip xmlns:r="http://schemas.openxmlformats.org/officeDocument/2006/relationships" r:embed="rId2"/>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1954A6-8983-4A91-893B-11A58025D157}">
      <dsp:nvSpPr>
        <dsp:cNvPr id="0" name=""/>
        <dsp:cNvSpPr/>
      </dsp:nvSpPr>
      <dsp:spPr>
        <a:xfrm>
          <a:off x="3135546" y="1393787"/>
          <a:ext cx="1761294" cy="65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he-IL" sz="1800" kern="1200" dirty="0"/>
            <a:t>יעקבי </a:t>
          </a:r>
          <a:r>
            <a:rPr lang="he-IL" sz="1800" kern="1200" dirty="0" err="1"/>
            <a:t>וליידנטל</a:t>
          </a:r>
          <a:endParaRPr lang="he-IL" sz="1800" kern="1200" dirty="0"/>
        </a:p>
        <a:p>
          <a:pPr marL="0" lvl="0" indent="0" algn="ctr" defTabSz="800100" rtl="1">
            <a:lnSpc>
              <a:spcPct val="90000"/>
            </a:lnSpc>
            <a:spcBef>
              <a:spcPct val="0"/>
            </a:spcBef>
            <a:spcAft>
              <a:spcPct val="35000"/>
            </a:spcAft>
            <a:buNone/>
          </a:pPr>
          <a:r>
            <a:rPr lang="he-IL" sz="1800" kern="1200" dirty="0"/>
            <a:t>1970</a:t>
          </a:r>
        </a:p>
      </dsp:txBody>
      <dsp:txXfrm>
        <a:off x="3135546" y="1393787"/>
        <a:ext cx="1761294" cy="653440"/>
      </dsp:txXfrm>
    </dsp:sp>
    <dsp:sp modelId="{5F05DF5B-7FC1-426C-8D57-7A12E6C23127}">
      <dsp:nvSpPr>
        <dsp:cNvPr id="0" name=""/>
        <dsp:cNvSpPr/>
      </dsp:nvSpPr>
      <dsp:spPr>
        <a:xfrm>
          <a:off x="5073044" y="180255"/>
          <a:ext cx="1761294" cy="1213531"/>
        </a:xfrm>
        <a:prstGeom prst="roundRect">
          <a:avLst/>
        </a:prstGeom>
        <a:blipFill rotWithShape="1">
          <a:blip xmlns:r="http://schemas.openxmlformats.org/officeDocument/2006/relationships" r:embed="rId3"/>
          <a:srcRect/>
          <a:stretch>
            <a:fillRect t="-12000" b="-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650DD9-024A-4719-8E74-CF9F374F528E}">
      <dsp:nvSpPr>
        <dsp:cNvPr id="0" name=""/>
        <dsp:cNvSpPr/>
      </dsp:nvSpPr>
      <dsp:spPr>
        <a:xfrm>
          <a:off x="5073044" y="1393787"/>
          <a:ext cx="1761294" cy="65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he-IL" sz="1800" kern="1200" dirty="0"/>
            <a:t>חפץ</a:t>
          </a:r>
        </a:p>
        <a:p>
          <a:pPr marL="0" lvl="0" indent="0" algn="ctr" defTabSz="800100" rtl="1">
            <a:lnSpc>
              <a:spcPct val="90000"/>
            </a:lnSpc>
            <a:spcBef>
              <a:spcPct val="0"/>
            </a:spcBef>
            <a:spcAft>
              <a:spcPct val="35000"/>
            </a:spcAft>
            <a:buNone/>
          </a:pPr>
          <a:r>
            <a:rPr lang="he-IL" sz="1800" kern="1200" dirty="0"/>
            <a:t>1970</a:t>
          </a:r>
        </a:p>
      </dsp:txBody>
      <dsp:txXfrm>
        <a:off x="5073044" y="1393787"/>
        <a:ext cx="1761294" cy="653440"/>
      </dsp:txXfrm>
    </dsp:sp>
    <dsp:sp modelId="{48985FF6-7151-42AB-ABD4-C0D46D3F7821}">
      <dsp:nvSpPr>
        <dsp:cNvPr id="0" name=""/>
        <dsp:cNvSpPr/>
      </dsp:nvSpPr>
      <dsp:spPr>
        <a:xfrm>
          <a:off x="7010542" y="180255"/>
          <a:ext cx="1761294" cy="1213531"/>
        </a:xfrm>
        <a:prstGeom prst="roundRect">
          <a:avLst/>
        </a:prstGeom>
        <a:blipFill rotWithShape="1">
          <a:blip xmlns:r="http://schemas.openxmlformats.org/officeDocument/2006/relationships" r:embed="rId4"/>
          <a:srcRect/>
          <a:stretch>
            <a:fillRect t="-11000" b="-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B84CC-4A0A-443D-B66C-6D14DA2FF895}">
      <dsp:nvSpPr>
        <dsp:cNvPr id="0" name=""/>
        <dsp:cNvSpPr/>
      </dsp:nvSpPr>
      <dsp:spPr>
        <a:xfrm>
          <a:off x="7010542" y="1393787"/>
          <a:ext cx="1761294" cy="65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he-IL" sz="1800" kern="1200" dirty="0"/>
            <a:t>נעורי </a:t>
          </a:r>
          <a:r>
            <a:rPr lang="he-IL" sz="1800" kern="1200" dirty="0" err="1"/>
            <a:t>ורדה'לה</a:t>
          </a:r>
          <a:r>
            <a:rPr lang="he-IL" sz="1800" kern="1200" dirty="0"/>
            <a:t> 1972</a:t>
          </a:r>
        </a:p>
      </dsp:txBody>
      <dsp:txXfrm>
        <a:off x="7010542" y="1393787"/>
        <a:ext cx="1761294" cy="653440"/>
      </dsp:txXfrm>
    </dsp:sp>
    <dsp:sp modelId="{7F7ED1EF-605C-442D-8A69-EB3A9D69E950}">
      <dsp:nvSpPr>
        <dsp:cNvPr id="0" name=""/>
        <dsp:cNvSpPr/>
      </dsp:nvSpPr>
      <dsp:spPr>
        <a:xfrm>
          <a:off x="5104" y="2223357"/>
          <a:ext cx="1761294" cy="1213531"/>
        </a:xfrm>
        <a:prstGeom prst="roundRect">
          <a:avLst/>
        </a:prstGeom>
        <a:blipFill rotWithShape="1">
          <a:blip xmlns:r="http://schemas.openxmlformats.org/officeDocument/2006/relationships" r:embed="rId5"/>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DF6E2F-76ED-4B5E-B5B4-7BAEF5309617}">
      <dsp:nvSpPr>
        <dsp:cNvPr id="0" name=""/>
        <dsp:cNvSpPr/>
      </dsp:nvSpPr>
      <dsp:spPr>
        <a:xfrm>
          <a:off x="5104" y="3436889"/>
          <a:ext cx="1761294" cy="65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he-IL" sz="1800" kern="1200" dirty="0"/>
            <a:t>קרום</a:t>
          </a:r>
        </a:p>
        <a:p>
          <a:pPr marL="0" lvl="0" indent="0" algn="ctr" defTabSz="800100" rtl="1">
            <a:lnSpc>
              <a:spcPct val="90000"/>
            </a:lnSpc>
            <a:spcBef>
              <a:spcPct val="0"/>
            </a:spcBef>
            <a:spcAft>
              <a:spcPct val="35000"/>
            </a:spcAft>
            <a:buNone/>
          </a:pPr>
          <a:r>
            <a:rPr lang="he-IL" sz="1800" kern="1200" dirty="0"/>
            <a:t>1972</a:t>
          </a:r>
        </a:p>
      </dsp:txBody>
      <dsp:txXfrm>
        <a:off x="5104" y="3436889"/>
        <a:ext cx="1761294" cy="653440"/>
      </dsp:txXfrm>
    </dsp:sp>
    <dsp:sp modelId="{E8E7F8EE-651E-4E92-ADC0-012421F41006}">
      <dsp:nvSpPr>
        <dsp:cNvPr id="0" name=""/>
        <dsp:cNvSpPr/>
      </dsp:nvSpPr>
      <dsp:spPr>
        <a:xfrm>
          <a:off x="1942602" y="2223357"/>
          <a:ext cx="1761294" cy="1213531"/>
        </a:xfrm>
        <a:prstGeom prst="roundRect">
          <a:avLst/>
        </a:prstGeom>
        <a:blipFill rotWithShape="1">
          <a:blip xmlns:r="http://schemas.openxmlformats.org/officeDocument/2006/relationships" r:embed="rId6"/>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353376-5D25-4E98-A352-F5EE1857C6B0}">
      <dsp:nvSpPr>
        <dsp:cNvPr id="0" name=""/>
        <dsp:cNvSpPr/>
      </dsp:nvSpPr>
      <dsp:spPr>
        <a:xfrm>
          <a:off x="1942602" y="3436889"/>
          <a:ext cx="1761294" cy="65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he-IL" sz="1800" kern="1200" dirty="0" err="1"/>
            <a:t>שיץ</a:t>
          </a:r>
          <a:endParaRPr lang="he-IL" sz="1800" kern="1200" dirty="0"/>
        </a:p>
        <a:p>
          <a:pPr marL="0" lvl="0" indent="0" algn="ctr" defTabSz="800100" rtl="1">
            <a:lnSpc>
              <a:spcPct val="90000"/>
            </a:lnSpc>
            <a:spcBef>
              <a:spcPct val="0"/>
            </a:spcBef>
            <a:spcAft>
              <a:spcPct val="35000"/>
            </a:spcAft>
            <a:buNone/>
          </a:pPr>
          <a:r>
            <a:rPr lang="he-IL" sz="1800" kern="1200" dirty="0"/>
            <a:t>1974</a:t>
          </a:r>
        </a:p>
      </dsp:txBody>
      <dsp:txXfrm>
        <a:off x="1942602" y="3436889"/>
        <a:ext cx="1761294" cy="653440"/>
      </dsp:txXfrm>
    </dsp:sp>
    <dsp:sp modelId="{0651BD3A-95F6-48AF-AD81-995B57DD2F58}">
      <dsp:nvSpPr>
        <dsp:cNvPr id="0" name=""/>
        <dsp:cNvSpPr/>
      </dsp:nvSpPr>
      <dsp:spPr>
        <a:xfrm>
          <a:off x="3880100" y="2223357"/>
          <a:ext cx="1761294" cy="1213531"/>
        </a:xfrm>
        <a:prstGeom prst="roundRect">
          <a:avLst/>
        </a:prstGeom>
        <a:blipFill rotWithShape="1">
          <a:blip xmlns:r="http://schemas.openxmlformats.org/officeDocument/2006/relationships" r:embed="rId7"/>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E2D464-6DCB-40DC-8720-F997D4BF22F4}">
      <dsp:nvSpPr>
        <dsp:cNvPr id="0" name=""/>
        <dsp:cNvSpPr/>
      </dsp:nvSpPr>
      <dsp:spPr>
        <a:xfrm>
          <a:off x="3880100" y="3436889"/>
          <a:ext cx="1761294" cy="65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he-IL" sz="1800" kern="1200" dirty="0" err="1"/>
            <a:t>פופר</a:t>
          </a:r>
          <a:endParaRPr lang="he-IL" sz="1800" kern="1200" dirty="0"/>
        </a:p>
        <a:p>
          <a:pPr marL="0" lvl="0" indent="0" algn="ctr" defTabSz="800100" rtl="1">
            <a:lnSpc>
              <a:spcPct val="90000"/>
            </a:lnSpc>
            <a:spcBef>
              <a:spcPct val="0"/>
            </a:spcBef>
            <a:spcAft>
              <a:spcPct val="35000"/>
            </a:spcAft>
            <a:buNone/>
          </a:pPr>
          <a:r>
            <a:rPr lang="he-IL" sz="1800" kern="1200" dirty="0"/>
            <a:t>1975</a:t>
          </a:r>
        </a:p>
      </dsp:txBody>
      <dsp:txXfrm>
        <a:off x="3880100" y="3436889"/>
        <a:ext cx="1761294" cy="653440"/>
      </dsp:txXfrm>
    </dsp:sp>
    <dsp:sp modelId="{11B2ACE0-78A9-4CE8-BE77-A2AF802905F6}">
      <dsp:nvSpPr>
        <dsp:cNvPr id="0" name=""/>
        <dsp:cNvSpPr/>
      </dsp:nvSpPr>
      <dsp:spPr>
        <a:xfrm>
          <a:off x="5817598" y="2223357"/>
          <a:ext cx="1761294" cy="1213531"/>
        </a:xfrm>
        <a:prstGeom prst="roundRect">
          <a:avLst/>
        </a:prstGeom>
        <a:blipFill rotWithShape="1">
          <a:blip xmlns:r="http://schemas.openxmlformats.org/officeDocument/2006/relationships" r:embed="rId8"/>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E90D3A-26A7-4368-A3A5-0052923DAC9A}">
      <dsp:nvSpPr>
        <dsp:cNvPr id="0" name=""/>
        <dsp:cNvSpPr/>
      </dsp:nvSpPr>
      <dsp:spPr>
        <a:xfrm>
          <a:off x="5817598" y="3436889"/>
          <a:ext cx="1761294" cy="65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he-IL" sz="1800" kern="1200" dirty="0"/>
            <a:t>אורזי מזוודות</a:t>
          </a:r>
        </a:p>
        <a:p>
          <a:pPr marL="0" lvl="0" indent="0" algn="ctr" defTabSz="800100" rtl="1">
            <a:lnSpc>
              <a:spcPct val="90000"/>
            </a:lnSpc>
            <a:spcBef>
              <a:spcPct val="0"/>
            </a:spcBef>
            <a:spcAft>
              <a:spcPct val="35000"/>
            </a:spcAft>
            <a:buNone/>
          </a:pPr>
          <a:r>
            <a:rPr lang="he-IL" sz="1800" kern="1200" dirty="0"/>
            <a:t>1975</a:t>
          </a:r>
        </a:p>
      </dsp:txBody>
      <dsp:txXfrm>
        <a:off x="5817598" y="3436889"/>
        <a:ext cx="1761294" cy="653440"/>
      </dsp:txXfrm>
    </dsp:sp>
    <dsp:sp modelId="{78EF0F5D-F4BA-4F24-A1AF-E351600E8895}">
      <dsp:nvSpPr>
        <dsp:cNvPr id="0" name=""/>
        <dsp:cNvSpPr/>
      </dsp:nvSpPr>
      <dsp:spPr>
        <a:xfrm>
          <a:off x="7755096" y="2223357"/>
          <a:ext cx="1761294" cy="1213531"/>
        </a:xfrm>
        <a:prstGeom prst="roundRect">
          <a:avLst/>
        </a:prstGeom>
        <a:blipFill rotWithShape="1">
          <a:blip xmlns:r="http://schemas.openxmlformats.org/officeDocument/2006/relationships" r:embed="rId9"/>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F92E0F-9FD9-49F8-A603-F0FA1927855E}">
      <dsp:nvSpPr>
        <dsp:cNvPr id="0" name=""/>
        <dsp:cNvSpPr/>
      </dsp:nvSpPr>
      <dsp:spPr>
        <a:xfrm>
          <a:off x="7755096" y="3436889"/>
          <a:ext cx="1761294" cy="653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he-IL" sz="1800" kern="1200" dirty="0"/>
            <a:t>סוחרי גומי</a:t>
          </a:r>
        </a:p>
        <a:p>
          <a:pPr marL="0" lvl="0" indent="0" algn="ctr" defTabSz="800100" rtl="1">
            <a:lnSpc>
              <a:spcPct val="90000"/>
            </a:lnSpc>
            <a:spcBef>
              <a:spcPct val="0"/>
            </a:spcBef>
            <a:spcAft>
              <a:spcPct val="35000"/>
            </a:spcAft>
            <a:buNone/>
          </a:pPr>
          <a:r>
            <a:rPr lang="he-IL" sz="1800" kern="1200" dirty="0"/>
            <a:t>1977</a:t>
          </a:r>
        </a:p>
      </dsp:txBody>
      <dsp:txXfrm>
        <a:off x="7755096" y="3436889"/>
        <a:ext cx="1761294" cy="653440"/>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כ"ג/ניסן/תש"ף</a:t>
            </a:fld>
            <a:endParaRPr lang="he-IL"/>
          </a:p>
        </p:txBody>
      </p:sp>
      <p:sp>
        <p:nvSpPr>
          <p:cNvPr id="4" name="מציין מיקום של תמונת שקופית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1" y="2693989"/>
            <a:ext cx="12192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כותרת ושתי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6444696"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10" y="186258"/>
            <a:ext cx="10221024"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ציין מיקום של תמונה 2">
            <a:extLst>
              <a:ext uri="{FF2B5EF4-FFF2-40B4-BE49-F238E27FC236}">
                <a16:creationId xmlns:a16="http://schemas.microsoft.com/office/drawing/2014/main" id="{11DA6207-6C06-4DE8-8270-79FA6D2C27CC}"/>
              </a:ext>
            </a:extLst>
          </p:cNvPr>
          <p:cNvSpPr>
            <a:spLocks noGrp="1"/>
          </p:cNvSpPr>
          <p:nvPr>
            <p:ph type="pic" idx="10" hasCustomPrompt="1"/>
          </p:nvPr>
        </p:nvSpPr>
        <p:spPr>
          <a:xfrm>
            <a:off x="843274"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06279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כותרת ושלוש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5513040" y="1030562"/>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241442" y="10305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241442" y="39329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3880596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כותרת וארבע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0171544" y="938558"/>
            <a:ext cx="2190882"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54519"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54519"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3" name="מציין מיקום של תמונה 2">
            <a:extLst>
              <a:ext uri="{FF2B5EF4-FFF2-40B4-BE49-F238E27FC236}">
                <a16:creationId xmlns:a16="http://schemas.microsoft.com/office/drawing/2014/main" id="{8992FF61-2840-4655-842F-B373E28D9E01}"/>
              </a:ext>
            </a:extLst>
          </p:cNvPr>
          <p:cNvSpPr>
            <a:spLocks noGrp="1"/>
          </p:cNvSpPr>
          <p:nvPr>
            <p:ph type="pic" idx="12" hasCustomPrompt="1"/>
          </p:nvPr>
        </p:nvSpPr>
        <p:spPr>
          <a:xfrm>
            <a:off x="4414862"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4" name="מציין מיקום של תמונה 2">
            <a:extLst>
              <a:ext uri="{FF2B5EF4-FFF2-40B4-BE49-F238E27FC236}">
                <a16:creationId xmlns:a16="http://schemas.microsoft.com/office/drawing/2014/main" id="{8C91A369-DCD6-4CBC-93C6-3C5BB19BCC3E}"/>
              </a:ext>
            </a:extLst>
          </p:cNvPr>
          <p:cNvSpPr>
            <a:spLocks noGrp="1"/>
          </p:cNvSpPr>
          <p:nvPr>
            <p:ph type="pic" idx="13" hasCustomPrompt="1"/>
          </p:nvPr>
        </p:nvSpPr>
        <p:spPr>
          <a:xfrm>
            <a:off x="4414862"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491129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1" y="164091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155858"/>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9501144" y="5870968"/>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Google Shape;11;p2"/>
          <p:cNvSpPr txBox="1">
            <a:spLocks noGrp="1"/>
          </p:cNvSpPr>
          <p:nvPr>
            <p:ph type="subTitle" idx="1"/>
          </p:nvPr>
        </p:nvSpPr>
        <p:spPr>
          <a:xfrm>
            <a:off x="1" y="2895892"/>
            <a:ext cx="12192000" cy="76520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40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0" y="3734824"/>
            <a:ext cx="12191999" cy="720000"/>
          </a:xfrm>
        </p:spPr>
        <p:txBody>
          <a:bodyPr anchor="ctr">
            <a:noAutofit/>
          </a:bodyPr>
          <a:lstStyle>
            <a:lvl1pPr marL="0" indent="0"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1pPr>
            <a:lvl2pPr marL="342934" indent="-342934"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פרק חדש">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solidFill>
                  <a:srgbClr val="192A72"/>
                </a:solidFill>
              </a:rPr>
              <a:t>  </a:t>
            </a:r>
          </a:p>
        </p:txBody>
      </p:sp>
      <p:sp>
        <p:nvSpPr>
          <p:cNvPr id="2" name="כותרת 1"/>
          <p:cNvSpPr>
            <a:spLocks noGrp="1"/>
          </p:cNvSpPr>
          <p:nvPr>
            <p:ph type="ctrTitle"/>
          </p:nvPr>
        </p:nvSpPr>
        <p:spPr>
          <a:xfrm>
            <a:off x="1" y="166694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12" name="Google Shape;11;p2"/>
          <p:cNvSpPr txBox="1">
            <a:spLocks noGrp="1"/>
          </p:cNvSpPr>
          <p:nvPr>
            <p:ph type="subTitle" idx="1"/>
          </p:nvPr>
        </p:nvSpPr>
        <p:spPr>
          <a:xfrm>
            <a:off x="1" y="2918493"/>
            <a:ext cx="12192000" cy="64209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200" b="1">
                <a:solidFill>
                  <a:srgbClr val="192A72"/>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5" name="מלבן מעוגל 6">
            <a:extLst>
              <a:ext uri="{FF2B5EF4-FFF2-40B4-BE49-F238E27FC236}">
                <a16:creationId xmlns:a16="http://schemas.microsoft.com/office/drawing/2014/main" id="{B4A26894-BFC6-4CB2-9F98-6C0AB203AB11}"/>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לבן מעוגל 7">
            <a:extLst>
              <a:ext uri="{FF2B5EF4-FFF2-40B4-BE49-F238E27FC236}">
                <a16:creationId xmlns:a16="http://schemas.microsoft.com/office/drawing/2014/main" id="{93139C06-AB68-49E4-9F8F-F0E56072AD87}"/>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7" name="מלבן מעוגל 8">
            <a:extLst>
              <a:ext uri="{FF2B5EF4-FFF2-40B4-BE49-F238E27FC236}">
                <a16:creationId xmlns:a16="http://schemas.microsoft.com/office/drawing/2014/main" id="{92F44B1F-CB02-4BE0-9593-98D37356833A}"/>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8" name="מלבן מעוגל 10">
            <a:extLst>
              <a:ext uri="{FF2B5EF4-FFF2-40B4-BE49-F238E27FC236}">
                <a16:creationId xmlns:a16="http://schemas.microsoft.com/office/drawing/2014/main" id="{F91DCBDE-92CA-433E-83D5-3B5D0DD4B449}"/>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62890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p:spPr>
        <p:txBody>
          <a:bodyPr lIns="36000" tIns="0" rIns="36000" bIns="0">
            <a:noAutofit/>
          </a:bodyPr>
          <a:lstStyle>
            <a:lvl1pPr marL="536629" indent="0">
              <a:tabLst>
                <a:tab pos="11659766" algn="l"/>
              </a:tabLst>
              <a:defRPr sz="44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74" y="1195757"/>
            <a:ext cx="8031962" cy="4611559"/>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2549769" y="213094"/>
            <a:ext cx="9642231"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75" y="1185681"/>
            <a:ext cx="8306992" cy="540000"/>
          </a:xfrm>
        </p:spPr>
        <p:txBody>
          <a:bodyPr anchor="ctr">
            <a:noAutofit/>
          </a:bodyPr>
          <a:lstStyle>
            <a:lvl1pPr marL="185757" indent="0">
              <a:buNone/>
              <a:defRPr sz="2800" b="1">
                <a:solidFill>
                  <a:srgbClr val="12B4BC"/>
                </a:solidFill>
                <a:latin typeface="Varela Round" pitchFamily="2" charset="-79"/>
                <a:cs typeface="Varela Round" pitchFamily="2" charset="-79"/>
              </a:defRPr>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73" y="1725682"/>
            <a:ext cx="8031963" cy="4152517"/>
          </a:xfrm>
        </p:spPr>
        <p:txBody>
          <a:bodyP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3024" lvl="1" indent="-285779" algn="r" defTabSz="914491"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234416" y="1312990"/>
            <a:ext cx="7910518" cy="5224442"/>
          </a:xfrm>
          <a:prstGeom prst="rect">
            <a:avLst/>
          </a:prstGeom>
        </p:spPr>
        <p:txBody>
          <a:bodyPr anchor="ctr">
            <a:noAutofit/>
          </a:bodyPr>
          <a:lstStyle>
            <a:lvl1pPr algn="r">
              <a:defRPr sz="2800">
                <a:solidFill>
                  <a:srgbClr val="192A72"/>
                </a:solidFill>
                <a:latin typeface="Varela Round" panose="00000500000000000000" pitchFamily="2" charset="-79"/>
                <a:cs typeface="Varela Round" panose="00000500000000000000" pitchFamily="2" charset="-79"/>
              </a:defRPr>
            </a:lvl1pPr>
          </a:lstStyle>
          <a:p>
            <a:r>
              <a:rPr lang="he-IL" dirty="0"/>
              <a:t>לחץ כדי לערוך פסקת טקסט קצרה של תבנית בסיס</a:t>
            </a:r>
          </a:p>
        </p:txBody>
      </p:sp>
      <p:sp>
        <p:nvSpPr>
          <p:cNvPr id="7" name="מלבן מעוגל 6"/>
          <p:cNvSpPr/>
          <p:nvPr userDrawn="1"/>
        </p:nvSpPr>
        <p:spPr>
          <a:xfrm>
            <a:off x="-910416" y="6189198"/>
            <a:ext cx="3068595"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2352" y="8172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687" y="6347804"/>
            <a:ext cx="5559136"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0" y="192531"/>
            <a:ext cx="12192000" cy="1009650"/>
          </a:xfrm>
          <a:prstGeom prst="rect">
            <a:avLst/>
          </a:prstGeom>
        </p:spPr>
        <p:txBody>
          <a:bodyPr anchor="ctr">
            <a:normAutofit/>
          </a:bodyPr>
          <a:lstStyle>
            <a:lvl1pPr marL="0" indent="0" algn="ctr">
              <a:buNone/>
              <a:defRPr sz="4800" b="1">
                <a:solidFill>
                  <a:srgbClr val="192A72"/>
                </a:solidFill>
                <a:latin typeface="Varela Round" panose="00000500000000000000" pitchFamily="2" charset="-79"/>
                <a:cs typeface="Varela Round" panose="00000500000000000000" pitchFamily="2" charset="-79"/>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3975921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וידאו על מסך מלא">
    <p:spTree>
      <p:nvGrpSpPr>
        <p:cNvPr id="1" name=""/>
        <p:cNvGrpSpPr/>
        <p:nvPr/>
      </p:nvGrpSpPr>
      <p:grpSpPr>
        <a:xfrm>
          <a:off x="0" y="0"/>
          <a:ext cx="0" cy="0"/>
          <a:chOff x="0" y="0"/>
          <a:chExt cx="0" cy="0"/>
        </a:xfrm>
      </p:grpSpPr>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66849"/>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416" y="639717"/>
            <a:ext cx="11465168" cy="6122933"/>
          </a:xfrm>
        </p:spPr>
        <p:txBody>
          <a:bodyPr/>
          <a:lstStyle>
            <a:lvl1pPr marL="0" indent="0">
              <a:buFontTx/>
              <a:buNone/>
              <a:defRPr>
                <a:solidFill>
                  <a:srgbClr val="192A72"/>
                </a:solidFill>
                <a:latin typeface="Varela Round" panose="00000500000000000000" pitchFamily="2" charset="-79"/>
                <a:cs typeface="Varela Round" panose="00000500000000000000" pitchFamily="2" charset="-79"/>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416" y="95349"/>
            <a:ext cx="8074879" cy="400050"/>
          </a:xfrm>
        </p:spPr>
        <p:txBody>
          <a:bodyPr anchor="ctr">
            <a:noAutofit/>
          </a:bodyPr>
          <a:lstStyle>
            <a:lvl1pPr marL="0" indent="0" algn="r">
              <a:buFontTx/>
              <a:buNone/>
              <a:defRPr sz="2400">
                <a:solidFill>
                  <a:srgbClr val="192A72"/>
                </a:solidFill>
                <a:latin typeface="Varela Round" panose="00000500000000000000" pitchFamily="2" charset="-79"/>
                <a:cs typeface="Varela Round" panose="00000500000000000000" pitchFamily="2" charset="-79"/>
              </a:defRPr>
            </a:lvl1pPr>
          </a:lstStyle>
          <a:p>
            <a:pPr lvl="0"/>
            <a:r>
              <a:rPr lang="he-IL" dirty="0"/>
              <a:t>לחץ כדי לערוך סגנונות טקסט של תבנית בסיס</a:t>
            </a:r>
          </a:p>
        </p:txBody>
      </p:sp>
    </p:spTree>
    <p:extLst>
      <p:ext uri="{BB962C8B-B14F-4D97-AF65-F5344CB8AC3E}">
        <p14:creationId xmlns:p14="http://schemas.microsoft.com/office/powerpoint/2010/main" val="36877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a:noFill/>
        </p:spPr>
        <p:txBody>
          <a:bodyPr vert="horz" lIns="91440" tIns="45720" rIns="91440" bIns="45720" rtlCol="1" anchor="ctr">
            <a:noAutofit/>
          </a:bodyPr>
          <a:lstStyle>
            <a:lvl1pPr>
              <a:defRPr kumimoji="0" lang="he-IL" sz="44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כותרת ו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61147" y="964351"/>
            <a:ext cx="8483175" cy="57215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400"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1032901" y="950191"/>
            <a:ext cx="1159099" cy="347376"/>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233132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1" y="274638"/>
            <a:ext cx="109728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1" y="1600202"/>
            <a:ext cx="109728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7601" y="6356352"/>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כ"ג/ניסן/תש"ף</a:t>
            </a:fld>
            <a:endParaRPr lang="he-IL"/>
          </a:p>
        </p:txBody>
      </p:sp>
      <p:sp>
        <p:nvSpPr>
          <p:cNvPr id="5" name="מציין מיקום של כותרת תחתונה 4"/>
          <p:cNvSpPr>
            <a:spLocks noGrp="1"/>
          </p:cNvSpPr>
          <p:nvPr>
            <p:ph type="ftr" sz="quarter" idx="3"/>
          </p:nvPr>
        </p:nvSpPr>
        <p:spPr>
          <a:xfrm>
            <a:off x="4165601" y="6356352"/>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601" y="6356352"/>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61" r:id="rId3"/>
    <p:sldLayoutId id="2147483650" r:id="rId4"/>
    <p:sldLayoutId id="2147483653" r:id="rId5"/>
    <p:sldLayoutId id="2147483665" r:id="rId6"/>
    <p:sldLayoutId id="2147483666" r:id="rId7"/>
    <p:sldLayoutId id="2147483663" r:id="rId8"/>
    <p:sldLayoutId id="2147483669" r:id="rId9"/>
    <p:sldLayoutId id="2147483671" r:id="rId10"/>
    <p:sldLayoutId id="2147483668" r:id="rId11"/>
    <p:sldLayoutId id="2147483670" r:id="rId12"/>
  </p:sldLayoutIdLst>
  <p:txStyles>
    <p:titleStyle>
      <a:lvl1pPr algn="ctr" defTabSz="914491" rtl="1" eaLnBrk="1" latinLnBrk="0" hangingPunct="1">
        <a:spcBef>
          <a:spcPct val="0"/>
        </a:spcBef>
        <a:buNone/>
        <a:defRPr sz="4400" kern="1200">
          <a:solidFill>
            <a:schemeClr val="tx1"/>
          </a:solidFill>
          <a:latin typeface="+mj-lt"/>
          <a:ea typeface="+mj-ea"/>
          <a:cs typeface="+mj-cs"/>
        </a:defRPr>
      </a:lvl1pPr>
    </p:titleStyle>
    <p:body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91" rtl="1" eaLnBrk="1" latinLnBrk="0" hangingPunct="1">
        <a:defRPr sz="1800" kern="1200">
          <a:solidFill>
            <a:schemeClr val="tx1"/>
          </a:solidFill>
          <a:latin typeface="+mn-lt"/>
          <a:ea typeface="+mn-ea"/>
          <a:cs typeface="+mn-cs"/>
        </a:defRPr>
      </a:lvl1pPr>
      <a:lvl2pPr marL="457246" algn="r" defTabSz="914491" rtl="1" eaLnBrk="1" latinLnBrk="0" hangingPunct="1">
        <a:defRPr sz="1800" kern="1200">
          <a:solidFill>
            <a:schemeClr val="tx1"/>
          </a:solidFill>
          <a:latin typeface="+mn-lt"/>
          <a:ea typeface="+mn-ea"/>
          <a:cs typeface="+mn-cs"/>
        </a:defRPr>
      </a:lvl2pPr>
      <a:lvl3pPr marL="914491" algn="r" defTabSz="914491" rtl="1" eaLnBrk="1" latinLnBrk="0" hangingPunct="1">
        <a:defRPr sz="1800" kern="1200">
          <a:solidFill>
            <a:schemeClr val="tx1"/>
          </a:solidFill>
          <a:latin typeface="+mn-lt"/>
          <a:ea typeface="+mn-ea"/>
          <a:cs typeface="+mn-cs"/>
        </a:defRPr>
      </a:lvl3pPr>
      <a:lvl4pPr marL="1371737" algn="r" defTabSz="914491" rtl="1" eaLnBrk="1" latinLnBrk="0" hangingPunct="1">
        <a:defRPr sz="1800" kern="1200">
          <a:solidFill>
            <a:schemeClr val="tx1"/>
          </a:solidFill>
          <a:latin typeface="+mn-lt"/>
          <a:ea typeface="+mn-ea"/>
          <a:cs typeface="+mn-cs"/>
        </a:defRPr>
      </a:lvl4pPr>
      <a:lvl5pPr marL="1828983" algn="r" defTabSz="914491" rtl="1" eaLnBrk="1" latinLnBrk="0" hangingPunct="1">
        <a:defRPr sz="1800" kern="1200">
          <a:solidFill>
            <a:schemeClr val="tx1"/>
          </a:solidFill>
          <a:latin typeface="+mn-lt"/>
          <a:ea typeface="+mn-ea"/>
          <a:cs typeface="+mn-cs"/>
        </a:defRPr>
      </a:lvl5pPr>
      <a:lvl6pPr marL="2286229" algn="r" defTabSz="914491" rtl="1" eaLnBrk="1" latinLnBrk="0" hangingPunct="1">
        <a:defRPr sz="1800" kern="1200">
          <a:solidFill>
            <a:schemeClr val="tx1"/>
          </a:solidFill>
          <a:latin typeface="+mn-lt"/>
          <a:ea typeface="+mn-ea"/>
          <a:cs typeface="+mn-cs"/>
        </a:defRPr>
      </a:lvl6pPr>
      <a:lvl7pPr marL="2743474" algn="r" defTabSz="914491" rtl="1" eaLnBrk="1" latinLnBrk="0" hangingPunct="1">
        <a:defRPr sz="1800" kern="1200">
          <a:solidFill>
            <a:schemeClr val="tx1"/>
          </a:solidFill>
          <a:latin typeface="+mn-lt"/>
          <a:ea typeface="+mn-ea"/>
          <a:cs typeface="+mn-cs"/>
        </a:defRPr>
      </a:lvl7pPr>
      <a:lvl8pPr marL="3200720" algn="r" defTabSz="914491" rtl="1" eaLnBrk="1" latinLnBrk="0" hangingPunct="1">
        <a:defRPr sz="1800" kern="1200">
          <a:solidFill>
            <a:schemeClr val="tx1"/>
          </a:solidFill>
          <a:latin typeface="+mn-lt"/>
          <a:ea typeface="+mn-ea"/>
          <a:cs typeface="+mn-cs"/>
        </a:defRPr>
      </a:lvl8pPr>
      <a:lvl9pPr marL="3657966" algn="r" defTabSz="914491"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www.youtube.com/embed/F0x8DOq7UPM?start=1925&amp;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5.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5.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video" Target="https://www.youtube.com/embed/V0LRdyZyh3c?feature=oembed" TargetMode="Externa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5.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5.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21.xml"/><Relationship Id="rId7" Type="http://schemas.openxmlformats.org/officeDocument/2006/relationships/image" Target="../media/image34.png"/><Relationship Id="rId2" Type="http://schemas.openxmlformats.org/officeDocument/2006/relationships/diagramData" Target="../diagrams/data21.xml"/><Relationship Id="rId1" Type="http://schemas.openxmlformats.org/officeDocument/2006/relationships/slideLayout" Target="../slideLayouts/slideLayout5.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5.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5.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5.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26.xml"/><Relationship Id="rId3" Type="http://schemas.openxmlformats.org/officeDocument/2006/relationships/diagramLayout" Target="../diagrams/layout25.xml"/><Relationship Id="rId7" Type="http://schemas.openxmlformats.org/officeDocument/2006/relationships/diagramData" Target="../diagrams/data26.xml"/><Relationship Id="rId2" Type="http://schemas.openxmlformats.org/officeDocument/2006/relationships/diagramData" Target="../diagrams/data25.xml"/><Relationship Id="rId1" Type="http://schemas.openxmlformats.org/officeDocument/2006/relationships/slideLayout" Target="../slideLayouts/slideLayout5.xml"/><Relationship Id="rId6" Type="http://schemas.microsoft.com/office/2007/relationships/diagramDrawing" Target="../diagrams/drawing25.xml"/><Relationship Id="rId11" Type="http://schemas.microsoft.com/office/2007/relationships/diagramDrawing" Target="../diagrams/drawing26.xml"/><Relationship Id="rId5" Type="http://schemas.openxmlformats.org/officeDocument/2006/relationships/diagramColors" Target="../diagrams/colors25.xml"/><Relationship Id="rId10" Type="http://schemas.openxmlformats.org/officeDocument/2006/relationships/diagramColors" Target="../diagrams/colors26.xml"/><Relationship Id="rId4" Type="http://schemas.openxmlformats.org/officeDocument/2006/relationships/diagramQuickStyle" Target="../diagrams/quickStyle25.xml"/><Relationship Id="rId9" Type="http://schemas.openxmlformats.org/officeDocument/2006/relationships/diagramQuickStyle" Target="../diagrams/quickStyle26.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28.xml"/><Relationship Id="rId3" Type="http://schemas.openxmlformats.org/officeDocument/2006/relationships/diagramLayout" Target="../diagrams/layout27.xml"/><Relationship Id="rId7" Type="http://schemas.openxmlformats.org/officeDocument/2006/relationships/diagramData" Target="../diagrams/data28.xml"/><Relationship Id="rId12" Type="http://schemas.openxmlformats.org/officeDocument/2006/relationships/image" Target="../media/image42.png"/><Relationship Id="rId2" Type="http://schemas.openxmlformats.org/officeDocument/2006/relationships/diagramData" Target="../diagrams/data27.xml"/><Relationship Id="rId1" Type="http://schemas.openxmlformats.org/officeDocument/2006/relationships/slideLayout" Target="../slideLayouts/slideLayout5.xml"/><Relationship Id="rId6" Type="http://schemas.microsoft.com/office/2007/relationships/diagramDrawing" Target="../diagrams/drawing27.xml"/><Relationship Id="rId11" Type="http://schemas.microsoft.com/office/2007/relationships/diagramDrawing" Target="../diagrams/drawing28.xml"/><Relationship Id="rId5" Type="http://schemas.openxmlformats.org/officeDocument/2006/relationships/diagramColors" Target="../diagrams/colors27.xml"/><Relationship Id="rId10" Type="http://schemas.openxmlformats.org/officeDocument/2006/relationships/diagramColors" Target="../diagrams/colors28.xml"/><Relationship Id="rId4" Type="http://schemas.openxmlformats.org/officeDocument/2006/relationships/diagramQuickStyle" Target="../diagrams/quickStyle27.xml"/><Relationship Id="rId9" Type="http://schemas.openxmlformats.org/officeDocument/2006/relationships/diagramQuickStyle" Target="../diagrams/quickStyle28.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5.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693893"/>
            <a:ext cx="12192001" cy="1470216"/>
          </a:xfrm>
        </p:spPr>
        <p:txBody>
          <a:bodyPr>
            <a:normAutofit/>
          </a:bodyPr>
          <a:lstStyle/>
          <a:p>
            <a:r>
              <a:rPr lang="he-IL" dirty="0"/>
              <a:t>מערכת שידורים לאומית</a:t>
            </a: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מציין מיקום תוכן 5">
            <a:extLst>
              <a:ext uri="{FF2B5EF4-FFF2-40B4-BE49-F238E27FC236}">
                <a16:creationId xmlns:a16="http://schemas.microsoft.com/office/drawing/2014/main" id="{E83A7BDF-F0D8-4365-9394-78EACA753788}"/>
              </a:ext>
            </a:extLst>
          </p:cNvPr>
          <p:cNvGraphicFramePr>
            <a:graphicFrameLocks noGrp="1"/>
          </p:cNvGraphicFramePr>
          <p:nvPr>
            <p:ph sz="quarter" idx="4"/>
            <p:extLst>
              <p:ext uri="{D42A27DB-BD31-4B8C-83A1-F6EECF244321}">
                <p14:modId xmlns:p14="http://schemas.microsoft.com/office/powerpoint/2010/main" val="4159070911"/>
              </p:ext>
            </p:extLst>
          </p:nvPr>
        </p:nvGraphicFramePr>
        <p:xfrm>
          <a:off x="1627977" y="692838"/>
          <a:ext cx="9214195" cy="5190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כותרת 1">
            <a:extLst>
              <a:ext uri="{FF2B5EF4-FFF2-40B4-BE49-F238E27FC236}">
                <a16:creationId xmlns:a16="http://schemas.microsoft.com/office/drawing/2014/main" id="{D9C501B8-9797-43BA-BDEE-A3648AAFF273}"/>
              </a:ext>
            </a:extLst>
          </p:cNvPr>
          <p:cNvSpPr>
            <a:spLocks noGrp="1"/>
          </p:cNvSpPr>
          <p:nvPr>
            <p:ph type="title"/>
          </p:nvPr>
        </p:nvSpPr>
        <p:spPr>
          <a:xfrm>
            <a:off x="1498735" y="290065"/>
            <a:ext cx="9642231" cy="720000"/>
          </a:xfrm>
        </p:spPr>
        <p:txBody>
          <a:bodyPr/>
          <a:lstStyle/>
          <a:p>
            <a:r>
              <a:rPr lang="he-IL" dirty="0"/>
              <a:t>הבהרת מושגים</a:t>
            </a:r>
          </a:p>
        </p:txBody>
      </p:sp>
    </p:spTree>
    <p:extLst>
      <p:ext uri="{BB962C8B-B14F-4D97-AF65-F5344CB8AC3E}">
        <p14:creationId xmlns:p14="http://schemas.microsoft.com/office/powerpoint/2010/main" val="1649343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C501B8-9797-43BA-BDEE-A3648AAFF273}"/>
              </a:ext>
            </a:extLst>
          </p:cNvPr>
          <p:cNvSpPr>
            <a:spLocks noGrp="1"/>
          </p:cNvSpPr>
          <p:nvPr>
            <p:ph type="title"/>
          </p:nvPr>
        </p:nvSpPr>
        <p:spPr/>
        <p:txBody>
          <a:bodyPr/>
          <a:lstStyle/>
          <a:p>
            <a:r>
              <a:rPr lang="he-IL" dirty="0"/>
              <a:t>הבהרת מושגים</a:t>
            </a:r>
          </a:p>
        </p:txBody>
      </p:sp>
      <p:graphicFrame>
        <p:nvGraphicFramePr>
          <p:cNvPr id="6" name="מציין מיקום תוכן 5">
            <a:extLst>
              <a:ext uri="{FF2B5EF4-FFF2-40B4-BE49-F238E27FC236}">
                <a16:creationId xmlns:a16="http://schemas.microsoft.com/office/drawing/2014/main" id="{E83A7BDF-F0D8-4365-9394-78EACA753788}"/>
              </a:ext>
            </a:extLst>
          </p:cNvPr>
          <p:cNvGraphicFramePr>
            <a:graphicFrameLocks noGrp="1"/>
          </p:cNvGraphicFramePr>
          <p:nvPr>
            <p:ph sz="quarter" idx="4"/>
            <p:extLst>
              <p:ext uri="{D42A27DB-BD31-4B8C-83A1-F6EECF244321}">
                <p14:modId xmlns:p14="http://schemas.microsoft.com/office/powerpoint/2010/main" val="2662310820"/>
              </p:ext>
            </p:extLst>
          </p:nvPr>
        </p:nvGraphicFramePr>
        <p:xfrm>
          <a:off x="206829" y="740229"/>
          <a:ext cx="11302454" cy="47788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8606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B1E8E9B-115C-4ABB-A886-55E54E6CC4D2}"/>
              </a:ext>
            </a:extLst>
          </p:cNvPr>
          <p:cNvSpPr>
            <a:spLocks noGrp="1"/>
          </p:cNvSpPr>
          <p:nvPr>
            <p:ph type="title"/>
          </p:nvPr>
        </p:nvSpPr>
        <p:spPr>
          <a:xfrm>
            <a:off x="1091418" y="259487"/>
            <a:ext cx="9642231" cy="720000"/>
          </a:xfrm>
        </p:spPr>
        <p:txBody>
          <a:bodyPr/>
          <a:lstStyle/>
          <a:p>
            <a:r>
              <a:rPr lang="he-IL" dirty="0"/>
              <a:t>קברטים סאטיריים</a:t>
            </a:r>
          </a:p>
        </p:txBody>
      </p:sp>
      <p:graphicFrame>
        <p:nvGraphicFramePr>
          <p:cNvPr id="5" name="מציין מיקום תוכן 4">
            <a:extLst>
              <a:ext uri="{FF2B5EF4-FFF2-40B4-BE49-F238E27FC236}">
                <a16:creationId xmlns:a16="http://schemas.microsoft.com/office/drawing/2014/main" id="{4E496BFA-4CD1-400E-A73F-A1C52B978655}"/>
              </a:ext>
            </a:extLst>
          </p:cNvPr>
          <p:cNvGraphicFramePr>
            <a:graphicFrameLocks noGrp="1"/>
          </p:cNvGraphicFramePr>
          <p:nvPr>
            <p:ph sz="quarter" idx="4"/>
            <p:extLst>
              <p:ext uri="{D42A27DB-BD31-4B8C-83A1-F6EECF244321}">
                <p14:modId xmlns:p14="http://schemas.microsoft.com/office/powerpoint/2010/main" val="2431365178"/>
              </p:ext>
            </p:extLst>
          </p:nvPr>
        </p:nvGraphicFramePr>
        <p:xfrm>
          <a:off x="515937" y="1271752"/>
          <a:ext cx="10793194" cy="4606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4897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A6FBF219-C992-4F54-B01A-C435FC66BC3D}"/>
              </a:ext>
            </a:extLst>
          </p:cNvPr>
          <p:cNvPicPr>
            <a:picLocks noChangeAspect="1"/>
          </p:cNvPicPr>
          <p:nvPr/>
        </p:nvPicPr>
        <p:blipFill>
          <a:blip r:embed="rId2"/>
          <a:stretch>
            <a:fillRect/>
          </a:stretch>
        </p:blipFill>
        <p:spPr>
          <a:xfrm>
            <a:off x="4424995" y="547566"/>
            <a:ext cx="5034691" cy="5273497"/>
          </a:xfrm>
          <a:prstGeom prst="rect">
            <a:avLst/>
          </a:prstGeom>
        </p:spPr>
      </p:pic>
      <p:graphicFrame>
        <p:nvGraphicFramePr>
          <p:cNvPr id="5" name="מציין מיקום תוכן 4">
            <a:extLst>
              <a:ext uri="{FF2B5EF4-FFF2-40B4-BE49-F238E27FC236}">
                <a16:creationId xmlns:a16="http://schemas.microsoft.com/office/drawing/2014/main" id="{4E496BFA-4CD1-400E-A73F-A1C52B978655}"/>
              </a:ext>
            </a:extLst>
          </p:cNvPr>
          <p:cNvGraphicFramePr>
            <a:graphicFrameLocks noGrp="1"/>
          </p:cNvGraphicFramePr>
          <p:nvPr>
            <p:ph sz="quarter" idx="4"/>
            <p:extLst>
              <p:ext uri="{D42A27DB-BD31-4B8C-83A1-F6EECF244321}">
                <p14:modId xmlns:p14="http://schemas.microsoft.com/office/powerpoint/2010/main" val="3196044850"/>
              </p:ext>
            </p:extLst>
          </p:nvPr>
        </p:nvGraphicFramePr>
        <p:xfrm>
          <a:off x="710212" y="1671484"/>
          <a:ext cx="3899840" cy="3533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מלבן 5">
            <a:extLst>
              <a:ext uri="{FF2B5EF4-FFF2-40B4-BE49-F238E27FC236}">
                <a16:creationId xmlns:a16="http://schemas.microsoft.com/office/drawing/2014/main" id="{F69B7D6B-10D8-40E8-87B6-0A8B3EB5D558}"/>
              </a:ext>
            </a:extLst>
          </p:cNvPr>
          <p:cNvSpPr/>
          <p:nvPr/>
        </p:nvSpPr>
        <p:spPr>
          <a:xfrm>
            <a:off x="3683345" y="1133827"/>
            <a:ext cx="7598979" cy="2677656"/>
          </a:xfrm>
          <a:prstGeom prst="rect">
            <a:avLst/>
          </a:prstGeom>
        </p:spPr>
        <p:txBody>
          <a:bodyPr wrap="square">
            <a:spAutoFit/>
          </a:bodyPr>
          <a:lstStyle/>
          <a:p>
            <a:r>
              <a:rPr lang="he-IL" sz="2400" dirty="0"/>
              <a:t>אל תציגוני סמל או מופת לפטריוט.</a:t>
            </a:r>
          </a:p>
          <a:p>
            <a:endParaRPr lang="he-IL" sz="2400" dirty="0"/>
          </a:p>
          <a:p>
            <a:r>
              <a:rPr lang="he-IL" sz="2400" dirty="0"/>
              <a:t>אם תזכרוני לפרקים</a:t>
            </a:r>
          </a:p>
          <a:p>
            <a:endParaRPr lang="he-IL" sz="2400" dirty="0"/>
          </a:p>
          <a:p>
            <a:r>
              <a:rPr lang="he-IL" sz="2400" dirty="0"/>
              <a:t>זכרו רק זאת:</a:t>
            </a:r>
          </a:p>
          <a:p>
            <a:endParaRPr lang="he-IL" sz="2400" dirty="0"/>
          </a:p>
          <a:p>
            <a:r>
              <a:rPr lang="he-IL" sz="2400" dirty="0"/>
              <a:t>הוא מת כמו אידיוט</a:t>
            </a:r>
          </a:p>
        </p:txBody>
      </p:sp>
    </p:spTree>
    <p:extLst>
      <p:ext uri="{BB962C8B-B14F-4D97-AF65-F5344CB8AC3E}">
        <p14:creationId xmlns:p14="http://schemas.microsoft.com/office/powerpoint/2010/main" val="404588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59B78F9A-FE2C-4302-8A5B-C853065E465F}"/>
              </a:ext>
            </a:extLst>
          </p:cNvPr>
          <p:cNvSpPr>
            <a:spLocks noGrp="1"/>
          </p:cNvSpPr>
          <p:nvPr>
            <p:ph sz="quarter" idx="14"/>
          </p:nvPr>
        </p:nvSpPr>
        <p:spPr>
          <a:xfrm>
            <a:off x="486161" y="16428"/>
            <a:ext cx="8074879" cy="400050"/>
          </a:xfrm>
        </p:spPr>
        <p:txBody>
          <a:bodyPr/>
          <a:lstStyle/>
          <a:p>
            <a:r>
              <a:rPr lang="he-IL" b="1" dirty="0"/>
              <a:t>חיים שכדוגמתם לא ראינו מעולם – חלק א</a:t>
            </a:r>
          </a:p>
        </p:txBody>
      </p:sp>
      <p:pic>
        <p:nvPicPr>
          <p:cNvPr id="10" name="מדיה מקוונת 9" title="ￗﾗￗﾙￗﾙￗﾝ ￗﾩￗﾛￗﾓￗﾕￗﾒￗﾞￗﾪￗﾝ ￗﾢￗﾕￗﾓ ￗﾜￗﾐ ￗﾨￗﾐￗﾙￗﾠￗﾕ ￗﾞￗﾢￗﾕￗﾜￗﾝ | ￗﾗￗﾠￗﾕￗﾚ ￗﾜￗﾕￗﾙￗﾟ - ￗﾤￗﾨￗﾧ 1: ￗﾐￗﾠￗﾗￗﾠￗﾕ ￗﾐￗﾠￗﾩￗﾙ ￗﾑￗﾡￗﾓￗﾨ">
            <a:hlinkClick r:id="" action="ppaction://media"/>
            <a:extLst>
              <a:ext uri="{FF2B5EF4-FFF2-40B4-BE49-F238E27FC236}">
                <a16:creationId xmlns:a16="http://schemas.microsoft.com/office/drawing/2014/main" id="{BD15CE86-BC83-488D-977C-3F7879AEA2B4}"/>
              </a:ext>
            </a:extLst>
          </p:cNvPr>
          <p:cNvPicPr>
            <a:picLocks noGrp="1" noRot="1" noChangeAspect="1"/>
          </p:cNvPicPr>
          <p:nvPr>
            <p:ph type="media" sz="quarter" idx="10"/>
            <a:videoFile r:link="rId1"/>
          </p:nvPr>
        </p:nvPicPr>
        <p:blipFill>
          <a:blip r:embed="rId3"/>
          <a:stretch>
            <a:fillRect/>
          </a:stretch>
        </p:blipFill>
        <p:spPr>
          <a:xfrm>
            <a:off x="501966" y="433748"/>
            <a:ext cx="11188067" cy="6293184"/>
          </a:xfrm>
          <a:prstGeom prst="rect">
            <a:avLst/>
          </a:prstGeom>
        </p:spPr>
      </p:pic>
    </p:spTree>
    <p:extLst>
      <p:ext uri="{BB962C8B-B14F-4D97-AF65-F5344CB8AC3E}">
        <p14:creationId xmlns:p14="http://schemas.microsoft.com/office/powerpoint/2010/main" val="51225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C501B8-9797-43BA-BDEE-A3648AAFF273}"/>
              </a:ext>
            </a:extLst>
          </p:cNvPr>
          <p:cNvSpPr>
            <a:spLocks noGrp="1"/>
          </p:cNvSpPr>
          <p:nvPr>
            <p:ph type="title"/>
          </p:nvPr>
        </p:nvSpPr>
        <p:spPr>
          <a:xfrm>
            <a:off x="2441097" y="215795"/>
            <a:ext cx="9642231" cy="720000"/>
          </a:xfrm>
        </p:spPr>
        <p:txBody>
          <a:bodyPr/>
          <a:lstStyle/>
          <a:p>
            <a:r>
              <a:rPr lang="he-IL" dirty="0"/>
              <a:t>שלב שני: המחזות המשפחתיים</a:t>
            </a:r>
          </a:p>
        </p:txBody>
      </p:sp>
      <p:graphicFrame>
        <p:nvGraphicFramePr>
          <p:cNvPr id="6" name="מציין מיקום תוכן 5">
            <a:extLst>
              <a:ext uri="{FF2B5EF4-FFF2-40B4-BE49-F238E27FC236}">
                <a16:creationId xmlns:a16="http://schemas.microsoft.com/office/drawing/2014/main" id="{E83A7BDF-F0D8-4365-9394-78EACA753788}"/>
              </a:ext>
            </a:extLst>
          </p:cNvPr>
          <p:cNvGraphicFramePr>
            <a:graphicFrameLocks noGrp="1"/>
          </p:cNvGraphicFramePr>
          <p:nvPr>
            <p:ph sz="quarter" idx="4"/>
            <p:extLst>
              <p:ext uri="{D42A27DB-BD31-4B8C-83A1-F6EECF244321}">
                <p14:modId xmlns:p14="http://schemas.microsoft.com/office/powerpoint/2010/main" val="177964959"/>
              </p:ext>
            </p:extLst>
          </p:nvPr>
        </p:nvGraphicFramePr>
        <p:xfrm>
          <a:off x="515937" y="933094"/>
          <a:ext cx="9234966" cy="5233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5910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B1E8E9B-115C-4ABB-A886-55E54E6CC4D2}"/>
              </a:ext>
            </a:extLst>
          </p:cNvPr>
          <p:cNvSpPr>
            <a:spLocks noGrp="1"/>
          </p:cNvSpPr>
          <p:nvPr>
            <p:ph type="title"/>
          </p:nvPr>
        </p:nvSpPr>
        <p:spPr>
          <a:xfrm>
            <a:off x="2197296" y="126780"/>
            <a:ext cx="9642231" cy="720000"/>
          </a:xfrm>
        </p:spPr>
        <p:txBody>
          <a:bodyPr/>
          <a:lstStyle/>
          <a:p>
            <a:r>
              <a:rPr lang="he-IL" dirty="0"/>
              <a:t>מחזות משפחתיים / קומדיות ייסורים</a:t>
            </a:r>
          </a:p>
        </p:txBody>
      </p:sp>
      <p:graphicFrame>
        <p:nvGraphicFramePr>
          <p:cNvPr id="5" name="מציין מיקום תוכן 4">
            <a:extLst>
              <a:ext uri="{FF2B5EF4-FFF2-40B4-BE49-F238E27FC236}">
                <a16:creationId xmlns:a16="http://schemas.microsoft.com/office/drawing/2014/main" id="{4E496BFA-4CD1-400E-A73F-A1C52B978655}"/>
              </a:ext>
            </a:extLst>
          </p:cNvPr>
          <p:cNvGraphicFramePr>
            <a:graphicFrameLocks noGrp="1"/>
          </p:cNvGraphicFramePr>
          <p:nvPr>
            <p:ph sz="quarter" idx="4"/>
            <p:extLst>
              <p:ext uri="{D42A27DB-BD31-4B8C-83A1-F6EECF244321}">
                <p14:modId xmlns:p14="http://schemas.microsoft.com/office/powerpoint/2010/main" val="3038720639"/>
              </p:ext>
            </p:extLst>
          </p:nvPr>
        </p:nvGraphicFramePr>
        <p:xfrm>
          <a:off x="1190047" y="1097131"/>
          <a:ext cx="9521495" cy="4270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780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C501B8-9797-43BA-BDEE-A3648AAFF273}"/>
              </a:ext>
            </a:extLst>
          </p:cNvPr>
          <p:cNvSpPr>
            <a:spLocks noGrp="1"/>
          </p:cNvSpPr>
          <p:nvPr>
            <p:ph type="title"/>
          </p:nvPr>
        </p:nvSpPr>
        <p:spPr/>
        <p:txBody>
          <a:bodyPr/>
          <a:lstStyle/>
          <a:p>
            <a:r>
              <a:rPr lang="he-IL" dirty="0"/>
              <a:t>הבהרת מושגים</a:t>
            </a:r>
          </a:p>
        </p:txBody>
      </p:sp>
      <p:graphicFrame>
        <p:nvGraphicFramePr>
          <p:cNvPr id="6" name="מציין מיקום תוכן 5">
            <a:extLst>
              <a:ext uri="{FF2B5EF4-FFF2-40B4-BE49-F238E27FC236}">
                <a16:creationId xmlns:a16="http://schemas.microsoft.com/office/drawing/2014/main" id="{E83A7BDF-F0D8-4365-9394-78EACA753788}"/>
              </a:ext>
            </a:extLst>
          </p:cNvPr>
          <p:cNvGraphicFramePr>
            <a:graphicFrameLocks noGrp="1"/>
          </p:cNvGraphicFramePr>
          <p:nvPr>
            <p:ph sz="quarter" idx="4"/>
            <p:extLst>
              <p:ext uri="{D42A27DB-BD31-4B8C-83A1-F6EECF244321}">
                <p14:modId xmlns:p14="http://schemas.microsoft.com/office/powerpoint/2010/main" val="301243354"/>
              </p:ext>
            </p:extLst>
          </p:nvPr>
        </p:nvGraphicFramePr>
        <p:xfrm>
          <a:off x="1382648" y="755562"/>
          <a:ext cx="9426704" cy="50008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5488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C501B8-9797-43BA-BDEE-A3648AAFF273}"/>
              </a:ext>
            </a:extLst>
          </p:cNvPr>
          <p:cNvSpPr>
            <a:spLocks noGrp="1"/>
          </p:cNvSpPr>
          <p:nvPr>
            <p:ph type="title"/>
          </p:nvPr>
        </p:nvSpPr>
        <p:spPr/>
        <p:txBody>
          <a:bodyPr/>
          <a:lstStyle/>
          <a:p>
            <a:r>
              <a:rPr lang="he-IL" dirty="0"/>
              <a:t>הבהרת מושגים</a:t>
            </a:r>
          </a:p>
        </p:txBody>
      </p:sp>
      <p:graphicFrame>
        <p:nvGraphicFramePr>
          <p:cNvPr id="6" name="מציין מיקום תוכן 5">
            <a:extLst>
              <a:ext uri="{FF2B5EF4-FFF2-40B4-BE49-F238E27FC236}">
                <a16:creationId xmlns:a16="http://schemas.microsoft.com/office/drawing/2014/main" id="{E83A7BDF-F0D8-4365-9394-78EACA753788}"/>
              </a:ext>
            </a:extLst>
          </p:cNvPr>
          <p:cNvGraphicFramePr>
            <a:graphicFrameLocks noGrp="1"/>
          </p:cNvGraphicFramePr>
          <p:nvPr>
            <p:ph sz="quarter" idx="4"/>
            <p:extLst>
              <p:ext uri="{D42A27DB-BD31-4B8C-83A1-F6EECF244321}">
                <p14:modId xmlns:p14="http://schemas.microsoft.com/office/powerpoint/2010/main" val="812671347"/>
              </p:ext>
            </p:extLst>
          </p:nvPr>
        </p:nvGraphicFramePr>
        <p:xfrm>
          <a:off x="605046" y="627619"/>
          <a:ext cx="10642980" cy="5602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3058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2BA832D5-5019-4D1F-9C26-A9FBB987D7D1}"/>
              </a:ext>
            </a:extLst>
          </p:cNvPr>
          <p:cNvSpPr>
            <a:spLocks noGrp="1"/>
          </p:cNvSpPr>
          <p:nvPr>
            <p:ph type="title"/>
          </p:nvPr>
        </p:nvSpPr>
        <p:spPr/>
        <p:txBody>
          <a:bodyPr/>
          <a:lstStyle/>
          <a:p>
            <a:r>
              <a:rPr lang="he-IL" dirty="0"/>
              <a:t>דוגמאות</a:t>
            </a:r>
            <a:endParaRPr lang="he-IL" sz="4400" dirty="0"/>
          </a:p>
        </p:txBody>
      </p:sp>
      <p:graphicFrame>
        <p:nvGraphicFramePr>
          <p:cNvPr id="2" name="טבלה 18">
            <a:extLst>
              <a:ext uri="{FF2B5EF4-FFF2-40B4-BE49-F238E27FC236}">
                <a16:creationId xmlns:a16="http://schemas.microsoft.com/office/drawing/2014/main" id="{76404933-E0C9-4EB6-9FB4-EF57A5FC2A59}"/>
              </a:ext>
            </a:extLst>
          </p:cNvPr>
          <p:cNvGraphicFramePr>
            <a:graphicFrameLocks noGrp="1"/>
          </p:cNvGraphicFramePr>
          <p:nvPr>
            <p:extLst>
              <p:ext uri="{D42A27DB-BD31-4B8C-83A1-F6EECF244321}">
                <p14:modId xmlns:p14="http://schemas.microsoft.com/office/powerpoint/2010/main" val="932711753"/>
              </p:ext>
            </p:extLst>
          </p:nvPr>
        </p:nvGraphicFramePr>
        <p:xfrm>
          <a:off x="779532" y="1319002"/>
          <a:ext cx="10632935" cy="3091157"/>
        </p:xfrm>
        <a:graphic>
          <a:graphicData uri="http://schemas.openxmlformats.org/drawingml/2006/table">
            <a:tbl>
              <a:tblPr rtl="1" firstRow="1" bandRow="1">
                <a:tableStyleId>{5940675A-B579-460E-94D1-54222C63F5DA}</a:tableStyleId>
              </a:tblPr>
              <a:tblGrid>
                <a:gridCol w="1416105">
                  <a:extLst>
                    <a:ext uri="{9D8B030D-6E8A-4147-A177-3AD203B41FA5}">
                      <a16:colId xmlns:a16="http://schemas.microsoft.com/office/drawing/2014/main" val="1456415834"/>
                    </a:ext>
                  </a:extLst>
                </a:gridCol>
                <a:gridCol w="2031101">
                  <a:extLst>
                    <a:ext uri="{9D8B030D-6E8A-4147-A177-3AD203B41FA5}">
                      <a16:colId xmlns:a16="http://schemas.microsoft.com/office/drawing/2014/main" val="3266944433"/>
                    </a:ext>
                  </a:extLst>
                </a:gridCol>
                <a:gridCol w="2192942">
                  <a:extLst>
                    <a:ext uri="{9D8B030D-6E8A-4147-A177-3AD203B41FA5}">
                      <a16:colId xmlns:a16="http://schemas.microsoft.com/office/drawing/2014/main" val="460886113"/>
                    </a:ext>
                  </a:extLst>
                </a:gridCol>
                <a:gridCol w="2866200">
                  <a:extLst>
                    <a:ext uri="{9D8B030D-6E8A-4147-A177-3AD203B41FA5}">
                      <a16:colId xmlns:a16="http://schemas.microsoft.com/office/drawing/2014/main" val="794179045"/>
                    </a:ext>
                  </a:extLst>
                </a:gridCol>
                <a:gridCol w="2126587">
                  <a:extLst>
                    <a:ext uri="{9D8B030D-6E8A-4147-A177-3AD203B41FA5}">
                      <a16:colId xmlns:a16="http://schemas.microsoft.com/office/drawing/2014/main" val="2972799348"/>
                    </a:ext>
                  </a:extLst>
                </a:gridCol>
              </a:tblGrid>
              <a:tr h="1143305">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המחזה</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הדור הצעיר</a:t>
                      </a:r>
                    </a:p>
                  </a:txBody>
                  <a:tcPr anchor="ctr">
                    <a:solidFill>
                      <a:srgbClr val="12B4BC"/>
                    </a:solidFill>
                  </a:tcP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400" dirty="0">
                          <a:solidFill>
                            <a:schemeClr val="bg1"/>
                          </a:solidFill>
                          <a:latin typeface="Varela Round" panose="00000500000000000000" pitchFamily="2" charset="-79"/>
                          <a:cs typeface="Varela Round" panose="00000500000000000000" pitchFamily="2" charset="-79"/>
                        </a:rPr>
                        <a:t>הדור החוסם</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הסוף הטוב</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הסוף הטרגי</a:t>
                      </a:r>
                    </a:p>
                  </a:txBody>
                  <a:tcPr anchor="ctr">
                    <a:solidFill>
                      <a:srgbClr val="12B4BC"/>
                    </a:solidFill>
                  </a:tcPr>
                </a:tc>
                <a:extLst>
                  <a:ext uri="{0D108BD9-81ED-4DB2-BD59-A6C34878D82A}">
                    <a16:rowId xmlns:a16="http://schemas.microsoft.com/office/drawing/2014/main" val="1194121837"/>
                  </a:ext>
                </a:extLst>
              </a:tr>
              <a:tr h="973926">
                <a:tc>
                  <a:txBody>
                    <a:bodyPr/>
                    <a:lstStyle/>
                    <a:p>
                      <a:pPr algn="ctr" rtl="1"/>
                      <a:r>
                        <a:rPr lang="he-IL" sz="2400" dirty="0">
                          <a:latin typeface="Varela Round" panose="00000500000000000000" pitchFamily="2" charset="-79"/>
                          <a:cs typeface="Varela Round" panose="00000500000000000000" pitchFamily="2" charset="-79"/>
                        </a:rPr>
                        <a:t>חפץ</a:t>
                      </a:r>
                    </a:p>
                  </a:txBody>
                  <a:tcPr anchor="ctr"/>
                </a:tc>
                <a:tc>
                  <a:txBody>
                    <a:bodyPr/>
                    <a:lstStyle/>
                    <a:p>
                      <a:pPr algn="ctr" rtl="1"/>
                      <a:r>
                        <a:rPr lang="he-IL" sz="2400" dirty="0" err="1">
                          <a:latin typeface="Varela Round" panose="00000500000000000000" pitchFamily="2" charset="-79"/>
                          <a:cs typeface="Varela Round" panose="00000500000000000000" pitchFamily="2" charset="-79"/>
                        </a:rPr>
                        <a:t>פוגרה</a:t>
                      </a:r>
                      <a:r>
                        <a:rPr lang="he-IL" sz="2400" dirty="0">
                          <a:latin typeface="Varela Round" panose="00000500000000000000" pitchFamily="2" charset="-79"/>
                          <a:cs typeface="Varela Round" panose="00000500000000000000" pitchFamily="2" charset="-79"/>
                        </a:rPr>
                        <a:t> </a:t>
                      </a:r>
                      <a:r>
                        <a:rPr lang="he-IL" sz="2400" dirty="0" err="1">
                          <a:latin typeface="Varela Round" panose="00000500000000000000" pitchFamily="2" charset="-79"/>
                          <a:cs typeface="Varela Round" panose="00000500000000000000" pitchFamily="2" charset="-79"/>
                        </a:rPr>
                        <a:t>וורשביאק</a:t>
                      </a:r>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400" dirty="0" err="1">
                          <a:latin typeface="Varela Round" panose="00000500000000000000" pitchFamily="2" charset="-79"/>
                          <a:cs typeface="Varela Round" panose="00000500000000000000" pitchFamily="2" charset="-79"/>
                        </a:rPr>
                        <a:t>טיגלך</a:t>
                      </a:r>
                      <a:r>
                        <a:rPr lang="he-IL" sz="2400" dirty="0">
                          <a:latin typeface="Varela Round" panose="00000500000000000000" pitchFamily="2" charset="-79"/>
                          <a:cs typeface="Varela Round" panose="00000500000000000000" pitchFamily="2" charset="-79"/>
                        </a:rPr>
                        <a:t> </a:t>
                      </a:r>
                      <a:r>
                        <a:rPr lang="he-IL" sz="2400" dirty="0" err="1">
                          <a:latin typeface="Varela Round" panose="00000500000000000000" pitchFamily="2" charset="-79"/>
                          <a:cs typeface="Varela Round" panose="00000500000000000000" pitchFamily="2" charset="-79"/>
                        </a:rPr>
                        <a:t>כלמנסע</a:t>
                      </a:r>
                      <a:endParaRPr lang="he-IL" sz="2400" dirty="0">
                        <a:latin typeface="Varela Round" panose="00000500000000000000" pitchFamily="2" charset="-79"/>
                        <a:cs typeface="Varela Round" panose="00000500000000000000" pitchFamily="2" charset="-79"/>
                      </a:endParaRP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400" dirty="0">
                          <a:latin typeface="Varela Round" panose="00000500000000000000" pitchFamily="2" charset="-79"/>
                          <a:cs typeface="Varela Round" panose="00000500000000000000" pitchFamily="2" charset="-79"/>
                        </a:rPr>
                        <a:t>חפץ</a:t>
                      </a:r>
                    </a:p>
                  </a:txBody>
                  <a:tcPr anchor="ctr"/>
                </a:tc>
                <a:tc>
                  <a:txBody>
                    <a:bodyPr/>
                    <a:lstStyle/>
                    <a:p>
                      <a:pPr algn="ctr" rtl="1"/>
                      <a:r>
                        <a:rPr lang="he-IL" sz="2400" dirty="0">
                          <a:latin typeface="Varela Round" panose="00000500000000000000" pitchFamily="2" charset="-79"/>
                          <a:cs typeface="Varela Round" panose="00000500000000000000" pitchFamily="2" charset="-79"/>
                        </a:rPr>
                        <a:t>חתונה</a:t>
                      </a:r>
                    </a:p>
                  </a:txBody>
                  <a:tcPr anchor="ctr"/>
                </a:tc>
                <a:tc>
                  <a:txBody>
                    <a:bodyPr/>
                    <a:lstStyle/>
                    <a:p>
                      <a:pPr algn="ctr" rtl="1"/>
                      <a:r>
                        <a:rPr lang="he-IL" sz="2400" dirty="0">
                          <a:latin typeface="Varela Round" panose="00000500000000000000" pitchFamily="2" charset="-79"/>
                          <a:cs typeface="Varela Round" panose="00000500000000000000" pitchFamily="2" charset="-79"/>
                        </a:rPr>
                        <a:t>התאבדות</a:t>
                      </a:r>
                    </a:p>
                  </a:txBody>
                  <a:tcPr anchor="ctr"/>
                </a:tc>
                <a:extLst>
                  <a:ext uri="{0D108BD9-81ED-4DB2-BD59-A6C34878D82A}">
                    <a16:rowId xmlns:a16="http://schemas.microsoft.com/office/drawing/2014/main" val="3278032429"/>
                  </a:ext>
                </a:extLst>
              </a:tr>
              <a:tr h="973926">
                <a:tc>
                  <a:txBody>
                    <a:bodyPr/>
                    <a:lstStyle/>
                    <a:p>
                      <a:pPr algn="ctr" rtl="1"/>
                      <a:r>
                        <a:rPr lang="he-IL" sz="2400" dirty="0" err="1">
                          <a:latin typeface="Varela Round" panose="00000500000000000000" pitchFamily="2" charset="-79"/>
                          <a:cs typeface="Varela Round" panose="00000500000000000000" pitchFamily="2" charset="-79"/>
                        </a:rPr>
                        <a:t>שיץ</a:t>
                      </a:r>
                      <a:endParaRPr lang="he-IL" sz="2400" dirty="0">
                        <a:latin typeface="Varela Round" panose="00000500000000000000" pitchFamily="2" charset="-79"/>
                        <a:cs typeface="Varela Round" panose="00000500000000000000" pitchFamily="2" charset="-79"/>
                      </a:endParaRPr>
                    </a:p>
                  </a:txBody>
                  <a:tcPr anchor="ctr"/>
                </a:tc>
                <a:tc>
                  <a:txBody>
                    <a:bodyPr/>
                    <a:lstStyle/>
                    <a:p>
                      <a:pPr algn="ctr" rtl="1"/>
                      <a:r>
                        <a:rPr lang="he-IL" sz="2400" dirty="0" err="1">
                          <a:latin typeface="Varela Round" panose="00000500000000000000" pitchFamily="2" charset="-79"/>
                          <a:cs typeface="Varela Round" panose="00000500000000000000" pitchFamily="2" charset="-79"/>
                        </a:rPr>
                        <a:t>שפרכצי</a:t>
                      </a:r>
                      <a:r>
                        <a:rPr lang="he-IL" sz="2400" dirty="0">
                          <a:latin typeface="Varela Round" panose="00000500000000000000" pitchFamily="2" charset="-79"/>
                          <a:cs typeface="Varela Round" panose="00000500000000000000" pitchFamily="2" charset="-79"/>
                        </a:rPr>
                        <a:t> </a:t>
                      </a:r>
                      <a:r>
                        <a:rPr lang="he-IL" sz="2400" dirty="0" err="1">
                          <a:latin typeface="Varela Round" panose="00000500000000000000" pitchFamily="2" charset="-79"/>
                          <a:cs typeface="Varela Round" panose="00000500000000000000" pitchFamily="2" charset="-79"/>
                        </a:rPr>
                        <a:t>וצ'רכס</a:t>
                      </a:r>
                      <a:endParaRPr lang="he-IL" sz="2400" dirty="0">
                        <a:latin typeface="Varela Round" panose="00000500000000000000" pitchFamily="2" charset="-79"/>
                        <a:cs typeface="Varela Round" panose="00000500000000000000" pitchFamily="2" charset="-79"/>
                      </a:endParaRPr>
                    </a:p>
                  </a:txBody>
                  <a:tcPr anchor="ctr"/>
                </a:tc>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400" dirty="0" err="1">
                          <a:latin typeface="Varela Round" panose="00000500000000000000" pitchFamily="2" charset="-79"/>
                          <a:cs typeface="Varela Round" panose="00000500000000000000" pitchFamily="2" charset="-79"/>
                        </a:rPr>
                        <a:t>פפכץ</a:t>
                      </a:r>
                      <a:r>
                        <a:rPr lang="he-IL" sz="2400" dirty="0">
                          <a:latin typeface="Varela Round" panose="00000500000000000000" pitchFamily="2" charset="-79"/>
                          <a:cs typeface="Varela Round" panose="00000500000000000000" pitchFamily="2" charset="-79"/>
                        </a:rPr>
                        <a:t> </a:t>
                      </a:r>
                      <a:r>
                        <a:rPr lang="he-IL" sz="2400" dirty="0" err="1">
                          <a:latin typeface="Varela Round" panose="00000500000000000000" pitchFamily="2" charset="-79"/>
                          <a:cs typeface="Varela Round" panose="00000500000000000000" pitchFamily="2" charset="-79"/>
                        </a:rPr>
                        <a:t>וצשה</a:t>
                      </a:r>
                      <a:endParaRPr lang="he-IL" sz="2400" dirty="0">
                        <a:latin typeface="Varela Round" panose="00000500000000000000" pitchFamily="2" charset="-79"/>
                        <a:cs typeface="Varela Round" panose="00000500000000000000" pitchFamily="2" charset="-79"/>
                      </a:endParaRPr>
                    </a:p>
                  </a:txBody>
                  <a:tcPr anchor="ctr"/>
                </a:tc>
                <a:tc>
                  <a:txBody>
                    <a:bodyPr/>
                    <a:lstStyle/>
                    <a:p>
                      <a:pPr algn="ctr" rtl="1"/>
                      <a:r>
                        <a:rPr lang="he-IL" sz="2400" dirty="0">
                          <a:latin typeface="Varela Round" panose="00000500000000000000" pitchFamily="2" charset="-79"/>
                          <a:cs typeface="Varela Round" panose="00000500000000000000" pitchFamily="2" charset="-79"/>
                        </a:rPr>
                        <a:t>רווחה כלכלית</a:t>
                      </a:r>
                    </a:p>
                    <a:p>
                      <a:pPr algn="ctr" rtl="1"/>
                      <a:r>
                        <a:rPr lang="he-IL" sz="2400" dirty="0">
                          <a:latin typeface="Varela Round" panose="00000500000000000000" pitchFamily="2" charset="-79"/>
                          <a:cs typeface="Varela Round" panose="00000500000000000000" pitchFamily="2" charset="-79"/>
                        </a:rPr>
                        <a:t>התעברות </a:t>
                      </a:r>
                      <a:r>
                        <a:rPr lang="he-IL" sz="2400" dirty="0" err="1">
                          <a:latin typeface="Varela Round" panose="00000500000000000000" pitchFamily="2" charset="-79"/>
                          <a:cs typeface="Varela Round" panose="00000500000000000000" pitchFamily="2" charset="-79"/>
                        </a:rPr>
                        <a:t>שפרכצי</a:t>
                      </a:r>
                      <a:endParaRPr lang="he-IL" sz="2400" dirty="0">
                        <a:latin typeface="Varela Round" panose="00000500000000000000" pitchFamily="2" charset="-79"/>
                        <a:cs typeface="Varela Round" panose="00000500000000000000" pitchFamily="2" charset="-79"/>
                      </a:endParaRPr>
                    </a:p>
                  </a:txBody>
                  <a:tcPr anchor="ctr"/>
                </a:tc>
                <a:tc>
                  <a:txBody>
                    <a:bodyPr/>
                    <a:lstStyle/>
                    <a:p>
                      <a:pPr algn="ctr" rtl="1"/>
                      <a:r>
                        <a:rPr lang="he-IL" sz="2400" dirty="0">
                          <a:latin typeface="Varela Round" panose="00000500000000000000" pitchFamily="2" charset="-79"/>
                          <a:cs typeface="Varela Round" panose="00000500000000000000" pitchFamily="2" charset="-79"/>
                        </a:rPr>
                        <a:t>מלחמה</a:t>
                      </a:r>
                    </a:p>
                    <a:p>
                      <a:pPr algn="ctr" rtl="1"/>
                      <a:r>
                        <a:rPr lang="he-IL" sz="2400" dirty="0">
                          <a:latin typeface="Varela Round" panose="00000500000000000000" pitchFamily="2" charset="-79"/>
                          <a:cs typeface="Varela Round" panose="00000500000000000000" pitchFamily="2" charset="-79"/>
                        </a:rPr>
                        <a:t> ומות </a:t>
                      </a:r>
                      <a:r>
                        <a:rPr lang="he-IL" sz="2400" dirty="0" err="1">
                          <a:latin typeface="Varela Round" panose="00000500000000000000" pitchFamily="2" charset="-79"/>
                          <a:cs typeface="Varela Round" panose="00000500000000000000" pitchFamily="2" charset="-79"/>
                        </a:rPr>
                        <a:t>צ'רכס</a:t>
                      </a:r>
                      <a:r>
                        <a:rPr lang="he-IL" sz="2400" dirty="0">
                          <a:latin typeface="Varela Round" panose="00000500000000000000" pitchFamily="2" charset="-79"/>
                          <a:cs typeface="Varela Round" panose="00000500000000000000" pitchFamily="2" charset="-79"/>
                        </a:rPr>
                        <a:t> </a:t>
                      </a:r>
                    </a:p>
                  </a:txBody>
                  <a:tcPr anchor="ctr"/>
                </a:tc>
                <a:extLst>
                  <a:ext uri="{0D108BD9-81ED-4DB2-BD59-A6C34878D82A}">
                    <a16:rowId xmlns:a16="http://schemas.microsoft.com/office/drawing/2014/main" val="2864613043"/>
                  </a:ext>
                </a:extLst>
              </a:tr>
            </a:tbl>
          </a:graphicData>
        </a:graphic>
      </p:graphicFrame>
    </p:spTree>
    <p:extLst>
      <p:ext uri="{BB962C8B-B14F-4D97-AF65-F5344CB8AC3E}">
        <p14:creationId xmlns:p14="http://schemas.microsoft.com/office/powerpoint/2010/main" val="1207789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534" y="2695671"/>
            <a:ext cx="9208400" cy="1924651"/>
          </a:xfrm>
          <a:prstGeom prst="rect">
            <a:avLst/>
          </a:prstGeom>
          <a:noFill/>
          <a:ln>
            <a:noFill/>
          </a:ln>
        </p:spPr>
        <p:txBody>
          <a:bodyPr spcFirstLastPara="1" wrap="square" lIns="121904" tIns="121904" rIns="121904" bIns="121904" anchor="t" anchorCtr="0">
            <a:noAutofit/>
          </a:bodyPr>
          <a:lstStyle/>
          <a:p>
            <a:pPr marL="609600">
              <a:lnSpc>
                <a:spcPct val="150000"/>
              </a:lnSpc>
            </a:pPr>
            <a:endParaRPr dirty="0"/>
          </a:p>
        </p:txBody>
      </p:sp>
      <p:sp>
        <p:nvSpPr>
          <p:cNvPr id="5" name="כותרת 4"/>
          <p:cNvSpPr>
            <a:spLocks noGrp="1"/>
          </p:cNvSpPr>
          <p:nvPr>
            <p:ph type="ctrTitle"/>
          </p:nvPr>
        </p:nvSpPr>
        <p:spPr>
          <a:xfrm>
            <a:off x="1" y="1640677"/>
            <a:ext cx="12192001" cy="1260164"/>
          </a:xfrm>
        </p:spPr>
        <p:txBody>
          <a:bodyPr/>
          <a:lstStyle/>
          <a:p>
            <a:r>
              <a:rPr lang="he-IL" dirty="0">
                <a:solidFill>
                  <a:srgbClr val="192A72"/>
                </a:solidFill>
              </a:rPr>
              <a:t>יצירתו של המחזאי חנוך לוין</a:t>
            </a:r>
          </a:p>
        </p:txBody>
      </p:sp>
      <p:sp>
        <p:nvSpPr>
          <p:cNvPr id="7" name="כותרת משנה 6"/>
          <p:cNvSpPr>
            <a:spLocks noGrp="1"/>
          </p:cNvSpPr>
          <p:nvPr>
            <p:ph type="subTitle" idx="1"/>
          </p:nvPr>
        </p:nvSpPr>
        <p:spPr>
          <a:xfrm>
            <a:off x="1" y="2803497"/>
            <a:ext cx="12192001" cy="765200"/>
          </a:xfrm>
        </p:spPr>
        <p:txBody>
          <a:bodyPr/>
          <a:lstStyle/>
          <a:p>
            <a:r>
              <a:rPr lang="he-IL" sz="4000" dirty="0">
                <a:sym typeface="Varela Round"/>
              </a:rPr>
              <a:t>תיאטרון </a:t>
            </a:r>
            <a:r>
              <a:rPr lang="he-IL" sz="4000" dirty="0" err="1">
                <a:sym typeface="Varela Round"/>
              </a:rPr>
              <a:t>חט"ע</a:t>
            </a:r>
            <a:endParaRPr lang="he-IL" sz="4000" dirty="0">
              <a:sym typeface="Varela Round"/>
            </a:endParaRPr>
          </a:p>
        </p:txBody>
      </p:sp>
      <p:sp>
        <p:nvSpPr>
          <p:cNvPr id="4" name="מציין מיקום תוכן 3"/>
          <p:cNvSpPr>
            <a:spLocks noGrp="1"/>
          </p:cNvSpPr>
          <p:nvPr>
            <p:ph idx="10"/>
          </p:nvPr>
        </p:nvSpPr>
        <p:spPr>
          <a:xfrm>
            <a:off x="1" y="3655861"/>
            <a:ext cx="12192001" cy="720094"/>
          </a:xfrm>
        </p:spPr>
        <p:txBody>
          <a:bodyPr/>
          <a:lstStyle/>
          <a:p>
            <a:r>
              <a:rPr lang="he-IL" sz="3200" dirty="0">
                <a:sym typeface="Varela Round"/>
              </a:rPr>
              <a:t>שם המורה: רקפת רובין</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C501B8-9797-43BA-BDEE-A3648AAFF273}"/>
              </a:ext>
            </a:extLst>
          </p:cNvPr>
          <p:cNvSpPr>
            <a:spLocks noGrp="1"/>
          </p:cNvSpPr>
          <p:nvPr>
            <p:ph type="title"/>
          </p:nvPr>
        </p:nvSpPr>
        <p:spPr>
          <a:xfrm>
            <a:off x="2549769" y="169550"/>
            <a:ext cx="9642231" cy="720000"/>
          </a:xfrm>
        </p:spPr>
        <p:txBody>
          <a:bodyPr/>
          <a:lstStyle/>
          <a:p>
            <a:r>
              <a:rPr lang="he-IL" dirty="0"/>
              <a:t>סוגיות חברתיות במשפחה הישראלית</a:t>
            </a:r>
          </a:p>
        </p:txBody>
      </p:sp>
      <p:graphicFrame>
        <p:nvGraphicFramePr>
          <p:cNvPr id="5" name="מציין מיקום תוכן 4">
            <a:extLst>
              <a:ext uri="{FF2B5EF4-FFF2-40B4-BE49-F238E27FC236}">
                <a16:creationId xmlns:a16="http://schemas.microsoft.com/office/drawing/2014/main" id="{7EFA4B65-E566-4383-8CAE-4B5A1EA39D8C}"/>
              </a:ext>
            </a:extLst>
          </p:cNvPr>
          <p:cNvGraphicFramePr>
            <a:graphicFrameLocks noGrp="1"/>
          </p:cNvGraphicFramePr>
          <p:nvPr>
            <p:ph sz="quarter" idx="4"/>
            <p:extLst>
              <p:ext uri="{D42A27DB-BD31-4B8C-83A1-F6EECF244321}">
                <p14:modId xmlns:p14="http://schemas.microsoft.com/office/powerpoint/2010/main" val="2200470833"/>
              </p:ext>
            </p:extLst>
          </p:nvPr>
        </p:nvGraphicFramePr>
        <p:xfrm>
          <a:off x="0" y="1076240"/>
          <a:ext cx="9702350" cy="5308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2815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מציין מיקום תוכן 4">
            <a:extLst>
              <a:ext uri="{FF2B5EF4-FFF2-40B4-BE49-F238E27FC236}">
                <a16:creationId xmlns:a16="http://schemas.microsoft.com/office/drawing/2014/main" id="{7EFA4B65-E566-4383-8CAE-4B5A1EA39D8C}"/>
              </a:ext>
            </a:extLst>
          </p:cNvPr>
          <p:cNvGraphicFramePr>
            <a:graphicFrameLocks noGrp="1"/>
          </p:cNvGraphicFramePr>
          <p:nvPr>
            <p:ph sz="quarter" idx="4"/>
            <p:extLst>
              <p:ext uri="{D42A27DB-BD31-4B8C-83A1-F6EECF244321}">
                <p14:modId xmlns:p14="http://schemas.microsoft.com/office/powerpoint/2010/main" val="3183250149"/>
              </p:ext>
            </p:extLst>
          </p:nvPr>
        </p:nvGraphicFramePr>
        <p:xfrm>
          <a:off x="129471" y="509798"/>
          <a:ext cx="3301551" cy="3236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דיאגרמה 2">
            <a:extLst>
              <a:ext uri="{FF2B5EF4-FFF2-40B4-BE49-F238E27FC236}">
                <a16:creationId xmlns:a16="http://schemas.microsoft.com/office/drawing/2014/main" id="{8DE49C47-9E50-45F1-BE7A-F3AAA83478C7}"/>
              </a:ext>
            </a:extLst>
          </p:cNvPr>
          <p:cNvGraphicFramePr/>
          <p:nvPr>
            <p:extLst>
              <p:ext uri="{D42A27DB-BD31-4B8C-83A1-F6EECF244321}">
                <p14:modId xmlns:p14="http://schemas.microsoft.com/office/powerpoint/2010/main" val="2605001650"/>
              </p:ext>
            </p:extLst>
          </p:nvPr>
        </p:nvGraphicFramePr>
        <p:xfrm>
          <a:off x="2577025" y="431388"/>
          <a:ext cx="8711462" cy="50388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63805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מציין מיקום תוכן 4">
            <a:extLst>
              <a:ext uri="{FF2B5EF4-FFF2-40B4-BE49-F238E27FC236}">
                <a16:creationId xmlns:a16="http://schemas.microsoft.com/office/drawing/2014/main" id="{7EFA4B65-E566-4383-8CAE-4B5A1EA39D8C}"/>
              </a:ext>
            </a:extLst>
          </p:cNvPr>
          <p:cNvGraphicFramePr>
            <a:graphicFrameLocks noGrp="1"/>
          </p:cNvGraphicFramePr>
          <p:nvPr>
            <p:ph sz="quarter" idx="4"/>
            <p:extLst>
              <p:ext uri="{D42A27DB-BD31-4B8C-83A1-F6EECF244321}">
                <p14:modId xmlns:p14="http://schemas.microsoft.com/office/powerpoint/2010/main" val="3983352015"/>
              </p:ext>
            </p:extLst>
          </p:nvPr>
        </p:nvGraphicFramePr>
        <p:xfrm>
          <a:off x="129471" y="509797"/>
          <a:ext cx="3382472" cy="3350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דיאגרמה 2">
            <a:extLst>
              <a:ext uri="{FF2B5EF4-FFF2-40B4-BE49-F238E27FC236}">
                <a16:creationId xmlns:a16="http://schemas.microsoft.com/office/drawing/2014/main" id="{8DE49C47-9E50-45F1-BE7A-F3AAA83478C7}"/>
              </a:ext>
            </a:extLst>
          </p:cNvPr>
          <p:cNvGraphicFramePr/>
          <p:nvPr>
            <p:extLst>
              <p:ext uri="{D42A27DB-BD31-4B8C-83A1-F6EECF244321}">
                <p14:modId xmlns:p14="http://schemas.microsoft.com/office/powerpoint/2010/main" val="3941397198"/>
              </p:ext>
            </p:extLst>
          </p:nvPr>
        </p:nvGraphicFramePr>
        <p:xfrm>
          <a:off x="3066881" y="431388"/>
          <a:ext cx="7978747" cy="50388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98389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a16="http://schemas.microsoft.com/office/drawing/2014/main" id="{F69B7D6B-10D8-40E8-87B6-0A8B3EB5D558}"/>
              </a:ext>
            </a:extLst>
          </p:cNvPr>
          <p:cNvSpPr/>
          <p:nvPr/>
        </p:nvSpPr>
        <p:spPr>
          <a:xfrm>
            <a:off x="561819" y="3715646"/>
            <a:ext cx="6096000" cy="2554545"/>
          </a:xfrm>
          <a:prstGeom prst="rect">
            <a:avLst/>
          </a:prstGeom>
        </p:spPr>
        <p:txBody>
          <a:bodyPr>
            <a:spAutoFit/>
          </a:bodyPr>
          <a:lstStyle/>
          <a:p>
            <a:r>
              <a:rPr lang="he-IL" sz="2000" b="1" dirty="0" err="1"/>
              <a:t>פוגרה</a:t>
            </a:r>
            <a:r>
              <a:rPr lang="he-IL" sz="2000" dirty="0"/>
              <a:t>: מי זו בעצם </a:t>
            </a:r>
            <a:r>
              <a:rPr lang="he-IL" sz="2000" dirty="0" err="1"/>
              <a:t>פוגרה</a:t>
            </a:r>
            <a:r>
              <a:rPr lang="he-IL" sz="2000" dirty="0"/>
              <a:t> הזו, שמדברים עליה כאן כל כך הרבה. תסכימו אתי שזו בחורה צעירה ויפה, שימו לב, צעירה ויפה, בת 24 בסך </a:t>
            </a:r>
            <a:r>
              <a:rPr lang="he-IL" sz="2000" dirty="0" err="1"/>
              <a:t>הכל</a:t>
            </a:r>
            <a:r>
              <a:rPr lang="he-IL" sz="2000" dirty="0"/>
              <a:t>, עובדת בהצטיינות על הדוקטורט בפיסיקה, כן פיסיקה, מאורסת לבחור עשיר ומצליח, שופעת חיים, אוהבת לבלות היטב, מוצצת הנאה מכל רגע ורגע בחייה. זוהי </a:t>
            </a:r>
            <a:r>
              <a:rPr lang="he-IL" sz="2000" dirty="0" err="1"/>
              <a:t>פוגרה</a:t>
            </a:r>
            <a:r>
              <a:rPr lang="he-IL" sz="2000" dirty="0"/>
              <a:t>, רבותי... ומי שמרגיש, ובצדק, שהירכיים המוצקות והשזופות האלה לועגות לו בפרצוף, שיכה את הראש שלו בקיר"</a:t>
            </a:r>
          </a:p>
        </p:txBody>
      </p:sp>
      <p:sp>
        <p:nvSpPr>
          <p:cNvPr id="8" name="מלבן 7">
            <a:extLst>
              <a:ext uri="{FF2B5EF4-FFF2-40B4-BE49-F238E27FC236}">
                <a16:creationId xmlns:a16="http://schemas.microsoft.com/office/drawing/2014/main" id="{A01B9CB8-5160-45AD-8655-32D1DB89F10F}"/>
              </a:ext>
            </a:extLst>
          </p:cNvPr>
          <p:cNvSpPr/>
          <p:nvPr/>
        </p:nvSpPr>
        <p:spPr>
          <a:xfrm>
            <a:off x="5127171" y="233776"/>
            <a:ext cx="6867199" cy="1323439"/>
          </a:xfrm>
          <a:prstGeom prst="rect">
            <a:avLst/>
          </a:prstGeom>
        </p:spPr>
        <p:txBody>
          <a:bodyPr wrap="square">
            <a:spAutoFit/>
          </a:bodyPr>
          <a:lstStyle/>
          <a:p>
            <a:r>
              <a:rPr lang="he-IL" sz="2000" b="1" dirty="0"/>
              <a:t>מיקה</a:t>
            </a:r>
            <a:r>
              <a:rPr lang="he-IL" sz="2000" dirty="0"/>
              <a:t>: אני רוצה בית שלא אצטרך עוד לצאת ממנו לעולם. אתה מבין? עם אבנים כבדות, עם קירות עבים. אני רוצה שיהיה לי טוב. אני רוצה שקט. לי ולבחור שלי ולילדים. וזהו. זה הכול. וזה מעט – משום שפעם רציתי הרבה יותר.</a:t>
            </a:r>
          </a:p>
        </p:txBody>
      </p:sp>
      <p:pic>
        <p:nvPicPr>
          <p:cNvPr id="9" name="תמונה 8">
            <a:extLst>
              <a:ext uri="{FF2B5EF4-FFF2-40B4-BE49-F238E27FC236}">
                <a16:creationId xmlns:a16="http://schemas.microsoft.com/office/drawing/2014/main" id="{AF06FE05-2516-443E-8F5D-D595CA54A2F7}"/>
              </a:ext>
            </a:extLst>
          </p:cNvPr>
          <p:cNvPicPr>
            <a:picLocks noChangeAspect="1"/>
          </p:cNvPicPr>
          <p:nvPr/>
        </p:nvPicPr>
        <p:blipFill>
          <a:blip r:embed="rId2"/>
          <a:stretch>
            <a:fillRect/>
          </a:stretch>
        </p:blipFill>
        <p:spPr>
          <a:xfrm>
            <a:off x="2532622" y="545452"/>
            <a:ext cx="1835055" cy="1572904"/>
          </a:xfrm>
          <a:prstGeom prst="rect">
            <a:avLst/>
          </a:prstGeom>
        </p:spPr>
      </p:pic>
      <p:pic>
        <p:nvPicPr>
          <p:cNvPr id="2" name="תמונה 1">
            <a:extLst>
              <a:ext uri="{FF2B5EF4-FFF2-40B4-BE49-F238E27FC236}">
                <a16:creationId xmlns:a16="http://schemas.microsoft.com/office/drawing/2014/main" id="{FB337377-C37F-457A-ADC7-8F905FB6941D}"/>
              </a:ext>
            </a:extLst>
          </p:cNvPr>
          <p:cNvPicPr>
            <a:picLocks noChangeAspect="1"/>
          </p:cNvPicPr>
          <p:nvPr/>
        </p:nvPicPr>
        <p:blipFill>
          <a:blip r:embed="rId3"/>
          <a:stretch>
            <a:fillRect/>
          </a:stretch>
        </p:blipFill>
        <p:spPr>
          <a:xfrm>
            <a:off x="1001929" y="1331904"/>
            <a:ext cx="1853345" cy="1597290"/>
          </a:xfrm>
          <a:prstGeom prst="rect">
            <a:avLst/>
          </a:prstGeom>
        </p:spPr>
      </p:pic>
      <p:pic>
        <p:nvPicPr>
          <p:cNvPr id="3" name="תמונה 2">
            <a:extLst>
              <a:ext uri="{FF2B5EF4-FFF2-40B4-BE49-F238E27FC236}">
                <a16:creationId xmlns:a16="http://schemas.microsoft.com/office/drawing/2014/main" id="{CD8BED32-1F37-46E2-9168-51EE7730EEAF}"/>
              </a:ext>
            </a:extLst>
          </p:cNvPr>
          <p:cNvPicPr>
            <a:picLocks noChangeAspect="1"/>
          </p:cNvPicPr>
          <p:nvPr/>
        </p:nvPicPr>
        <p:blipFill>
          <a:blip r:embed="rId4"/>
          <a:stretch>
            <a:fillRect/>
          </a:stretch>
        </p:blipFill>
        <p:spPr>
          <a:xfrm>
            <a:off x="6881409" y="1583868"/>
            <a:ext cx="2610356" cy="3915534"/>
          </a:xfrm>
          <a:prstGeom prst="ellipse">
            <a:avLst/>
          </a:prstGeom>
          <a:ln>
            <a:noFill/>
          </a:ln>
          <a:effectLst>
            <a:softEdge rad="112500"/>
          </a:effectLst>
        </p:spPr>
      </p:pic>
    </p:spTree>
    <p:extLst>
      <p:ext uri="{BB962C8B-B14F-4D97-AF65-F5344CB8AC3E}">
        <p14:creationId xmlns:p14="http://schemas.microsoft.com/office/powerpoint/2010/main" val="3745420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54354B9-7C38-4CBA-A9CC-2342E4290EEC}"/>
              </a:ext>
            </a:extLst>
          </p:cNvPr>
          <p:cNvSpPr>
            <a:spLocks noGrp="1"/>
          </p:cNvSpPr>
          <p:nvPr>
            <p:ph type="title"/>
          </p:nvPr>
        </p:nvSpPr>
        <p:spPr>
          <a:xfrm>
            <a:off x="2434448" y="234569"/>
            <a:ext cx="9642231" cy="1059639"/>
          </a:xfrm>
        </p:spPr>
        <p:txBody>
          <a:bodyPr/>
          <a:lstStyle/>
          <a:p>
            <a:r>
              <a:rPr lang="he-IL" sz="4000" dirty="0"/>
              <a:t>במחזות והצגות רבות של לוין מעוצבות דמויות הנושאות מזוודה</a:t>
            </a:r>
          </a:p>
        </p:txBody>
      </p:sp>
      <p:sp>
        <p:nvSpPr>
          <p:cNvPr id="4" name="מציין מיקום תוכן 3">
            <a:extLst>
              <a:ext uri="{FF2B5EF4-FFF2-40B4-BE49-F238E27FC236}">
                <a16:creationId xmlns:a16="http://schemas.microsoft.com/office/drawing/2014/main" id="{848507A4-6A87-44E6-B96C-7AC372A60224}"/>
              </a:ext>
            </a:extLst>
          </p:cNvPr>
          <p:cNvSpPr>
            <a:spLocks noGrp="1"/>
          </p:cNvSpPr>
          <p:nvPr>
            <p:ph sz="quarter" idx="4"/>
          </p:nvPr>
        </p:nvSpPr>
        <p:spPr>
          <a:xfrm>
            <a:off x="812576" y="1739068"/>
            <a:ext cx="4849176" cy="4152517"/>
          </a:xfrm>
        </p:spPr>
        <p:txBody>
          <a:bodyPr>
            <a:normAutofit/>
          </a:bodyPr>
          <a:lstStyle/>
          <a:p>
            <a:r>
              <a:rPr lang="he-IL" sz="2800" dirty="0"/>
              <a:t>מה מייצגת המזוודה?</a:t>
            </a:r>
          </a:p>
          <a:p>
            <a:r>
              <a:rPr lang="he-IL" sz="2800" dirty="0"/>
              <a:t>איזו תכונה היא מעצבת?</a:t>
            </a:r>
          </a:p>
        </p:txBody>
      </p:sp>
      <p:pic>
        <p:nvPicPr>
          <p:cNvPr id="5" name="תמונה 4">
            <a:extLst>
              <a:ext uri="{FF2B5EF4-FFF2-40B4-BE49-F238E27FC236}">
                <a16:creationId xmlns:a16="http://schemas.microsoft.com/office/drawing/2014/main" id="{C0886E6B-01B4-425E-A6DD-3FCF26E622C0}"/>
              </a:ext>
            </a:extLst>
          </p:cNvPr>
          <p:cNvPicPr>
            <a:picLocks noChangeAspect="1"/>
          </p:cNvPicPr>
          <p:nvPr/>
        </p:nvPicPr>
        <p:blipFill>
          <a:blip r:embed="rId3"/>
          <a:stretch>
            <a:fillRect/>
          </a:stretch>
        </p:blipFill>
        <p:spPr>
          <a:xfrm>
            <a:off x="1652783" y="2953058"/>
            <a:ext cx="3444539" cy="2938527"/>
          </a:xfrm>
          <a:prstGeom prst="rect">
            <a:avLst/>
          </a:prstGeom>
        </p:spPr>
      </p:pic>
      <p:pic>
        <p:nvPicPr>
          <p:cNvPr id="6" name="מדיה מקוונת 5" title="ￗﾗￗﾕￗﾔ ￗﾐￗﾜￗﾑￗﾨￗﾩￗﾘￗﾙￗﾙￗﾟ - ￗﾜￗﾕￗﾠￗﾓￗﾕￗﾟ">
            <a:hlinkClick r:id="" action="ppaction://media"/>
            <a:extLst>
              <a:ext uri="{FF2B5EF4-FFF2-40B4-BE49-F238E27FC236}">
                <a16:creationId xmlns:a16="http://schemas.microsoft.com/office/drawing/2014/main" id="{8A8592EF-4169-4E6A-B693-6120887D59AF}"/>
              </a:ext>
            </a:extLst>
          </p:cNvPr>
          <p:cNvPicPr>
            <a:picLocks noRot="1" noChangeAspect="1"/>
          </p:cNvPicPr>
          <p:nvPr>
            <a:videoFile r:link="rId1"/>
          </p:nvPr>
        </p:nvPicPr>
        <p:blipFill>
          <a:blip r:embed="rId4"/>
          <a:stretch>
            <a:fillRect/>
          </a:stretch>
        </p:blipFill>
        <p:spPr>
          <a:xfrm>
            <a:off x="6730559" y="1739068"/>
            <a:ext cx="4763350" cy="3569919"/>
          </a:xfrm>
          <a:prstGeom prst="rect">
            <a:avLst/>
          </a:prstGeom>
        </p:spPr>
      </p:pic>
    </p:spTree>
    <p:extLst>
      <p:ext uri="{BB962C8B-B14F-4D97-AF65-F5344CB8AC3E}">
        <p14:creationId xmlns:p14="http://schemas.microsoft.com/office/powerpoint/2010/main" val="271576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מציין מיקום תוכן 4">
            <a:extLst>
              <a:ext uri="{FF2B5EF4-FFF2-40B4-BE49-F238E27FC236}">
                <a16:creationId xmlns:a16="http://schemas.microsoft.com/office/drawing/2014/main" id="{7EFA4B65-E566-4383-8CAE-4B5A1EA39D8C}"/>
              </a:ext>
            </a:extLst>
          </p:cNvPr>
          <p:cNvGraphicFramePr>
            <a:graphicFrameLocks noGrp="1"/>
          </p:cNvGraphicFramePr>
          <p:nvPr>
            <p:ph sz="quarter" idx="4"/>
            <p:extLst>
              <p:ext uri="{D42A27DB-BD31-4B8C-83A1-F6EECF244321}">
                <p14:modId xmlns:p14="http://schemas.microsoft.com/office/powerpoint/2010/main" val="3594874963"/>
              </p:ext>
            </p:extLst>
          </p:nvPr>
        </p:nvGraphicFramePr>
        <p:xfrm>
          <a:off x="129471" y="509797"/>
          <a:ext cx="3382472" cy="3350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דיאגרמה 2">
            <a:extLst>
              <a:ext uri="{FF2B5EF4-FFF2-40B4-BE49-F238E27FC236}">
                <a16:creationId xmlns:a16="http://schemas.microsoft.com/office/drawing/2014/main" id="{8DE49C47-9E50-45F1-BE7A-F3AAA83478C7}"/>
              </a:ext>
            </a:extLst>
          </p:cNvPr>
          <p:cNvGraphicFramePr/>
          <p:nvPr>
            <p:extLst>
              <p:ext uri="{D42A27DB-BD31-4B8C-83A1-F6EECF244321}">
                <p14:modId xmlns:p14="http://schemas.microsoft.com/office/powerpoint/2010/main" val="2482121466"/>
              </p:ext>
            </p:extLst>
          </p:nvPr>
        </p:nvGraphicFramePr>
        <p:xfrm>
          <a:off x="3212537" y="509797"/>
          <a:ext cx="7978747" cy="50388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94710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a16="http://schemas.microsoft.com/office/drawing/2014/main" id="{F69B7D6B-10D8-40E8-87B6-0A8B3EB5D558}"/>
              </a:ext>
            </a:extLst>
          </p:cNvPr>
          <p:cNvSpPr/>
          <p:nvPr/>
        </p:nvSpPr>
        <p:spPr>
          <a:xfrm>
            <a:off x="474733" y="3928806"/>
            <a:ext cx="6096000" cy="369332"/>
          </a:xfrm>
          <a:prstGeom prst="rect">
            <a:avLst/>
          </a:prstGeom>
        </p:spPr>
        <p:txBody>
          <a:bodyPr>
            <a:spAutoFit/>
          </a:bodyPr>
          <a:lstStyle/>
          <a:p>
            <a:endParaRPr lang="he-IL" dirty="0"/>
          </a:p>
        </p:txBody>
      </p:sp>
      <p:sp>
        <p:nvSpPr>
          <p:cNvPr id="8" name="מלבן 7">
            <a:extLst>
              <a:ext uri="{FF2B5EF4-FFF2-40B4-BE49-F238E27FC236}">
                <a16:creationId xmlns:a16="http://schemas.microsoft.com/office/drawing/2014/main" id="{A01B9CB8-5160-45AD-8655-32D1DB89F10F}"/>
              </a:ext>
            </a:extLst>
          </p:cNvPr>
          <p:cNvSpPr/>
          <p:nvPr/>
        </p:nvSpPr>
        <p:spPr>
          <a:xfrm>
            <a:off x="3641605" y="499739"/>
            <a:ext cx="7758913" cy="1323439"/>
          </a:xfrm>
          <a:prstGeom prst="rect">
            <a:avLst/>
          </a:prstGeom>
        </p:spPr>
        <p:txBody>
          <a:bodyPr wrap="square">
            <a:spAutoFit/>
          </a:bodyPr>
          <a:lstStyle/>
          <a:p>
            <a:r>
              <a:rPr lang="he-IL" sz="2000" b="1" dirty="0"/>
              <a:t>אחד קיבוצניק: </a:t>
            </a:r>
            <a:r>
              <a:rPr lang="he-IL" sz="2000" dirty="0" err="1"/>
              <a:t>האניה</a:t>
            </a:r>
            <a:r>
              <a:rPr lang="he-IL" sz="2000" dirty="0"/>
              <a:t> הגיעה. חבל הושלך אל החוף. ובחשכה היו רגליים יחפות משכשכות ופוסעות במים. כל משקי העמק קיבלו קבוצות מעפילים... ובתוך שעה קצרה צריך היה לרכז שמיכות, להכין ארוחות, לפנות מקום בחדרים באוהלים... להבליע את הבאים בתוך הקיבוץ"</a:t>
            </a:r>
          </a:p>
        </p:txBody>
      </p:sp>
      <p:pic>
        <p:nvPicPr>
          <p:cNvPr id="3" name="תמונה 2">
            <a:extLst>
              <a:ext uri="{FF2B5EF4-FFF2-40B4-BE49-F238E27FC236}">
                <a16:creationId xmlns:a16="http://schemas.microsoft.com/office/drawing/2014/main" id="{AF437A6D-2203-424E-A497-D4FE95786205}"/>
              </a:ext>
            </a:extLst>
          </p:cNvPr>
          <p:cNvPicPr>
            <a:picLocks noChangeAspect="1"/>
          </p:cNvPicPr>
          <p:nvPr/>
        </p:nvPicPr>
        <p:blipFill>
          <a:blip r:embed="rId2"/>
          <a:stretch>
            <a:fillRect/>
          </a:stretch>
        </p:blipFill>
        <p:spPr>
          <a:xfrm>
            <a:off x="474733" y="1033065"/>
            <a:ext cx="1853345" cy="1597290"/>
          </a:xfrm>
          <a:prstGeom prst="rect">
            <a:avLst/>
          </a:prstGeom>
        </p:spPr>
      </p:pic>
      <p:sp>
        <p:nvSpPr>
          <p:cNvPr id="7" name="מלבן 6">
            <a:extLst>
              <a:ext uri="{FF2B5EF4-FFF2-40B4-BE49-F238E27FC236}">
                <a16:creationId xmlns:a16="http://schemas.microsoft.com/office/drawing/2014/main" id="{3B858243-EEA5-4ED0-83A6-21101AAD3497}"/>
              </a:ext>
            </a:extLst>
          </p:cNvPr>
          <p:cNvSpPr/>
          <p:nvPr/>
        </p:nvSpPr>
        <p:spPr>
          <a:xfrm>
            <a:off x="357351" y="3198918"/>
            <a:ext cx="4562992" cy="2862322"/>
          </a:xfrm>
          <a:prstGeom prst="rect">
            <a:avLst/>
          </a:prstGeom>
        </p:spPr>
        <p:txBody>
          <a:bodyPr wrap="square">
            <a:spAutoFit/>
          </a:bodyPr>
          <a:lstStyle/>
          <a:p>
            <a:r>
              <a:rPr lang="he-IL" sz="2000" b="1" dirty="0" err="1"/>
              <a:t>צשה</a:t>
            </a:r>
            <a:r>
              <a:rPr lang="he-IL" sz="2000" dirty="0"/>
              <a:t> הבטחתם. אני רוצה לנסוע!</a:t>
            </a:r>
          </a:p>
          <a:p>
            <a:endParaRPr lang="he-IL" sz="2000" dirty="0"/>
          </a:p>
          <a:p>
            <a:r>
              <a:rPr lang="he-IL" sz="2000" dirty="0"/>
              <a:t>אני רוצה לראות פעם את אמריקה!</a:t>
            </a:r>
          </a:p>
          <a:p>
            <a:endParaRPr lang="he-IL" sz="2000" dirty="0"/>
          </a:p>
          <a:p>
            <a:r>
              <a:rPr lang="he-IL" sz="2000" dirty="0"/>
              <a:t>אני כל-כך פוחדת שישאלו אחרי מותי:</a:t>
            </a:r>
          </a:p>
          <a:p>
            <a:endParaRPr lang="he-IL" sz="2000" dirty="0"/>
          </a:p>
          <a:p>
            <a:r>
              <a:rPr lang="he-IL" sz="2000" dirty="0"/>
              <a:t>"ואת אמריקה היא ראתה?"</a:t>
            </a:r>
          </a:p>
          <a:p>
            <a:endParaRPr lang="he-IL" sz="2000" dirty="0"/>
          </a:p>
          <a:p>
            <a:r>
              <a:rPr lang="he-IL" sz="2000" b="1" dirty="0" err="1"/>
              <a:t>שפרכצי</a:t>
            </a:r>
            <a:r>
              <a:rPr lang="he-IL" sz="2000" dirty="0"/>
              <a:t> ואת בעלה היא כבר קברה?</a:t>
            </a:r>
          </a:p>
        </p:txBody>
      </p:sp>
      <p:pic>
        <p:nvPicPr>
          <p:cNvPr id="10" name="תמונה 9">
            <a:extLst>
              <a:ext uri="{FF2B5EF4-FFF2-40B4-BE49-F238E27FC236}">
                <a16:creationId xmlns:a16="http://schemas.microsoft.com/office/drawing/2014/main" id="{0DAD4959-1A89-48DD-A18B-7DBD61D6CEC8}"/>
              </a:ext>
            </a:extLst>
          </p:cNvPr>
          <p:cNvPicPr>
            <a:picLocks noChangeAspect="1"/>
          </p:cNvPicPr>
          <p:nvPr/>
        </p:nvPicPr>
        <p:blipFill>
          <a:blip r:embed="rId3"/>
          <a:stretch>
            <a:fillRect/>
          </a:stretch>
        </p:blipFill>
        <p:spPr>
          <a:xfrm>
            <a:off x="5276516" y="2899167"/>
            <a:ext cx="3439115" cy="2942055"/>
          </a:xfrm>
          <a:prstGeom prst="rect">
            <a:avLst/>
          </a:prstGeom>
        </p:spPr>
      </p:pic>
    </p:spTree>
    <p:extLst>
      <p:ext uri="{BB962C8B-B14F-4D97-AF65-F5344CB8AC3E}">
        <p14:creationId xmlns:p14="http://schemas.microsoft.com/office/powerpoint/2010/main" val="443801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מציין מיקום תוכן 4">
            <a:extLst>
              <a:ext uri="{FF2B5EF4-FFF2-40B4-BE49-F238E27FC236}">
                <a16:creationId xmlns:a16="http://schemas.microsoft.com/office/drawing/2014/main" id="{7EFA4B65-E566-4383-8CAE-4B5A1EA39D8C}"/>
              </a:ext>
            </a:extLst>
          </p:cNvPr>
          <p:cNvGraphicFramePr>
            <a:graphicFrameLocks noGrp="1"/>
          </p:cNvGraphicFramePr>
          <p:nvPr>
            <p:ph sz="quarter" idx="4"/>
            <p:extLst>
              <p:ext uri="{D42A27DB-BD31-4B8C-83A1-F6EECF244321}">
                <p14:modId xmlns:p14="http://schemas.microsoft.com/office/powerpoint/2010/main" val="744821742"/>
              </p:ext>
            </p:extLst>
          </p:nvPr>
        </p:nvGraphicFramePr>
        <p:xfrm>
          <a:off x="316284" y="1345539"/>
          <a:ext cx="3382472" cy="3350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דיאגרמה 2">
            <a:extLst>
              <a:ext uri="{FF2B5EF4-FFF2-40B4-BE49-F238E27FC236}">
                <a16:creationId xmlns:a16="http://schemas.microsoft.com/office/drawing/2014/main" id="{8DE49C47-9E50-45F1-BE7A-F3AAA83478C7}"/>
              </a:ext>
            </a:extLst>
          </p:cNvPr>
          <p:cNvGraphicFramePr/>
          <p:nvPr>
            <p:extLst>
              <p:ext uri="{D42A27DB-BD31-4B8C-83A1-F6EECF244321}">
                <p14:modId xmlns:p14="http://schemas.microsoft.com/office/powerpoint/2010/main" val="2884406320"/>
              </p:ext>
            </p:extLst>
          </p:nvPr>
        </p:nvGraphicFramePr>
        <p:xfrm>
          <a:off x="3139709" y="509797"/>
          <a:ext cx="7978747" cy="50388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16275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מציין מיקום תוכן 4">
            <a:extLst>
              <a:ext uri="{FF2B5EF4-FFF2-40B4-BE49-F238E27FC236}">
                <a16:creationId xmlns:a16="http://schemas.microsoft.com/office/drawing/2014/main" id="{7EFA4B65-E566-4383-8CAE-4B5A1EA39D8C}"/>
              </a:ext>
            </a:extLst>
          </p:cNvPr>
          <p:cNvGraphicFramePr>
            <a:graphicFrameLocks noGrp="1"/>
          </p:cNvGraphicFramePr>
          <p:nvPr>
            <p:ph sz="quarter" idx="4"/>
            <p:extLst>
              <p:ext uri="{D42A27DB-BD31-4B8C-83A1-F6EECF244321}">
                <p14:modId xmlns:p14="http://schemas.microsoft.com/office/powerpoint/2010/main" val="1269349837"/>
              </p:ext>
            </p:extLst>
          </p:nvPr>
        </p:nvGraphicFramePr>
        <p:xfrm>
          <a:off x="518354" y="656941"/>
          <a:ext cx="3382472" cy="3350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תמונה 1">
            <a:extLst>
              <a:ext uri="{FF2B5EF4-FFF2-40B4-BE49-F238E27FC236}">
                <a16:creationId xmlns:a16="http://schemas.microsoft.com/office/drawing/2014/main" id="{99CEF60B-A51F-4293-A1FB-0BC02514E310}"/>
              </a:ext>
            </a:extLst>
          </p:cNvPr>
          <p:cNvPicPr>
            <a:picLocks noChangeAspect="1"/>
          </p:cNvPicPr>
          <p:nvPr/>
        </p:nvPicPr>
        <p:blipFill>
          <a:blip r:embed="rId7"/>
          <a:stretch>
            <a:fillRect/>
          </a:stretch>
        </p:blipFill>
        <p:spPr>
          <a:xfrm>
            <a:off x="4296368" y="213089"/>
            <a:ext cx="5391150" cy="3429000"/>
          </a:xfrm>
          <a:prstGeom prst="ellipse">
            <a:avLst/>
          </a:prstGeom>
          <a:ln>
            <a:noFill/>
          </a:ln>
          <a:effectLst>
            <a:softEdge rad="112500"/>
          </a:effectLst>
        </p:spPr>
      </p:pic>
      <p:pic>
        <p:nvPicPr>
          <p:cNvPr id="4" name="תמונה 3">
            <a:extLst>
              <a:ext uri="{FF2B5EF4-FFF2-40B4-BE49-F238E27FC236}">
                <a16:creationId xmlns:a16="http://schemas.microsoft.com/office/drawing/2014/main" id="{A9AB525A-4F10-43DE-860A-4935F90F59A3}"/>
              </a:ext>
            </a:extLst>
          </p:cNvPr>
          <p:cNvPicPr>
            <a:picLocks noChangeAspect="1"/>
          </p:cNvPicPr>
          <p:nvPr/>
        </p:nvPicPr>
        <p:blipFill>
          <a:blip r:embed="rId8"/>
          <a:stretch>
            <a:fillRect/>
          </a:stretch>
        </p:blipFill>
        <p:spPr>
          <a:xfrm>
            <a:off x="4393472" y="2006149"/>
            <a:ext cx="5391150" cy="3707502"/>
          </a:xfrm>
          <a:prstGeom prst="ellipse">
            <a:avLst/>
          </a:prstGeom>
          <a:ln>
            <a:noFill/>
          </a:ln>
          <a:effectLst>
            <a:softEdge rad="112500"/>
          </a:effectLst>
        </p:spPr>
      </p:pic>
    </p:spTree>
    <p:extLst>
      <p:ext uri="{BB962C8B-B14F-4D97-AF65-F5344CB8AC3E}">
        <p14:creationId xmlns:p14="http://schemas.microsoft.com/office/powerpoint/2010/main" val="349029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C501B8-9797-43BA-BDEE-A3648AAFF273}"/>
              </a:ext>
            </a:extLst>
          </p:cNvPr>
          <p:cNvSpPr>
            <a:spLocks noGrp="1"/>
          </p:cNvSpPr>
          <p:nvPr>
            <p:ph type="title"/>
          </p:nvPr>
        </p:nvSpPr>
        <p:spPr>
          <a:xfrm>
            <a:off x="2446231" y="150117"/>
            <a:ext cx="9642231" cy="720000"/>
          </a:xfrm>
        </p:spPr>
        <p:txBody>
          <a:bodyPr/>
          <a:lstStyle/>
          <a:p>
            <a:r>
              <a:rPr lang="he-IL" dirty="0"/>
              <a:t>שלב שלישי: המחזות המיתיים הפיוטיים</a:t>
            </a:r>
          </a:p>
        </p:txBody>
      </p:sp>
      <p:graphicFrame>
        <p:nvGraphicFramePr>
          <p:cNvPr id="6" name="מציין מיקום תוכן 5">
            <a:extLst>
              <a:ext uri="{FF2B5EF4-FFF2-40B4-BE49-F238E27FC236}">
                <a16:creationId xmlns:a16="http://schemas.microsoft.com/office/drawing/2014/main" id="{E83A7BDF-F0D8-4365-9394-78EACA753788}"/>
              </a:ext>
            </a:extLst>
          </p:cNvPr>
          <p:cNvGraphicFramePr>
            <a:graphicFrameLocks noGrp="1"/>
          </p:cNvGraphicFramePr>
          <p:nvPr>
            <p:ph sz="quarter" idx="4"/>
            <p:extLst>
              <p:ext uri="{D42A27DB-BD31-4B8C-83A1-F6EECF244321}">
                <p14:modId xmlns:p14="http://schemas.microsoft.com/office/powerpoint/2010/main" val="677037224"/>
              </p:ext>
            </p:extLst>
          </p:nvPr>
        </p:nvGraphicFramePr>
        <p:xfrm>
          <a:off x="747165" y="1114845"/>
          <a:ext cx="9234966" cy="5233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2035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CC751C-D409-4A8B-A1BF-1ED45D78C8B9}"/>
              </a:ext>
            </a:extLst>
          </p:cNvPr>
          <p:cNvSpPr/>
          <p:nvPr/>
        </p:nvSpPr>
        <p:spPr>
          <a:xfrm>
            <a:off x="9938657" y="511629"/>
            <a:ext cx="2253343" cy="1458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תמונה 4">
            <a:extLst>
              <a:ext uri="{FF2B5EF4-FFF2-40B4-BE49-F238E27FC236}">
                <a16:creationId xmlns:a16="http://schemas.microsoft.com/office/drawing/2014/main" id="{C916A07C-F934-43EA-9501-405DD927267D}"/>
              </a:ext>
            </a:extLst>
          </p:cNvPr>
          <p:cNvPicPr>
            <a:picLocks noChangeAspect="1"/>
          </p:cNvPicPr>
          <p:nvPr/>
        </p:nvPicPr>
        <p:blipFill>
          <a:blip r:embed="rId2"/>
          <a:stretch>
            <a:fillRect/>
          </a:stretch>
        </p:blipFill>
        <p:spPr>
          <a:xfrm>
            <a:off x="173597" y="3606175"/>
            <a:ext cx="5717628" cy="2997590"/>
          </a:xfrm>
          <a:prstGeom prst="ellipse">
            <a:avLst/>
          </a:prstGeom>
          <a:ln>
            <a:noFill/>
          </a:ln>
          <a:effectLst>
            <a:softEdge rad="112500"/>
          </a:effectLst>
        </p:spPr>
      </p:pic>
      <p:sp>
        <p:nvSpPr>
          <p:cNvPr id="4" name="מלבן 3">
            <a:extLst>
              <a:ext uri="{FF2B5EF4-FFF2-40B4-BE49-F238E27FC236}">
                <a16:creationId xmlns:a16="http://schemas.microsoft.com/office/drawing/2014/main" id="{1B935BFA-DB03-4FEA-96C9-6D834E2B1FA3}"/>
              </a:ext>
            </a:extLst>
          </p:cNvPr>
          <p:cNvSpPr/>
          <p:nvPr/>
        </p:nvSpPr>
        <p:spPr>
          <a:xfrm>
            <a:off x="609600" y="799650"/>
            <a:ext cx="10972799" cy="3200876"/>
          </a:xfrm>
          <a:prstGeom prst="rect">
            <a:avLst/>
          </a:prstGeom>
        </p:spPr>
        <p:txBody>
          <a:bodyPr wrap="square">
            <a:spAutoFit/>
          </a:bodyPr>
          <a:lstStyle/>
          <a:p>
            <a:r>
              <a:rPr lang="he-IL" sz="2600" b="1" dirty="0"/>
              <a:t>היה </a:t>
            </a:r>
            <a:r>
              <a:rPr lang="he-IL" sz="2600" b="1" dirty="0" err="1"/>
              <a:t>היה</a:t>
            </a:r>
            <a:r>
              <a:rPr lang="he-IL" sz="2600" b="1" dirty="0"/>
              <a:t> ילד. הוא היה בן-מלך, אבל אף אחד לא ידע את זה חוץ ממנו. כמה עצוב היה שכל הנסיכות בעולם חלפו על פני חלונו. הוא שכב במיטה ולא רצה לאכול. הוא נעשה רזה מיום ליום. בסוף חלה מאוד. הוא לא יכול היה לזוז, רק שכב בעיניים פקוחות וחיכה. לילה אחד, ליל ירח מזהיר, עברה סוף-סוף נסיכה יפהפייה, עצרה מול חלונו והביטה פנימה. מבעד לאדי הכפור, האבק, הלכלוך, מבעד להשתקפותה שלה, ראתה אותו. לא היה לו כוח לדבר. דמעות זלגו מעיניו. </a:t>
            </a:r>
          </a:p>
          <a:p>
            <a:r>
              <a:rPr lang="he-IL" sz="2000" b="1" dirty="0"/>
              <a:t>מתוך "אשכבה"</a:t>
            </a:r>
          </a:p>
        </p:txBody>
      </p:sp>
    </p:spTree>
    <p:extLst>
      <p:ext uri="{BB962C8B-B14F-4D97-AF65-F5344CB8AC3E}">
        <p14:creationId xmlns:p14="http://schemas.microsoft.com/office/powerpoint/2010/main" val="857420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B1E8E9B-115C-4ABB-A886-55E54E6CC4D2}"/>
              </a:ext>
            </a:extLst>
          </p:cNvPr>
          <p:cNvSpPr>
            <a:spLocks noGrp="1"/>
          </p:cNvSpPr>
          <p:nvPr>
            <p:ph type="title"/>
          </p:nvPr>
        </p:nvSpPr>
        <p:spPr>
          <a:xfrm>
            <a:off x="1565550" y="105343"/>
            <a:ext cx="9642231" cy="720000"/>
          </a:xfrm>
        </p:spPr>
        <p:txBody>
          <a:bodyPr/>
          <a:lstStyle/>
          <a:p>
            <a:r>
              <a:rPr lang="he-IL" dirty="0"/>
              <a:t>המחזות המיתיים הפיוטיים</a:t>
            </a:r>
          </a:p>
        </p:txBody>
      </p:sp>
      <p:graphicFrame>
        <p:nvGraphicFramePr>
          <p:cNvPr id="7" name="מציין מיקום תוכן 6">
            <a:extLst>
              <a:ext uri="{FF2B5EF4-FFF2-40B4-BE49-F238E27FC236}">
                <a16:creationId xmlns:a16="http://schemas.microsoft.com/office/drawing/2014/main" id="{A13250A3-E221-414E-AAA6-6B36952E5F12}"/>
              </a:ext>
            </a:extLst>
          </p:cNvPr>
          <p:cNvGraphicFramePr>
            <a:graphicFrameLocks noGrp="1"/>
          </p:cNvGraphicFramePr>
          <p:nvPr>
            <p:ph sz="quarter" idx="4"/>
            <p:extLst>
              <p:ext uri="{D42A27DB-BD31-4B8C-83A1-F6EECF244321}">
                <p14:modId xmlns:p14="http://schemas.microsoft.com/office/powerpoint/2010/main" val="2190383587"/>
              </p:ext>
            </p:extLst>
          </p:nvPr>
        </p:nvGraphicFramePr>
        <p:xfrm>
          <a:off x="1826130" y="1208314"/>
          <a:ext cx="8700356" cy="4249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7495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C501B8-9797-43BA-BDEE-A3648AAFF273}"/>
              </a:ext>
            </a:extLst>
          </p:cNvPr>
          <p:cNvSpPr>
            <a:spLocks noGrp="1"/>
          </p:cNvSpPr>
          <p:nvPr>
            <p:ph type="title"/>
          </p:nvPr>
        </p:nvSpPr>
        <p:spPr>
          <a:xfrm>
            <a:off x="1351589" y="573094"/>
            <a:ext cx="9642231" cy="720000"/>
          </a:xfrm>
        </p:spPr>
        <p:txBody>
          <a:bodyPr/>
          <a:lstStyle/>
          <a:p>
            <a:r>
              <a:rPr lang="he-IL" dirty="0"/>
              <a:t>הבהרת מושגים</a:t>
            </a:r>
          </a:p>
        </p:txBody>
      </p:sp>
      <p:graphicFrame>
        <p:nvGraphicFramePr>
          <p:cNvPr id="6" name="מציין מיקום תוכן 5">
            <a:extLst>
              <a:ext uri="{FF2B5EF4-FFF2-40B4-BE49-F238E27FC236}">
                <a16:creationId xmlns:a16="http://schemas.microsoft.com/office/drawing/2014/main" id="{E83A7BDF-F0D8-4365-9394-78EACA753788}"/>
              </a:ext>
            </a:extLst>
          </p:cNvPr>
          <p:cNvGraphicFramePr>
            <a:graphicFrameLocks noGrp="1"/>
          </p:cNvGraphicFramePr>
          <p:nvPr>
            <p:ph sz="quarter" idx="4"/>
            <p:extLst>
              <p:ext uri="{D42A27DB-BD31-4B8C-83A1-F6EECF244321}">
                <p14:modId xmlns:p14="http://schemas.microsoft.com/office/powerpoint/2010/main" val="2149344069"/>
              </p:ext>
            </p:extLst>
          </p:nvPr>
        </p:nvGraphicFramePr>
        <p:xfrm>
          <a:off x="666982" y="263902"/>
          <a:ext cx="10642980" cy="5602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7601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C501B8-9797-43BA-BDEE-A3648AAFF273}"/>
              </a:ext>
            </a:extLst>
          </p:cNvPr>
          <p:cNvSpPr>
            <a:spLocks noGrp="1"/>
          </p:cNvSpPr>
          <p:nvPr>
            <p:ph type="title"/>
          </p:nvPr>
        </p:nvSpPr>
        <p:spPr>
          <a:xfrm>
            <a:off x="1704134" y="71580"/>
            <a:ext cx="9642231" cy="720000"/>
          </a:xfrm>
        </p:spPr>
        <p:txBody>
          <a:bodyPr/>
          <a:lstStyle/>
          <a:p>
            <a:r>
              <a:rPr lang="he-IL" dirty="0"/>
              <a:t>דוגמאות</a:t>
            </a:r>
          </a:p>
        </p:txBody>
      </p:sp>
      <p:graphicFrame>
        <p:nvGraphicFramePr>
          <p:cNvPr id="6" name="מציין מיקום תוכן 5">
            <a:extLst>
              <a:ext uri="{FF2B5EF4-FFF2-40B4-BE49-F238E27FC236}">
                <a16:creationId xmlns:a16="http://schemas.microsoft.com/office/drawing/2014/main" id="{E83A7BDF-F0D8-4365-9394-78EACA753788}"/>
              </a:ext>
            </a:extLst>
          </p:cNvPr>
          <p:cNvGraphicFramePr>
            <a:graphicFrameLocks noGrp="1"/>
          </p:cNvGraphicFramePr>
          <p:nvPr>
            <p:ph sz="quarter" idx="4"/>
            <p:extLst>
              <p:ext uri="{D42A27DB-BD31-4B8C-83A1-F6EECF244321}">
                <p14:modId xmlns:p14="http://schemas.microsoft.com/office/powerpoint/2010/main" val="4237524837"/>
              </p:ext>
            </p:extLst>
          </p:nvPr>
        </p:nvGraphicFramePr>
        <p:xfrm>
          <a:off x="844533" y="715097"/>
          <a:ext cx="10642980" cy="2867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מציין מיקום תוכן 5">
            <a:extLst>
              <a:ext uri="{FF2B5EF4-FFF2-40B4-BE49-F238E27FC236}">
                <a16:creationId xmlns:a16="http://schemas.microsoft.com/office/drawing/2014/main" id="{91B7682B-70FD-433E-A389-466FFB02335E}"/>
              </a:ext>
            </a:extLst>
          </p:cNvPr>
          <p:cNvGraphicFramePr>
            <a:graphicFrameLocks/>
          </p:cNvGraphicFramePr>
          <p:nvPr>
            <p:extLst>
              <p:ext uri="{D42A27DB-BD31-4B8C-83A1-F6EECF244321}">
                <p14:modId xmlns:p14="http://schemas.microsoft.com/office/powerpoint/2010/main" val="1463813672"/>
              </p:ext>
            </p:extLst>
          </p:nvPr>
        </p:nvGraphicFramePr>
        <p:xfrm>
          <a:off x="844533" y="3036162"/>
          <a:ext cx="10642980" cy="28676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66190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מציין מיקום תוכן 4">
            <a:extLst>
              <a:ext uri="{FF2B5EF4-FFF2-40B4-BE49-F238E27FC236}">
                <a16:creationId xmlns:a16="http://schemas.microsoft.com/office/drawing/2014/main" id="{7EFA4B65-E566-4383-8CAE-4B5A1EA39D8C}"/>
              </a:ext>
            </a:extLst>
          </p:cNvPr>
          <p:cNvGraphicFramePr>
            <a:graphicFrameLocks noGrp="1"/>
          </p:cNvGraphicFramePr>
          <p:nvPr>
            <p:ph sz="quarter" idx="4"/>
            <p:extLst>
              <p:ext uri="{D42A27DB-BD31-4B8C-83A1-F6EECF244321}">
                <p14:modId xmlns:p14="http://schemas.microsoft.com/office/powerpoint/2010/main" val="3136276222"/>
              </p:ext>
            </p:extLst>
          </p:nvPr>
        </p:nvGraphicFramePr>
        <p:xfrm>
          <a:off x="129471" y="509797"/>
          <a:ext cx="3382472" cy="3350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דיאגרמה 2">
            <a:extLst>
              <a:ext uri="{FF2B5EF4-FFF2-40B4-BE49-F238E27FC236}">
                <a16:creationId xmlns:a16="http://schemas.microsoft.com/office/drawing/2014/main" id="{8DE49C47-9E50-45F1-BE7A-F3AAA83478C7}"/>
              </a:ext>
            </a:extLst>
          </p:cNvPr>
          <p:cNvGraphicFramePr/>
          <p:nvPr>
            <p:extLst>
              <p:ext uri="{D42A27DB-BD31-4B8C-83A1-F6EECF244321}">
                <p14:modId xmlns:p14="http://schemas.microsoft.com/office/powerpoint/2010/main" val="2382235774"/>
              </p:ext>
            </p:extLst>
          </p:nvPr>
        </p:nvGraphicFramePr>
        <p:xfrm>
          <a:off x="3212156" y="232164"/>
          <a:ext cx="9111630" cy="58424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תמונה 3">
            <a:extLst>
              <a:ext uri="{FF2B5EF4-FFF2-40B4-BE49-F238E27FC236}">
                <a16:creationId xmlns:a16="http://schemas.microsoft.com/office/drawing/2014/main" id="{46D07444-43B9-4BA7-BAA1-986536D31DBD}"/>
              </a:ext>
            </a:extLst>
          </p:cNvPr>
          <p:cNvPicPr>
            <a:picLocks noChangeAspect="1"/>
          </p:cNvPicPr>
          <p:nvPr/>
        </p:nvPicPr>
        <p:blipFill>
          <a:blip r:embed="rId12"/>
          <a:stretch>
            <a:fillRect/>
          </a:stretch>
        </p:blipFill>
        <p:spPr>
          <a:xfrm>
            <a:off x="99799" y="2715376"/>
            <a:ext cx="1835055" cy="1572904"/>
          </a:xfrm>
          <a:prstGeom prst="rect">
            <a:avLst/>
          </a:prstGeom>
        </p:spPr>
      </p:pic>
    </p:spTree>
    <p:extLst>
      <p:ext uri="{BB962C8B-B14F-4D97-AF65-F5344CB8AC3E}">
        <p14:creationId xmlns:p14="http://schemas.microsoft.com/office/powerpoint/2010/main" val="7807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a16="http://schemas.microsoft.com/office/drawing/2014/main" id="{F69B7D6B-10D8-40E8-87B6-0A8B3EB5D558}"/>
              </a:ext>
            </a:extLst>
          </p:cNvPr>
          <p:cNvSpPr/>
          <p:nvPr/>
        </p:nvSpPr>
        <p:spPr>
          <a:xfrm>
            <a:off x="369738" y="3429000"/>
            <a:ext cx="6482972" cy="3170099"/>
          </a:xfrm>
          <a:prstGeom prst="rect">
            <a:avLst/>
          </a:prstGeom>
        </p:spPr>
        <p:txBody>
          <a:bodyPr wrap="square">
            <a:spAutoFit/>
          </a:bodyPr>
          <a:lstStyle/>
          <a:p>
            <a:r>
              <a:rPr lang="he-IL" sz="2000" dirty="0"/>
              <a:t>[היא חופרת בור וטומנת בו את התינוק]</a:t>
            </a:r>
          </a:p>
          <a:p>
            <a:endParaRPr lang="he-IL" sz="2000" dirty="0"/>
          </a:p>
          <a:p>
            <a:r>
              <a:rPr lang="he-IL" sz="2000" dirty="0"/>
              <a:t>אתה היית אילם. עוד היית קטן, עוד לא ניתנו מלים לכאבך, רק ייבבת בימי חייך כמה יבבות, בכית קצת כשהיית רעב, בכית </a:t>
            </a:r>
            <a:r>
              <a:rPr lang="he-IL" sz="2000" b="1" dirty="0"/>
              <a:t>כשהתבוננת בשמים וראית לאיזה עולם באת</a:t>
            </a:r>
            <a:r>
              <a:rPr lang="he-IL" sz="2000" dirty="0"/>
              <a:t>, ועוד יללה אחת גדולה וממושכת בקעה ממך כששפכו עליך את המים הרותחים וכשמשהו בך ידע: </a:t>
            </a:r>
            <a:r>
              <a:rPr lang="he-IL" sz="2000" b="1" dirty="0"/>
              <a:t>חיים אלה, קצרים ועגומים, תמו</a:t>
            </a:r>
          </a:p>
          <a:p>
            <a:endParaRPr lang="he-IL" sz="2000" b="1" dirty="0"/>
          </a:p>
          <a:p>
            <a:r>
              <a:rPr lang="he-IL" sz="2000" b="1" dirty="0"/>
              <a:t>אשכבה</a:t>
            </a:r>
          </a:p>
        </p:txBody>
      </p:sp>
      <p:sp>
        <p:nvSpPr>
          <p:cNvPr id="8" name="מלבן 7">
            <a:extLst>
              <a:ext uri="{FF2B5EF4-FFF2-40B4-BE49-F238E27FC236}">
                <a16:creationId xmlns:a16="http://schemas.microsoft.com/office/drawing/2014/main" id="{A01B9CB8-5160-45AD-8655-32D1DB89F10F}"/>
              </a:ext>
            </a:extLst>
          </p:cNvPr>
          <p:cNvSpPr/>
          <p:nvPr/>
        </p:nvSpPr>
        <p:spPr>
          <a:xfrm>
            <a:off x="4063349" y="277009"/>
            <a:ext cx="7758913" cy="1631216"/>
          </a:xfrm>
          <a:prstGeom prst="rect">
            <a:avLst/>
          </a:prstGeom>
        </p:spPr>
        <p:txBody>
          <a:bodyPr wrap="square">
            <a:spAutoFit/>
          </a:bodyPr>
          <a:lstStyle/>
          <a:p>
            <a:r>
              <a:rPr lang="he-IL" sz="2000" b="1" dirty="0"/>
              <a:t>{צללית תמונת האזכרה}</a:t>
            </a:r>
          </a:p>
          <a:p>
            <a:r>
              <a:rPr lang="he-IL" sz="2000" b="1" dirty="0"/>
              <a:t>אחד קיבוצניק: </a:t>
            </a:r>
            <a:r>
              <a:rPr lang="he-IL" sz="2000" dirty="0"/>
              <a:t>שעות הערב </a:t>
            </a:r>
            <a:r>
              <a:rPr lang="he-IL" sz="2000" dirty="0" err="1"/>
              <a:t>שנתארכו</a:t>
            </a:r>
            <a:r>
              <a:rPr lang="he-IL" sz="2000" dirty="0"/>
              <a:t> הביאו עמן מחשבות עגומות...</a:t>
            </a:r>
            <a:r>
              <a:rPr lang="he-IL" sz="2000" b="1" dirty="0"/>
              <a:t>אך למי היה פנאי למחשבות? – הארץ רתחה</a:t>
            </a:r>
            <a:r>
              <a:rPr lang="he-IL" sz="2000" dirty="0"/>
              <a:t>. בכבישים שלטו </a:t>
            </a:r>
            <a:r>
              <a:rPr lang="he-IL" sz="2000" dirty="0" err="1"/>
              <a:t>משוריניהם</a:t>
            </a:r>
            <a:r>
              <a:rPr lang="he-IL" sz="2000" dirty="0"/>
              <a:t> של הבריטים, במשעולי שדות התאמנו מחלקות, צעדו כתות וחוליות ערוכות למבצע.</a:t>
            </a:r>
          </a:p>
        </p:txBody>
      </p:sp>
      <p:pic>
        <p:nvPicPr>
          <p:cNvPr id="2" name="תמונה 1">
            <a:extLst>
              <a:ext uri="{FF2B5EF4-FFF2-40B4-BE49-F238E27FC236}">
                <a16:creationId xmlns:a16="http://schemas.microsoft.com/office/drawing/2014/main" id="{E2370E88-647A-419A-A9F2-E9067F24926F}"/>
              </a:ext>
            </a:extLst>
          </p:cNvPr>
          <p:cNvPicPr>
            <a:picLocks noChangeAspect="1"/>
          </p:cNvPicPr>
          <p:nvPr/>
        </p:nvPicPr>
        <p:blipFill>
          <a:blip r:embed="rId2"/>
          <a:stretch>
            <a:fillRect/>
          </a:stretch>
        </p:blipFill>
        <p:spPr>
          <a:xfrm>
            <a:off x="8393061" y="2201148"/>
            <a:ext cx="3429201" cy="3099248"/>
          </a:xfrm>
          <a:prstGeom prst="ellipse">
            <a:avLst/>
          </a:prstGeom>
          <a:ln>
            <a:noFill/>
          </a:ln>
          <a:effectLst>
            <a:softEdge rad="112500"/>
          </a:effectLst>
        </p:spPr>
      </p:pic>
      <p:pic>
        <p:nvPicPr>
          <p:cNvPr id="4" name="תמונה 3">
            <a:extLst>
              <a:ext uri="{FF2B5EF4-FFF2-40B4-BE49-F238E27FC236}">
                <a16:creationId xmlns:a16="http://schemas.microsoft.com/office/drawing/2014/main" id="{55208D22-9FD0-4936-9627-A25F89ACD4D7}"/>
              </a:ext>
            </a:extLst>
          </p:cNvPr>
          <p:cNvPicPr>
            <a:picLocks noChangeAspect="1"/>
          </p:cNvPicPr>
          <p:nvPr/>
        </p:nvPicPr>
        <p:blipFill>
          <a:blip r:embed="rId3"/>
          <a:stretch>
            <a:fillRect/>
          </a:stretch>
        </p:blipFill>
        <p:spPr>
          <a:xfrm>
            <a:off x="485522" y="995226"/>
            <a:ext cx="1835055" cy="1572904"/>
          </a:xfrm>
          <a:prstGeom prst="rect">
            <a:avLst/>
          </a:prstGeom>
        </p:spPr>
      </p:pic>
      <p:sp>
        <p:nvSpPr>
          <p:cNvPr id="11" name="תיבת טקסט 10">
            <a:extLst>
              <a:ext uri="{FF2B5EF4-FFF2-40B4-BE49-F238E27FC236}">
                <a16:creationId xmlns:a16="http://schemas.microsoft.com/office/drawing/2014/main" id="{6E442269-A82F-4E82-A4B9-2561036B419B}"/>
              </a:ext>
            </a:extLst>
          </p:cNvPr>
          <p:cNvSpPr txBox="1"/>
          <p:nvPr/>
        </p:nvSpPr>
        <p:spPr>
          <a:xfrm>
            <a:off x="2038991" y="2047164"/>
            <a:ext cx="6354070" cy="830997"/>
          </a:xfrm>
          <a:prstGeom prst="rect">
            <a:avLst/>
          </a:prstGeom>
          <a:noFill/>
        </p:spPr>
        <p:txBody>
          <a:bodyPr wrap="square" rtlCol="1">
            <a:spAutoFit/>
          </a:bodyPr>
          <a:lstStyle/>
          <a:p>
            <a:r>
              <a:rPr lang="he-IL" sz="4800" b="1" dirty="0"/>
              <a:t>החיפוש אחר משמעות</a:t>
            </a:r>
          </a:p>
        </p:txBody>
      </p:sp>
    </p:spTree>
    <p:extLst>
      <p:ext uri="{BB962C8B-B14F-4D97-AF65-F5344CB8AC3E}">
        <p14:creationId xmlns:p14="http://schemas.microsoft.com/office/powerpoint/2010/main" val="236946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E2370E88-647A-419A-A9F2-E9067F24926F}"/>
              </a:ext>
            </a:extLst>
          </p:cNvPr>
          <p:cNvPicPr>
            <a:picLocks noChangeAspect="1"/>
          </p:cNvPicPr>
          <p:nvPr/>
        </p:nvPicPr>
        <p:blipFill>
          <a:blip r:embed="rId2"/>
          <a:stretch>
            <a:fillRect/>
          </a:stretch>
        </p:blipFill>
        <p:spPr>
          <a:xfrm>
            <a:off x="188716" y="4005942"/>
            <a:ext cx="3094239" cy="2562359"/>
          </a:xfrm>
          <a:prstGeom prst="ellipse">
            <a:avLst/>
          </a:prstGeom>
          <a:ln>
            <a:noFill/>
          </a:ln>
          <a:effectLst>
            <a:softEdge rad="112500"/>
          </a:effectLst>
        </p:spPr>
      </p:pic>
      <p:sp>
        <p:nvSpPr>
          <p:cNvPr id="10" name="תיבת טקסט 9">
            <a:extLst>
              <a:ext uri="{FF2B5EF4-FFF2-40B4-BE49-F238E27FC236}">
                <a16:creationId xmlns:a16="http://schemas.microsoft.com/office/drawing/2014/main" id="{FD952C10-F260-4DB0-864E-E70FE447F457}"/>
              </a:ext>
            </a:extLst>
          </p:cNvPr>
          <p:cNvSpPr txBox="1"/>
          <p:nvPr/>
        </p:nvSpPr>
        <p:spPr>
          <a:xfrm>
            <a:off x="8497985" y="414338"/>
            <a:ext cx="3277274" cy="1138773"/>
          </a:xfrm>
          <a:prstGeom prst="rect">
            <a:avLst/>
          </a:prstGeom>
          <a:noFill/>
        </p:spPr>
        <p:txBody>
          <a:bodyPr wrap="square" rtlCol="1">
            <a:spAutoFit/>
          </a:bodyPr>
          <a:lstStyle/>
          <a:p>
            <a:r>
              <a:rPr lang="he-IL" sz="4800" b="1" dirty="0"/>
              <a:t>מיהו אדם?</a:t>
            </a:r>
          </a:p>
          <a:p>
            <a:r>
              <a:rPr lang="he-IL" sz="2000" b="1" dirty="0" err="1"/>
              <a:t>יסורי</a:t>
            </a:r>
            <a:r>
              <a:rPr lang="he-IL" sz="2000" b="1" dirty="0"/>
              <a:t> איוב</a:t>
            </a:r>
          </a:p>
        </p:txBody>
      </p:sp>
      <p:sp>
        <p:nvSpPr>
          <p:cNvPr id="3" name="מלבן 2">
            <a:extLst>
              <a:ext uri="{FF2B5EF4-FFF2-40B4-BE49-F238E27FC236}">
                <a16:creationId xmlns:a16="http://schemas.microsoft.com/office/drawing/2014/main" id="{0E55DB5A-30A0-48A5-A145-FBD01C65CC8D}"/>
              </a:ext>
            </a:extLst>
          </p:cNvPr>
          <p:cNvSpPr/>
          <p:nvPr/>
        </p:nvSpPr>
        <p:spPr>
          <a:xfrm>
            <a:off x="2103545" y="180841"/>
            <a:ext cx="6096000" cy="6232475"/>
          </a:xfrm>
          <a:prstGeom prst="rect">
            <a:avLst/>
          </a:prstGeom>
        </p:spPr>
        <p:txBody>
          <a:bodyPr>
            <a:spAutoFit/>
          </a:bodyPr>
          <a:lstStyle/>
          <a:p>
            <a:r>
              <a:rPr lang="he-IL" sz="1900" dirty="0"/>
              <a:t>אז מה זה אדם? האם הוא מה שאמר אתמול,</a:t>
            </a:r>
          </a:p>
          <a:p>
            <a:endParaRPr lang="he-IL" sz="1900" dirty="0"/>
          </a:p>
          <a:p>
            <a:r>
              <a:rPr lang="he-IL" sz="1900" dirty="0"/>
              <a:t>או מה שהוא בוכה עכשיו, או מה שישתוק בעוד רגע?</a:t>
            </a:r>
          </a:p>
          <a:p>
            <a:endParaRPr lang="he-IL" sz="1900" dirty="0"/>
          </a:p>
          <a:p>
            <a:r>
              <a:rPr lang="he-IL" sz="1900" dirty="0"/>
              <a:t>האם הוא </a:t>
            </a:r>
            <a:r>
              <a:rPr lang="he-IL" sz="1900" dirty="0" err="1"/>
              <a:t>הזכרונות</a:t>
            </a:r>
            <a:r>
              <a:rPr lang="he-IL" sz="1900" dirty="0"/>
              <a:t> שלו, האם הוא התקוות שלו,</a:t>
            </a:r>
          </a:p>
          <a:p>
            <a:endParaRPr lang="he-IL" sz="1900" dirty="0"/>
          </a:p>
          <a:p>
            <a:r>
              <a:rPr lang="he-IL" sz="1900" dirty="0"/>
              <a:t>האם הוא מה שהוא עושה, האם הוא מה שעושים לו,</a:t>
            </a:r>
          </a:p>
          <a:p>
            <a:endParaRPr lang="he-IL" sz="1900" dirty="0"/>
          </a:p>
          <a:p>
            <a:r>
              <a:rPr lang="he-IL" sz="1900" dirty="0"/>
              <a:t>האם הוא הצעקה האחרונה שהוא צועק על ערש מותו,</a:t>
            </a:r>
          </a:p>
          <a:p>
            <a:endParaRPr lang="he-IL" sz="1900" dirty="0"/>
          </a:p>
          <a:p>
            <a:r>
              <a:rPr lang="he-IL" sz="1900" dirty="0"/>
              <a:t>או הצעקה הראשונה בין רגלי יולדתו?</a:t>
            </a:r>
          </a:p>
          <a:p>
            <a:endParaRPr lang="he-IL" sz="1900" dirty="0"/>
          </a:p>
          <a:p>
            <a:r>
              <a:rPr lang="he-IL" sz="1900" dirty="0"/>
              <a:t>האם הוא כל הערבוביה הנוראה, המגוחכת</a:t>
            </a:r>
          </a:p>
          <a:p>
            <a:endParaRPr lang="he-IL" sz="1900" dirty="0"/>
          </a:p>
          <a:p>
            <a:r>
              <a:rPr lang="he-IL" sz="1900" dirty="0"/>
              <a:t>בין שתי הצעקות האלה?</a:t>
            </a:r>
          </a:p>
          <a:p>
            <a:endParaRPr lang="he-IL" sz="1900" dirty="0"/>
          </a:p>
          <a:p>
            <a:r>
              <a:rPr lang="he-IL" sz="1900" dirty="0"/>
              <a:t>אם ככה, איפה החוט המקשר בין </a:t>
            </a:r>
            <a:r>
              <a:rPr lang="he-IL" sz="1900" dirty="0" err="1"/>
              <a:t>הכל</a:t>
            </a:r>
            <a:r>
              <a:rPr lang="he-IL" sz="1900" dirty="0"/>
              <a:t>,</a:t>
            </a:r>
          </a:p>
          <a:p>
            <a:endParaRPr lang="he-IL" sz="1900" dirty="0"/>
          </a:p>
          <a:p>
            <a:r>
              <a:rPr lang="he-IL" sz="1900" dirty="0"/>
              <a:t>איפה החוט, ומהי פה המשמעות?</a:t>
            </a:r>
          </a:p>
          <a:p>
            <a:endParaRPr lang="he-IL" sz="1900" dirty="0"/>
          </a:p>
          <a:p>
            <a:r>
              <a:rPr lang="he-IL" sz="1900" dirty="0"/>
              <a:t>אז מה זה אדם? ומה זה חיים?</a:t>
            </a:r>
          </a:p>
        </p:txBody>
      </p:sp>
    </p:spTree>
    <p:extLst>
      <p:ext uri="{BB962C8B-B14F-4D97-AF65-F5344CB8AC3E}">
        <p14:creationId xmlns:p14="http://schemas.microsoft.com/office/powerpoint/2010/main" val="2142473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E2370E88-647A-419A-A9F2-E9067F24926F}"/>
              </a:ext>
            </a:extLst>
          </p:cNvPr>
          <p:cNvPicPr>
            <a:picLocks noChangeAspect="1"/>
          </p:cNvPicPr>
          <p:nvPr/>
        </p:nvPicPr>
        <p:blipFill>
          <a:blip r:embed="rId2"/>
          <a:stretch>
            <a:fillRect/>
          </a:stretch>
        </p:blipFill>
        <p:spPr>
          <a:xfrm>
            <a:off x="8452613" y="2300486"/>
            <a:ext cx="3238545" cy="2681860"/>
          </a:xfrm>
          <a:prstGeom prst="ellipse">
            <a:avLst/>
          </a:prstGeom>
          <a:ln>
            <a:noFill/>
          </a:ln>
          <a:effectLst>
            <a:softEdge rad="112500"/>
          </a:effectLst>
        </p:spPr>
      </p:pic>
      <p:sp>
        <p:nvSpPr>
          <p:cNvPr id="10" name="תיבת טקסט 9">
            <a:extLst>
              <a:ext uri="{FF2B5EF4-FFF2-40B4-BE49-F238E27FC236}">
                <a16:creationId xmlns:a16="http://schemas.microsoft.com/office/drawing/2014/main" id="{FD952C10-F260-4DB0-864E-E70FE447F457}"/>
              </a:ext>
            </a:extLst>
          </p:cNvPr>
          <p:cNvSpPr txBox="1"/>
          <p:nvPr/>
        </p:nvSpPr>
        <p:spPr>
          <a:xfrm>
            <a:off x="8547887" y="414338"/>
            <a:ext cx="3277274" cy="1138773"/>
          </a:xfrm>
          <a:prstGeom prst="rect">
            <a:avLst/>
          </a:prstGeom>
          <a:noFill/>
        </p:spPr>
        <p:txBody>
          <a:bodyPr wrap="square" rtlCol="1">
            <a:spAutoFit/>
          </a:bodyPr>
          <a:lstStyle/>
          <a:p>
            <a:r>
              <a:rPr lang="he-IL" sz="4800" b="1" dirty="0"/>
              <a:t>אישה בונה</a:t>
            </a:r>
          </a:p>
          <a:p>
            <a:r>
              <a:rPr lang="he-IL" sz="2000" b="1" dirty="0"/>
              <a:t>אישה הורסת</a:t>
            </a:r>
          </a:p>
        </p:txBody>
      </p:sp>
      <p:sp>
        <p:nvSpPr>
          <p:cNvPr id="3" name="מלבן 2">
            <a:extLst>
              <a:ext uri="{FF2B5EF4-FFF2-40B4-BE49-F238E27FC236}">
                <a16:creationId xmlns:a16="http://schemas.microsoft.com/office/drawing/2014/main" id="{81B59942-7AF1-4544-A2F9-9212227E2960}"/>
              </a:ext>
            </a:extLst>
          </p:cNvPr>
          <p:cNvSpPr/>
          <p:nvPr/>
        </p:nvSpPr>
        <p:spPr>
          <a:xfrm>
            <a:off x="1076241" y="1720840"/>
            <a:ext cx="6740665" cy="3416320"/>
          </a:xfrm>
          <a:prstGeom prst="rect">
            <a:avLst/>
          </a:prstGeom>
        </p:spPr>
        <p:txBody>
          <a:bodyPr wrap="square">
            <a:spAutoFit/>
          </a:bodyPr>
          <a:lstStyle/>
          <a:p>
            <a:r>
              <a:rPr lang="he-IL" sz="3600" b="1" dirty="0"/>
              <a:t>שחש</a:t>
            </a:r>
            <a:r>
              <a:rPr lang="he-IL" dirty="0"/>
              <a:t> </a:t>
            </a:r>
            <a:r>
              <a:rPr lang="he-IL" sz="2000" dirty="0"/>
              <a:t>הוא לא טועה. שפשפו את הרצפה והתגלגלו באפסיות שלכם, נבלות. לי  יש מטרה באופק. אני בונה לי בית משלי, בהתמדה, בעקשנות, על זיעתכם ודמכם אני בונה. כי אני יודעת ממה העולם בנוי ומה חולף בו כמו אבק. הרוח תישא את האמנות שלכם, העש יאכל את הספרים שלכם והתולעת את הפסנתרים שלכם. אצלי – מקרר חשמלי גדול ומלא ופועל כשורה, ועוד מעט יבכה פה גם תינוק ואחריו עוד תינוק, שמעתם, </a:t>
            </a:r>
            <a:r>
              <a:rPr lang="he-IL" sz="2000" dirty="0" err="1"/>
              <a:t>סרחונות</a:t>
            </a:r>
            <a:r>
              <a:rPr lang="he-IL" sz="2000" dirty="0"/>
              <a:t>?! תינוקות בריאים יבכו פה! [נכנס יעקובי.]</a:t>
            </a:r>
          </a:p>
          <a:p>
            <a:endParaRPr lang="he-IL" sz="2000" dirty="0"/>
          </a:p>
          <a:p>
            <a:r>
              <a:rPr lang="he-IL" sz="2000" dirty="0"/>
              <a:t>יעקבי </a:t>
            </a:r>
            <a:r>
              <a:rPr lang="he-IL" sz="2000" dirty="0" err="1"/>
              <a:t>וליידנטל</a:t>
            </a:r>
            <a:endParaRPr lang="he-IL" sz="2000" dirty="0"/>
          </a:p>
        </p:txBody>
      </p:sp>
    </p:spTree>
    <p:extLst>
      <p:ext uri="{BB962C8B-B14F-4D97-AF65-F5344CB8AC3E}">
        <p14:creationId xmlns:p14="http://schemas.microsoft.com/office/powerpoint/2010/main" val="3474928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E2370E88-647A-419A-A9F2-E9067F24926F}"/>
              </a:ext>
            </a:extLst>
          </p:cNvPr>
          <p:cNvPicPr>
            <a:picLocks noChangeAspect="1"/>
          </p:cNvPicPr>
          <p:nvPr/>
        </p:nvPicPr>
        <p:blipFill>
          <a:blip r:embed="rId2"/>
          <a:stretch>
            <a:fillRect/>
          </a:stretch>
        </p:blipFill>
        <p:spPr>
          <a:xfrm>
            <a:off x="8262057" y="1868490"/>
            <a:ext cx="3429201" cy="3099248"/>
          </a:xfrm>
          <a:prstGeom prst="ellipse">
            <a:avLst/>
          </a:prstGeom>
          <a:ln>
            <a:noFill/>
          </a:ln>
          <a:effectLst>
            <a:softEdge rad="112500"/>
          </a:effectLst>
        </p:spPr>
      </p:pic>
      <p:pic>
        <p:nvPicPr>
          <p:cNvPr id="4" name="תמונה 3">
            <a:extLst>
              <a:ext uri="{FF2B5EF4-FFF2-40B4-BE49-F238E27FC236}">
                <a16:creationId xmlns:a16="http://schemas.microsoft.com/office/drawing/2014/main" id="{55208D22-9FD0-4936-9627-A25F89ACD4D7}"/>
              </a:ext>
            </a:extLst>
          </p:cNvPr>
          <p:cNvPicPr>
            <a:picLocks noChangeAspect="1"/>
          </p:cNvPicPr>
          <p:nvPr/>
        </p:nvPicPr>
        <p:blipFill>
          <a:blip r:embed="rId3"/>
          <a:stretch>
            <a:fillRect/>
          </a:stretch>
        </p:blipFill>
        <p:spPr>
          <a:xfrm>
            <a:off x="149494" y="1060266"/>
            <a:ext cx="1835055" cy="1572904"/>
          </a:xfrm>
          <a:prstGeom prst="rect">
            <a:avLst/>
          </a:prstGeom>
        </p:spPr>
      </p:pic>
      <p:sp>
        <p:nvSpPr>
          <p:cNvPr id="3" name="תיבת טקסט 2">
            <a:extLst>
              <a:ext uri="{FF2B5EF4-FFF2-40B4-BE49-F238E27FC236}">
                <a16:creationId xmlns:a16="http://schemas.microsoft.com/office/drawing/2014/main" id="{3122D942-71E6-45D8-8701-B1C0A94F1725}"/>
              </a:ext>
            </a:extLst>
          </p:cNvPr>
          <p:cNvSpPr txBox="1"/>
          <p:nvPr/>
        </p:nvSpPr>
        <p:spPr>
          <a:xfrm>
            <a:off x="6005373" y="159838"/>
            <a:ext cx="5653227" cy="1200329"/>
          </a:xfrm>
          <a:prstGeom prst="rect">
            <a:avLst/>
          </a:prstGeom>
          <a:noFill/>
        </p:spPr>
        <p:txBody>
          <a:bodyPr wrap="square" rtlCol="1">
            <a:spAutoFit/>
          </a:bodyPr>
          <a:lstStyle/>
          <a:p>
            <a:r>
              <a:rPr lang="he-IL" sz="4800" b="1" dirty="0"/>
              <a:t>מיתוס המת – החי</a:t>
            </a:r>
          </a:p>
          <a:p>
            <a:r>
              <a:rPr lang="he-IL" sz="2400" b="1" dirty="0"/>
              <a:t>הילד חולם</a:t>
            </a:r>
          </a:p>
        </p:txBody>
      </p:sp>
      <p:sp>
        <p:nvSpPr>
          <p:cNvPr id="9" name="מלבן 8">
            <a:extLst>
              <a:ext uri="{FF2B5EF4-FFF2-40B4-BE49-F238E27FC236}">
                <a16:creationId xmlns:a16="http://schemas.microsoft.com/office/drawing/2014/main" id="{62156CF0-6150-4F7C-9D9F-0528FE943FAE}"/>
              </a:ext>
            </a:extLst>
          </p:cNvPr>
          <p:cNvSpPr/>
          <p:nvPr/>
        </p:nvSpPr>
        <p:spPr>
          <a:xfrm>
            <a:off x="1424198" y="1046049"/>
            <a:ext cx="6469797" cy="5016758"/>
          </a:xfrm>
          <a:prstGeom prst="rect">
            <a:avLst/>
          </a:prstGeom>
        </p:spPr>
        <p:txBody>
          <a:bodyPr wrap="square">
            <a:spAutoFit/>
          </a:bodyPr>
          <a:lstStyle/>
          <a:p>
            <a:r>
              <a:rPr lang="he-IL" sz="2000" b="1" dirty="0"/>
              <a:t>ילד מת קצר-רוח </a:t>
            </a:r>
            <a:r>
              <a:rPr lang="he-IL" sz="2000" dirty="0"/>
              <a:t>זמן כה רב חיכינו לך, אדון המשיח,</a:t>
            </a:r>
          </a:p>
          <a:p>
            <a:endParaRPr lang="he-IL" sz="2000" dirty="0"/>
          </a:p>
          <a:p>
            <a:r>
              <a:rPr lang="he-IL" sz="2000" dirty="0"/>
              <a:t>ייחלנו לך עד התפוררות</a:t>
            </a:r>
          </a:p>
          <a:p>
            <a:endParaRPr lang="he-IL" sz="2000" dirty="0"/>
          </a:p>
          <a:p>
            <a:r>
              <a:rPr lang="he-IL" sz="2000" dirty="0"/>
              <a:t>מכדי שנוכל להתלוצץ כעת;</a:t>
            </a:r>
          </a:p>
          <a:p>
            <a:endParaRPr lang="he-IL" sz="2000" dirty="0"/>
          </a:p>
          <a:p>
            <a:r>
              <a:rPr lang="he-IL" sz="2000" dirty="0"/>
              <a:t>אנא, גש למלאכה, הקם אותנו לתחייה.</a:t>
            </a:r>
          </a:p>
          <a:p>
            <a:endParaRPr lang="he-IL" sz="2000" dirty="0"/>
          </a:p>
          <a:p>
            <a:r>
              <a:rPr lang="he-IL" sz="2000" dirty="0"/>
              <a:t>[ה"משיח" מחביא את השעונים מתחת לגוויות הילדים]</a:t>
            </a:r>
          </a:p>
          <a:p>
            <a:endParaRPr lang="he-IL" sz="2000" dirty="0"/>
          </a:p>
          <a:p>
            <a:r>
              <a:rPr lang="he-IL" sz="2000" b="1" dirty="0"/>
              <a:t>ילד מת וכחן </a:t>
            </a:r>
            <a:r>
              <a:rPr lang="he-IL" sz="2000" dirty="0"/>
              <a:t>השנייה! המזוודה השנייה!</a:t>
            </a:r>
          </a:p>
          <a:p>
            <a:endParaRPr lang="he-IL" sz="2000" dirty="0"/>
          </a:p>
          <a:p>
            <a:r>
              <a:rPr lang="he-IL" sz="2000" dirty="0"/>
              <a:t>שם משחת הפלאים!</a:t>
            </a:r>
          </a:p>
          <a:p>
            <a:endParaRPr lang="he-IL" sz="2000" dirty="0"/>
          </a:p>
          <a:p>
            <a:r>
              <a:rPr lang="he-IL" sz="2000" dirty="0"/>
              <a:t>[ה"משיח" פותח את המזוודה השנייה, אף היא מלאה שעונים]</a:t>
            </a:r>
          </a:p>
        </p:txBody>
      </p:sp>
    </p:spTree>
    <p:extLst>
      <p:ext uri="{BB962C8B-B14F-4D97-AF65-F5344CB8AC3E}">
        <p14:creationId xmlns:p14="http://schemas.microsoft.com/office/powerpoint/2010/main" val="1553917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E2370E88-647A-419A-A9F2-E9067F24926F}"/>
              </a:ext>
            </a:extLst>
          </p:cNvPr>
          <p:cNvPicPr>
            <a:picLocks noChangeAspect="1"/>
          </p:cNvPicPr>
          <p:nvPr/>
        </p:nvPicPr>
        <p:blipFill>
          <a:blip r:embed="rId2"/>
          <a:stretch>
            <a:fillRect/>
          </a:stretch>
        </p:blipFill>
        <p:spPr>
          <a:xfrm>
            <a:off x="7974695" y="1879376"/>
            <a:ext cx="3742572" cy="3099248"/>
          </a:xfrm>
          <a:prstGeom prst="ellipse">
            <a:avLst/>
          </a:prstGeom>
          <a:ln>
            <a:noFill/>
          </a:ln>
          <a:effectLst>
            <a:softEdge rad="112500"/>
          </a:effectLst>
        </p:spPr>
      </p:pic>
      <p:pic>
        <p:nvPicPr>
          <p:cNvPr id="5" name="תמונה 4">
            <a:extLst>
              <a:ext uri="{FF2B5EF4-FFF2-40B4-BE49-F238E27FC236}">
                <a16:creationId xmlns:a16="http://schemas.microsoft.com/office/drawing/2014/main" id="{8117644C-E8CC-4C1F-86B7-A43CB5A6E409}"/>
              </a:ext>
            </a:extLst>
          </p:cNvPr>
          <p:cNvPicPr>
            <a:picLocks noChangeAspect="1"/>
          </p:cNvPicPr>
          <p:nvPr/>
        </p:nvPicPr>
        <p:blipFill>
          <a:blip r:embed="rId3"/>
          <a:stretch>
            <a:fillRect/>
          </a:stretch>
        </p:blipFill>
        <p:spPr>
          <a:xfrm>
            <a:off x="474733" y="1094243"/>
            <a:ext cx="1853345" cy="1597290"/>
          </a:xfrm>
          <a:prstGeom prst="rect">
            <a:avLst/>
          </a:prstGeom>
        </p:spPr>
      </p:pic>
      <p:sp>
        <p:nvSpPr>
          <p:cNvPr id="9" name="מלבן 8">
            <a:extLst>
              <a:ext uri="{FF2B5EF4-FFF2-40B4-BE49-F238E27FC236}">
                <a16:creationId xmlns:a16="http://schemas.microsoft.com/office/drawing/2014/main" id="{58E89876-8A87-41A7-B5B7-CC55862B1BBB}"/>
              </a:ext>
            </a:extLst>
          </p:cNvPr>
          <p:cNvSpPr/>
          <p:nvPr/>
        </p:nvSpPr>
        <p:spPr>
          <a:xfrm>
            <a:off x="1656304" y="2012631"/>
            <a:ext cx="6096000" cy="3477875"/>
          </a:xfrm>
          <a:prstGeom prst="rect">
            <a:avLst/>
          </a:prstGeom>
        </p:spPr>
        <p:txBody>
          <a:bodyPr>
            <a:spAutoFit/>
          </a:bodyPr>
          <a:lstStyle/>
          <a:p>
            <a:r>
              <a:rPr lang="he-IL" sz="2000" b="1" dirty="0"/>
              <a:t>נוסע משולהב </a:t>
            </a:r>
            <a:r>
              <a:rPr lang="he-IL" sz="2000" dirty="0"/>
              <a:t>אדוני המושל, כאן פליטים מבקשים</a:t>
            </a:r>
          </a:p>
          <a:p>
            <a:endParaRPr lang="he-IL" sz="2000" dirty="0"/>
          </a:p>
          <a:p>
            <a:r>
              <a:rPr lang="he-IL" sz="2000" dirty="0"/>
              <a:t>אדמה מוצקה לדרוך עליה!</a:t>
            </a:r>
          </a:p>
          <a:p>
            <a:endParaRPr lang="he-IL" sz="2000" dirty="0"/>
          </a:p>
          <a:p>
            <a:r>
              <a:rPr lang="he-IL" sz="2000" dirty="0"/>
              <a:t>[המושל נעצר רגע, רוצה להמשיך בדרכו, אך לנוכח העיתונאים והצלמים, המגלים עניין בספינה ובנוסעיה, הוא נעצר שוב]</a:t>
            </a:r>
          </a:p>
          <a:p>
            <a:endParaRPr lang="he-IL" sz="2000" dirty="0"/>
          </a:p>
          <a:p>
            <a:r>
              <a:rPr lang="he-IL" sz="2000" dirty="0"/>
              <a:t>לא לחיות, אדוני המושל,</a:t>
            </a:r>
          </a:p>
          <a:p>
            <a:endParaRPr lang="he-IL" sz="2000" dirty="0"/>
          </a:p>
          <a:p>
            <a:r>
              <a:rPr lang="he-IL" sz="2000" dirty="0"/>
              <a:t>רק לא למות, לא למות!</a:t>
            </a:r>
          </a:p>
        </p:txBody>
      </p:sp>
      <p:sp>
        <p:nvSpPr>
          <p:cNvPr id="10" name="תיבת טקסט 9">
            <a:extLst>
              <a:ext uri="{FF2B5EF4-FFF2-40B4-BE49-F238E27FC236}">
                <a16:creationId xmlns:a16="http://schemas.microsoft.com/office/drawing/2014/main" id="{FD952C10-F260-4DB0-864E-E70FE447F457}"/>
              </a:ext>
            </a:extLst>
          </p:cNvPr>
          <p:cNvSpPr txBox="1"/>
          <p:nvPr/>
        </p:nvSpPr>
        <p:spPr>
          <a:xfrm>
            <a:off x="7080530" y="159005"/>
            <a:ext cx="4636737" cy="1138773"/>
          </a:xfrm>
          <a:prstGeom prst="rect">
            <a:avLst/>
          </a:prstGeom>
          <a:noFill/>
        </p:spPr>
        <p:txBody>
          <a:bodyPr wrap="square" rtlCol="1">
            <a:spAutoFit/>
          </a:bodyPr>
          <a:lstStyle/>
          <a:p>
            <a:r>
              <a:rPr lang="he-IL" sz="4800" b="1" dirty="0"/>
              <a:t>משמעות החיים</a:t>
            </a:r>
          </a:p>
          <a:p>
            <a:r>
              <a:rPr lang="he-IL" sz="2000" b="1" dirty="0"/>
              <a:t>הילד חולם</a:t>
            </a:r>
          </a:p>
        </p:txBody>
      </p:sp>
    </p:spTree>
    <p:extLst>
      <p:ext uri="{BB962C8B-B14F-4D97-AF65-F5344CB8AC3E}">
        <p14:creationId xmlns:p14="http://schemas.microsoft.com/office/powerpoint/2010/main" val="2193000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C501B8-9797-43BA-BDEE-A3648AAFF273}"/>
              </a:ext>
            </a:extLst>
          </p:cNvPr>
          <p:cNvSpPr>
            <a:spLocks noGrp="1"/>
          </p:cNvSpPr>
          <p:nvPr>
            <p:ph type="title"/>
          </p:nvPr>
        </p:nvSpPr>
        <p:spPr>
          <a:xfrm>
            <a:off x="877415" y="213094"/>
            <a:ext cx="9642231" cy="720000"/>
          </a:xfrm>
        </p:spPr>
        <p:txBody>
          <a:bodyPr/>
          <a:lstStyle/>
          <a:p>
            <a:r>
              <a:rPr lang="he-IL" dirty="0"/>
              <a:t>חנוך לוין</a:t>
            </a:r>
          </a:p>
        </p:txBody>
      </p:sp>
      <p:graphicFrame>
        <p:nvGraphicFramePr>
          <p:cNvPr id="5" name="מציין מיקום תוכן 4">
            <a:extLst>
              <a:ext uri="{FF2B5EF4-FFF2-40B4-BE49-F238E27FC236}">
                <a16:creationId xmlns:a16="http://schemas.microsoft.com/office/drawing/2014/main" id="{7EFA4B65-E566-4383-8CAE-4B5A1EA39D8C}"/>
              </a:ext>
            </a:extLst>
          </p:cNvPr>
          <p:cNvGraphicFramePr>
            <a:graphicFrameLocks noGrp="1"/>
          </p:cNvGraphicFramePr>
          <p:nvPr>
            <p:ph sz="quarter" idx="4"/>
            <p:extLst>
              <p:ext uri="{D42A27DB-BD31-4B8C-83A1-F6EECF244321}">
                <p14:modId xmlns:p14="http://schemas.microsoft.com/office/powerpoint/2010/main" val="1859527971"/>
              </p:ext>
            </p:extLst>
          </p:nvPr>
        </p:nvGraphicFramePr>
        <p:xfrm>
          <a:off x="817296" y="1173344"/>
          <a:ext cx="9702350" cy="5308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7532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3" name="מציין מיקום טקסט 2"/>
          <p:cNvSpPr>
            <a:spLocks noGrp="1"/>
          </p:cNvSpPr>
          <p:nvPr>
            <p:ph type="body" sz="quarter" idx="3"/>
          </p:nvPr>
        </p:nvSpPr>
        <p:spPr>
          <a:xfrm>
            <a:off x="1827228" y="288198"/>
            <a:ext cx="8537543" cy="540070"/>
          </a:xfrm>
        </p:spPr>
        <p:txBody>
          <a:bodyPr/>
          <a:lstStyle/>
          <a:p>
            <a:pPr algn="ctr"/>
            <a:r>
              <a:rPr lang="he-IL" sz="4400" dirty="0">
                <a:solidFill>
                  <a:schemeClr val="tx1"/>
                </a:solidFill>
                <a:sym typeface="Varela Round"/>
              </a:rPr>
              <a:t>מטרות</a:t>
            </a:r>
            <a:endParaRPr lang="he-IL" sz="4400" dirty="0">
              <a:solidFill>
                <a:schemeClr val="tx1"/>
              </a:solidFill>
            </a:endParaRPr>
          </a:p>
        </p:txBody>
      </p:sp>
      <p:sp>
        <p:nvSpPr>
          <p:cNvPr id="8" name="מציין מיקום תוכן 7"/>
          <p:cNvSpPr>
            <a:spLocks noGrp="1"/>
          </p:cNvSpPr>
          <p:nvPr>
            <p:ph sz="quarter" idx="4"/>
          </p:nvPr>
        </p:nvSpPr>
        <p:spPr>
          <a:xfrm>
            <a:off x="613245" y="1072317"/>
            <a:ext cx="8306994" cy="4153058"/>
          </a:xfrm>
        </p:spPr>
        <p:txBody>
          <a:bodyPr/>
          <a:lstStyle/>
          <a:p>
            <a:pPr>
              <a:lnSpc>
                <a:spcPct val="200000"/>
              </a:lnSpc>
            </a:pPr>
            <a:r>
              <a:rPr lang="he-IL" dirty="0">
                <a:solidFill>
                  <a:schemeClr val="tx1"/>
                </a:solidFill>
              </a:rPr>
              <a:t>נכיר את הסגנון הייחודי של היוצר חנוך לוין</a:t>
            </a:r>
          </a:p>
          <a:p>
            <a:pPr>
              <a:lnSpc>
                <a:spcPct val="200000"/>
              </a:lnSpc>
            </a:pPr>
            <a:r>
              <a:rPr lang="he-IL" dirty="0">
                <a:solidFill>
                  <a:schemeClr val="tx1"/>
                </a:solidFill>
              </a:rPr>
              <a:t>נכיר כמה מהמחזות המאפיינים את סגנונו</a:t>
            </a:r>
          </a:p>
          <a:p>
            <a:pPr marL="96848" indent="0">
              <a:lnSpc>
                <a:spcPct val="200000"/>
              </a:lnSpc>
              <a:buNone/>
            </a:pPr>
            <a:endParaRPr lang="he-IL" dirty="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48325C-BC25-42BE-BF30-14A889B9B350}"/>
              </a:ext>
            </a:extLst>
          </p:cNvPr>
          <p:cNvSpPr/>
          <p:nvPr/>
        </p:nvSpPr>
        <p:spPr>
          <a:xfrm>
            <a:off x="0" y="0"/>
            <a:ext cx="2710543" cy="1491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מלבן 5">
            <a:extLst>
              <a:ext uri="{FF2B5EF4-FFF2-40B4-BE49-F238E27FC236}">
                <a16:creationId xmlns:a16="http://schemas.microsoft.com/office/drawing/2014/main" id="{CE9B7736-4420-4106-AF45-37B2CD9BF569}"/>
              </a:ext>
            </a:extLst>
          </p:cNvPr>
          <p:cNvSpPr/>
          <p:nvPr/>
        </p:nvSpPr>
        <p:spPr>
          <a:xfrm>
            <a:off x="697115" y="303060"/>
            <a:ext cx="7815513" cy="6232475"/>
          </a:xfrm>
          <a:prstGeom prst="rect">
            <a:avLst/>
          </a:prstGeom>
        </p:spPr>
        <p:txBody>
          <a:bodyPr wrap="square">
            <a:spAutoFit/>
          </a:bodyPr>
          <a:lstStyle/>
          <a:p>
            <a:r>
              <a:rPr lang="he-IL" sz="1900" b="1" dirty="0"/>
              <a:t>ומי אמר שההזיה היא שקר, שקר הם חיינו, שקר העולם, העולם האמיתי נברא כשעוצמים עיניים, העולם האמיתי הוא שם, כשאיננו פוקחים אותן עוד לעולם.</a:t>
            </a:r>
          </a:p>
          <a:p>
            <a:r>
              <a:rPr lang="he-IL" sz="1900" dirty="0"/>
              <a:t>[נכנסים שלושת הכרובים. האם מפנה ראשה אליהם בעיניים עצומות]</a:t>
            </a:r>
          </a:p>
          <a:p>
            <a:r>
              <a:rPr lang="he-IL" sz="1900" dirty="0"/>
              <a:t>מה אתם אומרים, כרובים, לפקוח עיניים, או להשאיר אותן עצומות?</a:t>
            </a:r>
          </a:p>
          <a:p>
            <a:endParaRPr lang="he-IL" sz="1900" dirty="0"/>
          </a:p>
          <a:p>
            <a:r>
              <a:rPr lang="he-IL" sz="1900" b="1" dirty="0"/>
              <a:t>כרוב שמח </a:t>
            </a:r>
            <a:r>
              <a:rPr lang="he-IL" sz="1900" dirty="0"/>
              <a:t>לפקוח.</a:t>
            </a:r>
          </a:p>
          <a:p>
            <a:endParaRPr lang="he-IL" sz="1900" dirty="0"/>
          </a:p>
          <a:p>
            <a:r>
              <a:rPr lang="he-IL" sz="1900" b="1" dirty="0"/>
              <a:t>כרוב מבדח </a:t>
            </a:r>
            <a:r>
              <a:rPr lang="he-IL" sz="1900" dirty="0"/>
              <a:t>וגם להשאיר עצומות.</a:t>
            </a:r>
          </a:p>
          <a:p>
            <a:endParaRPr lang="he-IL" sz="1900" dirty="0"/>
          </a:p>
          <a:p>
            <a:r>
              <a:rPr lang="he-IL" sz="1900" b="1" dirty="0"/>
              <a:t>כרוב שמח </a:t>
            </a:r>
            <a:r>
              <a:rPr lang="he-IL" sz="1900" dirty="0"/>
              <a:t>שלא יהיו עפעפיים.</a:t>
            </a:r>
          </a:p>
          <a:p>
            <a:endParaRPr lang="he-IL" sz="1900" dirty="0"/>
          </a:p>
          <a:p>
            <a:r>
              <a:rPr lang="he-IL" sz="1900" b="1" dirty="0"/>
              <a:t>כרוב מבדח </a:t>
            </a:r>
            <a:r>
              <a:rPr lang="he-IL" sz="1900" dirty="0"/>
              <a:t>ובמקומם יהיה מסך.</a:t>
            </a:r>
          </a:p>
          <a:p>
            <a:endParaRPr lang="he-IL" sz="1900" dirty="0"/>
          </a:p>
          <a:p>
            <a:r>
              <a:rPr lang="he-IL" sz="1900" b="1" dirty="0"/>
              <a:t>כרוב שמח </a:t>
            </a:r>
            <a:r>
              <a:rPr lang="he-IL" sz="1900" dirty="0"/>
              <a:t>והוא יעלה.</a:t>
            </a:r>
          </a:p>
          <a:p>
            <a:endParaRPr lang="he-IL" sz="1900" dirty="0"/>
          </a:p>
          <a:p>
            <a:r>
              <a:rPr lang="he-IL" sz="1900" b="1" dirty="0"/>
              <a:t>כרוב מבדח </a:t>
            </a:r>
            <a:r>
              <a:rPr lang="he-IL" sz="1900" dirty="0"/>
              <a:t>ומאחוריו יהיה אור.</a:t>
            </a:r>
          </a:p>
          <a:p>
            <a:endParaRPr lang="he-IL" sz="1900" dirty="0"/>
          </a:p>
          <a:p>
            <a:r>
              <a:rPr lang="he-IL" sz="1900" b="1" dirty="0"/>
              <a:t>כרוב שמח </a:t>
            </a:r>
            <a:r>
              <a:rPr lang="he-IL" sz="1900" dirty="0"/>
              <a:t>שיַראה </a:t>
            </a:r>
            <a:r>
              <a:rPr lang="he-IL" sz="1900" dirty="0" err="1"/>
              <a:t>הכל</a:t>
            </a:r>
            <a:r>
              <a:rPr lang="he-IL" sz="1900" dirty="0"/>
              <a:t>.</a:t>
            </a:r>
          </a:p>
          <a:p>
            <a:endParaRPr lang="he-IL" sz="1900" dirty="0"/>
          </a:p>
          <a:p>
            <a:r>
              <a:rPr lang="he-IL" sz="1900" b="1" dirty="0"/>
              <a:t>כרוב מבדח </a:t>
            </a:r>
            <a:r>
              <a:rPr lang="he-IL" sz="1900" dirty="0"/>
              <a:t>וגם יסנוור.</a:t>
            </a:r>
          </a:p>
        </p:txBody>
      </p:sp>
      <p:pic>
        <p:nvPicPr>
          <p:cNvPr id="7" name="תמונה 6">
            <a:extLst>
              <a:ext uri="{FF2B5EF4-FFF2-40B4-BE49-F238E27FC236}">
                <a16:creationId xmlns:a16="http://schemas.microsoft.com/office/drawing/2014/main" id="{187A4048-5A8F-48FF-ABC7-5CE50DDE3F35}"/>
              </a:ext>
            </a:extLst>
          </p:cNvPr>
          <p:cNvPicPr>
            <a:picLocks noChangeAspect="1"/>
          </p:cNvPicPr>
          <p:nvPr/>
        </p:nvPicPr>
        <p:blipFill>
          <a:blip r:embed="rId2"/>
          <a:stretch>
            <a:fillRect/>
          </a:stretch>
        </p:blipFill>
        <p:spPr>
          <a:xfrm>
            <a:off x="189624" y="2739644"/>
            <a:ext cx="4915776" cy="27969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TextBox 1"/>
          <p:cNvSpPr txBox="1"/>
          <p:nvPr/>
        </p:nvSpPr>
        <p:spPr>
          <a:xfrm>
            <a:off x="7918479" y="215273"/>
            <a:ext cx="4513007" cy="584775"/>
          </a:xfrm>
          <a:prstGeom prst="rect">
            <a:avLst/>
          </a:prstGeom>
          <a:noFill/>
        </p:spPr>
        <p:txBody>
          <a:bodyPr wrap="square" rtlCol="1">
            <a:spAutoFit/>
          </a:bodyPr>
          <a:lstStyle/>
          <a:p>
            <a:pPr algn="ctr"/>
            <a:r>
              <a:rPr lang="he-IL" sz="3200" b="1" dirty="0"/>
              <a:t>מטה תאטרון</a:t>
            </a:r>
          </a:p>
        </p:txBody>
      </p:sp>
    </p:spTree>
    <p:extLst>
      <p:ext uri="{BB962C8B-B14F-4D97-AF65-F5344CB8AC3E}">
        <p14:creationId xmlns:p14="http://schemas.microsoft.com/office/powerpoint/2010/main" val="2209530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4454" y="727587"/>
            <a:ext cx="5053780" cy="707886"/>
          </a:xfrm>
          <a:prstGeom prst="rect">
            <a:avLst/>
          </a:prstGeom>
          <a:noFill/>
        </p:spPr>
        <p:txBody>
          <a:bodyPr wrap="square" rtlCol="1">
            <a:spAutoFit/>
          </a:bodyPr>
          <a:lstStyle/>
          <a:p>
            <a:pPr algn="ctr"/>
            <a:r>
              <a:rPr lang="he-IL" sz="4000" b="1" dirty="0"/>
              <a:t>נקודה למחשבה </a:t>
            </a:r>
          </a:p>
        </p:txBody>
      </p:sp>
      <p:sp>
        <p:nvSpPr>
          <p:cNvPr id="6" name="TextBox 5"/>
          <p:cNvSpPr txBox="1"/>
          <p:nvPr/>
        </p:nvSpPr>
        <p:spPr>
          <a:xfrm>
            <a:off x="2045111" y="2566219"/>
            <a:ext cx="8327922" cy="2062103"/>
          </a:xfrm>
          <a:prstGeom prst="rect">
            <a:avLst/>
          </a:prstGeom>
          <a:noFill/>
        </p:spPr>
        <p:txBody>
          <a:bodyPr wrap="square" rtlCol="1">
            <a:spAutoFit/>
          </a:bodyPr>
          <a:lstStyle/>
          <a:p>
            <a:pPr algn="ctr"/>
            <a:r>
              <a:rPr lang="he-IL" sz="3200" b="1" dirty="0"/>
              <a:t>טקס- תיאטרון- חנוך לוין</a:t>
            </a:r>
          </a:p>
          <a:p>
            <a:pPr algn="ctr"/>
            <a:endParaRPr lang="he-IL" sz="3200" b="1" dirty="0"/>
          </a:p>
          <a:p>
            <a:pPr algn="ctr"/>
            <a:r>
              <a:rPr lang="he-IL" sz="3200" b="1" dirty="0"/>
              <a:t>חשבו וכתבו מה תפקידו החברתי ותיאטרוני של הטקס בכלל ואצל חנוך לוין בפרט</a:t>
            </a:r>
          </a:p>
        </p:txBody>
      </p:sp>
    </p:spTree>
    <p:extLst>
      <p:ext uri="{BB962C8B-B14F-4D97-AF65-F5344CB8AC3E}">
        <p14:creationId xmlns:p14="http://schemas.microsoft.com/office/powerpoint/2010/main" val="2208361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3F6F61-4567-462B-A618-70CBC508D8B8}"/>
              </a:ext>
            </a:extLst>
          </p:cNvPr>
          <p:cNvPicPr>
            <a:picLocks noChangeAspect="1"/>
          </p:cNvPicPr>
          <p:nvPr/>
        </p:nvPicPr>
        <p:blipFill rotWithShape="1">
          <a:blip r:embed="rId2"/>
          <a:srcRect l="39172" r="34234" b="66411"/>
          <a:stretch/>
        </p:blipFill>
        <p:spPr>
          <a:xfrm>
            <a:off x="4775994" y="0"/>
            <a:ext cx="3241964" cy="1838476"/>
          </a:xfrm>
          <a:prstGeom prst="rect">
            <a:avLst/>
          </a:prstGeom>
        </p:spPr>
      </p:pic>
      <p:sp>
        <p:nvSpPr>
          <p:cNvPr id="4" name="תיבת טקסט 3">
            <a:extLst>
              <a:ext uri="{FF2B5EF4-FFF2-40B4-BE49-F238E27FC236}">
                <a16:creationId xmlns:a16="http://schemas.microsoft.com/office/drawing/2014/main" id="{904EE8F9-32B7-45EB-8FC4-CC451E605118}"/>
              </a:ext>
            </a:extLst>
          </p:cNvPr>
          <p:cNvSpPr txBox="1"/>
          <p:nvPr/>
        </p:nvSpPr>
        <p:spPr>
          <a:xfrm>
            <a:off x="1385454" y="3016112"/>
            <a:ext cx="10436297" cy="1815882"/>
          </a:xfrm>
          <a:prstGeom prst="rect">
            <a:avLst/>
          </a:prstGeom>
          <a:noFill/>
        </p:spPr>
        <p:txBody>
          <a:bodyPr wrap="square" rtlCol="1">
            <a:spAutoFit/>
          </a:bodyPr>
          <a:lstStyle/>
          <a:p>
            <a:pPr marL="895350" algn="just"/>
            <a:r>
              <a:rPr lang="he-IL" sz="2800" dirty="0">
                <a:solidFill>
                  <a:srgbClr val="192A72"/>
                </a:solidFill>
                <a:latin typeface="Varela Round" panose="00000500000000000000" pitchFamily="2" charset="-79"/>
                <a:cs typeface="Varela Round" panose="00000500000000000000" pitchFamily="2" charset="-79"/>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lang="en-US" sz="2800" dirty="0">
                <a:solidFill>
                  <a:srgbClr val="192A72"/>
                </a:solidFill>
                <a:latin typeface="Varela Round" panose="00000500000000000000" pitchFamily="2" charset="-79"/>
                <a:cs typeface="Varela Round" panose="00000500000000000000" pitchFamily="2" charset="-79"/>
              </a:rPr>
              <a:t>rights@education.gov.il</a:t>
            </a:r>
            <a:endParaRPr lang="he-IL" sz="2800" dirty="0">
              <a:solidFill>
                <a:srgbClr val="192A72"/>
              </a:solidFill>
              <a:latin typeface="Varela Round" panose="00000500000000000000" pitchFamily="2" charset="-79"/>
              <a:cs typeface="Varela Round" panose="00000500000000000000" pitchFamily="2" charset="-79"/>
            </a:endParaRPr>
          </a:p>
        </p:txBody>
      </p:sp>
      <p:sp>
        <p:nvSpPr>
          <p:cNvPr id="5" name="מלבן 4">
            <a:extLst>
              <a:ext uri="{FF2B5EF4-FFF2-40B4-BE49-F238E27FC236}">
                <a16:creationId xmlns:a16="http://schemas.microsoft.com/office/drawing/2014/main" id="{0276247E-F89D-4BE1-B3D6-7FE06BEB5A42}"/>
              </a:ext>
            </a:extLst>
          </p:cNvPr>
          <p:cNvSpPr/>
          <p:nvPr/>
        </p:nvSpPr>
        <p:spPr>
          <a:xfrm>
            <a:off x="795" y="1838476"/>
            <a:ext cx="12190412" cy="763286"/>
          </a:xfrm>
          <a:prstGeom prst="rect">
            <a:avLst/>
          </a:prstGeom>
        </p:spPr>
        <p:txBody>
          <a:bodyPr wrap="square">
            <a:spAutoFit/>
          </a:bodyPr>
          <a:lstStyle/>
          <a:p>
            <a:pPr algn="ctr">
              <a:lnSpc>
                <a:spcPct val="150000"/>
              </a:lnSpc>
            </a:pPr>
            <a:r>
              <a:rPr lang="he-IL" sz="3200" b="1" dirty="0">
                <a:solidFill>
                  <a:srgbClr val="192A72"/>
                </a:solidFill>
                <a:latin typeface="Varela Round" panose="00000500000000000000" pitchFamily="2" charset="-79"/>
                <a:cs typeface="Varela Round" panose="00000500000000000000" pitchFamily="2" charset="-79"/>
              </a:rPr>
              <a:t>שימוש ביצירות מוגנות בזכויות יוצרים ואיתור בעלי זכויות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1" y="2168836"/>
            <a:ext cx="12192001" cy="1260164"/>
          </a:xfrm>
        </p:spPr>
        <p:txBody>
          <a:bodyPr/>
          <a:lstStyle/>
          <a:p>
            <a:r>
              <a:rPr lang="he-IL" dirty="0">
                <a:solidFill>
                  <a:srgbClr val="192A72"/>
                </a:solidFill>
              </a:rPr>
              <a:t>מיהו חנוך לוין</a:t>
            </a:r>
          </a:p>
        </p:txBody>
      </p:sp>
      <p:pic>
        <p:nvPicPr>
          <p:cNvPr id="4" name="תמונה 3">
            <a:extLst>
              <a:ext uri="{FF2B5EF4-FFF2-40B4-BE49-F238E27FC236}">
                <a16:creationId xmlns:a16="http://schemas.microsoft.com/office/drawing/2014/main" id="{24C4322F-D56B-4DD5-9C60-E22FA8FD26D4}"/>
              </a:ext>
            </a:extLst>
          </p:cNvPr>
          <p:cNvPicPr>
            <a:picLocks noChangeAspect="1"/>
          </p:cNvPicPr>
          <p:nvPr/>
        </p:nvPicPr>
        <p:blipFill>
          <a:blip r:embed="rId3"/>
          <a:stretch>
            <a:fillRect/>
          </a:stretch>
        </p:blipFill>
        <p:spPr>
          <a:xfrm>
            <a:off x="338011" y="1472091"/>
            <a:ext cx="2857500" cy="2857500"/>
          </a:xfrm>
          <a:prstGeom prst="ellipse">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2191999" cy="720094"/>
          </a:xfrm>
        </p:spPr>
        <p:txBody>
          <a:bodyPr/>
          <a:lstStyle/>
          <a:p>
            <a:r>
              <a:rPr lang="he-IL" dirty="0"/>
              <a:t>כמה עובדות על היוצר</a:t>
            </a:r>
          </a:p>
        </p:txBody>
      </p:sp>
      <p:sp>
        <p:nvSpPr>
          <p:cNvPr id="11" name="מציין מיקום תוכן 10"/>
          <p:cNvSpPr>
            <a:spLocks noGrp="1"/>
          </p:cNvSpPr>
          <p:nvPr>
            <p:ph sz="quarter" idx="4"/>
          </p:nvPr>
        </p:nvSpPr>
        <p:spPr>
          <a:xfrm>
            <a:off x="2570214" y="1636970"/>
            <a:ext cx="7761461" cy="4153058"/>
          </a:xfrm>
        </p:spPr>
        <p:txBody>
          <a:bodyPr/>
          <a:lstStyle/>
          <a:p>
            <a:pPr>
              <a:lnSpc>
                <a:spcPct val="150000"/>
              </a:lnSpc>
            </a:pPr>
            <a:r>
              <a:rPr lang="he-IL" dirty="0"/>
              <a:t>מחזאי, משורר, במאי</a:t>
            </a:r>
          </a:p>
          <a:p>
            <a:pPr>
              <a:lnSpc>
                <a:spcPct val="150000"/>
              </a:lnSpc>
            </a:pPr>
            <a:r>
              <a:rPr lang="he-IL" dirty="0"/>
              <a:t>1943-1999</a:t>
            </a:r>
          </a:p>
          <a:p>
            <a:pPr>
              <a:lnSpc>
                <a:spcPct val="150000"/>
              </a:lnSpc>
            </a:pPr>
            <a:r>
              <a:rPr lang="he-IL" dirty="0"/>
              <a:t>כתב 56 מחזות</a:t>
            </a:r>
          </a:p>
          <a:p>
            <a:pPr>
              <a:lnSpc>
                <a:spcPct val="150000"/>
              </a:lnSpc>
            </a:pPr>
            <a:r>
              <a:rPr lang="he-IL" dirty="0"/>
              <a:t>המחזות תורגמו ל24 שפות רבות </a:t>
            </a:r>
          </a:p>
          <a:p>
            <a:pPr>
              <a:lnSpc>
                <a:spcPct val="150000"/>
              </a:lnSpc>
            </a:pPr>
            <a:r>
              <a:rPr lang="he-IL" dirty="0"/>
              <a:t>מחקר אקדמי רחב</a:t>
            </a:r>
          </a:p>
          <a:p>
            <a:pPr marL="96848" indent="0">
              <a:lnSpc>
                <a:spcPct val="150000"/>
              </a:lnSpc>
              <a:buNone/>
            </a:pPr>
            <a:endParaRPr lang="he-IL" dirty="0"/>
          </a:p>
          <a:p>
            <a:pPr>
              <a:lnSpc>
                <a:spcPct val="150000"/>
              </a:lnSpc>
            </a:pPr>
            <a:endParaRPr lang="he-IL" dirty="0"/>
          </a:p>
          <a:p>
            <a:pPr>
              <a:lnSpc>
                <a:spcPct val="150000"/>
              </a:lnSpc>
            </a:pPr>
            <a:endParaRPr lang="he-IL" dirty="0"/>
          </a:p>
        </p:txBody>
      </p:sp>
      <p:pic>
        <p:nvPicPr>
          <p:cNvPr id="2" name="תמונה 1">
            <a:extLst>
              <a:ext uri="{FF2B5EF4-FFF2-40B4-BE49-F238E27FC236}">
                <a16:creationId xmlns:a16="http://schemas.microsoft.com/office/drawing/2014/main" id="{937B0545-0B91-41C5-9757-143936DC2C5E}"/>
              </a:ext>
            </a:extLst>
          </p:cNvPr>
          <p:cNvPicPr>
            <a:picLocks noChangeAspect="1"/>
          </p:cNvPicPr>
          <p:nvPr/>
        </p:nvPicPr>
        <p:blipFill>
          <a:blip r:embed="rId3">
            <a:grayscl/>
          </a:blip>
          <a:stretch>
            <a:fillRect/>
          </a:stretch>
        </p:blipFill>
        <p:spPr>
          <a:xfrm>
            <a:off x="647869" y="2004506"/>
            <a:ext cx="3346062" cy="4695825"/>
          </a:xfrm>
          <a:prstGeom prst="ellipse">
            <a:avLst/>
          </a:prstGeom>
          <a:ln>
            <a:noFill/>
          </a:ln>
          <a:effectLst>
            <a:softEdge rad="112500"/>
          </a:effectLst>
        </p:spPr>
      </p:pic>
    </p:spTree>
    <p:extLst>
      <p:ext uri="{BB962C8B-B14F-4D97-AF65-F5344CB8AC3E}">
        <p14:creationId xmlns:p14="http://schemas.microsoft.com/office/powerpoint/2010/main" val="3351067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C501B8-9797-43BA-BDEE-A3648AAFF273}"/>
              </a:ext>
            </a:extLst>
          </p:cNvPr>
          <p:cNvSpPr>
            <a:spLocks noGrp="1"/>
          </p:cNvSpPr>
          <p:nvPr>
            <p:ph type="title"/>
          </p:nvPr>
        </p:nvSpPr>
        <p:spPr>
          <a:xfrm>
            <a:off x="2002105" y="133516"/>
            <a:ext cx="9642231" cy="720000"/>
          </a:xfrm>
        </p:spPr>
        <p:txBody>
          <a:bodyPr/>
          <a:lstStyle/>
          <a:p>
            <a:r>
              <a:rPr lang="he-IL" dirty="0"/>
              <a:t>סוגיות חברתיות בתיאטרון הישראלי</a:t>
            </a:r>
          </a:p>
        </p:txBody>
      </p:sp>
      <p:graphicFrame>
        <p:nvGraphicFramePr>
          <p:cNvPr id="5" name="מציין מיקום תוכן 4">
            <a:extLst>
              <a:ext uri="{FF2B5EF4-FFF2-40B4-BE49-F238E27FC236}">
                <a16:creationId xmlns:a16="http://schemas.microsoft.com/office/drawing/2014/main" id="{7EFA4B65-E566-4383-8CAE-4B5A1EA39D8C}"/>
              </a:ext>
            </a:extLst>
          </p:cNvPr>
          <p:cNvGraphicFramePr>
            <a:graphicFrameLocks noGrp="1"/>
          </p:cNvGraphicFramePr>
          <p:nvPr>
            <p:ph sz="quarter" idx="4"/>
            <p:extLst>
              <p:ext uri="{D42A27DB-BD31-4B8C-83A1-F6EECF244321}">
                <p14:modId xmlns:p14="http://schemas.microsoft.com/office/powerpoint/2010/main" val="3921451584"/>
              </p:ext>
            </p:extLst>
          </p:nvPr>
        </p:nvGraphicFramePr>
        <p:xfrm>
          <a:off x="817296" y="1173344"/>
          <a:ext cx="9702350" cy="5308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7373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C501B8-9797-43BA-BDEE-A3648AAFF273}"/>
              </a:ext>
            </a:extLst>
          </p:cNvPr>
          <p:cNvSpPr>
            <a:spLocks noGrp="1"/>
          </p:cNvSpPr>
          <p:nvPr>
            <p:ph type="title"/>
          </p:nvPr>
        </p:nvSpPr>
        <p:spPr>
          <a:xfrm>
            <a:off x="0" y="213094"/>
            <a:ext cx="12192000" cy="720000"/>
          </a:xfrm>
        </p:spPr>
        <p:txBody>
          <a:bodyPr/>
          <a:lstStyle/>
          <a:p>
            <a:r>
              <a:rPr lang="he-IL" dirty="0"/>
              <a:t>חלוקה מקובלת</a:t>
            </a:r>
          </a:p>
        </p:txBody>
      </p:sp>
      <p:graphicFrame>
        <p:nvGraphicFramePr>
          <p:cNvPr id="6" name="מציין מיקום תוכן 5">
            <a:extLst>
              <a:ext uri="{FF2B5EF4-FFF2-40B4-BE49-F238E27FC236}">
                <a16:creationId xmlns:a16="http://schemas.microsoft.com/office/drawing/2014/main" id="{E83A7BDF-F0D8-4365-9394-78EACA753788}"/>
              </a:ext>
            </a:extLst>
          </p:cNvPr>
          <p:cNvGraphicFramePr>
            <a:graphicFrameLocks noGrp="1"/>
          </p:cNvGraphicFramePr>
          <p:nvPr>
            <p:ph sz="quarter" idx="4"/>
            <p:extLst>
              <p:ext uri="{D42A27DB-BD31-4B8C-83A1-F6EECF244321}">
                <p14:modId xmlns:p14="http://schemas.microsoft.com/office/powerpoint/2010/main" val="1420656023"/>
              </p:ext>
            </p:extLst>
          </p:nvPr>
        </p:nvGraphicFramePr>
        <p:xfrm>
          <a:off x="1478517" y="1052836"/>
          <a:ext cx="9234966" cy="5233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2805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C501B8-9797-43BA-BDEE-A3648AAFF273}"/>
              </a:ext>
            </a:extLst>
          </p:cNvPr>
          <p:cNvSpPr>
            <a:spLocks noGrp="1"/>
          </p:cNvSpPr>
          <p:nvPr>
            <p:ph type="title"/>
          </p:nvPr>
        </p:nvSpPr>
        <p:spPr/>
        <p:txBody>
          <a:bodyPr/>
          <a:lstStyle/>
          <a:p>
            <a:r>
              <a:rPr lang="he-IL" dirty="0"/>
              <a:t>שלב ראשון: הקברטים הסאטיריים</a:t>
            </a:r>
          </a:p>
        </p:txBody>
      </p:sp>
      <p:graphicFrame>
        <p:nvGraphicFramePr>
          <p:cNvPr id="6" name="מציין מיקום תוכן 5">
            <a:extLst>
              <a:ext uri="{FF2B5EF4-FFF2-40B4-BE49-F238E27FC236}">
                <a16:creationId xmlns:a16="http://schemas.microsoft.com/office/drawing/2014/main" id="{E83A7BDF-F0D8-4365-9394-78EACA753788}"/>
              </a:ext>
            </a:extLst>
          </p:cNvPr>
          <p:cNvGraphicFramePr>
            <a:graphicFrameLocks noGrp="1"/>
          </p:cNvGraphicFramePr>
          <p:nvPr>
            <p:ph sz="quarter" idx="4"/>
            <p:extLst>
              <p:ext uri="{D42A27DB-BD31-4B8C-83A1-F6EECF244321}">
                <p14:modId xmlns:p14="http://schemas.microsoft.com/office/powerpoint/2010/main" val="2788036899"/>
              </p:ext>
            </p:extLst>
          </p:nvPr>
        </p:nvGraphicFramePr>
        <p:xfrm>
          <a:off x="515937" y="1165252"/>
          <a:ext cx="6685975" cy="50008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1661904"/>
      </p:ext>
    </p:extLst>
  </p:cSld>
  <p:clrMapOvr>
    <a:masterClrMapping/>
  </p:clrMapOvr>
</p:sld>
</file>

<file path=ppt/theme/theme1.xml><?xml version="1.0" encoding="utf-8"?>
<a:theme xmlns:a="http://schemas.openxmlformats.org/drawingml/2006/main" name="ערכת נושא Office">
  <a:themeElements>
    <a:clrScheme name="מערכת שידורים">
      <a:dk1>
        <a:srgbClr val="002060"/>
      </a:dk1>
      <a:lt1>
        <a:sysClr val="window" lastClr="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התאמה אישית 3">
      <a:majorFont>
        <a:latin typeface="Varela Round"/>
        <a:ea typeface=""/>
        <a:cs typeface="Varela Round"/>
      </a:majorFont>
      <a:minorFont>
        <a:latin typeface="Varela Round"/>
        <a:ea typeface=""/>
        <a:cs typeface="Varela Round"/>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3694</TotalTime>
  <Words>1486</Words>
  <Application>Microsoft Office PowerPoint</Application>
  <PresentationFormat>Widescreen</PresentationFormat>
  <Paragraphs>319</Paragraphs>
  <Slides>42</Slides>
  <Notes>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Varela Round</vt:lpstr>
      <vt:lpstr>ערכת נושא Office</vt:lpstr>
      <vt:lpstr>מערכת שידורים לאומית</vt:lpstr>
      <vt:lpstr>יצירתו של המחזאי חנוך לוין</vt:lpstr>
      <vt:lpstr>PowerPoint Presentation</vt:lpstr>
      <vt:lpstr>PowerPoint Presentation</vt:lpstr>
      <vt:lpstr>מיהו חנוך לוין</vt:lpstr>
      <vt:lpstr>כמה עובדות על היוצר</vt:lpstr>
      <vt:lpstr>סוגיות חברתיות בתיאטרון הישראלי</vt:lpstr>
      <vt:lpstr>חלוקה מקובלת</vt:lpstr>
      <vt:lpstr>שלב ראשון: הקברטים הסאטיריים</vt:lpstr>
      <vt:lpstr>הבהרת מושגים</vt:lpstr>
      <vt:lpstr>הבהרת מושגים</vt:lpstr>
      <vt:lpstr>קברטים סאטיריים</vt:lpstr>
      <vt:lpstr>PowerPoint Presentation</vt:lpstr>
      <vt:lpstr>PowerPoint Presentation</vt:lpstr>
      <vt:lpstr>שלב שני: המחזות המשפחתיים</vt:lpstr>
      <vt:lpstr>מחזות משפחתיים / קומדיות ייסורים</vt:lpstr>
      <vt:lpstr>הבהרת מושגים</vt:lpstr>
      <vt:lpstr>הבהרת מושגים</vt:lpstr>
      <vt:lpstr>דוגמאות</vt:lpstr>
      <vt:lpstr>סוגיות חברתיות במשפחה הישראלית</vt:lpstr>
      <vt:lpstr>PowerPoint Presentation</vt:lpstr>
      <vt:lpstr>PowerPoint Presentation</vt:lpstr>
      <vt:lpstr>PowerPoint Presentation</vt:lpstr>
      <vt:lpstr>במחזות והצגות רבות של לוין מעוצבות דמויות הנושאות מזוודה</vt:lpstr>
      <vt:lpstr>PowerPoint Presentation</vt:lpstr>
      <vt:lpstr>PowerPoint Presentation</vt:lpstr>
      <vt:lpstr>PowerPoint Presentation</vt:lpstr>
      <vt:lpstr>PowerPoint Presentation</vt:lpstr>
      <vt:lpstr>שלב שלישי: המחזות המיתיים הפיוטיים</vt:lpstr>
      <vt:lpstr>המחזות המיתיים הפיוטיים</vt:lpstr>
      <vt:lpstr>הבהרת מושגים</vt:lpstr>
      <vt:lpstr>דוגמאות</vt:lpstr>
      <vt:lpstr>PowerPoint Presentation</vt:lpstr>
      <vt:lpstr>PowerPoint Presentation</vt:lpstr>
      <vt:lpstr>PowerPoint Presentation</vt:lpstr>
      <vt:lpstr>PowerPoint Presentation</vt:lpstr>
      <vt:lpstr>PowerPoint Presentation</vt:lpstr>
      <vt:lpstr>PowerPoint Presentation</vt:lpstr>
      <vt:lpstr>חנוך לוין</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Sivan Shimshila</cp:lastModifiedBy>
  <cp:revision>135</cp:revision>
  <dcterms:created xsi:type="dcterms:W3CDTF">2020-03-15T19:13:03Z</dcterms:created>
  <dcterms:modified xsi:type="dcterms:W3CDTF">2020-04-17T13:17:07Z</dcterms:modified>
</cp:coreProperties>
</file>